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81" r:id="rId4"/>
    <p:sldId id="258" r:id="rId5"/>
    <p:sldId id="259" r:id="rId6"/>
    <p:sldId id="260" r:id="rId7"/>
    <p:sldId id="293" r:id="rId8"/>
    <p:sldId id="282" r:id="rId9"/>
    <p:sldId id="261" r:id="rId10"/>
    <p:sldId id="262" r:id="rId11"/>
    <p:sldId id="294" r:id="rId12"/>
    <p:sldId id="297" r:id="rId13"/>
    <p:sldId id="296" r:id="rId14"/>
    <p:sldId id="302" r:id="rId15"/>
    <p:sldId id="303" r:id="rId16"/>
    <p:sldId id="309" r:id="rId17"/>
    <p:sldId id="304" r:id="rId18"/>
    <p:sldId id="306" r:id="rId19"/>
    <p:sldId id="307" r:id="rId20"/>
    <p:sldId id="308" r:id="rId21"/>
    <p:sldId id="291" r:id="rId22"/>
    <p:sldId id="278" r:id="rId23"/>
    <p:sldId id="298" r:id="rId24"/>
    <p:sldId id="299" r:id="rId25"/>
    <p:sldId id="300" r:id="rId26"/>
    <p:sldId id="277" r:id="rId27"/>
    <p:sldId id="310" r:id="rId28"/>
    <p:sldId id="269" r:id="rId29"/>
    <p:sldId id="285" r:id="rId30"/>
    <p:sldId id="270" r:id="rId31"/>
    <p:sldId id="271" r:id="rId32"/>
    <p:sldId id="279" r:id="rId33"/>
    <p:sldId id="280" r:id="rId34"/>
    <p:sldId id="286" r:id="rId35"/>
    <p:sldId id="287" r:id="rId36"/>
    <p:sldId id="273" r:id="rId37"/>
    <p:sldId id="274" r:id="rId38"/>
    <p:sldId id="275" r:id="rId39"/>
    <p:sldId id="276" r:id="rId40"/>
    <p:sldId id="290" r:id="rId41"/>
    <p:sldId id="288" r:id="rId42"/>
    <p:sldId id="289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RSANN1\Downloads\Prueba8_Calibrad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RSANN1\Downloads\estabilidadSensores%20(1).txt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RSANN1\Downloads\estabilidadSensores%20(1).txt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RSANN1\Downloads\PruebaObservador.txt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RSANN1\Downloads\PruebaObservador.txt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RSANN1\Downloads\PruebaObservador.txt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RSANN1\Downloads\PruebaObservador.txt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Desviaciones porcentuales de los sensores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Manipulado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Hoja1!$C$11:$D$11</c:f>
              <c:strCache>
                <c:ptCount val="2"/>
                <c:pt idx="0">
                  <c:v>Fotodiodo  1</c:v>
                </c:pt>
                <c:pt idx="1">
                  <c:v>Fotodiodo  2</c:v>
                </c:pt>
              </c:strCache>
            </c:strRef>
          </c:cat>
          <c:val>
            <c:numRef>
              <c:f>Hoja1!$C$9:$C$10</c:f>
              <c:numCache>
                <c:formatCode>0.000%</c:formatCode>
                <c:ptCount val="2"/>
                <c:pt idx="0" formatCode="0%">
                  <c:v>7.4510000000000007E-2</c:v>
                </c:pt>
                <c:pt idx="1">
                  <c:v>2.4510000000000001E-2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08-4B9C-8E0C-6EA2FCFD661D}"/>
            </c:ext>
          </c:extLst>
        </c:ser>
        <c:ser>
          <c:idx val="1"/>
          <c:order val="1"/>
          <c:tx>
            <c:v>No manipulado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Hoja1!$C$11:$D$11</c:f>
              <c:strCache>
                <c:ptCount val="2"/>
                <c:pt idx="0">
                  <c:v>Fotodiodo  1</c:v>
                </c:pt>
                <c:pt idx="1">
                  <c:v>Fotodiodo  2</c:v>
                </c:pt>
              </c:strCache>
            </c:strRef>
          </c:cat>
          <c:val>
            <c:numRef>
              <c:f>Hoja1!$D$9:$D$10</c:f>
              <c:numCache>
                <c:formatCode>0.00%</c:formatCode>
                <c:ptCount val="2"/>
                <c:pt idx="0" formatCode="0.0000%">
                  <c:v>1.515E-2</c:v>
                </c:pt>
                <c:pt idx="1">
                  <c:v>1.1E-4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08-4B9C-8E0C-6EA2FCFD66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90242832"/>
        <c:axId val="1090246576"/>
      </c:barChart>
      <c:catAx>
        <c:axId val="1090242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90246576"/>
        <c:crosses val="autoZero"/>
        <c:auto val="1"/>
        <c:lblAlgn val="ctr"/>
        <c:lblOffset val="100"/>
        <c:noMultiLvlLbl val="0"/>
      </c:catAx>
      <c:valAx>
        <c:axId val="109024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9024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Medición final de OD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intercept val="0"/>
            <c:dispRSqr val="1"/>
            <c:dispEq val="1"/>
            <c:trendlineLbl>
              <c:layout>
                <c:manualLayout>
                  <c:x val="4.9875328083989505E-3"/>
                  <c:y val="0.4301388888888889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ODreal = 1*ODmedida</a:t>
                    </a:r>
                    <a:br>
                      <a:rPr lang="en-US"/>
                    </a:br>
                    <a:r>
                      <a:rPr lang="en-US"/>
                      <a:t>R² = 0,9996</a:t>
                    </a: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</c:trendlineLbl>
          </c:trendline>
          <c:xVal>
            <c:numRef>
              <c:f>Prueba8_Calibrado!$F$1:$F$56</c:f>
              <c:numCache>
                <c:formatCode>General</c:formatCode>
                <c:ptCount val="56"/>
                <c:pt idx="0">
                  <c:v>-8.5900188101410628E-5</c:v>
                </c:pt>
                <c:pt idx="1">
                  <c:v>-1.2212563634128942E-3</c:v>
                </c:pt>
                <c:pt idx="2">
                  <c:v>1.9851541953565632E-3</c:v>
                </c:pt>
                <c:pt idx="3">
                  <c:v>-1.9844253438552678E-3</c:v>
                </c:pt>
                <c:pt idx="4">
                  <c:v>1.3064277000129681E-3</c:v>
                </c:pt>
                <c:pt idx="5">
                  <c:v>1.2758398381532423</c:v>
                </c:pt>
                <c:pt idx="6">
                  <c:v>1.2746978415259536</c:v>
                </c:pt>
                <c:pt idx="7">
                  <c:v>1.2746978415259536</c:v>
                </c:pt>
                <c:pt idx="8">
                  <c:v>1.2746978415259536</c:v>
                </c:pt>
                <c:pt idx="9">
                  <c:v>1.2746978415259536</c:v>
                </c:pt>
                <c:pt idx="20">
                  <c:v>0.13019204054027445</c:v>
                </c:pt>
                <c:pt idx="21">
                  <c:v>0.13464850455909586</c:v>
                </c:pt>
                <c:pt idx="22">
                  <c:v>0.12827949658629526</c:v>
                </c:pt>
                <c:pt idx="23">
                  <c:v>0.13350676114680932</c:v>
                </c:pt>
                <c:pt idx="24">
                  <c:v>0.13023375991838976</c:v>
                </c:pt>
                <c:pt idx="25">
                  <c:v>7.0047984792060952E-2</c:v>
                </c:pt>
                <c:pt idx="26">
                  <c:v>7.2322028319380852E-2</c:v>
                </c:pt>
                <c:pt idx="27">
                  <c:v>6.9372654508574036E-2</c:v>
                </c:pt>
                <c:pt idx="28">
                  <c:v>6.8715738905983093E-2</c:v>
                </c:pt>
                <c:pt idx="29">
                  <c:v>7.5560491673588553E-2</c:v>
                </c:pt>
                <c:pt idx="30">
                  <c:v>0.71687600562317411</c:v>
                </c:pt>
                <c:pt idx="31">
                  <c:v>0.76756575643256852</c:v>
                </c:pt>
                <c:pt idx="32">
                  <c:v>0.8119492480992454</c:v>
                </c:pt>
                <c:pt idx="33">
                  <c:v>0.83457627626967323</c:v>
                </c:pt>
                <c:pt idx="34">
                  <c:v>0.8550485990723502</c:v>
                </c:pt>
                <c:pt idx="35">
                  <c:v>0.87242781348168474</c:v>
                </c:pt>
                <c:pt idx="36">
                  <c:v>0.96244858179231929</c:v>
                </c:pt>
              </c:numCache>
            </c:numRef>
          </c:xVal>
          <c:yVal>
            <c:numRef>
              <c:f>Prueba8_Calibrado!$G$1:$G$56</c:f>
              <c:numCache>
                <c:formatCode>General</c:formatCode>
                <c:ptCount val="5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1.272</c:v>
                </c:pt>
                <c:pt idx="6">
                  <c:v>1.272</c:v>
                </c:pt>
                <c:pt idx="7">
                  <c:v>1.272</c:v>
                </c:pt>
                <c:pt idx="8">
                  <c:v>1.272</c:v>
                </c:pt>
                <c:pt idx="9">
                  <c:v>1.272</c:v>
                </c:pt>
                <c:pt idx="20">
                  <c:v>0.12720000000000001</c:v>
                </c:pt>
                <c:pt idx="21">
                  <c:v>0.12720000000000001</c:v>
                </c:pt>
                <c:pt idx="22">
                  <c:v>0.12720000000000001</c:v>
                </c:pt>
                <c:pt idx="23">
                  <c:v>0.12720000000000001</c:v>
                </c:pt>
                <c:pt idx="24">
                  <c:v>0.12720000000000001</c:v>
                </c:pt>
                <c:pt idx="25">
                  <c:v>6.3600000000000004E-2</c:v>
                </c:pt>
                <c:pt idx="26">
                  <c:v>6.3600000000000004E-2</c:v>
                </c:pt>
                <c:pt idx="27">
                  <c:v>6.3600000000000004E-2</c:v>
                </c:pt>
                <c:pt idx="28">
                  <c:v>6.3600000000000004E-2</c:v>
                </c:pt>
                <c:pt idx="29">
                  <c:v>6.3600000000000004E-2</c:v>
                </c:pt>
                <c:pt idx="30">
                  <c:v>0.72599999999999998</c:v>
                </c:pt>
                <c:pt idx="31">
                  <c:v>0.75</c:v>
                </c:pt>
                <c:pt idx="32">
                  <c:v>0.81599999999999995</c:v>
                </c:pt>
                <c:pt idx="33">
                  <c:v>0.85099999999999998</c:v>
                </c:pt>
                <c:pt idx="34">
                  <c:v>0.873</c:v>
                </c:pt>
                <c:pt idx="35">
                  <c:v>0.9</c:v>
                </c:pt>
                <c:pt idx="36">
                  <c:v>0.93600000000000005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874-476C-B488-ACDDB39E0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62750127"/>
        <c:axId val="1462751791"/>
      </c:scatterChart>
      <c:valAx>
        <c:axId val="146275012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Densidad óptica medida (OD)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62751791"/>
        <c:crosses val="autoZero"/>
        <c:crossBetween val="midCat"/>
      </c:valAx>
      <c:valAx>
        <c:axId val="1462751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Densidad óptica real (OD)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6275012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Estabilidad del </a:t>
            </a:r>
            <a:r>
              <a:rPr lang="es-ES" dirty="0" smtClean="0"/>
              <a:t>fotodiodo 1</a:t>
            </a:r>
            <a:endParaRPr lang="es-E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'estabilidadSensores (1)'!$G$1:$G$50</c:f>
              <c:numCache>
                <c:formatCode>General</c:formatCode>
                <c:ptCount val="50"/>
                <c:pt idx="0">
                  <c:v>0.05</c:v>
                </c:pt>
                <c:pt idx="1">
                  <c:v>0.1</c:v>
                </c:pt>
                <c:pt idx="2">
                  <c:v>0.15000000000000002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0.35</c:v>
                </c:pt>
                <c:pt idx="7">
                  <c:v>0.39999999999999997</c:v>
                </c:pt>
                <c:pt idx="8">
                  <c:v>0.44999999999999996</c:v>
                </c:pt>
                <c:pt idx="9">
                  <c:v>0.49999999999999994</c:v>
                </c:pt>
                <c:pt idx="10">
                  <c:v>0.54999999999999993</c:v>
                </c:pt>
                <c:pt idx="11">
                  <c:v>0.6</c:v>
                </c:pt>
                <c:pt idx="12">
                  <c:v>0.65</c:v>
                </c:pt>
                <c:pt idx="13">
                  <c:v>0.70000000000000007</c:v>
                </c:pt>
                <c:pt idx="14">
                  <c:v>0.75000000000000011</c:v>
                </c:pt>
                <c:pt idx="15">
                  <c:v>0.80000000000000016</c:v>
                </c:pt>
                <c:pt idx="16">
                  <c:v>0.8500000000000002</c:v>
                </c:pt>
                <c:pt idx="17">
                  <c:v>0.90000000000000024</c:v>
                </c:pt>
                <c:pt idx="18">
                  <c:v>0.95000000000000029</c:v>
                </c:pt>
                <c:pt idx="19">
                  <c:v>1.0000000000000002</c:v>
                </c:pt>
                <c:pt idx="20">
                  <c:v>1.0500000000000003</c:v>
                </c:pt>
                <c:pt idx="21">
                  <c:v>1.1000000000000003</c:v>
                </c:pt>
                <c:pt idx="22">
                  <c:v>1.1500000000000004</c:v>
                </c:pt>
                <c:pt idx="23">
                  <c:v>1.2000000000000004</c:v>
                </c:pt>
                <c:pt idx="24">
                  <c:v>1.2500000000000004</c:v>
                </c:pt>
                <c:pt idx="25">
                  <c:v>1.3000000000000005</c:v>
                </c:pt>
                <c:pt idx="26">
                  <c:v>1.3500000000000005</c:v>
                </c:pt>
                <c:pt idx="27">
                  <c:v>1.4000000000000006</c:v>
                </c:pt>
                <c:pt idx="28">
                  <c:v>1.4500000000000006</c:v>
                </c:pt>
                <c:pt idx="29">
                  <c:v>1.5000000000000007</c:v>
                </c:pt>
                <c:pt idx="30">
                  <c:v>1.5500000000000007</c:v>
                </c:pt>
                <c:pt idx="31">
                  <c:v>1.6000000000000008</c:v>
                </c:pt>
                <c:pt idx="32">
                  <c:v>1.6500000000000008</c:v>
                </c:pt>
                <c:pt idx="33">
                  <c:v>1.7000000000000008</c:v>
                </c:pt>
                <c:pt idx="34">
                  <c:v>1.7500000000000009</c:v>
                </c:pt>
                <c:pt idx="35">
                  <c:v>1.8000000000000009</c:v>
                </c:pt>
                <c:pt idx="36">
                  <c:v>1.850000000000001</c:v>
                </c:pt>
                <c:pt idx="37">
                  <c:v>1.900000000000001</c:v>
                </c:pt>
                <c:pt idx="38">
                  <c:v>1.9500000000000011</c:v>
                </c:pt>
                <c:pt idx="39">
                  <c:v>2.0000000000000009</c:v>
                </c:pt>
                <c:pt idx="40">
                  <c:v>2.0500000000000007</c:v>
                </c:pt>
                <c:pt idx="41">
                  <c:v>2.1000000000000005</c:v>
                </c:pt>
                <c:pt idx="42">
                  <c:v>2.1500000000000004</c:v>
                </c:pt>
                <c:pt idx="43">
                  <c:v>2.2000000000000002</c:v>
                </c:pt>
                <c:pt idx="44">
                  <c:v>2.25</c:v>
                </c:pt>
                <c:pt idx="45">
                  <c:v>2.2999999999999998</c:v>
                </c:pt>
                <c:pt idx="46">
                  <c:v>2.3499999999999996</c:v>
                </c:pt>
                <c:pt idx="47">
                  <c:v>2.3999999999999995</c:v>
                </c:pt>
                <c:pt idx="48">
                  <c:v>2.4499999999999993</c:v>
                </c:pt>
                <c:pt idx="49">
                  <c:v>2.4999999999999991</c:v>
                </c:pt>
              </c:numCache>
            </c:numRef>
          </c:xVal>
          <c:yVal>
            <c:numRef>
              <c:f>'estabilidadSensores (1)'!$H$1:$H$50</c:f>
              <c:numCache>
                <c:formatCode>General</c:formatCode>
                <c:ptCount val="50"/>
                <c:pt idx="0">
                  <c:v>17879</c:v>
                </c:pt>
                <c:pt idx="1">
                  <c:v>17813</c:v>
                </c:pt>
                <c:pt idx="2">
                  <c:v>17872</c:v>
                </c:pt>
                <c:pt idx="3">
                  <c:v>17862</c:v>
                </c:pt>
                <c:pt idx="4">
                  <c:v>17826</c:v>
                </c:pt>
                <c:pt idx="5">
                  <c:v>17805</c:v>
                </c:pt>
                <c:pt idx="6">
                  <c:v>17765</c:v>
                </c:pt>
                <c:pt idx="7">
                  <c:v>17835</c:v>
                </c:pt>
                <c:pt idx="8">
                  <c:v>17814</c:v>
                </c:pt>
                <c:pt idx="9">
                  <c:v>17777</c:v>
                </c:pt>
                <c:pt idx="10">
                  <c:v>17822</c:v>
                </c:pt>
                <c:pt idx="11">
                  <c:v>17787</c:v>
                </c:pt>
                <c:pt idx="12">
                  <c:v>17803</c:v>
                </c:pt>
                <c:pt idx="13">
                  <c:v>17836</c:v>
                </c:pt>
                <c:pt idx="14">
                  <c:v>17810</c:v>
                </c:pt>
                <c:pt idx="15">
                  <c:v>17829</c:v>
                </c:pt>
                <c:pt idx="16">
                  <c:v>17802</c:v>
                </c:pt>
                <c:pt idx="17">
                  <c:v>17835</c:v>
                </c:pt>
                <c:pt idx="18">
                  <c:v>17797</c:v>
                </c:pt>
                <c:pt idx="19">
                  <c:v>17810</c:v>
                </c:pt>
                <c:pt idx="20">
                  <c:v>17818</c:v>
                </c:pt>
                <c:pt idx="21">
                  <c:v>17783</c:v>
                </c:pt>
                <c:pt idx="22">
                  <c:v>17822</c:v>
                </c:pt>
                <c:pt idx="23">
                  <c:v>17835</c:v>
                </c:pt>
                <c:pt idx="24">
                  <c:v>17812</c:v>
                </c:pt>
                <c:pt idx="25">
                  <c:v>17813</c:v>
                </c:pt>
                <c:pt idx="26">
                  <c:v>17856</c:v>
                </c:pt>
                <c:pt idx="27">
                  <c:v>17803</c:v>
                </c:pt>
                <c:pt idx="28">
                  <c:v>17804</c:v>
                </c:pt>
                <c:pt idx="29">
                  <c:v>17835</c:v>
                </c:pt>
                <c:pt idx="30">
                  <c:v>17788</c:v>
                </c:pt>
                <c:pt idx="31">
                  <c:v>17756</c:v>
                </c:pt>
                <c:pt idx="32">
                  <c:v>17779</c:v>
                </c:pt>
                <c:pt idx="33">
                  <c:v>17803</c:v>
                </c:pt>
                <c:pt idx="34">
                  <c:v>17774</c:v>
                </c:pt>
                <c:pt idx="35">
                  <c:v>17809</c:v>
                </c:pt>
                <c:pt idx="36">
                  <c:v>17775</c:v>
                </c:pt>
                <c:pt idx="37">
                  <c:v>17763</c:v>
                </c:pt>
                <c:pt idx="38">
                  <c:v>17782</c:v>
                </c:pt>
                <c:pt idx="39">
                  <c:v>17787</c:v>
                </c:pt>
                <c:pt idx="40">
                  <c:v>17786</c:v>
                </c:pt>
                <c:pt idx="41">
                  <c:v>17773</c:v>
                </c:pt>
                <c:pt idx="42">
                  <c:v>17765</c:v>
                </c:pt>
                <c:pt idx="43">
                  <c:v>17787</c:v>
                </c:pt>
                <c:pt idx="44">
                  <c:v>17814</c:v>
                </c:pt>
                <c:pt idx="45">
                  <c:v>17775</c:v>
                </c:pt>
                <c:pt idx="46">
                  <c:v>17752</c:v>
                </c:pt>
                <c:pt idx="47">
                  <c:v>17776</c:v>
                </c:pt>
                <c:pt idx="48">
                  <c:v>17764</c:v>
                </c:pt>
                <c:pt idx="49">
                  <c:v>17779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E0F-40E1-B01F-BF9DA845FF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67332799"/>
        <c:axId val="1467341119"/>
      </c:scatterChart>
      <c:valAx>
        <c:axId val="146733279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Tiempo (horas)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67341119"/>
        <c:crosses val="autoZero"/>
        <c:crossBetween val="midCat"/>
      </c:valAx>
      <c:valAx>
        <c:axId val="1467341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Potencia lumínica captada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6733279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Estabilidad del fotodiodo 2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'estabilidadSensores (1)'!$G$1:$G$50</c:f>
              <c:numCache>
                <c:formatCode>General</c:formatCode>
                <c:ptCount val="50"/>
                <c:pt idx="0">
                  <c:v>0.05</c:v>
                </c:pt>
                <c:pt idx="1">
                  <c:v>0.1</c:v>
                </c:pt>
                <c:pt idx="2">
                  <c:v>0.15000000000000002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0.35</c:v>
                </c:pt>
                <c:pt idx="7">
                  <c:v>0.39999999999999997</c:v>
                </c:pt>
                <c:pt idx="8">
                  <c:v>0.44999999999999996</c:v>
                </c:pt>
                <c:pt idx="9">
                  <c:v>0.49999999999999994</c:v>
                </c:pt>
                <c:pt idx="10">
                  <c:v>0.54999999999999993</c:v>
                </c:pt>
                <c:pt idx="11">
                  <c:v>0.6</c:v>
                </c:pt>
                <c:pt idx="12">
                  <c:v>0.65</c:v>
                </c:pt>
                <c:pt idx="13">
                  <c:v>0.70000000000000007</c:v>
                </c:pt>
                <c:pt idx="14">
                  <c:v>0.75000000000000011</c:v>
                </c:pt>
                <c:pt idx="15">
                  <c:v>0.80000000000000016</c:v>
                </c:pt>
                <c:pt idx="16">
                  <c:v>0.8500000000000002</c:v>
                </c:pt>
                <c:pt idx="17">
                  <c:v>0.90000000000000024</c:v>
                </c:pt>
                <c:pt idx="18">
                  <c:v>0.95000000000000029</c:v>
                </c:pt>
                <c:pt idx="19">
                  <c:v>1.0000000000000002</c:v>
                </c:pt>
                <c:pt idx="20">
                  <c:v>1.0500000000000003</c:v>
                </c:pt>
                <c:pt idx="21">
                  <c:v>1.1000000000000003</c:v>
                </c:pt>
                <c:pt idx="22">
                  <c:v>1.1500000000000004</c:v>
                </c:pt>
                <c:pt idx="23">
                  <c:v>1.2000000000000004</c:v>
                </c:pt>
                <c:pt idx="24">
                  <c:v>1.2500000000000004</c:v>
                </c:pt>
                <c:pt idx="25">
                  <c:v>1.3000000000000005</c:v>
                </c:pt>
                <c:pt idx="26">
                  <c:v>1.3500000000000005</c:v>
                </c:pt>
                <c:pt idx="27">
                  <c:v>1.4000000000000006</c:v>
                </c:pt>
                <c:pt idx="28">
                  <c:v>1.4500000000000006</c:v>
                </c:pt>
                <c:pt idx="29">
                  <c:v>1.5000000000000007</c:v>
                </c:pt>
                <c:pt idx="30">
                  <c:v>1.5500000000000007</c:v>
                </c:pt>
                <c:pt idx="31">
                  <c:v>1.6000000000000008</c:v>
                </c:pt>
                <c:pt idx="32">
                  <c:v>1.6500000000000008</c:v>
                </c:pt>
                <c:pt idx="33">
                  <c:v>1.7000000000000008</c:v>
                </c:pt>
                <c:pt idx="34">
                  <c:v>1.7500000000000009</c:v>
                </c:pt>
                <c:pt idx="35">
                  <c:v>1.8000000000000009</c:v>
                </c:pt>
                <c:pt idx="36">
                  <c:v>1.850000000000001</c:v>
                </c:pt>
                <c:pt idx="37">
                  <c:v>1.900000000000001</c:v>
                </c:pt>
                <c:pt idx="38">
                  <c:v>1.9500000000000011</c:v>
                </c:pt>
                <c:pt idx="39">
                  <c:v>2.0000000000000009</c:v>
                </c:pt>
                <c:pt idx="40">
                  <c:v>2.0500000000000007</c:v>
                </c:pt>
                <c:pt idx="41">
                  <c:v>2.1000000000000005</c:v>
                </c:pt>
                <c:pt idx="42">
                  <c:v>2.1500000000000004</c:v>
                </c:pt>
                <c:pt idx="43">
                  <c:v>2.2000000000000002</c:v>
                </c:pt>
                <c:pt idx="44">
                  <c:v>2.25</c:v>
                </c:pt>
                <c:pt idx="45">
                  <c:v>2.2999999999999998</c:v>
                </c:pt>
                <c:pt idx="46">
                  <c:v>2.3499999999999996</c:v>
                </c:pt>
                <c:pt idx="47">
                  <c:v>2.3999999999999995</c:v>
                </c:pt>
                <c:pt idx="48">
                  <c:v>2.4499999999999993</c:v>
                </c:pt>
                <c:pt idx="49">
                  <c:v>2.4999999999999991</c:v>
                </c:pt>
              </c:numCache>
            </c:numRef>
          </c:xVal>
          <c:yVal>
            <c:numRef>
              <c:f>'estabilidadSensores (1)'!$I$1:$I$50</c:f>
              <c:numCache>
                <c:formatCode>General</c:formatCode>
                <c:ptCount val="50"/>
                <c:pt idx="0">
                  <c:v>894</c:v>
                </c:pt>
                <c:pt idx="1">
                  <c:v>895</c:v>
                </c:pt>
                <c:pt idx="2">
                  <c:v>897</c:v>
                </c:pt>
                <c:pt idx="3">
                  <c:v>896</c:v>
                </c:pt>
                <c:pt idx="4">
                  <c:v>897</c:v>
                </c:pt>
                <c:pt idx="5">
                  <c:v>897</c:v>
                </c:pt>
                <c:pt idx="6">
                  <c:v>900</c:v>
                </c:pt>
                <c:pt idx="7">
                  <c:v>900</c:v>
                </c:pt>
                <c:pt idx="8">
                  <c:v>899</c:v>
                </c:pt>
                <c:pt idx="9">
                  <c:v>901</c:v>
                </c:pt>
                <c:pt idx="10">
                  <c:v>901</c:v>
                </c:pt>
                <c:pt idx="11">
                  <c:v>900</c:v>
                </c:pt>
                <c:pt idx="12">
                  <c:v>902</c:v>
                </c:pt>
                <c:pt idx="13">
                  <c:v>901</c:v>
                </c:pt>
                <c:pt idx="14">
                  <c:v>899</c:v>
                </c:pt>
                <c:pt idx="15">
                  <c:v>899</c:v>
                </c:pt>
                <c:pt idx="16">
                  <c:v>900</c:v>
                </c:pt>
                <c:pt idx="17">
                  <c:v>899</c:v>
                </c:pt>
                <c:pt idx="18">
                  <c:v>899</c:v>
                </c:pt>
                <c:pt idx="19">
                  <c:v>900</c:v>
                </c:pt>
                <c:pt idx="20">
                  <c:v>897</c:v>
                </c:pt>
                <c:pt idx="21">
                  <c:v>900</c:v>
                </c:pt>
                <c:pt idx="22">
                  <c:v>900</c:v>
                </c:pt>
                <c:pt idx="23">
                  <c:v>901</c:v>
                </c:pt>
                <c:pt idx="24">
                  <c:v>902</c:v>
                </c:pt>
                <c:pt idx="25">
                  <c:v>901</c:v>
                </c:pt>
                <c:pt idx="26">
                  <c:v>901</c:v>
                </c:pt>
                <c:pt idx="27">
                  <c:v>901</c:v>
                </c:pt>
                <c:pt idx="28">
                  <c:v>902</c:v>
                </c:pt>
                <c:pt idx="29">
                  <c:v>900</c:v>
                </c:pt>
                <c:pt idx="30">
                  <c:v>901</c:v>
                </c:pt>
                <c:pt idx="31">
                  <c:v>901</c:v>
                </c:pt>
                <c:pt idx="32">
                  <c:v>901</c:v>
                </c:pt>
                <c:pt idx="33">
                  <c:v>902</c:v>
                </c:pt>
                <c:pt idx="34">
                  <c:v>902</c:v>
                </c:pt>
                <c:pt idx="35">
                  <c:v>902</c:v>
                </c:pt>
                <c:pt idx="36">
                  <c:v>902</c:v>
                </c:pt>
                <c:pt idx="37">
                  <c:v>902</c:v>
                </c:pt>
                <c:pt idx="38">
                  <c:v>900</c:v>
                </c:pt>
                <c:pt idx="39">
                  <c:v>901</c:v>
                </c:pt>
                <c:pt idx="40">
                  <c:v>901</c:v>
                </c:pt>
                <c:pt idx="41">
                  <c:v>900</c:v>
                </c:pt>
                <c:pt idx="42">
                  <c:v>900</c:v>
                </c:pt>
                <c:pt idx="43">
                  <c:v>901</c:v>
                </c:pt>
                <c:pt idx="44">
                  <c:v>898</c:v>
                </c:pt>
                <c:pt idx="45">
                  <c:v>897</c:v>
                </c:pt>
                <c:pt idx="46">
                  <c:v>895</c:v>
                </c:pt>
                <c:pt idx="47">
                  <c:v>895</c:v>
                </c:pt>
                <c:pt idx="48">
                  <c:v>894</c:v>
                </c:pt>
                <c:pt idx="49">
                  <c:v>894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77B-4730-B2E9-B123A4BF59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67345279"/>
        <c:axId val="1467338207"/>
      </c:scatterChart>
      <c:valAx>
        <c:axId val="146734527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Tiempo (horas)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67338207"/>
        <c:crosses val="autoZero"/>
        <c:crossBetween val="midCat"/>
      </c:valAx>
      <c:valAx>
        <c:axId val="14673382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Potencia lumínica medida 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6734527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800" dirty="0"/>
              <a:t>Prueba crecimiento </a:t>
            </a:r>
            <a:r>
              <a:rPr lang="es-ES" sz="1800" dirty="0" smtClean="0"/>
              <a:t>bacteriano</a:t>
            </a:r>
            <a:endParaRPr lang="es-ES" sz="1800" dirty="0"/>
          </a:p>
        </c:rich>
      </c:tx>
      <c:layout>
        <c:manualLayout>
          <c:xMode val="edge"/>
          <c:yMode val="edge"/>
          <c:x val="0.26422651964184957"/>
          <c:y val="2.48179093813880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PruebaObservador!$G$1:$G$1362</c:f>
              <c:numCache>
                <c:formatCode>General</c:formatCode>
                <c:ptCount val="1362"/>
                <c:pt idx="0">
                  <c:v>1.6666666666666666E-2</c:v>
                </c:pt>
                <c:pt idx="1">
                  <c:v>3.3333333333333333E-2</c:v>
                </c:pt>
                <c:pt idx="2">
                  <c:v>0.05</c:v>
                </c:pt>
                <c:pt idx="3">
                  <c:v>6.6666666666666666E-2</c:v>
                </c:pt>
                <c:pt idx="4">
                  <c:v>8.3333333333333329E-2</c:v>
                </c:pt>
                <c:pt idx="5">
                  <c:v>9.9999999999999992E-2</c:v>
                </c:pt>
                <c:pt idx="6">
                  <c:v>0.11666666666666665</c:v>
                </c:pt>
                <c:pt idx="7">
                  <c:v>0.13333333333333333</c:v>
                </c:pt>
                <c:pt idx="8">
                  <c:v>0.15</c:v>
                </c:pt>
                <c:pt idx="9">
                  <c:v>0.16666666666666666</c:v>
                </c:pt>
                <c:pt idx="10">
                  <c:v>0.18333333333333332</c:v>
                </c:pt>
                <c:pt idx="11">
                  <c:v>0.19999999999999998</c:v>
                </c:pt>
                <c:pt idx="12">
                  <c:v>0.21666666666666665</c:v>
                </c:pt>
                <c:pt idx="13">
                  <c:v>0.23333333333333331</c:v>
                </c:pt>
                <c:pt idx="14">
                  <c:v>0.24999999999999997</c:v>
                </c:pt>
                <c:pt idx="15">
                  <c:v>0.26666666666666666</c:v>
                </c:pt>
                <c:pt idx="16">
                  <c:v>0.28333333333333333</c:v>
                </c:pt>
                <c:pt idx="17">
                  <c:v>0.3</c:v>
                </c:pt>
                <c:pt idx="18">
                  <c:v>0.31666666666666665</c:v>
                </c:pt>
                <c:pt idx="19">
                  <c:v>0.33333333333333331</c:v>
                </c:pt>
                <c:pt idx="20">
                  <c:v>0.35</c:v>
                </c:pt>
                <c:pt idx="21">
                  <c:v>0.36666666666666664</c:v>
                </c:pt>
                <c:pt idx="22">
                  <c:v>0.3833333333333333</c:v>
                </c:pt>
                <c:pt idx="23">
                  <c:v>0.39999999999999997</c:v>
                </c:pt>
                <c:pt idx="24">
                  <c:v>0.41666666666666663</c:v>
                </c:pt>
                <c:pt idx="25">
                  <c:v>0.43333333333333329</c:v>
                </c:pt>
                <c:pt idx="26">
                  <c:v>0.44999999999999996</c:v>
                </c:pt>
                <c:pt idx="27">
                  <c:v>0.46666666666666662</c:v>
                </c:pt>
                <c:pt idx="28">
                  <c:v>0.48333333333333328</c:v>
                </c:pt>
                <c:pt idx="29">
                  <c:v>0.49999999999999994</c:v>
                </c:pt>
                <c:pt idx="30">
                  <c:v>0.51666666666666661</c:v>
                </c:pt>
                <c:pt idx="31">
                  <c:v>0.53333333333333333</c:v>
                </c:pt>
                <c:pt idx="32">
                  <c:v>0.55000000000000004</c:v>
                </c:pt>
                <c:pt idx="33">
                  <c:v>0.56666666666666676</c:v>
                </c:pt>
                <c:pt idx="34">
                  <c:v>0.58333333333333348</c:v>
                </c:pt>
                <c:pt idx="35">
                  <c:v>0.6000000000000002</c:v>
                </c:pt>
                <c:pt idx="36">
                  <c:v>0.61666666666666692</c:v>
                </c:pt>
                <c:pt idx="37">
                  <c:v>0.63333333333333364</c:v>
                </c:pt>
                <c:pt idx="38">
                  <c:v>0.65000000000000036</c:v>
                </c:pt>
                <c:pt idx="39">
                  <c:v>0.66666666666666707</c:v>
                </c:pt>
                <c:pt idx="40">
                  <c:v>0.68333333333333379</c:v>
                </c:pt>
                <c:pt idx="41">
                  <c:v>0.70000000000000051</c:v>
                </c:pt>
                <c:pt idx="42">
                  <c:v>0.71666666666666723</c:v>
                </c:pt>
                <c:pt idx="43">
                  <c:v>0.73333333333333395</c:v>
                </c:pt>
                <c:pt idx="44">
                  <c:v>0.75000000000000067</c:v>
                </c:pt>
                <c:pt idx="45">
                  <c:v>0.76666666666666738</c:v>
                </c:pt>
                <c:pt idx="46">
                  <c:v>0.7833333333333341</c:v>
                </c:pt>
                <c:pt idx="47">
                  <c:v>0.80000000000000082</c:v>
                </c:pt>
                <c:pt idx="48">
                  <c:v>0.81666666666666754</c:v>
                </c:pt>
                <c:pt idx="49">
                  <c:v>0.83333333333333426</c:v>
                </c:pt>
                <c:pt idx="50">
                  <c:v>0.85000000000000098</c:v>
                </c:pt>
                <c:pt idx="51">
                  <c:v>0.8666666666666677</c:v>
                </c:pt>
                <c:pt idx="52">
                  <c:v>0.88333333333333441</c:v>
                </c:pt>
                <c:pt idx="53">
                  <c:v>0.90000000000000113</c:v>
                </c:pt>
                <c:pt idx="54">
                  <c:v>0.91666666666666785</c:v>
                </c:pt>
                <c:pt idx="55">
                  <c:v>0.93333333333333457</c:v>
                </c:pt>
                <c:pt idx="56">
                  <c:v>0.95000000000000129</c:v>
                </c:pt>
                <c:pt idx="57">
                  <c:v>0.96666666666666801</c:v>
                </c:pt>
                <c:pt idx="58">
                  <c:v>0.98333333333333472</c:v>
                </c:pt>
                <c:pt idx="59">
                  <c:v>1.0000000000000013</c:v>
                </c:pt>
                <c:pt idx="60">
                  <c:v>1.0166666666666679</c:v>
                </c:pt>
                <c:pt idx="61">
                  <c:v>1.0333333333333345</c:v>
                </c:pt>
                <c:pt idx="62">
                  <c:v>1.0500000000000012</c:v>
                </c:pt>
                <c:pt idx="63">
                  <c:v>1.0666666666666678</c:v>
                </c:pt>
                <c:pt idx="64">
                  <c:v>1.0833333333333344</c:v>
                </c:pt>
                <c:pt idx="65">
                  <c:v>1.100000000000001</c:v>
                </c:pt>
                <c:pt idx="66">
                  <c:v>1.1166666666666676</c:v>
                </c:pt>
                <c:pt idx="67">
                  <c:v>1.1333333333333342</c:v>
                </c:pt>
                <c:pt idx="68">
                  <c:v>1.1500000000000008</c:v>
                </c:pt>
                <c:pt idx="69">
                  <c:v>1.1666666666666674</c:v>
                </c:pt>
                <c:pt idx="70">
                  <c:v>1.183333333333334</c:v>
                </c:pt>
                <c:pt idx="71">
                  <c:v>1.2000000000000006</c:v>
                </c:pt>
                <c:pt idx="72">
                  <c:v>1.2166666666666672</c:v>
                </c:pt>
                <c:pt idx="73">
                  <c:v>1.2333333333333338</c:v>
                </c:pt>
                <c:pt idx="74">
                  <c:v>1.2500000000000004</c:v>
                </c:pt>
                <c:pt idx="75">
                  <c:v>1.2666666666666671</c:v>
                </c:pt>
                <c:pt idx="76">
                  <c:v>1.2833333333333337</c:v>
                </c:pt>
                <c:pt idx="77">
                  <c:v>1.3000000000000003</c:v>
                </c:pt>
                <c:pt idx="78">
                  <c:v>1.3166666666666669</c:v>
                </c:pt>
                <c:pt idx="79">
                  <c:v>1.3333333333333335</c:v>
                </c:pt>
                <c:pt idx="80">
                  <c:v>1.35</c:v>
                </c:pt>
                <c:pt idx="81">
                  <c:v>1.3666666666666667</c:v>
                </c:pt>
                <c:pt idx="82">
                  <c:v>1.3833333333333333</c:v>
                </c:pt>
                <c:pt idx="83">
                  <c:v>1.4</c:v>
                </c:pt>
                <c:pt idx="84">
                  <c:v>1.4166666666666665</c:v>
                </c:pt>
                <c:pt idx="85">
                  <c:v>1.4333333333333331</c:v>
                </c:pt>
                <c:pt idx="86">
                  <c:v>1.4499999999999997</c:v>
                </c:pt>
                <c:pt idx="87">
                  <c:v>1.4666666666666663</c:v>
                </c:pt>
                <c:pt idx="88">
                  <c:v>1.4833333333333329</c:v>
                </c:pt>
                <c:pt idx="89">
                  <c:v>1.4999999999999996</c:v>
                </c:pt>
                <c:pt idx="90">
                  <c:v>1.5166666666666662</c:v>
                </c:pt>
                <c:pt idx="91">
                  <c:v>1.5333333333333328</c:v>
                </c:pt>
                <c:pt idx="92">
                  <c:v>1.5499999999999994</c:v>
                </c:pt>
                <c:pt idx="93">
                  <c:v>1.566666666666666</c:v>
                </c:pt>
                <c:pt idx="94">
                  <c:v>1.5833333333333326</c:v>
                </c:pt>
                <c:pt idx="95">
                  <c:v>1.5999999999999992</c:v>
                </c:pt>
                <c:pt idx="96">
                  <c:v>1.6166666666666658</c:v>
                </c:pt>
                <c:pt idx="97">
                  <c:v>1.6333333333333324</c:v>
                </c:pt>
                <c:pt idx="98">
                  <c:v>1.649999999999999</c:v>
                </c:pt>
                <c:pt idx="99">
                  <c:v>1.6666666666666656</c:v>
                </c:pt>
                <c:pt idx="100">
                  <c:v>1.6833333333333322</c:v>
                </c:pt>
                <c:pt idx="101">
                  <c:v>1.6999999999999988</c:v>
                </c:pt>
                <c:pt idx="102">
                  <c:v>1.7166666666666655</c:v>
                </c:pt>
                <c:pt idx="103">
                  <c:v>1.7333333333333321</c:v>
                </c:pt>
                <c:pt idx="104">
                  <c:v>1.7499999999999987</c:v>
                </c:pt>
                <c:pt idx="105">
                  <c:v>1.7666666666666653</c:v>
                </c:pt>
                <c:pt idx="106">
                  <c:v>1.7833333333333319</c:v>
                </c:pt>
                <c:pt idx="107">
                  <c:v>1.7999999999999985</c:v>
                </c:pt>
                <c:pt idx="108">
                  <c:v>1.8166666666666651</c:v>
                </c:pt>
                <c:pt idx="109">
                  <c:v>1.8333333333333317</c:v>
                </c:pt>
                <c:pt idx="110">
                  <c:v>1.8499999999999983</c:v>
                </c:pt>
                <c:pt idx="111">
                  <c:v>1.8666666666666649</c:v>
                </c:pt>
                <c:pt idx="112">
                  <c:v>1.8833333333333315</c:v>
                </c:pt>
                <c:pt idx="113">
                  <c:v>1.8999999999999981</c:v>
                </c:pt>
                <c:pt idx="114">
                  <c:v>1.9166666666666647</c:v>
                </c:pt>
                <c:pt idx="115">
                  <c:v>1.9333333333333313</c:v>
                </c:pt>
                <c:pt idx="116">
                  <c:v>1.949999999999998</c:v>
                </c:pt>
                <c:pt idx="117">
                  <c:v>1.9666666666666646</c:v>
                </c:pt>
                <c:pt idx="118">
                  <c:v>1.9833333333333312</c:v>
                </c:pt>
                <c:pt idx="119">
                  <c:v>1.9999999999999978</c:v>
                </c:pt>
                <c:pt idx="120">
                  <c:v>2.0166666666666644</c:v>
                </c:pt>
                <c:pt idx="121">
                  <c:v>2.033333333333331</c:v>
                </c:pt>
                <c:pt idx="122">
                  <c:v>2.0499999999999976</c:v>
                </c:pt>
                <c:pt idx="123">
                  <c:v>2.0666666666666642</c:v>
                </c:pt>
                <c:pt idx="124">
                  <c:v>2.0833333333333308</c:v>
                </c:pt>
                <c:pt idx="125">
                  <c:v>2.0999999999999974</c:v>
                </c:pt>
                <c:pt idx="126">
                  <c:v>2.116666666666664</c:v>
                </c:pt>
                <c:pt idx="127">
                  <c:v>2.1333333333333306</c:v>
                </c:pt>
                <c:pt idx="128">
                  <c:v>2.1499999999999972</c:v>
                </c:pt>
                <c:pt idx="129">
                  <c:v>2.1666666666666639</c:v>
                </c:pt>
                <c:pt idx="130">
                  <c:v>2.1833333333333305</c:v>
                </c:pt>
                <c:pt idx="131">
                  <c:v>2.1999999999999971</c:v>
                </c:pt>
                <c:pt idx="132">
                  <c:v>2.2166666666666637</c:v>
                </c:pt>
                <c:pt idx="133">
                  <c:v>2.2333333333333303</c:v>
                </c:pt>
                <c:pt idx="134">
                  <c:v>2.2499999999999969</c:v>
                </c:pt>
                <c:pt idx="135">
                  <c:v>2.2666666666666635</c:v>
                </c:pt>
                <c:pt idx="136">
                  <c:v>2.2833333333333301</c:v>
                </c:pt>
                <c:pt idx="137">
                  <c:v>2.2999999999999967</c:v>
                </c:pt>
                <c:pt idx="138">
                  <c:v>2.3166666666666633</c:v>
                </c:pt>
                <c:pt idx="139">
                  <c:v>2.3333333333333299</c:v>
                </c:pt>
                <c:pt idx="140">
                  <c:v>2.3499999999999965</c:v>
                </c:pt>
                <c:pt idx="141">
                  <c:v>2.3666666666666631</c:v>
                </c:pt>
                <c:pt idx="142">
                  <c:v>2.3833333333333298</c:v>
                </c:pt>
                <c:pt idx="143">
                  <c:v>2.3999999999999964</c:v>
                </c:pt>
                <c:pt idx="144">
                  <c:v>2.416666666666663</c:v>
                </c:pt>
                <c:pt idx="145">
                  <c:v>2.4333333333333296</c:v>
                </c:pt>
                <c:pt idx="146">
                  <c:v>2.4499999999999962</c:v>
                </c:pt>
                <c:pt idx="147">
                  <c:v>2.4666666666666628</c:v>
                </c:pt>
                <c:pt idx="148">
                  <c:v>2.4833333333333294</c:v>
                </c:pt>
                <c:pt idx="149">
                  <c:v>2.499999999999996</c:v>
                </c:pt>
                <c:pt idx="150">
                  <c:v>2.5166666666666626</c:v>
                </c:pt>
                <c:pt idx="151">
                  <c:v>2.5333333333333292</c:v>
                </c:pt>
                <c:pt idx="152">
                  <c:v>2.5499999999999958</c:v>
                </c:pt>
                <c:pt idx="153">
                  <c:v>2.5666666666666624</c:v>
                </c:pt>
                <c:pt idx="154">
                  <c:v>2.583333333333329</c:v>
                </c:pt>
                <c:pt idx="155">
                  <c:v>2.5999999999999956</c:v>
                </c:pt>
                <c:pt idx="156">
                  <c:v>2.6166666666666623</c:v>
                </c:pt>
                <c:pt idx="157">
                  <c:v>2.6333333333333289</c:v>
                </c:pt>
                <c:pt idx="158">
                  <c:v>2.6499999999999955</c:v>
                </c:pt>
                <c:pt idx="159">
                  <c:v>2.6666666666666621</c:v>
                </c:pt>
                <c:pt idx="160">
                  <c:v>2.6833333333333287</c:v>
                </c:pt>
                <c:pt idx="161">
                  <c:v>2.6999999999999953</c:v>
                </c:pt>
                <c:pt idx="162">
                  <c:v>2.7166666666666619</c:v>
                </c:pt>
                <c:pt idx="163">
                  <c:v>2.7333333333333285</c:v>
                </c:pt>
                <c:pt idx="164">
                  <c:v>2.7499999999999951</c:v>
                </c:pt>
                <c:pt idx="165">
                  <c:v>2.7666666666666617</c:v>
                </c:pt>
                <c:pt idx="166">
                  <c:v>2.7833333333333283</c:v>
                </c:pt>
                <c:pt idx="167">
                  <c:v>2.7999999999999949</c:v>
                </c:pt>
                <c:pt idx="168">
                  <c:v>2.8166666666666615</c:v>
                </c:pt>
                <c:pt idx="169">
                  <c:v>2.8333333333333282</c:v>
                </c:pt>
                <c:pt idx="170">
                  <c:v>2.8499999999999948</c:v>
                </c:pt>
                <c:pt idx="171">
                  <c:v>2.8666666666666614</c:v>
                </c:pt>
                <c:pt idx="172">
                  <c:v>2.883333333333328</c:v>
                </c:pt>
                <c:pt idx="173">
                  <c:v>2.8999999999999946</c:v>
                </c:pt>
                <c:pt idx="174">
                  <c:v>2.9166666666666612</c:v>
                </c:pt>
                <c:pt idx="175">
                  <c:v>2.9333333333333278</c:v>
                </c:pt>
                <c:pt idx="176">
                  <c:v>2.9499999999999944</c:v>
                </c:pt>
                <c:pt idx="177">
                  <c:v>2.966666666666661</c:v>
                </c:pt>
                <c:pt idx="178">
                  <c:v>2.9833333333333276</c:v>
                </c:pt>
                <c:pt idx="179">
                  <c:v>2.9999999999999942</c:v>
                </c:pt>
                <c:pt idx="180">
                  <c:v>3.0166666666666608</c:v>
                </c:pt>
                <c:pt idx="181">
                  <c:v>3.0333333333333274</c:v>
                </c:pt>
                <c:pt idx="182">
                  <c:v>3.049999999999994</c:v>
                </c:pt>
                <c:pt idx="183">
                  <c:v>3.0666666666666607</c:v>
                </c:pt>
                <c:pt idx="184">
                  <c:v>3.0833333333333273</c:v>
                </c:pt>
                <c:pt idx="185">
                  <c:v>3.0999999999999939</c:v>
                </c:pt>
                <c:pt idx="186">
                  <c:v>3.1166666666666605</c:v>
                </c:pt>
                <c:pt idx="187">
                  <c:v>3.1333333333333271</c:v>
                </c:pt>
                <c:pt idx="188">
                  <c:v>3.1499999999999937</c:v>
                </c:pt>
                <c:pt idx="189">
                  <c:v>3.1666666666666603</c:v>
                </c:pt>
                <c:pt idx="190">
                  <c:v>3.1833333333333269</c:v>
                </c:pt>
                <c:pt idx="191">
                  <c:v>3.1999999999999935</c:v>
                </c:pt>
                <c:pt idx="192">
                  <c:v>3.2166666666666601</c:v>
                </c:pt>
                <c:pt idx="193">
                  <c:v>3.2333333333333267</c:v>
                </c:pt>
                <c:pt idx="194">
                  <c:v>3.2499999999999933</c:v>
                </c:pt>
                <c:pt idx="195">
                  <c:v>3.2666666666666599</c:v>
                </c:pt>
                <c:pt idx="196">
                  <c:v>3.2833333333333266</c:v>
                </c:pt>
                <c:pt idx="197">
                  <c:v>3.2999999999999932</c:v>
                </c:pt>
                <c:pt idx="198">
                  <c:v>3.3166666666666598</c:v>
                </c:pt>
                <c:pt idx="199">
                  <c:v>3.3333333333333264</c:v>
                </c:pt>
                <c:pt idx="200">
                  <c:v>3.349999999999993</c:v>
                </c:pt>
                <c:pt idx="201">
                  <c:v>3.3666666666666596</c:v>
                </c:pt>
                <c:pt idx="202">
                  <c:v>3.3833333333333262</c:v>
                </c:pt>
                <c:pt idx="203">
                  <c:v>3.3999999999999928</c:v>
                </c:pt>
                <c:pt idx="204">
                  <c:v>3.4166666666666594</c:v>
                </c:pt>
                <c:pt idx="205">
                  <c:v>3.433333333333326</c:v>
                </c:pt>
                <c:pt idx="206">
                  <c:v>3.4499999999999926</c:v>
                </c:pt>
                <c:pt idx="207">
                  <c:v>3.4666666666666592</c:v>
                </c:pt>
                <c:pt idx="208">
                  <c:v>3.4833333333333258</c:v>
                </c:pt>
                <c:pt idx="209">
                  <c:v>3.4999999999999925</c:v>
                </c:pt>
                <c:pt idx="210">
                  <c:v>3.5166666666666591</c:v>
                </c:pt>
                <c:pt idx="211">
                  <c:v>3.5333333333333257</c:v>
                </c:pt>
                <c:pt idx="212">
                  <c:v>3.5499999999999923</c:v>
                </c:pt>
                <c:pt idx="213">
                  <c:v>3.5666666666666589</c:v>
                </c:pt>
                <c:pt idx="214">
                  <c:v>3.5833333333333255</c:v>
                </c:pt>
                <c:pt idx="215">
                  <c:v>3.5999999999999921</c:v>
                </c:pt>
                <c:pt idx="216">
                  <c:v>3.6166666666666587</c:v>
                </c:pt>
                <c:pt idx="217">
                  <c:v>3.6333333333333253</c:v>
                </c:pt>
                <c:pt idx="218">
                  <c:v>3.6499999999999919</c:v>
                </c:pt>
                <c:pt idx="219">
                  <c:v>3.6666666666666585</c:v>
                </c:pt>
                <c:pt idx="220">
                  <c:v>3.6833333333333251</c:v>
                </c:pt>
                <c:pt idx="221">
                  <c:v>3.6999999999999917</c:v>
                </c:pt>
                <c:pt idx="222">
                  <c:v>3.7166666666666583</c:v>
                </c:pt>
                <c:pt idx="223">
                  <c:v>3.733333333333325</c:v>
                </c:pt>
                <c:pt idx="224">
                  <c:v>3.7499999999999916</c:v>
                </c:pt>
                <c:pt idx="225">
                  <c:v>3.7666666666666582</c:v>
                </c:pt>
                <c:pt idx="226">
                  <c:v>3.7833333333333248</c:v>
                </c:pt>
                <c:pt idx="227">
                  <c:v>3.7999999999999914</c:v>
                </c:pt>
                <c:pt idx="228">
                  <c:v>3.816666666666658</c:v>
                </c:pt>
                <c:pt idx="229">
                  <c:v>3.8333333333333246</c:v>
                </c:pt>
                <c:pt idx="230">
                  <c:v>3.8499999999999912</c:v>
                </c:pt>
                <c:pt idx="231">
                  <c:v>3.8666666666666578</c:v>
                </c:pt>
                <c:pt idx="232">
                  <c:v>3.8833333333333244</c:v>
                </c:pt>
                <c:pt idx="233">
                  <c:v>3.899999999999991</c:v>
                </c:pt>
                <c:pt idx="234">
                  <c:v>3.9166666666666576</c:v>
                </c:pt>
                <c:pt idx="235">
                  <c:v>3.9333333333333242</c:v>
                </c:pt>
                <c:pt idx="236">
                  <c:v>3.9499999999999909</c:v>
                </c:pt>
                <c:pt idx="237">
                  <c:v>3.9666666666666575</c:v>
                </c:pt>
                <c:pt idx="238">
                  <c:v>3.9833333333333241</c:v>
                </c:pt>
                <c:pt idx="239">
                  <c:v>3.9999999999999907</c:v>
                </c:pt>
                <c:pt idx="240">
                  <c:v>4.0166666666666577</c:v>
                </c:pt>
                <c:pt idx="241">
                  <c:v>4.0333333333333243</c:v>
                </c:pt>
                <c:pt idx="242">
                  <c:v>4.0499999999999909</c:v>
                </c:pt>
                <c:pt idx="243">
                  <c:v>4.0666666666666575</c:v>
                </c:pt>
                <c:pt idx="244">
                  <c:v>4.0833333333333242</c:v>
                </c:pt>
                <c:pt idx="245">
                  <c:v>4.0999999999999908</c:v>
                </c:pt>
                <c:pt idx="246">
                  <c:v>4.1166666666666574</c:v>
                </c:pt>
                <c:pt idx="247">
                  <c:v>4.133333333333324</c:v>
                </c:pt>
                <c:pt idx="248">
                  <c:v>4.1499999999999906</c:v>
                </c:pt>
                <c:pt idx="249">
                  <c:v>4.1666666666666572</c:v>
                </c:pt>
                <c:pt idx="250">
                  <c:v>4.1833333333333238</c:v>
                </c:pt>
                <c:pt idx="251">
                  <c:v>4.1999999999999904</c:v>
                </c:pt>
                <c:pt idx="252">
                  <c:v>4.216666666666657</c:v>
                </c:pt>
                <c:pt idx="253">
                  <c:v>4.2333333333333236</c:v>
                </c:pt>
                <c:pt idx="254">
                  <c:v>4.2499999999999902</c:v>
                </c:pt>
                <c:pt idx="255">
                  <c:v>4.2666666666666568</c:v>
                </c:pt>
                <c:pt idx="256">
                  <c:v>4.2833333333333234</c:v>
                </c:pt>
                <c:pt idx="257">
                  <c:v>4.2999999999999901</c:v>
                </c:pt>
                <c:pt idx="258">
                  <c:v>4.3166666666666567</c:v>
                </c:pt>
                <c:pt idx="259">
                  <c:v>4.3333333333333233</c:v>
                </c:pt>
                <c:pt idx="260">
                  <c:v>4.3499999999999899</c:v>
                </c:pt>
                <c:pt idx="261">
                  <c:v>4.3666666666666565</c:v>
                </c:pt>
                <c:pt idx="262">
                  <c:v>4.3833333333333231</c:v>
                </c:pt>
                <c:pt idx="263">
                  <c:v>4.3999999999999897</c:v>
                </c:pt>
                <c:pt idx="264">
                  <c:v>4.4166666666666563</c:v>
                </c:pt>
                <c:pt idx="265">
                  <c:v>4.4333333333333229</c:v>
                </c:pt>
                <c:pt idx="266">
                  <c:v>4.4499999999999895</c:v>
                </c:pt>
                <c:pt idx="267">
                  <c:v>4.4666666666666561</c:v>
                </c:pt>
                <c:pt idx="268">
                  <c:v>4.4833333333333227</c:v>
                </c:pt>
                <c:pt idx="269">
                  <c:v>4.4999999999999893</c:v>
                </c:pt>
                <c:pt idx="270">
                  <c:v>4.5166666666666559</c:v>
                </c:pt>
                <c:pt idx="271">
                  <c:v>4.5333333333333226</c:v>
                </c:pt>
                <c:pt idx="272">
                  <c:v>4.5499999999999892</c:v>
                </c:pt>
                <c:pt idx="273">
                  <c:v>4.5666666666666558</c:v>
                </c:pt>
                <c:pt idx="274">
                  <c:v>4.5833333333333224</c:v>
                </c:pt>
                <c:pt idx="275">
                  <c:v>4.599999999999989</c:v>
                </c:pt>
                <c:pt idx="276">
                  <c:v>4.6166666666666556</c:v>
                </c:pt>
                <c:pt idx="277">
                  <c:v>4.6333333333333222</c:v>
                </c:pt>
                <c:pt idx="278">
                  <c:v>4.6499999999999888</c:v>
                </c:pt>
                <c:pt idx="279">
                  <c:v>4.6666666666666554</c:v>
                </c:pt>
                <c:pt idx="280">
                  <c:v>4.683333333333322</c:v>
                </c:pt>
                <c:pt idx="281">
                  <c:v>4.6999999999999886</c:v>
                </c:pt>
                <c:pt idx="282">
                  <c:v>4.7166666666666552</c:v>
                </c:pt>
                <c:pt idx="283">
                  <c:v>4.7333333333333218</c:v>
                </c:pt>
                <c:pt idx="284">
                  <c:v>4.7499999999999885</c:v>
                </c:pt>
                <c:pt idx="285">
                  <c:v>4.7666666666666551</c:v>
                </c:pt>
                <c:pt idx="286">
                  <c:v>4.7833333333333217</c:v>
                </c:pt>
                <c:pt idx="287">
                  <c:v>4.7999999999999883</c:v>
                </c:pt>
                <c:pt idx="288">
                  <c:v>4.8166666666666549</c:v>
                </c:pt>
                <c:pt idx="289">
                  <c:v>4.8333333333333215</c:v>
                </c:pt>
                <c:pt idx="290">
                  <c:v>4.8499999999999881</c:v>
                </c:pt>
                <c:pt idx="291">
                  <c:v>4.8666666666666547</c:v>
                </c:pt>
                <c:pt idx="292">
                  <c:v>4.8833333333333213</c:v>
                </c:pt>
                <c:pt idx="293">
                  <c:v>4.8999999999999879</c:v>
                </c:pt>
                <c:pt idx="294">
                  <c:v>4.9166666666666545</c:v>
                </c:pt>
                <c:pt idx="295">
                  <c:v>4.9333333333333211</c:v>
                </c:pt>
                <c:pt idx="296">
                  <c:v>4.9499999999999877</c:v>
                </c:pt>
                <c:pt idx="297">
                  <c:v>4.9666666666666544</c:v>
                </c:pt>
                <c:pt idx="298">
                  <c:v>4.983333333333321</c:v>
                </c:pt>
                <c:pt idx="299">
                  <c:v>4.9999999999999876</c:v>
                </c:pt>
                <c:pt idx="300">
                  <c:v>5.0166666666666542</c:v>
                </c:pt>
                <c:pt idx="301">
                  <c:v>5.0333333333333208</c:v>
                </c:pt>
                <c:pt idx="302">
                  <c:v>5.0499999999999874</c:v>
                </c:pt>
                <c:pt idx="303">
                  <c:v>5.066666666666654</c:v>
                </c:pt>
                <c:pt idx="304">
                  <c:v>5.0833333333333206</c:v>
                </c:pt>
                <c:pt idx="305">
                  <c:v>5.0999999999999872</c:v>
                </c:pt>
                <c:pt idx="306">
                  <c:v>5.1166666666666538</c:v>
                </c:pt>
                <c:pt idx="307">
                  <c:v>5.1333333333333204</c:v>
                </c:pt>
                <c:pt idx="308">
                  <c:v>5.149999999999987</c:v>
                </c:pt>
                <c:pt idx="309">
                  <c:v>5.1666666666666536</c:v>
                </c:pt>
                <c:pt idx="310">
                  <c:v>5.1833333333333202</c:v>
                </c:pt>
                <c:pt idx="311">
                  <c:v>5.1999999999999869</c:v>
                </c:pt>
                <c:pt idx="312">
                  <c:v>5.2166666666666535</c:v>
                </c:pt>
                <c:pt idx="313">
                  <c:v>5.2333333333333201</c:v>
                </c:pt>
                <c:pt idx="314">
                  <c:v>5.2499999999999867</c:v>
                </c:pt>
                <c:pt idx="315">
                  <c:v>5.2666666666666533</c:v>
                </c:pt>
                <c:pt idx="316">
                  <c:v>5.2833333333333199</c:v>
                </c:pt>
                <c:pt idx="317">
                  <c:v>5.2999999999999865</c:v>
                </c:pt>
                <c:pt idx="318">
                  <c:v>5.3166666666666531</c:v>
                </c:pt>
                <c:pt idx="319">
                  <c:v>5.3333333333333197</c:v>
                </c:pt>
                <c:pt idx="320">
                  <c:v>5.3499999999999863</c:v>
                </c:pt>
                <c:pt idx="321">
                  <c:v>5.3666666666666529</c:v>
                </c:pt>
                <c:pt idx="322">
                  <c:v>5.3833333333333195</c:v>
                </c:pt>
                <c:pt idx="323">
                  <c:v>5.3999999999999861</c:v>
                </c:pt>
                <c:pt idx="324">
                  <c:v>5.4166666666666528</c:v>
                </c:pt>
                <c:pt idx="325">
                  <c:v>5.4333333333333194</c:v>
                </c:pt>
                <c:pt idx="326">
                  <c:v>5.449999999999986</c:v>
                </c:pt>
                <c:pt idx="327">
                  <c:v>5.4666666666666526</c:v>
                </c:pt>
                <c:pt idx="328">
                  <c:v>5.4833333333333192</c:v>
                </c:pt>
                <c:pt idx="329">
                  <c:v>5.4999999999999858</c:v>
                </c:pt>
                <c:pt idx="330">
                  <c:v>5.5166666666666524</c:v>
                </c:pt>
                <c:pt idx="331">
                  <c:v>5.533333333333319</c:v>
                </c:pt>
                <c:pt idx="332">
                  <c:v>5.5499999999999856</c:v>
                </c:pt>
                <c:pt idx="333">
                  <c:v>5.5666666666666522</c:v>
                </c:pt>
                <c:pt idx="334">
                  <c:v>5.5833333333333188</c:v>
                </c:pt>
                <c:pt idx="335">
                  <c:v>5.5999999999999854</c:v>
                </c:pt>
                <c:pt idx="336">
                  <c:v>5.616666666666652</c:v>
                </c:pt>
                <c:pt idx="337">
                  <c:v>5.6333333333333186</c:v>
                </c:pt>
                <c:pt idx="338">
                  <c:v>5.6499999999999853</c:v>
                </c:pt>
                <c:pt idx="339">
                  <c:v>5.6666666666666519</c:v>
                </c:pt>
                <c:pt idx="340">
                  <c:v>5.6833333333333185</c:v>
                </c:pt>
                <c:pt idx="341">
                  <c:v>5.6999999999999851</c:v>
                </c:pt>
                <c:pt idx="342">
                  <c:v>5.7166666666666517</c:v>
                </c:pt>
                <c:pt idx="343">
                  <c:v>5.7333333333333183</c:v>
                </c:pt>
                <c:pt idx="344">
                  <c:v>5.7499999999999849</c:v>
                </c:pt>
                <c:pt idx="345">
                  <c:v>5.7666666666666515</c:v>
                </c:pt>
                <c:pt idx="346">
                  <c:v>5.7833333333333181</c:v>
                </c:pt>
                <c:pt idx="347">
                  <c:v>5.7999999999999847</c:v>
                </c:pt>
                <c:pt idx="348">
                  <c:v>5.8166666666666513</c:v>
                </c:pt>
                <c:pt idx="349">
                  <c:v>5.8333333333333179</c:v>
                </c:pt>
                <c:pt idx="350">
                  <c:v>5.8499999999999845</c:v>
                </c:pt>
                <c:pt idx="351">
                  <c:v>5.8666666666666512</c:v>
                </c:pt>
                <c:pt idx="352">
                  <c:v>5.8833333333333178</c:v>
                </c:pt>
                <c:pt idx="353">
                  <c:v>5.8999999999999844</c:v>
                </c:pt>
                <c:pt idx="354">
                  <c:v>5.916666666666651</c:v>
                </c:pt>
                <c:pt idx="355">
                  <c:v>5.9333333333333176</c:v>
                </c:pt>
                <c:pt idx="356">
                  <c:v>5.9499999999999842</c:v>
                </c:pt>
                <c:pt idx="357">
                  <c:v>5.9666666666666508</c:v>
                </c:pt>
                <c:pt idx="358">
                  <c:v>5.9833333333333174</c:v>
                </c:pt>
                <c:pt idx="359">
                  <c:v>5.999999999999984</c:v>
                </c:pt>
                <c:pt idx="360">
                  <c:v>6.0166666666666506</c:v>
                </c:pt>
                <c:pt idx="361">
                  <c:v>6.0333333333333172</c:v>
                </c:pt>
                <c:pt idx="362">
                  <c:v>6.0499999999999838</c:v>
                </c:pt>
                <c:pt idx="363">
                  <c:v>6.0666666666666504</c:v>
                </c:pt>
                <c:pt idx="364">
                  <c:v>6.0833333333333171</c:v>
                </c:pt>
                <c:pt idx="365">
                  <c:v>6.0999999999999837</c:v>
                </c:pt>
                <c:pt idx="366">
                  <c:v>6.1166666666666503</c:v>
                </c:pt>
                <c:pt idx="367">
                  <c:v>6.1333333333333169</c:v>
                </c:pt>
                <c:pt idx="368">
                  <c:v>6.1499999999999835</c:v>
                </c:pt>
                <c:pt idx="369">
                  <c:v>6.1666666666666501</c:v>
                </c:pt>
                <c:pt idx="370">
                  <c:v>6.1833333333333167</c:v>
                </c:pt>
                <c:pt idx="371">
                  <c:v>6.1999999999999833</c:v>
                </c:pt>
                <c:pt idx="372">
                  <c:v>6.2166666666666499</c:v>
                </c:pt>
                <c:pt idx="373">
                  <c:v>6.2333333333333165</c:v>
                </c:pt>
                <c:pt idx="374">
                  <c:v>6.2499999999999831</c:v>
                </c:pt>
                <c:pt idx="375">
                  <c:v>6.2666666666666497</c:v>
                </c:pt>
                <c:pt idx="376">
                  <c:v>6.2833333333333163</c:v>
                </c:pt>
                <c:pt idx="377">
                  <c:v>6.2999999999999829</c:v>
                </c:pt>
                <c:pt idx="378">
                  <c:v>6.3166666666666496</c:v>
                </c:pt>
                <c:pt idx="379">
                  <c:v>6.3333333333333162</c:v>
                </c:pt>
                <c:pt idx="380">
                  <c:v>6.3499999999999828</c:v>
                </c:pt>
                <c:pt idx="381">
                  <c:v>6.3666666666666494</c:v>
                </c:pt>
                <c:pt idx="382">
                  <c:v>6.383333333333316</c:v>
                </c:pt>
                <c:pt idx="383">
                  <c:v>6.3999999999999826</c:v>
                </c:pt>
                <c:pt idx="384">
                  <c:v>6.4166666666666492</c:v>
                </c:pt>
                <c:pt idx="385">
                  <c:v>6.4333333333333158</c:v>
                </c:pt>
                <c:pt idx="386">
                  <c:v>6.4499999999999824</c:v>
                </c:pt>
                <c:pt idx="387">
                  <c:v>6.466666666666649</c:v>
                </c:pt>
                <c:pt idx="388">
                  <c:v>6.4833333333333156</c:v>
                </c:pt>
                <c:pt idx="389">
                  <c:v>6.4999999999999822</c:v>
                </c:pt>
                <c:pt idx="390">
                  <c:v>6.5166666666666488</c:v>
                </c:pt>
                <c:pt idx="391">
                  <c:v>6.5333333333333155</c:v>
                </c:pt>
                <c:pt idx="392">
                  <c:v>6.5499999999999821</c:v>
                </c:pt>
                <c:pt idx="393">
                  <c:v>6.5666666666666487</c:v>
                </c:pt>
                <c:pt idx="394">
                  <c:v>6.5833333333333153</c:v>
                </c:pt>
                <c:pt idx="395">
                  <c:v>6.5999999999999819</c:v>
                </c:pt>
                <c:pt idx="396">
                  <c:v>6.6166666666666485</c:v>
                </c:pt>
                <c:pt idx="397">
                  <c:v>6.6333333333333151</c:v>
                </c:pt>
                <c:pt idx="398">
                  <c:v>6.6499999999999817</c:v>
                </c:pt>
                <c:pt idx="399">
                  <c:v>6.6666666666666483</c:v>
                </c:pt>
                <c:pt idx="400">
                  <c:v>6.6833333333333149</c:v>
                </c:pt>
                <c:pt idx="401">
                  <c:v>6.6999999999999815</c:v>
                </c:pt>
                <c:pt idx="402">
                  <c:v>6.7166666666666481</c:v>
                </c:pt>
                <c:pt idx="403">
                  <c:v>6.7333333333333147</c:v>
                </c:pt>
                <c:pt idx="404">
                  <c:v>6.7499999999999813</c:v>
                </c:pt>
                <c:pt idx="405">
                  <c:v>6.766666666666648</c:v>
                </c:pt>
                <c:pt idx="406">
                  <c:v>6.7833333333333146</c:v>
                </c:pt>
                <c:pt idx="407">
                  <c:v>6.7999999999999812</c:v>
                </c:pt>
                <c:pt idx="408">
                  <c:v>6.8166666666666478</c:v>
                </c:pt>
                <c:pt idx="409">
                  <c:v>6.8333333333333144</c:v>
                </c:pt>
                <c:pt idx="410">
                  <c:v>6.849999999999981</c:v>
                </c:pt>
                <c:pt idx="411">
                  <c:v>6.8666666666666476</c:v>
                </c:pt>
                <c:pt idx="412">
                  <c:v>6.8833333333333142</c:v>
                </c:pt>
                <c:pt idx="413">
                  <c:v>6.8999999999999808</c:v>
                </c:pt>
                <c:pt idx="414">
                  <c:v>6.9166666666666474</c:v>
                </c:pt>
                <c:pt idx="415">
                  <c:v>6.933333333333314</c:v>
                </c:pt>
                <c:pt idx="416">
                  <c:v>6.9499999999999806</c:v>
                </c:pt>
                <c:pt idx="417">
                  <c:v>6.9666666666666472</c:v>
                </c:pt>
                <c:pt idx="418">
                  <c:v>6.9833333333333139</c:v>
                </c:pt>
                <c:pt idx="419">
                  <c:v>6.9999999999999805</c:v>
                </c:pt>
                <c:pt idx="420">
                  <c:v>7.0166666666666471</c:v>
                </c:pt>
                <c:pt idx="421">
                  <c:v>7.0333333333333137</c:v>
                </c:pt>
                <c:pt idx="422">
                  <c:v>7.0499999999999803</c:v>
                </c:pt>
                <c:pt idx="423">
                  <c:v>7.0666666666666469</c:v>
                </c:pt>
                <c:pt idx="424">
                  <c:v>7.0833333333333135</c:v>
                </c:pt>
                <c:pt idx="425">
                  <c:v>7.0999999999999801</c:v>
                </c:pt>
                <c:pt idx="426">
                  <c:v>7.1166666666666467</c:v>
                </c:pt>
                <c:pt idx="427">
                  <c:v>7.1333333333333133</c:v>
                </c:pt>
                <c:pt idx="428">
                  <c:v>7.1499999999999799</c:v>
                </c:pt>
                <c:pt idx="429">
                  <c:v>7.1666666666666465</c:v>
                </c:pt>
                <c:pt idx="430">
                  <c:v>7.1833333333333131</c:v>
                </c:pt>
                <c:pt idx="431">
                  <c:v>7.1999999999999797</c:v>
                </c:pt>
                <c:pt idx="432">
                  <c:v>7.2166666666666464</c:v>
                </c:pt>
                <c:pt idx="433">
                  <c:v>7.233333333333313</c:v>
                </c:pt>
                <c:pt idx="434">
                  <c:v>7.2499999999999796</c:v>
                </c:pt>
                <c:pt idx="435">
                  <c:v>7.2666666666666462</c:v>
                </c:pt>
                <c:pt idx="436">
                  <c:v>7.2833333333333128</c:v>
                </c:pt>
                <c:pt idx="437">
                  <c:v>7.2999999999999794</c:v>
                </c:pt>
                <c:pt idx="438">
                  <c:v>7.316666666666646</c:v>
                </c:pt>
                <c:pt idx="439">
                  <c:v>7.3333333333333126</c:v>
                </c:pt>
                <c:pt idx="440">
                  <c:v>7.3499999999999792</c:v>
                </c:pt>
                <c:pt idx="441">
                  <c:v>7.3666666666666458</c:v>
                </c:pt>
                <c:pt idx="442">
                  <c:v>7.3833333333333124</c:v>
                </c:pt>
                <c:pt idx="443">
                  <c:v>7.399999999999979</c:v>
                </c:pt>
                <c:pt idx="444">
                  <c:v>7.4166666666666456</c:v>
                </c:pt>
                <c:pt idx="445">
                  <c:v>7.4333333333333123</c:v>
                </c:pt>
                <c:pt idx="446">
                  <c:v>7.4499999999999789</c:v>
                </c:pt>
                <c:pt idx="447">
                  <c:v>7.4666666666666455</c:v>
                </c:pt>
                <c:pt idx="448">
                  <c:v>7.4833333333333121</c:v>
                </c:pt>
                <c:pt idx="449">
                  <c:v>7.4999999999999787</c:v>
                </c:pt>
                <c:pt idx="450">
                  <c:v>7.5166666666666453</c:v>
                </c:pt>
                <c:pt idx="451">
                  <c:v>7.5333333333333119</c:v>
                </c:pt>
                <c:pt idx="452">
                  <c:v>7.5499999999999785</c:v>
                </c:pt>
                <c:pt idx="453">
                  <c:v>7.5666666666666451</c:v>
                </c:pt>
                <c:pt idx="454">
                  <c:v>7.5833333333333117</c:v>
                </c:pt>
                <c:pt idx="455">
                  <c:v>7.5999999999999783</c:v>
                </c:pt>
                <c:pt idx="456">
                  <c:v>7.6166666666666449</c:v>
                </c:pt>
                <c:pt idx="457">
                  <c:v>7.6333333333333115</c:v>
                </c:pt>
                <c:pt idx="458">
                  <c:v>7.6499999999999782</c:v>
                </c:pt>
                <c:pt idx="459">
                  <c:v>7.6666666666666448</c:v>
                </c:pt>
                <c:pt idx="460">
                  <c:v>7.6833333333333114</c:v>
                </c:pt>
                <c:pt idx="461">
                  <c:v>7.699999999999978</c:v>
                </c:pt>
                <c:pt idx="462">
                  <c:v>7.7166666666666446</c:v>
                </c:pt>
                <c:pt idx="463">
                  <c:v>7.7333333333333112</c:v>
                </c:pt>
                <c:pt idx="464">
                  <c:v>7.7499999999999778</c:v>
                </c:pt>
                <c:pt idx="465">
                  <c:v>7.7666666666666444</c:v>
                </c:pt>
                <c:pt idx="466">
                  <c:v>7.783333333333311</c:v>
                </c:pt>
                <c:pt idx="467">
                  <c:v>7.7999999999999776</c:v>
                </c:pt>
                <c:pt idx="468">
                  <c:v>7.8166666666666442</c:v>
                </c:pt>
                <c:pt idx="469">
                  <c:v>7.8333333333333108</c:v>
                </c:pt>
                <c:pt idx="470">
                  <c:v>7.8499999999999774</c:v>
                </c:pt>
                <c:pt idx="471">
                  <c:v>7.866666666666644</c:v>
                </c:pt>
                <c:pt idx="472">
                  <c:v>7.8833333333333107</c:v>
                </c:pt>
                <c:pt idx="473">
                  <c:v>7.8999999999999773</c:v>
                </c:pt>
                <c:pt idx="474">
                  <c:v>7.9166666666666439</c:v>
                </c:pt>
                <c:pt idx="475">
                  <c:v>7.9333333333333105</c:v>
                </c:pt>
                <c:pt idx="476">
                  <c:v>7.9499999999999771</c:v>
                </c:pt>
                <c:pt idx="477">
                  <c:v>7.9666666666666437</c:v>
                </c:pt>
                <c:pt idx="478">
                  <c:v>7.9833333333333103</c:v>
                </c:pt>
                <c:pt idx="479">
                  <c:v>7.9999999999999769</c:v>
                </c:pt>
                <c:pt idx="480">
                  <c:v>8.0166666666666444</c:v>
                </c:pt>
                <c:pt idx="481">
                  <c:v>8.0333333333333119</c:v>
                </c:pt>
                <c:pt idx="482">
                  <c:v>8.0499999999999794</c:v>
                </c:pt>
                <c:pt idx="483">
                  <c:v>8.0666666666666469</c:v>
                </c:pt>
                <c:pt idx="484">
                  <c:v>8.0833333333333144</c:v>
                </c:pt>
                <c:pt idx="485">
                  <c:v>8.0999999999999819</c:v>
                </c:pt>
                <c:pt idx="486">
                  <c:v>8.1166666666666494</c:v>
                </c:pt>
                <c:pt idx="487">
                  <c:v>8.1333333333333169</c:v>
                </c:pt>
                <c:pt idx="488">
                  <c:v>8.1499999999999844</c:v>
                </c:pt>
                <c:pt idx="489">
                  <c:v>8.1666666666666519</c:v>
                </c:pt>
                <c:pt idx="490">
                  <c:v>8.1833333333333194</c:v>
                </c:pt>
                <c:pt idx="491">
                  <c:v>8.1999999999999869</c:v>
                </c:pt>
                <c:pt idx="492">
                  <c:v>8.2166666666666544</c:v>
                </c:pt>
                <c:pt idx="493">
                  <c:v>8.2333333333333218</c:v>
                </c:pt>
                <c:pt idx="494">
                  <c:v>8.2499999999999893</c:v>
                </c:pt>
                <c:pt idx="495">
                  <c:v>8.2666666666666568</c:v>
                </c:pt>
                <c:pt idx="496">
                  <c:v>8.2833333333333243</c:v>
                </c:pt>
                <c:pt idx="497">
                  <c:v>8.2999999999999918</c:v>
                </c:pt>
                <c:pt idx="498">
                  <c:v>8.3166666666666593</c:v>
                </c:pt>
                <c:pt idx="499">
                  <c:v>8.3333333333333268</c:v>
                </c:pt>
                <c:pt idx="500">
                  <c:v>8.3499999999999943</c:v>
                </c:pt>
                <c:pt idx="501">
                  <c:v>8.3666666666666618</c:v>
                </c:pt>
                <c:pt idx="502">
                  <c:v>8.3833333333333293</c:v>
                </c:pt>
                <c:pt idx="503">
                  <c:v>8.3999999999999968</c:v>
                </c:pt>
                <c:pt idx="504">
                  <c:v>8.4166666666666643</c:v>
                </c:pt>
                <c:pt idx="505">
                  <c:v>8.4333333333333318</c:v>
                </c:pt>
                <c:pt idx="506">
                  <c:v>8.4499999999999993</c:v>
                </c:pt>
                <c:pt idx="507">
                  <c:v>8.4666666666666668</c:v>
                </c:pt>
                <c:pt idx="508">
                  <c:v>8.4833333333333343</c:v>
                </c:pt>
                <c:pt idx="509">
                  <c:v>8.5000000000000018</c:v>
                </c:pt>
                <c:pt idx="510">
                  <c:v>8.5166666666666693</c:v>
                </c:pt>
                <c:pt idx="511">
                  <c:v>8.5333333333333368</c:v>
                </c:pt>
                <c:pt idx="512">
                  <c:v>8.5500000000000043</c:v>
                </c:pt>
                <c:pt idx="513">
                  <c:v>8.5666666666666718</c:v>
                </c:pt>
                <c:pt idx="514">
                  <c:v>8.5833333333333393</c:v>
                </c:pt>
                <c:pt idx="515">
                  <c:v>8.6000000000000068</c:v>
                </c:pt>
                <c:pt idx="516">
                  <c:v>8.6166666666666742</c:v>
                </c:pt>
                <c:pt idx="517">
                  <c:v>8.6333333333333417</c:v>
                </c:pt>
                <c:pt idx="518">
                  <c:v>8.6500000000000092</c:v>
                </c:pt>
                <c:pt idx="519">
                  <c:v>8.6666666666666767</c:v>
                </c:pt>
                <c:pt idx="520">
                  <c:v>8.6833333333333442</c:v>
                </c:pt>
                <c:pt idx="521">
                  <c:v>8.7000000000000117</c:v>
                </c:pt>
                <c:pt idx="522">
                  <c:v>8.7166666666666792</c:v>
                </c:pt>
                <c:pt idx="523">
                  <c:v>8.7333333333333467</c:v>
                </c:pt>
                <c:pt idx="524">
                  <c:v>8.7500000000000142</c:v>
                </c:pt>
                <c:pt idx="525">
                  <c:v>8.7666666666666817</c:v>
                </c:pt>
                <c:pt idx="526">
                  <c:v>8.7833333333333492</c:v>
                </c:pt>
                <c:pt idx="527">
                  <c:v>8.8000000000000167</c:v>
                </c:pt>
                <c:pt idx="528">
                  <c:v>8.8166666666666842</c:v>
                </c:pt>
                <c:pt idx="529">
                  <c:v>8.8333333333333517</c:v>
                </c:pt>
                <c:pt idx="530">
                  <c:v>8.8500000000000192</c:v>
                </c:pt>
                <c:pt idx="531">
                  <c:v>8.8666666666666867</c:v>
                </c:pt>
                <c:pt idx="532">
                  <c:v>8.8833333333333542</c:v>
                </c:pt>
                <c:pt idx="533">
                  <c:v>8.9000000000000217</c:v>
                </c:pt>
                <c:pt idx="534">
                  <c:v>8.9166666666666892</c:v>
                </c:pt>
                <c:pt idx="535">
                  <c:v>8.9333333333333567</c:v>
                </c:pt>
                <c:pt idx="536">
                  <c:v>8.9500000000000242</c:v>
                </c:pt>
                <c:pt idx="537">
                  <c:v>8.9666666666666917</c:v>
                </c:pt>
                <c:pt idx="538">
                  <c:v>8.9833333333333591</c:v>
                </c:pt>
                <c:pt idx="539">
                  <c:v>9.0000000000000266</c:v>
                </c:pt>
                <c:pt idx="540">
                  <c:v>9.0166666666666941</c:v>
                </c:pt>
                <c:pt idx="541">
                  <c:v>9.0333333333333616</c:v>
                </c:pt>
                <c:pt idx="542">
                  <c:v>9.0500000000000291</c:v>
                </c:pt>
                <c:pt idx="543">
                  <c:v>9.0666666666666966</c:v>
                </c:pt>
                <c:pt idx="544">
                  <c:v>9.0833333333333641</c:v>
                </c:pt>
                <c:pt idx="545">
                  <c:v>9.1000000000000316</c:v>
                </c:pt>
                <c:pt idx="546">
                  <c:v>9.1166666666666991</c:v>
                </c:pt>
                <c:pt idx="547">
                  <c:v>9.1333333333333666</c:v>
                </c:pt>
                <c:pt idx="548">
                  <c:v>9.1500000000000341</c:v>
                </c:pt>
                <c:pt idx="549">
                  <c:v>9.1666666666667016</c:v>
                </c:pt>
                <c:pt idx="550">
                  <c:v>9.1833333333333691</c:v>
                </c:pt>
                <c:pt idx="551">
                  <c:v>9.2000000000000366</c:v>
                </c:pt>
                <c:pt idx="552">
                  <c:v>9.2166666666667041</c:v>
                </c:pt>
                <c:pt idx="553">
                  <c:v>9.2333333333333716</c:v>
                </c:pt>
                <c:pt idx="554">
                  <c:v>9.2500000000000391</c:v>
                </c:pt>
                <c:pt idx="555">
                  <c:v>9.2666666666667066</c:v>
                </c:pt>
                <c:pt idx="556">
                  <c:v>9.2833333333333741</c:v>
                </c:pt>
                <c:pt idx="557">
                  <c:v>9.3000000000000416</c:v>
                </c:pt>
                <c:pt idx="558">
                  <c:v>9.3166666666667091</c:v>
                </c:pt>
                <c:pt idx="559">
                  <c:v>9.3333333333333766</c:v>
                </c:pt>
                <c:pt idx="560">
                  <c:v>9.3500000000000441</c:v>
                </c:pt>
                <c:pt idx="561">
                  <c:v>9.3666666666667115</c:v>
                </c:pt>
                <c:pt idx="562">
                  <c:v>9.383333333333379</c:v>
                </c:pt>
                <c:pt idx="563">
                  <c:v>9.4000000000000465</c:v>
                </c:pt>
                <c:pt idx="564">
                  <c:v>9.416666666666714</c:v>
                </c:pt>
                <c:pt idx="565">
                  <c:v>9.4333333333333815</c:v>
                </c:pt>
                <c:pt idx="566">
                  <c:v>9.450000000000049</c:v>
                </c:pt>
                <c:pt idx="567">
                  <c:v>9.4666666666667165</c:v>
                </c:pt>
                <c:pt idx="568">
                  <c:v>9.483333333333384</c:v>
                </c:pt>
                <c:pt idx="569">
                  <c:v>9.5000000000000515</c:v>
                </c:pt>
                <c:pt idx="570">
                  <c:v>9.516666666666719</c:v>
                </c:pt>
                <c:pt idx="571">
                  <c:v>9.5333333333333865</c:v>
                </c:pt>
                <c:pt idx="572">
                  <c:v>9.550000000000054</c:v>
                </c:pt>
                <c:pt idx="573">
                  <c:v>9.5666666666667215</c:v>
                </c:pt>
                <c:pt idx="574">
                  <c:v>9.583333333333389</c:v>
                </c:pt>
                <c:pt idx="575">
                  <c:v>9.6000000000000565</c:v>
                </c:pt>
                <c:pt idx="576">
                  <c:v>9.616666666666724</c:v>
                </c:pt>
                <c:pt idx="577">
                  <c:v>9.6333333333333915</c:v>
                </c:pt>
                <c:pt idx="578">
                  <c:v>9.650000000000059</c:v>
                </c:pt>
                <c:pt idx="579">
                  <c:v>9.6666666666667265</c:v>
                </c:pt>
                <c:pt idx="580">
                  <c:v>9.683333333333394</c:v>
                </c:pt>
                <c:pt idx="581">
                  <c:v>9.7000000000000615</c:v>
                </c:pt>
                <c:pt idx="582">
                  <c:v>9.716666666666729</c:v>
                </c:pt>
                <c:pt idx="583">
                  <c:v>9.7333333333333965</c:v>
                </c:pt>
                <c:pt idx="584">
                  <c:v>9.7500000000000639</c:v>
                </c:pt>
                <c:pt idx="585">
                  <c:v>9.7666666666667314</c:v>
                </c:pt>
                <c:pt idx="586">
                  <c:v>9.7833333333333989</c:v>
                </c:pt>
                <c:pt idx="587">
                  <c:v>9.8000000000000664</c:v>
                </c:pt>
                <c:pt idx="588">
                  <c:v>9.8166666666667339</c:v>
                </c:pt>
                <c:pt idx="589">
                  <c:v>9.8333333333334014</c:v>
                </c:pt>
                <c:pt idx="590">
                  <c:v>9.8500000000000689</c:v>
                </c:pt>
                <c:pt idx="591">
                  <c:v>9.8666666666667364</c:v>
                </c:pt>
                <c:pt idx="592">
                  <c:v>9.8833333333334039</c:v>
                </c:pt>
                <c:pt idx="593">
                  <c:v>9.9000000000000714</c:v>
                </c:pt>
                <c:pt idx="594">
                  <c:v>9.9166666666667389</c:v>
                </c:pt>
                <c:pt idx="595">
                  <c:v>9.9333333333334064</c:v>
                </c:pt>
                <c:pt idx="596">
                  <c:v>9.9500000000000739</c:v>
                </c:pt>
                <c:pt idx="597">
                  <c:v>9.9666666666667414</c:v>
                </c:pt>
                <c:pt idx="598">
                  <c:v>9.9833333333334089</c:v>
                </c:pt>
                <c:pt idx="599">
                  <c:v>10.000000000000076</c:v>
                </c:pt>
                <c:pt idx="600">
                  <c:v>10.016666666666744</c:v>
                </c:pt>
                <c:pt idx="601">
                  <c:v>10.033333333333411</c:v>
                </c:pt>
                <c:pt idx="602">
                  <c:v>10.050000000000079</c:v>
                </c:pt>
                <c:pt idx="603">
                  <c:v>10.066666666666746</c:v>
                </c:pt>
                <c:pt idx="604">
                  <c:v>10.083333333333414</c:v>
                </c:pt>
                <c:pt idx="605">
                  <c:v>10.100000000000081</c:v>
                </c:pt>
                <c:pt idx="606">
                  <c:v>10.116666666666749</c:v>
                </c:pt>
                <c:pt idx="607">
                  <c:v>10.133333333333416</c:v>
                </c:pt>
                <c:pt idx="608">
                  <c:v>10.150000000000084</c:v>
                </c:pt>
                <c:pt idx="609">
                  <c:v>10.166666666666751</c:v>
                </c:pt>
                <c:pt idx="610">
                  <c:v>10.183333333333419</c:v>
                </c:pt>
                <c:pt idx="611">
                  <c:v>10.200000000000086</c:v>
                </c:pt>
                <c:pt idx="612">
                  <c:v>10.216666666666754</c:v>
                </c:pt>
                <c:pt idx="613">
                  <c:v>10.233333333333421</c:v>
                </c:pt>
                <c:pt idx="614">
                  <c:v>10.250000000000089</c:v>
                </c:pt>
                <c:pt idx="615">
                  <c:v>10.266666666666756</c:v>
                </c:pt>
                <c:pt idx="616">
                  <c:v>10.283333333333424</c:v>
                </c:pt>
                <c:pt idx="617">
                  <c:v>10.300000000000091</c:v>
                </c:pt>
                <c:pt idx="618">
                  <c:v>10.316666666666759</c:v>
                </c:pt>
                <c:pt idx="619">
                  <c:v>10.333333333333426</c:v>
                </c:pt>
                <c:pt idx="620">
                  <c:v>10.350000000000094</c:v>
                </c:pt>
                <c:pt idx="621">
                  <c:v>10.366666666666761</c:v>
                </c:pt>
                <c:pt idx="622">
                  <c:v>10.383333333333429</c:v>
                </c:pt>
                <c:pt idx="623">
                  <c:v>10.400000000000096</c:v>
                </c:pt>
                <c:pt idx="624">
                  <c:v>10.416666666666764</c:v>
                </c:pt>
                <c:pt idx="625">
                  <c:v>10.433333333333431</c:v>
                </c:pt>
                <c:pt idx="626">
                  <c:v>10.450000000000099</c:v>
                </c:pt>
                <c:pt idx="627">
                  <c:v>10.466666666666766</c:v>
                </c:pt>
                <c:pt idx="628">
                  <c:v>10.483333333333434</c:v>
                </c:pt>
                <c:pt idx="629">
                  <c:v>10.500000000000101</c:v>
                </c:pt>
                <c:pt idx="630">
                  <c:v>10.516666666666769</c:v>
                </c:pt>
                <c:pt idx="631">
                  <c:v>10.533333333333436</c:v>
                </c:pt>
                <c:pt idx="632">
                  <c:v>10.550000000000104</c:v>
                </c:pt>
                <c:pt idx="633">
                  <c:v>10.566666666666771</c:v>
                </c:pt>
                <c:pt idx="634">
                  <c:v>10.583333333333439</c:v>
                </c:pt>
                <c:pt idx="635">
                  <c:v>10.600000000000106</c:v>
                </c:pt>
                <c:pt idx="636">
                  <c:v>10.616666666666774</c:v>
                </c:pt>
                <c:pt idx="637">
                  <c:v>10.633333333333441</c:v>
                </c:pt>
                <c:pt idx="638">
                  <c:v>10.650000000000109</c:v>
                </c:pt>
                <c:pt idx="639">
                  <c:v>10.666666666666776</c:v>
                </c:pt>
                <c:pt idx="640">
                  <c:v>10.683333333333444</c:v>
                </c:pt>
                <c:pt idx="641">
                  <c:v>10.700000000000111</c:v>
                </c:pt>
                <c:pt idx="642">
                  <c:v>10.716666666666779</c:v>
                </c:pt>
                <c:pt idx="643">
                  <c:v>10.733333333333446</c:v>
                </c:pt>
                <c:pt idx="644">
                  <c:v>10.750000000000114</c:v>
                </c:pt>
                <c:pt idx="645">
                  <c:v>10.766666666666781</c:v>
                </c:pt>
                <c:pt idx="646">
                  <c:v>10.783333333333449</c:v>
                </c:pt>
                <c:pt idx="647">
                  <c:v>10.800000000000116</c:v>
                </c:pt>
                <c:pt idx="648">
                  <c:v>10.816666666666784</c:v>
                </c:pt>
                <c:pt idx="649">
                  <c:v>10.833333333333451</c:v>
                </c:pt>
                <c:pt idx="650">
                  <c:v>10.850000000000119</c:v>
                </c:pt>
                <c:pt idx="651">
                  <c:v>10.866666666666786</c:v>
                </c:pt>
                <c:pt idx="652">
                  <c:v>10.883333333333454</c:v>
                </c:pt>
                <c:pt idx="653">
                  <c:v>10.900000000000121</c:v>
                </c:pt>
                <c:pt idx="654">
                  <c:v>10.916666666666789</c:v>
                </c:pt>
                <c:pt idx="655">
                  <c:v>10.933333333333456</c:v>
                </c:pt>
                <c:pt idx="656">
                  <c:v>10.950000000000124</c:v>
                </c:pt>
                <c:pt idx="657">
                  <c:v>10.966666666666791</c:v>
                </c:pt>
                <c:pt idx="658">
                  <c:v>10.983333333333459</c:v>
                </c:pt>
                <c:pt idx="659">
                  <c:v>11.000000000000126</c:v>
                </c:pt>
                <c:pt idx="660">
                  <c:v>11.016666666666794</c:v>
                </c:pt>
                <c:pt idx="661">
                  <c:v>11.033333333333461</c:v>
                </c:pt>
                <c:pt idx="662">
                  <c:v>11.050000000000129</c:v>
                </c:pt>
                <c:pt idx="663">
                  <c:v>11.066666666666796</c:v>
                </c:pt>
                <c:pt idx="664">
                  <c:v>11.083333333333464</c:v>
                </c:pt>
                <c:pt idx="665">
                  <c:v>11.100000000000131</c:v>
                </c:pt>
                <c:pt idx="666">
                  <c:v>11.116666666666799</c:v>
                </c:pt>
                <c:pt idx="667">
                  <c:v>11.133333333333466</c:v>
                </c:pt>
                <c:pt idx="668">
                  <c:v>11.150000000000134</c:v>
                </c:pt>
                <c:pt idx="669">
                  <c:v>11.166666666666801</c:v>
                </c:pt>
                <c:pt idx="670">
                  <c:v>11.183333333333469</c:v>
                </c:pt>
                <c:pt idx="671">
                  <c:v>11.200000000000136</c:v>
                </c:pt>
                <c:pt idx="672">
                  <c:v>11.216666666666804</c:v>
                </c:pt>
                <c:pt idx="673">
                  <c:v>11.233333333333471</c:v>
                </c:pt>
                <c:pt idx="674">
                  <c:v>11.250000000000139</c:v>
                </c:pt>
                <c:pt idx="675">
                  <c:v>11.266666666666806</c:v>
                </c:pt>
                <c:pt idx="676">
                  <c:v>11.283333333333474</c:v>
                </c:pt>
                <c:pt idx="677">
                  <c:v>11.300000000000141</c:v>
                </c:pt>
                <c:pt idx="678">
                  <c:v>11.316666666666809</c:v>
                </c:pt>
                <c:pt idx="679">
                  <c:v>11.333333333333476</c:v>
                </c:pt>
                <c:pt idx="680">
                  <c:v>11.350000000000144</c:v>
                </c:pt>
                <c:pt idx="681">
                  <c:v>11.366666666666811</c:v>
                </c:pt>
                <c:pt idx="682">
                  <c:v>11.383333333333479</c:v>
                </c:pt>
                <c:pt idx="683">
                  <c:v>11.400000000000146</c:v>
                </c:pt>
                <c:pt idx="684">
                  <c:v>11.416666666666814</c:v>
                </c:pt>
                <c:pt idx="685">
                  <c:v>11.433333333333481</c:v>
                </c:pt>
                <c:pt idx="686">
                  <c:v>11.450000000000149</c:v>
                </c:pt>
                <c:pt idx="687">
                  <c:v>11.466666666666816</c:v>
                </c:pt>
                <c:pt idx="688">
                  <c:v>11.483333333333483</c:v>
                </c:pt>
                <c:pt idx="689">
                  <c:v>11.500000000000151</c:v>
                </c:pt>
                <c:pt idx="690">
                  <c:v>11.516666666666818</c:v>
                </c:pt>
                <c:pt idx="691">
                  <c:v>11.533333333333486</c:v>
                </c:pt>
                <c:pt idx="692">
                  <c:v>11.550000000000153</c:v>
                </c:pt>
                <c:pt idx="693">
                  <c:v>11.566666666666821</c:v>
                </c:pt>
                <c:pt idx="694">
                  <c:v>11.583333333333488</c:v>
                </c:pt>
                <c:pt idx="695">
                  <c:v>11.600000000000156</c:v>
                </c:pt>
                <c:pt idx="696">
                  <c:v>11.616666666666823</c:v>
                </c:pt>
                <c:pt idx="697">
                  <c:v>11.633333333333491</c:v>
                </c:pt>
                <c:pt idx="698">
                  <c:v>11.650000000000158</c:v>
                </c:pt>
                <c:pt idx="699">
                  <c:v>11.666666666666826</c:v>
                </c:pt>
                <c:pt idx="700">
                  <c:v>11.683333333333493</c:v>
                </c:pt>
                <c:pt idx="701">
                  <c:v>11.700000000000161</c:v>
                </c:pt>
                <c:pt idx="702">
                  <c:v>11.716666666666828</c:v>
                </c:pt>
                <c:pt idx="703">
                  <c:v>11.733333333333496</c:v>
                </c:pt>
                <c:pt idx="704">
                  <c:v>11.750000000000163</c:v>
                </c:pt>
                <c:pt idx="705">
                  <c:v>11.766666666666831</c:v>
                </c:pt>
                <c:pt idx="706">
                  <c:v>11.783333333333498</c:v>
                </c:pt>
                <c:pt idx="707">
                  <c:v>11.800000000000166</c:v>
                </c:pt>
                <c:pt idx="708">
                  <c:v>11.816666666666833</c:v>
                </c:pt>
                <c:pt idx="709">
                  <c:v>11.833333333333501</c:v>
                </c:pt>
                <c:pt idx="710">
                  <c:v>11.850000000000168</c:v>
                </c:pt>
                <c:pt idx="711">
                  <c:v>11.866666666666836</c:v>
                </c:pt>
                <c:pt idx="712">
                  <c:v>11.883333333333503</c:v>
                </c:pt>
                <c:pt idx="713">
                  <c:v>11.900000000000171</c:v>
                </c:pt>
                <c:pt idx="714">
                  <c:v>11.916666666666838</c:v>
                </c:pt>
                <c:pt idx="715">
                  <c:v>11.933333333333506</c:v>
                </c:pt>
                <c:pt idx="716">
                  <c:v>11.950000000000173</c:v>
                </c:pt>
                <c:pt idx="717">
                  <c:v>11.966666666666841</c:v>
                </c:pt>
                <c:pt idx="718">
                  <c:v>11.983333333333508</c:v>
                </c:pt>
                <c:pt idx="719">
                  <c:v>12.000000000000176</c:v>
                </c:pt>
                <c:pt idx="720">
                  <c:v>12.016666666666843</c:v>
                </c:pt>
                <c:pt idx="721">
                  <c:v>12.033333333333511</c:v>
                </c:pt>
                <c:pt idx="722">
                  <c:v>12.050000000000178</c:v>
                </c:pt>
                <c:pt idx="723">
                  <c:v>12.066666666666846</c:v>
                </c:pt>
                <c:pt idx="724">
                  <c:v>12.083333333333513</c:v>
                </c:pt>
                <c:pt idx="725">
                  <c:v>12.100000000000181</c:v>
                </c:pt>
                <c:pt idx="726">
                  <c:v>12.116666666666848</c:v>
                </c:pt>
                <c:pt idx="727">
                  <c:v>12.133333333333516</c:v>
                </c:pt>
                <c:pt idx="728">
                  <c:v>12.150000000000183</c:v>
                </c:pt>
                <c:pt idx="729">
                  <c:v>12.166666666666851</c:v>
                </c:pt>
                <c:pt idx="730">
                  <c:v>12.183333333333518</c:v>
                </c:pt>
                <c:pt idx="731">
                  <c:v>12.200000000000186</c:v>
                </c:pt>
                <c:pt idx="732">
                  <c:v>12.216666666666853</c:v>
                </c:pt>
                <c:pt idx="733">
                  <c:v>12.233333333333521</c:v>
                </c:pt>
                <c:pt idx="734">
                  <c:v>12.250000000000188</c:v>
                </c:pt>
                <c:pt idx="735">
                  <c:v>12.266666666666856</c:v>
                </c:pt>
                <c:pt idx="736">
                  <c:v>12.283333333333523</c:v>
                </c:pt>
                <c:pt idx="737">
                  <c:v>12.300000000000191</c:v>
                </c:pt>
                <c:pt idx="738">
                  <c:v>12.316666666666858</c:v>
                </c:pt>
                <c:pt idx="739">
                  <c:v>12.333333333333526</c:v>
                </c:pt>
                <c:pt idx="740">
                  <c:v>12.350000000000193</c:v>
                </c:pt>
                <c:pt idx="741">
                  <c:v>12.366666666666861</c:v>
                </c:pt>
                <c:pt idx="742">
                  <c:v>12.383333333333528</c:v>
                </c:pt>
                <c:pt idx="743">
                  <c:v>12.400000000000196</c:v>
                </c:pt>
                <c:pt idx="744">
                  <c:v>12.416666666666863</c:v>
                </c:pt>
                <c:pt idx="745">
                  <c:v>12.433333333333531</c:v>
                </c:pt>
                <c:pt idx="746">
                  <c:v>12.450000000000198</c:v>
                </c:pt>
                <c:pt idx="747">
                  <c:v>12.466666666666866</c:v>
                </c:pt>
                <c:pt idx="748">
                  <c:v>12.483333333333533</c:v>
                </c:pt>
                <c:pt idx="749">
                  <c:v>12.500000000000201</c:v>
                </c:pt>
                <c:pt idx="750">
                  <c:v>12.516666666666868</c:v>
                </c:pt>
                <c:pt idx="751">
                  <c:v>12.533333333333536</c:v>
                </c:pt>
                <c:pt idx="752">
                  <c:v>12.550000000000203</c:v>
                </c:pt>
                <c:pt idx="753">
                  <c:v>12.566666666666871</c:v>
                </c:pt>
                <c:pt idx="754">
                  <c:v>12.583333333333538</c:v>
                </c:pt>
                <c:pt idx="755">
                  <c:v>12.600000000000206</c:v>
                </c:pt>
                <c:pt idx="756">
                  <c:v>12.616666666666873</c:v>
                </c:pt>
                <c:pt idx="757">
                  <c:v>12.633333333333541</c:v>
                </c:pt>
                <c:pt idx="758">
                  <c:v>12.650000000000208</c:v>
                </c:pt>
                <c:pt idx="759">
                  <c:v>12.666666666666876</c:v>
                </c:pt>
                <c:pt idx="760">
                  <c:v>12.683333333333543</c:v>
                </c:pt>
                <c:pt idx="761">
                  <c:v>12.700000000000211</c:v>
                </c:pt>
                <c:pt idx="762">
                  <c:v>12.716666666666878</c:v>
                </c:pt>
                <c:pt idx="763">
                  <c:v>12.733333333333546</c:v>
                </c:pt>
                <c:pt idx="764">
                  <c:v>12.750000000000213</c:v>
                </c:pt>
                <c:pt idx="765">
                  <c:v>12.766666666666881</c:v>
                </c:pt>
                <c:pt idx="766">
                  <c:v>12.783333333333548</c:v>
                </c:pt>
                <c:pt idx="767">
                  <c:v>12.800000000000216</c:v>
                </c:pt>
                <c:pt idx="768">
                  <c:v>12.816666666666883</c:v>
                </c:pt>
                <c:pt idx="769">
                  <c:v>12.833333333333551</c:v>
                </c:pt>
                <c:pt idx="770">
                  <c:v>12.850000000000218</c:v>
                </c:pt>
                <c:pt idx="771">
                  <c:v>12.866666666666886</c:v>
                </c:pt>
                <c:pt idx="772">
                  <c:v>12.883333333333553</c:v>
                </c:pt>
                <c:pt idx="773">
                  <c:v>12.900000000000221</c:v>
                </c:pt>
                <c:pt idx="774">
                  <c:v>12.916666666666888</c:v>
                </c:pt>
                <c:pt idx="775">
                  <c:v>12.933333333333556</c:v>
                </c:pt>
                <c:pt idx="776">
                  <c:v>12.950000000000223</c:v>
                </c:pt>
                <c:pt idx="777">
                  <c:v>12.966666666666891</c:v>
                </c:pt>
                <c:pt idx="778">
                  <c:v>12.983333333333558</c:v>
                </c:pt>
                <c:pt idx="779">
                  <c:v>13.000000000000226</c:v>
                </c:pt>
                <c:pt idx="780">
                  <c:v>13.016666666666893</c:v>
                </c:pt>
                <c:pt idx="781">
                  <c:v>13.033333333333561</c:v>
                </c:pt>
                <c:pt idx="782">
                  <c:v>13.050000000000228</c:v>
                </c:pt>
                <c:pt idx="783">
                  <c:v>13.066666666666896</c:v>
                </c:pt>
                <c:pt idx="784">
                  <c:v>13.083333333333563</c:v>
                </c:pt>
                <c:pt idx="785">
                  <c:v>13.100000000000231</c:v>
                </c:pt>
                <c:pt idx="786">
                  <c:v>13.116666666666898</c:v>
                </c:pt>
                <c:pt idx="787">
                  <c:v>13.133333333333566</c:v>
                </c:pt>
                <c:pt idx="788">
                  <c:v>13.150000000000233</c:v>
                </c:pt>
                <c:pt idx="789">
                  <c:v>13.166666666666901</c:v>
                </c:pt>
                <c:pt idx="790">
                  <c:v>13.183333333333568</c:v>
                </c:pt>
                <c:pt idx="791">
                  <c:v>13.200000000000236</c:v>
                </c:pt>
                <c:pt idx="792">
                  <c:v>13.216666666666903</c:v>
                </c:pt>
                <c:pt idx="793">
                  <c:v>13.233333333333571</c:v>
                </c:pt>
                <c:pt idx="794">
                  <c:v>13.250000000000238</c:v>
                </c:pt>
                <c:pt idx="795">
                  <c:v>13.266666666666906</c:v>
                </c:pt>
                <c:pt idx="796">
                  <c:v>13.283333333333573</c:v>
                </c:pt>
                <c:pt idx="797">
                  <c:v>13.300000000000241</c:v>
                </c:pt>
                <c:pt idx="798">
                  <c:v>13.316666666666908</c:v>
                </c:pt>
                <c:pt idx="799">
                  <c:v>13.333333333333576</c:v>
                </c:pt>
                <c:pt idx="800">
                  <c:v>13.350000000000243</c:v>
                </c:pt>
                <c:pt idx="801">
                  <c:v>13.366666666666911</c:v>
                </c:pt>
                <c:pt idx="802">
                  <c:v>13.383333333333578</c:v>
                </c:pt>
                <c:pt idx="803">
                  <c:v>13.400000000000245</c:v>
                </c:pt>
                <c:pt idx="804">
                  <c:v>13.416666666666913</c:v>
                </c:pt>
                <c:pt idx="805">
                  <c:v>13.43333333333358</c:v>
                </c:pt>
                <c:pt idx="806">
                  <c:v>13.450000000000248</c:v>
                </c:pt>
                <c:pt idx="807">
                  <c:v>13.466666666666915</c:v>
                </c:pt>
                <c:pt idx="808">
                  <c:v>13.483333333333583</c:v>
                </c:pt>
                <c:pt idx="809">
                  <c:v>13.50000000000025</c:v>
                </c:pt>
                <c:pt idx="810">
                  <c:v>13.516666666666918</c:v>
                </c:pt>
                <c:pt idx="811">
                  <c:v>13.533333333333585</c:v>
                </c:pt>
                <c:pt idx="812">
                  <c:v>13.550000000000253</c:v>
                </c:pt>
                <c:pt idx="813">
                  <c:v>13.56666666666692</c:v>
                </c:pt>
                <c:pt idx="814">
                  <c:v>13.583333333333588</c:v>
                </c:pt>
                <c:pt idx="815">
                  <c:v>13.600000000000255</c:v>
                </c:pt>
                <c:pt idx="816">
                  <c:v>13.616666666666923</c:v>
                </c:pt>
                <c:pt idx="817">
                  <c:v>13.63333333333359</c:v>
                </c:pt>
                <c:pt idx="818">
                  <c:v>13.650000000000258</c:v>
                </c:pt>
                <c:pt idx="819">
                  <c:v>13.666666666666925</c:v>
                </c:pt>
                <c:pt idx="820">
                  <c:v>13.683333333333593</c:v>
                </c:pt>
                <c:pt idx="821">
                  <c:v>13.70000000000026</c:v>
                </c:pt>
                <c:pt idx="822">
                  <c:v>13.716666666666928</c:v>
                </c:pt>
                <c:pt idx="823">
                  <c:v>13.733333333333595</c:v>
                </c:pt>
                <c:pt idx="824">
                  <c:v>13.750000000000263</c:v>
                </c:pt>
                <c:pt idx="825">
                  <c:v>13.76666666666693</c:v>
                </c:pt>
                <c:pt idx="826">
                  <c:v>13.783333333333598</c:v>
                </c:pt>
                <c:pt idx="827">
                  <c:v>13.800000000000265</c:v>
                </c:pt>
                <c:pt idx="828">
                  <c:v>13.816666666666933</c:v>
                </c:pt>
                <c:pt idx="829">
                  <c:v>13.8333333333336</c:v>
                </c:pt>
                <c:pt idx="830">
                  <c:v>13.850000000000268</c:v>
                </c:pt>
                <c:pt idx="831">
                  <c:v>13.866666666666935</c:v>
                </c:pt>
                <c:pt idx="832">
                  <c:v>13.883333333333603</c:v>
                </c:pt>
                <c:pt idx="833">
                  <c:v>13.90000000000027</c:v>
                </c:pt>
                <c:pt idx="834">
                  <c:v>13.916666666666938</c:v>
                </c:pt>
                <c:pt idx="835">
                  <c:v>13.933333333333605</c:v>
                </c:pt>
                <c:pt idx="836">
                  <c:v>13.950000000000273</c:v>
                </c:pt>
                <c:pt idx="837">
                  <c:v>13.96666666666694</c:v>
                </c:pt>
                <c:pt idx="838">
                  <c:v>13.983333333333608</c:v>
                </c:pt>
                <c:pt idx="839">
                  <c:v>14.000000000000275</c:v>
                </c:pt>
                <c:pt idx="840">
                  <c:v>14.016666666666943</c:v>
                </c:pt>
                <c:pt idx="841">
                  <c:v>14.03333333333361</c:v>
                </c:pt>
                <c:pt idx="842">
                  <c:v>14.050000000000278</c:v>
                </c:pt>
                <c:pt idx="843">
                  <c:v>14.066666666666945</c:v>
                </c:pt>
                <c:pt idx="844">
                  <c:v>14.083333333333613</c:v>
                </c:pt>
                <c:pt idx="845">
                  <c:v>14.10000000000028</c:v>
                </c:pt>
                <c:pt idx="846">
                  <c:v>14.116666666666948</c:v>
                </c:pt>
                <c:pt idx="847">
                  <c:v>14.133333333333615</c:v>
                </c:pt>
                <c:pt idx="848">
                  <c:v>14.150000000000283</c:v>
                </c:pt>
                <c:pt idx="849">
                  <c:v>14.16666666666695</c:v>
                </c:pt>
                <c:pt idx="850">
                  <c:v>14.183333333333618</c:v>
                </c:pt>
                <c:pt idx="851">
                  <c:v>14.200000000000285</c:v>
                </c:pt>
                <c:pt idx="852">
                  <c:v>14.216666666666953</c:v>
                </c:pt>
                <c:pt idx="853">
                  <c:v>14.23333333333362</c:v>
                </c:pt>
                <c:pt idx="854">
                  <c:v>14.250000000000288</c:v>
                </c:pt>
                <c:pt idx="855">
                  <c:v>14.266666666666955</c:v>
                </c:pt>
                <c:pt idx="856">
                  <c:v>14.283333333333623</c:v>
                </c:pt>
                <c:pt idx="857">
                  <c:v>14.30000000000029</c:v>
                </c:pt>
                <c:pt idx="858">
                  <c:v>14.316666666666958</c:v>
                </c:pt>
                <c:pt idx="859">
                  <c:v>14.333333333333625</c:v>
                </c:pt>
                <c:pt idx="860">
                  <c:v>14.350000000000293</c:v>
                </c:pt>
                <c:pt idx="861">
                  <c:v>14.36666666666696</c:v>
                </c:pt>
                <c:pt idx="862">
                  <c:v>14.383333333333628</c:v>
                </c:pt>
                <c:pt idx="863">
                  <c:v>14.400000000000295</c:v>
                </c:pt>
                <c:pt idx="864">
                  <c:v>14.416666666666963</c:v>
                </c:pt>
                <c:pt idx="865">
                  <c:v>14.43333333333363</c:v>
                </c:pt>
                <c:pt idx="866">
                  <c:v>14.450000000000298</c:v>
                </c:pt>
                <c:pt idx="867">
                  <c:v>14.466666666666965</c:v>
                </c:pt>
                <c:pt idx="868">
                  <c:v>14.483333333333633</c:v>
                </c:pt>
                <c:pt idx="869">
                  <c:v>14.5000000000003</c:v>
                </c:pt>
                <c:pt idx="870">
                  <c:v>14.516666666666968</c:v>
                </c:pt>
                <c:pt idx="871">
                  <c:v>14.533333333333635</c:v>
                </c:pt>
                <c:pt idx="872">
                  <c:v>14.550000000000303</c:v>
                </c:pt>
                <c:pt idx="873">
                  <c:v>14.56666666666697</c:v>
                </c:pt>
                <c:pt idx="874">
                  <c:v>14.583333333333638</c:v>
                </c:pt>
                <c:pt idx="875">
                  <c:v>14.600000000000305</c:v>
                </c:pt>
                <c:pt idx="876">
                  <c:v>14.616666666666973</c:v>
                </c:pt>
                <c:pt idx="877">
                  <c:v>14.63333333333364</c:v>
                </c:pt>
                <c:pt idx="878">
                  <c:v>14.650000000000308</c:v>
                </c:pt>
                <c:pt idx="879">
                  <c:v>14.666666666666975</c:v>
                </c:pt>
                <c:pt idx="880">
                  <c:v>14.683333333333643</c:v>
                </c:pt>
                <c:pt idx="881">
                  <c:v>14.70000000000031</c:v>
                </c:pt>
                <c:pt idx="882">
                  <c:v>14.716666666666978</c:v>
                </c:pt>
                <c:pt idx="883">
                  <c:v>14.733333333333645</c:v>
                </c:pt>
                <c:pt idx="884">
                  <c:v>14.750000000000313</c:v>
                </c:pt>
                <c:pt idx="885">
                  <c:v>14.76666666666698</c:v>
                </c:pt>
                <c:pt idx="886">
                  <c:v>14.783333333333648</c:v>
                </c:pt>
                <c:pt idx="887">
                  <c:v>14.800000000000315</c:v>
                </c:pt>
                <c:pt idx="888">
                  <c:v>14.816666666666983</c:v>
                </c:pt>
                <c:pt idx="889">
                  <c:v>14.83333333333365</c:v>
                </c:pt>
                <c:pt idx="890">
                  <c:v>14.850000000000318</c:v>
                </c:pt>
                <c:pt idx="891">
                  <c:v>14.866666666666985</c:v>
                </c:pt>
                <c:pt idx="892">
                  <c:v>14.883333333333653</c:v>
                </c:pt>
                <c:pt idx="893">
                  <c:v>14.90000000000032</c:v>
                </c:pt>
                <c:pt idx="894">
                  <c:v>14.916666666666988</c:v>
                </c:pt>
                <c:pt idx="895">
                  <c:v>14.933333333333655</c:v>
                </c:pt>
                <c:pt idx="896">
                  <c:v>14.950000000000323</c:v>
                </c:pt>
                <c:pt idx="897">
                  <c:v>14.96666666666699</c:v>
                </c:pt>
                <c:pt idx="898">
                  <c:v>14.983333333333658</c:v>
                </c:pt>
                <c:pt idx="899">
                  <c:v>15.000000000000325</c:v>
                </c:pt>
                <c:pt idx="900">
                  <c:v>15.016666666666993</c:v>
                </c:pt>
                <c:pt idx="901">
                  <c:v>15.03333333333366</c:v>
                </c:pt>
                <c:pt idx="902">
                  <c:v>15.050000000000328</c:v>
                </c:pt>
                <c:pt idx="903">
                  <c:v>15.066666666666995</c:v>
                </c:pt>
                <c:pt idx="904">
                  <c:v>15.083333333333663</c:v>
                </c:pt>
                <c:pt idx="905">
                  <c:v>15.10000000000033</c:v>
                </c:pt>
                <c:pt idx="906">
                  <c:v>15.116666666666998</c:v>
                </c:pt>
                <c:pt idx="907">
                  <c:v>15.133333333333665</c:v>
                </c:pt>
                <c:pt idx="908">
                  <c:v>15.150000000000333</c:v>
                </c:pt>
                <c:pt idx="909">
                  <c:v>15.166666666667</c:v>
                </c:pt>
                <c:pt idx="910">
                  <c:v>15.183333333333668</c:v>
                </c:pt>
                <c:pt idx="911">
                  <c:v>15.200000000000335</c:v>
                </c:pt>
                <c:pt idx="912">
                  <c:v>15.216666666667003</c:v>
                </c:pt>
                <c:pt idx="913">
                  <c:v>15.23333333333367</c:v>
                </c:pt>
                <c:pt idx="914">
                  <c:v>15.250000000000338</c:v>
                </c:pt>
                <c:pt idx="915">
                  <c:v>15.266666666667005</c:v>
                </c:pt>
                <c:pt idx="916">
                  <c:v>15.283333333333672</c:v>
                </c:pt>
                <c:pt idx="917">
                  <c:v>15.30000000000034</c:v>
                </c:pt>
                <c:pt idx="918">
                  <c:v>15.316666666667007</c:v>
                </c:pt>
                <c:pt idx="919">
                  <c:v>15.333333333333675</c:v>
                </c:pt>
                <c:pt idx="920">
                  <c:v>15.350000000000342</c:v>
                </c:pt>
                <c:pt idx="921">
                  <c:v>15.36666666666701</c:v>
                </c:pt>
                <c:pt idx="922">
                  <c:v>15.383333333333677</c:v>
                </c:pt>
                <c:pt idx="923">
                  <c:v>15.400000000000345</c:v>
                </c:pt>
                <c:pt idx="924">
                  <c:v>15.416666666667012</c:v>
                </c:pt>
                <c:pt idx="925">
                  <c:v>15.43333333333368</c:v>
                </c:pt>
                <c:pt idx="926">
                  <c:v>15.450000000000347</c:v>
                </c:pt>
                <c:pt idx="927">
                  <c:v>15.466666666667015</c:v>
                </c:pt>
                <c:pt idx="928">
                  <c:v>15.483333333333682</c:v>
                </c:pt>
                <c:pt idx="929">
                  <c:v>15.50000000000035</c:v>
                </c:pt>
                <c:pt idx="930">
                  <c:v>15.516666666667017</c:v>
                </c:pt>
                <c:pt idx="931">
                  <c:v>15.533333333333685</c:v>
                </c:pt>
                <c:pt idx="932">
                  <c:v>15.550000000000352</c:v>
                </c:pt>
                <c:pt idx="933">
                  <c:v>15.56666666666702</c:v>
                </c:pt>
                <c:pt idx="934">
                  <c:v>15.583333333333687</c:v>
                </c:pt>
                <c:pt idx="935">
                  <c:v>15.600000000000355</c:v>
                </c:pt>
                <c:pt idx="936">
                  <c:v>15.616666666667022</c:v>
                </c:pt>
                <c:pt idx="937">
                  <c:v>15.63333333333369</c:v>
                </c:pt>
                <c:pt idx="938">
                  <c:v>15.650000000000357</c:v>
                </c:pt>
                <c:pt idx="939">
                  <c:v>15.666666666667025</c:v>
                </c:pt>
                <c:pt idx="940">
                  <c:v>15.683333333333692</c:v>
                </c:pt>
                <c:pt idx="941">
                  <c:v>15.70000000000036</c:v>
                </c:pt>
                <c:pt idx="942">
                  <c:v>15.716666666667027</c:v>
                </c:pt>
                <c:pt idx="943">
                  <c:v>15.733333333333695</c:v>
                </c:pt>
                <c:pt idx="944">
                  <c:v>15.750000000000362</c:v>
                </c:pt>
                <c:pt idx="945">
                  <c:v>15.76666666666703</c:v>
                </c:pt>
                <c:pt idx="946">
                  <c:v>15.783333333333697</c:v>
                </c:pt>
                <c:pt idx="947">
                  <c:v>15.800000000000365</c:v>
                </c:pt>
                <c:pt idx="948">
                  <c:v>15.816666666667032</c:v>
                </c:pt>
                <c:pt idx="949">
                  <c:v>15.8333333333337</c:v>
                </c:pt>
                <c:pt idx="950">
                  <c:v>15.850000000000367</c:v>
                </c:pt>
                <c:pt idx="951">
                  <c:v>15.866666666667035</c:v>
                </c:pt>
                <c:pt idx="952">
                  <c:v>15.883333333333702</c:v>
                </c:pt>
                <c:pt idx="953">
                  <c:v>15.90000000000037</c:v>
                </c:pt>
                <c:pt idx="954">
                  <c:v>15.916666666667037</c:v>
                </c:pt>
                <c:pt idx="955">
                  <c:v>15.933333333333705</c:v>
                </c:pt>
                <c:pt idx="956">
                  <c:v>15.950000000000372</c:v>
                </c:pt>
                <c:pt idx="957">
                  <c:v>15.96666666666704</c:v>
                </c:pt>
                <c:pt idx="958">
                  <c:v>15.983333333333707</c:v>
                </c:pt>
                <c:pt idx="959">
                  <c:v>16.000000000000373</c:v>
                </c:pt>
                <c:pt idx="960">
                  <c:v>16.016666666667039</c:v>
                </c:pt>
                <c:pt idx="961">
                  <c:v>16.033333333333704</c:v>
                </c:pt>
                <c:pt idx="962">
                  <c:v>16.05000000000037</c:v>
                </c:pt>
                <c:pt idx="963">
                  <c:v>16.066666666667036</c:v>
                </c:pt>
                <c:pt idx="964">
                  <c:v>16.083333333333702</c:v>
                </c:pt>
                <c:pt idx="965">
                  <c:v>16.100000000000367</c:v>
                </c:pt>
                <c:pt idx="966">
                  <c:v>16.116666666667033</c:v>
                </c:pt>
                <c:pt idx="967">
                  <c:v>16.133333333333699</c:v>
                </c:pt>
                <c:pt idx="968">
                  <c:v>16.150000000000365</c:v>
                </c:pt>
                <c:pt idx="969">
                  <c:v>16.16666666666703</c:v>
                </c:pt>
                <c:pt idx="970">
                  <c:v>16.183333333333696</c:v>
                </c:pt>
                <c:pt idx="971">
                  <c:v>16.200000000000362</c:v>
                </c:pt>
                <c:pt idx="972">
                  <c:v>16.216666666667027</c:v>
                </c:pt>
                <c:pt idx="973">
                  <c:v>16.233333333333693</c:v>
                </c:pt>
                <c:pt idx="974">
                  <c:v>16.250000000000359</c:v>
                </c:pt>
                <c:pt idx="975">
                  <c:v>16.266666666667025</c:v>
                </c:pt>
                <c:pt idx="976">
                  <c:v>16.28333333333369</c:v>
                </c:pt>
                <c:pt idx="977">
                  <c:v>16.300000000000356</c:v>
                </c:pt>
                <c:pt idx="978">
                  <c:v>16.316666666667022</c:v>
                </c:pt>
                <c:pt idx="979">
                  <c:v>16.333333333333687</c:v>
                </c:pt>
                <c:pt idx="980">
                  <c:v>16.350000000000353</c:v>
                </c:pt>
                <c:pt idx="981">
                  <c:v>16.366666666667019</c:v>
                </c:pt>
                <c:pt idx="982">
                  <c:v>16.383333333333685</c:v>
                </c:pt>
                <c:pt idx="983">
                  <c:v>16.40000000000035</c:v>
                </c:pt>
                <c:pt idx="984">
                  <c:v>16.416666666667016</c:v>
                </c:pt>
                <c:pt idx="985">
                  <c:v>16.433333333333682</c:v>
                </c:pt>
                <c:pt idx="986">
                  <c:v>16.450000000000347</c:v>
                </c:pt>
                <c:pt idx="987">
                  <c:v>16.466666666667013</c:v>
                </c:pt>
                <c:pt idx="988">
                  <c:v>16.483333333333679</c:v>
                </c:pt>
                <c:pt idx="989">
                  <c:v>16.500000000000345</c:v>
                </c:pt>
                <c:pt idx="990">
                  <c:v>16.51666666666701</c:v>
                </c:pt>
                <c:pt idx="991">
                  <c:v>16.533333333333676</c:v>
                </c:pt>
                <c:pt idx="992">
                  <c:v>16.550000000000342</c:v>
                </c:pt>
                <c:pt idx="993">
                  <c:v>16.566666666667007</c:v>
                </c:pt>
                <c:pt idx="994">
                  <c:v>16.583333333333673</c:v>
                </c:pt>
                <c:pt idx="995">
                  <c:v>16.600000000000339</c:v>
                </c:pt>
                <c:pt idx="996">
                  <c:v>16.616666666667005</c:v>
                </c:pt>
                <c:pt idx="997">
                  <c:v>16.63333333333367</c:v>
                </c:pt>
                <c:pt idx="998">
                  <c:v>16.650000000000336</c:v>
                </c:pt>
                <c:pt idx="999">
                  <c:v>16.666666666667002</c:v>
                </c:pt>
                <c:pt idx="1000">
                  <c:v>16.683333333333668</c:v>
                </c:pt>
                <c:pt idx="1001">
                  <c:v>16.700000000000333</c:v>
                </c:pt>
                <c:pt idx="1002">
                  <c:v>16.716666666666999</c:v>
                </c:pt>
                <c:pt idx="1003">
                  <c:v>16.733333333333665</c:v>
                </c:pt>
                <c:pt idx="1004">
                  <c:v>16.75000000000033</c:v>
                </c:pt>
                <c:pt idx="1005">
                  <c:v>16.766666666666996</c:v>
                </c:pt>
                <c:pt idx="1006">
                  <c:v>16.783333333333662</c:v>
                </c:pt>
                <c:pt idx="1007">
                  <c:v>16.800000000000328</c:v>
                </c:pt>
                <c:pt idx="1008">
                  <c:v>16.816666666666993</c:v>
                </c:pt>
                <c:pt idx="1009">
                  <c:v>16.833333333333659</c:v>
                </c:pt>
                <c:pt idx="1010">
                  <c:v>16.850000000000325</c:v>
                </c:pt>
                <c:pt idx="1011">
                  <c:v>16.86666666666699</c:v>
                </c:pt>
                <c:pt idx="1012">
                  <c:v>16.883333333333656</c:v>
                </c:pt>
                <c:pt idx="1013">
                  <c:v>16.900000000000322</c:v>
                </c:pt>
                <c:pt idx="1014">
                  <c:v>16.916666666666988</c:v>
                </c:pt>
                <c:pt idx="1015">
                  <c:v>16.933333333333653</c:v>
                </c:pt>
                <c:pt idx="1016">
                  <c:v>16.950000000000319</c:v>
                </c:pt>
                <c:pt idx="1017">
                  <c:v>16.966666666666985</c:v>
                </c:pt>
                <c:pt idx="1018">
                  <c:v>16.98333333333365</c:v>
                </c:pt>
                <c:pt idx="1019">
                  <c:v>17.000000000000316</c:v>
                </c:pt>
                <c:pt idx="1020">
                  <c:v>17.016666666666982</c:v>
                </c:pt>
                <c:pt idx="1021">
                  <c:v>17.033333333333648</c:v>
                </c:pt>
                <c:pt idx="1022">
                  <c:v>17.050000000000313</c:v>
                </c:pt>
                <c:pt idx="1023">
                  <c:v>17.066666666666979</c:v>
                </c:pt>
                <c:pt idx="1024">
                  <c:v>17.083333333333645</c:v>
                </c:pt>
                <c:pt idx="1025">
                  <c:v>17.100000000000311</c:v>
                </c:pt>
                <c:pt idx="1026">
                  <c:v>17.116666666666976</c:v>
                </c:pt>
                <c:pt idx="1027">
                  <c:v>17.133333333333642</c:v>
                </c:pt>
                <c:pt idx="1028">
                  <c:v>17.150000000000308</c:v>
                </c:pt>
                <c:pt idx="1029">
                  <c:v>17.166666666666973</c:v>
                </c:pt>
                <c:pt idx="1030">
                  <c:v>17.183333333333639</c:v>
                </c:pt>
                <c:pt idx="1031">
                  <c:v>17.200000000000305</c:v>
                </c:pt>
                <c:pt idx="1032">
                  <c:v>17.216666666666971</c:v>
                </c:pt>
                <c:pt idx="1033">
                  <c:v>17.233333333333636</c:v>
                </c:pt>
                <c:pt idx="1034">
                  <c:v>17.250000000000302</c:v>
                </c:pt>
                <c:pt idx="1035">
                  <c:v>17.266666666666968</c:v>
                </c:pt>
                <c:pt idx="1036">
                  <c:v>17.283333333333633</c:v>
                </c:pt>
                <c:pt idx="1037">
                  <c:v>17.300000000000299</c:v>
                </c:pt>
                <c:pt idx="1038">
                  <c:v>17.316666666666965</c:v>
                </c:pt>
                <c:pt idx="1039">
                  <c:v>17.333333333333631</c:v>
                </c:pt>
                <c:pt idx="1040">
                  <c:v>17.350000000000296</c:v>
                </c:pt>
                <c:pt idx="1041">
                  <c:v>17.366666666666962</c:v>
                </c:pt>
                <c:pt idx="1042">
                  <c:v>17.383333333333628</c:v>
                </c:pt>
                <c:pt idx="1043">
                  <c:v>17.400000000000293</c:v>
                </c:pt>
                <c:pt idx="1044">
                  <c:v>17.416666666666959</c:v>
                </c:pt>
                <c:pt idx="1045">
                  <c:v>17.433333333333625</c:v>
                </c:pt>
                <c:pt idx="1046">
                  <c:v>17.450000000000291</c:v>
                </c:pt>
                <c:pt idx="1047">
                  <c:v>17.466666666666956</c:v>
                </c:pt>
                <c:pt idx="1048">
                  <c:v>17.483333333333622</c:v>
                </c:pt>
                <c:pt idx="1049">
                  <c:v>17.500000000000288</c:v>
                </c:pt>
                <c:pt idx="1050">
                  <c:v>17.516666666666953</c:v>
                </c:pt>
                <c:pt idx="1051">
                  <c:v>17.533333333333619</c:v>
                </c:pt>
                <c:pt idx="1052">
                  <c:v>17.550000000000285</c:v>
                </c:pt>
                <c:pt idx="1053">
                  <c:v>17.566666666666951</c:v>
                </c:pt>
                <c:pt idx="1054">
                  <c:v>17.583333333333616</c:v>
                </c:pt>
                <c:pt idx="1055">
                  <c:v>17.600000000000282</c:v>
                </c:pt>
                <c:pt idx="1056">
                  <c:v>17.616666666666948</c:v>
                </c:pt>
                <c:pt idx="1057">
                  <c:v>17.633333333333614</c:v>
                </c:pt>
                <c:pt idx="1058">
                  <c:v>17.650000000000279</c:v>
                </c:pt>
                <c:pt idx="1059">
                  <c:v>17.666666666666945</c:v>
                </c:pt>
                <c:pt idx="1060">
                  <c:v>17.683333333333611</c:v>
                </c:pt>
                <c:pt idx="1061">
                  <c:v>17.700000000000276</c:v>
                </c:pt>
                <c:pt idx="1062">
                  <c:v>17.716666666666942</c:v>
                </c:pt>
                <c:pt idx="1063">
                  <c:v>17.733333333333608</c:v>
                </c:pt>
                <c:pt idx="1064">
                  <c:v>17.750000000000274</c:v>
                </c:pt>
                <c:pt idx="1065">
                  <c:v>17.766666666666939</c:v>
                </c:pt>
                <c:pt idx="1066">
                  <c:v>17.783333333333605</c:v>
                </c:pt>
                <c:pt idx="1067">
                  <c:v>17.800000000000271</c:v>
                </c:pt>
                <c:pt idx="1068">
                  <c:v>17.816666666666936</c:v>
                </c:pt>
                <c:pt idx="1069">
                  <c:v>17.833333333333602</c:v>
                </c:pt>
                <c:pt idx="1070">
                  <c:v>17.850000000000268</c:v>
                </c:pt>
                <c:pt idx="1071">
                  <c:v>17.866666666666934</c:v>
                </c:pt>
                <c:pt idx="1072">
                  <c:v>17.883333333333599</c:v>
                </c:pt>
                <c:pt idx="1073">
                  <c:v>17.900000000000265</c:v>
                </c:pt>
                <c:pt idx="1074">
                  <c:v>17.916666666666931</c:v>
                </c:pt>
                <c:pt idx="1075">
                  <c:v>17.933333333333596</c:v>
                </c:pt>
                <c:pt idx="1076">
                  <c:v>17.950000000000262</c:v>
                </c:pt>
                <c:pt idx="1077">
                  <c:v>17.966666666666928</c:v>
                </c:pt>
                <c:pt idx="1078">
                  <c:v>17.983333333333594</c:v>
                </c:pt>
                <c:pt idx="1079">
                  <c:v>18.000000000000259</c:v>
                </c:pt>
                <c:pt idx="1080">
                  <c:v>18.016666666666925</c:v>
                </c:pt>
                <c:pt idx="1081">
                  <c:v>18.033333333333591</c:v>
                </c:pt>
                <c:pt idx="1082">
                  <c:v>18.050000000000257</c:v>
                </c:pt>
                <c:pt idx="1083">
                  <c:v>18.066666666666922</c:v>
                </c:pt>
                <c:pt idx="1084">
                  <c:v>18.083333333333588</c:v>
                </c:pt>
                <c:pt idx="1085">
                  <c:v>18.100000000000254</c:v>
                </c:pt>
                <c:pt idx="1086">
                  <c:v>18.116666666666919</c:v>
                </c:pt>
                <c:pt idx="1087">
                  <c:v>18.133333333333585</c:v>
                </c:pt>
                <c:pt idx="1088">
                  <c:v>18.150000000000251</c:v>
                </c:pt>
                <c:pt idx="1089">
                  <c:v>18.166666666666917</c:v>
                </c:pt>
                <c:pt idx="1090">
                  <c:v>18.183333333333582</c:v>
                </c:pt>
                <c:pt idx="1091">
                  <c:v>18.200000000000248</c:v>
                </c:pt>
                <c:pt idx="1092">
                  <c:v>18.216666666666914</c:v>
                </c:pt>
                <c:pt idx="1093">
                  <c:v>18.233333333333579</c:v>
                </c:pt>
                <c:pt idx="1094">
                  <c:v>18.250000000000245</c:v>
                </c:pt>
                <c:pt idx="1095">
                  <c:v>18.266666666666911</c:v>
                </c:pt>
                <c:pt idx="1096">
                  <c:v>18.283333333333577</c:v>
                </c:pt>
                <c:pt idx="1097">
                  <c:v>18.300000000000242</c:v>
                </c:pt>
                <c:pt idx="1098">
                  <c:v>18.316666666666908</c:v>
                </c:pt>
                <c:pt idx="1099">
                  <c:v>18.333333333333574</c:v>
                </c:pt>
                <c:pt idx="1100">
                  <c:v>18.350000000000239</c:v>
                </c:pt>
                <c:pt idx="1101">
                  <c:v>18.366666666666905</c:v>
                </c:pt>
                <c:pt idx="1102">
                  <c:v>18.383333333333571</c:v>
                </c:pt>
                <c:pt idx="1103">
                  <c:v>18.400000000000237</c:v>
                </c:pt>
                <c:pt idx="1104">
                  <c:v>18.416666666666902</c:v>
                </c:pt>
                <c:pt idx="1105">
                  <c:v>18.433333333333568</c:v>
                </c:pt>
                <c:pt idx="1106">
                  <c:v>18.450000000000234</c:v>
                </c:pt>
                <c:pt idx="1107">
                  <c:v>18.466666666666899</c:v>
                </c:pt>
                <c:pt idx="1108">
                  <c:v>18.483333333333565</c:v>
                </c:pt>
                <c:pt idx="1109">
                  <c:v>18.500000000000231</c:v>
                </c:pt>
                <c:pt idx="1110">
                  <c:v>18.516666666666897</c:v>
                </c:pt>
                <c:pt idx="1111">
                  <c:v>18.533333333333562</c:v>
                </c:pt>
                <c:pt idx="1112">
                  <c:v>18.550000000000228</c:v>
                </c:pt>
                <c:pt idx="1113">
                  <c:v>18.566666666666894</c:v>
                </c:pt>
                <c:pt idx="1114">
                  <c:v>18.58333333333356</c:v>
                </c:pt>
                <c:pt idx="1115">
                  <c:v>18.600000000000225</c:v>
                </c:pt>
                <c:pt idx="1116">
                  <c:v>18.616666666666891</c:v>
                </c:pt>
                <c:pt idx="1117">
                  <c:v>18.633333333333557</c:v>
                </c:pt>
                <c:pt idx="1118">
                  <c:v>18.650000000000222</c:v>
                </c:pt>
                <c:pt idx="1119">
                  <c:v>18.666666666666888</c:v>
                </c:pt>
                <c:pt idx="1120">
                  <c:v>18.683333333333554</c:v>
                </c:pt>
                <c:pt idx="1121">
                  <c:v>18.70000000000022</c:v>
                </c:pt>
                <c:pt idx="1122">
                  <c:v>18.716666666666885</c:v>
                </c:pt>
                <c:pt idx="1123">
                  <c:v>18.733333333333551</c:v>
                </c:pt>
                <c:pt idx="1124">
                  <c:v>18.750000000000217</c:v>
                </c:pt>
                <c:pt idx="1125">
                  <c:v>18.766666666666882</c:v>
                </c:pt>
                <c:pt idx="1126">
                  <c:v>18.783333333333548</c:v>
                </c:pt>
                <c:pt idx="1127">
                  <c:v>18.800000000000214</c:v>
                </c:pt>
                <c:pt idx="1128">
                  <c:v>18.81666666666688</c:v>
                </c:pt>
                <c:pt idx="1129">
                  <c:v>18.833333333333545</c:v>
                </c:pt>
                <c:pt idx="1130">
                  <c:v>18.850000000000211</c:v>
                </c:pt>
                <c:pt idx="1131">
                  <c:v>18.866666666666877</c:v>
                </c:pt>
                <c:pt idx="1132">
                  <c:v>18.883333333333542</c:v>
                </c:pt>
                <c:pt idx="1133">
                  <c:v>18.900000000000208</c:v>
                </c:pt>
                <c:pt idx="1134">
                  <c:v>18.916666666666874</c:v>
                </c:pt>
                <c:pt idx="1135">
                  <c:v>18.93333333333354</c:v>
                </c:pt>
                <c:pt idx="1136">
                  <c:v>18.950000000000205</c:v>
                </c:pt>
                <c:pt idx="1137">
                  <c:v>18.966666666666871</c:v>
                </c:pt>
                <c:pt idx="1138">
                  <c:v>18.983333333333537</c:v>
                </c:pt>
                <c:pt idx="1139">
                  <c:v>19.000000000000203</c:v>
                </c:pt>
                <c:pt idx="1140">
                  <c:v>19.016666666666868</c:v>
                </c:pt>
                <c:pt idx="1141">
                  <c:v>19.033333333333534</c:v>
                </c:pt>
                <c:pt idx="1142">
                  <c:v>19.0500000000002</c:v>
                </c:pt>
                <c:pt idx="1143">
                  <c:v>19.066666666666865</c:v>
                </c:pt>
                <c:pt idx="1144">
                  <c:v>19.083333333333531</c:v>
                </c:pt>
                <c:pt idx="1145">
                  <c:v>19.100000000000197</c:v>
                </c:pt>
                <c:pt idx="1146">
                  <c:v>19.116666666666863</c:v>
                </c:pt>
                <c:pt idx="1147">
                  <c:v>19.133333333333528</c:v>
                </c:pt>
                <c:pt idx="1148">
                  <c:v>19.150000000000194</c:v>
                </c:pt>
                <c:pt idx="1149">
                  <c:v>19.16666666666686</c:v>
                </c:pt>
                <c:pt idx="1150">
                  <c:v>19.183333333333525</c:v>
                </c:pt>
                <c:pt idx="1151">
                  <c:v>19.200000000000191</c:v>
                </c:pt>
                <c:pt idx="1152">
                  <c:v>19.216666666666857</c:v>
                </c:pt>
                <c:pt idx="1153">
                  <c:v>19.233333333333523</c:v>
                </c:pt>
                <c:pt idx="1154">
                  <c:v>19.250000000000188</c:v>
                </c:pt>
                <c:pt idx="1155">
                  <c:v>19.266666666666854</c:v>
                </c:pt>
                <c:pt idx="1156">
                  <c:v>19.28333333333352</c:v>
                </c:pt>
                <c:pt idx="1157">
                  <c:v>19.300000000000185</c:v>
                </c:pt>
                <c:pt idx="1158">
                  <c:v>19.316666666666851</c:v>
                </c:pt>
                <c:pt idx="1159">
                  <c:v>19.333333333333517</c:v>
                </c:pt>
                <c:pt idx="1160">
                  <c:v>19.350000000000183</c:v>
                </c:pt>
                <c:pt idx="1161">
                  <c:v>19.366666666666848</c:v>
                </c:pt>
                <c:pt idx="1162">
                  <c:v>19.383333333333514</c:v>
                </c:pt>
                <c:pt idx="1163">
                  <c:v>19.40000000000018</c:v>
                </c:pt>
                <c:pt idx="1164">
                  <c:v>19.416666666666845</c:v>
                </c:pt>
                <c:pt idx="1165">
                  <c:v>19.433333333333511</c:v>
                </c:pt>
                <c:pt idx="1166">
                  <c:v>19.450000000000177</c:v>
                </c:pt>
                <c:pt idx="1167">
                  <c:v>19.466666666666843</c:v>
                </c:pt>
                <c:pt idx="1168">
                  <c:v>19.483333333333508</c:v>
                </c:pt>
                <c:pt idx="1169">
                  <c:v>19.500000000000174</c:v>
                </c:pt>
                <c:pt idx="1170">
                  <c:v>19.51666666666684</c:v>
                </c:pt>
                <c:pt idx="1171">
                  <c:v>19.533333333333506</c:v>
                </c:pt>
                <c:pt idx="1172">
                  <c:v>19.550000000000171</c:v>
                </c:pt>
                <c:pt idx="1173">
                  <c:v>19.566666666666837</c:v>
                </c:pt>
                <c:pt idx="1174">
                  <c:v>19.583333333333503</c:v>
                </c:pt>
                <c:pt idx="1175">
                  <c:v>19.600000000000168</c:v>
                </c:pt>
                <c:pt idx="1176">
                  <c:v>19.616666666666834</c:v>
                </c:pt>
                <c:pt idx="1177">
                  <c:v>19.6333333333335</c:v>
                </c:pt>
                <c:pt idx="1178">
                  <c:v>19.650000000000166</c:v>
                </c:pt>
                <c:pt idx="1179">
                  <c:v>19.666666666666831</c:v>
                </c:pt>
                <c:pt idx="1180">
                  <c:v>19.683333333333497</c:v>
                </c:pt>
                <c:pt idx="1181">
                  <c:v>19.700000000000163</c:v>
                </c:pt>
                <c:pt idx="1182">
                  <c:v>19.716666666666828</c:v>
                </c:pt>
                <c:pt idx="1183">
                  <c:v>19.733333333333494</c:v>
                </c:pt>
                <c:pt idx="1184">
                  <c:v>19.75000000000016</c:v>
                </c:pt>
                <c:pt idx="1185">
                  <c:v>19.766666666666826</c:v>
                </c:pt>
                <c:pt idx="1186">
                  <c:v>19.783333333333491</c:v>
                </c:pt>
                <c:pt idx="1187">
                  <c:v>19.800000000000157</c:v>
                </c:pt>
                <c:pt idx="1188">
                  <c:v>19.816666666666823</c:v>
                </c:pt>
                <c:pt idx="1189">
                  <c:v>19.833333333333488</c:v>
                </c:pt>
                <c:pt idx="1190">
                  <c:v>19.850000000000154</c:v>
                </c:pt>
                <c:pt idx="1191">
                  <c:v>19.86666666666682</c:v>
                </c:pt>
                <c:pt idx="1192">
                  <c:v>19.883333333333486</c:v>
                </c:pt>
                <c:pt idx="1193">
                  <c:v>19.900000000000151</c:v>
                </c:pt>
                <c:pt idx="1194">
                  <c:v>19.916666666666817</c:v>
                </c:pt>
                <c:pt idx="1195">
                  <c:v>19.933333333333483</c:v>
                </c:pt>
                <c:pt idx="1196">
                  <c:v>19.950000000000149</c:v>
                </c:pt>
                <c:pt idx="1197">
                  <c:v>19.966666666666814</c:v>
                </c:pt>
                <c:pt idx="1198">
                  <c:v>19.98333333333348</c:v>
                </c:pt>
                <c:pt idx="1199">
                  <c:v>20.000000000000146</c:v>
                </c:pt>
                <c:pt idx="1200">
                  <c:v>20.016666666666811</c:v>
                </c:pt>
                <c:pt idx="1201">
                  <c:v>20.033333333333477</c:v>
                </c:pt>
                <c:pt idx="1202">
                  <c:v>20.050000000000143</c:v>
                </c:pt>
                <c:pt idx="1203">
                  <c:v>20.066666666666809</c:v>
                </c:pt>
                <c:pt idx="1204">
                  <c:v>20.083333333333474</c:v>
                </c:pt>
                <c:pt idx="1205">
                  <c:v>20.10000000000014</c:v>
                </c:pt>
                <c:pt idx="1206">
                  <c:v>20.116666666666806</c:v>
                </c:pt>
                <c:pt idx="1207">
                  <c:v>20.133333333333471</c:v>
                </c:pt>
                <c:pt idx="1208">
                  <c:v>20.150000000000137</c:v>
                </c:pt>
                <c:pt idx="1209">
                  <c:v>20.166666666666803</c:v>
                </c:pt>
                <c:pt idx="1210">
                  <c:v>20.183333333333469</c:v>
                </c:pt>
                <c:pt idx="1211">
                  <c:v>20.200000000000134</c:v>
                </c:pt>
                <c:pt idx="1212">
                  <c:v>20.2166666666668</c:v>
                </c:pt>
                <c:pt idx="1213">
                  <c:v>20.233333333333466</c:v>
                </c:pt>
                <c:pt idx="1214">
                  <c:v>20.250000000000131</c:v>
                </c:pt>
                <c:pt idx="1215">
                  <c:v>20.266666666666797</c:v>
                </c:pt>
                <c:pt idx="1216">
                  <c:v>20.283333333333463</c:v>
                </c:pt>
                <c:pt idx="1217">
                  <c:v>20.300000000000129</c:v>
                </c:pt>
                <c:pt idx="1218">
                  <c:v>20.316666666666794</c:v>
                </c:pt>
                <c:pt idx="1219">
                  <c:v>20.33333333333346</c:v>
                </c:pt>
                <c:pt idx="1220">
                  <c:v>20.350000000000126</c:v>
                </c:pt>
                <c:pt idx="1221">
                  <c:v>20.366666666666791</c:v>
                </c:pt>
                <c:pt idx="1222">
                  <c:v>20.383333333333457</c:v>
                </c:pt>
                <c:pt idx="1223">
                  <c:v>20.400000000000123</c:v>
                </c:pt>
                <c:pt idx="1224">
                  <c:v>20.416666666666789</c:v>
                </c:pt>
                <c:pt idx="1225">
                  <c:v>20.433333333333454</c:v>
                </c:pt>
                <c:pt idx="1226">
                  <c:v>20.45000000000012</c:v>
                </c:pt>
                <c:pt idx="1227">
                  <c:v>20.466666666666786</c:v>
                </c:pt>
                <c:pt idx="1228">
                  <c:v>20.483333333333452</c:v>
                </c:pt>
                <c:pt idx="1229">
                  <c:v>20.500000000000117</c:v>
                </c:pt>
                <c:pt idx="1230">
                  <c:v>20.516666666666783</c:v>
                </c:pt>
                <c:pt idx="1231">
                  <c:v>20.533333333333449</c:v>
                </c:pt>
                <c:pt idx="1232">
                  <c:v>20.550000000000114</c:v>
                </c:pt>
                <c:pt idx="1233">
                  <c:v>20.56666666666678</c:v>
                </c:pt>
                <c:pt idx="1234">
                  <c:v>20.583333333333446</c:v>
                </c:pt>
                <c:pt idx="1235">
                  <c:v>20.600000000000112</c:v>
                </c:pt>
                <c:pt idx="1236">
                  <c:v>20.616666666666777</c:v>
                </c:pt>
                <c:pt idx="1237">
                  <c:v>20.633333333333443</c:v>
                </c:pt>
                <c:pt idx="1238">
                  <c:v>20.650000000000109</c:v>
                </c:pt>
                <c:pt idx="1239">
                  <c:v>20.666666666666774</c:v>
                </c:pt>
                <c:pt idx="1240">
                  <c:v>20.68333333333344</c:v>
                </c:pt>
                <c:pt idx="1241">
                  <c:v>20.700000000000106</c:v>
                </c:pt>
                <c:pt idx="1242">
                  <c:v>20.716666666666772</c:v>
                </c:pt>
                <c:pt idx="1243">
                  <c:v>20.733333333333437</c:v>
                </c:pt>
                <c:pt idx="1244">
                  <c:v>20.750000000000103</c:v>
                </c:pt>
                <c:pt idx="1245">
                  <c:v>20.766666666666769</c:v>
                </c:pt>
                <c:pt idx="1246">
                  <c:v>20.783333333333434</c:v>
                </c:pt>
                <c:pt idx="1247">
                  <c:v>20.8000000000001</c:v>
                </c:pt>
                <c:pt idx="1248">
                  <c:v>20.816666666666766</c:v>
                </c:pt>
                <c:pt idx="1249">
                  <c:v>20.833333333333432</c:v>
                </c:pt>
                <c:pt idx="1250">
                  <c:v>20.850000000000097</c:v>
                </c:pt>
                <c:pt idx="1251">
                  <c:v>20.866666666666763</c:v>
                </c:pt>
                <c:pt idx="1252">
                  <c:v>20.883333333333429</c:v>
                </c:pt>
                <c:pt idx="1253">
                  <c:v>20.900000000000095</c:v>
                </c:pt>
                <c:pt idx="1254">
                  <c:v>20.91666666666676</c:v>
                </c:pt>
                <c:pt idx="1255">
                  <c:v>20.933333333333426</c:v>
                </c:pt>
                <c:pt idx="1256">
                  <c:v>20.950000000000092</c:v>
                </c:pt>
                <c:pt idx="1257">
                  <c:v>20.966666666666757</c:v>
                </c:pt>
                <c:pt idx="1258">
                  <c:v>20.983333333333423</c:v>
                </c:pt>
                <c:pt idx="1259">
                  <c:v>21.000000000000089</c:v>
                </c:pt>
                <c:pt idx="1260">
                  <c:v>21.016666666666755</c:v>
                </c:pt>
                <c:pt idx="1261">
                  <c:v>21.03333333333342</c:v>
                </c:pt>
                <c:pt idx="1262">
                  <c:v>21.050000000000086</c:v>
                </c:pt>
                <c:pt idx="1263">
                  <c:v>21.066666666666752</c:v>
                </c:pt>
                <c:pt idx="1264">
                  <c:v>21.083333333333417</c:v>
                </c:pt>
                <c:pt idx="1265">
                  <c:v>21.100000000000083</c:v>
                </c:pt>
                <c:pt idx="1266">
                  <c:v>21.116666666666749</c:v>
                </c:pt>
                <c:pt idx="1267">
                  <c:v>21.133333333333415</c:v>
                </c:pt>
                <c:pt idx="1268">
                  <c:v>21.15000000000008</c:v>
                </c:pt>
                <c:pt idx="1269">
                  <c:v>21.166666666666746</c:v>
                </c:pt>
                <c:pt idx="1270">
                  <c:v>21.183333333333412</c:v>
                </c:pt>
                <c:pt idx="1271">
                  <c:v>21.200000000000077</c:v>
                </c:pt>
                <c:pt idx="1272">
                  <c:v>21.216666666666743</c:v>
                </c:pt>
                <c:pt idx="1273">
                  <c:v>21.233333333333409</c:v>
                </c:pt>
                <c:pt idx="1274">
                  <c:v>21.250000000000075</c:v>
                </c:pt>
                <c:pt idx="1275">
                  <c:v>21.26666666666674</c:v>
                </c:pt>
                <c:pt idx="1276">
                  <c:v>21.283333333333406</c:v>
                </c:pt>
                <c:pt idx="1277">
                  <c:v>21.300000000000072</c:v>
                </c:pt>
                <c:pt idx="1278">
                  <c:v>21.316666666666737</c:v>
                </c:pt>
                <c:pt idx="1279">
                  <c:v>21.333333333333403</c:v>
                </c:pt>
                <c:pt idx="1280">
                  <c:v>21.350000000000069</c:v>
                </c:pt>
                <c:pt idx="1281">
                  <c:v>21.366666666666735</c:v>
                </c:pt>
                <c:pt idx="1282">
                  <c:v>21.3833333333334</c:v>
                </c:pt>
                <c:pt idx="1283">
                  <c:v>21.400000000000066</c:v>
                </c:pt>
                <c:pt idx="1284">
                  <c:v>21.416666666666732</c:v>
                </c:pt>
                <c:pt idx="1285">
                  <c:v>21.433333333333398</c:v>
                </c:pt>
                <c:pt idx="1286">
                  <c:v>21.450000000000063</c:v>
                </c:pt>
                <c:pt idx="1287">
                  <c:v>21.466666666666729</c:v>
                </c:pt>
                <c:pt idx="1288">
                  <c:v>21.483333333333395</c:v>
                </c:pt>
                <c:pt idx="1289">
                  <c:v>21.50000000000006</c:v>
                </c:pt>
                <c:pt idx="1290">
                  <c:v>21.516666666666726</c:v>
                </c:pt>
                <c:pt idx="1291">
                  <c:v>21.533333333333392</c:v>
                </c:pt>
                <c:pt idx="1292">
                  <c:v>21.550000000000058</c:v>
                </c:pt>
                <c:pt idx="1293">
                  <c:v>21.566666666666723</c:v>
                </c:pt>
                <c:pt idx="1294">
                  <c:v>21.583333333333389</c:v>
                </c:pt>
                <c:pt idx="1295">
                  <c:v>21.600000000000055</c:v>
                </c:pt>
                <c:pt idx="1296">
                  <c:v>21.61666666666672</c:v>
                </c:pt>
                <c:pt idx="1297">
                  <c:v>21.633333333333386</c:v>
                </c:pt>
                <c:pt idx="1298">
                  <c:v>21.650000000000052</c:v>
                </c:pt>
                <c:pt idx="1299">
                  <c:v>21.666666666666718</c:v>
                </c:pt>
                <c:pt idx="1300">
                  <c:v>21.683333333333383</c:v>
                </c:pt>
                <c:pt idx="1301">
                  <c:v>21.700000000000049</c:v>
                </c:pt>
                <c:pt idx="1302">
                  <c:v>21.716666666666715</c:v>
                </c:pt>
                <c:pt idx="1303">
                  <c:v>21.73333333333338</c:v>
                </c:pt>
                <c:pt idx="1304">
                  <c:v>21.750000000000046</c:v>
                </c:pt>
                <c:pt idx="1305">
                  <c:v>21.766666666666712</c:v>
                </c:pt>
                <c:pt idx="1306">
                  <c:v>21.783333333333378</c:v>
                </c:pt>
                <c:pt idx="1307">
                  <c:v>21.800000000000043</c:v>
                </c:pt>
                <c:pt idx="1308">
                  <c:v>21.816666666666709</c:v>
                </c:pt>
                <c:pt idx="1309">
                  <c:v>21.833333333333375</c:v>
                </c:pt>
                <c:pt idx="1310">
                  <c:v>21.850000000000041</c:v>
                </c:pt>
                <c:pt idx="1311">
                  <c:v>21.866666666666706</c:v>
                </c:pt>
                <c:pt idx="1312">
                  <c:v>21.883333333333372</c:v>
                </c:pt>
                <c:pt idx="1313">
                  <c:v>21.900000000000038</c:v>
                </c:pt>
                <c:pt idx="1314">
                  <c:v>21.916666666666703</c:v>
                </c:pt>
                <c:pt idx="1315">
                  <c:v>21.933333333333369</c:v>
                </c:pt>
                <c:pt idx="1316">
                  <c:v>21.950000000000035</c:v>
                </c:pt>
                <c:pt idx="1317">
                  <c:v>21.966666666666701</c:v>
                </c:pt>
                <c:pt idx="1318">
                  <c:v>21.983333333333366</c:v>
                </c:pt>
                <c:pt idx="1319">
                  <c:v>22.000000000000032</c:v>
                </c:pt>
                <c:pt idx="1320">
                  <c:v>22.016666666666698</c:v>
                </c:pt>
                <c:pt idx="1321">
                  <c:v>22.033333333333363</c:v>
                </c:pt>
                <c:pt idx="1322">
                  <c:v>22.050000000000029</c:v>
                </c:pt>
                <c:pt idx="1323">
                  <c:v>22.066666666666695</c:v>
                </c:pt>
                <c:pt idx="1324">
                  <c:v>22.083333333333361</c:v>
                </c:pt>
                <c:pt idx="1325">
                  <c:v>22.100000000000026</c:v>
                </c:pt>
                <c:pt idx="1326">
                  <c:v>22.116666666666692</c:v>
                </c:pt>
                <c:pt idx="1327">
                  <c:v>22.133333333333358</c:v>
                </c:pt>
                <c:pt idx="1328">
                  <c:v>22.150000000000023</c:v>
                </c:pt>
                <c:pt idx="1329">
                  <c:v>22.166666666666689</c:v>
                </c:pt>
                <c:pt idx="1330">
                  <c:v>22.183333333333355</c:v>
                </c:pt>
                <c:pt idx="1331">
                  <c:v>22.200000000000021</c:v>
                </c:pt>
                <c:pt idx="1332">
                  <c:v>22.216666666666686</c:v>
                </c:pt>
                <c:pt idx="1333">
                  <c:v>22.233333333333352</c:v>
                </c:pt>
                <c:pt idx="1334">
                  <c:v>22.250000000000018</c:v>
                </c:pt>
                <c:pt idx="1335">
                  <c:v>22.266666666666683</c:v>
                </c:pt>
                <c:pt idx="1336">
                  <c:v>22.283333333333349</c:v>
                </c:pt>
                <c:pt idx="1337">
                  <c:v>22.300000000000015</c:v>
                </c:pt>
                <c:pt idx="1338">
                  <c:v>22.316666666666681</c:v>
                </c:pt>
                <c:pt idx="1339">
                  <c:v>22.333333333333346</c:v>
                </c:pt>
                <c:pt idx="1340">
                  <c:v>22.350000000000012</c:v>
                </c:pt>
                <c:pt idx="1341">
                  <c:v>22.366666666666678</c:v>
                </c:pt>
                <c:pt idx="1342">
                  <c:v>22.383333333333344</c:v>
                </c:pt>
                <c:pt idx="1343">
                  <c:v>22.400000000000009</c:v>
                </c:pt>
                <c:pt idx="1344">
                  <c:v>22.416666666666675</c:v>
                </c:pt>
                <c:pt idx="1345">
                  <c:v>22.433333333333341</c:v>
                </c:pt>
                <c:pt idx="1346">
                  <c:v>22.450000000000006</c:v>
                </c:pt>
                <c:pt idx="1347">
                  <c:v>22.466666666666672</c:v>
                </c:pt>
                <c:pt idx="1348">
                  <c:v>22.483333333333338</c:v>
                </c:pt>
                <c:pt idx="1349">
                  <c:v>22.500000000000004</c:v>
                </c:pt>
                <c:pt idx="1350">
                  <c:v>22.516666666666669</c:v>
                </c:pt>
                <c:pt idx="1351">
                  <c:v>22.533333333333335</c:v>
                </c:pt>
                <c:pt idx="1352">
                  <c:v>22.55</c:v>
                </c:pt>
                <c:pt idx="1353">
                  <c:v>22.566666666666666</c:v>
                </c:pt>
                <c:pt idx="1354">
                  <c:v>22.583333333333332</c:v>
                </c:pt>
                <c:pt idx="1355">
                  <c:v>22.599999999999998</c:v>
                </c:pt>
                <c:pt idx="1356">
                  <c:v>22.616666666666664</c:v>
                </c:pt>
                <c:pt idx="1357">
                  <c:v>22.633333333333329</c:v>
                </c:pt>
                <c:pt idx="1358">
                  <c:v>22.649999999999995</c:v>
                </c:pt>
              </c:numCache>
            </c:numRef>
          </c:xVal>
          <c:yVal>
            <c:numRef>
              <c:f>PruebaObservador!$I$1:$I$1362</c:f>
              <c:numCache>
                <c:formatCode>General</c:formatCode>
                <c:ptCount val="1362"/>
                <c:pt idx="0">
                  <c:v>0.22862099999999999</c:v>
                </c:pt>
                <c:pt idx="1">
                  <c:v>0.22916899010588523</c:v>
                </c:pt>
                <c:pt idx="2">
                  <c:v>0.22323737938393198</c:v>
                </c:pt>
                <c:pt idx="3">
                  <c:v>0.22867886130240561</c:v>
                </c:pt>
                <c:pt idx="4">
                  <c:v>0.22476255796891242</c:v>
                </c:pt>
                <c:pt idx="5">
                  <c:v>0.22483017828676888</c:v>
                </c:pt>
                <c:pt idx="6">
                  <c:v>0.22195876986397137</c:v>
                </c:pt>
                <c:pt idx="7">
                  <c:v>0.22454106288348188</c:v>
                </c:pt>
                <c:pt idx="8">
                  <c:v>0.22512848249436049</c:v>
                </c:pt>
                <c:pt idx="9">
                  <c:v>0.22395352954927991</c:v>
                </c:pt>
                <c:pt idx="10">
                  <c:v>0.22409843747277511</c:v>
                </c:pt>
                <c:pt idx="11">
                  <c:v>0.22671708495328044</c:v>
                </c:pt>
                <c:pt idx="12">
                  <c:v>0.22539490372454118</c:v>
                </c:pt>
                <c:pt idx="13">
                  <c:v>0.226496521584229</c:v>
                </c:pt>
                <c:pt idx="14">
                  <c:v>0.22881370447022384</c:v>
                </c:pt>
                <c:pt idx="15">
                  <c:v>0.23043679974768344</c:v>
                </c:pt>
                <c:pt idx="16">
                  <c:v>0.23023000094181631</c:v>
                </c:pt>
                <c:pt idx="17">
                  <c:v>0.23021065489075276</c:v>
                </c:pt>
                <c:pt idx="18">
                  <c:v>0.2339449409260039</c:v>
                </c:pt>
                <c:pt idx="19">
                  <c:v>0.2364488080362567</c:v>
                </c:pt>
                <c:pt idx="20">
                  <c:v>0.23800339872323265</c:v>
                </c:pt>
                <c:pt idx="21">
                  <c:v>0.23700657903253475</c:v>
                </c:pt>
                <c:pt idx="22">
                  <c:v>0.23768033374837202</c:v>
                </c:pt>
                <c:pt idx="23">
                  <c:v>0.24014625350111204</c:v>
                </c:pt>
                <c:pt idx="24">
                  <c:v>0.24202255896871075</c:v>
                </c:pt>
                <c:pt idx="25">
                  <c:v>0.24080160203534673</c:v>
                </c:pt>
                <c:pt idx="26">
                  <c:v>0.24455160845520502</c:v>
                </c:pt>
                <c:pt idx="27">
                  <c:v>0.24433987526835954</c:v>
                </c:pt>
                <c:pt idx="28">
                  <c:v>0.24532729657741295</c:v>
                </c:pt>
                <c:pt idx="29">
                  <c:v>0.24649543562338674</c:v>
                </c:pt>
                <c:pt idx="30">
                  <c:v>0.25594301480336823</c:v>
                </c:pt>
                <c:pt idx="31">
                  <c:v>0.25247039265515803</c:v>
                </c:pt>
                <c:pt idx="32">
                  <c:v>0.25572304839902882</c:v>
                </c:pt>
                <c:pt idx="33">
                  <c:v>0.25575992969544165</c:v>
                </c:pt>
                <c:pt idx="34">
                  <c:v>0.25429418103038315</c:v>
                </c:pt>
                <c:pt idx="35">
                  <c:v>0.2512654104557599</c:v>
                </c:pt>
                <c:pt idx="36">
                  <c:v>0.25546318874841445</c:v>
                </c:pt>
                <c:pt idx="37">
                  <c:v>0.25659155996426436</c:v>
                </c:pt>
                <c:pt idx="38">
                  <c:v>0.25856829483409838</c:v>
                </c:pt>
                <c:pt idx="39">
                  <c:v>0.2570766454620908</c:v>
                </c:pt>
                <c:pt idx="40">
                  <c:v>0.25998422821692801</c:v>
                </c:pt>
                <c:pt idx="41">
                  <c:v>0.26334888243575505</c:v>
                </c:pt>
                <c:pt idx="42">
                  <c:v>0.26449899029109547</c:v>
                </c:pt>
                <c:pt idx="43">
                  <c:v>0.2648682208250942</c:v>
                </c:pt>
                <c:pt idx="44">
                  <c:v>0.26454479538054787</c:v>
                </c:pt>
                <c:pt idx="45">
                  <c:v>0.268471992031944</c:v>
                </c:pt>
                <c:pt idx="46">
                  <c:v>0.27146708868303521</c:v>
                </c:pt>
                <c:pt idx="47">
                  <c:v>0.27352461643337195</c:v>
                </c:pt>
                <c:pt idx="48">
                  <c:v>0.27372794210755674</c:v>
                </c:pt>
                <c:pt idx="49">
                  <c:v>0.27907544451558658</c:v>
                </c:pt>
                <c:pt idx="50">
                  <c:v>0.27871332877323657</c:v>
                </c:pt>
                <c:pt idx="51">
                  <c:v>0.28156474436330275</c:v>
                </c:pt>
                <c:pt idx="52">
                  <c:v>0.28528013624655107</c:v>
                </c:pt>
                <c:pt idx="53">
                  <c:v>0.28734659966795378</c:v>
                </c:pt>
                <c:pt idx="54">
                  <c:v>0.29928419549120311</c:v>
                </c:pt>
                <c:pt idx="55">
                  <c:v>0.2934152421366365</c:v>
                </c:pt>
                <c:pt idx="56">
                  <c:v>0.30327922837351856</c:v>
                </c:pt>
                <c:pt idx="57">
                  <c:v>0.30382702536978634</c:v>
                </c:pt>
                <c:pt idx="58">
                  <c:v>0.30502266956294932</c:v>
                </c:pt>
                <c:pt idx="59">
                  <c:v>0.30318021842181314</c:v>
                </c:pt>
                <c:pt idx="60">
                  <c:v>0.30604109796482748</c:v>
                </c:pt>
                <c:pt idx="61">
                  <c:v>0.30740559779364951</c:v>
                </c:pt>
                <c:pt idx="62">
                  <c:v>0.31038148234293078</c:v>
                </c:pt>
                <c:pt idx="63">
                  <c:v>0.31529612379845223</c:v>
                </c:pt>
                <c:pt idx="64">
                  <c:v>0.31488868242880691</c:v>
                </c:pt>
                <c:pt idx="65">
                  <c:v>0.31810527408809686</c:v>
                </c:pt>
                <c:pt idx="66">
                  <c:v>0.31733180464212218</c:v>
                </c:pt>
                <c:pt idx="67">
                  <c:v>0.31851560613343832</c:v>
                </c:pt>
                <c:pt idx="68">
                  <c:v>0.32057614163439857</c:v>
                </c:pt>
                <c:pt idx="69">
                  <c:v>0.32237402382867286</c:v>
                </c:pt>
                <c:pt idx="70">
                  <c:v>0.32464903687150537</c:v>
                </c:pt>
                <c:pt idx="71">
                  <c:v>0.32784894199918857</c:v>
                </c:pt>
                <c:pt idx="72">
                  <c:v>0.32391338939496378</c:v>
                </c:pt>
                <c:pt idx="73">
                  <c:v>0.3278293062914745</c:v>
                </c:pt>
                <c:pt idx="74">
                  <c:v>0.32968799191953746</c:v>
                </c:pt>
                <c:pt idx="75">
                  <c:v>0.33334511538757333</c:v>
                </c:pt>
                <c:pt idx="76">
                  <c:v>0.33342288282104876</c:v>
                </c:pt>
                <c:pt idx="77">
                  <c:v>0.34765127817575819</c:v>
                </c:pt>
                <c:pt idx="78">
                  <c:v>0.33931244382696313</c:v>
                </c:pt>
                <c:pt idx="79">
                  <c:v>0.33798326266575784</c:v>
                </c:pt>
                <c:pt idx="80">
                  <c:v>0.34539608124959742</c:v>
                </c:pt>
                <c:pt idx="81">
                  <c:v>0.34326796229475443</c:v>
                </c:pt>
                <c:pt idx="82">
                  <c:v>0.34635828681011915</c:v>
                </c:pt>
                <c:pt idx="83">
                  <c:v>0.3518396015969687</c:v>
                </c:pt>
                <c:pt idx="84">
                  <c:v>0.35457997556999193</c:v>
                </c:pt>
                <c:pt idx="85">
                  <c:v>0.35651808539609231</c:v>
                </c:pt>
                <c:pt idx="86">
                  <c:v>0.35050361908607058</c:v>
                </c:pt>
                <c:pt idx="87">
                  <c:v>0.36372963704294214</c:v>
                </c:pt>
                <c:pt idx="88">
                  <c:v>0.36372963704294214</c:v>
                </c:pt>
                <c:pt idx="89">
                  <c:v>0.36687116019688459</c:v>
                </c:pt>
                <c:pt idx="90">
                  <c:v>0.36599360087550231</c:v>
                </c:pt>
                <c:pt idx="91">
                  <c:v>0.37140106154976515</c:v>
                </c:pt>
                <c:pt idx="92">
                  <c:v>0.37503170923616935</c:v>
                </c:pt>
                <c:pt idx="93">
                  <c:v>0.37328602425301166</c:v>
                </c:pt>
                <c:pt idx="94">
                  <c:v>0.3753515189678896</c:v>
                </c:pt>
                <c:pt idx="95">
                  <c:v>0.374527917309258</c:v>
                </c:pt>
                <c:pt idx="96">
                  <c:v>0.38197431389066328</c:v>
                </c:pt>
                <c:pt idx="97">
                  <c:v>0.39522708636051496</c:v>
                </c:pt>
                <c:pt idx="98">
                  <c:v>0.39322635771007242</c:v>
                </c:pt>
                <c:pt idx="99">
                  <c:v>0.39203340445821466</c:v>
                </c:pt>
                <c:pt idx="100">
                  <c:v>0.39048996552927523</c:v>
                </c:pt>
                <c:pt idx="101">
                  <c:v>0.38748642614465589</c:v>
                </c:pt>
                <c:pt idx="102">
                  <c:v>0.38617090347910599</c:v>
                </c:pt>
                <c:pt idx="103">
                  <c:v>0.39180483533998278</c:v>
                </c:pt>
                <c:pt idx="104">
                  <c:v>0.39842951228392376</c:v>
                </c:pt>
                <c:pt idx="105">
                  <c:v>0.40030134619744062</c:v>
                </c:pt>
                <c:pt idx="106">
                  <c:v>0.4060618859117946</c:v>
                </c:pt>
                <c:pt idx="107">
                  <c:v>0.40334855017693716</c:v>
                </c:pt>
                <c:pt idx="108">
                  <c:v>0.40662007101616826</c:v>
                </c:pt>
                <c:pt idx="109">
                  <c:v>0.40402447521001866</c:v>
                </c:pt>
                <c:pt idx="110">
                  <c:v>0.41150908888039872</c:v>
                </c:pt>
                <c:pt idx="111">
                  <c:v>0.41593661308074781</c:v>
                </c:pt>
                <c:pt idx="112">
                  <c:v>0.42356501918056821</c:v>
                </c:pt>
                <c:pt idx="113">
                  <c:v>0.42057879845455198</c:v>
                </c:pt>
                <c:pt idx="114">
                  <c:v>0.42767835113688429</c:v>
                </c:pt>
                <c:pt idx="115">
                  <c:v>0.43411486043990283</c:v>
                </c:pt>
                <c:pt idx="116">
                  <c:v>0.43154122006889273</c:v>
                </c:pt>
                <c:pt idx="117">
                  <c:v>0.42764627109664205</c:v>
                </c:pt>
                <c:pt idx="118">
                  <c:v>0.4283476463143564</c:v>
                </c:pt>
                <c:pt idx="119">
                  <c:v>0.43247052172606781</c:v>
                </c:pt>
                <c:pt idx="120">
                  <c:v>0.43086020355710131</c:v>
                </c:pt>
                <c:pt idx="121">
                  <c:v>0.43993687413913968</c:v>
                </c:pt>
                <c:pt idx="122">
                  <c:v>0.45271127713241682</c:v>
                </c:pt>
                <c:pt idx="123">
                  <c:v>0.43771664772536684</c:v>
                </c:pt>
                <c:pt idx="124">
                  <c:v>0.44567757416129122</c:v>
                </c:pt>
                <c:pt idx="125">
                  <c:v>0.43704917600290116</c:v>
                </c:pt>
                <c:pt idx="126">
                  <c:v>0.44162166763236665</c:v>
                </c:pt>
                <c:pt idx="127">
                  <c:v>0.44513245482827207</c:v>
                </c:pt>
                <c:pt idx="128">
                  <c:v>0.44287526002658872</c:v>
                </c:pt>
                <c:pt idx="129">
                  <c:v>0.45625499596708852</c:v>
                </c:pt>
                <c:pt idx="130">
                  <c:v>0.44975727883210048</c:v>
                </c:pt>
                <c:pt idx="131">
                  <c:v>0.44684457727925153</c:v>
                </c:pt>
                <c:pt idx="132">
                  <c:v>0.44411074642223614</c:v>
                </c:pt>
                <c:pt idx="133">
                  <c:v>0.44951179424730037</c:v>
                </c:pt>
                <c:pt idx="134">
                  <c:v>0.44910834900699481</c:v>
                </c:pt>
                <c:pt idx="135">
                  <c:v>0.46132094729010648</c:v>
                </c:pt>
                <c:pt idx="136">
                  <c:v>0.44906250615781085</c:v>
                </c:pt>
                <c:pt idx="137">
                  <c:v>0.46192288286249339</c:v>
                </c:pt>
                <c:pt idx="138">
                  <c:v>0.46245344933224486</c:v>
                </c:pt>
                <c:pt idx="139">
                  <c:v>0.46477621567729921</c:v>
                </c:pt>
                <c:pt idx="140">
                  <c:v>0.46611936543614774</c:v>
                </c:pt>
                <c:pt idx="141">
                  <c:v>0.46816686818329056</c:v>
                </c:pt>
                <c:pt idx="142">
                  <c:v>0.4697027796749087</c:v>
                </c:pt>
                <c:pt idx="143">
                  <c:v>0.47180252647615922</c:v>
                </c:pt>
                <c:pt idx="144">
                  <c:v>0.47867321473600977</c:v>
                </c:pt>
                <c:pt idx="145">
                  <c:v>0.47859150392314037</c:v>
                </c:pt>
                <c:pt idx="146">
                  <c:v>0.47189719295446841</c:v>
                </c:pt>
                <c:pt idx="147">
                  <c:v>0.4711850812840116</c:v>
                </c:pt>
                <c:pt idx="148">
                  <c:v>0.49041105716100541</c:v>
                </c:pt>
                <c:pt idx="149">
                  <c:v>0.47557389370712688</c:v>
                </c:pt>
                <c:pt idx="150">
                  <c:v>0.47947296302101694</c:v>
                </c:pt>
                <c:pt idx="151">
                  <c:v>0.48627006312301191</c:v>
                </c:pt>
                <c:pt idx="152">
                  <c:v>0.47939840923584087</c:v>
                </c:pt>
                <c:pt idx="153">
                  <c:v>0.4952778330333969</c:v>
                </c:pt>
                <c:pt idx="154">
                  <c:v>0.48865275530329744</c:v>
                </c:pt>
                <c:pt idx="155">
                  <c:v>0.48627244563655148</c:v>
                </c:pt>
                <c:pt idx="156">
                  <c:v>0.49265448584244553</c:v>
                </c:pt>
                <c:pt idx="157">
                  <c:v>0.48955456337732439</c:v>
                </c:pt>
                <c:pt idx="158">
                  <c:v>0.48862608613700875</c:v>
                </c:pt>
                <c:pt idx="159">
                  <c:v>0.49485308198991518</c:v>
                </c:pt>
                <c:pt idx="160">
                  <c:v>0.49164542033331182</c:v>
                </c:pt>
                <c:pt idx="161">
                  <c:v>0.49201593697189328</c:v>
                </c:pt>
                <c:pt idx="162">
                  <c:v>0.49688131043462702</c:v>
                </c:pt>
                <c:pt idx="163">
                  <c:v>0.49508561920599969</c:v>
                </c:pt>
                <c:pt idx="164">
                  <c:v>0.49257573672198696</c:v>
                </c:pt>
                <c:pt idx="165">
                  <c:v>0.49702102365769951</c:v>
                </c:pt>
                <c:pt idx="166">
                  <c:v>0.50681132402202567</c:v>
                </c:pt>
                <c:pt idx="167">
                  <c:v>0.50787130846273809</c:v>
                </c:pt>
                <c:pt idx="168">
                  <c:v>0.49951118423326268</c:v>
                </c:pt>
                <c:pt idx="169">
                  <c:v>0.50713325526272857</c:v>
                </c:pt>
                <c:pt idx="170">
                  <c:v>0.50866469419089755</c:v>
                </c:pt>
                <c:pt idx="171">
                  <c:v>0.51772966037656298</c:v>
                </c:pt>
                <c:pt idx="172">
                  <c:v>0.50761183445289126</c:v>
                </c:pt>
                <c:pt idx="173">
                  <c:v>0.51603456446006157</c:v>
                </c:pt>
                <c:pt idx="174">
                  <c:v>0.51185563665132994</c:v>
                </c:pt>
                <c:pt idx="175">
                  <c:v>0.51603661173906279</c:v>
                </c:pt>
                <c:pt idx="176">
                  <c:v>0.51193877312394509</c:v>
                </c:pt>
                <c:pt idx="177">
                  <c:v>0.52256851938470505</c:v>
                </c:pt>
                <c:pt idx="178">
                  <c:v>0.52348882300071231</c:v>
                </c:pt>
                <c:pt idx="179">
                  <c:v>0.51996691298973174</c:v>
                </c:pt>
                <c:pt idx="180">
                  <c:v>0.51567120538162781</c:v>
                </c:pt>
                <c:pt idx="181">
                  <c:v>0.5228850264424042</c:v>
                </c:pt>
                <c:pt idx="182">
                  <c:v>0.51973949311578904</c:v>
                </c:pt>
                <c:pt idx="183">
                  <c:v>0.52136670264564833</c:v>
                </c:pt>
                <c:pt idx="184">
                  <c:v>0.52515618445355738</c:v>
                </c:pt>
                <c:pt idx="185">
                  <c:v>0.5249075882260098</c:v>
                </c:pt>
                <c:pt idx="186">
                  <c:v>0.53217724407890554</c:v>
                </c:pt>
                <c:pt idx="187">
                  <c:v>0.52776198703000465</c:v>
                </c:pt>
                <c:pt idx="188">
                  <c:v>0.5309204633762804</c:v>
                </c:pt>
                <c:pt idx="189">
                  <c:v>0.52644582189990485</c:v>
                </c:pt>
                <c:pt idx="190">
                  <c:v>0.53170860719343671</c:v>
                </c:pt>
                <c:pt idx="191">
                  <c:v>0.54347936456822954</c:v>
                </c:pt>
                <c:pt idx="192">
                  <c:v>0.53275863323939587</c:v>
                </c:pt>
                <c:pt idx="193">
                  <c:v>0.53831934543431759</c:v>
                </c:pt>
                <c:pt idx="194">
                  <c:v>0.54158950733011724</c:v>
                </c:pt>
                <c:pt idx="195">
                  <c:v>0.54039157233354218</c:v>
                </c:pt>
                <c:pt idx="196">
                  <c:v>0.53577258477692014</c:v>
                </c:pt>
                <c:pt idx="197">
                  <c:v>0.52972844480448655</c:v>
                </c:pt>
                <c:pt idx="198">
                  <c:v>0.53577258477692014</c:v>
                </c:pt>
                <c:pt idx="199">
                  <c:v>0.53367270536705658</c:v>
                </c:pt>
                <c:pt idx="200">
                  <c:v>0.53858749782178006</c:v>
                </c:pt>
                <c:pt idx="201">
                  <c:v>0.53525375132714959</c:v>
                </c:pt>
                <c:pt idx="202">
                  <c:v>0.53579807975407179</c:v>
                </c:pt>
                <c:pt idx="203">
                  <c:v>0.54295145618490004</c:v>
                </c:pt>
                <c:pt idx="204">
                  <c:v>0.54174899594820924</c:v>
                </c:pt>
                <c:pt idx="205">
                  <c:v>0.54639495483164657</c:v>
                </c:pt>
                <c:pt idx="206">
                  <c:v>0.54251529099334084</c:v>
                </c:pt>
                <c:pt idx="207">
                  <c:v>0.54949545239909403</c:v>
                </c:pt>
                <c:pt idx="208">
                  <c:v>0.54519496062971795</c:v>
                </c:pt>
                <c:pt idx="209">
                  <c:v>0.55067871451871186</c:v>
                </c:pt>
                <c:pt idx="210">
                  <c:v>0.54872344556193298</c:v>
                </c:pt>
                <c:pt idx="211">
                  <c:v>0.54609970982169243</c:v>
                </c:pt>
                <c:pt idx="212">
                  <c:v>0.55753225652429861</c:v>
                </c:pt>
                <c:pt idx="213">
                  <c:v>0.55585194156666484</c:v>
                </c:pt>
                <c:pt idx="214">
                  <c:v>0.5526349307899896</c:v>
                </c:pt>
                <c:pt idx="215">
                  <c:v>0.55638166610145934</c:v>
                </c:pt>
                <c:pt idx="216">
                  <c:v>0.55171484522740688</c:v>
                </c:pt>
                <c:pt idx="217">
                  <c:v>0.55584822262565148</c:v>
                </c:pt>
                <c:pt idx="218">
                  <c:v>0.55405089237111593</c:v>
                </c:pt>
                <c:pt idx="219">
                  <c:v>0.55349715874766037</c:v>
                </c:pt>
                <c:pt idx="220">
                  <c:v>0.55986450095138141</c:v>
                </c:pt>
                <c:pt idx="221">
                  <c:v>0.55166074107419905</c:v>
                </c:pt>
                <c:pt idx="222">
                  <c:v>0.55418198649489026</c:v>
                </c:pt>
                <c:pt idx="223">
                  <c:v>0.54970181052360667</c:v>
                </c:pt>
                <c:pt idx="224">
                  <c:v>0.56195627567814244</c:v>
                </c:pt>
                <c:pt idx="225">
                  <c:v>0.55554142690860442</c:v>
                </c:pt>
                <c:pt idx="226">
                  <c:v>0.55094808344184421</c:v>
                </c:pt>
                <c:pt idx="227">
                  <c:v>0.55199247010083408</c:v>
                </c:pt>
                <c:pt idx="228">
                  <c:v>0.55661216862683249</c:v>
                </c:pt>
                <c:pt idx="229">
                  <c:v>0.55424349304844411</c:v>
                </c:pt>
                <c:pt idx="230">
                  <c:v>0.55878216377771539</c:v>
                </c:pt>
                <c:pt idx="231">
                  <c:v>0.55639602220534456</c:v>
                </c:pt>
                <c:pt idx="232">
                  <c:v>0.55845777609699732</c:v>
                </c:pt>
                <c:pt idx="233">
                  <c:v>0.55943678597465429</c:v>
                </c:pt>
                <c:pt idx="234">
                  <c:v>0.56250316423796942</c:v>
                </c:pt>
                <c:pt idx="235">
                  <c:v>0.55921874497688084</c:v>
                </c:pt>
                <c:pt idx="236">
                  <c:v>0.56668376745312465</c:v>
                </c:pt>
                <c:pt idx="237">
                  <c:v>0.56655567342079272</c:v>
                </c:pt>
                <c:pt idx="238">
                  <c:v>0.56729603217663205</c:v>
                </c:pt>
                <c:pt idx="239">
                  <c:v>0.57161795693281825</c:v>
                </c:pt>
                <c:pt idx="240">
                  <c:v>0.57373982074279828</c:v>
                </c:pt>
                <c:pt idx="241">
                  <c:v>0.56915006829416526</c:v>
                </c:pt>
                <c:pt idx="242">
                  <c:v>0.56905028902930299</c:v>
                </c:pt>
                <c:pt idx="243">
                  <c:v>0.57203734112616689</c:v>
                </c:pt>
                <c:pt idx="244">
                  <c:v>0.5738021975905353</c:v>
                </c:pt>
                <c:pt idx="245">
                  <c:v>0.58271403745422778</c:v>
                </c:pt>
                <c:pt idx="246">
                  <c:v>0.57617435936872152</c:v>
                </c:pt>
                <c:pt idx="247">
                  <c:v>0.57332016738003377</c:v>
                </c:pt>
                <c:pt idx="248">
                  <c:v>0.58164531089251725</c:v>
                </c:pt>
                <c:pt idx="249">
                  <c:v>0.58190282020954287</c:v>
                </c:pt>
                <c:pt idx="250">
                  <c:v>0.58606795856395366</c:v>
                </c:pt>
                <c:pt idx="251">
                  <c:v>0.59251365146877533</c:v>
                </c:pt>
                <c:pt idx="252">
                  <c:v>0.58530390970156998</c:v>
                </c:pt>
                <c:pt idx="253">
                  <c:v>0.59008386776702937</c:v>
                </c:pt>
                <c:pt idx="254">
                  <c:v>0.5876302511458994</c:v>
                </c:pt>
                <c:pt idx="255">
                  <c:v>0.58481380907408309</c:v>
                </c:pt>
                <c:pt idx="256">
                  <c:v>0.57985638262053629</c:v>
                </c:pt>
                <c:pt idx="257">
                  <c:v>0.57235212290979987</c:v>
                </c:pt>
                <c:pt idx="258">
                  <c:v>0.58761070829148387</c:v>
                </c:pt>
                <c:pt idx="259">
                  <c:v>0.58766081217836352</c:v>
                </c:pt>
                <c:pt idx="260">
                  <c:v>0.58115660816962911</c:v>
                </c:pt>
                <c:pt idx="261">
                  <c:v>0.58012554137719907</c:v>
                </c:pt>
                <c:pt idx="262">
                  <c:v>0.58041039383490189</c:v>
                </c:pt>
                <c:pt idx="263">
                  <c:v>0.58168046231094228</c:v>
                </c:pt>
                <c:pt idx="264">
                  <c:v>0.58168046231094228</c:v>
                </c:pt>
                <c:pt idx="265">
                  <c:v>0.58203472833173431</c:v>
                </c:pt>
                <c:pt idx="266">
                  <c:v>0.58139176623895794</c:v>
                </c:pt>
                <c:pt idx="267">
                  <c:v>0.57695648708149549</c:v>
                </c:pt>
                <c:pt idx="268">
                  <c:v>0.58289684237874051</c:v>
                </c:pt>
                <c:pt idx="269">
                  <c:v>0.58322284785587941</c:v>
                </c:pt>
                <c:pt idx="270">
                  <c:v>0.58266727772352322</c:v>
                </c:pt>
                <c:pt idx="271">
                  <c:v>0.58393321081720673</c:v>
                </c:pt>
                <c:pt idx="272">
                  <c:v>0.57944411089838677</c:v>
                </c:pt>
                <c:pt idx="273">
                  <c:v>0.58665714149111892</c:v>
                </c:pt>
                <c:pt idx="274">
                  <c:v>0.5879348667116987</c:v>
                </c:pt>
                <c:pt idx="275">
                  <c:v>0.58310931046304404</c:v>
                </c:pt>
                <c:pt idx="276">
                  <c:v>0.58632253098722342</c:v>
                </c:pt>
                <c:pt idx="277">
                  <c:v>0.5937212471037302</c:v>
                </c:pt>
                <c:pt idx="278">
                  <c:v>0.59766359392129276</c:v>
                </c:pt>
                <c:pt idx="279">
                  <c:v>0.59387773460369575</c:v>
                </c:pt>
                <c:pt idx="280">
                  <c:v>0.59709858784923242</c:v>
                </c:pt>
                <c:pt idx="281">
                  <c:v>0.59670832067319868</c:v>
                </c:pt>
                <c:pt idx="282">
                  <c:v>0.59737288698634894</c:v>
                </c:pt>
                <c:pt idx="283">
                  <c:v>0.59707356749878782</c:v>
                </c:pt>
                <c:pt idx="284">
                  <c:v>0.60382240426568379</c:v>
                </c:pt>
                <c:pt idx="285">
                  <c:v>0.60194472196122351</c:v>
                </c:pt>
                <c:pt idx="286">
                  <c:v>0.59514188556584136</c:v>
                </c:pt>
                <c:pt idx="287">
                  <c:v>0.6030224361287394</c:v>
                </c:pt>
                <c:pt idx="288">
                  <c:v>0.60545398306916154</c:v>
                </c:pt>
                <c:pt idx="289">
                  <c:v>0.60708383816510825</c:v>
                </c:pt>
                <c:pt idx="290">
                  <c:v>0.60590738077441053</c:v>
                </c:pt>
                <c:pt idx="291">
                  <c:v>0.60497872827504229</c:v>
                </c:pt>
                <c:pt idx="292">
                  <c:v>0.60389605734569107</c:v>
                </c:pt>
                <c:pt idx="293">
                  <c:v>0.59550432152543686</c:v>
                </c:pt>
                <c:pt idx="294">
                  <c:v>0.60634550392007003</c:v>
                </c:pt>
                <c:pt idx="295">
                  <c:v>0.60108516419359759</c:v>
                </c:pt>
                <c:pt idx="296">
                  <c:v>0.60276787360677664</c:v>
                </c:pt>
                <c:pt idx="297">
                  <c:v>0.59920041241780486</c:v>
                </c:pt>
                <c:pt idx="298">
                  <c:v>0.60669912630133349</c:v>
                </c:pt>
                <c:pt idx="299">
                  <c:v>0.59922174578410203</c:v>
                </c:pt>
                <c:pt idx="300">
                  <c:v>0.5982420538155323</c:v>
                </c:pt>
                <c:pt idx="301">
                  <c:v>0.60156204978558647</c:v>
                </c:pt>
                <c:pt idx="302">
                  <c:v>0.59628130774965427</c:v>
                </c:pt>
                <c:pt idx="303">
                  <c:v>0.6068445354905434</c:v>
                </c:pt>
                <c:pt idx="304">
                  <c:v>0.60189296617159571</c:v>
                </c:pt>
                <c:pt idx="305">
                  <c:v>0.61036681095840095</c:v>
                </c:pt>
                <c:pt idx="306">
                  <c:v>0.60039749063841519</c:v>
                </c:pt>
                <c:pt idx="307">
                  <c:v>0.61401667507915403</c:v>
                </c:pt>
                <c:pt idx="308">
                  <c:v>0.61112624203301724</c:v>
                </c:pt>
                <c:pt idx="309">
                  <c:v>0.61274687369851832</c:v>
                </c:pt>
                <c:pt idx="310">
                  <c:v>0.60976655574566307</c:v>
                </c:pt>
                <c:pt idx="311">
                  <c:v>0.61530750976432858</c:v>
                </c:pt>
                <c:pt idx="312">
                  <c:v>0.61367319330049386</c:v>
                </c:pt>
                <c:pt idx="313">
                  <c:v>0.61919630635055456</c:v>
                </c:pt>
                <c:pt idx="314">
                  <c:v>0.61328688686780153</c:v>
                </c:pt>
                <c:pt idx="315">
                  <c:v>0.6118680186548866</c:v>
                </c:pt>
                <c:pt idx="316">
                  <c:v>0.61853143819002288</c:v>
                </c:pt>
                <c:pt idx="317">
                  <c:v>0.6182539435217197</c:v>
                </c:pt>
                <c:pt idx="318">
                  <c:v>0.62092454094760541</c:v>
                </c:pt>
                <c:pt idx="319">
                  <c:v>0.60976655574566307</c:v>
                </c:pt>
                <c:pt idx="320">
                  <c:v>0.61766293265328531</c:v>
                </c:pt>
                <c:pt idx="321">
                  <c:v>0.62498363804643176</c:v>
                </c:pt>
                <c:pt idx="322">
                  <c:v>0.62245541469252497</c:v>
                </c:pt>
                <c:pt idx="323">
                  <c:v>0.61937346582238328</c:v>
                </c:pt>
                <c:pt idx="324">
                  <c:v>0.61555540542245357</c:v>
                </c:pt>
                <c:pt idx="325">
                  <c:v>0.6163915434518763</c:v>
                </c:pt>
                <c:pt idx="326">
                  <c:v>0.6164027020985432</c:v>
                </c:pt>
                <c:pt idx="327">
                  <c:v>0.62171604206031572</c:v>
                </c:pt>
                <c:pt idx="328">
                  <c:v>0.62566734486816078</c:v>
                </c:pt>
                <c:pt idx="329">
                  <c:v>0.61448319293810627</c:v>
                </c:pt>
                <c:pt idx="330">
                  <c:v>0.61748935511334724</c:v>
                </c:pt>
                <c:pt idx="331">
                  <c:v>0.61806184106839679</c:v>
                </c:pt>
                <c:pt idx="332">
                  <c:v>0.62621439469950868</c:v>
                </c:pt>
                <c:pt idx="333">
                  <c:v>0.62339264049136056</c:v>
                </c:pt>
                <c:pt idx="334">
                  <c:v>0.62258529881517821</c:v>
                </c:pt>
                <c:pt idx="335">
                  <c:v>0.62235383807415512</c:v>
                </c:pt>
                <c:pt idx="336">
                  <c:v>0.63751484968274641</c:v>
                </c:pt>
                <c:pt idx="337">
                  <c:v>0.63045169001113843</c:v>
                </c:pt>
                <c:pt idx="338">
                  <c:v>0.6269110150020818</c:v>
                </c:pt>
                <c:pt idx="339">
                  <c:v>0.62491298560016051</c:v>
                </c:pt>
                <c:pt idx="340">
                  <c:v>0.63014292605754829</c:v>
                </c:pt>
                <c:pt idx="341">
                  <c:v>0.6318634526771032</c:v>
                </c:pt>
                <c:pt idx="342">
                  <c:v>0.62913521380270931</c:v>
                </c:pt>
                <c:pt idx="343">
                  <c:v>0.62194850544214875</c:v>
                </c:pt>
                <c:pt idx="344">
                  <c:v>0.63221886126951399</c:v>
                </c:pt>
                <c:pt idx="345">
                  <c:v>0.63190942935699757</c:v>
                </c:pt>
                <c:pt idx="346">
                  <c:v>0.62468340216480589</c:v>
                </c:pt>
                <c:pt idx="347">
                  <c:v>0.63332740912975616</c:v>
                </c:pt>
                <c:pt idx="348">
                  <c:v>0.63302453440927564</c:v>
                </c:pt>
                <c:pt idx="349">
                  <c:v>0.62359627118989192</c:v>
                </c:pt>
                <c:pt idx="350">
                  <c:v>0.6226399748444027</c:v>
                </c:pt>
                <c:pt idx="351">
                  <c:v>0.62443152147113301</c:v>
                </c:pt>
                <c:pt idx="352">
                  <c:v>0.63200200482812774</c:v>
                </c:pt>
                <c:pt idx="353">
                  <c:v>0.63370311273047819</c:v>
                </c:pt>
                <c:pt idx="354">
                  <c:v>0.62920225496032056</c:v>
                </c:pt>
                <c:pt idx="355">
                  <c:v>0.63456454458329936</c:v>
                </c:pt>
                <c:pt idx="356">
                  <c:v>0.62840651098344724</c:v>
                </c:pt>
                <c:pt idx="357">
                  <c:v>0.62884338885311264</c:v>
                </c:pt>
                <c:pt idx="358">
                  <c:v>0.63021837787309265</c:v>
                </c:pt>
                <c:pt idx="359">
                  <c:v>0.63480638770408548</c:v>
                </c:pt>
                <c:pt idx="360">
                  <c:v>0.63013022208548519</c:v>
                </c:pt>
                <c:pt idx="361">
                  <c:v>0.633855763317975</c:v>
                </c:pt>
                <c:pt idx="362">
                  <c:v>0.63178075081850837</c:v>
                </c:pt>
                <c:pt idx="363">
                  <c:v>0.6345532189813804</c:v>
                </c:pt>
                <c:pt idx="364">
                  <c:v>0.63177857061303044</c:v>
                </c:pt>
                <c:pt idx="365">
                  <c:v>0.64144694999835705</c:v>
                </c:pt>
                <c:pt idx="366">
                  <c:v>0.6407584544187771</c:v>
                </c:pt>
                <c:pt idx="367">
                  <c:v>0.63561944433272222</c:v>
                </c:pt>
                <c:pt idx="368">
                  <c:v>0.63726351661343883</c:v>
                </c:pt>
                <c:pt idx="369">
                  <c:v>0.62894382797871018</c:v>
                </c:pt>
                <c:pt idx="370">
                  <c:v>0.64667546602436365</c:v>
                </c:pt>
                <c:pt idx="371">
                  <c:v>0.64575300995228413</c:v>
                </c:pt>
                <c:pt idx="372">
                  <c:v>0.63945930553768893</c:v>
                </c:pt>
                <c:pt idx="373">
                  <c:v>0.64811325287516075</c:v>
                </c:pt>
                <c:pt idx="374">
                  <c:v>0.63718477610756441</c:v>
                </c:pt>
                <c:pt idx="375">
                  <c:v>0.64445173675876188</c:v>
                </c:pt>
                <c:pt idx="376">
                  <c:v>0.64699140918164855</c:v>
                </c:pt>
                <c:pt idx="377">
                  <c:v>0.64528616547453166</c:v>
                </c:pt>
                <c:pt idx="378">
                  <c:v>0.64850754826917711</c:v>
                </c:pt>
                <c:pt idx="379">
                  <c:v>0.64587394770123041</c:v>
                </c:pt>
                <c:pt idx="380">
                  <c:v>0.64833900272997347</c:v>
                </c:pt>
                <c:pt idx="381">
                  <c:v>0.64564355296469833</c:v>
                </c:pt>
                <c:pt idx="382">
                  <c:v>0.6422753379572288</c:v>
                </c:pt>
                <c:pt idx="383">
                  <c:v>0.64429328905581429</c:v>
                </c:pt>
                <c:pt idx="384">
                  <c:v>0.6435638418603451</c:v>
                </c:pt>
                <c:pt idx="385">
                  <c:v>0.64876653216635771</c:v>
                </c:pt>
                <c:pt idx="386">
                  <c:v>0.64834114952257882</c:v>
                </c:pt>
                <c:pt idx="387">
                  <c:v>0.64391765879650109</c:v>
                </c:pt>
                <c:pt idx="388">
                  <c:v>0.64539806357554586</c:v>
                </c:pt>
                <c:pt idx="389">
                  <c:v>0.64905653329091861</c:v>
                </c:pt>
                <c:pt idx="390">
                  <c:v>0.64061313312468227</c:v>
                </c:pt>
                <c:pt idx="391">
                  <c:v>0.64717664622503257</c:v>
                </c:pt>
                <c:pt idx="392">
                  <c:v>0.64385287566577976</c:v>
                </c:pt>
                <c:pt idx="393">
                  <c:v>0.64921958158395532</c:v>
                </c:pt>
                <c:pt idx="394">
                  <c:v>0.6477191329853148</c:v>
                </c:pt>
                <c:pt idx="395">
                  <c:v>0.64752328166702577</c:v>
                </c:pt>
                <c:pt idx="396">
                  <c:v>0.64590402700031113</c:v>
                </c:pt>
                <c:pt idx="397">
                  <c:v>0.64884384503282666</c:v>
                </c:pt>
                <c:pt idx="398">
                  <c:v>0.6563809169691861</c:v>
                </c:pt>
                <c:pt idx="399">
                  <c:v>0.65841287723898445</c:v>
                </c:pt>
                <c:pt idx="400">
                  <c:v>0.65506122615492379</c:v>
                </c:pt>
                <c:pt idx="401">
                  <c:v>0.65290761667205888</c:v>
                </c:pt>
                <c:pt idx="402">
                  <c:v>0.6607529293483041</c:v>
                </c:pt>
                <c:pt idx="403">
                  <c:v>0.64952177258543142</c:v>
                </c:pt>
                <c:pt idx="404">
                  <c:v>0.6552262442603406</c:v>
                </c:pt>
                <c:pt idx="405">
                  <c:v>0.65467205197814793</c:v>
                </c:pt>
                <c:pt idx="406">
                  <c:v>0.65754026921547137</c:v>
                </c:pt>
                <c:pt idx="407">
                  <c:v>0.65724999037247234</c:v>
                </c:pt>
                <c:pt idx="408">
                  <c:v>0.64986710077374221</c:v>
                </c:pt>
                <c:pt idx="409">
                  <c:v>0.65095359377033724</c:v>
                </c:pt>
                <c:pt idx="410">
                  <c:v>0.65293482568917405</c:v>
                </c:pt>
                <c:pt idx="411">
                  <c:v>0.65092831603356105</c:v>
                </c:pt>
                <c:pt idx="412">
                  <c:v>0.65757468047231438</c:v>
                </c:pt>
                <c:pt idx="413">
                  <c:v>0.65536953963811273</c:v>
                </c:pt>
                <c:pt idx="414">
                  <c:v>0.65404339649106491</c:v>
                </c:pt>
                <c:pt idx="415">
                  <c:v>0.65591036356152888</c:v>
                </c:pt>
                <c:pt idx="416">
                  <c:v>0.66253448969646822</c:v>
                </c:pt>
                <c:pt idx="417">
                  <c:v>0.65219177197881195</c:v>
                </c:pt>
                <c:pt idx="418">
                  <c:v>0.65877174000022753</c:v>
                </c:pt>
                <c:pt idx="419">
                  <c:v>0.66901782907397034</c:v>
                </c:pt>
                <c:pt idx="420">
                  <c:v>0.6510630429465315</c:v>
                </c:pt>
                <c:pt idx="421">
                  <c:v>0.65877174000022753</c:v>
                </c:pt>
                <c:pt idx="422">
                  <c:v>0.66131228873234216</c:v>
                </c:pt>
                <c:pt idx="423">
                  <c:v>0.65586957288770065</c:v>
                </c:pt>
                <c:pt idx="424">
                  <c:v>0.66235770280446571</c:v>
                </c:pt>
                <c:pt idx="425">
                  <c:v>0.65825281083793752</c:v>
                </c:pt>
                <c:pt idx="426">
                  <c:v>0.66123784336733338</c:v>
                </c:pt>
                <c:pt idx="427">
                  <c:v>0.66080880281914722</c:v>
                </c:pt>
                <c:pt idx="428">
                  <c:v>0.66967899784876217</c:v>
                </c:pt>
                <c:pt idx="429">
                  <c:v>0.66651981956974082</c:v>
                </c:pt>
                <c:pt idx="430">
                  <c:v>0.65735771102453966</c:v>
                </c:pt>
                <c:pt idx="431">
                  <c:v>0.66337099783131892</c:v>
                </c:pt>
                <c:pt idx="432">
                  <c:v>0.66739722445343397</c:v>
                </c:pt>
                <c:pt idx="433">
                  <c:v>0.67598847895425296</c:v>
                </c:pt>
                <c:pt idx="434">
                  <c:v>0.66677533339280104</c:v>
                </c:pt>
                <c:pt idx="435">
                  <c:v>0.65961202265043939</c:v>
                </c:pt>
                <c:pt idx="436">
                  <c:v>0.65522436339788481</c:v>
                </c:pt>
                <c:pt idx="437">
                  <c:v>0.67334842531168881</c:v>
                </c:pt>
                <c:pt idx="438">
                  <c:v>0.65961202265043939</c:v>
                </c:pt>
                <c:pt idx="439">
                  <c:v>0.6678430465452373</c:v>
                </c:pt>
                <c:pt idx="440">
                  <c:v>0.66603056038561137</c:v>
                </c:pt>
                <c:pt idx="441">
                  <c:v>0.67134523529059897</c:v>
                </c:pt>
                <c:pt idx="442">
                  <c:v>0.66007055782819979</c:v>
                </c:pt>
                <c:pt idx="443">
                  <c:v>0.67350494930070182</c:v>
                </c:pt>
                <c:pt idx="444">
                  <c:v>0.66449458082184765</c:v>
                </c:pt>
                <c:pt idx="445">
                  <c:v>0.66296991111621384</c:v>
                </c:pt>
                <c:pt idx="446">
                  <c:v>0.67380507333196127</c:v>
                </c:pt>
                <c:pt idx="447">
                  <c:v>0.6671773328530135</c:v>
                </c:pt>
                <c:pt idx="448">
                  <c:v>0.66351955810311436</c:v>
                </c:pt>
                <c:pt idx="449">
                  <c:v>0.66472787996392046</c:v>
                </c:pt>
                <c:pt idx="450">
                  <c:v>0.67007513425327014</c:v>
                </c:pt>
                <c:pt idx="451">
                  <c:v>0.6683763609711949</c:v>
                </c:pt>
                <c:pt idx="452">
                  <c:v>0.66394783528880486</c:v>
                </c:pt>
                <c:pt idx="453">
                  <c:v>0.66063889458205272</c:v>
                </c:pt>
                <c:pt idx="454">
                  <c:v>0.67193887259607821</c:v>
                </c:pt>
                <c:pt idx="455">
                  <c:v>0.6693242777109133</c:v>
                </c:pt>
                <c:pt idx="456">
                  <c:v>0.67149078791508909</c:v>
                </c:pt>
                <c:pt idx="457">
                  <c:v>0.67458476794171973</c:v>
                </c:pt>
                <c:pt idx="458">
                  <c:v>0.67630881774944851</c:v>
                </c:pt>
                <c:pt idx="459">
                  <c:v>0.6693242777109133</c:v>
                </c:pt>
                <c:pt idx="460">
                  <c:v>0.67302749803606843</c:v>
                </c:pt>
                <c:pt idx="461">
                  <c:v>0.66761826654657985</c:v>
                </c:pt>
                <c:pt idx="462">
                  <c:v>0.67255328532371483</c:v>
                </c:pt>
                <c:pt idx="463">
                  <c:v>0.67224557715884636</c:v>
                </c:pt>
                <c:pt idx="464">
                  <c:v>0.6702348053884214</c:v>
                </c:pt>
                <c:pt idx="465">
                  <c:v>0.66399622235029176</c:v>
                </c:pt>
                <c:pt idx="466">
                  <c:v>0.67272787449672633</c:v>
                </c:pt>
                <c:pt idx="467">
                  <c:v>0.67833653406747096</c:v>
                </c:pt>
                <c:pt idx="468">
                  <c:v>0.67552117183934379</c:v>
                </c:pt>
                <c:pt idx="469">
                  <c:v>0.67645384090762539</c:v>
                </c:pt>
                <c:pt idx="470">
                  <c:v>0.67864356010276983</c:v>
                </c:pt>
                <c:pt idx="471">
                  <c:v>0.68085635459601612</c:v>
                </c:pt>
                <c:pt idx="472">
                  <c:v>0.6813386746990131</c:v>
                </c:pt>
                <c:pt idx="473">
                  <c:v>0.68760146831835933</c:v>
                </c:pt>
                <c:pt idx="474">
                  <c:v>0.68150447572221173</c:v>
                </c:pt>
                <c:pt idx="475">
                  <c:v>0.67724281092494798</c:v>
                </c:pt>
                <c:pt idx="476">
                  <c:v>0.6810339622722662</c:v>
                </c:pt>
                <c:pt idx="477">
                  <c:v>0.6796063862699947</c:v>
                </c:pt>
                <c:pt idx="478">
                  <c:v>0.67288238153544289</c:v>
                </c:pt>
                <c:pt idx="479">
                  <c:v>0.67614747959282628</c:v>
                </c:pt>
                <c:pt idx="480">
                  <c:v>0.68553287332893076</c:v>
                </c:pt>
                <c:pt idx="481">
                  <c:v>0.68135894173189104</c:v>
                </c:pt>
                <c:pt idx="482">
                  <c:v>0.68408114877162118</c:v>
                </c:pt>
                <c:pt idx="483">
                  <c:v>0.6810339622722662</c:v>
                </c:pt>
                <c:pt idx="484">
                  <c:v>0.68167786013195553</c:v>
                </c:pt>
                <c:pt idx="485">
                  <c:v>0.68026219348397943</c:v>
                </c:pt>
                <c:pt idx="486">
                  <c:v>0.68106618529083662</c:v>
                </c:pt>
                <c:pt idx="487">
                  <c:v>0.67662197571748062</c:v>
                </c:pt>
                <c:pt idx="488">
                  <c:v>0.68267800677229817</c:v>
                </c:pt>
                <c:pt idx="489">
                  <c:v>0.67038373166747856</c:v>
                </c:pt>
                <c:pt idx="490">
                  <c:v>0.67395536330888772</c:v>
                </c:pt>
                <c:pt idx="491">
                  <c:v>0.68139988062323031</c:v>
                </c:pt>
                <c:pt idx="492">
                  <c:v>0.67916245198115544</c:v>
                </c:pt>
                <c:pt idx="493">
                  <c:v>0.67996478907617119</c:v>
                </c:pt>
                <c:pt idx="494">
                  <c:v>0.68237212256910085</c:v>
                </c:pt>
                <c:pt idx="495">
                  <c:v>0.67758278124733462</c:v>
                </c:pt>
                <c:pt idx="496">
                  <c:v>0.67584155818087532</c:v>
                </c:pt>
                <c:pt idx="497">
                  <c:v>0.68175729301453702</c:v>
                </c:pt>
                <c:pt idx="498">
                  <c:v>0.68389412371544955</c:v>
                </c:pt>
                <c:pt idx="499">
                  <c:v>0.67664239854402142</c:v>
                </c:pt>
                <c:pt idx="500">
                  <c:v>0.67568617910537287</c:v>
                </c:pt>
                <c:pt idx="501">
                  <c:v>0.68049149548369725</c:v>
                </c:pt>
                <c:pt idx="502">
                  <c:v>0.68408740583425842</c:v>
                </c:pt>
                <c:pt idx="503">
                  <c:v>0.68670945666910932</c:v>
                </c:pt>
                <c:pt idx="504">
                  <c:v>0.67791861900413164</c:v>
                </c:pt>
                <c:pt idx="505">
                  <c:v>0.68277890829742305</c:v>
                </c:pt>
                <c:pt idx="506">
                  <c:v>0.67425913198064502</c:v>
                </c:pt>
                <c:pt idx="507">
                  <c:v>0.68134151113108909</c:v>
                </c:pt>
                <c:pt idx="508">
                  <c:v>0.68298593197590152</c:v>
                </c:pt>
                <c:pt idx="509">
                  <c:v>0.68102862621481419</c:v>
                </c:pt>
                <c:pt idx="510">
                  <c:v>0.68496338069237617</c:v>
                </c:pt>
                <c:pt idx="511">
                  <c:v>0.68249369822916628</c:v>
                </c:pt>
                <c:pt idx="512">
                  <c:v>0.68641717566779081</c:v>
                </c:pt>
                <c:pt idx="513">
                  <c:v>0.68687476714769369</c:v>
                </c:pt>
                <c:pt idx="514">
                  <c:v>0.69247391536650016</c:v>
                </c:pt>
                <c:pt idx="515">
                  <c:v>0.69428300591255421</c:v>
                </c:pt>
                <c:pt idx="516">
                  <c:v>0.69189476661072391</c:v>
                </c:pt>
                <c:pt idx="517">
                  <c:v>0.68841314422141286</c:v>
                </c:pt>
                <c:pt idx="518">
                  <c:v>0.6864299179129647</c:v>
                </c:pt>
                <c:pt idx="519">
                  <c:v>0.68960145566630604</c:v>
                </c:pt>
                <c:pt idx="520">
                  <c:v>0.69065068562946252</c:v>
                </c:pt>
                <c:pt idx="521">
                  <c:v>0.69118847676568773</c:v>
                </c:pt>
                <c:pt idx="522">
                  <c:v>0.69456198019041737</c:v>
                </c:pt>
                <c:pt idx="523">
                  <c:v>0.68953280973395614</c:v>
                </c:pt>
                <c:pt idx="524">
                  <c:v>0.68988351851309404</c:v>
                </c:pt>
                <c:pt idx="525">
                  <c:v>0.68993387847717613</c:v>
                </c:pt>
                <c:pt idx="526">
                  <c:v>0.68961478220847461</c:v>
                </c:pt>
                <c:pt idx="527">
                  <c:v>0.69488976127853674</c:v>
                </c:pt>
                <c:pt idx="528">
                  <c:v>0.68397294770569406</c:v>
                </c:pt>
                <c:pt idx="529">
                  <c:v>0.69032173306623168</c:v>
                </c:pt>
                <c:pt idx="530">
                  <c:v>0.69201345754241117</c:v>
                </c:pt>
                <c:pt idx="531">
                  <c:v>0.68167518615365152</c:v>
                </c:pt>
                <c:pt idx="532">
                  <c:v>0.6882898109080019</c:v>
                </c:pt>
                <c:pt idx="533">
                  <c:v>0.68929532960662387</c:v>
                </c:pt>
                <c:pt idx="534">
                  <c:v>0.68795542188660841</c:v>
                </c:pt>
                <c:pt idx="535">
                  <c:v>0.69697239573371816</c:v>
                </c:pt>
                <c:pt idx="536">
                  <c:v>0.69541160889702003</c:v>
                </c:pt>
                <c:pt idx="537">
                  <c:v>0.68934986831710388</c:v>
                </c:pt>
                <c:pt idx="538">
                  <c:v>0.6945842024639477</c:v>
                </c:pt>
                <c:pt idx="539">
                  <c:v>0.68980034660518752</c:v>
                </c:pt>
                <c:pt idx="540">
                  <c:v>0.69889832357149628</c:v>
                </c:pt>
                <c:pt idx="541">
                  <c:v>0.69628895898010446</c:v>
                </c:pt>
                <c:pt idx="542">
                  <c:v>0.69038031130115385</c:v>
                </c:pt>
                <c:pt idx="543">
                  <c:v>0.69907665372592087</c:v>
                </c:pt>
                <c:pt idx="544">
                  <c:v>0.69990206037125968</c:v>
                </c:pt>
                <c:pt idx="545">
                  <c:v>0.6951595280095999</c:v>
                </c:pt>
                <c:pt idx="546">
                  <c:v>0.70078209602184816</c:v>
                </c:pt>
                <c:pt idx="547">
                  <c:v>0.70789213759440051</c:v>
                </c:pt>
                <c:pt idx="548">
                  <c:v>0.7013234795425406</c:v>
                </c:pt>
                <c:pt idx="549">
                  <c:v>0.69693911025817956</c:v>
                </c:pt>
                <c:pt idx="550">
                  <c:v>0.70167579347710296</c:v>
                </c:pt>
                <c:pt idx="551">
                  <c:v>0.70319777818152329</c:v>
                </c:pt>
                <c:pt idx="552">
                  <c:v>0.69859237682670372</c:v>
                </c:pt>
                <c:pt idx="553">
                  <c:v>0.70500143787360825</c:v>
                </c:pt>
                <c:pt idx="554">
                  <c:v>0.70774353617335994</c:v>
                </c:pt>
                <c:pt idx="555">
                  <c:v>0.69701796572430652</c:v>
                </c:pt>
                <c:pt idx="556">
                  <c:v>0.70050441925864282</c:v>
                </c:pt>
                <c:pt idx="557">
                  <c:v>0.69734073585789036</c:v>
                </c:pt>
                <c:pt idx="558">
                  <c:v>0.70041906122493114</c:v>
                </c:pt>
                <c:pt idx="559">
                  <c:v>0.70059248940558672</c:v>
                </c:pt>
                <c:pt idx="560">
                  <c:v>0.70147034893727034</c:v>
                </c:pt>
                <c:pt idx="561">
                  <c:v>0.69888220949340685</c:v>
                </c:pt>
                <c:pt idx="562">
                  <c:v>0.70602533517713362</c:v>
                </c:pt>
                <c:pt idx="563">
                  <c:v>0.69456995154681656</c:v>
                </c:pt>
                <c:pt idx="564">
                  <c:v>0.69680421167426387</c:v>
                </c:pt>
                <c:pt idx="565">
                  <c:v>0.70552814428113431</c:v>
                </c:pt>
                <c:pt idx="566">
                  <c:v>0.70068507932324198</c:v>
                </c:pt>
                <c:pt idx="567">
                  <c:v>0.6978676973769079</c:v>
                </c:pt>
                <c:pt idx="568">
                  <c:v>0.69972388578863853</c:v>
                </c:pt>
                <c:pt idx="569">
                  <c:v>0.70471409834424492</c:v>
                </c:pt>
                <c:pt idx="570">
                  <c:v>0.70218949219495375</c:v>
                </c:pt>
                <c:pt idx="571">
                  <c:v>0.70299919661095367</c:v>
                </c:pt>
                <c:pt idx="572">
                  <c:v>0.70180943954019115</c:v>
                </c:pt>
                <c:pt idx="573">
                  <c:v>0.70320660849686478</c:v>
                </c:pt>
                <c:pt idx="574">
                  <c:v>0.70538587507553208</c:v>
                </c:pt>
                <c:pt idx="575">
                  <c:v>0.69523235985269383</c:v>
                </c:pt>
                <c:pt idx="576">
                  <c:v>0.70284282030565548</c:v>
                </c:pt>
                <c:pt idx="577">
                  <c:v>0.70010138237470565</c:v>
                </c:pt>
                <c:pt idx="578">
                  <c:v>0.70645482791691816</c:v>
                </c:pt>
                <c:pt idx="579">
                  <c:v>0.70290773008205454</c:v>
                </c:pt>
                <c:pt idx="580">
                  <c:v>0.71022723126780951</c:v>
                </c:pt>
                <c:pt idx="581">
                  <c:v>0.70681196875635066</c:v>
                </c:pt>
                <c:pt idx="582">
                  <c:v>0.70699070651613571</c:v>
                </c:pt>
                <c:pt idx="583">
                  <c:v>0.70699070651613571</c:v>
                </c:pt>
                <c:pt idx="584">
                  <c:v>0.70347022210073984</c:v>
                </c:pt>
                <c:pt idx="585">
                  <c:v>0.7017076177862267</c:v>
                </c:pt>
                <c:pt idx="586">
                  <c:v>0.69960672872158935</c:v>
                </c:pt>
                <c:pt idx="587">
                  <c:v>0.7043900125641358</c:v>
                </c:pt>
                <c:pt idx="588">
                  <c:v>0.70588672976808176</c:v>
                </c:pt>
                <c:pt idx="589">
                  <c:v>0.70750142704784513</c:v>
                </c:pt>
                <c:pt idx="590">
                  <c:v>0.70310430354494802</c:v>
                </c:pt>
                <c:pt idx="591">
                  <c:v>0.7023948927034539</c:v>
                </c:pt>
                <c:pt idx="592">
                  <c:v>0.7030713476126933</c:v>
                </c:pt>
                <c:pt idx="593">
                  <c:v>0.70363751856461765</c:v>
                </c:pt>
                <c:pt idx="594">
                  <c:v>0.70545804116729072</c:v>
                </c:pt>
                <c:pt idx="595">
                  <c:v>0.70635565651067744</c:v>
                </c:pt>
                <c:pt idx="596">
                  <c:v>0.70693340143775274</c:v>
                </c:pt>
                <c:pt idx="597">
                  <c:v>0.70441927549226513</c:v>
                </c:pt>
                <c:pt idx="598">
                  <c:v>0.69995482272437171</c:v>
                </c:pt>
                <c:pt idx="599">
                  <c:v>0.70699995807859894</c:v>
                </c:pt>
                <c:pt idx="600">
                  <c:v>0.71139153902110575</c:v>
                </c:pt>
                <c:pt idx="601">
                  <c:v>0.71212364377187254</c:v>
                </c:pt>
                <c:pt idx="602">
                  <c:v>0.70778394917560772</c:v>
                </c:pt>
                <c:pt idx="603">
                  <c:v>0.7079636977050715</c:v>
                </c:pt>
                <c:pt idx="604">
                  <c:v>0.7079636977050715</c:v>
                </c:pt>
                <c:pt idx="605">
                  <c:v>0.70159384737689179</c:v>
                </c:pt>
                <c:pt idx="606">
                  <c:v>0.7099070636068241</c:v>
                </c:pt>
                <c:pt idx="607">
                  <c:v>0.71368253738151366</c:v>
                </c:pt>
                <c:pt idx="608">
                  <c:v>0.70890422385294805</c:v>
                </c:pt>
                <c:pt idx="609">
                  <c:v>0.71164975080234738</c:v>
                </c:pt>
                <c:pt idx="610">
                  <c:v>0.71485324115721516</c:v>
                </c:pt>
                <c:pt idx="611">
                  <c:v>0.72262790361659712</c:v>
                </c:pt>
                <c:pt idx="612">
                  <c:v>0.72388259762456753</c:v>
                </c:pt>
                <c:pt idx="613">
                  <c:v>0.7156537529371787</c:v>
                </c:pt>
                <c:pt idx="614">
                  <c:v>0.72061643510978257</c:v>
                </c:pt>
                <c:pt idx="615">
                  <c:v>0.72129705590962467</c:v>
                </c:pt>
                <c:pt idx="616">
                  <c:v>0.71637569597076334</c:v>
                </c:pt>
                <c:pt idx="617">
                  <c:v>0.71566365740574867</c:v>
                </c:pt>
                <c:pt idx="618">
                  <c:v>0.71698329225320201</c:v>
                </c:pt>
                <c:pt idx="619">
                  <c:v>0.71739771590770085</c:v>
                </c:pt>
                <c:pt idx="620">
                  <c:v>0.72205453663222907</c:v>
                </c:pt>
                <c:pt idx="621">
                  <c:v>0.72099688539542539</c:v>
                </c:pt>
                <c:pt idx="622">
                  <c:v>0.71467795697749881</c:v>
                </c:pt>
                <c:pt idx="623">
                  <c:v>0.72196311303873895</c:v>
                </c:pt>
                <c:pt idx="624">
                  <c:v>0.71372703164128581</c:v>
                </c:pt>
                <c:pt idx="625">
                  <c:v>0.71340935279106032</c:v>
                </c:pt>
                <c:pt idx="626">
                  <c:v>0.71445448219280083</c:v>
                </c:pt>
                <c:pt idx="627">
                  <c:v>0.72521583338975815</c:v>
                </c:pt>
                <c:pt idx="628">
                  <c:v>0.71651387491562324</c:v>
                </c:pt>
                <c:pt idx="629">
                  <c:v>0.72069168972261521</c:v>
                </c:pt>
                <c:pt idx="630">
                  <c:v>0.71368253738151366</c:v>
                </c:pt>
                <c:pt idx="631">
                  <c:v>0.72211528812845427</c:v>
                </c:pt>
                <c:pt idx="632">
                  <c:v>0.7188022723012315</c:v>
                </c:pt>
                <c:pt idx="633">
                  <c:v>0.71560708274419182</c:v>
                </c:pt>
                <c:pt idx="634">
                  <c:v>0.71570416515496038</c:v>
                </c:pt>
                <c:pt idx="635">
                  <c:v>0.71885494930863514</c:v>
                </c:pt>
                <c:pt idx="636">
                  <c:v>0.71418665466447151</c:v>
                </c:pt>
                <c:pt idx="637">
                  <c:v>0.72941973177539365</c:v>
                </c:pt>
                <c:pt idx="638">
                  <c:v>0.71941376140361746</c:v>
                </c:pt>
                <c:pt idx="639">
                  <c:v>0.72089984150000985</c:v>
                </c:pt>
                <c:pt idx="640">
                  <c:v>0.7273034613151963</c:v>
                </c:pt>
                <c:pt idx="641">
                  <c:v>0.7199650259931597</c:v>
                </c:pt>
                <c:pt idx="642">
                  <c:v>0.73231880792967396</c:v>
                </c:pt>
                <c:pt idx="643">
                  <c:v>0.72131246157219342</c:v>
                </c:pt>
                <c:pt idx="644">
                  <c:v>0.72806378010224793</c:v>
                </c:pt>
                <c:pt idx="645">
                  <c:v>0.72844829462144622</c:v>
                </c:pt>
                <c:pt idx="646">
                  <c:v>0.72440095609618216</c:v>
                </c:pt>
                <c:pt idx="647">
                  <c:v>0.72351920371999057</c:v>
                </c:pt>
                <c:pt idx="648">
                  <c:v>0.72427201935241392</c:v>
                </c:pt>
                <c:pt idx="649">
                  <c:v>0.72065898285660457</c:v>
                </c:pt>
                <c:pt idx="650">
                  <c:v>0.73522063804270987</c:v>
                </c:pt>
                <c:pt idx="651">
                  <c:v>0.72597313303845024</c:v>
                </c:pt>
                <c:pt idx="652">
                  <c:v>0.72432139503374993</c:v>
                </c:pt>
                <c:pt idx="653">
                  <c:v>0.72330444693444063</c:v>
                </c:pt>
                <c:pt idx="654">
                  <c:v>0.72482105631951343</c:v>
                </c:pt>
                <c:pt idx="655">
                  <c:v>0.72310124279809374</c:v>
                </c:pt>
                <c:pt idx="656">
                  <c:v>0.71779029254761306</c:v>
                </c:pt>
                <c:pt idx="657">
                  <c:v>0.71989647374353061</c:v>
                </c:pt>
                <c:pt idx="658">
                  <c:v>0.72646816204979181</c:v>
                </c:pt>
                <c:pt idx="659">
                  <c:v>0.71515958389204082</c:v>
                </c:pt>
                <c:pt idx="660">
                  <c:v>0.71855805197413092</c:v>
                </c:pt>
                <c:pt idx="661">
                  <c:v>0.71781015671094162</c:v>
                </c:pt>
                <c:pt idx="662">
                  <c:v>0.72162602083707628</c:v>
                </c:pt>
                <c:pt idx="663">
                  <c:v>0.72270679644453639</c:v>
                </c:pt>
                <c:pt idx="664">
                  <c:v>0.72588701407592526</c:v>
                </c:pt>
                <c:pt idx="665">
                  <c:v>0.72068033476848303</c:v>
                </c:pt>
                <c:pt idx="666">
                  <c:v>0.72557038166931476</c:v>
                </c:pt>
                <c:pt idx="667">
                  <c:v>0.72056960719430918</c:v>
                </c:pt>
                <c:pt idx="668">
                  <c:v>0.72525551845262681</c:v>
                </c:pt>
                <c:pt idx="669">
                  <c:v>0.72595910647860717</c:v>
                </c:pt>
                <c:pt idx="670">
                  <c:v>0.72659980053192585</c:v>
                </c:pt>
                <c:pt idx="671">
                  <c:v>0.72615471736081072</c:v>
                </c:pt>
                <c:pt idx="672">
                  <c:v>0.72053716779684929</c:v>
                </c:pt>
                <c:pt idx="673">
                  <c:v>0.72507205444308331</c:v>
                </c:pt>
                <c:pt idx="674">
                  <c:v>0.72929314716093496</c:v>
                </c:pt>
                <c:pt idx="675">
                  <c:v>0.72495049245789844</c:v>
                </c:pt>
                <c:pt idx="676">
                  <c:v>0.73036694551067594</c:v>
                </c:pt>
                <c:pt idx="677">
                  <c:v>0.72685975277233361</c:v>
                </c:pt>
                <c:pt idx="678">
                  <c:v>0.73821429108236603</c:v>
                </c:pt>
                <c:pt idx="679">
                  <c:v>0.73003141861325416</c:v>
                </c:pt>
                <c:pt idx="680">
                  <c:v>0.73238842891614997</c:v>
                </c:pt>
                <c:pt idx="681">
                  <c:v>0.73270331037362124</c:v>
                </c:pt>
                <c:pt idx="682">
                  <c:v>0.7292019507986971</c:v>
                </c:pt>
                <c:pt idx="683">
                  <c:v>0.72977389989004549</c:v>
                </c:pt>
                <c:pt idx="684">
                  <c:v>0.73028003241905826</c:v>
                </c:pt>
                <c:pt idx="685">
                  <c:v>0.73344335683389272</c:v>
                </c:pt>
                <c:pt idx="686">
                  <c:v>0.73538941723145679</c:v>
                </c:pt>
                <c:pt idx="687">
                  <c:v>0.73288058593339023</c:v>
                </c:pt>
                <c:pt idx="688">
                  <c:v>0.72966450564047103</c:v>
                </c:pt>
                <c:pt idx="689">
                  <c:v>0.73608020272725305</c:v>
                </c:pt>
                <c:pt idx="690">
                  <c:v>0.73797511383052117</c:v>
                </c:pt>
                <c:pt idx="691">
                  <c:v>0.73407080407746883</c:v>
                </c:pt>
                <c:pt idx="692">
                  <c:v>0.73433967692364932</c:v>
                </c:pt>
                <c:pt idx="693">
                  <c:v>0.73082034468855783</c:v>
                </c:pt>
                <c:pt idx="694">
                  <c:v>0.73436554575102919</c:v>
                </c:pt>
                <c:pt idx="695">
                  <c:v>0.73145534999975159</c:v>
                </c:pt>
                <c:pt idx="696">
                  <c:v>0.72985682146299447</c:v>
                </c:pt>
                <c:pt idx="697">
                  <c:v>0.73928264472504712</c:v>
                </c:pt>
                <c:pt idx="698">
                  <c:v>0.73242212947761831</c:v>
                </c:pt>
                <c:pt idx="699">
                  <c:v>0.73651866404223754</c:v>
                </c:pt>
                <c:pt idx="700">
                  <c:v>0.73636743450963549</c:v>
                </c:pt>
                <c:pt idx="701">
                  <c:v>0.74270719037401378</c:v>
                </c:pt>
                <c:pt idx="702">
                  <c:v>0.73663922984133623</c:v>
                </c:pt>
                <c:pt idx="703">
                  <c:v>0.73734880691369153</c:v>
                </c:pt>
                <c:pt idx="704">
                  <c:v>0.74442921545236551</c:v>
                </c:pt>
                <c:pt idx="705">
                  <c:v>0.73860941514411871</c:v>
                </c:pt>
                <c:pt idx="706">
                  <c:v>0.73920312640924313</c:v>
                </c:pt>
                <c:pt idx="707">
                  <c:v>0.7397599570395621</c:v>
                </c:pt>
                <c:pt idx="708">
                  <c:v>0.74003420229190531</c:v>
                </c:pt>
                <c:pt idx="709">
                  <c:v>0.74310812915755609</c:v>
                </c:pt>
                <c:pt idx="710">
                  <c:v>0.73656343984462769</c:v>
                </c:pt>
                <c:pt idx="711">
                  <c:v>0.73951975043185858</c:v>
                </c:pt>
                <c:pt idx="712">
                  <c:v>0.73573383563439076</c:v>
                </c:pt>
                <c:pt idx="713">
                  <c:v>0.7367913751405244</c:v>
                </c:pt>
                <c:pt idx="714">
                  <c:v>0.73534222739359245</c:v>
                </c:pt>
                <c:pt idx="715">
                  <c:v>0.73385328246805115</c:v>
                </c:pt>
                <c:pt idx="716">
                  <c:v>0.73765743498029579</c:v>
                </c:pt>
                <c:pt idx="717">
                  <c:v>0.73698832507961509</c:v>
                </c:pt>
                <c:pt idx="718">
                  <c:v>0.73573383563439076</c:v>
                </c:pt>
                <c:pt idx="719">
                  <c:v>0.73757998976876848</c:v>
                </c:pt>
                <c:pt idx="720">
                  <c:v>0.73541650917342249</c:v>
                </c:pt>
                <c:pt idx="721">
                  <c:v>0.73475581835621206</c:v>
                </c:pt>
                <c:pt idx="722">
                  <c:v>0.73326926775300705</c:v>
                </c:pt>
                <c:pt idx="723">
                  <c:v>0.7397599570395621</c:v>
                </c:pt>
                <c:pt idx="724">
                  <c:v>0.74235788413489001</c:v>
                </c:pt>
                <c:pt idx="725">
                  <c:v>0.73549097538149144</c:v>
                </c:pt>
                <c:pt idx="726">
                  <c:v>0.73924341146236383</c:v>
                </c:pt>
                <c:pt idx="727">
                  <c:v>0.74175626503780068</c:v>
                </c:pt>
                <c:pt idx="728">
                  <c:v>0.74047543217333189</c:v>
                </c:pt>
                <c:pt idx="729">
                  <c:v>0.73334079954136377</c:v>
                </c:pt>
                <c:pt idx="730">
                  <c:v>0.73424328903865577</c:v>
                </c:pt>
                <c:pt idx="731">
                  <c:v>0.73837078439875758</c:v>
                </c:pt>
                <c:pt idx="732">
                  <c:v>0.74215720382134298</c:v>
                </c:pt>
                <c:pt idx="733">
                  <c:v>0.74167321386136331</c:v>
                </c:pt>
                <c:pt idx="734">
                  <c:v>0.74762560674286438</c:v>
                </c:pt>
                <c:pt idx="735">
                  <c:v>0.74087413575735517</c:v>
                </c:pt>
                <c:pt idx="736">
                  <c:v>0.73404821929006092</c:v>
                </c:pt>
                <c:pt idx="737">
                  <c:v>0.74175626503780068</c:v>
                </c:pt>
                <c:pt idx="738">
                  <c:v>0.74075636966390035</c:v>
                </c:pt>
                <c:pt idx="739">
                  <c:v>0.7411559085210665</c:v>
                </c:pt>
                <c:pt idx="740">
                  <c:v>0.74477709326898567</c:v>
                </c:pt>
                <c:pt idx="741">
                  <c:v>0.7411559085210665</c:v>
                </c:pt>
                <c:pt idx="742">
                  <c:v>0.74833216735138253</c:v>
                </c:pt>
                <c:pt idx="743">
                  <c:v>0.74977229151943303</c:v>
                </c:pt>
                <c:pt idx="744">
                  <c:v>0.74651513100517708</c:v>
                </c:pt>
                <c:pt idx="745">
                  <c:v>0.74296077113406966</c:v>
                </c:pt>
                <c:pt idx="746">
                  <c:v>0.74947188635125883</c:v>
                </c:pt>
                <c:pt idx="747">
                  <c:v>0.74448769675548421</c:v>
                </c:pt>
                <c:pt idx="748">
                  <c:v>0.74958348121383855</c:v>
                </c:pt>
                <c:pt idx="749">
                  <c:v>0.74183952497111749</c:v>
                </c:pt>
                <c:pt idx="750">
                  <c:v>0.74356493139079305</c:v>
                </c:pt>
                <c:pt idx="751">
                  <c:v>0.74327809759503805</c:v>
                </c:pt>
                <c:pt idx="752">
                  <c:v>0.74751248262086101</c:v>
                </c:pt>
                <c:pt idx="753">
                  <c:v>0.74617313649901962</c:v>
                </c:pt>
                <c:pt idx="754">
                  <c:v>0.74272769196028099</c:v>
                </c:pt>
                <c:pt idx="755">
                  <c:v>0.73956397466759971</c:v>
                </c:pt>
                <c:pt idx="756">
                  <c:v>0.74080216818264544</c:v>
                </c:pt>
                <c:pt idx="757">
                  <c:v>0.75549448393875929</c:v>
                </c:pt>
                <c:pt idx="758">
                  <c:v>0.74419923270439059</c:v>
                </c:pt>
                <c:pt idx="759">
                  <c:v>0.73932480998698136</c:v>
                </c:pt>
                <c:pt idx="760">
                  <c:v>0.74024581736602535</c:v>
                </c:pt>
                <c:pt idx="761">
                  <c:v>0.7475604998959412</c:v>
                </c:pt>
                <c:pt idx="762">
                  <c:v>0.73932480998698136</c:v>
                </c:pt>
                <c:pt idx="763">
                  <c:v>0.74318515941551877</c:v>
                </c:pt>
                <c:pt idx="764">
                  <c:v>0.74892969709099855</c:v>
                </c:pt>
                <c:pt idx="765">
                  <c:v>0.73888526812759825</c:v>
                </c:pt>
                <c:pt idx="766">
                  <c:v>0.74881713278489315</c:v>
                </c:pt>
                <c:pt idx="767">
                  <c:v>0.74591877501576886</c:v>
                </c:pt>
                <c:pt idx="768">
                  <c:v>0.7512891956634119</c:v>
                </c:pt>
                <c:pt idx="769">
                  <c:v>0.7478587741826207</c:v>
                </c:pt>
                <c:pt idx="770">
                  <c:v>0.74673845974629038</c:v>
                </c:pt>
                <c:pt idx="771">
                  <c:v>0.74495827123073</c:v>
                </c:pt>
                <c:pt idx="772">
                  <c:v>0.74598324464981003</c:v>
                </c:pt>
                <c:pt idx="773">
                  <c:v>0.74089471177932442</c:v>
                </c:pt>
                <c:pt idx="774">
                  <c:v>0.74802335862523206</c:v>
                </c:pt>
                <c:pt idx="775">
                  <c:v>0.73612333224178783</c:v>
                </c:pt>
                <c:pt idx="776">
                  <c:v>0.74811664579738479</c:v>
                </c:pt>
                <c:pt idx="777">
                  <c:v>0.74041711000720489</c:v>
                </c:pt>
                <c:pt idx="778">
                  <c:v>0.74314567530811371</c:v>
                </c:pt>
                <c:pt idx="779">
                  <c:v>0.73965140585973455</c:v>
                </c:pt>
                <c:pt idx="780">
                  <c:v>0.74724208545978443</c:v>
                </c:pt>
                <c:pt idx="781">
                  <c:v>0.74414046734361905</c:v>
                </c:pt>
                <c:pt idx="782">
                  <c:v>0.74786646499152942</c:v>
                </c:pt>
                <c:pt idx="783">
                  <c:v>0.7476581870243898</c:v>
                </c:pt>
                <c:pt idx="784">
                  <c:v>0.7437294474809153</c:v>
                </c:pt>
                <c:pt idx="785">
                  <c:v>0.74788784143428488</c:v>
                </c:pt>
                <c:pt idx="786">
                  <c:v>0.74913796625795548</c:v>
                </c:pt>
                <c:pt idx="787">
                  <c:v>0.74620447178963567</c:v>
                </c:pt>
                <c:pt idx="788">
                  <c:v>0.74443468109235633</c:v>
                </c:pt>
                <c:pt idx="789">
                  <c:v>0.74620447178963567</c:v>
                </c:pt>
                <c:pt idx="790">
                  <c:v>0.74352415879235689</c:v>
                </c:pt>
                <c:pt idx="791">
                  <c:v>0.74358070321968472</c:v>
                </c:pt>
                <c:pt idx="792">
                  <c:v>0.7478449933213418</c:v>
                </c:pt>
                <c:pt idx="793">
                  <c:v>0.7450260245378032</c:v>
                </c:pt>
                <c:pt idx="794">
                  <c:v>0.74354981182337698</c:v>
                </c:pt>
                <c:pt idx="795">
                  <c:v>0.73896351682563965</c:v>
                </c:pt>
                <c:pt idx="796">
                  <c:v>0.74354981182337698</c:v>
                </c:pt>
                <c:pt idx="797">
                  <c:v>0.74084232806233152</c:v>
                </c:pt>
                <c:pt idx="798">
                  <c:v>0.74768593284977281</c:v>
                </c:pt>
                <c:pt idx="799">
                  <c:v>0.74322454768915447</c:v>
                </c:pt>
                <c:pt idx="800">
                  <c:v>0.74434737095803993</c:v>
                </c:pt>
                <c:pt idx="801">
                  <c:v>0.75307360056761119</c:v>
                </c:pt>
                <c:pt idx="802">
                  <c:v>0.74443656116369772</c:v>
                </c:pt>
                <c:pt idx="803">
                  <c:v>0.74464438520133769</c:v>
                </c:pt>
                <c:pt idx="804">
                  <c:v>0.73692985546694967</c:v>
                </c:pt>
                <c:pt idx="805">
                  <c:v>0.74248641175559482</c:v>
                </c:pt>
                <c:pt idx="806">
                  <c:v>0.75969262074115695</c:v>
                </c:pt>
                <c:pt idx="807">
                  <c:v>0.74443656116369772</c:v>
                </c:pt>
                <c:pt idx="808">
                  <c:v>0.75052561561925379</c:v>
                </c:pt>
                <c:pt idx="809">
                  <c:v>0.74526876473308279</c:v>
                </c:pt>
                <c:pt idx="810">
                  <c:v>0.74245300445474938</c:v>
                </c:pt>
                <c:pt idx="811">
                  <c:v>0.74892875598686826</c:v>
                </c:pt>
                <c:pt idx="812">
                  <c:v>0.74538649224308196</c:v>
                </c:pt>
                <c:pt idx="813">
                  <c:v>0.74610339632507416</c:v>
                </c:pt>
                <c:pt idx="814">
                  <c:v>0.74269258817909956</c:v>
                </c:pt>
                <c:pt idx="815">
                  <c:v>0.74875690453460197</c:v>
                </c:pt>
                <c:pt idx="816">
                  <c:v>0.74506048676594305</c:v>
                </c:pt>
                <c:pt idx="817">
                  <c:v>0.7528695896474642</c:v>
                </c:pt>
                <c:pt idx="818">
                  <c:v>0.75394141471259157</c:v>
                </c:pt>
                <c:pt idx="819">
                  <c:v>0.74455489347365467</c:v>
                </c:pt>
                <c:pt idx="820">
                  <c:v>0.74673097195204352</c:v>
                </c:pt>
                <c:pt idx="821">
                  <c:v>0.74778000053949678</c:v>
                </c:pt>
                <c:pt idx="822">
                  <c:v>0.74348761598114277</c:v>
                </c:pt>
                <c:pt idx="823">
                  <c:v>0.75136188401567194</c:v>
                </c:pt>
                <c:pt idx="824">
                  <c:v>0.7482956245401684</c:v>
                </c:pt>
                <c:pt idx="825">
                  <c:v>0.75653029912564007</c:v>
                </c:pt>
                <c:pt idx="826">
                  <c:v>0.74745362312220076</c:v>
                </c:pt>
                <c:pt idx="827">
                  <c:v>0.7453593987237852</c:v>
                </c:pt>
                <c:pt idx="828">
                  <c:v>0.74640459453474739</c:v>
                </c:pt>
                <c:pt idx="829">
                  <c:v>0.74378343353928456</c:v>
                </c:pt>
                <c:pt idx="830">
                  <c:v>0.74431800778404156</c:v>
                </c:pt>
                <c:pt idx="831">
                  <c:v>0.74682374446355015</c:v>
                </c:pt>
                <c:pt idx="832">
                  <c:v>0.74628734252463858</c:v>
                </c:pt>
                <c:pt idx="833">
                  <c:v>0.74871755643853066</c:v>
                </c:pt>
                <c:pt idx="834">
                  <c:v>0.74988966921012179</c:v>
                </c:pt>
                <c:pt idx="835">
                  <c:v>0.75426006524665967</c:v>
                </c:pt>
                <c:pt idx="836">
                  <c:v>0.7499870989447539</c:v>
                </c:pt>
                <c:pt idx="837">
                  <c:v>0.75178885390870986</c:v>
                </c:pt>
                <c:pt idx="838">
                  <c:v>0.74673097195204352</c:v>
                </c:pt>
                <c:pt idx="839">
                  <c:v>0.75361503729529555</c:v>
                </c:pt>
                <c:pt idx="840">
                  <c:v>0.75137574930651418</c:v>
                </c:pt>
                <c:pt idx="841">
                  <c:v>0.7550172707201297</c:v>
                </c:pt>
                <c:pt idx="842">
                  <c:v>0.7482956245401684</c:v>
                </c:pt>
                <c:pt idx="843">
                  <c:v>0.74820069146123935</c:v>
                </c:pt>
                <c:pt idx="844">
                  <c:v>0.74810600601663568</c:v>
                </c:pt>
                <c:pt idx="845">
                  <c:v>0.7509503666627354</c:v>
                </c:pt>
                <c:pt idx="846">
                  <c:v>0.74663844074116725</c:v>
                </c:pt>
                <c:pt idx="847">
                  <c:v>0.75610038845350513</c:v>
                </c:pt>
                <c:pt idx="848">
                  <c:v>0.75448910666134328</c:v>
                </c:pt>
                <c:pt idx="849">
                  <c:v>0.75150251961435899</c:v>
                </c:pt>
                <c:pt idx="850">
                  <c:v>0.74780176174172885</c:v>
                </c:pt>
                <c:pt idx="851">
                  <c:v>0.75255442240517345</c:v>
                </c:pt>
                <c:pt idx="852">
                  <c:v>0.75501160419872537</c:v>
                </c:pt>
                <c:pt idx="853">
                  <c:v>0.75041153489090673</c:v>
                </c:pt>
                <c:pt idx="854">
                  <c:v>0.75653029912564007</c:v>
                </c:pt>
                <c:pt idx="855">
                  <c:v>0.7435757603721026</c:v>
                </c:pt>
                <c:pt idx="856">
                  <c:v>0.7532978378939521</c:v>
                </c:pt>
                <c:pt idx="857">
                  <c:v>0.75201501164008511</c:v>
                </c:pt>
                <c:pt idx="858">
                  <c:v>0.75212777090889271</c:v>
                </c:pt>
                <c:pt idx="859">
                  <c:v>0.75044339298718421</c:v>
                </c:pt>
                <c:pt idx="860">
                  <c:v>0.7525766915388542</c:v>
                </c:pt>
                <c:pt idx="861">
                  <c:v>0.75448910666134328</c:v>
                </c:pt>
                <c:pt idx="862">
                  <c:v>0.75024832683358333</c:v>
                </c:pt>
                <c:pt idx="863">
                  <c:v>0.75141697228841264</c:v>
                </c:pt>
                <c:pt idx="864">
                  <c:v>0.75236423718432155</c:v>
                </c:pt>
                <c:pt idx="865">
                  <c:v>0.74858671007792876</c:v>
                </c:pt>
                <c:pt idx="866">
                  <c:v>0.75450269174193496</c:v>
                </c:pt>
                <c:pt idx="867">
                  <c:v>0.75312331587770043</c:v>
                </c:pt>
                <c:pt idx="868">
                  <c:v>0.7565412941268993</c:v>
                </c:pt>
                <c:pt idx="869">
                  <c:v>0.7565412941268993</c:v>
                </c:pt>
                <c:pt idx="870">
                  <c:v>0.76139936894619487</c:v>
                </c:pt>
                <c:pt idx="871">
                  <c:v>0.75029676036019699</c:v>
                </c:pt>
                <c:pt idx="872">
                  <c:v>0.75654346349427271</c:v>
                </c:pt>
                <c:pt idx="873">
                  <c:v>0.75890502852099861</c:v>
                </c:pt>
                <c:pt idx="874">
                  <c:v>0.75923442210503367</c:v>
                </c:pt>
                <c:pt idx="875">
                  <c:v>0.74701097006227657</c:v>
                </c:pt>
                <c:pt idx="876">
                  <c:v>0.75588824138476085</c:v>
                </c:pt>
                <c:pt idx="877">
                  <c:v>0.74940632541561558</c:v>
                </c:pt>
                <c:pt idx="878">
                  <c:v>0.75956643752092778</c:v>
                </c:pt>
                <c:pt idx="879">
                  <c:v>0.76055052730406936</c:v>
                </c:pt>
                <c:pt idx="880">
                  <c:v>0.75880752251972516</c:v>
                </c:pt>
                <c:pt idx="881">
                  <c:v>0.75449591452358311</c:v>
                </c:pt>
                <c:pt idx="882">
                  <c:v>0.75342809030787261</c:v>
                </c:pt>
                <c:pt idx="883">
                  <c:v>0.75321500294216936</c:v>
                </c:pt>
                <c:pt idx="884">
                  <c:v>0.75397344956496104</c:v>
                </c:pt>
                <c:pt idx="885">
                  <c:v>0.75568543776607033</c:v>
                </c:pt>
                <c:pt idx="886">
                  <c:v>0.75376907185220099</c:v>
                </c:pt>
                <c:pt idx="887">
                  <c:v>0.76041805692650899</c:v>
                </c:pt>
                <c:pt idx="888">
                  <c:v>0.76303058444674299</c:v>
                </c:pt>
                <c:pt idx="889">
                  <c:v>0.75398925210414169</c:v>
                </c:pt>
                <c:pt idx="890">
                  <c:v>0.75515446647420414</c:v>
                </c:pt>
                <c:pt idx="891">
                  <c:v>0.75912068610771377</c:v>
                </c:pt>
                <c:pt idx="892">
                  <c:v>0.75890188320479246</c:v>
                </c:pt>
                <c:pt idx="893">
                  <c:v>0.7601953433220171</c:v>
                </c:pt>
                <c:pt idx="894">
                  <c:v>0.76399432407321544</c:v>
                </c:pt>
                <c:pt idx="895">
                  <c:v>0.76487049558579445</c:v>
                </c:pt>
                <c:pt idx="896">
                  <c:v>0.75632973933399195</c:v>
                </c:pt>
                <c:pt idx="897">
                  <c:v>0.76085941045754157</c:v>
                </c:pt>
                <c:pt idx="898">
                  <c:v>0.75923442210503367</c:v>
                </c:pt>
                <c:pt idx="899">
                  <c:v>0.76086703072876816</c:v>
                </c:pt>
                <c:pt idx="900">
                  <c:v>0.75718414292240255</c:v>
                </c:pt>
                <c:pt idx="901">
                  <c:v>0.75826243208158528</c:v>
                </c:pt>
                <c:pt idx="902">
                  <c:v>0.7566455465198143</c:v>
                </c:pt>
                <c:pt idx="903">
                  <c:v>0.76141710145977437</c:v>
                </c:pt>
                <c:pt idx="904">
                  <c:v>0.75901794856066718</c:v>
                </c:pt>
                <c:pt idx="905">
                  <c:v>0.75847638453979216</c:v>
                </c:pt>
                <c:pt idx="906">
                  <c:v>0.76281196022881936</c:v>
                </c:pt>
                <c:pt idx="907">
                  <c:v>0.75986876814747106</c:v>
                </c:pt>
                <c:pt idx="908">
                  <c:v>0.75729347896046439</c:v>
                </c:pt>
                <c:pt idx="909">
                  <c:v>0.7580404181404149</c:v>
                </c:pt>
                <c:pt idx="910">
                  <c:v>0.76254773818681032</c:v>
                </c:pt>
                <c:pt idx="911">
                  <c:v>0.76039196479552418</c:v>
                </c:pt>
                <c:pt idx="912">
                  <c:v>0.76545708135326562</c:v>
                </c:pt>
                <c:pt idx="913">
                  <c:v>0.77194124508417195</c:v>
                </c:pt>
                <c:pt idx="914">
                  <c:v>0.76307044064061091</c:v>
                </c:pt>
                <c:pt idx="915">
                  <c:v>0.76048934245189936</c:v>
                </c:pt>
                <c:pt idx="916">
                  <c:v>0.76950282076780696</c:v>
                </c:pt>
                <c:pt idx="917">
                  <c:v>0.75718987665977688</c:v>
                </c:pt>
                <c:pt idx="918">
                  <c:v>0.76730396462887562</c:v>
                </c:pt>
                <c:pt idx="919">
                  <c:v>0.75729537802759417</c:v>
                </c:pt>
                <c:pt idx="920">
                  <c:v>0.75825065571167849</c:v>
                </c:pt>
                <c:pt idx="921">
                  <c:v>0.76617008384647656</c:v>
                </c:pt>
                <c:pt idx="922">
                  <c:v>0.76062077241229709</c:v>
                </c:pt>
                <c:pt idx="923">
                  <c:v>0.76699466323768695</c:v>
                </c:pt>
                <c:pt idx="924">
                  <c:v>0.75387926477020362</c:v>
                </c:pt>
                <c:pt idx="925">
                  <c:v>0.75804402027063378</c:v>
                </c:pt>
                <c:pt idx="926">
                  <c:v>0.75441337342012271</c:v>
                </c:pt>
                <c:pt idx="927">
                  <c:v>0.75923052023129212</c:v>
                </c:pt>
                <c:pt idx="928">
                  <c:v>0.76677298963091123</c:v>
                </c:pt>
                <c:pt idx="929">
                  <c:v>0.75932828628943949</c:v>
                </c:pt>
                <c:pt idx="930">
                  <c:v>0.76040495212651948</c:v>
                </c:pt>
                <c:pt idx="931">
                  <c:v>0.75697498012959186</c:v>
                </c:pt>
                <c:pt idx="932">
                  <c:v>0.76495482785825442</c:v>
                </c:pt>
                <c:pt idx="933">
                  <c:v>0.76759143431248944</c:v>
                </c:pt>
                <c:pt idx="934">
                  <c:v>0.76636991479528482</c:v>
                </c:pt>
                <c:pt idx="935">
                  <c:v>0.76854872391265161</c:v>
                </c:pt>
                <c:pt idx="936">
                  <c:v>0.76307044064061091</c:v>
                </c:pt>
                <c:pt idx="937">
                  <c:v>0.76242297953760207</c:v>
                </c:pt>
                <c:pt idx="938">
                  <c:v>0.76805971228711922</c:v>
                </c:pt>
                <c:pt idx="939">
                  <c:v>0.76425368679333794</c:v>
                </c:pt>
                <c:pt idx="940">
                  <c:v>0.77385849772042381</c:v>
                </c:pt>
                <c:pt idx="941">
                  <c:v>0.76533934189229214</c:v>
                </c:pt>
                <c:pt idx="942">
                  <c:v>0.76631004459898766</c:v>
                </c:pt>
                <c:pt idx="943">
                  <c:v>0.76512188101125433</c:v>
                </c:pt>
                <c:pt idx="944">
                  <c:v>0.76360426591232433</c:v>
                </c:pt>
                <c:pt idx="945">
                  <c:v>0.76393600794311245</c:v>
                </c:pt>
                <c:pt idx="946">
                  <c:v>0.77447824538330412</c:v>
                </c:pt>
                <c:pt idx="947">
                  <c:v>0.76287855459877352</c:v>
                </c:pt>
                <c:pt idx="948">
                  <c:v>0.76517361928400907</c:v>
                </c:pt>
                <c:pt idx="949">
                  <c:v>0.75793417301378307</c:v>
                </c:pt>
                <c:pt idx="950">
                  <c:v>0.76115692330379858</c:v>
                </c:pt>
                <c:pt idx="951">
                  <c:v>0.76267338912426641</c:v>
                </c:pt>
                <c:pt idx="952">
                  <c:v>0.76180585312890436</c:v>
                </c:pt>
                <c:pt idx="953">
                  <c:v>0.76397964607533486</c:v>
                </c:pt>
                <c:pt idx="954">
                  <c:v>0.76715030889704605</c:v>
                </c:pt>
                <c:pt idx="955">
                  <c:v>0.76495482785825442</c:v>
                </c:pt>
                <c:pt idx="956">
                  <c:v>0.76502166304206665</c:v>
                </c:pt>
                <c:pt idx="957">
                  <c:v>0.77552556480484913</c:v>
                </c:pt>
                <c:pt idx="958">
                  <c:v>0.76587429466670753</c:v>
                </c:pt>
                <c:pt idx="959">
                  <c:v>0.7708302931045159</c:v>
                </c:pt>
                <c:pt idx="960">
                  <c:v>0.77136946507891291</c:v>
                </c:pt>
                <c:pt idx="961">
                  <c:v>0.77283312351580635</c:v>
                </c:pt>
                <c:pt idx="962">
                  <c:v>0.76413790223254385</c:v>
                </c:pt>
                <c:pt idx="963">
                  <c:v>0.76520461212955104</c:v>
                </c:pt>
                <c:pt idx="964">
                  <c:v>0.76903558134711181</c:v>
                </c:pt>
                <c:pt idx="965">
                  <c:v>0.77302113803806338</c:v>
                </c:pt>
                <c:pt idx="966">
                  <c:v>0.76423856722592187</c:v>
                </c:pt>
                <c:pt idx="967">
                  <c:v>0.76447048845224042</c:v>
                </c:pt>
                <c:pt idx="968">
                  <c:v>0.7654392074722226</c:v>
                </c:pt>
                <c:pt idx="969">
                  <c:v>0.76825488996508873</c:v>
                </c:pt>
                <c:pt idx="970">
                  <c:v>0.7633881194908364</c:v>
                </c:pt>
                <c:pt idx="971">
                  <c:v>0.76166480238028944</c:v>
                </c:pt>
                <c:pt idx="972">
                  <c:v>0.76512188101125433</c:v>
                </c:pt>
                <c:pt idx="973">
                  <c:v>0.76906169535236357</c:v>
                </c:pt>
                <c:pt idx="974">
                  <c:v>0.76252516325505371</c:v>
                </c:pt>
                <c:pt idx="975">
                  <c:v>0.76774238582615095</c:v>
                </c:pt>
                <c:pt idx="976">
                  <c:v>0.76994462745829384</c:v>
                </c:pt>
                <c:pt idx="977">
                  <c:v>0.76263863712431723</c:v>
                </c:pt>
                <c:pt idx="978">
                  <c:v>0.76512188101125433</c:v>
                </c:pt>
                <c:pt idx="979">
                  <c:v>0.76490458531130423</c:v>
                </c:pt>
                <c:pt idx="980">
                  <c:v>0.76959949949301598</c:v>
                </c:pt>
                <c:pt idx="981">
                  <c:v>0.76762129108984389</c:v>
                </c:pt>
                <c:pt idx="982">
                  <c:v>0.77423103296675488</c:v>
                </c:pt>
                <c:pt idx="983">
                  <c:v>0.76390724131075582</c:v>
                </c:pt>
                <c:pt idx="984">
                  <c:v>0.76650789354195226</c:v>
                </c:pt>
                <c:pt idx="985">
                  <c:v>0.76823071408745636</c:v>
                </c:pt>
                <c:pt idx="986">
                  <c:v>0.76508777507613424</c:v>
                </c:pt>
                <c:pt idx="987">
                  <c:v>0.76562017330775012</c:v>
                </c:pt>
                <c:pt idx="988">
                  <c:v>0.77083517771704779</c:v>
                </c:pt>
                <c:pt idx="989">
                  <c:v>0.76473909185798372</c:v>
                </c:pt>
                <c:pt idx="990">
                  <c:v>0.77317285647343448</c:v>
                </c:pt>
                <c:pt idx="991">
                  <c:v>0.76789141830659535</c:v>
                </c:pt>
                <c:pt idx="992">
                  <c:v>0.76716176759858579</c:v>
                </c:pt>
                <c:pt idx="993">
                  <c:v>0.76283057547367583</c:v>
                </c:pt>
                <c:pt idx="994">
                  <c:v>0.76542141378845352</c:v>
                </c:pt>
                <c:pt idx="995">
                  <c:v>0.76229910369388698</c:v>
                </c:pt>
                <c:pt idx="996">
                  <c:v>0.76796184864875172</c:v>
                </c:pt>
                <c:pt idx="997">
                  <c:v>0.77026195391926211</c:v>
                </c:pt>
                <c:pt idx="998">
                  <c:v>0.76102122556164997</c:v>
                </c:pt>
                <c:pt idx="999">
                  <c:v>0.76413790223254385</c:v>
                </c:pt>
                <c:pt idx="1000">
                  <c:v>0.7751271019068624</c:v>
                </c:pt>
                <c:pt idx="1001">
                  <c:v>0.77077002007236572</c:v>
                </c:pt>
                <c:pt idx="1002">
                  <c:v>0.76552088609789659</c:v>
                </c:pt>
                <c:pt idx="1003">
                  <c:v>0.76988844841867654</c:v>
                </c:pt>
                <c:pt idx="1004">
                  <c:v>0.76801225682198726</c:v>
                </c:pt>
                <c:pt idx="1005">
                  <c:v>0.76550296608090029</c:v>
                </c:pt>
                <c:pt idx="1006">
                  <c:v>0.76854629026422427</c:v>
                </c:pt>
                <c:pt idx="1007">
                  <c:v>0.77670498663105059</c:v>
                </c:pt>
                <c:pt idx="1008">
                  <c:v>0.76995631442908097</c:v>
                </c:pt>
                <c:pt idx="1009">
                  <c:v>0.77424751932998293</c:v>
                </c:pt>
                <c:pt idx="1010">
                  <c:v>0.77014730993287117</c:v>
                </c:pt>
                <c:pt idx="1011">
                  <c:v>0.7738029663652598</c:v>
                </c:pt>
                <c:pt idx="1012">
                  <c:v>0.7670970320973336</c:v>
                </c:pt>
                <c:pt idx="1013">
                  <c:v>0.76493800467760742</c:v>
                </c:pt>
                <c:pt idx="1014">
                  <c:v>0.77291592759180616</c:v>
                </c:pt>
                <c:pt idx="1015">
                  <c:v>0.77014730993287117</c:v>
                </c:pt>
                <c:pt idx="1016">
                  <c:v>0.77487624436378688</c:v>
                </c:pt>
                <c:pt idx="1017">
                  <c:v>0.76184087579414961</c:v>
                </c:pt>
                <c:pt idx="1018">
                  <c:v>0.77393263787251165</c:v>
                </c:pt>
                <c:pt idx="1019">
                  <c:v>0.76579966127853838</c:v>
                </c:pt>
                <c:pt idx="1020">
                  <c:v>0.77096039552093953</c:v>
                </c:pt>
                <c:pt idx="1021">
                  <c:v>0.76973701984169995</c:v>
                </c:pt>
                <c:pt idx="1022">
                  <c:v>0.76485501614311879</c:v>
                </c:pt>
                <c:pt idx="1023">
                  <c:v>0.76820664674094941</c:v>
                </c:pt>
                <c:pt idx="1024">
                  <c:v>0.769325509817959</c:v>
                </c:pt>
                <c:pt idx="1025">
                  <c:v>0.77051994928269374</c:v>
                </c:pt>
                <c:pt idx="1026">
                  <c:v>0.7742855368930418</c:v>
                </c:pt>
                <c:pt idx="1027">
                  <c:v>0.76711851391423413</c:v>
                </c:pt>
                <c:pt idx="1028">
                  <c:v>0.77670498663105059</c:v>
                </c:pt>
                <c:pt idx="1029">
                  <c:v>0.76908014291650195</c:v>
                </c:pt>
                <c:pt idx="1030">
                  <c:v>0.7707102900253</c:v>
                </c:pt>
                <c:pt idx="1031">
                  <c:v>0.77115005917451895</c:v>
                </c:pt>
                <c:pt idx="1032">
                  <c:v>0.77335910316491718</c:v>
                </c:pt>
                <c:pt idx="1033">
                  <c:v>0.77014730993287117</c:v>
                </c:pt>
                <c:pt idx="1034">
                  <c:v>0.76719458441014732</c:v>
                </c:pt>
                <c:pt idx="1035">
                  <c:v>0.76721626460209369</c:v>
                </c:pt>
                <c:pt idx="1036">
                  <c:v>0.76312178737556335</c:v>
                </c:pt>
                <c:pt idx="1037">
                  <c:v>0.77124462533750993</c:v>
                </c:pt>
                <c:pt idx="1038">
                  <c:v>0.7759906586100116</c:v>
                </c:pt>
                <c:pt idx="1039">
                  <c:v>0.76591692955123769</c:v>
                </c:pt>
                <c:pt idx="1040">
                  <c:v>0.77335910316491718</c:v>
                </c:pt>
                <c:pt idx="1041">
                  <c:v>0.7704906587091529</c:v>
                </c:pt>
                <c:pt idx="1042">
                  <c:v>0.76798868880642113</c:v>
                </c:pt>
                <c:pt idx="1043">
                  <c:v>0.76951789323180553</c:v>
                </c:pt>
                <c:pt idx="1044">
                  <c:v>0.76789141830659535</c:v>
                </c:pt>
                <c:pt idx="1045">
                  <c:v>0.77127562395529359</c:v>
                </c:pt>
                <c:pt idx="1046">
                  <c:v>0.77083517771704779</c:v>
                </c:pt>
                <c:pt idx="1047">
                  <c:v>0.76613307597272551</c:v>
                </c:pt>
                <c:pt idx="1048">
                  <c:v>0.77326606722087465</c:v>
                </c:pt>
                <c:pt idx="1049">
                  <c:v>0.77014730993287117</c:v>
                </c:pt>
                <c:pt idx="1050">
                  <c:v>0.76883606344201505</c:v>
                </c:pt>
                <c:pt idx="1051">
                  <c:v>0.77367363840851144</c:v>
                </c:pt>
                <c:pt idx="1052">
                  <c:v>0.76762802354644555</c:v>
                </c:pt>
                <c:pt idx="1053">
                  <c:v>0.77212551833604326</c:v>
                </c:pt>
                <c:pt idx="1054">
                  <c:v>0.77411750160885417</c:v>
                </c:pt>
                <c:pt idx="1055">
                  <c:v>0.76601548156431587</c:v>
                </c:pt>
                <c:pt idx="1056">
                  <c:v>0.76741122188754307</c:v>
                </c:pt>
                <c:pt idx="1057">
                  <c:v>0.77278797276228939</c:v>
                </c:pt>
                <c:pt idx="1058">
                  <c:v>0.77376615459194542</c:v>
                </c:pt>
                <c:pt idx="1059">
                  <c:v>0.77868309989905438</c:v>
                </c:pt>
                <c:pt idx="1060">
                  <c:v>0.77124462533750993</c:v>
                </c:pt>
                <c:pt idx="1061">
                  <c:v>0.76623146479483206</c:v>
                </c:pt>
                <c:pt idx="1062">
                  <c:v>0.76731383375623596</c:v>
                </c:pt>
                <c:pt idx="1063">
                  <c:v>0.77215855606122386</c:v>
                </c:pt>
                <c:pt idx="1064">
                  <c:v>0.76808577826614044</c:v>
                </c:pt>
                <c:pt idx="1065">
                  <c:v>0.77159050541276486</c:v>
                </c:pt>
                <c:pt idx="1066">
                  <c:v>0.76777089680866917</c:v>
                </c:pt>
                <c:pt idx="1067">
                  <c:v>0.77415517368710185</c:v>
                </c:pt>
                <c:pt idx="1068">
                  <c:v>0.7691764001560496</c:v>
                </c:pt>
                <c:pt idx="1069">
                  <c:v>0.77115005917451895</c:v>
                </c:pt>
                <c:pt idx="1070">
                  <c:v>0.76774793061529978</c:v>
                </c:pt>
                <c:pt idx="1071">
                  <c:v>0.76818268719628768</c:v>
                </c:pt>
                <c:pt idx="1072">
                  <c:v>0.77005190129917112</c:v>
                </c:pt>
                <c:pt idx="1073">
                  <c:v>0.76634938583197676</c:v>
                </c:pt>
                <c:pt idx="1074">
                  <c:v>0.78145595804997514</c:v>
                </c:pt>
                <c:pt idx="1075">
                  <c:v>0.76526946844822874</c:v>
                </c:pt>
                <c:pt idx="1076">
                  <c:v>0.77995128350465115</c:v>
                </c:pt>
                <c:pt idx="1077">
                  <c:v>0.77002374940777707</c:v>
                </c:pt>
                <c:pt idx="1078">
                  <c:v>0.77146459441811344</c:v>
                </c:pt>
                <c:pt idx="1079">
                  <c:v>0.77014730993287117</c:v>
                </c:pt>
                <c:pt idx="1080">
                  <c:v>0.77203163082820814</c:v>
                </c:pt>
                <c:pt idx="1081">
                  <c:v>0.77093009009391555</c:v>
                </c:pt>
                <c:pt idx="1082">
                  <c:v>0.77159050541276486</c:v>
                </c:pt>
                <c:pt idx="1083">
                  <c:v>0.76852152819842057</c:v>
                </c:pt>
                <c:pt idx="1084">
                  <c:v>0.76302094990505487</c:v>
                </c:pt>
                <c:pt idx="1085">
                  <c:v>0.76409357874039274</c:v>
                </c:pt>
                <c:pt idx="1086">
                  <c:v>0.76656585937634336</c:v>
                </c:pt>
                <c:pt idx="1087">
                  <c:v>0.76961381579972798</c:v>
                </c:pt>
                <c:pt idx="1088">
                  <c:v>0.77017577725168163</c:v>
                </c:pt>
                <c:pt idx="1089">
                  <c:v>0.77039540856782873</c:v>
                </c:pt>
                <c:pt idx="1090">
                  <c:v>0.77527045687451024</c:v>
                </c:pt>
                <c:pt idx="1091">
                  <c:v>0.77215855606122386</c:v>
                </c:pt>
                <c:pt idx="1092">
                  <c:v>0.77215855606122386</c:v>
                </c:pt>
                <c:pt idx="1093">
                  <c:v>0.76765069107165551</c:v>
                </c:pt>
                <c:pt idx="1094">
                  <c:v>0.76951789323180553</c:v>
                </c:pt>
                <c:pt idx="1095">
                  <c:v>0.7639789259201234</c:v>
                </c:pt>
                <c:pt idx="1096">
                  <c:v>0.77513870315112299</c:v>
                </c:pt>
                <c:pt idx="1097">
                  <c:v>0.77648070612153841</c:v>
                </c:pt>
                <c:pt idx="1098">
                  <c:v>0.77737888511755782</c:v>
                </c:pt>
                <c:pt idx="1099">
                  <c:v>0.76753079984568817</c:v>
                </c:pt>
                <c:pt idx="1100">
                  <c:v>0.76623146479483206</c:v>
                </c:pt>
                <c:pt idx="1101">
                  <c:v>0.77443169139906376</c:v>
                </c:pt>
                <c:pt idx="1102">
                  <c:v>0.76623146479483206</c:v>
                </c:pt>
                <c:pt idx="1103">
                  <c:v>0.76644761121631988</c:v>
                </c:pt>
                <c:pt idx="1104">
                  <c:v>0.76429346116371777</c:v>
                </c:pt>
                <c:pt idx="1105">
                  <c:v>0.77323046283540053</c:v>
                </c:pt>
                <c:pt idx="1106">
                  <c:v>0.76322243866509731</c:v>
                </c:pt>
                <c:pt idx="1107">
                  <c:v>0.76290790342150294</c:v>
                </c:pt>
                <c:pt idx="1108">
                  <c:v>0.76777089680866917</c:v>
                </c:pt>
                <c:pt idx="1109">
                  <c:v>0.76789141830659535</c:v>
                </c:pt>
                <c:pt idx="1110">
                  <c:v>0.76920266479745159</c:v>
                </c:pt>
                <c:pt idx="1111">
                  <c:v>0.7661523869619139</c:v>
                </c:pt>
                <c:pt idx="1112">
                  <c:v>0.7694217914073459</c:v>
                </c:pt>
                <c:pt idx="1113">
                  <c:v>0.7742855368930418</c:v>
                </c:pt>
                <c:pt idx="1114">
                  <c:v>0.77639010517357931</c:v>
                </c:pt>
                <c:pt idx="1115">
                  <c:v>0.76832783299875529</c:v>
                </c:pt>
                <c:pt idx="1116">
                  <c:v>0.76832783299875529</c:v>
                </c:pt>
                <c:pt idx="1117">
                  <c:v>0.76995631442908097</c:v>
                </c:pt>
                <c:pt idx="1118">
                  <c:v>0.76777089680866917</c:v>
                </c:pt>
                <c:pt idx="1119">
                  <c:v>0.77039540856782873</c:v>
                </c:pt>
                <c:pt idx="1120">
                  <c:v>0.77127562395529359</c:v>
                </c:pt>
                <c:pt idx="1121">
                  <c:v>0.76832783299875529</c:v>
                </c:pt>
                <c:pt idx="1122">
                  <c:v>0.7670205811798303</c:v>
                </c:pt>
                <c:pt idx="1123">
                  <c:v>0.76920266479745159</c:v>
                </c:pt>
                <c:pt idx="1124">
                  <c:v>0.76420853050022963</c:v>
                </c:pt>
                <c:pt idx="1125">
                  <c:v>0.76745566837431511</c:v>
                </c:pt>
                <c:pt idx="1126">
                  <c:v>0.771937567425105</c:v>
                </c:pt>
                <c:pt idx="1127">
                  <c:v>0.77450859325929777</c:v>
                </c:pt>
                <c:pt idx="1128">
                  <c:v>0.769325509817959</c:v>
                </c:pt>
                <c:pt idx="1129">
                  <c:v>0.76605361244404835</c:v>
                </c:pt>
                <c:pt idx="1130">
                  <c:v>0.76857116393343428</c:v>
                </c:pt>
                <c:pt idx="1131">
                  <c:v>0.76844933830537998</c:v>
                </c:pt>
                <c:pt idx="1132">
                  <c:v>0.7684247708653027</c:v>
                </c:pt>
                <c:pt idx="1133">
                  <c:v>0.76801225682198726</c:v>
                </c:pt>
                <c:pt idx="1134">
                  <c:v>0.76964108599472691</c:v>
                </c:pt>
                <c:pt idx="1135">
                  <c:v>0.77348808490778853</c:v>
                </c:pt>
                <c:pt idx="1136">
                  <c:v>0.76550296608090029</c:v>
                </c:pt>
                <c:pt idx="1137">
                  <c:v>0.76801225682198726</c:v>
                </c:pt>
                <c:pt idx="1138">
                  <c:v>0.76801225682198726</c:v>
                </c:pt>
                <c:pt idx="1139">
                  <c:v>0.77450859325929777</c:v>
                </c:pt>
                <c:pt idx="1140">
                  <c:v>0.76986054881732757</c:v>
                </c:pt>
                <c:pt idx="1141">
                  <c:v>0.76507083642889628</c:v>
                </c:pt>
                <c:pt idx="1142">
                  <c:v>0.76864306143310934</c:v>
                </c:pt>
                <c:pt idx="1143">
                  <c:v>0.76876491448214801</c:v>
                </c:pt>
                <c:pt idx="1144">
                  <c:v>0.77127562395529359</c:v>
                </c:pt>
                <c:pt idx="1145">
                  <c:v>0.7749552284401563</c:v>
                </c:pt>
                <c:pt idx="1146">
                  <c:v>0.77020437310592582</c:v>
                </c:pt>
                <c:pt idx="1147">
                  <c:v>0.77361740943815771</c:v>
                </c:pt>
                <c:pt idx="1148">
                  <c:v>0.76944867926945748</c:v>
                </c:pt>
                <c:pt idx="1149">
                  <c:v>0.77276354573727035</c:v>
                </c:pt>
                <c:pt idx="1150">
                  <c:v>0.76910621523057798</c:v>
                </c:pt>
                <c:pt idx="1151">
                  <c:v>0.77010858677138638</c:v>
                </c:pt>
                <c:pt idx="1152">
                  <c:v>0.76803593107553969</c:v>
                </c:pt>
                <c:pt idx="1153">
                  <c:v>0.76738005816639232</c:v>
                </c:pt>
                <c:pt idx="1154">
                  <c:v>0.76825488996508873</c:v>
                </c:pt>
                <c:pt idx="1155">
                  <c:v>0.7627289606872093</c:v>
                </c:pt>
                <c:pt idx="1156">
                  <c:v>0.77155954483395317</c:v>
                </c:pt>
                <c:pt idx="1157">
                  <c:v>0.76849880642586699</c:v>
                </c:pt>
                <c:pt idx="1158">
                  <c:v>0.76881578127849637</c:v>
                </c:pt>
                <c:pt idx="1159">
                  <c:v>0.76769633213473798</c:v>
                </c:pt>
                <c:pt idx="1160">
                  <c:v>0.76857116393343428</c:v>
                </c:pt>
                <c:pt idx="1161">
                  <c:v>0.77001262068857668</c:v>
                </c:pt>
                <c:pt idx="1162">
                  <c:v>0.77219174348954811</c:v>
                </c:pt>
                <c:pt idx="1163">
                  <c:v>0.76791478940020708</c:v>
                </c:pt>
                <c:pt idx="1164">
                  <c:v>0.76672568553970422</c:v>
                </c:pt>
                <c:pt idx="1165">
                  <c:v>0.76682416751029792</c:v>
                </c:pt>
                <c:pt idx="1166">
                  <c:v>0.7732084443887306</c:v>
                </c:pt>
                <c:pt idx="1167">
                  <c:v>0.77213064774630924</c:v>
                </c:pt>
                <c:pt idx="1168">
                  <c:v>0.76944867926945748</c:v>
                </c:pt>
                <c:pt idx="1169">
                  <c:v>0.77343115345037183</c:v>
                </c:pt>
                <c:pt idx="1170">
                  <c:v>0.76815739255236748</c:v>
                </c:pt>
                <c:pt idx="1171">
                  <c:v>0.77378404885201935</c:v>
                </c:pt>
                <c:pt idx="1172">
                  <c:v>0.77200306395415774</c:v>
                </c:pt>
                <c:pt idx="1173">
                  <c:v>0.77346742482940389</c:v>
                </c:pt>
                <c:pt idx="1174">
                  <c:v>0.76903558134711181</c:v>
                </c:pt>
                <c:pt idx="1175">
                  <c:v>0.76762129108984389</c:v>
                </c:pt>
                <c:pt idx="1176">
                  <c:v>0.76490458531130423</c:v>
                </c:pt>
                <c:pt idx="1177">
                  <c:v>0.77453239620693104</c:v>
                </c:pt>
                <c:pt idx="1178">
                  <c:v>0.76642913283017933</c:v>
                </c:pt>
                <c:pt idx="1179">
                  <c:v>0.76490458531130423</c:v>
                </c:pt>
                <c:pt idx="1180">
                  <c:v>0.77270416318543411</c:v>
                </c:pt>
                <c:pt idx="1181">
                  <c:v>0.7670850057393267</c:v>
                </c:pt>
                <c:pt idx="1182">
                  <c:v>0.76827917510971999</c:v>
                </c:pt>
                <c:pt idx="1183">
                  <c:v>0.76123559033393595</c:v>
                </c:pt>
                <c:pt idx="1184">
                  <c:v>0.76928217303204771</c:v>
                </c:pt>
                <c:pt idx="1185">
                  <c:v>0.77203603573055002</c:v>
                </c:pt>
                <c:pt idx="1186">
                  <c:v>0.7708302931045159</c:v>
                </c:pt>
                <c:pt idx="1187">
                  <c:v>0.77048311340088393</c:v>
                </c:pt>
                <c:pt idx="1188">
                  <c:v>0.76884138746682773</c:v>
                </c:pt>
                <c:pt idx="1189">
                  <c:v>0.76305798484879583</c:v>
                </c:pt>
                <c:pt idx="1190">
                  <c:v>0.76825488996508873</c:v>
                </c:pt>
                <c:pt idx="1191">
                  <c:v>0.77566783236003012</c:v>
                </c:pt>
                <c:pt idx="1192">
                  <c:v>0.77443169139906376</c:v>
                </c:pt>
                <c:pt idx="1193">
                  <c:v>0.76459190264605881</c:v>
                </c:pt>
                <c:pt idx="1194">
                  <c:v>0.77733371166485454</c:v>
                </c:pt>
                <c:pt idx="1195">
                  <c:v>0.76995631442908097</c:v>
                </c:pt>
                <c:pt idx="1196">
                  <c:v>0.77383994525274791</c:v>
                </c:pt>
                <c:pt idx="1197">
                  <c:v>0.77873971219279514</c:v>
                </c:pt>
                <c:pt idx="1198">
                  <c:v>0.77742229831239995</c:v>
                </c:pt>
                <c:pt idx="1199">
                  <c:v>0.7731119829102322</c:v>
                </c:pt>
                <c:pt idx="1200">
                  <c:v>0.77455288652886856</c:v>
                </c:pt>
                <c:pt idx="1201">
                  <c:v>0.7767568248200325</c:v>
                </c:pt>
                <c:pt idx="1202">
                  <c:v>0.77826304624272014</c:v>
                </c:pt>
                <c:pt idx="1203">
                  <c:v>0.78013023262801373</c:v>
                </c:pt>
                <c:pt idx="1204">
                  <c:v>0.77526272536344298</c:v>
                </c:pt>
                <c:pt idx="1205">
                  <c:v>0.77623071714299574</c:v>
                </c:pt>
                <c:pt idx="1206">
                  <c:v>0.77711161014152896</c:v>
                </c:pt>
                <c:pt idx="1207">
                  <c:v>0.77941235736793002</c:v>
                </c:pt>
                <c:pt idx="1208">
                  <c:v>0.78066256062528772</c:v>
                </c:pt>
                <c:pt idx="1209">
                  <c:v>0.78052503778753723</c:v>
                </c:pt>
                <c:pt idx="1210">
                  <c:v>0.77697958852989912</c:v>
                </c:pt>
                <c:pt idx="1211">
                  <c:v>0.78479313873323131</c:v>
                </c:pt>
                <c:pt idx="1212">
                  <c:v>0.77618901794360662</c:v>
                </c:pt>
                <c:pt idx="1213">
                  <c:v>0.77839125957574951</c:v>
                </c:pt>
                <c:pt idx="1214">
                  <c:v>0.77719989641543508</c:v>
                </c:pt>
                <c:pt idx="1215">
                  <c:v>0.77923904880687378</c:v>
                </c:pt>
                <c:pt idx="1216">
                  <c:v>0.77937486177058868</c:v>
                </c:pt>
                <c:pt idx="1217">
                  <c:v>0.77901668597000373</c:v>
                </c:pt>
                <c:pt idx="1218">
                  <c:v>0.78561822396606351</c:v>
                </c:pt>
                <c:pt idx="1219">
                  <c:v>0.77954814637906311</c:v>
                </c:pt>
                <c:pt idx="1220">
                  <c:v>0.78425814323346577</c:v>
                </c:pt>
                <c:pt idx="1221">
                  <c:v>0.78425814323346577</c:v>
                </c:pt>
                <c:pt idx="1222">
                  <c:v>0.77689113246184494</c:v>
                </c:pt>
                <c:pt idx="1223">
                  <c:v>0.77706692758777518</c:v>
                </c:pt>
                <c:pt idx="1224">
                  <c:v>0.77711089169727154</c:v>
                </c:pt>
                <c:pt idx="1225">
                  <c:v>0.77340109335827367</c:v>
                </c:pt>
                <c:pt idx="1226">
                  <c:v>0.7747591004101092</c:v>
                </c:pt>
                <c:pt idx="1227">
                  <c:v>0.77466795614539818</c:v>
                </c:pt>
                <c:pt idx="1228">
                  <c:v>0.77466795614539818</c:v>
                </c:pt>
                <c:pt idx="1229">
                  <c:v>0.76987279951545717</c:v>
                </c:pt>
                <c:pt idx="1230">
                  <c:v>0.77702074793438258</c:v>
                </c:pt>
                <c:pt idx="1231">
                  <c:v>0.78169039925809392</c:v>
                </c:pt>
                <c:pt idx="1232">
                  <c:v>0.77907504554056917</c:v>
                </c:pt>
                <c:pt idx="1233">
                  <c:v>0.77966072737990255</c:v>
                </c:pt>
                <c:pt idx="1234">
                  <c:v>0.77675417085751586</c:v>
                </c:pt>
                <c:pt idx="1235">
                  <c:v>0.77697670667210605</c:v>
                </c:pt>
                <c:pt idx="1236">
                  <c:v>0.77719941573374729</c:v>
                </c:pt>
                <c:pt idx="1237">
                  <c:v>0.77604582506352759</c:v>
                </c:pt>
                <c:pt idx="1238">
                  <c:v>0.78613805561434935</c:v>
                </c:pt>
                <c:pt idx="1239">
                  <c:v>0.77835063264180793</c:v>
                </c:pt>
                <c:pt idx="1240">
                  <c:v>0.77513340173835699</c:v>
                </c:pt>
                <c:pt idx="1241">
                  <c:v>0.77977068219365331</c:v>
                </c:pt>
                <c:pt idx="1242">
                  <c:v>0.77478579115871982</c:v>
                </c:pt>
                <c:pt idx="1243">
                  <c:v>0.77923904880687378</c:v>
                </c:pt>
                <c:pt idx="1244">
                  <c:v>0.77977068219365331</c:v>
                </c:pt>
                <c:pt idx="1245">
                  <c:v>0.78253883411854286</c:v>
                </c:pt>
                <c:pt idx="1246">
                  <c:v>0.77610004971182311</c:v>
                </c:pt>
                <c:pt idx="1247">
                  <c:v>0.78343842534801389</c:v>
                </c:pt>
                <c:pt idx="1248">
                  <c:v>0.77919033968101614</c:v>
                </c:pt>
                <c:pt idx="1249">
                  <c:v>0.7729513181207357</c:v>
                </c:pt>
                <c:pt idx="1250">
                  <c:v>0.78021627383394709</c:v>
                </c:pt>
                <c:pt idx="1251">
                  <c:v>0.78569985827276401</c:v>
                </c:pt>
                <c:pt idx="1252">
                  <c:v>0.78119472933465184</c:v>
                </c:pt>
                <c:pt idx="1253">
                  <c:v>0.78200561368013077</c:v>
                </c:pt>
                <c:pt idx="1254">
                  <c:v>0.77799522404939703</c:v>
                </c:pt>
                <c:pt idx="1255">
                  <c:v>0.7777740645677752</c:v>
                </c:pt>
                <c:pt idx="1256">
                  <c:v>0.77843805660722154</c:v>
                </c:pt>
                <c:pt idx="1257">
                  <c:v>0.77680488422071925</c:v>
                </c:pt>
                <c:pt idx="1258">
                  <c:v>0.78458806319941743</c:v>
                </c:pt>
                <c:pt idx="1259">
                  <c:v>0.78524613926372699</c:v>
                </c:pt>
                <c:pt idx="1260">
                  <c:v>0.77755307593165646</c:v>
                </c:pt>
                <c:pt idx="1261">
                  <c:v>0.77557182293563243</c:v>
                </c:pt>
                <c:pt idx="1262">
                  <c:v>0.78437982473669898</c:v>
                </c:pt>
                <c:pt idx="1263">
                  <c:v>0.77764317649806147</c:v>
                </c:pt>
                <c:pt idx="1264">
                  <c:v>0.78054293394125407</c:v>
                </c:pt>
                <c:pt idx="1265">
                  <c:v>0.78189126216505933</c:v>
                </c:pt>
                <c:pt idx="1266">
                  <c:v>0.77547264282241546</c:v>
                </c:pt>
                <c:pt idx="1267">
                  <c:v>0.78217247540094348</c:v>
                </c:pt>
                <c:pt idx="1268">
                  <c:v>0.77639939290729432</c:v>
                </c:pt>
                <c:pt idx="1269">
                  <c:v>0.77764535467865592</c:v>
                </c:pt>
                <c:pt idx="1270">
                  <c:v>0.77343674162144849</c:v>
                </c:pt>
                <c:pt idx="1271">
                  <c:v>0.77551304122926534</c:v>
                </c:pt>
                <c:pt idx="1272">
                  <c:v>0.77862736191989146</c:v>
                </c:pt>
                <c:pt idx="1273">
                  <c:v>0.778315569218476</c:v>
                </c:pt>
                <c:pt idx="1274">
                  <c:v>0.77719941573374729</c:v>
                </c:pt>
                <c:pt idx="1275">
                  <c:v>0.77573437182075455</c:v>
                </c:pt>
                <c:pt idx="1276">
                  <c:v>0.77702196067255314</c:v>
                </c:pt>
                <c:pt idx="1277">
                  <c:v>0.77455288652886856</c:v>
                </c:pt>
                <c:pt idx="1278">
                  <c:v>0.77928797737232536</c:v>
                </c:pt>
                <c:pt idx="1279">
                  <c:v>0.77839748708057122</c:v>
                </c:pt>
                <c:pt idx="1280">
                  <c:v>0.77618331367990723</c:v>
                </c:pt>
                <c:pt idx="1281">
                  <c:v>0.7809386988759951</c:v>
                </c:pt>
                <c:pt idx="1282">
                  <c:v>0.78242670545270865</c:v>
                </c:pt>
                <c:pt idx="1283">
                  <c:v>0.78031882913133643</c:v>
                </c:pt>
                <c:pt idx="1284">
                  <c:v>0.78341356097111059</c:v>
                </c:pt>
                <c:pt idx="1285">
                  <c:v>0.78560025373079534</c:v>
                </c:pt>
                <c:pt idx="1286">
                  <c:v>0.78107731721850882</c:v>
                </c:pt>
                <c:pt idx="1287">
                  <c:v>0.78052503778753723</c:v>
                </c:pt>
                <c:pt idx="1288">
                  <c:v>0.77835063264180793</c:v>
                </c:pt>
                <c:pt idx="1289">
                  <c:v>0.77923904880687378</c:v>
                </c:pt>
                <c:pt idx="1290">
                  <c:v>0.78327142250536153</c:v>
                </c:pt>
                <c:pt idx="1291">
                  <c:v>0.7817813331706186</c:v>
                </c:pt>
                <c:pt idx="1292">
                  <c:v>0.78850802302782608</c:v>
                </c:pt>
                <c:pt idx="1293">
                  <c:v>0.77812895903503221</c:v>
                </c:pt>
                <c:pt idx="1294">
                  <c:v>0.78290449823818742</c:v>
                </c:pt>
                <c:pt idx="1295">
                  <c:v>0.77830398800298717</c:v>
                </c:pt>
                <c:pt idx="1296">
                  <c:v>0.78535358590366522</c:v>
                </c:pt>
                <c:pt idx="1297">
                  <c:v>0.77617754739386557</c:v>
                </c:pt>
                <c:pt idx="1298">
                  <c:v>0.77675417085751586</c:v>
                </c:pt>
                <c:pt idx="1299">
                  <c:v>0.77448515684337094</c:v>
                </c:pt>
                <c:pt idx="1300">
                  <c:v>0.77315973466432963</c:v>
                </c:pt>
                <c:pt idx="1301">
                  <c:v>0.77568501114851929</c:v>
                </c:pt>
                <c:pt idx="1302">
                  <c:v>0.77559438574467765</c:v>
                </c:pt>
                <c:pt idx="1303">
                  <c:v>0.77818551439940542</c:v>
                </c:pt>
                <c:pt idx="1304">
                  <c:v>0.77174672999268557</c:v>
                </c:pt>
                <c:pt idx="1305">
                  <c:v>0.77426382625188162</c:v>
                </c:pt>
                <c:pt idx="1306">
                  <c:v>0.77417199887533883</c:v>
                </c:pt>
                <c:pt idx="1307">
                  <c:v>0.78075297698212576</c:v>
                </c:pt>
                <c:pt idx="1308">
                  <c:v>0.77074562940761437</c:v>
                </c:pt>
                <c:pt idx="1309">
                  <c:v>0.77733322177782604</c:v>
                </c:pt>
                <c:pt idx="1310">
                  <c:v>0.78087281909419881</c:v>
                </c:pt>
                <c:pt idx="1311">
                  <c:v>0.77822184367692748</c:v>
                </c:pt>
                <c:pt idx="1312">
                  <c:v>0.78211660268496608</c:v>
                </c:pt>
                <c:pt idx="1313">
                  <c:v>0.78076721445076624</c:v>
                </c:pt>
                <c:pt idx="1314">
                  <c:v>0.78411498011797987</c:v>
                </c:pt>
                <c:pt idx="1315">
                  <c:v>0.77799522404939703</c:v>
                </c:pt>
                <c:pt idx="1316">
                  <c:v>0.77932578354219306</c:v>
                </c:pt>
                <c:pt idx="1317">
                  <c:v>0.77951103373858122</c:v>
                </c:pt>
                <c:pt idx="1318">
                  <c:v>0.78183617341674394</c:v>
                </c:pt>
                <c:pt idx="1319">
                  <c:v>0.78485504729023436</c:v>
                </c:pt>
                <c:pt idx="1320">
                  <c:v>0.78080044716783392</c:v>
                </c:pt>
                <c:pt idx="1321">
                  <c:v>0.78035346305309838</c:v>
                </c:pt>
                <c:pt idx="1322">
                  <c:v>0.77689113246184494</c:v>
                </c:pt>
                <c:pt idx="1323">
                  <c:v>0.78290449823818742</c:v>
                </c:pt>
                <c:pt idx="1324">
                  <c:v>0.77865973021399726</c:v>
                </c:pt>
                <c:pt idx="1325">
                  <c:v>0.78417527720745184</c:v>
                </c:pt>
                <c:pt idx="1326">
                  <c:v>0.78223007016495283</c:v>
                </c:pt>
                <c:pt idx="1327">
                  <c:v>0.7912013696568353</c:v>
                </c:pt>
                <c:pt idx="1328">
                  <c:v>0.78245470290144981</c:v>
                </c:pt>
                <c:pt idx="1329">
                  <c:v>0.77817529695271803</c:v>
                </c:pt>
                <c:pt idx="1330">
                  <c:v>0.78028397332409105</c:v>
                </c:pt>
                <c:pt idx="1331">
                  <c:v>0.77440894964171325</c:v>
                </c:pt>
                <c:pt idx="1332">
                  <c:v>0.77719941573374729</c:v>
                </c:pt>
                <c:pt idx="1333">
                  <c:v>0.77369302787570837</c:v>
                </c:pt>
                <c:pt idx="1334">
                  <c:v>0.77773677740507119</c:v>
                </c:pt>
                <c:pt idx="1335">
                  <c:v>0.77782583056318555</c:v>
                </c:pt>
                <c:pt idx="1336">
                  <c:v>0.77319501901119392</c:v>
                </c:pt>
                <c:pt idx="1337">
                  <c:v>0.78057931838967454</c:v>
                </c:pt>
                <c:pt idx="1338">
                  <c:v>0.77719917144023853</c:v>
                </c:pt>
                <c:pt idx="1339">
                  <c:v>0.77256698412617064</c:v>
                </c:pt>
                <c:pt idx="1340">
                  <c:v>0.77266035586201209</c:v>
                </c:pt>
                <c:pt idx="1341">
                  <c:v>0.77306705437598155</c:v>
                </c:pt>
                <c:pt idx="1342">
                  <c:v>0.77885994247264001</c:v>
                </c:pt>
                <c:pt idx="1343">
                  <c:v>0.77594883548974714</c:v>
                </c:pt>
                <c:pt idx="1344">
                  <c:v>0.77876325283915371</c:v>
                </c:pt>
                <c:pt idx="1345">
                  <c:v>0.77697670667210605</c:v>
                </c:pt>
                <c:pt idx="1346">
                  <c:v>0.78064747857429218</c:v>
                </c:pt>
                <c:pt idx="1347">
                  <c:v>0.77952343085999898</c:v>
                </c:pt>
                <c:pt idx="1348">
                  <c:v>0.77387684905476195</c:v>
                </c:pt>
                <c:pt idx="1349">
                  <c:v>0.77488911562702001</c:v>
                </c:pt>
                <c:pt idx="1350">
                  <c:v>0.77608760020587875</c:v>
                </c:pt>
                <c:pt idx="1351">
                  <c:v>0.77728849937352151</c:v>
                </c:pt>
                <c:pt idx="1352">
                  <c:v>0.77997252008131801</c:v>
                </c:pt>
                <c:pt idx="1353">
                  <c:v>0.77938649878334232</c:v>
                </c:pt>
                <c:pt idx="1354">
                  <c:v>0.77924992968515028</c:v>
                </c:pt>
                <c:pt idx="1355">
                  <c:v>0.78265222361592901</c:v>
                </c:pt>
                <c:pt idx="1356">
                  <c:v>0.77750976014559969</c:v>
                </c:pt>
                <c:pt idx="1357">
                  <c:v>0.77795327926580415</c:v>
                </c:pt>
                <c:pt idx="1358">
                  <c:v>0.76408380943192322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305-4A3B-B9BE-CC8AA81A20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79778751"/>
        <c:axId val="1279779999"/>
      </c:scatterChart>
      <c:valAx>
        <c:axId val="127977875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400"/>
                  <a:t>Tiempo (horas)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79779999"/>
        <c:crosses val="autoZero"/>
        <c:crossBetween val="midCat"/>
      </c:valAx>
      <c:valAx>
        <c:axId val="1279779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600"/>
                  <a:t>Densidad óptica medida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7977875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800" dirty="0"/>
              <a:t>Prueba crecimiento </a:t>
            </a:r>
            <a:r>
              <a:rPr lang="es-ES" sz="1800" dirty="0" smtClean="0"/>
              <a:t>bacteriano</a:t>
            </a:r>
            <a:endParaRPr lang="es-ES" sz="1800" dirty="0"/>
          </a:p>
        </c:rich>
      </c:tx>
      <c:layout>
        <c:manualLayout>
          <c:xMode val="edge"/>
          <c:yMode val="edge"/>
          <c:x val="0.26422651964184957"/>
          <c:y val="2.48179093813880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PruebaObservador!$G$1:$G$1362</c:f>
              <c:numCache>
                <c:formatCode>General</c:formatCode>
                <c:ptCount val="1362"/>
                <c:pt idx="0">
                  <c:v>1.6666666666666666E-2</c:v>
                </c:pt>
                <c:pt idx="1">
                  <c:v>3.3333333333333333E-2</c:v>
                </c:pt>
                <c:pt idx="2">
                  <c:v>0.05</c:v>
                </c:pt>
                <c:pt idx="3">
                  <c:v>6.6666666666666666E-2</c:v>
                </c:pt>
                <c:pt idx="4">
                  <c:v>8.3333333333333329E-2</c:v>
                </c:pt>
                <c:pt idx="5">
                  <c:v>9.9999999999999992E-2</c:v>
                </c:pt>
                <c:pt idx="6">
                  <c:v>0.11666666666666665</c:v>
                </c:pt>
                <c:pt idx="7">
                  <c:v>0.13333333333333333</c:v>
                </c:pt>
                <c:pt idx="8">
                  <c:v>0.15</c:v>
                </c:pt>
                <c:pt idx="9">
                  <c:v>0.16666666666666666</c:v>
                </c:pt>
                <c:pt idx="10">
                  <c:v>0.18333333333333332</c:v>
                </c:pt>
                <c:pt idx="11">
                  <c:v>0.19999999999999998</c:v>
                </c:pt>
                <c:pt idx="12">
                  <c:v>0.21666666666666665</c:v>
                </c:pt>
                <c:pt idx="13">
                  <c:v>0.23333333333333331</c:v>
                </c:pt>
                <c:pt idx="14">
                  <c:v>0.24999999999999997</c:v>
                </c:pt>
                <c:pt idx="15">
                  <c:v>0.26666666666666666</c:v>
                </c:pt>
                <c:pt idx="16">
                  <c:v>0.28333333333333333</c:v>
                </c:pt>
                <c:pt idx="17">
                  <c:v>0.3</c:v>
                </c:pt>
                <c:pt idx="18">
                  <c:v>0.31666666666666665</c:v>
                </c:pt>
                <c:pt idx="19">
                  <c:v>0.33333333333333331</c:v>
                </c:pt>
                <c:pt idx="20">
                  <c:v>0.35</c:v>
                </c:pt>
                <c:pt idx="21">
                  <c:v>0.36666666666666664</c:v>
                </c:pt>
                <c:pt idx="22">
                  <c:v>0.3833333333333333</c:v>
                </c:pt>
                <c:pt idx="23">
                  <c:v>0.39999999999999997</c:v>
                </c:pt>
                <c:pt idx="24">
                  <c:v>0.41666666666666663</c:v>
                </c:pt>
                <c:pt idx="25">
                  <c:v>0.43333333333333329</c:v>
                </c:pt>
                <c:pt idx="26">
                  <c:v>0.44999999999999996</c:v>
                </c:pt>
                <c:pt idx="27">
                  <c:v>0.46666666666666662</c:v>
                </c:pt>
                <c:pt idx="28">
                  <c:v>0.48333333333333328</c:v>
                </c:pt>
                <c:pt idx="29">
                  <c:v>0.49999999999999994</c:v>
                </c:pt>
                <c:pt idx="30">
                  <c:v>0.51666666666666661</c:v>
                </c:pt>
                <c:pt idx="31">
                  <c:v>0.53333333333333333</c:v>
                </c:pt>
                <c:pt idx="32">
                  <c:v>0.55000000000000004</c:v>
                </c:pt>
                <c:pt idx="33">
                  <c:v>0.56666666666666676</c:v>
                </c:pt>
                <c:pt idx="34">
                  <c:v>0.58333333333333348</c:v>
                </c:pt>
                <c:pt idx="35">
                  <c:v>0.6000000000000002</c:v>
                </c:pt>
                <c:pt idx="36">
                  <c:v>0.61666666666666692</c:v>
                </c:pt>
                <c:pt idx="37">
                  <c:v>0.63333333333333364</c:v>
                </c:pt>
                <c:pt idx="38">
                  <c:v>0.65000000000000036</c:v>
                </c:pt>
                <c:pt idx="39">
                  <c:v>0.66666666666666707</c:v>
                </c:pt>
                <c:pt idx="40">
                  <c:v>0.68333333333333379</c:v>
                </c:pt>
                <c:pt idx="41">
                  <c:v>0.70000000000000051</c:v>
                </c:pt>
                <c:pt idx="42">
                  <c:v>0.71666666666666723</c:v>
                </c:pt>
                <c:pt idx="43">
                  <c:v>0.73333333333333395</c:v>
                </c:pt>
                <c:pt idx="44">
                  <c:v>0.75000000000000067</c:v>
                </c:pt>
                <c:pt idx="45">
                  <c:v>0.76666666666666738</c:v>
                </c:pt>
                <c:pt idx="46">
                  <c:v>0.7833333333333341</c:v>
                </c:pt>
                <c:pt idx="47">
                  <c:v>0.80000000000000082</c:v>
                </c:pt>
                <c:pt idx="48">
                  <c:v>0.81666666666666754</c:v>
                </c:pt>
                <c:pt idx="49">
                  <c:v>0.83333333333333426</c:v>
                </c:pt>
                <c:pt idx="50">
                  <c:v>0.85000000000000098</c:v>
                </c:pt>
                <c:pt idx="51">
                  <c:v>0.8666666666666677</c:v>
                </c:pt>
                <c:pt idx="52">
                  <c:v>0.88333333333333441</c:v>
                </c:pt>
                <c:pt idx="53">
                  <c:v>0.90000000000000113</c:v>
                </c:pt>
                <c:pt idx="54">
                  <c:v>0.91666666666666785</c:v>
                </c:pt>
                <c:pt idx="55">
                  <c:v>0.93333333333333457</c:v>
                </c:pt>
                <c:pt idx="56">
                  <c:v>0.95000000000000129</c:v>
                </c:pt>
                <c:pt idx="57">
                  <c:v>0.96666666666666801</c:v>
                </c:pt>
                <c:pt idx="58">
                  <c:v>0.98333333333333472</c:v>
                </c:pt>
                <c:pt idx="59">
                  <c:v>1.0000000000000013</c:v>
                </c:pt>
                <c:pt idx="60">
                  <c:v>1.0166666666666679</c:v>
                </c:pt>
                <c:pt idx="61">
                  <c:v>1.0333333333333345</c:v>
                </c:pt>
                <c:pt idx="62">
                  <c:v>1.0500000000000012</c:v>
                </c:pt>
                <c:pt idx="63">
                  <c:v>1.0666666666666678</c:v>
                </c:pt>
                <c:pt idx="64">
                  <c:v>1.0833333333333344</c:v>
                </c:pt>
                <c:pt idx="65">
                  <c:v>1.100000000000001</c:v>
                </c:pt>
                <c:pt idx="66">
                  <c:v>1.1166666666666676</c:v>
                </c:pt>
                <c:pt idx="67">
                  <c:v>1.1333333333333342</c:v>
                </c:pt>
                <c:pt idx="68">
                  <c:v>1.1500000000000008</c:v>
                </c:pt>
                <c:pt idx="69">
                  <c:v>1.1666666666666674</c:v>
                </c:pt>
                <c:pt idx="70">
                  <c:v>1.183333333333334</c:v>
                </c:pt>
                <c:pt idx="71">
                  <c:v>1.2000000000000006</c:v>
                </c:pt>
                <c:pt idx="72">
                  <c:v>1.2166666666666672</c:v>
                </c:pt>
                <c:pt idx="73">
                  <c:v>1.2333333333333338</c:v>
                </c:pt>
                <c:pt idx="74">
                  <c:v>1.2500000000000004</c:v>
                </c:pt>
                <c:pt idx="75">
                  <c:v>1.2666666666666671</c:v>
                </c:pt>
                <c:pt idx="76">
                  <c:v>1.2833333333333337</c:v>
                </c:pt>
                <c:pt idx="77">
                  <c:v>1.3000000000000003</c:v>
                </c:pt>
                <c:pt idx="78">
                  <c:v>1.3166666666666669</c:v>
                </c:pt>
                <c:pt idx="79">
                  <c:v>1.3333333333333335</c:v>
                </c:pt>
                <c:pt idx="80">
                  <c:v>1.35</c:v>
                </c:pt>
                <c:pt idx="81">
                  <c:v>1.3666666666666667</c:v>
                </c:pt>
                <c:pt idx="82">
                  <c:v>1.3833333333333333</c:v>
                </c:pt>
                <c:pt idx="83">
                  <c:v>1.4</c:v>
                </c:pt>
                <c:pt idx="84">
                  <c:v>1.4166666666666665</c:v>
                </c:pt>
                <c:pt idx="85">
                  <c:v>1.4333333333333331</c:v>
                </c:pt>
                <c:pt idx="86">
                  <c:v>1.4499999999999997</c:v>
                </c:pt>
                <c:pt idx="87">
                  <c:v>1.4666666666666663</c:v>
                </c:pt>
                <c:pt idx="88">
                  <c:v>1.4833333333333329</c:v>
                </c:pt>
                <c:pt idx="89">
                  <c:v>1.4999999999999996</c:v>
                </c:pt>
                <c:pt idx="90">
                  <c:v>1.5166666666666662</c:v>
                </c:pt>
                <c:pt idx="91">
                  <c:v>1.5333333333333328</c:v>
                </c:pt>
                <c:pt idx="92">
                  <c:v>1.5499999999999994</c:v>
                </c:pt>
                <c:pt idx="93">
                  <c:v>1.566666666666666</c:v>
                </c:pt>
                <c:pt idx="94">
                  <c:v>1.5833333333333326</c:v>
                </c:pt>
                <c:pt idx="95">
                  <c:v>1.5999999999999992</c:v>
                </c:pt>
                <c:pt idx="96">
                  <c:v>1.6166666666666658</c:v>
                </c:pt>
                <c:pt idx="97">
                  <c:v>1.6333333333333324</c:v>
                </c:pt>
                <c:pt idx="98">
                  <c:v>1.649999999999999</c:v>
                </c:pt>
                <c:pt idx="99">
                  <c:v>1.6666666666666656</c:v>
                </c:pt>
                <c:pt idx="100">
                  <c:v>1.6833333333333322</c:v>
                </c:pt>
                <c:pt idx="101">
                  <c:v>1.6999999999999988</c:v>
                </c:pt>
                <c:pt idx="102">
                  <c:v>1.7166666666666655</c:v>
                </c:pt>
                <c:pt idx="103">
                  <c:v>1.7333333333333321</c:v>
                </c:pt>
                <c:pt idx="104">
                  <c:v>1.7499999999999987</c:v>
                </c:pt>
                <c:pt idx="105">
                  <c:v>1.7666666666666653</c:v>
                </c:pt>
                <c:pt idx="106">
                  <c:v>1.7833333333333319</c:v>
                </c:pt>
                <c:pt idx="107">
                  <c:v>1.7999999999999985</c:v>
                </c:pt>
                <c:pt idx="108">
                  <c:v>1.8166666666666651</c:v>
                </c:pt>
                <c:pt idx="109">
                  <c:v>1.8333333333333317</c:v>
                </c:pt>
                <c:pt idx="110">
                  <c:v>1.8499999999999983</c:v>
                </c:pt>
                <c:pt idx="111">
                  <c:v>1.8666666666666649</c:v>
                </c:pt>
                <c:pt idx="112">
                  <c:v>1.8833333333333315</c:v>
                </c:pt>
                <c:pt idx="113">
                  <c:v>1.8999999999999981</c:v>
                </c:pt>
                <c:pt idx="114">
                  <c:v>1.9166666666666647</c:v>
                </c:pt>
                <c:pt idx="115">
                  <c:v>1.9333333333333313</c:v>
                </c:pt>
                <c:pt idx="116">
                  <c:v>1.949999999999998</c:v>
                </c:pt>
                <c:pt idx="117">
                  <c:v>1.9666666666666646</c:v>
                </c:pt>
                <c:pt idx="118">
                  <c:v>1.9833333333333312</c:v>
                </c:pt>
                <c:pt idx="119">
                  <c:v>1.9999999999999978</c:v>
                </c:pt>
                <c:pt idx="120">
                  <c:v>2.0166666666666644</c:v>
                </c:pt>
                <c:pt idx="121">
                  <c:v>2.033333333333331</c:v>
                </c:pt>
                <c:pt idx="122">
                  <c:v>2.0499999999999976</c:v>
                </c:pt>
                <c:pt idx="123">
                  <c:v>2.0666666666666642</c:v>
                </c:pt>
                <c:pt idx="124">
                  <c:v>2.0833333333333308</c:v>
                </c:pt>
                <c:pt idx="125">
                  <c:v>2.0999999999999974</c:v>
                </c:pt>
                <c:pt idx="126">
                  <c:v>2.116666666666664</c:v>
                </c:pt>
                <c:pt idx="127">
                  <c:v>2.1333333333333306</c:v>
                </c:pt>
                <c:pt idx="128">
                  <c:v>2.1499999999999972</c:v>
                </c:pt>
                <c:pt idx="129">
                  <c:v>2.1666666666666639</c:v>
                </c:pt>
                <c:pt idx="130">
                  <c:v>2.1833333333333305</c:v>
                </c:pt>
                <c:pt idx="131">
                  <c:v>2.1999999999999971</c:v>
                </c:pt>
                <c:pt idx="132">
                  <c:v>2.2166666666666637</c:v>
                </c:pt>
                <c:pt idx="133">
                  <c:v>2.2333333333333303</c:v>
                </c:pt>
                <c:pt idx="134">
                  <c:v>2.2499999999999969</c:v>
                </c:pt>
                <c:pt idx="135">
                  <c:v>2.2666666666666635</c:v>
                </c:pt>
                <c:pt idx="136">
                  <c:v>2.2833333333333301</c:v>
                </c:pt>
                <c:pt idx="137">
                  <c:v>2.2999999999999967</c:v>
                </c:pt>
                <c:pt idx="138">
                  <c:v>2.3166666666666633</c:v>
                </c:pt>
                <c:pt idx="139">
                  <c:v>2.3333333333333299</c:v>
                </c:pt>
                <c:pt idx="140">
                  <c:v>2.3499999999999965</c:v>
                </c:pt>
                <c:pt idx="141">
                  <c:v>2.3666666666666631</c:v>
                </c:pt>
                <c:pt idx="142">
                  <c:v>2.3833333333333298</c:v>
                </c:pt>
                <c:pt idx="143">
                  <c:v>2.3999999999999964</c:v>
                </c:pt>
                <c:pt idx="144">
                  <c:v>2.416666666666663</c:v>
                </c:pt>
                <c:pt idx="145">
                  <c:v>2.4333333333333296</c:v>
                </c:pt>
                <c:pt idx="146">
                  <c:v>2.4499999999999962</c:v>
                </c:pt>
                <c:pt idx="147">
                  <c:v>2.4666666666666628</c:v>
                </c:pt>
                <c:pt idx="148">
                  <c:v>2.4833333333333294</c:v>
                </c:pt>
                <c:pt idx="149">
                  <c:v>2.499999999999996</c:v>
                </c:pt>
                <c:pt idx="150">
                  <c:v>2.5166666666666626</c:v>
                </c:pt>
                <c:pt idx="151">
                  <c:v>2.5333333333333292</c:v>
                </c:pt>
                <c:pt idx="152">
                  <c:v>2.5499999999999958</c:v>
                </c:pt>
                <c:pt idx="153">
                  <c:v>2.5666666666666624</c:v>
                </c:pt>
                <c:pt idx="154">
                  <c:v>2.583333333333329</c:v>
                </c:pt>
                <c:pt idx="155">
                  <c:v>2.5999999999999956</c:v>
                </c:pt>
                <c:pt idx="156">
                  <c:v>2.6166666666666623</c:v>
                </c:pt>
                <c:pt idx="157">
                  <c:v>2.6333333333333289</c:v>
                </c:pt>
                <c:pt idx="158">
                  <c:v>2.6499999999999955</c:v>
                </c:pt>
                <c:pt idx="159">
                  <c:v>2.6666666666666621</c:v>
                </c:pt>
                <c:pt idx="160">
                  <c:v>2.6833333333333287</c:v>
                </c:pt>
                <c:pt idx="161">
                  <c:v>2.6999999999999953</c:v>
                </c:pt>
                <c:pt idx="162">
                  <c:v>2.7166666666666619</c:v>
                </c:pt>
                <c:pt idx="163">
                  <c:v>2.7333333333333285</c:v>
                </c:pt>
                <c:pt idx="164">
                  <c:v>2.7499999999999951</c:v>
                </c:pt>
                <c:pt idx="165">
                  <c:v>2.7666666666666617</c:v>
                </c:pt>
                <c:pt idx="166">
                  <c:v>2.7833333333333283</c:v>
                </c:pt>
                <c:pt idx="167">
                  <c:v>2.7999999999999949</c:v>
                </c:pt>
                <c:pt idx="168">
                  <c:v>2.8166666666666615</c:v>
                </c:pt>
                <c:pt idx="169">
                  <c:v>2.8333333333333282</c:v>
                </c:pt>
                <c:pt idx="170">
                  <c:v>2.8499999999999948</c:v>
                </c:pt>
                <c:pt idx="171">
                  <c:v>2.8666666666666614</c:v>
                </c:pt>
                <c:pt idx="172">
                  <c:v>2.883333333333328</c:v>
                </c:pt>
                <c:pt idx="173">
                  <c:v>2.8999999999999946</c:v>
                </c:pt>
                <c:pt idx="174">
                  <c:v>2.9166666666666612</c:v>
                </c:pt>
                <c:pt idx="175">
                  <c:v>2.9333333333333278</c:v>
                </c:pt>
                <c:pt idx="176">
                  <c:v>2.9499999999999944</c:v>
                </c:pt>
                <c:pt idx="177">
                  <c:v>2.966666666666661</c:v>
                </c:pt>
                <c:pt idx="178">
                  <c:v>2.9833333333333276</c:v>
                </c:pt>
                <c:pt idx="179">
                  <c:v>2.9999999999999942</c:v>
                </c:pt>
                <c:pt idx="180">
                  <c:v>3.0166666666666608</c:v>
                </c:pt>
                <c:pt idx="181">
                  <c:v>3.0333333333333274</c:v>
                </c:pt>
                <c:pt idx="182">
                  <c:v>3.049999999999994</c:v>
                </c:pt>
                <c:pt idx="183">
                  <c:v>3.0666666666666607</c:v>
                </c:pt>
                <c:pt idx="184">
                  <c:v>3.0833333333333273</c:v>
                </c:pt>
                <c:pt idx="185">
                  <c:v>3.0999999999999939</c:v>
                </c:pt>
                <c:pt idx="186">
                  <c:v>3.1166666666666605</c:v>
                </c:pt>
                <c:pt idx="187">
                  <c:v>3.1333333333333271</c:v>
                </c:pt>
                <c:pt idx="188">
                  <c:v>3.1499999999999937</c:v>
                </c:pt>
                <c:pt idx="189">
                  <c:v>3.1666666666666603</c:v>
                </c:pt>
                <c:pt idx="190">
                  <c:v>3.1833333333333269</c:v>
                </c:pt>
                <c:pt idx="191">
                  <c:v>3.1999999999999935</c:v>
                </c:pt>
                <c:pt idx="192">
                  <c:v>3.2166666666666601</c:v>
                </c:pt>
                <c:pt idx="193">
                  <c:v>3.2333333333333267</c:v>
                </c:pt>
                <c:pt idx="194">
                  <c:v>3.2499999999999933</c:v>
                </c:pt>
                <c:pt idx="195">
                  <c:v>3.2666666666666599</c:v>
                </c:pt>
                <c:pt idx="196">
                  <c:v>3.2833333333333266</c:v>
                </c:pt>
                <c:pt idx="197">
                  <c:v>3.2999999999999932</c:v>
                </c:pt>
                <c:pt idx="198">
                  <c:v>3.3166666666666598</c:v>
                </c:pt>
                <c:pt idx="199">
                  <c:v>3.3333333333333264</c:v>
                </c:pt>
                <c:pt idx="200">
                  <c:v>3.349999999999993</c:v>
                </c:pt>
                <c:pt idx="201">
                  <c:v>3.3666666666666596</c:v>
                </c:pt>
                <c:pt idx="202">
                  <c:v>3.3833333333333262</c:v>
                </c:pt>
                <c:pt idx="203">
                  <c:v>3.3999999999999928</c:v>
                </c:pt>
                <c:pt idx="204">
                  <c:v>3.4166666666666594</c:v>
                </c:pt>
                <c:pt idx="205">
                  <c:v>3.433333333333326</c:v>
                </c:pt>
                <c:pt idx="206">
                  <c:v>3.4499999999999926</c:v>
                </c:pt>
                <c:pt idx="207">
                  <c:v>3.4666666666666592</c:v>
                </c:pt>
                <c:pt idx="208">
                  <c:v>3.4833333333333258</c:v>
                </c:pt>
                <c:pt idx="209">
                  <c:v>3.4999999999999925</c:v>
                </c:pt>
                <c:pt idx="210">
                  <c:v>3.5166666666666591</c:v>
                </c:pt>
                <c:pt idx="211">
                  <c:v>3.5333333333333257</c:v>
                </c:pt>
                <c:pt idx="212">
                  <c:v>3.5499999999999923</c:v>
                </c:pt>
                <c:pt idx="213">
                  <c:v>3.5666666666666589</c:v>
                </c:pt>
                <c:pt idx="214">
                  <c:v>3.5833333333333255</c:v>
                </c:pt>
                <c:pt idx="215">
                  <c:v>3.5999999999999921</c:v>
                </c:pt>
                <c:pt idx="216">
                  <c:v>3.6166666666666587</c:v>
                </c:pt>
                <c:pt idx="217">
                  <c:v>3.6333333333333253</c:v>
                </c:pt>
                <c:pt idx="218">
                  <c:v>3.6499999999999919</c:v>
                </c:pt>
                <c:pt idx="219">
                  <c:v>3.6666666666666585</c:v>
                </c:pt>
                <c:pt idx="220">
                  <c:v>3.6833333333333251</c:v>
                </c:pt>
                <c:pt idx="221">
                  <c:v>3.6999999999999917</c:v>
                </c:pt>
                <c:pt idx="222">
                  <c:v>3.7166666666666583</c:v>
                </c:pt>
                <c:pt idx="223">
                  <c:v>3.733333333333325</c:v>
                </c:pt>
                <c:pt idx="224">
                  <c:v>3.7499999999999916</c:v>
                </c:pt>
                <c:pt idx="225">
                  <c:v>3.7666666666666582</c:v>
                </c:pt>
                <c:pt idx="226">
                  <c:v>3.7833333333333248</c:v>
                </c:pt>
                <c:pt idx="227">
                  <c:v>3.7999999999999914</c:v>
                </c:pt>
                <c:pt idx="228">
                  <c:v>3.816666666666658</c:v>
                </c:pt>
                <c:pt idx="229">
                  <c:v>3.8333333333333246</c:v>
                </c:pt>
                <c:pt idx="230">
                  <c:v>3.8499999999999912</c:v>
                </c:pt>
                <c:pt idx="231">
                  <c:v>3.8666666666666578</c:v>
                </c:pt>
                <c:pt idx="232">
                  <c:v>3.8833333333333244</c:v>
                </c:pt>
                <c:pt idx="233">
                  <c:v>3.899999999999991</c:v>
                </c:pt>
                <c:pt idx="234">
                  <c:v>3.9166666666666576</c:v>
                </c:pt>
                <c:pt idx="235">
                  <c:v>3.9333333333333242</c:v>
                </c:pt>
                <c:pt idx="236">
                  <c:v>3.9499999999999909</c:v>
                </c:pt>
                <c:pt idx="237">
                  <c:v>3.9666666666666575</c:v>
                </c:pt>
                <c:pt idx="238">
                  <c:v>3.9833333333333241</c:v>
                </c:pt>
                <c:pt idx="239">
                  <c:v>3.9999999999999907</c:v>
                </c:pt>
                <c:pt idx="240">
                  <c:v>4.0166666666666577</c:v>
                </c:pt>
                <c:pt idx="241">
                  <c:v>4.0333333333333243</c:v>
                </c:pt>
                <c:pt idx="242">
                  <c:v>4.0499999999999909</c:v>
                </c:pt>
                <c:pt idx="243">
                  <c:v>4.0666666666666575</c:v>
                </c:pt>
                <c:pt idx="244">
                  <c:v>4.0833333333333242</c:v>
                </c:pt>
                <c:pt idx="245">
                  <c:v>4.0999999999999908</c:v>
                </c:pt>
                <c:pt idx="246">
                  <c:v>4.1166666666666574</c:v>
                </c:pt>
                <c:pt idx="247">
                  <c:v>4.133333333333324</c:v>
                </c:pt>
                <c:pt idx="248">
                  <c:v>4.1499999999999906</c:v>
                </c:pt>
                <c:pt idx="249">
                  <c:v>4.1666666666666572</c:v>
                </c:pt>
                <c:pt idx="250">
                  <c:v>4.1833333333333238</c:v>
                </c:pt>
                <c:pt idx="251">
                  <c:v>4.1999999999999904</c:v>
                </c:pt>
                <c:pt idx="252">
                  <c:v>4.216666666666657</c:v>
                </c:pt>
                <c:pt idx="253">
                  <c:v>4.2333333333333236</c:v>
                </c:pt>
                <c:pt idx="254">
                  <c:v>4.2499999999999902</c:v>
                </c:pt>
                <c:pt idx="255">
                  <c:v>4.2666666666666568</c:v>
                </c:pt>
                <c:pt idx="256">
                  <c:v>4.2833333333333234</c:v>
                </c:pt>
                <c:pt idx="257">
                  <c:v>4.2999999999999901</c:v>
                </c:pt>
                <c:pt idx="258">
                  <c:v>4.3166666666666567</c:v>
                </c:pt>
                <c:pt idx="259">
                  <c:v>4.3333333333333233</c:v>
                </c:pt>
                <c:pt idx="260">
                  <c:v>4.3499999999999899</c:v>
                </c:pt>
                <c:pt idx="261">
                  <c:v>4.3666666666666565</c:v>
                </c:pt>
                <c:pt idx="262">
                  <c:v>4.3833333333333231</c:v>
                </c:pt>
                <c:pt idx="263">
                  <c:v>4.3999999999999897</c:v>
                </c:pt>
                <c:pt idx="264">
                  <c:v>4.4166666666666563</c:v>
                </c:pt>
                <c:pt idx="265">
                  <c:v>4.4333333333333229</c:v>
                </c:pt>
                <c:pt idx="266">
                  <c:v>4.4499999999999895</c:v>
                </c:pt>
                <c:pt idx="267">
                  <c:v>4.4666666666666561</c:v>
                </c:pt>
                <c:pt idx="268">
                  <c:v>4.4833333333333227</c:v>
                </c:pt>
                <c:pt idx="269">
                  <c:v>4.4999999999999893</c:v>
                </c:pt>
                <c:pt idx="270">
                  <c:v>4.5166666666666559</c:v>
                </c:pt>
                <c:pt idx="271">
                  <c:v>4.5333333333333226</c:v>
                </c:pt>
                <c:pt idx="272">
                  <c:v>4.5499999999999892</c:v>
                </c:pt>
                <c:pt idx="273">
                  <c:v>4.5666666666666558</c:v>
                </c:pt>
                <c:pt idx="274">
                  <c:v>4.5833333333333224</c:v>
                </c:pt>
                <c:pt idx="275">
                  <c:v>4.599999999999989</c:v>
                </c:pt>
                <c:pt idx="276">
                  <c:v>4.6166666666666556</c:v>
                </c:pt>
                <c:pt idx="277">
                  <c:v>4.6333333333333222</c:v>
                </c:pt>
                <c:pt idx="278">
                  <c:v>4.6499999999999888</c:v>
                </c:pt>
                <c:pt idx="279">
                  <c:v>4.6666666666666554</c:v>
                </c:pt>
                <c:pt idx="280">
                  <c:v>4.683333333333322</c:v>
                </c:pt>
                <c:pt idx="281">
                  <c:v>4.6999999999999886</c:v>
                </c:pt>
                <c:pt idx="282">
                  <c:v>4.7166666666666552</c:v>
                </c:pt>
                <c:pt idx="283">
                  <c:v>4.7333333333333218</c:v>
                </c:pt>
                <c:pt idx="284">
                  <c:v>4.7499999999999885</c:v>
                </c:pt>
                <c:pt idx="285">
                  <c:v>4.7666666666666551</c:v>
                </c:pt>
                <c:pt idx="286">
                  <c:v>4.7833333333333217</c:v>
                </c:pt>
                <c:pt idx="287">
                  <c:v>4.7999999999999883</c:v>
                </c:pt>
                <c:pt idx="288">
                  <c:v>4.8166666666666549</c:v>
                </c:pt>
                <c:pt idx="289">
                  <c:v>4.8333333333333215</c:v>
                </c:pt>
                <c:pt idx="290">
                  <c:v>4.8499999999999881</c:v>
                </c:pt>
                <c:pt idx="291">
                  <c:v>4.8666666666666547</c:v>
                </c:pt>
                <c:pt idx="292">
                  <c:v>4.8833333333333213</c:v>
                </c:pt>
                <c:pt idx="293">
                  <c:v>4.8999999999999879</c:v>
                </c:pt>
                <c:pt idx="294">
                  <c:v>4.9166666666666545</c:v>
                </c:pt>
                <c:pt idx="295">
                  <c:v>4.9333333333333211</c:v>
                </c:pt>
                <c:pt idx="296">
                  <c:v>4.9499999999999877</c:v>
                </c:pt>
                <c:pt idx="297">
                  <c:v>4.9666666666666544</c:v>
                </c:pt>
                <c:pt idx="298">
                  <c:v>4.983333333333321</c:v>
                </c:pt>
                <c:pt idx="299">
                  <c:v>4.9999999999999876</c:v>
                </c:pt>
                <c:pt idx="300">
                  <c:v>5.0166666666666542</c:v>
                </c:pt>
                <c:pt idx="301">
                  <c:v>5.0333333333333208</c:v>
                </c:pt>
                <c:pt idx="302">
                  <c:v>5.0499999999999874</c:v>
                </c:pt>
                <c:pt idx="303">
                  <c:v>5.066666666666654</c:v>
                </c:pt>
                <c:pt idx="304">
                  <c:v>5.0833333333333206</c:v>
                </c:pt>
                <c:pt idx="305">
                  <c:v>5.0999999999999872</c:v>
                </c:pt>
                <c:pt idx="306">
                  <c:v>5.1166666666666538</c:v>
                </c:pt>
                <c:pt idx="307">
                  <c:v>5.1333333333333204</c:v>
                </c:pt>
                <c:pt idx="308">
                  <c:v>5.149999999999987</c:v>
                </c:pt>
                <c:pt idx="309">
                  <c:v>5.1666666666666536</c:v>
                </c:pt>
                <c:pt idx="310">
                  <c:v>5.1833333333333202</c:v>
                </c:pt>
                <c:pt idx="311">
                  <c:v>5.1999999999999869</c:v>
                </c:pt>
                <c:pt idx="312">
                  <c:v>5.2166666666666535</c:v>
                </c:pt>
                <c:pt idx="313">
                  <c:v>5.2333333333333201</c:v>
                </c:pt>
                <c:pt idx="314">
                  <c:v>5.2499999999999867</c:v>
                </c:pt>
                <c:pt idx="315">
                  <c:v>5.2666666666666533</c:v>
                </c:pt>
                <c:pt idx="316">
                  <c:v>5.2833333333333199</c:v>
                </c:pt>
                <c:pt idx="317">
                  <c:v>5.2999999999999865</c:v>
                </c:pt>
                <c:pt idx="318">
                  <c:v>5.3166666666666531</c:v>
                </c:pt>
                <c:pt idx="319">
                  <c:v>5.3333333333333197</c:v>
                </c:pt>
                <c:pt idx="320">
                  <c:v>5.3499999999999863</c:v>
                </c:pt>
                <c:pt idx="321">
                  <c:v>5.3666666666666529</c:v>
                </c:pt>
                <c:pt idx="322">
                  <c:v>5.3833333333333195</c:v>
                </c:pt>
                <c:pt idx="323">
                  <c:v>5.3999999999999861</c:v>
                </c:pt>
                <c:pt idx="324">
                  <c:v>5.4166666666666528</c:v>
                </c:pt>
                <c:pt idx="325">
                  <c:v>5.4333333333333194</c:v>
                </c:pt>
                <c:pt idx="326">
                  <c:v>5.449999999999986</c:v>
                </c:pt>
                <c:pt idx="327">
                  <c:v>5.4666666666666526</c:v>
                </c:pt>
                <c:pt idx="328">
                  <c:v>5.4833333333333192</c:v>
                </c:pt>
                <c:pt idx="329">
                  <c:v>5.4999999999999858</c:v>
                </c:pt>
                <c:pt idx="330">
                  <c:v>5.5166666666666524</c:v>
                </c:pt>
                <c:pt idx="331">
                  <c:v>5.533333333333319</c:v>
                </c:pt>
                <c:pt idx="332">
                  <c:v>5.5499999999999856</c:v>
                </c:pt>
                <c:pt idx="333">
                  <c:v>5.5666666666666522</c:v>
                </c:pt>
                <c:pt idx="334">
                  <c:v>5.5833333333333188</c:v>
                </c:pt>
                <c:pt idx="335">
                  <c:v>5.5999999999999854</c:v>
                </c:pt>
                <c:pt idx="336">
                  <c:v>5.616666666666652</c:v>
                </c:pt>
                <c:pt idx="337">
                  <c:v>5.6333333333333186</c:v>
                </c:pt>
                <c:pt idx="338">
                  <c:v>5.6499999999999853</c:v>
                </c:pt>
                <c:pt idx="339">
                  <c:v>5.6666666666666519</c:v>
                </c:pt>
                <c:pt idx="340">
                  <c:v>5.6833333333333185</c:v>
                </c:pt>
                <c:pt idx="341">
                  <c:v>5.6999999999999851</c:v>
                </c:pt>
                <c:pt idx="342">
                  <c:v>5.7166666666666517</c:v>
                </c:pt>
                <c:pt idx="343">
                  <c:v>5.7333333333333183</c:v>
                </c:pt>
                <c:pt idx="344">
                  <c:v>5.7499999999999849</c:v>
                </c:pt>
                <c:pt idx="345">
                  <c:v>5.7666666666666515</c:v>
                </c:pt>
                <c:pt idx="346">
                  <c:v>5.7833333333333181</c:v>
                </c:pt>
                <c:pt idx="347">
                  <c:v>5.7999999999999847</c:v>
                </c:pt>
                <c:pt idx="348">
                  <c:v>5.8166666666666513</c:v>
                </c:pt>
                <c:pt idx="349">
                  <c:v>5.8333333333333179</c:v>
                </c:pt>
                <c:pt idx="350">
                  <c:v>5.8499999999999845</c:v>
                </c:pt>
                <c:pt idx="351">
                  <c:v>5.8666666666666512</c:v>
                </c:pt>
                <c:pt idx="352">
                  <c:v>5.8833333333333178</c:v>
                </c:pt>
                <c:pt idx="353">
                  <c:v>5.8999999999999844</c:v>
                </c:pt>
                <c:pt idx="354">
                  <c:v>5.916666666666651</c:v>
                </c:pt>
                <c:pt idx="355">
                  <c:v>5.9333333333333176</c:v>
                </c:pt>
                <c:pt idx="356">
                  <c:v>5.9499999999999842</c:v>
                </c:pt>
                <c:pt idx="357">
                  <c:v>5.9666666666666508</c:v>
                </c:pt>
                <c:pt idx="358">
                  <c:v>5.9833333333333174</c:v>
                </c:pt>
                <c:pt idx="359">
                  <c:v>5.999999999999984</c:v>
                </c:pt>
                <c:pt idx="360">
                  <c:v>6.0166666666666506</c:v>
                </c:pt>
                <c:pt idx="361">
                  <c:v>6.0333333333333172</c:v>
                </c:pt>
                <c:pt idx="362">
                  <c:v>6.0499999999999838</c:v>
                </c:pt>
                <c:pt idx="363">
                  <c:v>6.0666666666666504</c:v>
                </c:pt>
                <c:pt idx="364">
                  <c:v>6.0833333333333171</c:v>
                </c:pt>
                <c:pt idx="365">
                  <c:v>6.0999999999999837</c:v>
                </c:pt>
                <c:pt idx="366">
                  <c:v>6.1166666666666503</c:v>
                </c:pt>
                <c:pt idx="367">
                  <c:v>6.1333333333333169</c:v>
                </c:pt>
                <c:pt idx="368">
                  <c:v>6.1499999999999835</c:v>
                </c:pt>
                <c:pt idx="369">
                  <c:v>6.1666666666666501</c:v>
                </c:pt>
                <c:pt idx="370">
                  <c:v>6.1833333333333167</c:v>
                </c:pt>
                <c:pt idx="371">
                  <c:v>6.1999999999999833</c:v>
                </c:pt>
                <c:pt idx="372">
                  <c:v>6.2166666666666499</c:v>
                </c:pt>
                <c:pt idx="373">
                  <c:v>6.2333333333333165</c:v>
                </c:pt>
                <c:pt idx="374">
                  <c:v>6.2499999999999831</c:v>
                </c:pt>
                <c:pt idx="375">
                  <c:v>6.2666666666666497</c:v>
                </c:pt>
                <c:pt idx="376">
                  <c:v>6.2833333333333163</c:v>
                </c:pt>
                <c:pt idx="377">
                  <c:v>6.2999999999999829</c:v>
                </c:pt>
                <c:pt idx="378">
                  <c:v>6.3166666666666496</c:v>
                </c:pt>
                <c:pt idx="379">
                  <c:v>6.3333333333333162</c:v>
                </c:pt>
                <c:pt idx="380">
                  <c:v>6.3499999999999828</c:v>
                </c:pt>
                <c:pt idx="381">
                  <c:v>6.3666666666666494</c:v>
                </c:pt>
                <c:pt idx="382">
                  <c:v>6.383333333333316</c:v>
                </c:pt>
                <c:pt idx="383">
                  <c:v>6.3999999999999826</c:v>
                </c:pt>
                <c:pt idx="384">
                  <c:v>6.4166666666666492</c:v>
                </c:pt>
                <c:pt idx="385">
                  <c:v>6.4333333333333158</c:v>
                </c:pt>
                <c:pt idx="386">
                  <c:v>6.4499999999999824</c:v>
                </c:pt>
                <c:pt idx="387">
                  <c:v>6.466666666666649</c:v>
                </c:pt>
                <c:pt idx="388">
                  <c:v>6.4833333333333156</c:v>
                </c:pt>
                <c:pt idx="389">
                  <c:v>6.4999999999999822</c:v>
                </c:pt>
                <c:pt idx="390">
                  <c:v>6.5166666666666488</c:v>
                </c:pt>
                <c:pt idx="391">
                  <c:v>6.5333333333333155</c:v>
                </c:pt>
                <c:pt idx="392">
                  <c:v>6.5499999999999821</c:v>
                </c:pt>
                <c:pt idx="393">
                  <c:v>6.5666666666666487</c:v>
                </c:pt>
                <c:pt idx="394">
                  <c:v>6.5833333333333153</c:v>
                </c:pt>
                <c:pt idx="395">
                  <c:v>6.5999999999999819</c:v>
                </c:pt>
                <c:pt idx="396">
                  <c:v>6.6166666666666485</c:v>
                </c:pt>
                <c:pt idx="397">
                  <c:v>6.6333333333333151</c:v>
                </c:pt>
                <c:pt idx="398">
                  <c:v>6.6499999999999817</c:v>
                </c:pt>
                <c:pt idx="399">
                  <c:v>6.6666666666666483</c:v>
                </c:pt>
                <c:pt idx="400">
                  <c:v>6.6833333333333149</c:v>
                </c:pt>
                <c:pt idx="401">
                  <c:v>6.6999999999999815</c:v>
                </c:pt>
                <c:pt idx="402">
                  <c:v>6.7166666666666481</c:v>
                </c:pt>
                <c:pt idx="403">
                  <c:v>6.7333333333333147</c:v>
                </c:pt>
                <c:pt idx="404">
                  <c:v>6.7499999999999813</c:v>
                </c:pt>
                <c:pt idx="405">
                  <c:v>6.766666666666648</c:v>
                </c:pt>
                <c:pt idx="406">
                  <c:v>6.7833333333333146</c:v>
                </c:pt>
                <c:pt idx="407">
                  <c:v>6.7999999999999812</c:v>
                </c:pt>
                <c:pt idx="408">
                  <c:v>6.8166666666666478</c:v>
                </c:pt>
                <c:pt idx="409">
                  <c:v>6.8333333333333144</c:v>
                </c:pt>
                <c:pt idx="410">
                  <c:v>6.849999999999981</c:v>
                </c:pt>
                <c:pt idx="411">
                  <c:v>6.8666666666666476</c:v>
                </c:pt>
                <c:pt idx="412">
                  <c:v>6.8833333333333142</c:v>
                </c:pt>
                <c:pt idx="413">
                  <c:v>6.8999999999999808</c:v>
                </c:pt>
                <c:pt idx="414">
                  <c:v>6.9166666666666474</c:v>
                </c:pt>
                <c:pt idx="415">
                  <c:v>6.933333333333314</c:v>
                </c:pt>
                <c:pt idx="416">
                  <c:v>6.9499999999999806</c:v>
                </c:pt>
                <c:pt idx="417">
                  <c:v>6.9666666666666472</c:v>
                </c:pt>
                <c:pt idx="418">
                  <c:v>6.9833333333333139</c:v>
                </c:pt>
                <c:pt idx="419">
                  <c:v>6.9999999999999805</c:v>
                </c:pt>
                <c:pt idx="420">
                  <c:v>7.0166666666666471</c:v>
                </c:pt>
                <c:pt idx="421">
                  <c:v>7.0333333333333137</c:v>
                </c:pt>
                <c:pt idx="422">
                  <c:v>7.0499999999999803</c:v>
                </c:pt>
                <c:pt idx="423">
                  <c:v>7.0666666666666469</c:v>
                </c:pt>
                <c:pt idx="424">
                  <c:v>7.0833333333333135</c:v>
                </c:pt>
                <c:pt idx="425">
                  <c:v>7.0999999999999801</c:v>
                </c:pt>
                <c:pt idx="426">
                  <c:v>7.1166666666666467</c:v>
                </c:pt>
                <c:pt idx="427">
                  <c:v>7.1333333333333133</c:v>
                </c:pt>
                <c:pt idx="428">
                  <c:v>7.1499999999999799</c:v>
                </c:pt>
                <c:pt idx="429">
                  <c:v>7.1666666666666465</c:v>
                </c:pt>
                <c:pt idx="430">
                  <c:v>7.1833333333333131</c:v>
                </c:pt>
                <c:pt idx="431">
                  <c:v>7.1999999999999797</c:v>
                </c:pt>
                <c:pt idx="432">
                  <c:v>7.2166666666666464</c:v>
                </c:pt>
                <c:pt idx="433">
                  <c:v>7.233333333333313</c:v>
                </c:pt>
                <c:pt idx="434">
                  <c:v>7.2499999999999796</c:v>
                </c:pt>
                <c:pt idx="435">
                  <c:v>7.2666666666666462</c:v>
                </c:pt>
                <c:pt idx="436">
                  <c:v>7.2833333333333128</c:v>
                </c:pt>
                <c:pt idx="437">
                  <c:v>7.2999999999999794</c:v>
                </c:pt>
                <c:pt idx="438">
                  <c:v>7.316666666666646</c:v>
                </c:pt>
                <c:pt idx="439">
                  <c:v>7.3333333333333126</c:v>
                </c:pt>
                <c:pt idx="440">
                  <c:v>7.3499999999999792</c:v>
                </c:pt>
                <c:pt idx="441">
                  <c:v>7.3666666666666458</c:v>
                </c:pt>
                <c:pt idx="442">
                  <c:v>7.3833333333333124</c:v>
                </c:pt>
                <c:pt idx="443">
                  <c:v>7.399999999999979</c:v>
                </c:pt>
                <c:pt idx="444">
                  <c:v>7.4166666666666456</c:v>
                </c:pt>
                <c:pt idx="445">
                  <c:v>7.4333333333333123</c:v>
                </c:pt>
                <c:pt idx="446">
                  <c:v>7.4499999999999789</c:v>
                </c:pt>
                <c:pt idx="447">
                  <c:v>7.4666666666666455</c:v>
                </c:pt>
                <c:pt idx="448">
                  <c:v>7.4833333333333121</c:v>
                </c:pt>
                <c:pt idx="449">
                  <c:v>7.4999999999999787</c:v>
                </c:pt>
                <c:pt idx="450">
                  <c:v>7.5166666666666453</c:v>
                </c:pt>
                <c:pt idx="451">
                  <c:v>7.5333333333333119</c:v>
                </c:pt>
                <c:pt idx="452">
                  <c:v>7.5499999999999785</c:v>
                </c:pt>
                <c:pt idx="453">
                  <c:v>7.5666666666666451</c:v>
                </c:pt>
                <c:pt idx="454">
                  <c:v>7.5833333333333117</c:v>
                </c:pt>
                <c:pt idx="455">
                  <c:v>7.5999999999999783</c:v>
                </c:pt>
                <c:pt idx="456">
                  <c:v>7.6166666666666449</c:v>
                </c:pt>
                <c:pt idx="457">
                  <c:v>7.6333333333333115</c:v>
                </c:pt>
                <c:pt idx="458">
                  <c:v>7.6499999999999782</c:v>
                </c:pt>
                <c:pt idx="459">
                  <c:v>7.6666666666666448</c:v>
                </c:pt>
                <c:pt idx="460">
                  <c:v>7.6833333333333114</c:v>
                </c:pt>
                <c:pt idx="461">
                  <c:v>7.699999999999978</c:v>
                </c:pt>
                <c:pt idx="462">
                  <c:v>7.7166666666666446</c:v>
                </c:pt>
                <c:pt idx="463">
                  <c:v>7.7333333333333112</c:v>
                </c:pt>
                <c:pt idx="464">
                  <c:v>7.7499999999999778</c:v>
                </c:pt>
                <c:pt idx="465">
                  <c:v>7.7666666666666444</c:v>
                </c:pt>
                <c:pt idx="466">
                  <c:v>7.783333333333311</c:v>
                </c:pt>
                <c:pt idx="467">
                  <c:v>7.7999999999999776</c:v>
                </c:pt>
                <c:pt idx="468">
                  <c:v>7.8166666666666442</c:v>
                </c:pt>
                <c:pt idx="469">
                  <c:v>7.8333333333333108</c:v>
                </c:pt>
                <c:pt idx="470">
                  <c:v>7.8499999999999774</c:v>
                </c:pt>
                <c:pt idx="471">
                  <c:v>7.866666666666644</c:v>
                </c:pt>
                <c:pt idx="472">
                  <c:v>7.8833333333333107</c:v>
                </c:pt>
                <c:pt idx="473">
                  <c:v>7.8999999999999773</c:v>
                </c:pt>
                <c:pt idx="474">
                  <c:v>7.9166666666666439</c:v>
                </c:pt>
                <c:pt idx="475">
                  <c:v>7.9333333333333105</c:v>
                </c:pt>
                <c:pt idx="476">
                  <c:v>7.9499999999999771</c:v>
                </c:pt>
                <c:pt idx="477">
                  <c:v>7.9666666666666437</c:v>
                </c:pt>
                <c:pt idx="478">
                  <c:v>7.9833333333333103</c:v>
                </c:pt>
                <c:pt idx="479">
                  <c:v>7.9999999999999769</c:v>
                </c:pt>
                <c:pt idx="480">
                  <c:v>8.0166666666666444</c:v>
                </c:pt>
                <c:pt idx="481">
                  <c:v>8.0333333333333119</c:v>
                </c:pt>
                <c:pt idx="482">
                  <c:v>8.0499999999999794</c:v>
                </c:pt>
                <c:pt idx="483">
                  <c:v>8.0666666666666469</c:v>
                </c:pt>
                <c:pt idx="484">
                  <c:v>8.0833333333333144</c:v>
                </c:pt>
                <c:pt idx="485">
                  <c:v>8.0999999999999819</c:v>
                </c:pt>
                <c:pt idx="486">
                  <c:v>8.1166666666666494</c:v>
                </c:pt>
                <c:pt idx="487">
                  <c:v>8.1333333333333169</c:v>
                </c:pt>
                <c:pt idx="488">
                  <c:v>8.1499999999999844</c:v>
                </c:pt>
                <c:pt idx="489">
                  <c:v>8.1666666666666519</c:v>
                </c:pt>
                <c:pt idx="490">
                  <c:v>8.1833333333333194</c:v>
                </c:pt>
                <c:pt idx="491">
                  <c:v>8.1999999999999869</c:v>
                </c:pt>
                <c:pt idx="492">
                  <c:v>8.2166666666666544</c:v>
                </c:pt>
                <c:pt idx="493">
                  <c:v>8.2333333333333218</c:v>
                </c:pt>
                <c:pt idx="494">
                  <c:v>8.2499999999999893</c:v>
                </c:pt>
                <c:pt idx="495">
                  <c:v>8.2666666666666568</c:v>
                </c:pt>
                <c:pt idx="496">
                  <c:v>8.2833333333333243</c:v>
                </c:pt>
                <c:pt idx="497">
                  <c:v>8.2999999999999918</c:v>
                </c:pt>
                <c:pt idx="498">
                  <c:v>8.3166666666666593</c:v>
                </c:pt>
                <c:pt idx="499">
                  <c:v>8.3333333333333268</c:v>
                </c:pt>
                <c:pt idx="500">
                  <c:v>8.3499999999999943</c:v>
                </c:pt>
                <c:pt idx="501">
                  <c:v>8.3666666666666618</c:v>
                </c:pt>
                <c:pt idx="502">
                  <c:v>8.3833333333333293</c:v>
                </c:pt>
                <c:pt idx="503">
                  <c:v>8.3999999999999968</c:v>
                </c:pt>
                <c:pt idx="504">
                  <c:v>8.4166666666666643</c:v>
                </c:pt>
                <c:pt idx="505">
                  <c:v>8.4333333333333318</c:v>
                </c:pt>
                <c:pt idx="506">
                  <c:v>8.4499999999999993</c:v>
                </c:pt>
                <c:pt idx="507">
                  <c:v>8.4666666666666668</c:v>
                </c:pt>
                <c:pt idx="508">
                  <c:v>8.4833333333333343</c:v>
                </c:pt>
                <c:pt idx="509">
                  <c:v>8.5000000000000018</c:v>
                </c:pt>
                <c:pt idx="510">
                  <c:v>8.5166666666666693</c:v>
                </c:pt>
                <c:pt idx="511">
                  <c:v>8.5333333333333368</c:v>
                </c:pt>
                <c:pt idx="512">
                  <c:v>8.5500000000000043</c:v>
                </c:pt>
                <c:pt idx="513">
                  <c:v>8.5666666666666718</c:v>
                </c:pt>
                <c:pt idx="514">
                  <c:v>8.5833333333333393</c:v>
                </c:pt>
                <c:pt idx="515">
                  <c:v>8.6000000000000068</c:v>
                </c:pt>
                <c:pt idx="516">
                  <c:v>8.6166666666666742</c:v>
                </c:pt>
                <c:pt idx="517">
                  <c:v>8.6333333333333417</c:v>
                </c:pt>
                <c:pt idx="518">
                  <c:v>8.6500000000000092</c:v>
                </c:pt>
                <c:pt idx="519">
                  <c:v>8.6666666666666767</c:v>
                </c:pt>
                <c:pt idx="520">
                  <c:v>8.6833333333333442</c:v>
                </c:pt>
                <c:pt idx="521">
                  <c:v>8.7000000000000117</c:v>
                </c:pt>
                <c:pt idx="522">
                  <c:v>8.7166666666666792</c:v>
                </c:pt>
                <c:pt idx="523">
                  <c:v>8.7333333333333467</c:v>
                </c:pt>
                <c:pt idx="524">
                  <c:v>8.7500000000000142</c:v>
                </c:pt>
                <c:pt idx="525">
                  <c:v>8.7666666666666817</c:v>
                </c:pt>
                <c:pt idx="526">
                  <c:v>8.7833333333333492</c:v>
                </c:pt>
                <c:pt idx="527">
                  <c:v>8.8000000000000167</c:v>
                </c:pt>
                <c:pt idx="528">
                  <c:v>8.8166666666666842</c:v>
                </c:pt>
                <c:pt idx="529">
                  <c:v>8.8333333333333517</c:v>
                </c:pt>
                <c:pt idx="530">
                  <c:v>8.8500000000000192</c:v>
                </c:pt>
                <c:pt idx="531">
                  <c:v>8.8666666666666867</c:v>
                </c:pt>
                <c:pt idx="532">
                  <c:v>8.8833333333333542</c:v>
                </c:pt>
                <c:pt idx="533">
                  <c:v>8.9000000000000217</c:v>
                </c:pt>
                <c:pt idx="534">
                  <c:v>8.9166666666666892</c:v>
                </c:pt>
                <c:pt idx="535">
                  <c:v>8.9333333333333567</c:v>
                </c:pt>
                <c:pt idx="536">
                  <c:v>8.9500000000000242</c:v>
                </c:pt>
                <c:pt idx="537">
                  <c:v>8.9666666666666917</c:v>
                </c:pt>
                <c:pt idx="538">
                  <c:v>8.9833333333333591</c:v>
                </c:pt>
                <c:pt idx="539">
                  <c:v>9.0000000000000266</c:v>
                </c:pt>
                <c:pt idx="540">
                  <c:v>9.0166666666666941</c:v>
                </c:pt>
                <c:pt idx="541">
                  <c:v>9.0333333333333616</c:v>
                </c:pt>
                <c:pt idx="542">
                  <c:v>9.0500000000000291</c:v>
                </c:pt>
                <c:pt idx="543">
                  <c:v>9.0666666666666966</c:v>
                </c:pt>
                <c:pt idx="544">
                  <c:v>9.0833333333333641</c:v>
                </c:pt>
                <c:pt idx="545">
                  <c:v>9.1000000000000316</c:v>
                </c:pt>
                <c:pt idx="546">
                  <c:v>9.1166666666666991</c:v>
                </c:pt>
                <c:pt idx="547">
                  <c:v>9.1333333333333666</c:v>
                </c:pt>
                <c:pt idx="548">
                  <c:v>9.1500000000000341</c:v>
                </c:pt>
                <c:pt idx="549">
                  <c:v>9.1666666666667016</c:v>
                </c:pt>
                <c:pt idx="550">
                  <c:v>9.1833333333333691</c:v>
                </c:pt>
                <c:pt idx="551">
                  <c:v>9.2000000000000366</c:v>
                </c:pt>
                <c:pt idx="552">
                  <c:v>9.2166666666667041</c:v>
                </c:pt>
                <c:pt idx="553">
                  <c:v>9.2333333333333716</c:v>
                </c:pt>
                <c:pt idx="554">
                  <c:v>9.2500000000000391</c:v>
                </c:pt>
                <c:pt idx="555">
                  <c:v>9.2666666666667066</c:v>
                </c:pt>
                <c:pt idx="556">
                  <c:v>9.2833333333333741</c:v>
                </c:pt>
                <c:pt idx="557">
                  <c:v>9.3000000000000416</c:v>
                </c:pt>
                <c:pt idx="558">
                  <c:v>9.3166666666667091</c:v>
                </c:pt>
                <c:pt idx="559">
                  <c:v>9.3333333333333766</c:v>
                </c:pt>
                <c:pt idx="560">
                  <c:v>9.3500000000000441</c:v>
                </c:pt>
                <c:pt idx="561">
                  <c:v>9.3666666666667115</c:v>
                </c:pt>
                <c:pt idx="562">
                  <c:v>9.383333333333379</c:v>
                </c:pt>
                <c:pt idx="563">
                  <c:v>9.4000000000000465</c:v>
                </c:pt>
                <c:pt idx="564">
                  <c:v>9.416666666666714</c:v>
                </c:pt>
                <c:pt idx="565">
                  <c:v>9.4333333333333815</c:v>
                </c:pt>
                <c:pt idx="566">
                  <c:v>9.450000000000049</c:v>
                </c:pt>
                <c:pt idx="567">
                  <c:v>9.4666666666667165</c:v>
                </c:pt>
                <c:pt idx="568">
                  <c:v>9.483333333333384</c:v>
                </c:pt>
                <c:pt idx="569">
                  <c:v>9.5000000000000515</c:v>
                </c:pt>
                <c:pt idx="570">
                  <c:v>9.516666666666719</c:v>
                </c:pt>
                <c:pt idx="571">
                  <c:v>9.5333333333333865</c:v>
                </c:pt>
                <c:pt idx="572">
                  <c:v>9.550000000000054</c:v>
                </c:pt>
                <c:pt idx="573">
                  <c:v>9.5666666666667215</c:v>
                </c:pt>
                <c:pt idx="574">
                  <c:v>9.583333333333389</c:v>
                </c:pt>
                <c:pt idx="575">
                  <c:v>9.6000000000000565</c:v>
                </c:pt>
                <c:pt idx="576">
                  <c:v>9.616666666666724</c:v>
                </c:pt>
                <c:pt idx="577">
                  <c:v>9.6333333333333915</c:v>
                </c:pt>
                <c:pt idx="578">
                  <c:v>9.650000000000059</c:v>
                </c:pt>
                <c:pt idx="579">
                  <c:v>9.6666666666667265</c:v>
                </c:pt>
                <c:pt idx="580">
                  <c:v>9.683333333333394</c:v>
                </c:pt>
                <c:pt idx="581">
                  <c:v>9.7000000000000615</c:v>
                </c:pt>
                <c:pt idx="582">
                  <c:v>9.716666666666729</c:v>
                </c:pt>
                <c:pt idx="583">
                  <c:v>9.7333333333333965</c:v>
                </c:pt>
                <c:pt idx="584">
                  <c:v>9.7500000000000639</c:v>
                </c:pt>
                <c:pt idx="585">
                  <c:v>9.7666666666667314</c:v>
                </c:pt>
                <c:pt idx="586">
                  <c:v>9.7833333333333989</c:v>
                </c:pt>
                <c:pt idx="587">
                  <c:v>9.8000000000000664</c:v>
                </c:pt>
                <c:pt idx="588">
                  <c:v>9.8166666666667339</c:v>
                </c:pt>
                <c:pt idx="589">
                  <c:v>9.8333333333334014</c:v>
                </c:pt>
                <c:pt idx="590">
                  <c:v>9.8500000000000689</c:v>
                </c:pt>
                <c:pt idx="591">
                  <c:v>9.8666666666667364</c:v>
                </c:pt>
                <c:pt idx="592">
                  <c:v>9.8833333333334039</c:v>
                </c:pt>
                <c:pt idx="593">
                  <c:v>9.9000000000000714</c:v>
                </c:pt>
                <c:pt idx="594">
                  <c:v>9.9166666666667389</c:v>
                </c:pt>
                <c:pt idx="595">
                  <c:v>9.9333333333334064</c:v>
                </c:pt>
                <c:pt idx="596">
                  <c:v>9.9500000000000739</c:v>
                </c:pt>
                <c:pt idx="597">
                  <c:v>9.9666666666667414</c:v>
                </c:pt>
                <c:pt idx="598">
                  <c:v>9.9833333333334089</c:v>
                </c:pt>
                <c:pt idx="599">
                  <c:v>10.000000000000076</c:v>
                </c:pt>
                <c:pt idx="600">
                  <c:v>10.016666666666744</c:v>
                </c:pt>
                <c:pt idx="601">
                  <c:v>10.033333333333411</c:v>
                </c:pt>
                <c:pt idx="602">
                  <c:v>10.050000000000079</c:v>
                </c:pt>
                <c:pt idx="603">
                  <c:v>10.066666666666746</c:v>
                </c:pt>
                <c:pt idx="604">
                  <c:v>10.083333333333414</c:v>
                </c:pt>
                <c:pt idx="605">
                  <c:v>10.100000000000081</c:v>
                </c:pt>
                <c:pt idx="606">
                  <c:v>10.116666666666749</c:v>
                </c:pt>
                <c:pt idx="607">
                  <c:v>10.133333333333416</c:v>
                </c:pt>
                <c:pt idx="608">
                  <c:v>10.150000000000084</c:v>
                </c:pt>
                <c:pt idx="609">
                  <c:v>10.166666666666751</c:v>
                </c:pt>
                <c:pt idx="610">
                  <c:v>10.183333333333419</c:v>
                </c:pt>
                <c:pt idx="611">
                  <c:v>10.200000000000086</c:v>
                </c:pt>
                <c:pt idx="612">
                  <c:v>10.216666666666754</c:v>
                </c:pt>
                <c:pt idx="613">
                  <c:v>10.233333333333421</c:v>
                </c:pt>
                <c:pt idx="614">
                  <c:v>10.250000000000089</c:v>
                </c:pt>
                <c:pt idx="615">
                  <c:v>10.266666666666756</c:v>
                </c:pt>
                <c:pt idx="616">
                  <c:v>10.283333333333424</c:v>
                </c:pt>
                <c:pt idx="617">
                  <c:v>10.300000000000091</c:v>
                </c:pt>
                <c:pt idx="618">
                  <c:v>10.316666666666759</c:v>
                </c:pt>
                <c:pt idx="619">
                  <c:v>10.333333333333426</c:v>
                </c:pt>
                <c:pt idx="620">
                  <c:v>10.350000000000094</c:v>
                </c:pt>
                <c:pt idx="621">
                  <c:v>10.366666666666761</c:v>
                </c:pt>
                <c:pt idx="622">
                  <c:v>10.383333333333429</c:v>
                </c:pt>
                <c:pt idx="623">
                  <c:v>10.400000000000096</c:v>
                </c:pt>
                <c:pt idx="624">
                  <c:v>10.416666666666764</c:v>
                </c:pt>
                <c:pt idx="625">
                  <c:v>10.433333333333431</c:v>
                </c:pt>
                <c:pt idx="626">
                  <c:v>10.450000000000099</c:v>
                </c:pt>
                <c:pt idx="627">
                  <c:v>10.466666666666766</c:v>
                </c:pt>
                <c:pt idx="628">
                  <c:v>10.483333333333434</c:v>
                </c:pt>
                <c:pt idx="629">
                  <c:v>10.500000000000101</c:v>
                </c:pt>
                <c:pt idx="630">
                  <c:v>10.516666666666769</c:v>
                </c:pt>
                <c:pt idx="631">
                  <c:v>10.533333333333436</c:v>
                </c:pt>
                <c:pt idx="632">
                  <c:v>10.550000000000104</c:v>
                </c:pt>
                <c:pt idx="633">
                  <c:v>10.566666666666771</c:v>
                </c:pt>
                <c:pt idx="634">
                  <c:v>10.583333333333439</c:v>
                </c:pt>
                <c:pt idx="635">
                  <c:v>10.600000000000106</c:v>
                </c:pt>
                <c:pt idx="636">
                  <c:v>10.616666666666774</c:v>
                </c:pt>
                <c:pt idx="637">
                  <c:v>10.633333333333441</c:v>
                </c:pt>
                <c:pt idx="638">
                  <c:v>10.650000000000109</c:v>
                </c:pt>
                <c:pt idx="639">
                  <c:v>10.666666666666776</c:v>
                </c:pt>
                <c:pt idx="640">
                  <c:v>10.683333333333444</c:v>
                </c:pt>
                <c:pt idx="641">
                  <c:v>10.700000000000111</c:v>
                </c:pt>
                <c:pt idx="642">
                  <c:v>10.716666666666779</c:v>
                </c:pt>
                <c:pt idx="643">
                  <c:v>10.733333333333446</c:v>
                </c:pt>
                <c:pt idx="644">
                  <c:v>10.750000000000114</c:v>
                </c:pt>
                <c:pt idx="645">
                  <c:v>10.766666666666781</c:v>
                </c:pt>
                <c:pt idx="646">
                  <c:v>10.783333333333449</c:v>
                </c:pt>
                <c:pt idx="647">
                  <c:v>10.800000000000116</c:v>
                </c:pt>
                <c:pt idx="648">
                  <c:v>10.816666666666784</c:v>
                </c:pt>
                <c:pt idx="649">
                  <c:v>10.833333333333451</c:v>
                </c:pt>
                <c:pt idx="650">
                  <c:v>10.850000000000119</c:v>
                </c:pt>
                <c:pt idx="651">
                  <c:v>10.866666666666786</c:v>
                </c:pt>
                <c:pt idx="652">
                  <c:v>10.883333333333454</c:v>
                </c:pt>
                <c:pt idx="653">
                  <c:v>10.900000000000121</c:v>
                </c:pt>
                <c:pt idx="654">
                  <c:v>10.916666666666789</c:v>
                </c:pt>
                <c:pt idx="655">
                  <c:v>10.933333333333456</c:v>
                </c:pt>
                <c:pt idx="656">
                  <c:v>10.950000000000124</c:v>
                </c:pt>
                <c:pt idx="657">
                  <c:v>10.966666666666791</c:v>
                </c:pt>
                <c:pt idx="658">
                  <c:v>10.983333333333459</c:v>
                </c:pt>
                <c:pt idx="659">
                  <c:v>11.000000000000126</c:v>
                </c:pt>
                <c:pt idx="660">
                  <c:v>11.016666666666794</c:v>
                </c:pt>
                <c:pt idx="661">
                  <c:v>11.033333333333461</c:v>
                </c:pt>
                <c:pt idx="662">
                  <c:v>11.050000000000129</c:v>
                </c:pt>
                <c:pt idx="663">
                  <c:v>11.066666666666796</c:v>
                </c:pt>
                <c:pt idx="664">
                  <c:v>11.083333333333464</c:v>
                </c:pt>
                <c:pt idx="665">
                  <c:v>11.100000000000131</c:v>
                </c:pt>
                <c:pt idx="666">
                  <c:v>11.116666666666799</c:v>
                </c:pt>
                <c:pt idx="667">
                  <c:v>11.133333333333466</c:v>
                </c:pt>
                <c:pt idx="668">
                  <c:v>11.150000000000134</c:v>
                </c:pt>
                <c:pt idx="669">
                  <c:v>11.166666666666801</c:v>
                </c:pt>
                <c:pt idx="670">
                  <c:v>11.183333333333469</c:v>
                </c:pt>
                <c:pt idx="671">
                  <c:v>11.200000000000136</c:v>
                </c:pt>
                <c:pt idx="672">
                  <c:v>11.216666666666804</c:v>
                </c:pt>
                <c:pt idx="673">
                  <c:v>11.233333333333471</c:v>
                </c:pt>
                <c:pt idx="674">
                  <c:v>11.250000000000139</c:v>
                </c:pt>
                <c:pt idx="675">
                  <c:v>11.266666666666806</c:v>
                </c:pt>
                <c:pt idx="676">
                  <c:v>11.283333333333474</c:v>
                </c:pt>
                <c:pt idx="677">
                  <c:v>11.300000000000141</c:v>
                </c:pt>
                <c:pt idx="678">
                  <c:v>11.316666666666809</c:v>
                </c:pt>
                <c:pt idx="679">
                  <c:v>11.333333333333476</c:v>
                </c:pt>
                <c:pt idx="680">
                  <c:v>11.350000000000144</c:v>
                </c:pt>
                <c:pt idx="681">
                  <c:v>11.366666666666811</c:v>
                </c:pt>
                <c:pt idx="682">
                  <c:v>11.383333333333479</c:v>
                </c:pt>
                <c:pt idx="683">
                  <c:v>11.400000000000146</c:v>
                </c:pt>
                <c:pt idx="684">
                  <c:v>11.416666666666814</c:v>
                </c:pt>
                <c:pt idx="685">
                  <c:v>11.433333333333481</c:v>
                </c:pt>
                <c:pt idx="686">
                  <c:v>11.450000000000149</c:v>
                </c:pt>
                <c:pt idx="687">
                  <c:v>11.466666666666816</c:v>
                </c:pt>
                <c:pt idx="688">
                  <c:v>11.483333333333483</c:v>
                </c:pt>
                <c:pt idx="689">
                  <c:v>11.500000000000151</c:v>
                </c:pt>
                <c:pt idx="690">
                  <c:v>11.516666666666818</c:v>
                </c:pt>
                <c:pt idx="691">
                  <c:v>11.533333333333486</c:v>
                </c:pt>
                <c:pt idx="692">
                  <c:v>11.550000000000153</c:v>
                </c:pt>
                <c:pt idx="693">
                  <c:v>11.566666666666821</c:v>
                </c:pt>
                <c:pt idx="694">
                  <c:v>11.583333333333488</c:v>
                </c:pt>
                <c:pt idx="695">
                  <c:v>11.600000000000156</c:v>
                </c:pt>
                <c:pt idx="696">
                  <c:v>11.616666666666823</c:v>
                </c:pt>
                <c:pt idx="697">
                  <c:v>11.633333333333491</c:v>
                </c:pt>
                <c:pt idx="698">
                  <c:v>11.650000000000158</c:v>
                </c:pt>
                <c:pt idx="699">
                  <c:v>11.666666666666826</c:v>
                </c:pt>
                <c:pt idx="700">
                  <c:v>11.683333333333493</c:v>
                </c:pt>
                <c:pt idx="701">
                  <c:v>11.700000000000161</c:v>
                </c:pt>
                <c:pt idx="702">
                  <c:v>11.716666666666828</c:v>
                </c:pt>
                <c:pt idx="703">
                  <c:v>11.733333333333496</c:v>
                </c:pt>
                <c:pt idx="704">
                  <c:v>11.750000000000163</c:v>
                </c:pt>
                <c:pt idx="705">
                  <c:v>11.766666666666831</c:v>
                </c:pt>
                <c:pt idx="706">
                  <c:v>11.783333333333498</c:v>
                </c:pt>
                <c:pt idx="707">
                  <c:v>11.800000000000166</c:v>
                </c:pt>
                <c:pt idx="708">
                  <c:v>11.816666666666833</c:v>
                </c:pt>
                <c:pt idx="709">
                  <c:v>11.833333333333501</c:v>
                </c:pt>
                <c:pt idx="710">
                  <c:v>11.850000000000168</c:v>
                </c:pt>
                <c:pt idx="711">
                  <c:v>11.866666666666836</c:v>
                </c:pt>
                <c:pt idx="712">
                  <c:v>11.883333333333503</c:v>
                </c:pt>
                <c:pt idx="713">
                  <c:v>11.900000000000171</c:v>
                </c:pt>
                <c:pt idx="714">
                  <c:v>11.916666666666838</c:v>
                </c:pt>
                <c:pt idx="715">
                  <c:v>11.933333333333506</c:v>
                </c:pt>
                <c:pt idx="716">
                  <c:v>11.950000000000173</c:v>
                </c:pt>
                <c:pt idx="717">
                  <c:v>11.966666666666841</c:v>
                </c:pt>
                <c:pt idx="718">
                  <c:v>11.983333333333508</c:v>
                </c:pt>
                <c:pt idx="719">
                  <c:v>12.000000000000176</c:v>
                </c:pt>
                <c:pt idx="720">
                  <c:v>12.016666666666843</c:v>
                </c:pt>
                <c:pt idx="721">
                  <c:v>12.033333333333511</c:v>
                </c:pt>
                <c:pt idx="722">
                  <c:v>12.050000000000178</c:v>
                </c:pt>
                <c:pt idx="723">
                  <c:v>12.066666666666846</c:v>
                </c:pt>
                <c:pt idx="724">
                  <c:v>12.083333333333513</c:v>
                </c:pt>
                <c:pt idx="725">
                  <c:v>12.100000000000181</c:v>
                </c:pt>
                <c:pt idx="726">
                  <c:v>12.116666666666848</c:v>
                </c:pt>
                <c:pt idx="727">
                  <c:v>12.133333333333516</c:v>
                </c:pt>
                <c:pt idx="728">
                  <c:v>12.150000000000183</c:v>
                </c:pt>
                <c:pt idx="729">
                  <c:v>12.166666666666851</c:v>
                </c:pt>
                <c:pt idx="730">
                  <c:v>12.183333333333518</c:v>
                </c:pt>
                <c:pt idx="731">
                  <c:v>12.200000000000186</c:v>
                </c:pt>
                <c:pt idx="732">
                  <c:v>12.216666666666853</c:v>
                </c:pt>
                <c:pt idx="733">
                  <c:v>12.233333333333521</c:v>
                </c:pt>
                <c:pt idx="734">
                  <c:v>12.250000000000188</c:v>
                </c:pt>
                <c:pt idx="735">
                  <c:v>12.266666666666856</c:v>
                </c:pt>
                <c:pt idx="736">
                  <c:v>12.283333333333523</c:v>
                </c:pt>
                <c:pt idx="737">
                  <c:v>12.300000000000191</c:v>
                </c:pt>
                <c:pt idx="738">
                  <c:v>12.316666666666858</c:v>
                </c:pt>
                <c:pt idx="739">
                  <c:v>12.333333333333526</c:v>
                </c:pt>
                <c:pt idx="740">
                  <c:v>12.350000000000193</c:v>
                </c:pt>
                <c:pt idx="741">
                  <c:v>12.366666666666861</c:v>
                </c:pt>
                <c:pt idx="742">
                  <c:v>12.383333333333528</c:v>
                </c:pt>
                <c:pt idx="743">
                  <c:v>12.400000000000196</c:v>
                </c:pt>
                <c:pt idx="744">
                  <c:v>12.416666666666863</c:v>
                </c:pt>
                <c:pt idx="745">
                  <c:v>12.433333333333531</c:v>
                </c:pt>
                <c:pt idx="746">
                  <c:v>12.450000000000198</c:v>
                </c:pt>
                <c:pt idx="747">
                  <c:v>12.466666666666866</c:v>
                </c:pt>
                <c:pt idx="748">
                  <c:v>12.483333333333533</c:v>
                </c:pt>
                <c:pt idx="749">
                  <c:v>12.500000000000201</c:v>
                </c:pt>
                <c:pt idx="750">
                  <c:v>12.516666666666868</c:v>
                </c:pt>
                <c:pt idx="751">
                  <c:v>12.533333333333536</c:v>
                </c:pt>
                <c:pt idx="752">
                  <c:v>12.550000000000203</c:v>
                </c:pt>
                <c:pt idx="753">
                  <c:v>12.566666666666871</c:v>
                </c:pt>
                <c:pt idx="754">
                  <c:v>12.583333333333538</c:v>
                </c:pt>
                <c:pt idx="755">
                  <c:v>12.600000000000206</c:v>
                </c:pt>
                <c:pt idx="756">
                  <c:v>12.616666666666873</c:v>
                </c:pt>
                <c:pt idx="757">
                  <c:v>12.633333333333541</c:v>
                </c:pt>
                <c:pt idx="758">
                  <c:v>12.650000000000208</c:v>
                </c:pt>
                <c:pt idx="759">
                  <c:v>12.666666666666876</c:v>
                </c:pt>
                <c:pt idx="760">
                  <c:v>12.683333333333543</c:v>
                </c:pt>
                <c:pt idx="761">
                  <c:v>12.700000000000211</c:v>
                </c:pt>
                <c:pt idx="762">
                  <c:v>12.716666666666878</c:v>
                </c:pt>
                <c:pt idx="763">
                  <c:v>12.733333333333546</c:v>
                </c:pt>
                <c:pt idx="764">
                  <c:v>12.750000000000213</c:v>
                </c:pt>
                <c:pt idx="765">
                  <c:v>12.766666666666881</c:v>
                </c:pt>
                <c:pt idx="766">
                  <c:v>12.783333333333548</c:v>
                </c:pt>
                <c:pt idx="767">
                  <c:v>12.800000000000216</c:v>
                </c:pt>
                <c:pt idx="768">
                  <c:v>12.816666666666883</c:v>
                </c:pt>
                <c:pt idx="769">
                  <c:v>12.833333333333551</c:v>
                </c:pt>
                <c:pt idx="770">
                  <c:v>12.850000000000218</c:v>
                </c:pt>
                <c:pt idx="771">
                  <c:v>12.866666666666886</c:v>
                </c:pt>
                <c:pt idx="772">
                  <c:v>12.883333333333553</c:v>
                </c:pt>
                <c:pt idx="773">
                  <c:v>12.900000000000221</c:v>
                </c:pt>
                <c:pt idx="774">
                  <c:v>12.916666666666888</c:v>
                </c:pt>
                <c:pt idx="775">
                  <c:v>12.933333333333556</c:v>
                </c:pt>
                <c:pt idx="776">
                  <c:v>12.950000000000223</c:v>
                </c:pt>
                <c:pt idx="777">
                  <c:v>12.966666666666891</c:v>
                </c:pt>
                <c:pt idx="778">
                  <c:v>12.983333333333558</c:v>
                </c:pt>
                <c:pt idx="779">
                  <c:v>13.000000000000226</c:v>
                </c:pt>
                <c:pt idx="780">
                  <c:v>13.016666666666893</c:v>
                </c:pt>
                <c:pt idx="781">
                  <c:v>13.033333333333561</c:v>
                </c:pt>
                <c:pt idx="782">
                  <c:v>13.050000000000228</c:v>
                </c:pt>
                <c:pt idx="783">
                  <c:v>13.066666666666896</c:v>
                </c:pt>
                <c:pt idx="784">
                  <c:v>13.083333333333563</c:v>
                </c:pt>
                <c:pt idx="785">
                  <c:v>13.100000000000231</c:v>
                </c:pt>
                <c:pt idx="786">
                  <c:v>13.116666666666898</c:v>
                </c:pt>
                <c:pt idx="787">
                  <c:v>13.133333333333566</c:v>
                </c:pt>
                <c:pt idx="788">
                  <c:v>13.150000000000233</c:v>
                </c:pt>
                <c:pt idx="789">
                  <c:v>13.166666666666901</c:v>
                </c:pt>
                <c:pt idx="790">
                  <c:v>13.183333333333568</c:v>
                </c:pt>
                <c:pt idx="791">
                  <c:v>13.200000000000236</c:v>
                </c:pt>
                <c:pt idx="792">
                  <c:v>13.216666666666903</c:v>
                </c:pt>
                <c:pt idx="793">
                  <c:v>13.233333333333571</c:v>
                </c:pt>
                <c:pt idx="794">
                  <c:v>13.250000000000238</c:v>
                </c:pt>
                <c:pt idx="795">
                  <c:v>13.266666666666906</c:v>
                </c:pt>
                <c:pt idx="796">
                  <c:v>13.283333333333573</c:v>
                </c:pt>
                <c:pt idx="797">
                  <c:v>13.300000000000241</c:v>
                </c:pt>
                <c:pt idx="798">
                  <c:v>13.316666666666908</c:v>
                </c:pt>
                <c:pt idx="799">
                  <c:v>13.333333333333576</c:v>
                </c:pt>
                <c:pt idx="800">
                  <c:v>13.350000000000243</c:v>
                </c:pt>
                <c:pt idx="801">
                  <c:v>13.366666666666911</c:v>
                </c:pt>
                <c:pt idx="802">
                  <c:v>13.383333333333578</c:v>
                </c:pt>
                <c:pt idx="803">
                  <c:v>13.400000000000245</c:v>
                </c:pt>
                <c:pt idx="804">
                  <c:v>13.416666666666913</c:v>
                </c:pt>
                <c:pt idx="805">
                  <c:v>13.43333333333358</c:v>
                </c:pt>
                <c:pt idx="806">
                  <c:v>13.450000000000248</c:v>
                </c:pt>
                <c:pt idx="807">
                  <c:v>13.466666666666915</c:v>
                </c:pt>
                <c:pt idx="808">
                  <c:v>13.483333333333583</c:v>
                </c:pt>
                <c:pt idx="809">
                  <c:v>13.50000000000025</c:v>
                </c:pt>
                <c:pt idx="810">
                  <c:v>13.516666666666918</c:v>
                </c:pt>
                <c:pt idx="811">
                  <c:v>13.533333333333585</c:v>
                </c:pt>
                <c:pt idx="812">
                  <c:v>13.550000000000253</c:v>
                </c:pt>
                <c:pt idx="813">
                  <c:v>13.56666666666692</c:v>
                </c:pt>
                <c:pt idx="814">
                  <c:v>13.583333333333588</c:v>
                </c:pt>
                <c:pt idx="815">
                  <c:v>13.600000000000255</c:v>
                </c:pt>
                <c:pt idx="816">
                  <c:v>13.616666666666923</c:v>
                </c:pt>
                <c:pt idx="817">
                  <c:v>13.63333333333359</c:v>
                </c:pt>
                <c:pt idx="818">
                  <c:v>13.650000000000258</c:v>
                </c:pt>
                <c:pt idx="819">
                  <c:v>13.666666666666925</c:v>
                </c:pt>
                <c:pt idx="820">
                  <c:v>13.683333333333593</c:v>
                </c:pt>
                <c:pt idx="821">
                  <c:v>13.70000000000026</c:v>
                </c:pt>
                <c:pt idx="822">
                  <c:v>13.716666666666928</c:v>
                </c:pt>
                <c:pt idx="823">
                  <c:v>13.733333333333595</c:v>
                </c:pt>
                <c:pt idx="824">
                  <c:v>13.750000000000263</c:v>
                </c:pt>
                <c:pt idx="825">
                  <c:v>13.76666666666693</c:v>
                </c:pt>
                <c:pt idx="826">
                  <c:v>13.783333333333598</c:v>
                </c:pt>
                <c:pt idx="827">
                  <c:v>13.800000000000265</c:v>
                </c:pt>
                <c:pt idx="828">
                  <c:v>13.816666666666933</c:v>
                </c:pt>
                <c:pt idx="829">
                  <c:v>13.8333333333336</c:v>
                </c:pt>
                <c:pt idx="830">
                  <c:v>13.850000000000268</c:v>
                </c:pt>
                <c:pt idx="831">
                  <c:v>13.866666666666935</c:v>
                </c:pt>
                <c:pt idx="832">
                  <c:v>13.883333333333603</c:v>
                </c:pt>
                <c:pt idx="833">
                  <c:v>13.90000000000027</c:v>
                </c:pt>
                <c:pt idx="834">
                  <c:v>13.916666666666938</c:v>
                </c:pt>
                <c:pt idx="835">
                  <c:v>13.933333333333605</c:v>
                </c:pt>
                <c:pt idx="836">
                  <c:v>13.950000000000273</c:v>
                </c:pt>
                <c:pt idx="837">
                  <c:v>13.96666666666694</c:v>
                </c:pt>
                <c:pt idx="838">
                  <c:v>13.983333333333608</c:v>
                </c:pt>
                <c:pt idx="839">
                  <c:v>14.000000000000275</c:v>
                </c:pt>
                <c:pt idx="840">
                  <c:v>14.016666666666943</c:v>
                </c:pt>
                <c:pt idx="841">
                  <c:v>14.03333333333361</c:v>
                </c:pt>
                <c:pt idx="842">
                  <c:v>14.050000000000278</c:v>
                </c:pt>
                <c:pt idx="843">
                  <c:v>14.066666666666945</c:v>
                </c:pt>
                <c:pt idx="844">
                  <c:v>14.083333333333613</c:v>
                </c:pt>
                <c:pt idx="845">
                  <c:v>14.10000000000028</c:v>
                </c:pt>
                <c:pt idx="846">
                  <c:v>14.116666666666948</c:v>
                </c:pt>
                <c:pt idx="847">
                  <c:v>14.133333333333615</c:v>
                </c:pt>
                <c:pt idx="848">
                  <c:v>14.150000000000283</c:v>
                </c:pt>
                <c:pt idx="849">
                  <c:v>14.16666666666695</c:v>
                </c:pt>
                <c:pt idx="850">
                  <c:v>14.183333333333618</c:v>
                </c:pt>
                <c:pt idx="851">
                  <c:v>14.200000000000285</c:v>
                </c:pt>
                <c:pt idx="852">
                  <c:v>14.216666666666953</c:v>
                </c:pt>
                <c:pt idx="853">
                  <c:v>14.23333333333362</c:v>
                </c:pt>
                <c:pt idx="854">
                  <c:v>14.250000000000288</c:v>
                </c:pt>
                <c:pt idx="855">
                  <c:v>14.266666666666955</c:v>
                </c:pt>
                <c:pt idx="856">
                  <c:v>14.283333333333623</c:v>
                </c:pt>
                <c:pt idx="857">
                  <c:v>14.30000000000029</c:v>
                </c:pt>
                <c:pt idx="858">
                  <c:v>14.316666666666958</c:v>
                </c:pt>
                <c:pt idx="859">
                  <c:v>14.333333333333625</c:v>
                </c:pt>
                <c:pt idx="860">
                  <c:v>14.350000000000293</c:v>
                </c:pt>
                <c:pt idx="861">
                  <c:v>14.36666666666696</c:v>
                </c:pt>
                <c:pt idx="862">
                  <c:v>14.383333333333628</c:v>
                </c:pt>
                <c:pt idx="863">
                  <c:v>14.400000000000295</c:v>
                </c:pt>
                <c:pt idx="864">
                  <c:v>14.416666666666963</c:v>
                </c:pt>
                <c:pt idx="865">
                  <c:v>14.43333333333363</c:v>
                </c:pt>
                <c:pt idx="866">
                  <c:v>14.450000000000298</c:v>
                </c:pt>
                <c:pt idx="867">
                  <c:v>14.466666666666965</c:v>
                </c:pt>
                <c:pt idx="868">
                  <c:v>14.483333333333633</c:v>
                </c:pt>
                <c:pt idx="869">
                  <c:v>14.5000000000003</c:v>
                </c:pt>
                <c:pt idx="870">
                  <c:v>14.516666666666968</c:v>
                </c:pt>
                <c:pt idx="871">
                  <c:v>14.533333333333635</c:v>
                </c:pt>
                <c:pt idx="872">
                  <c:v>14.550000000000303</c:v>
                </c:pt>
                <c:pt idx="873">
                  <c:v>14.56666666666697</c:v>
                </c:pt>
                <c:pt idx="874">
                  <c:v>14.583333333333638</c:v>
                </c:pt>
                <c:pt idx="875">
                  <c:v>14.600000000000305</c:v>
                </c:pt>
                <c:pt idx="876">
                  <c:v>14.616666666666973</c:v>
                </c:pt>
                <c:pt idx="877">
                  <c:v>14.63333333333364</c:v>
                </c:pt>
                <c:pt idx="878">
                  <c:v>14.650000000000308</c:v>
                </c:pt>
                <c:pt idx="879">
                  <c:v>14.666666666666975</c:v>
                </c:pt>
                <c:pt idx="880">
                  <c:v>14.683333333333643</c:v>
                </c:pt>
                <c:pt idx="881">
                  <c:v>14.70000000000031</c:v>
                </c:pt>
                <c:pt idx="882">
                  <c:v>14.716666666666978</c:v>
                </c:pt>
                <c:pt idx="883">
                  <c:v>14.733333333333645</c:v>
                </c:pt>
                <c:pt idx="884">
                  <c:v>14.750000000000313</c:v>
                </c:pt>
                <c:pt idx="885">
                  <c:v>14.76666666666698</c:v>
                </c:pt>
                <c:pt idx="886">
                  <c:v>14.783333333333648</c:v>
                </c:pt>
                <c:pt idx="887">
                  <c:v>14.800000000000315</c:v>
                </c:pt>
                <c:pt idx="888">
                  <c:v>14.816666666666983</c:v>
                </c:pt>
                <c:pt idx="889">
                  <c:v>14.83333333333365</c:v>
                </c:pt>
                <c:pt idx="890">
                  <c:v>14.850000000000318</c:v>
                </c:pt>
                <c:pt idx="891">
                  <c:v>14.866666666666985</c:v>
                </c:pt>
                <c:pt idx="892">
                  <c:v>14.883333333333653</c:v>
                </c:pt>
                <c:pt idx="893">
                  <c:v>14.90000000000032</c:v>
                </c:pt>
                <c:pt idx="894">
                  <c:v>14.916666666666988</c:v>
                </c:pt>
                <c:pt idx="895">
                  <c:v>14.933333333333655</c:v>
                </c:pt>
                <c:pt idx="896">
                  <c:v>14.950000000000323</c:v>
                </c:pt>
                <c:pt idx="897">
                  <c:v>14.96666666666699</c:v>
                </c:pt>
                <c:pt idx="898">
                  <c:v>14.983333333333658</c:v>
                </c:pt>
                <c:pt idx="899">
                  <c:v>15.000000000000325</c:v>
                </c:pt>
                <c:pt idx="900">
                  <c:v>15.016666666666993</c:v>
                </c:pt>
                <c:pt idx="901">
                  <c:v>15.03333333333366</c:v>
                </c:pt>
                <c:pt idx="902">
                  <c:v>15.050000000000328</c:v>
                </c:pt>
                <c:pt idx="903">
                  <c:v>15.066666666666995</c:v>
                </c:pt>
                <c:pt idx="904">
                  <c:v>15.083333333333663</c:v>
                </c:pt>
                <c:pt idx="905">
                  <c:v>15.10000000000033</c:v>
                </c:pt>
                <c:pt idx="906">
                  <c:v>15.116666666666998</c:v>
                </c:pt>
                <c:pt idx="907">
                  <c:v>15.133333333333665</c:v>
                </c:pt>
                <c:pt idx="908">
                  <c:v>15.150000000000333</c:v>
                </c:pt>
                <c:pt idx="909">
                  <c:v>15.166666666667</c:v>
                </c:pt>
                <c:pt idx="910">
                  <c:v>15.183333333333668</c:v>
                </c:pt>
                <c:pt idx="911">
                  <c:v>15.200000000000335</c:v>
                </c:pt>
                <c:pt idx="912">
                  <c:v>15.216666666667003</c:v>
                </c:pt>
                <c:pt idx="913">
                  <c:v>15.23333333333367</c:v>
                </c:pt>
                <c:pt idx="914">
                  <c:v>15.250000000000338</c:v>
                </c:pt>
                <c:pt idx="915">
                  <c:v>15.266666666667005</c:v>
                </c:pt>
                <c:pt idx="916">
                  <c:v>15.283333333333672</c:v>
                </c:pt>
                <c:pt idx="917">
                  <c:v>15.30000000000034</c:v>
                </c:pt>
                <c:pt idx="918">
                  <c:v>15.316666666667007</c:v>
                </c:pt>
                <c:pt idx="919">
                  <c:v>15.333333333333675</c:v>
                </c:pt>
                <c:pt idx="920">
                  <c:v>15.350000000000342</c:v>
                </c:pt>
                <c:pt idx="921">
                  <c:v>15.36666666666701</c:v>
                </c:pt>
                <c:pt idx="922">
                  <c:v>15.383333333333677</c:v>
                </c:pt>
                <c:pt idx="923">
                  <c:v>15.400000000000345</c:v>
                </c:pt>
                <c:pt idx="924">
                  <c:v>15.416666666667012</c:v>
                </c:pt>
                <c:pt idx="925">
                  <c:v>15.43333333333368</c:v>
                </c:pt>
                <c:pt idx="926">
                  <c:v>15.450000000000347</c:v>
                </c:pt>
                <c:pt idx="927">
                  <c:v>15.466666666667015</c:v>
                </c:pt>
                <c:pt idx="928">
                  <c:v>15.483333333333682</c:v>
                </c:pt>
                <c:pt idx="929">
                  <c:v>15.50000000000035</c:v>
                </c:pt>
                <c:pt idx="930">
                  <c:v>15.516666666667017</c:v>
                </c:pt>
                <c:pt idx="931">
                  <c:v>15.533333333333685</c:v>
                </c:pt>
                <c:pt idx="932">
                  <c:v>15.550000000000352</c:v>
                </c:pt>
                <c:pt idx="933">
                  <c:v>15.56666666666702</c:v>
                </c:pt>
                <c:pt idx="934">
                  <c:v>15.583333333333687</c:v>
                </c:pt>
                <c:pt idx="935">
                  <c:v>15.600000000000355</c:v>
                </c:pt>
                <c:pt idx="936">
                  <c:v>15.616666666667022</c:v>
                </c:pt>
                <c:pt idx="937">
                  <c:v>15.63333333333369</c:v>
                </c:pt>
                <c:pt idx="938">
                  <c:v>15.650000000000357</c:v>
                </c:pt>
                <c:pt idx="939">
                  <c:v>15.666666666667025</c:v>
                </c:pt>
                <c:pt idx="940">
                  <c:v>15.683333333333692</c:v>
                </c:pt>
                <c:pt idx="941">
                  <c:v>15.70000000000036</c:v>
                </c:pt>
                <c:pt idx="942">
                  <c:v>15.716666666667027</c:v>
                </c:pt>
                <c:pt idx="943">
                  <c:v>15.733333333333695</c:v>
                </c:pt>
                <c:pt idx="944">
                  <c:v>15.750000000000362</c:v>
                </c:pt>
                <c:pt idx="945">
                  <c:v>15.76666666666703</c:v>
                </c:pt>
                <c:pt idx="946">
                  <c:v>15.783333333333697</c:v>
                </c:pt>
                <c:pt idx="947">
                  <c:v>15.800000000000365</c:v>
                </c:pt>
                <c:pt idx="948">
                  <c:v>15.816666666667032</c:v>
                </c:pt>
                <c:pt idx="949">
                  <c:v>15.8333333333337</c:v>
                </c:pt>
                <c:pt idx="950">
                  <c:v>15.850000000000367</c:v>
                </c:pt>
                <c:pt idx="951">
                  <c:v>15.866666666667035</c:v>
                </c:pt>
                <c:pt idx="952">
                  <c:v>15.883333333333702</c:v>
                </c:pt>
                <c:pt idx="953">
                  <c:v>15.90000000000037</c:v>
                </c:pt>
                <c:pt idx="954">
                  <c:v>15.916666666667037</c:v>
                </c:pt>
                <c:pt idx="955">
                  <c:v>15.933333333333705</c:v>
                </c:pt>
                <c:pt idx="956">
                  <c:v>15.950000000000372</c:v>
                </c:pt>
                <c:pt idx="957">
                  <c:v>15.96666666666704</c:v>
                </c:pt>
                <c:pt idx="958">
                  <c:v>15.983333333333707</c:v>
                </c:pt>
                <c:pt idx="959">
                  <c:v>16.000000000000373</c:v>
                </c:pt>
                <c:pt idx="960">
                  <c:v>16.016666666667039</c:v>
                </c:pt>
                <c:pt idx="961">
                  <c:v>16.033333333333704</c:v>
                </c:pt>
                <c:pt idx="962">
                  <c:v>16.05000000000037</c:v>
                </c:pt>
                <c:pt idx="963">
                  <c:v>16.066666666667036</c:v>
                </c:pt>
                <c:pt idx="964">
                  <c:v>16.083333333333702</c:v>
                </c:pt>
                <c:pt idx="965">
                  <c:v>16.100000000000367</c:v>
                </c:pt>
                <c:pt idx="966">
                  <c:v>16.116666666667033</c:v>
                </c:pt>
                <c:pt idx="967">
                  <c:v>16.133333333333699</c:v>
                </c:pt>
                <c:pt idx="968">
                  <c:v>16.150000000000365</c:v>
                </c:pt>
                <c:pt idx="969">
                  <c:v>16.16666666666703</c:v>
                </c:pt>
                <c:pt idx="970">
                  <c:v>16.183333333333696</c:v>
                </c:pt>
                <c:pt idx="971">
                  <c:v>16.200000000000362</c:v>
                </c:pt>
                <c:pt idx="972">
                  <c:v>16.216666666667027</c:v>
                </c:pt>
                <c:pt idx="973">
                  <c:v>16.233333333333693</c:v>
                </c:pt>
                <c:pt idx="974">
                  <c:v>16.250000000000359</c:v>
                </c:pt>
                <c:pt idx="975">
                  <c:v>16.266666666667025</c:v>
                </c:pt>
                <c:pt idx="976">
                  <c:v>16.28333333333369</c:v>
                </c:pt>
                <c:pt idx="977">
                  <c:v>16.300000000000356</c:v>
                </c:pt>
                <c:pt idx="978">
                  <c:v>16.316666666667022</c:v>
                </c:pt>
                <c:pt idx="979">
                  <c:v>16.333333333333687</c:v>
                </c:pt>
                <c:pt idx="980">
                  <c:v>16.350000000000353</c:v>
                </c:pt>
                <c:pt idx="981">
                  <c:v>16.366666666667019</c:v>
                </c:pt>
                <c:pt idx="982">
                  <c:v>16.383333333333685</c:v>
                </c:pt>
                <c:pt idx="983">
                  <c:v>16.40000000000035</c:v>
                </c:pt>
                <c:pt idx="984">
                  <c:v>16.416666666667016</c:v>
                </c:pt>
                <c:pt idx="985">
                  <c:v>16.433333333333682</c:v>
                </c:pt>
                <c:pt idx="986">
                  <c:v>16.450000000000347</c:v>
                </c:pt>
                <c:pt idx="987">
                  <c:v>16.466666666667013</c:v>
                </c:pt>
                <c:pt idx="988">
                  <c:v>16.483333333333679</c:v>
                </c:pt>
                <c:pt idx="989">
                  <c:v>16.500000000000345</c:v>
                </c:pt>
                <c:pt idx="990">
                  <c:v>16.51666666666701</c:v>
                </c:pt>
                <c:pt idx="991">
                  <c:v>16.533333333333676</c:v>
                </c:pt>
                <c:pt idx="992">
                  <c:v>16.550000000000342</c:v>
                </c:pt>
                <c:pt idx="993">
                  <c:v>16.566666666667007</c:v>
                </c:pt>
                <c:pt idx="994">
                  <c:v>16.583333333333673</c:v>
                </c:pt>
                <c:pt idx="995">
                  <c:v>16.600000000000339</c:v>
                </c:pt>
                <c:pt idx="996">
                  <c:v>16.616666666667005</c:v>
                </c:pt>
                <c:pt idx="997">
                  <c:v>16.63333333333367</c:v>
                </c:pt>
                <c:pt idx="998">
                  <c:v>16.650000000000336</c:v>
                </c:pt>
                <c:pt idx="999">
                  <c:v>16.666666666667002</c:v>
                </c:pt>
                <c:pt idx="1000">
                  <c:v>16.683333333333668</c:v>
                </c:pt>
                <c:pt idx="1001">
                  <c:v>16.700000000000333</c:v>
                </c:pt>
                <c:pt idx="1002">
                  <c:v>16.716666666666999</c:v>
                </c:pt>
                <c:pt idx="1003">
                  <c:v>16.733333333333665</c:v>
                </c:pt>
                <c:pt idx="1004">
                  <c:v>16.75000000000033</c:v>
                </c:pt>
                <c:pt idx="1005">
                  <c:v>16.766666666666996</c:v>
                </c:pt>
                <c:pt idx="1006">
                  <c:v>16.783333333333662</c:v>
                </c:pt>
                <c:pt idx="1007">
                  <c:v>16.800000000000328</c:v>
                </c:pt>
                <c:pt idx="1008">
                  <c:v>16.816666666666993</c:v>
                </c:pt>
                <c:pt idx="1009">
                  <c:v>16.833333333333659</c:v>
                </c:pt>
                <c:pt idx="1010">
                  <c:v>16.850000000000325</c:v>
                </c:pt>
                <c:pt idx="1011">
                  <c:v>16.86666666666699</c:v>
                </c:pt>
                <c:pt idx="1012">
                  <c:v>16.883333333333656</c:v>
                </c:pt>
                <c:pt idx="1013">
                  <c:v>16.900000000000322</c:v>
                </c:pt>
                <c:pt idx="1014">
                  <c:v>16.916666666666988</c:v>
                </c:pt>
                <c:pt idx="1015">
                  <c:v>16.933333333333653</c:v>
                </c:pt>
                <c:pt idx="1016">
                  <c:v>16.950000000000319</c:v>
                </c:pt>
                <c:pt idx="1017">
                  <c:v>16.966666666666985</c:v>
                </c:pt>
                <c:pt idx="1018">
                  <c:v>16.98333333333365</c:v>
                </c:pt>
                <c:pt idx="1019">
                  <c:v>17.000000000000316</c:v>
                </c:pt>
                <c:pt idx="1020">
                  <c:v>17.016666666666982</c:v>
                </c:pt>
                <c:pt idx="1021">
                  <c:v>17.033333333333648</c:v>
                </c:pt>
                <c:pt idx="1022">
                  <c:v>17.050000000000313</c:v>
                </c:pt>
                <c:pt idx="1023">
                  <c:v>17.066666666666979</c:v>
                </c:pt>
                <c:pt idx="1024">
                  <c:v>17.083333333333645</c:v>
                </c:pt>
                <c:pt idx="1025">
                  <c:v>17.100000000000311</c:v>
                </c:pt>
                <c:pt idx="1026">
                  <c:v>17.116666666666976</c:v>
                </c:pt>
                <c:pt idx="1027">
                  <c:v>17.133333333333642</c:v>
                </c:pt>
                <c:pt idx="1028">
                  <c:v>17.150000000000308</c:v>
                </c:pt>
                <c:pt idx="1029">
                  <c:v>17.166666666666973</c:v>
                </c:pt>
                <c:pt idx="1030">
                  <c:v>17.183333333333639</c:v>
                </c:pt>
                <c:pt idx="1031">
                  <c:v>17.200000000000305</c:v>
                </c:pt>
                <c:pt idx="1032">
                  <c:v>17.216666666666971</c:v>
                </c:pt>
                <c:pt idx="1033">
                  <c:v>17.233333333333636</c:v>
                </c:pt>
                <c:pt idx="1034">
                  <c:v>17.250000000000302</c:v>
                </c:pt>
                <c:pt idx="1035">
                  <c:v>17.266666666666968</c:v>
                </c:pt>
                <c:pt idx="1036">
                  <c:v>17.283333333333633</c:v>
                </c:pt>
                <c:pt idx="1037">
                  <c:v>17.300000000000299</c:v>
                </c:pt>
                <c:pt idx="1038">
                  <c:v>17.316666666666965</c:v>
                </c:pt>
                <c:pt idx="1039">
                  <c:v>17.333333333333631</c:v>
                </c:pt>
                <c:pt idx="1040">
                  <c:v>17.350000000000296</c:v>
                </c:pt>
                <c:pt idx="1041">
                  <c:v>17.366666666666962</c:v>
                </c:pt>
                <c:pt idx="1042">
                  <c:v>17.383333333333628</c:v>
                </c:pt>
                <c:pt idx="1043">
                  <c:v>17.400000000000293</c:v>
                </c:pt>
                <c:pt idx="1044">
                  <c:v>17.416666666666959</c:v>
                </c:pt>
                <c:pt idx="1045">
                  <c:v>17.433333333333625</c:v>
                </c:pt>
                <c:pt idx="1046">
                  <c:v>17.450000000000291</c:v>
                </c:pt>
                <c:pt idx="1047">
                  <c:v>17.466666666666956</c:v>
                </c:pt>
                <c:pt idx="1048">
                  <c:v>17.483333333333622</c:v>
                </c:pt>
                <c:pt idx="1049">
                  <c:v>17.500000000000288</c:v>
                </c:pt>
                <c:pt idx="1050">
                  <c:v>17.516666666666953</c:v>
                </c:pt>
                <c:pt idx="1051">
                  <c:v>17.533333333333619</c:v>
                </c:pt>
                <c:pt idx="1052">
                  <c:v>17.550000000000285</c:v>
                </c:pt>
                <c:pt idx="1053">
                  <c:v>17.566666666666951</c:v>
                </c:pt>
                <c:pt idx="1054">
                  <c:v>17.583333333333616</c:v>
                </c:pt>
                <c:pt idx="1055">
                  <c:v>17.600000000000282</c:v>
                </c:pt>
                <c:pt idx="1056">
                  <c:v>17.616666666666948</c:v>
                </c:pt>
                <c:pt idx="1057">
                  <c:v>17.633333333333614</c:v>
                </c:pt>
                <c:pt idx="1058">
                  <c:v>17.650000000000279</c:v>
                </c:pt>
                <c:pt idx="1059">
                  <c:v>17.666666666666945</c:v>
                </c:pt>
                <c:pt idx="1060">
                  <c:v>17.683333333333611</c:v>
                </c:pt>
                <c:pt idx="1061">
                  <c:v>17.700000000000276</c:v>
                </c:pt>
                <c:pt idx="1062">
                  <c:v>17.716666666666942</c:v>
                </c:pt>
                <c:pt idx="1063">
                  <c:v>17.733333333333608</c:v>
                </c:pt>
                <c:pt idx="1064">
                  <c:v>17.750000000000274</c:v>
                </c:pt>
                <c:pt idx="1065">
                  <c:v>17.766666666666939</c:v>
                </c:pt>
                <c:pt idx="1066">
                  <c:v>17.783333333333605</c:v>
                </c:pt>
                <c:pt idx="1067">
                  <c:v>17.800000000000271</c:v>
                </c:pt>
                <c:pt idx="1068">
                  <c:v>17.816666666666936</c:v>
                </c:pt>
                <c:pt idx="1069">
                  <c:v>17.833333333333602</c:v>
                </c:pt>
                <c:pt idx="1070">
                  <c:v>17.850000000000268</c:v>
                </c:pt>
                <c:pt idx="1071">
                  <c:v>17.866666666666934</c:v>
                </c:pt>
                <c:pt idx="1072">
                  <c:v>17.883333333333599</c:v>
                </c:pt>
                <c:pt idx="1073">
                  <c:v>17.900000000000265</c:v>
                </c:pt>
                <c:pt idx="1074">
                  <c:v>17.916666666666931</c:v>
                </c:pt>
                <c:pt idx="1075">
                  <c:v>17.933333333333596</c:v>
                </c:pt>
                <c:pt idx="1076">
                  <c:v>17.950000000000262</c:v>
                </c:pt>
                <c:pt idx="1077">
                  <c:v>17.966666666666928</c:v>
                </c:pt>
                <c:pt idx="1078">
                  <c:v>17.983333333333594</c:v>
                </c:pt>
                <c:pt idx="1079">
                  <c:v>18.000000000000259</c:v>
                </c:pt>
                <c:pt idx="1080">
                  <c:v>18.016666666666925</c:v>
                </c:pt>
                <c:pt idx="1081">
                  <c:v>18.033333333333591</c:v>
                </c:pt>
                <c:pt idx="1082">
                  <c:v>18.050000000000257</c:v>
                </c:pt>
                <c:pt idx="1083">
                  <c:v>18.066666666666922</c:v>
                </c:pt>
                <c:pt idx="1084">
                  <c:v>18.083333333333588</c:v>
                </c:pt>
                <c:pt idx="1085">
                  <c:v>18.100000000000254</c:v>
                </c:pt>
                <c:pt idx="1086">
                  <c:v>18.116666666666919</c:v>
                </c:pt>
                <c:pt idx="1087">
                  <c:v>18.133333333333585</c:v>
                </c:pt>
                <c:pt idx="1088">
                  <c:v>18.150000000000251</c:v>
                </c:pt>
                <c:pt idx="1089">
                  <c:v>18.166666666666917</c:v>
                </c:pt>
                <c:pt idx="1090">
                  <c:v>18.183333333333582</c:v>
                </c:pt>
                <c:pt idx="1091">
                  <c:v>18.200000000000248</c:v>
                </c:pt>
                <c:pt idx="1092">
                  <c:v>18.216666666666914</c:v>
                </c:pt>
                <c:pt idx="1093">
                  <c:v>18.233333333333579</c:v>
                </c:pt>
                <c:pt idx="1094">
                  <c:v>18.250000000000245</c:v>
                </c:pt>
                <c:pt idx="1095">
                  <c:v>18.266666666666911</c:v>
                </c:pt>
                <c:pt idx="1096">
                  <c:v>18.283333333333577</c:v>
                </c:pt>
                <c:pt idx="1097">
                  <c:v>18.300000000000242</c:v>
                </c:pt>
                <c:pt idx="1098">
                  <c:v>18.316666666666908</c:v>
                </c:pt>
                <c:pt idx="1099">
                  <c:v>18.333333333333574</c:v>
                </c:pt>
                <c:pt idx="1100">
                  <c:v>18.350000000000239</c:v>
                </c:pt>
                <c:pt idx="1101">
                  <c:v>18.366666666666905</c:v>
                </c:pt>
                <c:pt idx="1102">
                  <c:v>18.383333333333571</c:v>
                </c:pt>
                <c:pt idx="1103">
                  <c:v>18.400000000000237</c:v>
                </c:pt>
                <c:pt idx="1104">
                  <c:v>18.416666666666902</c:v>
                </c:pt>
                <c:pt idx="1105">
                  <c:v>18.433333333333568</c:v>
                </c:pt>
                <c:pt idx="1106">
                  <c:v>18.450000000000234</c:v>
                </c:pt>
                <c:pt idx="1107">
                  <c:v>18.466666666666899</c:v>
                </c:pt>
                <c:pt idx="1108">
                  <c:v>18.483333333333565</c:v>
                </c:pt>
                <c:pt idx="1109">
                  <c:v>18.500000000000231</c:v>
                </c:pt>
                <c:pt idx="1110">
                  <c:v>18.516666666666897</c:v>
                </c:pt>
                <c:pt idx="1111">
                  <c:v>18.533333333333562</c:v>
                </c:pt>
                <c:pt idx="1112">
                  <c:v>18.550000000000228</c:v>
                </c:pt>
                <c:pt idx="1113">
                  <c:v>18.566666666666894</c:v>
                </c:pt>
                <c:pt idx="1114">
                  <c:v>18.58333333333356</c:v>
                </c:pt>
                <c:pt idx="1115">
                  <c:v>18.600000000000225</c:v>
                </c:pt>
                <c:pt idx="1116">
                  <c:v>18.616666666666891</c:v>
                </c:pt>
                <c:pt idx="1117">
                  <c:v>18.633333333333557</c:v>
                </c:pt>
                <c:pt idx="1118">
                  <c:v>18.650000000000222</c:v>
                </c:pt>
                <c:pt idx="1119">
                  <c:v>18.666666666666888</c:v>
                </c:pt>
                <c:pt idx="1120">
                  <c:v>18.683333333333554</c:v>
                </c:pt>
                <c:pt idx="1121">
                  <c:v>18.70000000000022</c:v>
                </c:pt>
                <c:pt idx="1122">
                  <c:v>18.716666666666885</c:v>
                </c:pt>
                <c:pt idx="1123">
                  <c:v>18.733333333333551</c:v>
                </c:pt>
                <c:pt idx="1124">
                  <c:v>18.750000000000217</c:v>
                </c:pt>
                <c:pt idx="1125">
                  <c:v>18.766666666666882</c:v>
                </c:pt>
                <c:pt idx="1126">
                  <c:v>18.783333333333548</c:v>
                </c:pt>
                <c:pt idx="1127">
                  <c:v>18.800000000000214</c:v>
                </c:pt>
                <c:pt idx="1128">
                  <c:v>18.81666666666688</c:v>
                </c:pt>
                <c:pt idx="1129">
                  <c:v>18.833333333333545</c:v>
                </c:pt>
                <c:pt idx="1130">
                  <c:v>18.850000000000211</c:v>
                </c:pt>
                <c:pt idx="1131">
                  <c:v>18.866666666666877</c:v>
                </c:pt>
                <c:pt idx="1132">
                  <c:v>18.883333333333542</c:v>
                </c:pt>
                <c:pt idx="1133">
                  <c:v>18.900000000000208</c:v>
                </c:pt>
                <c:pt idx="1134">
                  <c:v>18.916666666666874</c:v>
                </c:pt>
                <c:pt idx="1135">
                  <c:v>18.93333333333354</c:v>
                </c:pt>
                <c:pt idx="1136">
                  <c:v>18.950000000000205</c:v>
                </c:pt>
                <c:pt idx="1137">
                  <c:v>18.966666666666871</c:v>
                </c:pt>
                <c:pt idx="1138">
                  <c:v>18.983333333333537</c:v>
                </c:pt>
                <c:pt idx="1139">
                  <c:v>19.000000000000203</c:v>
                </c:pt>
                <c:pt idx="1140">
                  <c:v>19.016666666666868</c:v>
                </c:pt>
                <c:pt idx="1141">
                  <c:v>19.033333333333534</c:v>
                </c:pt>
                <c:pt idx="1142">
                  <c:v>19.0500000000002</c:v>
                </c:pt>
                <c:pt idx="1143">
                  <c:v>19.066666666666865</c:v>
                </c:pt>
                <c:pt idx="1144">
                  <c:v>19.083333333333531</c:v>
                </c:pt>
                <c:pt idx="1145">
                  <c:v>19.100000000000197</c:v>
                </c:pt>
                <c:pt idx="1146">
                  <c:v>19.116666666666863</c:v>
                </c:pt>
                <c:pt idx="1147">
                  <c:v>19.133333333333528</c:v>
                </c:pt>
                <c:pt idx="1148">
                  <c:v>19.150000000000194</c:v>
                </c:pt>
                <c:pt idx="1149">
                  <c:v>19.16666666666686</c:v>
                </c:pt>
                <c:pt idx="1150">
                  <c:v>19.183333333333525</c:v>
                </c:pt>
                <c:pt idx="1151">
                  <c:v>19.200000000000191</c:v>
                </c:pt>
                <c:pt idx="1152">
                  <c:v>19.216666666666857</c:v>
                </c:pt>
                <c:pt idx="1153">
                  <c:v>19.233333333333523</c:v>
                </c:pt>
                <c:pt idx="1154">
                  <c:v>19.250000000000188</c:v>
                </c:pt>
                <c:pt idx="1155">
                  <c:v>19.266666666666854</c:v>
                </c:pt>
                <c:pt idx="1156">
                  <c:v>19.28333333333352</c:v>
                </c:pt>
                <c:pt idx="1157">
                  <c:v>19.300000000000185</c:v>
                </c:pt>
                <c:pt idx="1158">
                  <c:v>19.316666666666851</c:v>
                </c:pt>
                <c:pt idx="1159">
                  <c:v>19.333333333333517</c:v>
                </c:pt>
                <c:pt idx="1160">
                  <c:v>19.350000000000183</c:v>
                </c:pt>
                <c:pt idx="1161">
                  <c:v>19.366666666666848</c:v>
                </c:pt>
                <c:pt idx="1162">
                  <c:v>19.383333333333514</c:v>
                </c:pt>
                <c:pt idx="1163">
                  <c:v>19.40000000000018</c:v>
                </c:pt>
                <c:pt idx="1164">
                  <c:v>19.416666666666845</c:v>
                </c:pt>
                <c:pt idx="1165">
                  <c:v>19.433333333333511</c:v>
                </c:pt>
                <c:pt idx="1166">
                  <c:v>19.450000000000177</c:v>
                </c:pt>
                <c:pt idx="1167">
                  <c:v>19.466666666666843</c:v>
                </c:pt>
                <c:pt idx="1168">
                  <c:v>19.483333333333508</c:v>
                </c:pt>
                <c:pt idx="1169">
                  <c:v>19.500000000000174</c:v>
                </c:pt>
                <c:pt idx="1170">
                  <c:v>19.51666666666684</c:v>
                </c:pt>
                <c:pt idx="1171">
                  <c:v>19.533333333333506</c:v>
                </c:pt>
                <c:pt idx="1172">
                  <c:v>19.550000000000171</c:v>
                </c:pt>
                <c:pt idx="1173">
                  <c:v>19.566666666666837</c:v>
                </c:pt>
                <c:pt idx="1174">
                  <c:v>19.583333333333503</c:v>
                </c:pt>
                <c:pt idx="1175">
                  <c:v>19.600000000000168</c:v>
                </c:pt>
                <c:pt idx="1176">
                  <c:v>19.616666666666834</c:v>
                </c:pt>
                <c:pt idx="1177">
                  <c:v>19.6333333333335</c:v>
                </c:pt>
                <c:pt idx="1178">
                  <c:v>19.650000000000166</c:v>
                </c:pt>
                <c:pt idx="1179">
                  <c:v>19.666666666666831</c:v>
                </c:pt>
                <c:pt idx="1180">
                  <c:v>19.683333333333497</c:v>
                </c:pt>
                <c:pt idx="1181">
                  <c:v>19.700000000000163</c:v>
                </c:pt>
                <c:pt idx="1182">
                  <c:v>19.716666666666828</c:v>
                </c:pt>
                <c:pt idx="1183">
                  <c:v>19.733333333333494</c:v>
                </c:pt>
                <c:pt idx="1184">
                  <c:v>19.75000000000016</c:v>
                </c:pt>
                <c:pt idx="1185">
                  <c:v>19.766666666666826</c:v>
                </c:pt>
                <c:pt idx="1186">
                  <c:v>19.783333333333491</c:v>
                </c:pt>
                <c:pt idx="1187">
                  <c:v>19.800000000000157</c:v>
                </c:pt>
                <c:pt idx="1188">
                  <c:v>19.816666666666823</c:v>
                </c:pt>
                <c:pt idx="1189">
                  <c:v>19.833333333333488</c:v>
                </c:pt>
                <c:pt idx="1190">
                  <c:v>19.850000000000154</c:v>
                </c:pt>
                <c:pt idx="1191">
                  <c:v>19.86666666666682</c:v>
                </c:pt>
                <c:pt idx="1192">
                  <c:v>19.883333333333486</c:v>
                </c:pt>
                <c:pt idx="1193">
                  <c:v>19.900000000000151</c:v>
                </c:pt>
                <c:pt idx="1194">
                  <c:v>19.916666666666817</c:v>
                </c:pt>
                <c:pt idx="1195">
                  <c:v>19.933333333333483</c:v>
                </c:pt>
                <c:pt idx="1196">
                  <c:v>19.950000000000149</c:v>
                </c:pt>
                <c:pt idx="1197">
                  <c:v>19.966666666666814</c:v>
                </c:pt>
                <c:pt idx="1198">
                  <c:v>19.98333333333348</c:v>
                </c:pt>
                <c:pt idx="1199">
                  <c:v>20.000000000000146</c:v>
                </c:pt>
                <c:pt idx="1200">
                  <c:v>20.016666666666811</c:v>
                </c:pt>
                <c:pt idx="1201">
                  <c:v>20.033333333333477</c:v>
                </c:pt>
                <c:pt idx="1202">
                  <c:v>20.050000000000143</c:v>
                </c:pt>
                <c:pt idx="1203">
                  <c:v>20.066666666666809</c:v>
                </c:pt>
                <c:pt idx="1204">
                  <c:v>20.083333333333474</c:v>
                </c:pt>
                <c:pt idx="1205">
                  <c:v>20.10000000000014</c:v>
                </c:pt>
                <c:pt idx="1206">
                  <c:v>20.116666666666806</c:v>
                </c:pt>
                <c:pt idx="1207">
                  <c:v>20.133333333333471</c:v>
                </c:pt>
                <c:pt idx="1208">
                  <c:v>20.150000000000137</c:v>
                </c:pt>
                <c:pt idx="1209">
                  <c:v>20.166666666666803</c:v>
                </c:pt>
                <c:pt idx="1210">
                  <c:v>20.183333333333469</c:v>
                </c:pt>
                <c:pt idx="1211">
                  <c:v>20.200000000000134</c:v>
                </c:pt>
                <c:pt idx="1212">
                  <c:v>20.2166666666668</c:v>
                </c:pt>
                <c:pt idx="1213">
                  <c:v>20.233333333333466</c:v>
                </c:pt>
                <c:pt idx="1214">
                  <c:v>20.250000000000131</c:v>
                </c:pt>
                <c:pt idx="1215">
                  <c:v>20.266666666666797</c:v>
                </c:pt>
                <c:pt idx="1216">
                  <c:v>20.283333333333463</c:v>
                </c:pt>
                <c:pt idx="1217">
                  <c:v>20.300000000000129</c:v>
                </c:pt>
                <c:pt idx="1218">
                  <c:v>20.316666666666794</c:v>
                </c:pt>
                <c:pt idx="1219">
                  <c:v>20.33333333333346</c:v>
                </c:pt>
                <c:pt idx="1220">
                  <c:v>20.350000000000126</c:v>
                </c:pt>
                <c:pt idx="1221">
                  <c:v>20.366666666666791</c:v>
                </c:pt>
                <c:pt idx="1222">
                  <c:v>20.383333333333457</c:v>
                </c:pt>
                <c:pt idx="1223">
                  <c:v>20.400000000000123</c:v>
                </c:pt>
                <c:pt idx="1224">
                  <c:v>20.416666666666789</c:v>
                </c:pt>
                <c:pt idx="1225">
                  <c:v>20.433333333333454</c:v>
                </c:pt>
                <c:pt idx="1226">
                  <c:v>20.45000000000012</c:v>
                </c:pt>
                <c:pt idx="1227">
                  <c:v>20.466666666666786</c:v>
                </c:pt>
                <c:pt idx="1228">
                  <c:v>20.483333333333452</c:v>
                </c:pt>
                <c:pt idx="1229">
                  <c:v>20.500000000000117</c:v>
                </c:pt>
                <c:pt idx="1230">
                  <c:v>20.516666666666783</c:v>
                </c:pt>
                <c:pt idx="1231">
                  <c:v>20.533333333333449</c:v>
                </c:pt>
                <c:pt idx="1232">
                  <c:v>20.550000000000114</c:v>
                </c:pt>
                <c:pt idx="1233">
                  <c:v>20.56666666666678</c:v>
                </c:pt>
                <c:pt idx="1234">
                  <c:v>20.583333333333446</c:v>
                </c:pt>
                <c:pt idx="1235">
                  <c:v>20.600000000000112</c:v>
                </c:pt>
                <c:pt idx="1236">
                  <c:v>20.616666666666777</c:v>
                </c:pt>
                <c:pt idx="1237">
                  <c:v>20.633333333333443</c:v>
                </c:pt>
                <c:pt idx="1238">
                  <c:v>20.650000000000109</c:v>
                </c:pt>
                <c:pt idx="1239">
                  <c:v>20.666666666666774</c:v>
                </c:pt>
                <c:pt idx="1240">
                  <c:v>20.68333333333344</c:v>
                </c:pt>
                <c:pt idx="1241">
                  <c:v>20.700000000000106</c:v>
                </c:pt>
                <c:pt idx="1242">
                  <c:v>20.716666666666772</c:v>
                </c:pt>
                <c:pt idx="1243">
                  <c:v>20.733333333333437</c:v>
                </c:pt>
                <c:pt idx="1244">
                  <c:v>20.750000000000103</c:v>
                </c:pt>
                <c:pt idx="1245">
                  <c:v>20.766666666666769</c:v>
                </c:pt>
                <c:pt idx="1246">
                  <c:v>20.783333333333434</c:v>
                </c:pt>
                <c:pt idx="1247">
                  <c:v>20.8000000000001</c:v>
                </c:pt>
                <c:pt idx="1248">
                  <c:v>20.816666666666766</c:v>
                </c:pt>
                <c:pt idx="1249">
                  <c:v>20.833333333333432</c:v>
                </c:pt>
                <c:pt idx="1250">
                  <c:v>20.850000000000097</c:v>
                </c:pt>
                <c:pt idx="1251">
                  <c:v>20.866666666666763</c:v>
                </c:pt>
                <c:pt idx="1252">
                  <c:v>20.883333333333429</c:v>
                </c:pt>
                <c:pt idx="1253">
                  <c:v>20.900000000000095</c:v>
                </c:pt>
                <c:pt idx="1254">
                  <c:v>20.91666666666676</c:v>
                </c:pt>
                <c:pt idx="1255">
                  <c:v>20.933333333333426</c:v>
                </c:pt>
                <c:pt idx="1256">
                  <c:v>20.950000000000092</c:v>
                </c:pt>
                <c:pt idx="1257">
                  <c:v>20.966666666666757</c:v>
                </c:pt>
                <c:pt idx="1258">
                  <c:v>20.983333333333423</c:v>
                </c:pt>
                <c:pt idx="1259">
                  <c:v>21.000000000000089</c:v>
                </c:pt>
                <c:pt idx="1260">
                  <c:v>21.016666666666755</c:v>
                </c:pt>
                <c:pt idx="1261">
                  <c:v>21.03333333333342</c:v>
                </c:pt>
                <c:pt idx="1262">
                  <c:v>21.050000000000086</c:v>
                </c:pt>
                <c:pt idx="1263">
                  <c:v>21.066666666666752</c:v>
                </c:pt>
                <c:pt idx="1264">
                  <c:v>21.083333333333417</c:v>
                </c:pt>
                <c:pt idx="1265">
                  <c:v>21.100000000000083</c:v>
                </c:pt>
                <c:pt idx="1266">
                  <c:v>21.116666666666749</c:v>
                </c:pt>
                <c:pt idx="1267">
                  <c:v>21.133333333333415</c:v>
                </c:pt>
                <c:pt idx="1268">
                  <c:v>21.15000000000008</c:v>
                </c:pt>
                <c:pt idx="1269">
                  <c:v>21.166666666666746</c:v>
                </c:pt>
                <c:pt idx="1270">
                  <c:v>21.183333333333412</c:v>
                </c:pt>
                <c:pt idx="1271">
                  <c:v>21.200000000000077</c:v>
                </c:pt>
                <c:pt idx="1272">
                  <c:v>21.216666666666743</c:v>
                </c:pt>
                <c:pt idx="1273">
                  <c:v>21.233333333333409</c:v>
                </c:pt>
                <c:pt idx="1274">
                  <c:v>21.250000000000075</c:v>
                </c:pt>
                <c:pt idx="1275">
                  <c:v>21.26666666666674</c:v>
                </c:pt>
                <c:pt idx="1276">
                  <c:v>21.283333333333406</c:v>
                </c:pt>
                <c:pt idx="1277">
                  <c:v>21.300000000000072</c:v>
                </c:pt>
                <c:pt idx="1278">
                  <c:v>21.316666666666737</c:v>
                </c:pt>
                <c:pt idx="1279">
                  <c:v>21.333333333333403</c:v>
                </c:pt>
                <c:pt idx="1280">
                  <c:v>21.350000000000069</c:v>
                </c:pt>
                <c:pt idx="1281">
                  <c:v>21.366666666666735</c:v>
                </c:pt>
                <c:pt idx="1282">
                  <c:v>21.3833333333334</c:v>
                </c:pt>
                <c:pt idx="1283">
                  <c:v>21.400000000000066</c:v>
                </c:pt>
                <c:pt idx="1284">
                  <c:v>21.416666666666732</c:v>
                </c:pt>
                <c:pt idx="1285">
                  <c:v>21.433333333333398</c:v>
                </c:pt>
                <c:pt idx="1286">
                  <c:v>21.450000000000063</c:v>
                </c:pt>
                <c:pt idx="1287">
                  <c:v>21.466666666666729</c:v>
                </c:pt>
                <c:pt idx="1288">
                  <c:v>21.483333333333395</c:v>
                </c:pt>
                <c:pt idx="1289">
                  <c:v>21.50000000000006</c:v>
                </c:pt>
                <c:pt idx="1290">
                  <c:v>21.516666666666726</c:v>
                </c:pt>
                <c:pt idx="1291">
                  <c:v>21.533333333333392</c:v>
                </c:pt>
                <c:pt idx="1292">
                  <c:v>21.550000000000058</c:v>
                </c:pt>
                <c:pt idx="1293">
                  <c:v>21.566666666666723</c:v>
                </c:pt>
                <c:pt idx="1294">
                  <c:v>21.583333333333389</c:v>
                </c:pt>
                <c:pt idx="1295">
                  <c:v>21.600000000000055</c:v>
                </c:pt>
                <c:pt idx="1296">
                  <c:v>21.61666666666672</c:v>
                </c:pt>
                <c:pt idx="1297">
                  <c:v>21.633333333333386</c:v>
                </c:pt>
                <c:pt idx="1298">
                  <c:v>21.650000000000052</c:v>
                </c:pt>
                <c:pt idx="1299">
                  <c:v>21.666666666666718</c:v>
                </c:pt>
                <c:pt idx="1300">
                  <c:v>21.683333333333383</c:v>
                </c:pt>
                <c:pt idx="1301">
                  <c:v>21.700000000000049</c:v>
                </c:pt>
                <c:pt idx="1302">
                  <c:v>21.716666666666715</c:v>
                </c:pt>
                <c:pt idx="1303">
                  <c:v>21.73333333333338</c:v>
                </c:pt>
                <c:pt idx="1304">
                  <c:v>21.750000000000046</c:v>
                </c:pt>
                <c:pt idx="1305">
                  <c:v>21.766666666666712</c:v>
                </c:pt>
                <c:pt idx="1306">
                  <c:v>21.783333333333378</c:v>
                </c:pt>
                <c:pt idx="1307">
                  <c:v>21.800000000000043</c:v>
                </c:pt>
                <c:pt idx="1308">
                  <c:v>21.816666666666709</c:v>
                </c:pt>
                <c:pt idx="1309">
                  <c:v>21.833333333333375</c:v>
                </c:pt>
                <c:pt idx="1310">
                  <c:v>21.850000000000041</c:v>
                </c:pt>
                <c:pt idx="1311">
                  <c:v>21.866666666666706</c:v>
                </c:pt>
                <c:pt idx="1312">
                  <c:v>21.883333333333372</c:v>
                </c:pt>
                <c:pt idx="1313">
                  <c:v>21.900000000000038</c:v>
                </c:pt>
                <c:pt idx="1314">
                  <c:v>21.916666666666703</c:v>
                </c:pt>
                <c:pt idx="1315">
                  <c:v>21.933333333333369</c:v>
                </c:pt>
                <c:pt idx="1316">
                  <c:v>21.950000000000035</c:v>
                </c:pt>
                <c:pt idx="1317">
                  <c:v>21.966666666666701</c:v>
                </c:pt>
                <c:pt idx="1318">
                  <c:v>21.983333333333366</c:v>
                </c:pt>
                <c:pt idx="1319">
                  <c:v>22.000000000000032</c:v>
                </c:pt>
                <c:pt idx="1320">
                  <c:v>22.016666666666698</c:v>
                </c:pt>
                <c:pt idx="1321">
                  <c:v>22.033333333333363</c:v>
                </c:pt>
                <c:pt idx="1322">
                  <c:v>22.050000000000029</c:v>
                </c:pt>
                <c:pt idx="1323">
                  <c:v>22.066666666666695</c:v>
                </c:pt>
                <c:pt idx="1324">
                  <c:v>22.083333333333361</c:v>
                </c:pt>
                <c:pt idx="1325">
                  <c:v>22.100000000000026</c:v>
                </c:pt>
                <c:pt idx="1326">
                  <c:v>22.116666666666692</c:v>
                </c:pt>
                <c:pt idx="1327">
                  <c:v>22.133333333333358</c:v>
                </c:pt>
                <c:pt idx="1328">
                  <c:v>22.150000000000023</c:v>
                </c:pt>
                <c:pt idx="1329">
                  <c:v>22.166666666666689</c:v>
                </c:pt>
                <c:pt idx="1330">
                  <c:v>22.183333333333355</c:v>
                </c:pt>
                <c:pt idx="1331">
                  <c:v>22.200000000000021</c:v>
                </c:pt>
                <c:pt idx="1332">
                  <c:v>22.216666666666686</c:v>
                </c:pt>
                <c:pt idx="1333">
                  <c:v>22.233333333333352</c:v>
                </c:pt>
                <c:pt idx="1334">
                  <c:v>22.250000000000018</c:v>
                </c:pt>
                <c:pt idx="1335">
                  <c:v>22.266666666666683</c:v>
                </c:pt>
                <c:pt idx="1336">
                  <c:v>22.283333333333349</c:v>
                </c:pt>
                <c:pt idx="1337">
                  <c:v>22.300000000000015</c:v>
                </c:pt>
                <c:pt idx="1338">
                  <c:v>22.316666666666681</c:v>
                </c:pt>
                <c:pt idx="1339">
                  <c:v>22.333333333333346</c:v>
                </c:pt>
                <c:pt idx="1340">
                  <c:v>22.350000000000012</c:v>
                </c:pt>
                <c:pt idx="1341">
                  <c:v>22.366666666666678</c:v>
                </c:pt>
                <c:pt idx="1342">
                  <c:v>22.383333333333344</c:v>
                </c:pt>
                <c:pt idx="1343">
                  <c:v>22.400000000000009</c:v>
                </c:pt>
                <c:pt idx="1344">
                  <c:v>22.416666666666675</c:v>
                </c:pt>
                <c:pt idx="1345">
                  <c:v>22.433333333333341</c:v>
                </c:pt>
                <c:pt idx="1346">
                  <c:v>22.450000000000006</c:v>
                </c:pt>
                <c:pt idx="1347">
                  <c:v>22.466666666666672</c:v>
                </c:pt>
                <c:pt idx="1348">
                  <c:v>22.483333333333338</c:v>
                </c:pt>
                <c:pt idx="1349">
                  <c:v>22.500000000000004</c:v>
                </c:pt>
                <c:pt idx="1350">
                  <c:v>22.516666666666669</c:v>
                </c:pt>
                <c:pt idx="1351">
                  <c:v>22.533333333333335</c:v>
                </c:pt>
                <c:pt idx="1352">
                  <c:v>22.55</c:v>
                </c:pt>
                <c:pt idx="1353">
                  <c:v>22.566666666666666</c:v>
                </c:pt>
                <c:pt idx="1354">
                  <c:v>22.583333333333332</c:v>
                </c:pt>
                <c:pt idx="1355">
                  <c:v>22.599999999999998</c:v>
                </c:pt>
                <c:pt idx="1356">
                  <c:v>22.616666666666664</c:v>
                </c:pt>
                <c:pt idx="1357">
                  <c:v>22.633333333333329</c:v>
                </c:pt>
                <c:pt idx="1358">
                  <c:v>22.649999999999995</c:v>
                </c:pt>
              </c:numCache>
            </c:numRef>
          </c:xVal>
          <c:yVal>
            <c:numRef>
              <c:f>PruebaObservador!$I$1:$I$1362</c:f>
              <c:numCache>
                <c:formatCode>General</c:formatCode>
                <c:ptCount val="1362"/>
                <c:pt idx="0">
                  <c:v>0.22862099999999999</c:v>
                </c:pt>
                <c:pt idx="1">
                  <c:v>0.22916899010588523</c:v>
                </c:pt>
                <c:pt idx="2">
                  <c:v>0.22323737938393198</c:v>
                </c:pt>
                <c:pt idx="3">
                  <c:v>0.22867886130240561</c:v>
                </c:pt>
                <c:pt idx="4">
                  <c:v>0.22476255796891242</c:v>
                </c:pt>
                <c:pt idx="5">
                  <c:v>0.22483017828676888</c:v>
                </c:pt>
                <c:pt idx="6">
                  <c:v>0.22195876986397137</c:v>
                </c:pt>
                <c:pt idx="7">
                  <c:v>0.22454106288348188</c:v>
                </c:pt>
                <c:pt idx="8">
                  <c:v>0.22512848249436049</c:v>
                </c:pt>
                <c:pt idx="9">
                  <c:v>0.22395352954927991</c:v>
                </c:pt>
                <c:pt idx="10">
                  <c:v>0.22409843747277511</c:v>
                </c:pt>
                <c:pt idx="11">
                  <c:v>0.22671708495328044</c:v>
                </c:pt>
                <c:pt idx="12">
                  <c:v>0.22539490372454118</c:v>
                </c:pt>
                <c:pt idx="13">
                  <c:v>0.226496521584229</c:v>
                </c:pt>
                <c:pt idx="14">
                  <c:v>0.22881370447022384</c:v>
                </c:pt>
                <c:pt idx="15">
                  <c:v>0.23043679974768344</c:v>
                </c:pt>
                <c:pt idx="16">
                  <c:v>0.23023000094181631</c:v>
                </c:pt>
                <c:pt idx="17">
                  <c:v>0.23021065489075276</c:v>
                </c:pt>
                <c:pt idx="18">
                  <c:v>0.2339449409260039</c:v>
                </c:pt>
                <c:pt idx="19">
                  <c:v>0.2364488080362567</c:v>
                </c:pt>
                <c:pt idx="20">
                  <c:v>0.23800339872323265</c:v>
                </c:pt>
                <c:pt idx="21">
                  <c:v>0.23700657903253475</c:v>
                </c:pt>
                <c:pt idx="22">
                  <c:v>0.23768033374837202</c:v>
                </c:pt>
                <c:pt idx="23">
                  <c:v>0.24014625350111204</c:v>
                </c:pt>
                <c:pt idx="24">
                  <c:v>0.24202255896871075</c:v>
                </c:pt>
                <c:pt idx="25">
                  <c:v>0.24080160203534673</c:v>
                </c:pt>
                <c:pt idx="26">
                  <c:v>0.24455160845520502</c:v>
                </c:pt>
                <c:pt idx="27">
                  <c:v>0.24433987526835954</c:v>
                </c:pt>
                <c:pt idx="28">
                  <c:v>0.24532729657741295</c:v>
                </c:pt>
                <c:pt idx="29">
                  <c:v>0.24649543562338674</c:v>
                </c:pt>
                <c:pt idx="30">
                  <c:v>0.25594301480336823</c:v>
                </c:pt>
                <c:pt idx="31">
                  <c:v>0.25247039265515803</c:v>
                </c:pt>
                <c:pt idx="32">
                  <c:v>0.25572304839902882</c:v>
                </c:pt>
                <c:pt idx="33">
                  <c:v>0.25575992969544165</c:v>
                </c:pt>
                <c:pt idx="34">
                  <c:v>0.25429418103038315</c:v>
                </c:pt>
                <c:pt idx="35">
                  <c:v>0.2512654104557599</c:v>
                </c:pt>
                <c:pt idx="36">
                  <c:v>0.25546318874841445</c:v>
                </c:pt>
                <c:pt idx="37">
                  <c:v>0.25659155996426436</c:v>
                </c:pt>
                <c:pt idx="38">
                  <c:v>0.25856829483409838</c:v>
                </c:pt>
                <c:pt idx="39">
                  <c:v>0.2570766454620908</c:v>
                </c:pt>
                <c:pt idx="40">
                  <c:v>0.25998422821692801</c:v>
                </c:pt>
                <c:pt idx="41">
                  <c:v>0.26334888243575505</c:v>
                </c:pt>
                <c:pt idx="42">
                  <c:v>0.26449899029109547</c:v>
                </c:pt>
                <c:pt idx="43">
                  <c:v>0.2648682208250942</c:v>
                </c:pt>
                <c:pt idx="44">
                  <c:v>0.26454479538054787</c:v>
                </c:pt>
                <c:pt idx="45">
                  <c:v>0.268471992031944</c:v>
                </c:pt>
                <c:pt idx="46">
                  <c:v>0.27146708868303521</c:v>
                </c:pt>
                <c:pt idx="47">
                  <c:v>0.27352461643337195</c:v>
                </c:pt>
                <c:pt idx="48">
                  <c:v>0.27372794210755674</c:v>
                </c:pt>
                <c:pt idx="49">
                  <c:v>0.27907544451558658</c:v>
                </c:pt>
                <c:pt idx="50">
                  <c:v>0.27871332877323657</c:v>
                </c:pt>
                <c:pt idx="51">
                  <c:v>0.28156474436330275</c:v>
                </c:pt>
                <c:pt idx="52">
                  <c:v>0.28528013624655107</c:v>
                </c:pt>
                <c:pt idx="53">
                  <c:v>0.28734659966795378</c:v>
                </c:pt>
                <c:pt idx="54">
                  <c:v>0.29928419549120311</c:v>
                </c:pt>
                <c:pt idx="55">
                  <c:v>0.2934152421366365</c:v>
                </c:pt>
                <c:pt idx="56">
                  <c:v>0.30327922837351856</c:v>
                </c:pt>
                <c:pt idx="57">
                  <c:v>0.30382702536978634</c:v>
                </c:pt>
                <c:pt idx="58">
                  <c:v>0.30502266956294932</c:v>
                </c:pt>
                <c:pt idx="59">
                  <c:v>0.30318021842181314</c:v>
                </c:pt>
                <c:pt idx="60">
                  <c:v>0.30604109796482748</c:v>
                </c:pt>
                <c:pt idx="61">
                  <c:v>0.30740559779364951</c:v>
                </c:pt>
                <c:pt idx="62">
                  <c:v>0.31038148234293078</c:v>
                </c:pt>
                <c:pt idx="63">
                  <c:v>0.31529612379845223</c:v>
                </c:pt>
                <c:pt idx="64">
                  <c:v>0.31488868242880691</c:v>
                </c:pt>
                <c:pt idx="65">
                  <c:v>0.31810527408809686</c:v>
                </c:pt>
                <c:pt idx="66">
                  <c:v>0.31733180464212218</c:v>
                </c:pt>
                <c:pt idx="67">
                  <c:v>0.31851560613343832</c:v>
                </c:pt>
                <c:pt idx="68">
                  <c:v>0.32057614163439857</c:v>
                </c:pt>
                <c:pt idx="69">
                  <c:v>0.32237402382867286</c:v>
                </c:pt>
                <c:pt idx="70">
                  <c:v>0.32464903687150537</c:v>
                </c:pt>
                <c:pt idx="71">
                  <c:v>0.32784894199918857</c:v>
                </c:pt>
                <c:pt idx="72">
                  <c:v>0.32391338939496378</c:v>
                </c:pt>
                <c:pt idx="73">
                  <c:v>0.3278293062914745</c:v>
                </c:pt>
                <c:pt idx="74">
                  <c:v>0.32968799191953746</c:v>
                </c:pt>
                <c:pt idx="75">
                  <c:v>0.33334511538757333</c:v>
                </c:pt>
                <c:pt idx="76">
                  <c:v>0.33342288282104876</c:v>
                </c:pt>
                <c:pt idx="77">
                  <c:v>0.34765127817575819</c:v>
                </c:pt>
                <c:pt idx="78">
                  <c:v>0.33931244382696313</c:v>
                </c:pt>
                <c:pt idx="79">
                  <c:v>0.33798326266575784</c:v>
                </c:pt>
                <c:pt idx="80">
                  <c:v>0.34539608124959742</c:v>
                </c:pt>
                <c:pt idx="81">
                  <c:v>0.34326796229475443</c:v>
                </c:pt>
                <c:pt idx="82">
                  <c:v>0.34635828681011915</c:v>
                </c:pt>
                <c:pt idx="83">
                  <c:v>0.3518396015969687</c:v>
                </c:pt>
                <c:pt idx="84">
                  <c:v>0.35457997556999193</c:v>
                </c:pt>
                <c:pt idx="85">
                  <c:v>0.35651808539609231</c:v>
                </c:pt>
                <c:pt idx="86">
                  <c:v>0.35050361908607058</c:v>
                </c:pt>
                <c:pt idx="87">
                  <c:v>0.36372963704294214</c:v>
                </c:pt>
                <c:pt idx="88">
                  <c:v>0.36372963704294214</c:v>
                </c:pt>
                <c:pt idx="89">
                  <c:v>0.36687116019688459</c:v>
                </c:pt>
                <c:pt idx="90">
                  <c:v>0.36599360087550231</c:v>
                </c:pt>
                <c:pt idx="91">
                  <c:v>0.37140106154976515</c:v>
                </c:pt>
                <c:pt idx="92">
                  <c:v>0.37503170923616935</c:v>
                </c:pt>
                <c:pt idx="93">
                  <c:v>0.37328602425301166</c:v>
                </c:pt>
                <c:pt idx="94">
                  <c:v>0.3753515189678896</c:v>
                </c:pt>
                <c:pt idx="95">
                  <c:v>0.374527917309258</c:v>
                </c:pt>
                <c:pt idx="96">
                  <c:v>0.38197431389066328</c:v>
                </c:pt>
                <c:pt idx="97">
                  <c:v>0.39522708636051496</c:v>
                </c:pt>
                <c:pt idx="98">
                  <c:v>0.39322635771007242</c:v>
                </c:pt>
                <c:pt idx="99">
                  <c:v>0.39203340445821466</c:v>
                </c:pt>
                <c:pt idx="100">
                  <c:v>0.39048996552927523</c:v>
                </c:pt>
                <c:pt idx="101">
                  <c:v>0.38748642614465589</c:v>
                </c:pt>
                <c:pt idx="102">
                  <c:v>0.38617090347910599</c:v>
                </c:pt>
                <c:pt idx="103">
                  <c:v>0.39180483533998278</c:v>
                </c:pt>
                <c:pt idx="104">
                  <c:v>0.39842951228392376</c:v>
                </c:pt>
                <c:pt idx="105">
                  <c:v>0.40030134619744062</c:v>
                </c:pt>
                <c:pt idx="106">
                  <c:v>0.4060618859117946</c:v>
                </c:pt>
                <c:pt idx="107">
                  <c:v>0.40334855017693716</c:v>
                </c:pt>
                <c:pt idx="108">
                  <c:v>0.40662007101616826</c:v>
                </c:pt>
                <c:pt idx="109">
                  <c:v>0.40402447521001866</c:v>
                </c:pt>
                <c:pt idx="110">
                  <c:v>0.41150908888039872</c:v>
                </c:pt>
                <c:pt idx="111">
                  <c:v>0.41593661308074781</c:v>
                </c:pt>
                <c:pt idx="112">
                  <c:v>0.42356501918056821</c:v>
                </c:pt>
                <c:pt idx="113">
                  <c:v>0.42057879845455198</c:v>
                </c:pt>
                <c:pt idx="114">
                  <c:v>0.42767835113688429</c:v>
                </c:pt>
                <c:pt idx="115">
                  <c:v>0.43411486043990283</c:v>
                </c:pt>
                <c:pt idx="116">
                  <c:v>0.43154122006889273</c:v>
                </c:pt>
                <c:pt idx="117">
                  <c:v>0.42764627109664205</c:v>
                </c:pt>
                <c:pt idx="118">
                  <c:v>0.4283476463143564</c:v>
                </c:pt>
                <c:pt idx="119">
                  <c:v>0.43247052172606781</c:v>
                </c:pt>
                <c:pt idx="120">
                  <c:v>0.43086020355710131</c:v>
                </c:pt>
                <c:pt idx="121">
                  <c:v>0.43993687413913968</c:v>
                </c:pt>
                <c:pt idx="122">
                  <c:v>0.45271127713241682</c:v>
                </c:pt>
                <c:pt idx="123">
                  <c:v>0.43771664772536684</c:v>
                </c:pt>
                <c:pt idx="124">
                  <c:v>0.44567757416129122</c:v>
                </c:pt>
                <c:pt idx="125">
                  <c:v>0.43704917600290116</c:v>
                </c:pt>
                <c:pt idx="126">
                  <c:v>0.44162166763236665</c:v>
                </c:pt>
                <c:pt idx="127">
                  <c:v>0.44513245482827207</c:v>
                </c:pt>
                <c:pt idx="128">
                  <c:v>0.44287526002658872</c:v>
                </c:pt>
                <c:pt idx="129">
                  <c:v>0.45625499596708852</c:v>
                </c:pt>
                <c:pt idx="130">
                  <c:v>0.44975727883210048</c:v>
                </c:pt>
                <c:pt idx="131">
                  <c:v>0.44684457727925153</c:v>
                </c:pt>
                <c:pt idx="132">
                  <c:v>0.44411074642223614</c:v>
                </c:pt>
                <c:pt idx="133">
                  <c:v>0.44951179424730037</c:v>
                </c:pt>
                <c:pt idx="134">
                  <c:v>0.44910834900699481</c:v>
                </c:pt>
                <c:pt idx="135">
                  <c:v>0.46132094729010648</c:v>
                </c:pt>
                <c:pt idx="136">
                  <c:v>0.44906250615781085</c:v>
                </c:pt>
                <c:pt idx="137">
                  <c:v>0.46192288286249339</c:v>
                </c:pt>
                <c:pt idx="138">
                  <c:v>0.46245344933224486</c:v>
                </c:pt>
                <c:pt idx="139">
                  <c:v>0.46477621567729921</c:v>
                </c:pt>
                <c:pt idx="140">
                  <c:v>0.46611936543614774</c:v>
                </c:pt>
                <c:pt idx="141">
                  <c:v>0.46816686818329056</c:v>
                </c:pt>
                <c:pt idx="142">
                  <c:v>0.4697027796749087</c:v>
                </c:pt>
                <c:pt idx="143">
                  <c:v>0.47180252647615922</c:v>
                </c:pt>
                <c:pt idx="144">
                  <c:v>0.47867321473600977</c:v>
                </c:pt>
                <c:pt idx="145">
                  <c:v>0.47859150392314037</c:v>
                </c:pt>
                <c:pt idx="146">
                  <c:v>0.47189719295446841</c:v>
                </c:pt>
                <c:pt idx="147">
                  <c:v>0.4711850812840116</c:v>
                </c:pt>
                <c:pt idx="148">
                  <c:v>0.49041105716100541</c:v>
                </c:pt>
                <c:pt idx="149">
                  <c:v>0.47557389370712688</c:v>
                </c:pt>
                <c:pt idx="150">
                  <c:v>0.47947296302101694</c:v>
                </c:pt>
                <c:pt idx="151">
                  <c:v>0.48627006312301191</c:v>
                </c:pt>
                <c:pt idx="152">
                  <c:v>0.47939840923584087</c:v>
                </c:pt>
                <c:pt idx="153">
                  <c:v>0.4952778330333969</c:v>
                </c:pt>
                <c:pt idx="154">
                  <c:v>0.48865275530329744</c:v>
                </c:pt>
                <c:pt idx="155">
                  <c:v>0.48627244563655148</c:v>
                </c:pt>
                <c:pt idx="156">
                  <c:v>0.49265448584244553</c:v>
                </c:pt>
                <c:pt idx="157">
                  <c:v>0.48955456337732439</c:v>
                </c:pt>
                <c:pt idx="158">
                  <c:v>0.48862608613700875</c:v>
                </c:pt>
                <c:pt idx="159">
                  <c:v>0.49485308198991518</c:v>
                </c:pt>
                <c:pt idx="160">
                  <c:v>0.49164542033331182</c:v>
                </c:pt>
                <c:pt idx="161">
                  <c:v>0.49201593697189328</c:v>
                </c:pt>
                <c:pt idx="162">
                  <c:v>0.49688131043462702</c:v>
                </c:pt>
                <c:pt idx="163">
                  <c:v>0.49508561920599969</c:v>
                </c:pt>
                <c:pt idx="164">
                  <c:v>0.49257573672198696</c:v>
                </c:pt>
                <c:pt idx="165">
                  <c:v>0.49702102365769951</c:v>
                </c:pt>
                <c:pt idx="166">
                  <c:v>0.50681132402202567</c:v>
                </c:pt>
                <c:pt idx="167">
                  <c:v>0.50787130846273809</c:v>
                </c:pt>
                <c:pt idx="168">
                  <c:v>0.49951118423326268</c:v>
                </c:pt>
                <c:pt idx="169">
                  <c:v>0.50713325526272857</c:v>
                </c:pt>
                <c:pt idx="170">
                  <c:v>0.50866469419089755</c:v>
                </c:pt>
                <c:pt idx="171">
                  <c:v>0.51772966037656298</c:v>
                </c:pt>
                <c:pt idx="172">
                  <c:v>0.50761183445289126</c:v>
                </c:pt>
                <c:pt idx="173">
                  <c:v>0.51603456446006157</c:v>
                </c:pt>
                <c:pt idx="174">
                  <c:v>0.51185563665132994</c:v>
                </c:pt>
                <c:pt idx="175">
                  <c:v>0.51603661173906279</c:v>
                </c:pt>
                <c:pt idx="176">
                  <c:v>0.51193877312394509</c:v>
                </c:pt>
                <c:pt idx="177">
                  <c:v>0.52256851938470505</c:v>
                </c:pt>
                <c:pt idx="178">
                  <c:v>0.52348882300071231</c:v>
                </c:pt>
                <c:pt idx="179">
                  <c:v>0.51996691298973174</c:v>
                </c:pt>
                <c:pt idx="180">
                  <c:v>0.51567120538162781</c:v>
                </c:pt>
                <c:pt idx="181">
                  <c:v>0.5228850264424042</c:v>
                </c:pt>
                <c:pt idx="182">
                  <c:v>0.51973949311578904</c:v>
                </c:pt>
                <c:pt idx="183">
                  <c:v>0.52136670264564833</c:v>
                </c:pt>
                <c:pt idx="184">
                  <c:v>0.52515618445355738</c:v>
                </c:pt>
                <c:pt idx="185">
                  <c:v>0.5249075882260098</c:v>
                </c:pt>
                <c:pt idx="186">
                  <c:v>0.53217724407890554</c:v>
                </c:pt>
                <c:pt idx="187">
                  <c:v>0.52776198703000465</c:v>
                </c:pt>
                <c:pt idx="188">
                  <c:v>0.5309204633762804</c:v>
                </c:pt>
                <c:pt idx="189">
                  <c:v>0.52644582189990485</c:v>
                </c:pt>
                <c:pt idx="190">
                  <c:v>0.53170860719343671</c:v>
                </c:pt>
                <c:pt idx="191">
                  <c:v>0.54347936456822954</c:v>
                </c:pt>
                <c:pt idx="192">
                  <c:v>0.53275863323939587</c:v>
                </c:pt>
                <c:pt idx="193">
                  <c:v>0.53831934543431759</c:v>
                </c:pt>
                <c:pt idx="194">
                  <c:v>0.54158950733011724</c:v>
                </c:pt>
                <c:pt idx="195">
                  <c:v>0.54039157233354218</c:v>
                </c:pt>
                <c:pt idx="196">
                  <c:v>0.53577258477692014</c:v>
                </c:pt>
                <c:pt idx="197">
                  <c:v>0.52972844480448655</c:v>
                </c:pt>
                <c:pt idx="198">
                  <c:v>0.53577258477692014</c:v>
                </c:pt>
                <c:pt idx="199">
                  <c:v>0.53367270536705658</c:v>
                </c:pt>
                <c:pt idx="200">
                  <c:v>0.53858749782178006</c:v>
                </c:pt>
                <c:pt idx="201">
                  <c:v>0.53525375132714959</c:v>
                </c:pt>
                <c:pt idx="202">
                  <c:v>0.53579807975407179</c:v>
                </c:pt>
                <c:pt idx="203">
                  <c:v>0.54295145618490004</c:v>
                </c:pt>
                <c:pt idx="204">
                  <c:v>0.54174899594820924</c:v>
                </c:pt>
                <c:pt idx="205">
                  <c:v>0.54639495483164657</c:v>
                </c:pt>
                <c:pt idx="206">
                  <c:v>0.54251529099334084</c:v>
                </c:pt>
                <c:pt idx="207">
                  <c:v>0.54949545239909403</c:v>
                </c:pt>
                <c:pt idx="208">
                  <c:v>0.54519496062971795</c:v>
                </c:pt>
                <c:pt idx="209">
                  <c:v>0.55067871451871186</c:v>
                </c:pt>
                <c:pt idx="210">
                  <c:v>0.54872344556193298</c:v>
                </c:pt>
                <c:pt idx="211">
                  <c:v>0.54609970982169243</c:v>
                </c:pt>
                <c:pt idx="212">
                  <c:v>0.55753225652429861</c:v>
                </c:pt>
                <c:pt idx="213">
                  <c:v>0.55585194156666484</c:v>
                </c:pt>
                <c:pt idx="214">
                  <c:v>0.5526349307899896</c:v>
                </c:pt>
                <c:pt idx="215">
                  <c:v>0.55638166610145934</c:v>
                </c:pt>
                <c:pt idx="216">
                  <c:v>0.55171484522740688</c:v>
                </c:pt>
                <c:pt idx="217">
                  <c:v>0.55584822262565148</c:v>
                </c:pt>
                <c:pt idx="218">
                  <c:v>0.55405089237111593</c:v>
                </c:pt>
                <c:pt idx="219">
                  <c:v>0.55349715874766037</c:v>
                </c:pt>
                <c:pt idx="220">
                  <c:v>0.55986450095138141</c:v>
                </c:pt>
                <c:pt idx="221">
                  <c:v>0.55166074107419905</c:v>
                </c:pt>
                <c:pt idx="222">
                  <c:v>0.55418198649489026</c:v>
                </c:pt>
                <c:pt idx="223">
                  <c:v>0.54970181052360667</c:v>
                </c:pt>
                <c:pt idx="224">
                  <c:v>0.56195627567814244</c:v>
                </c:pt>
                <c:pt idx="225">
                  <c:v>0.55554142690860442</c:v>
                </c:pt>
                <c:pt idx="226">
                  <c:v>0.55094808344184421</c:v>
                </c:pt>
                <c:pt idx="227">
                  <c:v>0.55199247010083408</c:v>
                </c:pt>
                <c:pt idx="228">
                  <c:v>0.55661216862683249</c:v>
                </c:pt>
                <c:pt idx="229">
                  <c:v>0.55424349304844411</c:v>
                </c:pt>
                <c:pt idx="230">
                  <c:v>0.55878216377771539</c:v>
                </c:pt>
                <c:pt idx="231">
                  <c:v>0.55639602220534456</c:v>
                </c:pt>
                <c:pt idx="232">
                  <c:v>0.55845777609699732</c:v>
                </c:pt>
                <c:pt idx="233">
                  <c:v>0.55943678597465429</c:v>
                </c:pt>
                <c:pt idx="234">
                  <c:v>0.56250316423796942</c:v>
                </c:pt>
                <c:pt idx="235">
                  <c:v>0.55921874497688084</c:v>
                </c:pt>
                <c:pt idx="236">
                  <c:v>0.56668376745312465</c:v>
                </c:pt>
                <c:pt idx="237">
                  <c:v>0.56655567342079272</c:v>
                </c:pt>
                <c:pt idx="238">
                  <c:v>0.56729603217663205</c:v>
                </c:pt>
                <c:pt idx="239">
                  <c:v>0.57161795693281825</c:v>
                </c:pt>
                <c:pt idx="240">
                  <c:v>0.57373982074279828</c:v>
                </c:pt>
                <c:pt idx="241">
                  <c:v>0.56915006829416526</c:v>
                </c:pt>
                <c:pt idx="242">
                  <c:v>0.56905028902930299</c:v>
                </c:pt>
                <c:pt idx="243">
                  <c:v>0.57203734112616689</c:v>
                </c:pt>
                <c:pt idx="244">
                  <c:v>0.5738021975905353</c:v>
                </c:pt>
                <c:pt idx="245">
                  <c:v>0.58271403745422778</c:v>
                </c:pt>
                <c:pt idx="246">
                  <c:v>0.57617435936872152</c:v>
                </c:pt>
                <c:pt idx="247">
                  <c:v>0.57332016738003377</c:v>
                </c:pt>
                <c:pt idx="248">
                  <c:v>0.58164531089251725</c:v>
                </c:pt>
                <c:pt idx="249">
                  <c:v>0.58190282020954287</c:v>
                </c:pt>
                <c:pt idx="250">
                  <c:v>0.58606795856395366</c:v>
                </c:pt>
                <c:pt idx="251">
                  <c:v>0.59251365146877533</c:v>
                </c:pt>
                <c:pt idx="252">
                  <c:v>0.58530390970156998</c:v>
                </c:pt>
                <c:pt idx="253">
                  <c:v>0.59008386776702937</c:v>
                </c:pt>
                <c:pt idx="254">
                  <c:v>0.5876302511458994</c:v>
                </c:pt>
                <c:pt idx="255">
                  <c:v>0.58481380907408309</c:v>
                </c:pt>
                <c:pt idx="256">
                  <c:v>0.57985638262053629</c:v>
                </c:pt>
                <c:pt idx="257">
                  <c:v>0.57235212290979987</c:v>
                </c:pt>
                <c:pt idx="258">
                  <c:v>0.58761070829148387</c:v>
                </c:pt>
                <c:pt idx="259">
                  <c:v>0.58766081217836352</c:v>
                </c:pt>
                <c:pt idx="260">
                  <c:v>0.58115660816962911</c:v>
                </c:pt>
                <c:pt idx="261">
                  <c:v>0.58012554137719907</c:v>
                </c:pt>
                <c:pt idx="262">
                  <c:v>0.58041039383490189</c:v>
                </c:pt>
                <c:pt idx="263">
                  <c:v>0.58168046231094228</c:v>
                </c:pt>
                <c:pt idx="264">
                  <c:v>0.58168046231094228</c:v>
                </c:pt>
                <c:pt idx="265">
                  <c:v>0.58203472833173431</c:v>
                </c:pt>
                <c:pt idx="266">
                  <c:v>0.58139176623895794</c:v>
                </c:pt>
                <c:pt idx="267">
                  <c:v>0.57695648708149549</c:v>
                </c:pt>
                <c:pt idx="268">
                  <c:v>0.58289684237874051</c:v>
                </c:pt>
                <c:pt idx="269">
                  <c:v>0.58322284785587941</c:v>
                </c:pt>
                <c:pt idx="270">
                  <c:v>0.58266727772352322</c:v>
                </c:pt>
                <c:pt idx="271">
                  <c:v>0.58393321081720673</c:v>
                </c:pt>
                <c:pt idx="272">
                  <c:v>0.57944411089838677</c:v>
                </c:pt>
                <c:pt idx="273">
                  <c:v>0.58665714149111892</c:v>
                </c:pt>
                <c:pt idx="274">
                  <c:v>0.5879348667116987</c:v>
                </c:pt>
                <c:pt idx="275">
                  <c:v>0.58310931046304404</c:v>
                </c:pt>
                <c:pt idx="276">
                  <c:v>0.58632253098722342</c:v>
                </c:pt>
                <c:pt idx="277">
                  <c:v>0.5937212471037302</c:v>
                </c:pt>
                <c:pt idx="278">
                  <c:v>0.59766359392129276</c:v>
                </c:pt>
                <c:pt idx="279">
                  <c:v>0.59387773460369575</c:v>
                </c:pt>
                <c:pt idx="280">
                  <c:v>0.59709858784923242</c:v>
                </c:pt>
                <c:pt idx="281">
                  <c:v>0.59670832067319868</c:v>
                </c:pt>
                <c:pt idx="282">
                  <c:v>0.59737288698634894</c:v>
                </c:pt>
                <c:pt idx="283">
                  <c:v>0.59707356749878782</c:v>
                </c:pt>
                <c:pt idx="284">
                  <c:v>0.60382240426568379</c:v>
                </c:pt>
                <c:pt idx="285">
                  <c:v>0.60194472196122351</c:v>
                </c:pt>
                <c:pt idx="286">
                  <c:v>0.59514188556584136</c:v>
                </c:pt>
                <c:pt idx="287">
                  <c:v>0.6030224361287394</c:v>
                </c:pt>
                <c:pt idx="288">
                  <c:v>0.60545398306916154</c:v>
                </c:pt>
                <c:pt idx="289">
                  <c:v>0.60708383816510825</c:v>
                </c:pt>
                <c:pt idx="290">
                  <c:v>0.60590738077441053</c:v>
                </c:pt>
                <c:pt idx="291">
                  <c:v>0.60497872827504229</c:v>
                </c:pt>
                <c:pt idx="292">
                  <c:v>0.60389605734569107</c:v>
                </c:pt>
                <c:pt idx="293">
                  <c:v>0.59550432152543686</c:v>
                </c:pt>
                <c:pt idx="294">
                  <c:v>0.60634550392007003</c:v>
                </c:pt>
                <c:pt idx="295">
                  <c:v>0.60108516419359759</c:v>
                </c:pt>
                <c:pt idx="296">
                  <c:v>0.60276787360677664</c:v>
                </c:pt>
                <c:pt idx="297">
                  <c:v>0.59920041241780486</c:v>
                </c:pt>
                <c:pt idx="298">
                  <c:v>0.60669912630133349</c:v>
                </c:pt>
                <c:pt idx="299">
                  <c:v>0.59922174578410203</c:v>
                </c:pt>
                <c:pt idx="300">
                  <c:v>0.5982420538155323</c:v>
                </c:pt>
                <c:pt idx="301">
                  <c:v>0.60156204978558647</c:v>
                </c:pt>
                <c:pt idx="302">
                  <c:v>0.59628130774965427</c:v>
                </c:pt>
                <c:pt idx="303">
                  <c:v>0.6068445354905434</c:v>
                </c:pt>
                <c:pt idx="304">
                  <c:v>0.60189296617159571</c:v>
                </c:pt>
                <c:pt idx="305">
                  <c:v>0.61036681095840095</c:v>
                </c:pt>
                <c:pt idx="306">
                  <c:v>0.60039749063841519</c:v>
                </c:pt>
                <c:pt idx="307">
                  <c:v>0.61401667507915403</c:v>
                </c:pt>
                <c:pt idx="308">
                  <c:v>0.61112624203301724</c:v>
                </c:pt>
                <c:pt idx="309">
                  <c:v>0.61274687369851832</c:v>
                </c:pt>
                <c:pt idx="310">
                  <c:v>0.60976655574566307</c:v>
                </c:pt>
                <c:pt idx="311">
                  <c:v>0.61530750976432858</c:v>
                </c:pt>
                <c:pt idx="312">
                  <c:v>0.61367319330049386</c:v>
                </c:pt>
                <c:pt idx="313">
                  <c:v>0.61919630635055456</c:v>
                </c:pt>
                <c:pt idx="314">
                  <c:v>0.61328688686780153</c:v>
                </c:pt>
                <c:pt idx="315">
                  <c:v>0.6118680186548866</c:v>
                </c:pt>
                <c:pt idx="316">
                  <c:v>0.61853143819002288</c:v>
                </c:pt>
                <c:pt idx="317">
                  <c:v>0.6182539435217197</c:v>
                </c:pt>
                <c:pt idx="318">
                  <c:v>0.62092454094760541</c:v>
                </c:pt>
                <c:pt idx="319">
                  <c:v>0.60976655574566307</c:v>
                </c:pt>
                <c:pt idx="320">
                  <c:v>0.61766293265328531</c:v>
                </c:pt>
                <c:pt idx="321">
                  <c:v>0.62498363804643176</c:v>
                </c:pt>
                <c:pt idx="322">
                  <c:v>0.62245541469252497</c:v>
                </c:pt>
                <c:pt idx="323">
                  <c:v>0.61937346582238328</c:v>
                </c:pt>
                <c:pt idx="324">
                  <c:v>0.61555540542245357</c:v>
                </c:pt>
                <c:pt idx="325">
                  <c:v>0.6163915434518763</c:v>
                </c:pt>
                <c:pt idx="326">
                  <c:v>0.6164027020985432</c:v>
                </c:pt>
                <c:pt idx="327">
                  <c:v>0.62171604206031572</c:v>
                </c:pt>
                <c:pt idx="328">
                  <c:v>0.62566734486816078</c:v>
                </c:pt>
                <c:pt idx="329">
                  <c:v>0.61448319293810627</c:v>
                </c:pt>
                <c:pt idx="330">
                  <c:v>0.61748935511334724</c:v>
                </c:pt>
                <c:pt idx="331">
                  <c:v>0.61806184106839679</c:v>
                </c:pt>
                <c:pt idx="332">
                  <c:v>0.62621439469950868</c:v>
                </c:pt>
                <c:pt idx="333">
                  <c:v>0.62339264049136056</c:v>
                </c:pt>
                <c:pt idx="334">
                  <c:v>0.62258529881517821</c:v>
                </c:pt>
                <c:pt idx="335">
                  <c:v>0.62235383807415512</c:v>
                </c:pt>
                <c:pt idx="336">
                  <c:v>0.63751484968274641</c:v>
                </c:pt>
                <c:pt idx="337">
                  <c:v>0.63045169001113843</c:v>
                </c:pt>
                <c:pt idx="338">
                  <c:v>0.6269110150020818</c:v>
                </c:pt>
                <c:pt idx="339">
                  <c:v>0.62491298560016051</c:v>
                </c:pt>
                <c:pt idx="340">
                  <c:v>0.63014292605754829</c:v>
                </c:pt>
                <c:pt idx="341">
                  <c:v>0.6318634526771032</c:v>
                </c:pt>
                <c:pt idx="342">
                  <c:v>0.62913521380270931</c:v>
                </c:pt>
                <c:pt idx="343">
                  <c:v>0.62194850544214875</c:v>
                </c:pt>
                <c:pt idx="344">
                  <c:v>0.63221886126951399</c:v>
                </c:pt>
                <c:pt idx="345">
                  <c:v>0.63190942935699757</c:v>
                </c:pt>
                <c:pt idx="346">
                  <c:v>0.62468340216480589</c:v>
                </c:pt>
                <c:pt idx="347">
                  <c:v>0.63332740912975616</c:v>
                </c:pt>
                <c:pt idx="348">
                  <c:v>0.63302453440927564</c:v>
                </c:pt>
                <c:pt idx="349">
                  <c:v>0.62359627118989192</c:v>
                </c:pt>
                <c:pt idx="350">
                  <c:v>0.6226399748444027</c:v>
                </c:pt>
                <c:pt idx="351">
                  <c:v>0.62443152147113301</c:v>
                </c:pt>
                <c:pt idx="352">
                  <c:v>0.63200200482812774</c:v>
                </c:pt>
                <c:pt idx="353">
                  <c:v>0.63370311273047819</c:v>
                </c:pt>
                <c:pt idx="354">
                  <c:v>0.62920225496032056</c:v>
                </c:pt>
                <c:pt idx="355">
                  <c:v>0.63456454458329936</c:v>
                </c:pt>
                <c:pt idx="356">
                  <c:v>0.62840651098344724</c:v>
                </c:pt>
                <c:pt idx="357">
                  <c:v>0.62884338885311264</c:v>
                </c:pt>
                <c:pt idx="358">
                  <c:v>0.63021837787309265</c:v>
                </c:pt>
                <c:pt idx="359">
                  <c:v>0.63480638770408548</c:v>
                </c:pt>
                <c:pt idx="360">
                  <c:v>0.63013022208548519</c:v>
                </c:pt>
                <c:pt idx="361">
                  <c:v>0.633855763317975</c:v>
                </c:pt>
                <c:pt idx="362">
                  <c:v>0.63178075081850837</c:v>
                </c:pt>
                <c:pt idx="363">
                  <c:v>0.6345532189813804</c:v>
                </c:pt>
                <c:pt idx="364">
                  <c:v>0.63177857061303044</c:v>
                </c:pt>
                <c:pt idx="365">
                  <c:v>0.64144694999835705</c:v>
                </c:pt>
                <c:pt idx="366">
                  <c:v>0.6407584544187771</c:v>
                </c:pt>
                <c:pt idx="367">
                  <c:v>0.63561944433272222</c:v>
                </c:pt>
                <c:pt idx="368">
                  <c:v>0.63726351661343883</c:v>
                </c:pt>
                <c:pt idx="369">
                  <c:v>0.62894382797871018</c:v>
                </c:pt>
                <c:pt idx="370">
                  <c:v>0.64667546602436365</c:v>
                </c:pt>
                <c:pt idx="371">
                  <c:v>0.64575300995228413</c:v>
                </c:pt>
                <c:pt idx="372">
                  <c:v>0.63945930553768893</c:v>
                </c:pt>
                <c:pt idx="373">
                  <c:v>0.64811325287516075</c:v>
                </c:pt>
                <c:pt idx="374">
                  <c:v>0.63718477610756441</c:v>
                </c:pt>
                <c:pt idx="375">
                  <c:v>0.64445173675876188</c:v>
                </c:pt>
                <c:pt idx="376">
                  <c:v>0.64699140918164855</c:v>
                </c:pt>
                <c:pt idx="377">
                  <c:v>0.64528616547453166</c:v>
                </c:pt>
                <c:pt idx="378">
                  <c:v>0.64850754826917711</c:v>
                </c:pt>
                <c:pt idx="379">
                  <c:v>0.64587394770123041</c:v>
                </c:pt>
                <c:pt idx="380">
                  <c:v>0.64833900272997347</c:v>
                </c:pt>
                <c:pt idx="381">
                  <c:v>0.64564355296469833</c:v>
                </c:pt>
                <c:pt idx="382">
                  <c:v>0.6422753379572288</c:v>
                </c:pt>
                <c:pt idx="383">
                  <c:v>0.64429328905581429</c:v>
                </c:pt>
                <c:pt idx="384">
                  <c:v>0.6435638418603451</c:v>
                </c:pt>
                <c:pt idx="385">
                  <c:v>0.64876653216635771</c:v>
                </c:pt>
                <c:pt idx="386">
                  <c:v>0.64834114952257882</c:v>
                </c:pt>
                <c:pt idx="387">
                  <c:v>0.64391765879650109</c:v>
                </c:pt>
                <c:pt idx="388">
                  <c:v>0.64539806357554586</c:v>
                </c:pt>
                <c:pt idx="389">
                  <c:v>0.64905653329091861</c:v>
                </c:pt>
                <c:pt idx="390">
                  <c:v>0.64061313312468227</c:v>
                </c:pt>
                <c:pt idx="391">
                  <c:v>0.64717664622503257</c:v>
                </c:pt>
                <c:pt idx="392">
                  <c:v>0.64385287566577976</c:v>
                </c:pt>
                <c:pt idx="393">
                  <c:v>0.64921958158395532</c:v>
                </c:pt>
                <c:pt idx="394">
                  <c:v>0.6477191329853148</c:v>
                </c:pt>
                <c:pt idx="395">
                  <c:v>0.64752328166702577</c:v>
                </c:pt>
                <c:pt idx="396">
                  <c:v>0.64590402700031113</c:v>
                </c:pt>
                <c:pt idx="397">
                  <c:v>0.64884384503282666</c:v>
                </c:pt>
                <c:pt idx="398">
                  <c:v>0.6563809169691861</c:v>
                </c:pt>
                <c:pt idx="399">
                  <c:v>0.65841287723898445</c:v>
                </c:pt>
                <c:pt idx="400">
                  <c:v>0.65506122615492379</c:v>
                </c:pt>
                <c:pt idx="401">
                  <c:v>0.65290761667205888</c:v>
                </c:pt>
                <c:pt idx="402">
                  <c:v>0.6607529293483041</c:v>
                </c:pt>
                <c:pt idx="403">
                  <c:v>0.64952177258543142</c:v>
                </c:pt>
                <c:pt idx="404">
                  <c:v>0.6552262442603406</c:v>
                </c:pt>
                <c:pt idx="405">
                  <c:v>0.65467205197814793</c:v>
                </c:pt>
                <c:pt idx="406">
                  <c:v>0.65754026921547137</c:v>
                </c:pt>
                <c:pt idx="407">
                  <c:v>0.65724999037247234</c:v>
                </c:pt>
                <c:pt idx="408">
                  <c:v>0.64986710077374221</c:v>
                </c:pt>
                <c:pt idx="409">
                  <c:v>0.65095359377033724</c:v>
                </c:pt>
                <c:pt idx="410">
                  <c:v>0.65293482568917405</c:v>
                </c:pt>
                <c:pt idx="411">
                  <c:v>0.65092831603356105</c:v>
                </c:pt>
                <c:pt idx="412">
                  <c:v>0.65757468047231438</c:v>
                </c:pt>
                <c:pt idx="413">
                  <c:v>0.65536953963811273</c:v>
                </c:pt>
                <c:pt idx="414">
                  <c:v>0.65404339649106491</c:v>
                </c:pt>
                <c:pt idx="415">
                  <c:v>0.65591036356152888</c:v>
                </c:pt>
                <c:pt idx="416">
                  <c:v>0.66253448969646822</c:v>
                </c:pt>
                <c:pt idx="417">
                  <c:v>0.65219177197881195</c:v>
                </c:pt>
                <c:pt idx="418">
                  <c:v>0.65877174000022753</c:v>
                </c:pt>
                <c:pt idx="419">
                  <c:v>0.66901782907397034</c:v>
                </c:pt>
                <c:pt idx="420">
                  <c:v>0.6510630429465315</c:v>
                </c:pt>
                <c:pt idx="421">
                  <c:v>0.65877174000022753</c:v>
                </c:pt>
                <c:pt idx="422">
                  <c:v>0.66131228873234216</c:v>
                </c:pt>
                <c:pt idx="423">
                  <c:v>0.65586957288770065</c:v>
                </c:pt>
                <c:pt idx="424">
                  <c:v>0.66235770280446571</c:v>
                </c:pt>
                <c:pt idx="425">
                  <c:v>0.65825281083793752</c:v>
                </c:pt>
                <c:pt idx="426">
                  <c:v>0.66123784336733338</c:v>
                </c:pt>
                <c:pt idx="427">
                  <c:v>0.66080880281914722</c:v>
                </c:pt>
                <c:pt idx="428">
                  <c:v>0.66967899784876217</c:v>
                </c:pt>
                <c:pt idx="429">
                  <c:v>0.66651981956974082</c:v>
                </c:pt>
                <c:pt idx="430">
                  <c:v>0.65735771102453966</c:v>
                </c:pt>
                <c:pt idx="431">
                  <c:v>0.66337099783131892</c:v>
                </c:pt>
                <c:pt idx="432">
                  <c:v>0.66739722445343397</c:v>
                </c:pt>
                <c:pt idx="433">
                  <c:v>0.67598847895425296</c:v>
                </c:pt>
                <c:pt idx="434">
                  <c:v>0.66677533339280104</c:v>
                </c:pt>
                <c:pt idx="435">
                  <c:v>0.65961202265043939</c:v>
                </c:pt>
                <c:pt idx="436">
                  <c:v>0.65522436339788481</c:v>
                </c:pt>
                <c:pt idx="437">
                  <c:v>0.67334842531168881</c:v>
                </c:pt>
                <c:pt idx="438">
                  <c:v>0.65961202265043939</c:v>
                </c:pt>
                <c:pt idx="439">
                  <c:v>0.6678430465452373</c:v>
                </c:pt>
                <c:pt idx="440">
                  <c:v>0.66603056038561137</c:v>
                </c:pt>
                <c:pt idx="441">
                  <c:v>0.67134523529059897</c:v>
                </c:pt>
                <c:pt idx="442">
                  <c:v>0.66007055782819979</c:v>
                </c:pt>
                <c:pt idx="443">
                  <c:v>0.67350494930070182</c:v>
                </c:pt>
                <c:pt idx="444">
                  <c:v>0.66449458082184765</c:v>
                </c:pt>
                <c:pt idx="445">
                  <c:v>0.66296991111621384</c:v>
                </c:pt>
                <c:pt idx="446">
                  <c:v>0.67380507333196127</c:v>
                </c:pt>
                <c:pt idx="447">
                  <c:v>0.6671773328530135</c:v>
                </c:pt>
                <c:pt idx="448">
                  <c:v>0.66351955810311436</c:v>
                </c:pt>
                <c:pt idx="449">
                  <c:v>0.66472787996392046</c:v>
                </c:pt>
                <c:pt idx="450">
                  <c:v>0.67007513425327014</c:v>
                </c:pt>
                <c:pt idx="451">
                  <c:v>0.6683763609711949</c:v>
                </c:pt>
                <c:pt idx="452">
                  <c:v>0.66394783528880486</c:v>
                </c:pt>
                <c:pt idx="453">
                  <c:v>0.66063889458205272</c:v>
                </c:pt>
                <c:pt idx="454">
                  <c:v>0.67193887259607821</c:v>
                </c:pt>
                <c:pt idx="455">
                  <c:v>0.6693242777109133</c:v>
                </c:pt>
                <c:pt idx="456">
                  <c:v>0.67149078791508909</c:v>
                </c:pt>
                <c:pt idx="457">
                  <c:v>0.67458476794171973</c:v>
                </c:pt>
                <c:pt idx="458">
                  <c:v>0.67630881774944851</c:v>
                </c:pt>
                <c:pt idx="459">
                  <c:v>0.6693242777109133</c:v>
                </c:pt>
                <c:pt idx="460">
                  <c:v>0.67302749803606843</c:v>
                </c:pt>
                <c:pt idx="461">
                  <c:v>0.66761826654657985</c:v>
                </c:pt>
                <c:pt idx="462">
                  <c:v>0.67255328532371483</c:v>
                </c:pt>
                <c:pt idx="463">
                  <c:v>0.67224557715884636</c:v>
                </c:pt>
                <c:pt idx="464">
                  <c:v>0.6702348053884214</c:v>
                </c:pt>
                <c:pt idx="465">
                  <c:v>0.66399622235029176</c:v>
                </c:pt>
                <c:pt idx="466">
                  <c:v>0.67272787449672633</c:v>
                </c:pt>
                <c:pt idx="467">
                  <c:v>0.67833653406747096</c:v>
                </c:pt>
                <c:pt idx="468">
                  <c:v>0.67552117183934379</c:v>
                </c:pt>
                <c:pt idx="469">
                  <c:v>0.67645384090762539</c:v>
                </c:pt>
                <c:pt idx="470">
                  <c:v>0.67864356010276983</c:v>
                </c:pt>
                <c:pt idx="471">
                  <c:v>0.68085635459601612</c:v>
                </c:pt>
                <c:pt idx="472">
                  <c:v>0.6813386746990131</c:v>
                </c:pt>
                <c:pt idx="473">
                  <c:v>0.68760146831835933</c:v>
                </c:pt>
                <c:pt idx="474">
                  <c:v>0.68150447572221173</c:v>
                </c:pt>
                <c:pt idx="475">
                  <c:v>0.67724281092494798</c:v>
                </c:pt>
                <c:pt idx="476">
                  <c:v>0.6810339622722662</c:v>
                </c:pt>
                <c:pt idx="477">
                  <c:v>0.6796063862699947</c:v>
                </c:pt>
                <c:pt idx="478">
                  <c:v>0.67288238153544289</c:v>
                </c:pt>
                <c:pt idx="479">
                  <c:v>0.67614747959282628</c:v>
                </c:pt>
                <c:pt idx="480">
                  <c:v>0.68553287332893076</c:v>
                </c:pt>
                <c:pt idx="481">
                  <c:v>0.68135894173189104</c:v>
                </c:pt>
                <c:pt idx="482">
                  <c:v>0.68408114877162118</c:v>
                </c:pt>
                <c:pt idx="483">
                  <c:v>0.6810339622722662</c:v>
                </c:pt>
                <c:pt idx="484">
                  <c:v>0.68167786013195553</c:v>
                </c:pt>
                <c:pt idx="485">
                  <c:v>0.68026219348397943</c:v>
                </c:pt>
                <c:pt idx="486">
                  <c:v>0.68106618529083662</c:v>
                </c:pt>
                <c:pt idx="487">
                  <c:v>0.67662197571748062</c:v>
                </c:pt>
                <c:pt idx="488">
                  <c:v>0.68267800677229817</c:v>
                </c:pt>
                <c:pt idx="489">
                  <c:v>0.67038373166747856</c:v>
                </c:pt>
                <c:pt idx="490">
                  <c:v>0.67395536330888772</c:v>
                </c:pt>
                <c:pt idx="491">
                  <c:v>0.68139988062323031</c:v>
                </c:pt>
                <c:pt idx="492">
                  <c:v>0.67916245198115544</c:v>
                </c:pt>
                <c:pt idx="493">
                  <c:v>0.67996478907617119</c:v>
                </c:pt>
                <c:pt idx="494">
                  <c:v>0.68237212256910085</c:v>
                </c:pt>
                <c:pt idx="495">
                  <c:v>0.67758278124733462</c:v>
                </c:pt>
                <c:pt idx="496">
                  <c:v>0.67584155818087532</c:v>
                </c:pt>
                <c:pt idx="497">
                  <c:v>0.68175729301453702</c:v>
                </c:pt>
                <c:pt idx="498">
                  <c:v>0.68389412371544955</c:v>
                </c:pt>
                <c:pt idx="499">
                  <c:v>0.67664239854402142</c:v>
                </c:pt>
                <c:pt idx="500">
                  <c:v>0.67568617910537287</c:v>
                </c:pt>
                <c:pt idx="501">
                  <c:v>0.68049149548369725</c:v>
                </c:pt>
                <c:pt idx="502">
                  <c:v>0.68408740583425842</c:v>
                </c:pt>
                <c:pt idx="503">
                  <c:v>0.68670945666910932</c:v>
                </c:pt>
                <c:pt idx="504">
                  <c:v>0.67791861900413164</c:v>
                </c:pt>
                <c:pt idx="505">
                  <c:v>0.68277890829742305</c:v>
                </c:pt>
                <c:pt idx="506">
                  <c:v>0.67425913198064502</c:v>
                </c:pt>
                <c:pt idx="507">
                  <c:v>0.68134151113108909</c:v>
                </c:pt>
                <c:pt idx="508">
                  <c:v>0.68298593197590152</c:v>
                </c:pt>
                <c:pt idx="509">
                  <c:v>0.68102862621481419</c:v>
                </c:pt>
                <c:pt idx="510">
                  <c:v>0.68496338069237617</c:v>
                </c:pt>
                <c:pt idx="511">
                  <c:v>0.68249369822916628</c:v>
                </c:pt>
                <c:pt idx="512">
                  <c:v>0.68641717566779081</c:v>
                </c:pt>
                <c:pt idx="513">
                  <c:v>0.68687476714769369</c:v>
                </c:pt>
                <c:pt idx="514">
                  <c:v>0.69247391536650016</c:v>
                </c:pt>
                <c:pt idx="515">
                  <c:v>0.69428300591255421</c:v>
                </c:pt>
                <c:pt idx="516">
                  <c:v>0.69189476661072391</c:v>
                </c:pt>
                <c:pt idx="517">
                  <c:v>0.68841314422141286</c:v>
                </c:pt>
                <c:pt idx="518">
                  <c:v>0.6864299179129647</c:v>
                </c:pt>
                <c:pt idx="519">
                  <c:v>0.68960145566630604</c:v>
                </c:pt>
                <c:pt idx="520">
                  <c:v>0.69065068562946252</c:v>
                </c:pt>
                <c:pt idx="521">
                  <c:v>0.69118847676568773</c:v>
                </c:pt>
                <c:pt idx="522">
                  <c:v>0.69456198019041737</c:v>
                </c:pt>
                <c:pt idx="523">
                  <c:v>0.68953280973395614</c:v>
                </c:pt>
                <c:pt idx="524">
                  <c:v>0.68988351851309404</c:v>
                </c:pt>
                <c:pt idx="525">
                  <c:v>0.68993387847717613</c:v>
                </c:pt>
                <c:pt idx="526">
                  <c:v>0.68961478220847461</c:v>
                </c:pt>
                <c:pt idx="527">
                  <c:v>0.69488976127853674</c:v>
                </c:pt>
                <c:pt idx="528">
                  <c:v>0.68397294770569406</c:v>
                </c:pt>
                <c:pt idx="529">
                  <c:v>0.69032173306623168</c:v>
                </c:pt>
                <c:pt idx="530">
                  <c:v>0.69201345754241117</c:v>
                </c:pt>
                <c:pt idx="531">
                  <c:v>0.68167518615365152</c:v>
                </c:pt>
                <c:pt idx="532">
                  <c:v>0.6882898109080019</c:v>
                </c:pt>
                <c:pt idx="533">
                  <c:v>0.68929532960662387</c:v>
                </c:pt>
                <c:pt idx="534">
                  <c:v>0.68795542188660841</c:v>
                </c:pt>
                <c:pt idx="535">
                  <c:v>0.69697239573371816</c:v>
                </c:pt>
                <c:pt idx="536">
                  <c:v>0.69541160889702003</c:v>
                </c:pt>
                <c:pt idx="537">
                  <c:v>0.68934986831710388</c:v>
                </c:pt>
                <c:pt idx="538">
                  <c:v>0.6945842024639477</c:v>
                </c:pt>
                <c:pt idx="539">
                  <c:v>0.68980034660518752</c:v>
                </c:pt>
                <c:pt idx="540">
                  <c:v>0.69889832357149628</c:v>
                </c:pt>
                <c:pt idx="541">
                  <c:v>0.69628895898010446</c:v>
                </c:pt>
                <c:pt idx="542">
                  <c:v>0.69038031130115385</c:v>
                </c:pt>
                <c:pt idx="543">
                  <c:v>0.69907665372592087</c:v>
                </c:pt>
                <c:pt idx="544">
                  <c:v>0.69990206037125968</c:v>
                </c:pt>
                <c:pt idx="545">
                  <c:v>0.6951595280095999</c:v>
                </c:pt>
                <c:pt idx="546">
                  <c:v>0.70078209602184816</c:v>
                </c:pt>
                <c:pt idx="547">
                  <c:v>0.70789213759440051</c:v>
                </c:pt>
                <c:pt idx="548">
                  <c:v>0.7013234795425406</c:v>
                </c:pt>
                <c:pt idx="549">
                  <c:v>0.69693911025817956</c:v>
                </c:pt>
                <c:pt idx="550">
                  <c:v>0.70167579347710296</c:v>
                </c:pt>
                <c:pt idx="551">
                  <c:v>0.70319777818152329</c:v>
                </c:pt>
                <c:pt idx="552">
                  <c:v>0.69859237682670372</c:v>
                </c:pt>
                <c:pt idx="553">
                  <c:v>0.70500143787360825</c:v>
                </c:pt>
                <c:pt idx="554">
                  <c:v>0.70774353617335994</c:v>
                </c:pt>
                <c:pt idx="555">
                  <c:v>0.69701796572430652</c:v>
                </c:pt>
                <c:pt idx="556">
                  <c:v>0.70050441925864282</c:v>
                </c:pt>
                <c:pt idx="557">
                  <c:v>0.69734073585789036</c:v>
                </c:pt>
                <c:pt idx="558">
                  <c:v>0.70041906122493114</c:v>
                </c:pt>
                <c:pt idx="559">
                  <c:v>0.70059248940558672</c:v>
                </c:pt>
                <c:pt idx="560">
                  <c:v>0.70147034893727034</c:v>
                </c:pt>
                <c:pt idx="561">
                  <c:v>0.69888220949340685</c:v>
                </c:pt>
                <c:pt idx="562">
                  <c:v>0.70602533517713362</c:v>
                </c:pt>
                <c:pt idx="563">
                  <c:v>0.69456995154681656</c:v>
                </c:pt>
                <c:pt idx="564">
                  <c:v>0.69680421167426387</c:v>
                </c:pt>
                <c:pt idx="565">
                  <c:v>0.70552814428113431</c:v>
                </c:pt>
                <c:pt idx="566">
                  <c:v>0.70068507932324198</c:v>
                </c:pt>
                <c:pt idx="567">
                  <c:v>0.6978676973769079</c:v>
                </c:pt>
                <c:pt idx="568">
                  <c:v>0.69972388578863853</c:v>
                </c:pt>
                <c:pt idx="569">
                  <c:v>0.70471409834424492</c:v>
                </c:pt>
                <c:pt idx="570">
                  <c:v>0.70218949219495375</c:v>
                </c:pt>
                <c:pt idx="571">
                  <c:v>0.70299919661095367</c:v>
                </c:pt>
                <c:pt idx="572">
                  <c:v>0.70180943954019115</c:v>
                </c:pt>
                <c:pt idx="573">
                  <c:v>0.70320660849686478</c:v>
                </c:pt>
                <c:pt idx="574">
                  <c:v>0.70538587507553208</c:v>
                </c:pt>
                <c:pt idx="575">
                  <c:v>0.69523235985269383</c:v>
                </c:pt>
                <c:pt idx="576">
                  <c:v>0.70284282030565548</c:v>
                </c:pt>
                <c:pt idx="577">
                  <c:v>0.70010138237470565</c:v>
                </c:pt>
                <c:pt idx="578">
                  <c:v>0.70645482791691816</c:v>
                </c:pt>
                <c:pt idx="579">
                  <c:v>0.70290773008205454</c:v>
                </c:pt>
                <c:pt idx="580">
                  <c:v>0.71022723126780951</c:v>
                </c:pt>
                <c:pt idx="581">
                  <c:v>0.70681196875635066</c:v>
                </c:pt>
                <c:pt idx="582">
                  <c:v>0.70699070651613571</c:v>
                </c:pt>
                <c:pt idx="583">
                  <c:v>0.70699070651613571</c:v>
                </c:pt>
                <c:pt idx="584">
                  <c:v>0.70347022210073984</c:v>
                </c:pt>
                <c:pt idx="585">
                  <c:v>0.7017076177862267</c:v>
                </c:pt>
                <c:pt idx="586">
                  <c:v>0.69960672872158935</c:v>
                </c:pt>
                <c:pt idx="587">
                  <c:v>0.7043900125641358</c:v>
                </c:pt>
                <c:pt idx="588">
                  <c:v>0.70588672976808176</c:v>
                </c:pt>
                <c:pt idx="589">
                  <c:v>0.70750142704784513</c:v>
                </c:pt>
                <c:pt idx="590">
                  <c:v>0.70310430354494802</c:v>
                </c:pt>
                <c:pt idx="591">
                  <c:v>0.7023948927034539</c:v>
                </c:pt>
                <c:pt idx="592">
                  <c:v>0.7030713476126933</c:v>
                </c:pt>
                <c:pt idx="593">
                  <c:v>0.70363751856461765</c:v>
                </c:pt>
                <c:pt idx="594">
                  <c:v>0.70545804116729072</c:v>
                </c:pt>
                <c:pt idx="595">
                  <c:v>0.70635565651067744</c:v>
                </c:pt>
                <c:pt idx="596">
                  <c:v>0.70693340143775274</c:v>
                </c:pt>
                <c:pt idx="597">
                  <c:v>0.70441927549226513</c:v>
                </c:pt>
                <c:pt idx="598">
                  <c:v>0.69995482272437171</c:v>
                </c:pt>
                <c:pt idx="599">
                  <c:v>0.70699995807859894</c:v>
                </c:pt>
                <c:pt idx="600">
                  <c:v>0.71139153902110575</c:v>
                </c:pt>
                <c:pt idx="601">
                  <c:v>0.71212364377187254</c:v>
                </c:pt>
                <c:pt idx="602">
                  <c:v>0.70778394917560772</c:v>
                </c:pt>
                <c:pt idx="603">
                  <c:v>0.7079636977050715</c:v>
                </c:pt>
                <c:pt idx="604">
                  <c:v>0.7079636977050715</c:v>
                </c:pt>
                <c:pt idx="605">
                  <c:v>0.70159384737689179</c:v>
                </c:pt>
                <c:pt idx="606">
                  <c:v>0.7099070636068241</c:v>
                </c:pt>
                <c:pt idx="607">
                  <c:v>0.71368253738151366</c:v>
                </c:pt>
                <c:pt idx="608">
                  <c:v>0.70890422385294805</c:v>
                </c:pt>
                <c:pt idx="609">
                  <c:v>0.71164975080234738</c:v>
                </c:pt>
                <c:pt idx="610">
                  <c:v>0.71485324115721516</c:v>
                </c:pt>
                <c:pt idx="611">
                  <c:v>0.72262790361659712</c:v>
                </c:pt>
                <c:pt idx="612">
                  <c:v>0.72388259762456753</c:v>
                </c:pt>
                <c:pt idx="613">
                  <c:v>0.7156537529371787</c:v>
                </c:pt>
                <c:pt idx="614">
                  <c:v>0.72061643510978257</c:v>
                </c:pt>
                <c:pt idx="615">
                  <c:v>0.72129705590962467</c:v>
                </c:pt>
                <c:pt idx="616">
                  <c:v>0.71637569597076334</c:v>
                </c:pt>
                <c:pt idx="617">
                  <c:v>0.71566365740574867</c:v>
                </c:pt>
                <c:pt idx="618">
                  <c:v>0.71698329225320201</c:v>
                </c:pt>
                <c:pt idx="619">
                  <c:v>0.71739771590770085</c:v>
                </c:pt>
                <c:pt idx="620">
                  <c:v>0.72205453663222907</c:v>
                </c:pt>
                <c:pt idx="621">
                  <c:v>0.72099688539542539</c:v>
                </c:pt>
                <c:pt idx="622">
                  <c:v>0.71467795697749881</c:v>
                </c:pt>
                <c:pt idx="623">
                  <c:v>0.72196311303873895</c:v>
                </c:pt>
                <c:pt idx="624">
                  <c:v>0.71372703164128581</c:v>
                </c:pt>
                <c:pt idx="625">
                  <c:v>0.71340935279106032</c:v>
                </c:pt>
                <c:pt idx="626">
                  <c:v>0.71445448219280083</c:v>
                </c:pt>
                <c:pt idx="627">
                  <c:v>0.72521583338975815</c:v>
                </c:pt>
                <c:pt idx="628">
                  <c:v>0.71651387491562324</c:v>
                </c:pt>
                <c:pt idx="629">
                  <c:v>0.72069168972261521</c:v>
                </c:pt>
                <c:pt idx="630">
                  <c:v>0.71368253738151366</c:v>
                </c:pt>
                <c:pt idx="631">
                  <c:v>0.72211528812845427</c:v>
                </c:pt>
                <c:pt idx="632">
                  <c:v>0.7188022723012315</c:v>
                </c:pt>
                <c:pt idx="633">
                  <c:v>0.71560708274419182</c:v>
                </c:pt>
                <c:pt idx="634">
                  <c:v>0.71570416515496038</c:v>
                </c:pt>
                <c:pt idx="635">
                  <c:v>0.71885494930863514</c:v>
                </c:pt>
                <c:pt idx="636">
                  <c:v>0.71418665466447151</c:v>
                </c:pt>
                <c:pt idx="637">
                  <c:v>0.72941973177539365</c:v>
                </c:pt>
                <c:pt idx="638">
                  <c:v>0.71941376140361746</c:v>
                </c:pt>
                <c:pt idx="639">
                  <c:v>0.72089984150000985</c:v>
                </c:pt>
                <c:pt idx="640">
                  <c:v>0.7273034613151963</c:v>
                </c:pt>
                <c:pt idx="641">
                  <c:v>0.7199650259931597</c:v>
                </c:pt>
                <c:pt idx="642">
                  <c:v>0.73231880792967396</c:v>
                </c:pt>
                <c:pt idx="643">
                  <c:v>0.72131246157219342</c:v>
                </c:pt>
                <c:pt idx="644">
                  <c:v>0.72806378010224793</c:v>
                </c:pt>
                <c:pt idx="645">
                  <c:v>0.72844829462144622</c:v>
                </c:pt>
                <c:pt idx="646">
                  <c:v>0.72440095609618216</c:v>
                </c:pt>
                <c:pt idx="647">
                  <c:v>0.72351920371999057</c:v>
                </c:pt>
                <c:pt idx="648">
                  <c:v>0.72427201935241392</c:v>
                </c:pt>
                <c:pt idx="649">
                  <c:v>0.72065898285660457</c:v>
                </c:pt>
                <c:pt idx="650">
                  <c:v>0.73522063804270987</c:v>
                </c:pt>
                <c:pt idx="651">
                  <c:v>0.72597313303845024</c:v>
                </c:pt>
                <c:pt idx="652">
                  <c:v>0.72432139503374993</c:v>
                </c:pt>
                <c:pt idx="653">
                  <c:v>0.72330444693444063</c:v>
                </c:pt>
                <c:pt idx="654">
                  <c:v>0.72482105631951343</c:v>
                </c:pt>
                <c:pt idx="655">
                  <c:v>0.72310124279809374</c:v>
                </c:pt>
                <c:pt idx="656">
                  <c:v>0.71779029254761306</c:v>
                </c:pt>
                <c:pt idx="657">
                  <c:v>0.71989647374353061</c:v>
                </c:pt>
                <c:pt idx="658">
                  <c:v>0.72646816204979181</c:v>
                </c:pt>
                <c:pt idx="659">
                  <c:v>0.71515958389204082</c:v>
                </c:pt>
                <c:pt idx="660">
                  <c:v>0.71855805197413092</c:v>
                </c:pt>
                <c:pt idx="661">
                  <c:v>0.71781015671094162</c:v>
                </c:pt>
                <c:pt idx="662">
                  <c:v>0.72162602083707628</c:v>
                </c:pt>
                <c:pt idx="663">
                  <c:v>0.72270679644453639</c:v>
                </c:pt>
                <c:pt idx="664">
                  <c:v>0.72588701407592526</c:v>
                </c:pt>
                <c:pt idx="665">
                  <c:v>0.72068033476848303</c:v>
                </c:pt>
                <c:pt idx="666">
                  <c:v>0.72557038166931476</c:v>
                </c:pt>
                <c:pt idx="667">
                  <c:v>0.72056960719430918</c:v>
                </c:pt>
                <c:pt idx="668">
                  <c:v>0.72525551845262681</c:v>
                </c:pt>
                <c:pt idx="669">
                  <c:v>0.72595910647860717</c:v>
                </c:pt>
                <c:pt idx="670">
                  <c:v>0.72659980053192585</c:v>
                </c:pt>
                <c:pt idx="671">
                  <c:v>0.72615471736081072</c:v>
                </c:pt>
                <c:pt idx="672">
                  <c:v>0.72053716779684929</c:v>
                </c:pt>
                <c:pt idx="673">
                  <c:v>0.72507205444308331</c:v>
                </c:pt>
                <c:pt idx="674">
                  <c:v>0.72929314716093496</c:v>
                </c:pt>
                <c:pt idx="675">
                  <c:v>0.72495049245789844</c:v>
                </c:pt>
                <c:pt idx="676">
                  <c:v>0.73036694551067594</c:v>
                </c:pt>
                <c:pt idx="677">
                  <c:v>0.72685975277233361</c:v>
                </c:pt>
                <c:pt idx="678">
                  <c:v>0.73821429108236603</c:v>
                </c:pt>
                <c:pt idx="679">
                  <c:v>0.73003141861325416</c:v>
                </c:pt>
                <c:pt idx="680">
                  <c:v>0.73238842891614997</c:v>
                </c:pt>
                <c:pt idx="681">
                  <c:v>0.73270331037362124</c:v>
                </c:pt>
                <c:pt idx="682">
                  <c:v>0.7292019507986971</c:v>
                </c:pt>
                <c:pt idx="683">
                  <c:v>0.72977389989004549</c:v>
                </c:pt>
                <c:pt idx="684">
                  <c:v>0.73028003241905826</c:v>
                </c:pt>
                <c:pt idx="685">
                  <c:v>0.73344335683389272</c:v>
                </c:pt>
                <c:pt idx="686">
                  <c:v>0.73538941723145679</c:v>
                </c:pt>
                <c:pt idx="687">
                  <c:v>0.73288058593339023</c:v>
                </c:pt>
                <c:pt idx="688">
                  <c:v>0.72966450564047103</c:v>
                </c:pt>
                <c:pt idx="689">
                  <c:v>0.73608020272725305</c:v>
                </c:pt>
                <c:pt idx="690">
                  <c:v>0.73797511383052117</c:v>
                </c:pt>
                <c:pt idx="691">
                  <c:v>0.73407080407746883</c:v>
                </c:pt>
                <c:pt idx="692">
                  <c:v>0.73433967692364932</c:v>
                </c:pt>
                <c:pt idx="693">
                  <c:v>0.73082034468855783</c:v>
                </c:pt>
                <c:pt idx="694">
                  <c:v>0.73436554575102919</c:v>
                </c:pt>
                <c:pt idx="695">
                  <c:v>0.73145534999975159</c:v>
                </c:pt>
                <c:pt idx="696">
                  <c:v>0.72985682146299447</c:v>
                </c:pt>
                <c:pt idx="697">
                  <c:v>0.73928264472504712</c:v>
                </c:pt>
                <c:pt idx="698">
                  <c:v>0.73242212947761831</c:v>
                </c:pt>
                <c:pt idx="699">
                  <c:v>0.73651866404223754</c:v>
                </c:pt>
                <c:pt idx="700">
                  <c:v>0.73636743450963549</c:v>
                </c:pt>
                <c:pt idx="701">
                  <c:v>0.74270719037401378</c:v>
                </c:pt>
                <c:pt idx="702">
                  <c:v>0.73663922984133623</c:v>
                </c:pt>
                <c:pt idx="703">
                  <c:v>0.73734880691369153</c:v>
                </c:pt>
                <c:pt idx="704">
                  <c:v>0.74442921545236551</c:v>
                </c:pt>
                <c:pt idx="705">
                  <c:v>0.73860941514411871</c:v>
                </c:pt>
                <c:pt idx="706">
                  <c:v>0.73920312640924313</c:v>
                </c:pt>
                <c:pt idx="707">
                  <c:v>0.7397599570395621</c:v>
                </c:pt>
                <c:pt idx="708">
                  <c:v>0.74003420229190531</c:v>
                </c:pt>
                <c:pt idx="709">
                  <c:v>0.74310812915755609</c:v>
                </c:pt>
                <c:pt idx="710">
                  <c:v>0.73656343984462769</c:v>
                </c:pt>
                <c:pt idx="711">
                  <c:v>0.73951975043185858</c:v>
                </c:pt>
                <c:pt idx="712">
                  <c:v>0.73573383563439076</c:v>
                </c:pt>
                <c:pt idx="713">
                  <c:v>0.7367913751405244</c:v>
                </c:pt>
                <c:pt idx="714">
                  <c:v>0.73534222739359245</c:v>
                </c:pt>
                <c:pt idx="715">
                  <c:v>0.73385328246805115</c:v>
                </c:pt>
                <c:pt idx="716">
                  <c:v>0.73765743498029579</c:v>
                </c:pt>
                <c:pt idx="717">
                  <c:v>0.73698832507961509</c:v>
                </c:pt>
                <c:pt idx="718">
                  <c:v>0.73573383563439076</c:v>
                </c:pt>
                <c:pt idx="719">
                  <c:v>0.73757998976876848</c:v>
                </c:pt>
                <c:pt idx="720">
                  <c:v>0.73541650917342249</c:v>
                </c:pt>
                <c:pt idx="721">
                  <c:v>0.73475581835621206</c:v>
                </c:pt>
                <c:pt idx="722">
                  <c:v>0.73326926775300705</c:v>
                </c:pt>
                <c:pt idx="723">
                  <c:v>0.7397599570395621</c:v>
                </c:pt>
                <c:pt idx="724">
                  <c:v>0.74235788413489001</c:v>
                </c:pt>
                <c:pt idx="725">
                  <c:v>0.73549097538149144</c:v>
                </c:pt>
                <c:pt idx="726">
                  <c:v>0.73924341146236383</c:v>
                </c:pt>
                <c:pt idx="727">
                  <c:v>0.74175626503780068</c:v>
                </c:pt>
                <c:pt idx="728">
                  <c:v>0.74047543217333189</c:v>
                </c:pt>
                <c:pt idx="729">
                  <c:v>0.73334079954136377</c:v>
                </c:pt>
                <c:pt idx="730">
                  <c:v>0.73424328903865577</c:v>
                </c:pt>
                <c:pt idx="731">
                  <c:v>0.73837078439875758</c:v>
                </c:pt>
                <c:pt idx="732">
                  <c:v>0.74215720382134298</c:v>
                </c:pt>
                <c:pt idx="733">
                  <c:v>0.74167321386136331</c:v>
                </c:pt>
                <c:pt idx="734">
                  <c:v>0.74762560674286438</c:v>
                </c:pt>
                <c:pt idx="735">
                  <c:v>0.74087413575735517</c:v>
                </c:pt>
                <c:pt idx="736">
                  <c:v>0.73404821929006092</c:v>
                </c:pt>
                <c:pt idx="737">
                  <c:v>0.74175626503780068</c:v>
                </c:pt>
                <c:pt idx="738">
                  <c:v>0.74075636966390035</c:v>
                </c:pt>
                <c:pt idx="739">
                  <c:v>0.7411559085210665</c:v>
                </c:pt>
                <c:pt idx="740">
                  <c:v>0.74477709326898567</c:v>
                </c:pt>
                <c:pt idx="741">
                  <c:v>0.7411559085210665</c:v>
                </c:pt>
                <c:pt idx="742">
                  <c:v>0.74833216735138253</c:v>
                </c:pt>
                <c:pt idx="743">
                  <c:v>0.74977229151943303</c:v>
                </c:pt>
                <c:pt idx="744">
                  <c:v>0.74651513100517708</c:v>
                </c:pt>
                <c:pt idx="745">
                  <c:v>0.74296077113406966</c:v>
                </c:pt>
                <c:pt idx="746">
                  <c:v>0.74947188635125883</c:v>
                </c:pt>
                <c:pt idx="747">
                  <c:v>0.74448769675548421</c:v>
                </c:pt>
                <c:pt idx="748">
                  <c:v>0.74958348121383855</c:v>
                </c:pt>
                <c:pt idx="749">
                  <c:v>0.74183952497111749</c:v>
                </c:pt>
                <c:pt idx="750">
                  <c:v>0.74356493139079305</c:v>
                </c:pt>
                <c:pt idx="751">
                  <c:v>0.74327809759503805</c:v>
                </c:pt>
                <c:pt idx="752">
                  <c:v>0.74751248262086101</c:v>
                </c:pt>
                <c:pt idx="753">
                  <c:v>0.74617313649901962</c:v>
                </c:pt>
                <c:pt idx="754">
                  <c:v>0.74272769196028099</c:v>
                </c:pt>
                <c:pt idx="755">
                  <c:v>0.73956397466759971</c:v>
                </c:pt>
                <c:pt idx="756">
                  <c:v>0.74080216818264544</c:v>
                </c:pt>
                <c:pt idx="757">
                  <c:v>0.75549448393875929</c:v>
                </c:pt>
                <c:pt idx="758">
                  <c:v>0.74419923270439059</c:v>
                </c:pt>
                <c:pt idx="759">
                  <c:v>0.73932480998698136</c:v>
                </c:pt>
                <c:pt idx="760">
                  <c:v>0.74024581736602535</c:v>
                </c:pt>
                <c:pt idx="761">
                  <c:v>0.7475604998959412</c:v>
                </c:pt>
                <c:pt idx="762">
                  <c:v>0.73932480998698136</c:v>
                </c:pt>
                <c:pt idx="763">
                  <c:v>0.74318515941551877</c:v>
                </c:pt>
                <c:pt idx="764">
                  <c:v>0.74892969709099855</c:v>
                </c:pt>
                <c:pt idx="765">
                  <c:v>0.73888526812759825</c:v>
                </c:pt>
                <c:pt idx="766">
                  <c:v>0.74881713278489315</c:v>
                </c:pt>
                <c:pt idx="767">
                  <c:v>0.74591877501576886</c:v>
                </c:pt>
                <c:pt idx="768">
                  <c:v>0.7512891956634119</c:v>
                </c:pt>
                <c:pt idx="769">
                  <c:v>0.7478587741826207</c:v>
                </c:pt>
                <c:pt idx="770">
                  <c:v>0.74673845974629038</c:v>
                </c:pt>
                <c:pt idx="771">
                  <c:v>0.74495827123073</c:v>
                </c:pt>
                <c:pt idx="772">
                  <c:v>0.74598324464981003</c:v>
                </c:pt>
                <c:pt idx="773">
                  <c:v>0.74089471177932442</c:v>
                </c:pt>
                <c:pt idx="774">
                  <c:v>0.74802335862523206</c:v>
                </c:pt>
                <c:pt idx="775">
                  <c:v>0.73612333224178783</c:v>
                </c:pt>
                <c:pt idx="776">
                  <c:v>0.74811664579738479</c:v>
                </c:pt>
                <c:pt idx="777">
                  <c:v>0.74041711000720489</c:v>
                </c:pt>
                <c:pt idx="778">
                  <c:v>0.74314567530811371</c:v>
                </c:pt>
                <c:pt idx="779">
                  <c:v>0.73965140585973455</c:v>
                </c:pt>
                <c:pt idx="780">
                  <c:v>0.74724208545978443</c:v>
                </c:pt>
                <c:pt idx="781">
                  <c:v>0.74414046734361905</c:v>
                </c:pt>
                <c:pt idx="782">
                  <c:v>0.74786646499152942</c:v>
                </c:pt>
                <c:pt idx="783">
                  <c:v>0.7476581870243898</c:v>
                </c:pt>
                <c:pt idx="784">
                  <c:v>0.7437294474809153</c:v>
                </c:pt>
                <c:pt idx="785">
                  <c:v>0.74788784143428488</c:v>
                </c:pt>
                <c:pt idx="786">
                  <c:v>0.74913796625795548</c:v>
                </c:pt>
                <c:pt idx="787">
                  <c:v>0.74620447178963567</c:v>
                </c:pt>
                <c:pt idx="788">
                  <c:v>0.74443468109235633</c:v>
                </c:pt>
                <c:pt idx="789">
                  <c:v>0.74620447178963567</c:v>
                </c:pt>
                <c:pt idx="790">
                  <c:v>0.74352415879235689</c:v>
                </c:pt>
                <c:pt idx="791">
                  <c:v>0.74358070321968472</c:v>
                </c:pt>
                <c:pt idx="792">
                  <c:v>0.7478449933213418</c:v>
                </c:pt>
                <c:pt idx="793">
                  <c:v>0.7450260245378032</c:v>
                </c:pt>
                <c:pt idx="794">
                  <c:v>0.74354981182337698</c:v>
                </c:pt>
                <c:pt idx="795">
                  <c:v>0.73896351682563965</c:v>
                </c:pt>
                <c:pt idx="796">
                  <c:v>0.74354981182337698</c:v>
                </c:pt>
                <c:pt idx="797">
                  <c:v>0.74084232806233152</c:v>
                </c:pt>
                <c:pt idx="798">
                  <c:v>0.74768593284977281</c:v>
                </c:pt>
                <c:pt idx="799">
                  <c:v>0.74322454768915447</c:v>
                </c:pt>
                <c:pt idx="800">
                  <c:v>0.74434737095803993</c:v>
                </c:pt>
                <c:pt idx="801">
                  <c:v>0.75307360056761119</c:v>
                </c:pt>
                <c:pt idx="802">
                  <c:v>0.74443656116369772</c:v>
                </c:pt>
                <c:pt idx="803">
                  <c:v>0.74464438520133769</c:v>
                </c:pt>
                <c:pt idx="804">
                  <c:v>0.73692985546694967</c:v>
                </c:pt>
                <c:pt idx="805">
                  <c:v>0.74248641175559482</c:v>
                </c:pt>
                <c:pt idx="806">
                  <c:v>0.75969262074115695</c:v>
                </c:pt>
                <c:pt idx="807">
                  <c:v>0.74443656116369772</c:v>
                </c:pt>
                <c:pt idx="808">
                  <c:v>0.75052561561925379</c:v>
                </c:pt>
                <c:pt idx="809">
                  <c:v>0.74526876473308279</c:v>
                </c:pt>
                <c:pt idx="810">
                  <c:v>0.74245300445474938</c:v>
                </c:pt>
                <c:pt idx="811">
                  <c:v>0.74892875598686826</c:v>
                </c:pt>
                <c:pt idx="812">
                  <c:v>0.74538649224308196</c:v>
                </c:pt>
                <c:pt idx="813">
                  <c:v>0.74610339632507416</c:v>
                </c:pt>
                <c:pt idx="814">
                  <c:v>0.74269258817909956</c:v>
                </c:pt>
                <c:pt idx="815">
                  <c:v>0.74875690453460197</c:v>
                </c:pt>
                <c:pt idx="816">
                  <c:v>0.74506048676594305</c:v>
                </c:pt>
                <c:pt idx="817">
                  <c:v>0.7528695896474642</c:v>
                </c:pt>
                <c:pt idx="818">
                  <c:v>0.75394141471259157</c:v>
                </c:pt>
                <c:pt idx="819">
                  <c:v>0.74455489347365467</c:v>
                </c:pt>
                <c:pt idx="820">
                  <c:v>0.74673097195204352</c:v>
                </c:pt>
                <c:pt idx="821">
                  <c:v>0.74778000053949678</c:v>
                </c:pt>
                <c:pt idx="822">
                  <c:v>0.74348761598114277</c:v>
                </c:pt>
                <c:pt idx="823">
                  <c:v>0.75136188401567194</c:v>
                </c:pt>
                <c:pt idx="824">
                  <c:v>0.7482956245401684</c:v>
                </c:pt>
                <c:pt idx="825">
                  <c:v>0.75653029912564007</c:v>
                </c:pt>
                <c:pt idx="826">
                  <c:v>0.74745362312220076</c:v>
                </c:pt>
                <c:pt idx="827">
                  <c:v>0.7453593987237852</c:v>
                </c:pt>
                <c:pt idx="828">
                  <c:v>0.74640459453474739</c:v>
                </c:pt>
                <c:pt idx="829">
                  <c:v>0.74378343353928456</c:v>
                </c:pt>
                <c:pt idx="830">
                  <c:v>0.74431800778404156</c:v>
                </c:pt>
                <c:pt idx="831">
                  <c:v>0.74682374446355015</c:v>
                </c:pt>
                <c:pt idx="832">
                  <c:v>0.74628734252463858</c:v>
                </c:pt>
                <c:pt idx="833">
                  <c:v>0.74871755643853066</c:v>
                </c:pt>
                <c:pt idx="834">
                  <c:v>0.74988966921012179</c:v>
                </c:pt>
                <c:pt idx="835">
                  <c:v>0.75426006524665967</c:v>
                </c:pt>
                <c:pt idx="836">
                  <c:v>0.7499870989447539</c:v>
                </c:pt>
                <c:pt idx="837">
                  <c:v>0.75178885390870986</c:v>
                </c:pt>
                <c:pt idx="838">
                  <c:v>0.74673097195204352</c:v>
                </c:pt>
                <c:pt idx="839">
                  <c:v>0.75361503729529555</c:v>
                </c:pt>
                <c:pt idx="840">
                  <c:v>0.75137574930651418</c:v>
                </c:pt>
                <c:pt idx="841">
                  <c:v>0.7550172707201297</c:v>
                </c:pt>
                <c:pt idx="842">
                  <c:v>0.7482956245401684</c:v>
                </c:pt>
                <c:pt idx="843">
                  <c:v>0.74820069146123935</c:v>
                </c:pt>
                <c:pt idx="844">
                  <c:v>0.74810600601663568</c:v>
                </c:pt>
                <c:pt idx="845">
                  <c:v>0.7509503666627354</c:v>
                </c:pt>
                <c:pt idx="846">
                  <c:v>0.74663844074116725</c:v>
                </c:pt>
                <c:pt idx="847">
                  <c:v>0.75610038845350513</c:v>
                </c:pt>
                <c:pt idx="848">
                  <c:v>0.75448910666134328</c:v>
                </c:pt>
                <c:pt idx="849">
                  <c:v>0.75150251961435899</c:v>
                </c:pt>
                <c:pt idx="850">
                  <c:v>0.74780176174172885</c:v>
                </c:pt>
                <c:pt idx="851">
                  <c:v>0.75255442240517345</c:v>
                </c:pt>
                <c:pt idx="852">
                  <c:v>0.75501160419872537</c:v>
                </c:pt>
                <c:pt idx="853">
                  <c:v>0.75041153489090673</c:v>
                </c:pt>
                <c:pt idx="854">
                  <c:v>0.75653029912564007</c:v>
                </c:pt>
                <c:pt idx="855">
                  <c:v>0.7435757603721026</c:v>
                </c:pt>
                <c:pt idx="856">
                  <c:v>0.7532978378939521</c:v>
                </c:pt>
                <c:pt idx="857">
                  <c:v>0.75201501164008511</c:v>
                </c:pt>
                <c:pt idx="858">
                  <c:v>0.75212777090889271</c:v>
                </c:pt>
                <c:pt idx="859">
                  <c:v>0.75044339298718421</c:v>
                </c:pt>
                <c:pt idx="860">
                  <c:v>0.7525766915388542</c:v>
                </c:pt>
                <c:pt idx="861">
                  <c:v>0.75448910666134328</c:v>
                </c:pt>
                <c:pt idx="862">
                  <c:v>0.75024832683358333</c:v>
                </c:pt>
                <c:pt idx="863">
                  <c:v>0.75141697228841264</c:v>
                </c:pt>
                <c:pt idx="864">
                  <c:v>0.75236423718432155</c:v>
                </c:pt>
                <c:pt idx="865">
                  <c:v>0.74858671007792876</c:v>
                </c:pt>
                <c:pt idx="866">
                  <c:v>0.75450269174193496</c:v>
                </c:pt>
                <c:pt idx="867">
                  <c:v>0.75312331587770043</c:v>
                </c:pt>
                <c:pt idx="868">
                  <c:v>0.7565412941268993</c:v>
                </c:pt>
                <c:pt idx="869">
                  <c:v>0.7565412941268993</c:v>
                </c:pt>
                <c:pt idx="870">
                  <c:v>0.76139936894619487</c:v>
                </c:pt>
                <c:pt idx="871">
                  <c:v>0.75029676036019699</c:v>
                </c:pt>
                <c:pt idx="872">
                  <c:v>0.75654346349427271</c:v>
                </c:pt>
                <c:pt idx="873">
                  <c:v>0.75890502852099861</c:v>
                </c:pt>
                <c:pt idx="874">
                  <c:v>0.75923442210503367</c:v>
                </c:pt>
                <c:pt idx="875">
                  <c:v>0.74701097006227657</c:v>
                </c:pt>
                <c:pt idx="876">
                  <c:v>0.75588824138476085</c:v>
                </c:pt>
                <c:pt idx="877">
                  <c:v>0.74940632541561558</c:v>
                </c:pt>
                <c:pt idx="878">
                  <c:v>0.75956643752092778</c:v>
                </c:pt>
                <c:pt idx="879">
                  <c:v>0.76055052730406936</c:v>
                </c:pt>
                <c:pt idx="880">
                  <c:v>0.75880752251972516</c:v>
                </c:pt>
                <c:pt idx="881">
                  <c:v>0.75449591452358311</c:v>
                </c:pt>
                <c:pt idx="882">
                  <c:v>0.75342809030787261</c:v>
                </c:pt>
                <c:pt idx="883">
                  <c:v>0.75321500294216936</c:v>
                </c:pt>
                <c:pt idx="884">
                  <c:v>0.75397344956496104</c:v>
                </c:pt>
                <c:pt idx="885">
                  <c:v>0.75568543776607033</c:v>
                </c:pt>
                <c:pt idx="886">
                  <c:v>0.75376907185220099</c:v>
                </c:pt>
                <c:pt idx="887">
                  <c:v>0.76041805692650899</c:v>
                </c:pt>
                <c:pt idx="888">
                  <c:v>0.76303058444674299</c:v>
                </c:pt>
                <c:pt idx="889">
                  <c:v>0.75398925210414169</c:v>
                </c:pt>
                <c:pt idx="890">
                  <c:v>0.75515446647420414</c:v>
                </c:pt>
                <c:pt idx="891">
                  <c:v>0.75912068610771377</c:v>
                </c:pt>
                <c:pt idx="892">
                  <c:v>0.75890188320479246</c:v>
                </c:pt>
                <c:pt idx="893">
                  <c:v>0.7601953433220171</c:v>
                </c:pt>
                <c:pt idx="894">
                  <c:v>0.76399432407321544</c:v>
                </c:pt>
                <c:pt idx="895">
                  <c:v>0.76487049558579445</c:v>
                </c:pt>
                <c:pt idx="896">
                  <c:v>0.75632973933399195</c:v>
                </c:pt>
                <c:pt idx="897">
                  <c:v>0.76085941045754157</c:v>
                </c:pt>
                <c:pt idx="898">
                  <c:v>0.75923442210503367</c:v>
                </c:pt>
                <c:pt idx="899">
                  <c:v>0.76086703072876816</c:v>
                </c:pt>
                <c:pt idx="900">
                  <c:v>0.75718414292240255</c:v>
                </c:pt>
                <c:pt idx="901">
                  <c:v>0.75826243208158528</c:v>
                </c:pt>
                <c:pt idx="902">
                  <c:v>0.7566455465198143</c:v>
                </c:pt>
                <c:pt idx="903">
                  <c:v>0.76141710145977437</c:v>
                </c:pt>
                <c:pt idx="904">
                  <c:v>0.75901794856066718</c:v>
                </c:pt>
                <c:pt idx="905">
                  <c:v>0.75847638453979216</c:v>
                </c:pt>
                <c:pt idx="906">
                  <c:v>0.76281196022881936</c:v>
                </c:pt>
                <c:pt idx="907">
                  <c:v>0.75986876814747106</c:v>
                </c:pt>
                <c:pt idx="908">
                  <c:v>0.75729347896046439</c:v>
                </c:pt>
                <c:pt idx="909">
                  <c:v>0.7580404181404149</c:v>
                </c:pt>
                <c:pt idx="910">
                  <c:v>0.76254773818681032</c:v>
                </c:pt>
                <c:pt idx="911">
                  <c:v>0.76039196479552418</c:v>
                </c:pt>
                <c:pt idx="912">
                  <c:v>0.76545708135326562</c:v>
                </c:pt>
                <c:pt idx="913">
                  <c:v>0.77194124508417195</c:v>
                </c:pt>
                <c:pt idx="914">
                  <c:v>0.76307044064061091</c:v>
                </c:pt>
                <c:pt idx="915">
                  <c:v>0.76048934245189936</c:v>
                </c:pt>
                <c:pt idx="916">
                  <c:v>0.76950282076780696</c:v>
                </c:pt>
                <c:pt idx="917">
                  <c:v>0.75718987665977688</c:v>
                </c:pt>
                <c:pt idx="918">
                  <c:v>0.76730396462887562</c:v>
                </c:pt>
                <c:pt idx="919">
                  <c:v>0.75729537802759417</c:v>
                </c:pt>
                <c:pt idx="920">
                  <c:v>0.75825065571167849</c:v>
                </c:pt>
                <c:pt idx="921">
                  <c:v>0.76617008384647656</c:v>
                </c:pt>
                <c:pt idx="922">
                  <c:v>0.76062077241229709</c:v>
                </c:pt>
                <c:pt idx="923">
                  <c:v>0.76699466323768695</c:v>
                </c:pt>
                <c:pt idx="924">
                  <c:v>0.75387926477020362</c:v>
                </c:pt>
                <c:pt idx="925">
                  <c:v>0.75804402027063378</c:v>
                </c:pt>
                <c:pt idx="926">
                  <c:v>0.75441337342012271</c:v>
                </c:pt>
                <c:pt idx="927">
                  <c:v>0.75923052023129212</c:v>
                </c:pt>
                <c:pt idx="928">
                  <c:v>0.76677298963091123</c:v>
                </c:pt>
                <c:pt idx="929">
                  <c:v>0.75932828628943949</c:v>
                </c:pt>
                <c:pt idx="930">
                  <c:v>0.76040495212651948</c:v>
                </c:pt>
                <c:pt idx="931">
                  <c:v>0.75697498012959186</c:v>
                </c:pt>
                <c:pt idx="932">
                  <c:v>0.76495482785825442</c:v>
                </c:pt>
                <c:pt idx="933">
                  <c:v>0.76759143431248944</c:v>
                </c:pt>
                <c:pt idx="934">
                  <c:v>0.76636991479528482</c:v>
                </c:pt>
                <c:pt idx="935">
                  <c:v>0.76854872391265161</c:v>
                </c:pt>
                <c:pt idx="936">
                  <c:v>0.76307044064061091</c:v>
                </c:pt>
                <c:pt idx="937">
                  <c:v>0.76242297953760207</c:v>
                </c:pt>
                <c:pt idx="938">
                  <c:v>0.76805971228711922</c:v>
                </c:pt>
                <c:pt idx="939">
                  <c:v>0.76425368679333794</c:v>
                </c:pt>
                <c:pt idx="940">
                  <c:v>0.77385849772042381</c:v>
                </c:pt>
                <c:pt idx="941">
                  <c:v>0.76533934189229214</c:v>
                </c:pt>
                <c:pt idx="942">
                  <c:v>0.76631004459898766</c:v>
                </c:pt>
                <c:pt idx="943">
                  <c:v>0.76512188101125433</c:v>
                </c:pt>
                <c:pt idx="944">
                  <c:v>0.76360426591232433</c:v>
                </c:pt>
                <c:pt idx="945">
                  <c:v>0.76393600794311245</c:v>
                </c:pt>
                <c:pt idx="946">
                  <c:v>0.77447824538330412</c:v>
                </c:pt>
                <c:pt idx="947">
                  <c:v>0.76287855459877352</c:v>
                </c:pt>
                <c:pt idx="948">
                  <c:v>0.76517361928400907</c:v>
                </c:pt>
                <c:pt idx="949">
                  <c:v>0.75793417301378307</c:v>
                </c:pt>
                <c:pt idx="950">
                  <c:v>0.76115692330379858</c:v>
                </c:pt>
                <c:pt idx="951">
                  <c:v>0.76267338912426641</c:v>
                </c:pt>
                <c:pt idx="952">
                  <c:v>0.76180585312890436</c:v>
                </c:pt>
                <c:pt idx="953">
                  <c:v>0.76397964607533486</c:v>
                </c:pt>
                <c:pt idx="954">
                  <c:v>0.76715030889704605</c:v>
                </c:pt>
                <c:pt idx="955">
                  <c:v>0.76495482785825442</c:v>
                </c:pt>
                <c:pt idx="956">
                  <c:v>0.76502166304206665</c:v>
                </c:pt>
                <c:pt idx="957">
                  <c:v>0.77552556480484913</c:v>
                </c:pt>
                <c:pt idx="958">
                  <c:v>0.76587429466670753</c:v>
                </c:pt>
                <c:pt idx="959">
                  <c:v>0.7708302931045159</c:v>
                </c:pt>
                <c:pt idx="960">
                  <c:v>0.77136946507891291</c:v>
                </c:pt>
                <c:pt idx="961">
                  <c:v>0.77283312351580635</c:v>
                </c:pt>
                <c:pt idx="962">
                  <c:v>0.76413790223254385</c:v>
                </c:pt>
                <c:pt idx="963">
                  <c:v>0.76520461212955104</c:v>
                </c:pt>
                <c:pt idx="964">
                  <c:v>0.76903558134711181</c:v>
                </c:pt>
                <c:pt idx="965">
                  <c:v>0.77302113803806338</c:v>
                </c:pt>
                <c:pt idx="966">
                  <c:v>0.76423856722592187</c:v>
                </c:pt>
                <c:pt idx="967">
                  <c:v>0.76447048845224042</c:v>
                </c:pt>
                <c:pt idx="968">
                  <c:v>0.7654392074722226</c:v>
                </c:pt>
                <c:pt idx="969">
                  <c:v>0.76825488996508873</c:v>
                </c:pt>
                <c:pt idx="970">
                  <c:v>0.7633881194908364</c:v>
                </c:pt>
                <c:pt idx="971">
                  <c:v>0.76166480238028944</c:v>
                </c:pt>
                <c:pt idx="972">
                  <c:v>0.76512188101125433</c:v>
                </c:pt>
                <c:pt idx="973">
                  <c:v>0.76906169535236357</c:v>
                </c:pt>
                <c:pt idx="974">
                  <c:v>0.76252516325505371</c:v>
                </c:pt>
                <c:pt idx="975">
                  <c:v>0.76774238582615095</c:v>
                </c:pt>
                <c:pt idx="976">
                  <c:v>0.76994462745829384</c:v>
                </c:pt>
                <c:pt idx="977">
                  <c:v>0.76263863712431723</c:v>
                </c:pt>
                <c:pt idx="978">
                  <c:v>0.76512188101125433</c:v>
                </c:pt>
                <c:pt idx="979">
                  <c:v>0.76490458531130423</c:v>
                </c:pt>
                <c:pt idx="980">
                  <c:v>0.76959949949301598</c:v>
                </c:pt>
                <c:pt idx="981">
                  <c:v>0.76762129108984389</c:v>
                </c:pt>
                <c:pt idx="982">
                  <c:v>0.77423103296675488</c:v>
                </c:pt>
                <c:pt idx="983">
                  <c:v>0.76390724131075582</c:v>
                </c:pt>
                <c:pt idx="984">
                  <c:v>0.76650789354195226</c:v>
                </c:pt>
                <c:pt idx="985">
                  <c:v>0.76823071408745636</c:v>
                </c:pt>
                <c:pt idx="986">
                  <c:v>0.76508777507613424</c:v>
                </c:pt>
                <c:pt idx="987">
                  <c:v>0.76562017330775012</c:v>
                </c:pt>
                <c:pt idx="988">
                  <c:v>0.77083517771704779</c:v>
                </c:pt>
                <c:pt idx="989">
                  <c:v>0.76473909185798372</c:v>
                </c:pt>
                <c:pt idx="990">
                  <c:v>0.77317285647343448</c:v>
                </c:pt>
                <c:pt idx="991">
                  <c:v>0.76789141830659535</c:v>
                </c:pt>
                <c:pt idx="992">
                  <c:v>0.76716176759858579</c:v>
                </c:pt>
                <c:pt idx="993">
                  <c:v>0.76283057547367583</c:v>
                </c:pt>
                <c:pt idx="994">
                  <c:v>0.76542141378845352</c:v>
                </c:pt>
                <c:pt idx="995">
                  <c:v>0.76229910369388698</c:v>
                </c:pt>
                <c:pt idx="996">
                  <c:v>0.76796184864875172</c:v>
                </c:pt>
                <c:pt idx="997">
                  <c:v>0.77026195391926211</c:v>
                </c:pt>
                <c:pt idx="998">
                  <c:v>0.76102122556164997</c:v>
                </c:pt>
                <c:pt idx="999">
                  <c:v>0.76413790223254385</c:v>
                </c:pt>
                <c:pt idx="1000">
                  <c:v>0.7751271019068624</c:v>
                </c:pt>
                <c:pt idx="1001">
                  <c:v>0.77077002007236572</c:v>
                </c:pt>
                <c:pt idx="1002">
                  <c:v>0.76552088609789659</c:v>
                </c:pt>
                <c:pt idx="1003">
                  <c:v>0.76988844841867654</c:v>
                </c:pt>
                <c:pt idx="1004">
                  <c:v>0.76801225682198726</c:v>
                </c:pt>
                <c:pt idx="1005">
                  <c:v>0.76550296608090029</c:v>
                </c:pt>
                <c:pt idx="1006">
                  <c:v>0.76854629026422427</c:v>
                </c:pt>
                <c:pt idx="1007">
                  <c:v>0.77670498663105059</c:v>
                </c:pt>
                <c:pt idx="1008">
                  <c:v>0.76995631442908097</c:v>
                </c:pt>
                <c:pt idx="1009">
                  <c:v>0.77424751932998293</c:v>
                </c:pt>
                <c:pt idx="1010">
                  <c:v>0.77014730993287117</c:v>
                </c:pt>
                <c:pt idx="1011">
                  <c:v>0.7738029663652598</c:v>
                </c:pt>
                <c:pt idx="1012">
                  <c:v>0.7670970320973336</c:v>
                </c:pt>
                <c:pt idx="1013">
                  <c:v>0.76493800467760742</c:v>
                </c:pt>
                <c:pt idx="1014">
                  <c:v>0.77291592759180616</c:v>
                </c:pt>
                <c:pt idx="1015">
                  <c:v>0.77014730993287117</c:v>
                </c:pt>
                <c:pt idx="1016">
                  <c:v>0.77487624436378688</c:v>
                </c:pt>
                <c:pt idx="1017">
                  <c:v>0.76184087579414961</c:v>
                </c:pt>
                <c:pt idx="1018">
                  <c:v>0.77393263787251165</c:v>
                </c:pt>
                <c:pt idx="1019">
                  <c:v>0.76579966127853838</c:v>
                </c:pt>
                <c:pt idx="1020">
                  <c:v>0.77096039552093953</c:v>
                </c:pt>
                <c:pt idx="1021">
                  <c:v>0.76973701984169995</c:v>
                </c:pt>
                <c:pt idx="1022">
                  <c:v>0.76485501614311879</c:v>
                </c:pt>
                <c:pt idx="1023">
                  <c:v>0.76820664674094941</c:v>
                </c:pt>
                <c:pt idx="1024">
                  <c:v>0.769325509817959</c:v>
                </c:pt>
                <c:pt idx="1025">
                  <c:v>0.77051994928269374</c:v>
                </c:pt>
                <c:pt idx="1026">
                  <c:v>0.7742855368930418</c:v>
                </c:pt>
                <c:pt idx="1027">
                  <c:v>0.76711851391423413</c:v>
                </c:pt>
                <c:pt idx="1028">
                  <c:v>0.77670498663105059</c:v>
                </c:pt>
                <c:pt idx="1029">
                  <c:v>0.76908014291650195</c:v>
                </c:pt>
                <c:pt idx="1030">
                  <c:v>0.7707102900253</c:v>
                </c:pt>
                <c:pt idx="1031">
                  <c:v>0.77115005917451895</c:v>
                </c:pt>
                <c:pt idx="1032">
                  <c:v>0.77335910316491718</c:v>
                </c:pt>
                <c:pt idx="1033">
                  <c:v>0.77014730993287117</c:v>
                </c:pt>
                <c:pt idx="1034">
                  <c:v>0.76719458441014732</c:v>
                </c:pt>
                <c:pt idx="1035">
                  <c:v>0.76721626460209369</c:v>
                </c:pt>
                <c:pt idx="1036">
                  <c:v>0.76312178737556335</c:v>
                </c:pt>
                <c:pt idx="1037">
                  <c:v>0.77124462533750993</c:v>
                </c:pt>
                <c:pt idx="1038">
                  <c:v>0.7759906586100116</c:v>
                </c:pt>
                <c:pt idx="1039">
                  <c:v>0.76591692955123769</c:v>
                </c:pt>
                <c:pt idx="1040">
                  <c:v>0.77335910316491718</c:v>
                </c:pt>
                <c:pt idx="1041">
                  <c:v>0.7704906587091529</c:v>
                </c:pt>
                <c:pt idx="1042">
                  <c:v>0.76798868880642113</c:v>
                </c:pt>
                <c:pt idx="1043">
                  <c:v>0.76951789323180553</c:v>
                </c:pt>
                <c:pt idx="1044">
                  <c:v>0.76789141830659535</c:v>
                </c:pt>
                <c:pt idx="1045">
                  <c:v>0.77127562395529359</c:v>
                </c:pt>
                <c:pt idx="1046">
                  <c:v>0.77083517771704779</c:v>
                </c:pt>
                <c:pt idx="1047">
                  <c:v>0.76613307597272551</c:v>
                </c:pt>
                <c:pt idx="1048">
                  <c:v>0.77326606722087465</c:v>
                </c:pt>
                <c:pt idx="1049">
                  <c:v>0.77014730993287117</c:v>
                </c:pt>
                <c:pt idx="1050">
                  <c:v>0.76883606344201505</c:v>
                </c:pt>
                <c:pt idx="1051">
                  <c:v>0.77367363840851144</c:v>
                </c:pt>
                <c:pt idx="1052">
                  <c:v>0.76762802354644555</c:v>
                </c:pt>
                <c:pt idx="1053">
                  <c:v>0.77212551833604326</c:v>
                </c:pt>
                <c:pt idx="1054">
                  <c:v>0.77411750160885417</c:v>
                </c:pt>
                <c:pt idx="1055">
                  <c:v>0.76601548156431587</c:v>
                </c:pt>
                <c:pt idx="1056">
                  <c:v>0.76741122188754307</c:v>
                </c:pt>
                <c:pt idx="1057">
                  <c:v>0.77278797276228939</c:v>
                </c:pt>
                <c:pt idx="1058">
                  <c:v>0.77376615459194542</c:v>
                </c:pt>
                <c:pt idx="1059">
                  <c:v>0.77868309989905438</c:v>
                </c:pt>
                <c:pt idx="1060">
                  <c:v>0.77124462533750993</c:v>
                </c:pt>
                <c:pt idx="1061">
                  <c:v>0.76623146479483206</c:v>
                </c:pt>
                <c:pt idx="1062">
                  <c:v>0.76731383375623596</c:v>
                </c:pt>
                <c:pt idx="1063">
                  <c:v>0.77215855606122386</c:v>
                </c:pt>
                <c:pt idx="1064">
                  <c:v>0.76808577826614044</c:v>
                </c:pt>
                <c:pt idx="1065">
                  <c:v>0.77159050541276486</c:v>
                </c:pt>
                <c:pt idx="1066">
                  <c:v>0.76777089680866917</c:v>
                </c:pt>
                <c:pt idx="1067">
                  <c:v>0.77415517368710185</c:v>
                </c:pt>
                <c:pt idx="1068">
                  <c:v>0.7691764001560496</c:v>
                </c:pt>
                <c:pt idx="1069">
                  <c:v>0.77115005917451895</c:v>
                </c:pt>
                <c:pt idx="1070">
                  <c:v>0.76774793061529978</c:v>
                </c:pt>
                <c:pt idx="1071">
                  <c:v>0.76818268719628768</c:v>
                </c:pt>
                <c:pt idx="1072">
                  <c:v>0.77005190129917112</c:v>
                </c:pt>
                <c:pt idx="1073">
                  <c:v>0.76634938583197676</c:v>
                </c:pt>
                <c:pt idx="1074">
                  <c:v>0.78145595804997514</c:v>
                </c:pt>
                <c:pt idx="1075">
                  <c:v>0.76526946844822874</c:v>
                </c:pt>
                <c:pt idx="1076">
                  <c:v>0.77995128350465115</c:v>
                </c:pt>
                <c:pt idx="1077">
                  <c:v>0.77002374940777707</c:v>
                </c:pt>
                <c:pt idx="1078">
                  <c:v>0.77146459441811344</c:v>
                </c:pt>
                <c:pt idx="1079">
                  <c:v>0.77014730993287117</c:v>
                </c:pt>
                <c:pt idx="1080">
                  <c:v>0.77203163082820814</c:v>
                </c:pt>
                <c:pt idx="1081">
                  <c:v>0.77093009009391555</c:v>
                </c:pt>
                <c:pt idx="1082">
                  <c:v>0.77159050541276486</c:v>
                </c:pt>
                <c:pt idx="1083">
                  <c:v>0.76852152819842057</c:v>
                </c:pt>
                <c:pt idx="1084">
                  <c:v>0.76302094990505487</c:v>
                </c:pt>
                <c:pt idx="1085">
                  <c:v>0.76409357874039274</c:v>
                </c:pt>
                <c:pt idx="1086">
                  <c:v>0.76656585937634336</c:v>
                </c:pt>
                <c:pt idx="1087">
                  <c:v>0.76961381579972798</c:v>
                </c:pt>
                <c:pt idx="1088">
                  <c:v>0.77017577725168163</c:v>
                </c:pt>
                <c:pt idx="1089">
                  <c:v>0.77039540856782873</c:v>
                </c:pt>
                <c:pt idx="1090">
                  <c:v>0.77527045687451024</c:v>
                </c:pt>
                <c:pt idx="1091">
                  <c:v>0.77215855606122386</c:v>
                </c:pt>
                <c:pt idx="1092">
                  <c:v>0.77215855606122386</c:v>
                </c:pt>
                <c:pt idx="1093">
                  <c:v>0.76765069107165551</c:v>
                </c:pt>
                <c:pt idx="1094">
                  <c:v>0.76951789323180553</c:v>
                </c:pt>
                <c:pt idx="1095">
                  <c:v>0.7639789259201234</c:v>
                </c:pt>
                <c:pt idx="1096">
                  <c:v>0.77513870315112299</c:v>
                </c:pt>
                <c:pt idx="1097">
                  <c:v>0.77648070612153841</c:v>
                </c:pt>
                <c:pt idx="1098">
                  <c:v>0.77737888511755782</c:v>
                </c:pt>
                <c:pt idx="1099">
                  <c:v>0.76753079984568817</c:v>
                </c:pt>
                <c:pt idx="1100">
                  <c:v>0.76623146479483206</c:v>
                </c:pt>
                <c:pt idx="1101">
                  <c:v>0.77443169139906376</c:v>
                </c:pt>
                <c:pt idx="1102">
                  <c:v>0.76623146479483206</c:v>
                </c:pt>
                <c:pt idx="1103">
                  <c:v>0.76644761121631988</c:v>
                </c:pt>
                <c:pt idx="1104">
                  <c:v>0.76429346116371777</c:v>
                </c:pt>
                <c:pt idx="1105">
                  <c:v>0.77323046283540053</c:v>
                </c:pt>
                <c:pt idx="1106">
                  <c:v>0.76322243866509731</c:v>
                </c:pt>
                <c:pt idx="1107">
                  <c:v>0.76290790342150294</c:v>
                </c:pt>
                <c:pt idx="1108">
                  <c:v>0.76777089680866917</c:v>
                </c:pt>
                <c:pt idx="1109">
                  <c:v>0.76789141830659535</c:v>
                </c:pt>
                <c:pt idx="1110">
                  <c:v>0.76920266479745159</c:v>
                </c:pt>
                <c:pt idx="1111">
                  <c:v>0.7661523869619139</c:v>
                </c:pt>
                <c:pt idx="1112">
                  <c:v>0.7694217914073459</c:v>
                </c:pt>
                <c:pt idx="1113">
                  <c:v>0.7742855368930418</c:v>
                </c:pt>
                <c:pt idx="1114">
                  <c:v>0.77639010517357931</c:v>
                </c:pt>
                <c:pt idx="1115">
                  <c:v>0.76832783299875529</c:v>
                </c:pt>
                <c:pt idx="1116">
                  <c:v>0.76832783299875529</c:v>
                </c:pt>
                <c:pt idx="1117">
                  <c:v>0.76995631442908097</c:v>
                </c:pt>
                <c:pt idx="1118">
                  <c:v>0.76777089680866917</c:v>
                </c:pt>
                <c:pt idx="1119">
                  <c:v>0.77039540856782873</c:v>
                </c:pt>
                <c:pt idx="1120">
                  <c:v>0.77127562395529359</c:v>
                </c:pt>
                <c:pt idx="1121">
                  <c:v>0.76832783299875529</c:v>
                </c:pt>
                <c:pt idx="1122">
                  <c:v>0.7670205811798303</c:v>
                </c:pt>
                <c:pt idx="1123">
                  <c:v>0.76920266479745159</c:v>
                </c:pt>
                <c:pt idx="1124">
                  <c:v>0.76420853050022963</c:v>
                </c:pt>
                <c:pt idx="1125">
                  <c:v>0.76745566837431511</c:v>
                </c:pt>
                <c:pt idx="1126">
                  <c:v>0.771937567425105</c:v>
                </c:pt>
                <c:pt idx="1127">
                  <c:v>0.77450859325929777</c:v>
                </c:pt>
                <c:pt idx="1128">
                  <c:v>0.769325509817959</c:v>
                </c:pt>
                <c:pt idx="1129">
                  <c:v>0.76605361244404835</c:v>
                </c:pt>
                <c:pt idx="1130">
                  <c:v>0.76857116393343428</c:v>
                </c:pt>
                <c:pt idx="1131">
                  <c:v>0.76844933830537998</c:v>
                </c:pt>
                <c:pt idx="1132">
                  <c:v>0.7684247708653027</c:v>
                </c:pt>
                <c:pt idx="1133">
                  <c:v>0.76801225682198726</c:v>
                </c:pt>
                <c:pt idx="1134">
                  <c:v>0.76964108599472691</c:v>
                </c:pt>
                <c:pt idx="1135">
                  <c:v>0.77348808490778853</c:v>
                </c:pt>
                <c:pt idx="1136">
                  <c:v>0.76550296608090029</c:v>
                </c:pt>
                <c:pt idx="1137">
                  <c:v>0.76801225682198726</c:v>
                </c:pt>
                <c:pt idx="1138">
                  <c:v>0.76801225682198726</c:v>
                </c:pt>
                <c:pt idx="1139">
                  <c:v>0.77450859325929777</c:v>
                </c:pt>
                <c:pt idx="1140">
                  <c:v>0.76986054881732757</c:v>
                </c:pt>
                <c:pt idx="1141">
                  <c:v>0.76507083642889628</c:v>
                </c:pt>
                <c:pt idx="1142">
                  <c:v>0.76864306143310934</c:v>
                </c:pt>
                <c:pt idx="1143">
                  <c:v>0.76876491448214801</c:v>
                </c:pt>
                <c:pt idx="1144">
                  <c:v>0.77127562395529359</c:v>
                </c:pt>
                <c:pt idx="1145">
                  <c:v>0.7749552284401563</c:v>
                </c:pt>
                <c:pt idx="1146">
                  <c:v>0.77020437310592582</c:v>
                </c:pt>
                <c:pt idx="1147">
                  <c:v>0.77361740943815771</c:v>
                </c:pt>
                <c:pt idx="1148">
                  <c:v>0.76944867926945748</c:v>
                </c:pt>
                <c:pt idx="1149">
                  <c:v>0.77276354573727035</c:v>
                </c:pt>
                <c:pt idx="1150">
                  <c:v>0.76910621523057798</c:v>
                </c:pt>
                <c:pt idx="1151">
                  <c:v>0.77010858677138638</c:v>
                </c:pt>
                <c:pt idx="1152">
                  <c:v>0.76803593107553969</c:v>
                </c:pt>
                <c:pt idx="1153">
                  <c:v>0.76738005816639232</c:v>
                </c:pt>
                <c:pt idx="1154">
                  <c:v>0.76825488996508873</c:v>
                </c:pt>
                <c:pt idx="1155">
                  <c:v>0.7627289606872093</c:v>
                </c:pt>
                <c:pt idx="1156">
                  <c:v>0.77155954483395317</c:v>
                </c:pt>
                <c:pt idx="1157">
                  <c:v>0.76849880642586699</c:v>
                </c:pt>
                <c:pt idx="1158">
                  <c:v>0.76881578127849637</c:v>
                </c:pt>
                <c:pt idx="1159">
                  <c:v>0.76769633213473798</c:v>
                </c:pt>
                <c:pt idx="1160">
                  <c:v>0.76857116393343428</c:v>
                </c:pt>
                <c:pt idx="1161">
                  <c:v>0.77001262068857668</c:v>
                </c:pt>
                <c:pt idx="1162">
                  <c:v>0.77219174348954811</c:v>
                </c:pt>
                <c:pt idx="1163">
                  <c:v>0.76791478940020708</c:v>
                </c:pt>
                <c:pt idx="1164">
                  <c:v>0.76672568553970422</c:v>
                </c:pt>
                <c:pt idx="1165">
                  <c:v>0.76682416751029792</c:v>
                </c:pt>
                <c:pt idx="1166">
                  <c:v>0.7732084443887306</c:v>
                </c:pt>
                <c:pt idx="1167">
                  <c:v>0.77213064774630924</c:v>
                </c:pt>
                <c:pt idx="1168">
                  <c:v>0.76944867926945748</c:v>
                </c:pt>
                <c:pt idx="1169">
                  <c:v>0.77343115345037183</c:v>
                </c:pt>
                <c:pt idx="1170">
                  <c:v>0.76815739255236748</c:v>
                </c:pt>
                <c:pt idx="1171">
                  <c:v>0.77378404885201935</c:v>
                </c:pt>
                <c:pt idx="1172">
                  <c:v>0.77200306395415774</c:v>
                </c:pt>
                <c:pt idx="1173">
                  <c:v>0.77346742482940389</c:v>
                </c:pt>
                <c:pt idx="1174">
                  <c:v>0.76903558134711181</c:v>
                </c:pt>
                <c:pt idx="1175">
                  <c:v>0.76762129108984389</c:v>
                </c:pt>
                <c:pt idx="1176">
                  <c:v>0.76490458531130423</c:v>
                </c:pt>
                <c:pt idx="1177">
                  <c:v>0.77453239620693104</c:v>
                </c:pt>
                <c:pt idx="1178">
                  <c:v>0.76642913283017933</c:v>
                </c:pt>
                <c:pt idx="1179">
                  <c:v>0.76490458531130423</c:v>
                </c:pt>
                <c:pt idx="1180">
                  <c:v>0.77270416318543411</c:v>
                </c:pt>
                <c:pt idx="1181">
                  <c:v>0.7670850057393267</c:v>
                </c:pt>
                <c:pt idx="1182">
                  <c:v>0.76827917510971999</c:v>
                </c:pt>
                <c:pt idx="1183">
                  <c:v>0.76123559033393595</c:v>
                </c:pt>
                <c:pt idx="1184">
                  <c:v>0.76928217303204771</c:v>
                </c:pt>
                <c:pt idx="1185">
                  <c:v>0.77203603573055002</c:v>
                </c:pt>
                <c:pt idx="1186">
                  <c:v>0.7708302931045159</c:v>
                </c:pt>
                <c:pt idx="1187">
                  <c:v>0.77048311340088393</c:v>
                </c:pt>
                <c:pt idx="1188">
                  <c:v>0.76884138746682773</c:v>
                </c:pt>
                <c:pt idx="1189">
                  <c:v>0.76305798484879583</c:v>
                </c:pt>
                <c:pt idx="1190">
                  <c:v>0.76825488996508873</c:v>
                </c:pt>
                <c:pt idx="1191">
                  <c:v>0.77566783236003012</c:v>
                </c:pt>
                <c:pt idx="1192">
                  <c:v>0.77443169139906376</c:v>
                </c:pt>
                <c:pt idx="1193">
                  <c:v>0.76459190264605881</c:v>
                </c:pt>
                <c:pt idx="1194">
                  <c:v>0.77733371166485454</c:v>
                </c:pt>
                <c:pt idx="1195">
                  <c:v>0.76995631442908097</c:v>
                </c:pt>
                <c:pt idx="1196">
                  <c:v>0.77383994525274791</c:v>
                </c:pt>
                <c:pt idx="1197">
                  <c:v>0.77873971219279514</c:v>
                </c:pt>
                <c:pt idx="1198">
                  <c:v>0.77742229831239995</c:v>
                </c:pt>
                <c:pt idx="1199">
                  <c:v>0.7731119829102322</c:v>
                </c:pt>
                <c:pt idx="1200">
                  <c:v>0.77455288652886856</c:v>
                </c:pt>
                <c:pt idx="1201">
                  <c:v>0.7767568248200325</c:v>
                </c:pt>
                <c:pt idx="1202">
                  <c:v>0.77826304624272014</c:v>
                </c:pt>
                <c:pt idx="1203">
                  <c:v>0.78013023262801373</c:v>
                </c:pt>
                <c:pt idx="1204">
                  <c:v>0.77526272536344298</c:v>
                </c:pt>
                <c:pt idx="1205">
                  <c:v>0.77623071714299574</c:v>
                </c:pt>
                <c:pt idx="1206">
                  <c:v>0.77711161014152896</c:v>
                </c:pt>
                <c:pt idx="1207">
                  <c:v>0.77941235736793002</c:v>
                </c:pt>
                <c:pt idx="1208">
                  <c:v>0.78066256062528772</c:v>
                </c:pt>
                <c:pt idx="1209">
                  <c:v>0.78052503778753723</c:v>
                </c:pt>
                <c:pt idx="1210">
                  <c:v>0.77697958852989912</c:v>
                </c:pt>
                <c:pt idx="1211">
                  <c:v>0.78479313873323131</c:v>
                </c:pt>
                <c:pt idx="1212">
                  <c:v>0.77618901794360662</c:v>
                </c:pt>
                <c:pt idx="1213">
                  <c:v>0.77839125957574951</c:v>
                </c:pt>
                <c:pt idx="1214">
                  <c:v>0.77719989641543508</c:v>
                </c:pt>
                <c:pt idx="1215">
                  <c:v>0.77923904880687378</c:v>
                </c:pt>
                <c:pt idx="1216">
                  <c:v>0.77937486177058868</c:v>
                </c:pt>
                <c:pt idx="1217">
                  <c:v>0.77901668597000373</c:v>
                </c:pt>
                <c:pt idx="1218">
                  <c:v>0.78561822396606351</c:v>
                </c:pt>
                <c:pt idx="1219">
                  <c:v>0.77954814637906311</c:v>
                </c:pt>
                <c:pt idx="1220">
                  <c:v>0.78425814323346577</c:v>
                </c:pt>
                <c:pt idx="1221">
                  <c:v>0.78425814323346577</c:v>
                </c:pt>
                <c:pt idx="1222">
                  <c:v>0.77689113246184494</c:v>
                </c:pt>
                <c:pt idx="1223">
                  <c:v>0.77706692758777518</c:v>
                </c:pt>
                <c:pt idx="1224">
                  <c:v>0.77711089169727154</c:v>
                </c:pt>
                <c:pt idx="1225">
                  <c:v>0.77340109335827367</c:v>
                </c:pt>
                <c:pt idx="1226">
                  <c:v>0.7747591004101092</c:v>
                </c:pt>
                <c:pt idx="1227">
                  <c:v>0.77466795614539818</c:v>
                </c:pt>
                <c:pt idx="1228">
                  <c:v>0.77466795614539818</c:v>
                </c:pt>
                <c:pt idx="1229">
                  <c:v>0.76987279951545717</c:v>
                </c:pt>
                <c:pt idx="1230">
                  <c:v>0.77702074793438258</c:v>
                </c:pt>
                <c:pt idx="1231">
                  <c:v>0.78169039925809392</c:v>
                </c:pt>
                <c:pt idx="1232">
                  <c:v>0.77907504554056917</c:v>
                </c:pt>
                <c:pt idx="1233">
                  <c:v>0.77966072737990255</c:v>
                </c:pt>
                <c:pt idx="1234">
                  <c:v>0.77675417085751586</c:v>
                </c:pt>
                <c:pt idx="1235">
                  <c:v>0.77697670667210605</c:v>
                </c:pt>
                <c:pt idx="1236">
                  <c:v>0.77719941573374729</c:v>
                </c:pt>
                <c:pt idx="1237">
                  <c:v>0.77604582506352759</c:v>
                </c:pt>
                <c:pt idx="1238">
                  <c:v>0.78613805561434935</c:v>
                </c:pt>
                <c:pt idx="1239">
                  <c:v>0.77835063264180793</c:v>
                </c:pt>
                <c:pt idx="1240">
                  <c:v>0.77513340173835699</c:v>
                </c:pt>
                <c:pt idx="1241">
                  <c:v>0.77977068219365331</c:v>
                </c:pt>
                <c:pt idx="1242">
                  <c:v>0.77478579115871982</c:v>
                </c:pt>
                <c:pt idx="1243">
                  <c:v>0.77923904880687378</c:v>
                </c:pt>
                <c:pt idx="1244">
                  <c:v>0.77977068219365331</c:v>
                </c:pt>
                <c:pt idx="1245">
                  <c:v>0.78253883411854286</c:v>
                </c:pt>
                <c:pt idx="1246">
                  <c:v>0.77610004971182311</c:v>
                </c:pt>
                <c:pt idx="1247">
                  <c:v>0.78343842534801389</c:v>
                </c:pt>
                <c:pt idx="1248">
                  <c:v>0.77919033968101614</c:v>
                </c:pt>
                <c:pt idx="1249">
                  <c:v>0.7729513181207357</c:v>
                </c:pt>
                <c:pt idx="1250">
                  <c:v>0.78021627383394709</c:v>
                </c:pt>
                <c:pt idx="1251">
                  <c:v>0.78569985827276401</c:v>
                </c:pt>
                <c:pt idx="1252">
                  <c:v>0.78119472933465184</c:v>
                </c:pt>
                <c:pt idx="1253">
                  <c:v>0.78200561368013077</c:v>
                </c:pt>
                <c:pt idx="1254">
                  <c:v>0.77799522404939703</c:v>
                </c:pt>
                <c:pt idx="1255">
                  <c:v>0.7777740645677752</c:v>
                </c:pt>
                <c:pt idx="1256">
                  <c:v>0.77843805660722154</c:v>
                </c:pt>
                <c:pt idx="1257">
                  <c:v>0.77680488422071925</c:v>
                </c:pt>
                <c:pt idx="1258">
                  <c:v>0.78458806319941743</c:v>
                </c:pt>
                <c:pt idx="1259">
                  <c:v>0.78524613926372699</c:v>
                </c:pt>
                <c:pt idx="1260">
                  <c:v>0.77755307593165646</c:v>
                </c:pt>
                <c:pt idx="1261">
                  <c:v>0.77557182293563243</c:v>
                </c:pt>
                <c:pt idx="1262">
                  <c:v>0.78437982473669898</c:v>
                </c:pt>
                <c:pt idx="1263">
                  <c:v>0.77764317649806147</c:v>
                </c:pt>
                <c:pt idx="1264">
                  <c:v>0.78054293394125407</c:v>
                </c:pt>
                <c:pt idx="1265">
                  <c:v>0.78189126216505933</c:v>
                </c:pt>
                <c:pt idx="1266">
                  <c:v>0.77547264282241546</c:v>
                </c:pt>
                <c:pt idx="1267">
                  <c:v>0.78217247540094348</c:v>
                </c:pt>
                <c:pt idx="1268">
                  <c:v>0.77639939290729432</c:v>
                </c:pt>
                <c:pt idx="1269">
                  <c:v>0.77764535467865592</c:v>
                </c:pt>
                <c:pt idx="1270">
                  <c:v>0.77343674162144849</c:v>
                </c:pt>
                <c:pt idx="1271">
                  <c:v>0.77551304122926534</c:v>
                </c:pt>
                <c:pt idx="1272">
                  <c:v>0.77862736191989146</c:v>
                </c:pt>
                <c:pt idx="1273">
                  <c:v>0.778315569218476</c:v>
                </c:pt>
                <c:pt idx="1274">
                  <c:v>0.77719941573374729</c:v>
                </c:pt>
                <c:pt idx="1275">
                  <c:v>0.77573437182075455</c:v>
                </c:pt>
                <c:pt idx="1276">
                  <c:v>0.77702196067255314</c:v>
                </c:pt>
                <c:pt idx="1277">
                  <c:v>0.77455288652886856</c:v>
                </c:pt>
                <c:pt idx="1278">
                  <c:v>0.77928797737232536</c:v>
                </c:pt>
                <c:pt idx="1279">
                  <c:v>0.77839748708057122</c:v>
                </c:pt>
                <c:pt idx="1280">
                  <c:v>0.77618331367990723</c:v>
                </c:pt>
                <c:pt idx="1281">
                  <c:v>0.7809386988759951</c:v>
                </c:pt>
                <c:pt idx="1282">
                  <c:v>0.78242670545270865</c:v>
                </c:pt>
                <c:pt idx="1283">
                  <c:v>0.78031882913133643</c:v>
                </c:pt>
                <c:pt idx="1284">
                  <c:v>0.78341356097111059</c:v>
                </c:pt>
                <c:pt idx="1285">
                  <c:v>0.78560025373079534</c:v>
                </c:pt>
                <c:pt idx="1286">
                  <c:v>0.78107731721850882</c:v>
                </c:pt>
                <c:pt idx="1287">
                  <c:v>0.78052503778753723</c:v>
                </c:pt>
                <c:pt idx="1288">
                  <c:v>0.77835063264180793</c:v>
                </c:pt>
                <c:pt idx="1289">
                  <c:v>0.77923904880687378</c:v>
                </c:pt>
                <c:pt idx="1290">
                  <c:v>0.78327142250536153</c:v>
                </c:pt>
                <c:pt idx="1291">
                  <c:v>0.7817813331706186</c:v>
                </c:pt>
                <c:pt idx="1292">
                  <c:v>0.78850802302782608</c:v>
                </c:pt>
                <c:pt idx="1293">
                  <c:v>0.77812895903503221</c:v>
                </c:pt>
                <c:pt idx="1294">
                  <c:v>0.78290449823818742</c:v>
                </c:pt>
                <c:pt idx="1295">
                  <c:v>0.77830398800298717</c:v>
                </c:pt>
                <c:pt idx="1296">
                  <c:v>0.78535358590366522</c:v>
                </c:pt>
                <c:pt idx="1297">
                  <c:v>0.77617754739386557</c:v>
                </c:pt>
                <c:pt idx="1298">
                  <c:v>0.77675417085751586</c:v>
                </c:pt>
                <c:pt idx="1299">
                  <c:v>0.77448515684337094</c:v>
                </c:pt>
                <c:pt idx="1300">
                  <c:v>0.77315973466432963</c:v>
                </c:pt>
                <c:pt idx="1301">
                  <c:v>0.77568501114851929</c:v>
                </c:pt>
                <c:pt idx="1302">
                  <c:v>0.77559438574467765</c:v>
                </c:pt>
                <c:pt idx="1303">
                  <c:v>0.77818551439940542</c:v>
                </c:pt>
                <c:pt idx="1304">
                  <c:v>0.77174672999268557</c:v>
                </c:pt>
                <c:pt idx="1305">
                  <c:v>0.77426382625188162</c:v>
                </c:pt>
                <c:pt idx="1306">
                  <c:v>0.77417199887533883</c:v>
                </c:pt>
                <c:pt idx="1307">
                  <c:v>0.78075297698212576</c:v>
                </c:pt>
                <c:pt idx="1308">
                  <c:v>0.77074562940761437</c:v>
                </c:pt>
                <c:pt idx="1309">
                  <c:v>0.77733322177782604</c:v>
                </c:pt>
                <c:pt idx="1310">
                  <c:v>0.78087281909419881</c:v>
                </c:pt>
                <c:pt idx="1311">
                  <c:v>0.77822184367692748</c:v>
                </c:pt>
                <c:pt idx="1312">
                  <c:v>0.78211660268496608</c:v>
                </c:pt>
                <c:pt idx="1313">
                  <c:v>0.78076721445076624</c:v>
                </c:pt>
                <c:pt idx="1314">
                  <c:v>0.78411498011797987</c:v>
                </c:pt>
                <c:pt idx="1315">
                  <c:v>0.77799522404939703</c:v>
                </c:pt>
                <c:pt idx="1316">
                  <c:v>0.77932578354219306</c:v>
                </c:pt>
                <c:pt idx="1317">
                  <c:v>0.77951103373858122</c:v>
                </c:pt>
                <c:pt idx="1318">
                  <c:v>0.78183617341674394</c:v>
                </c:pt>
                <c:pt idx="1319">
                  <c:v>0.78485504729023436</c:v>
                </c:pt>
                <c:pt idx="1320">
                  <c:v>0.78080044716783392</c:v>
                </c:pt>
                <c:pt idx="1321">
                  <c:v>0.78035346305309838</c:v>
                </c:pt>
                <c:pt idx="1322">
                  <c:v>0.77689113246184494</c:v>
                </c:pt>
                <c:pt idx="1323">
                  <c:v>0.78290449823818742</c:v>
                </c:pt>
                <c:pt idx="1324">
                  <c:v>0.77865973021399726</c:v>
                </c:pt>
                <c:pt idx="1325">
                  <c:v>0.78417527720745184</c:v>
                </c:pt>
                <c:pt idx="1326">
                  <c:v>0.78223007016495283</c:v>
                </c:pt>
                <c:pt idx="1327">
                  <c:v>0.7912013696568353</c:v>
                </c:pt>
                <c:pt idx="1328">
                  <c:v>0.78245470290144981</c:v>
                </c:pt>
                <c:pt idx="1329">
                  <c:v>0.77817529695271803</c:v>
                </c:pt>
                <c:pt idx="1330">
                  <c:v>0.78028397332409105</c:v>
                </c:pt>
                <c:pt idx="1331">
                  <c:v>0.77440894964171325</c:v>
                </c:pt>
                <c:pt idx="1332">
                  <c:v>0.77719941573374729</c:v>
                </c:pt>
                <c:pt idx="1333">
                  <c:v>0.77369302787570837</c:v>
                </c:pt>
                <c:pt idx="1334">
                  <c:v>0.77773677740507119</c:v>
                </c:pt>
                <c:pt idx="1335">
                  <c:v>0.77782583056318555</c:v>
                </c:pt>
                <c:pt idx="1336">
                  <c:v>0.77319501901119392</c:v>
                </c:pt>
                <c:pt idx="1337">
                  <c:v>0.78057931838967454</c:v>
                </c:pt>
                <c:pt idx="1338">
                  <c:v>0.77719917144023853</c:v>
                </c:pt>
                <c:pt idx="1339">
                  <c:v>0.77256698412617064</c:v>
                </c:pt>
                <c:pt idx="1340">
                  <c:v>0.77266035586201209</c:v>
                </c:pt>
                <c:pt idx="1341">
                  <c:v>0.77306705437598155</c:v>
                </c:pt>
                <c:pt idx="1342">
                  <c:v>0.77885994247264001</c:v>
                </c:pt>
                <c:pt idx="1343">
                  <c:v>0.77594883548974714</c:v>
                </c:pt>
                <c:pt idx="1344">
                  <c:v>0.77876325283915371</c:v>
                </c:pt>
                <c:pt idx="1345">
                  <c:v>0.77697670667210605</c:v>
                </c:pt>
                <c:pt idx="1346">
                  <c:v>0.78064747857429218</c:v>
                </c:pt>
                <c:pt idx="1347">
                  <c:v>0.77952343085999898</c:v>
                </c:pt>
                <c:pt idx="1348">
                  <c:v>0.77387684905476195</c:v>
                </c:pt>
                <c:pt idx="1349">
                  <c:v>0.77488911562702001</c:v>
                </c:pt>
                <c:pt idx="1350">
                  <c:v>0.77608760020587875</c:v>
                </c:pt>
                <c:pt idx="1351">
                  <c:v>0.77728849937352151</c:v>
                </c:pt>
                <c:pt idx="1352">
                  <c:v>0.77997252008131801</c:v>
                </c:pt>
                <c:pt idx="1353">
                  <c:v>0.77938649878334232</c:v>
                </c:pt>
                <c:pt idx="1354">
                  <c:v>0.77924992968515028</c:v>
                </c:pt>
                <c:pt idx="1355">
                  <c:v>0.78265222361592901</c:v>
                </c:pt>
                <c:pt idx="1356">
                  <c:v>0.77750976014559969</c:v>
                </c:pt>
                <c:pt idx="1357">
                  <c:v>0.77795327926580415</c:v>
                </c:pt>
                <c:pt idx="1358">
                  <c:v>0.76408380943192322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305-4A3B-B9BE-CC8AA81A20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79778751"/>
        <c:axId val="1279779999"/>
      </c:scatterChart>
      <c:valAx>
        <c:axId val="127977875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400"/>
                  <a:t>Tiempo (horas)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79779999"/>
        <c:crosses val="autoZero"/>
        <c:crossBetween val="midCat"/>
      </c:valAx>
      <c:valAx>
        <c:axId val="1279779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600"/>
                  <a:t>Densidad óptica medida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7977875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Tasa de crecimiento estimada por el observador</a:t>
            </a:r>
          </a:p>
        </c:rich>
      </c:tx>
      <c:layout>
        <c:manualLayout>
          <c:xMode val="edge"/>
          <c:yMode val="edge"/>
          <c:x val="0.23195062891101934"/>
          <c:y val="2.15830807341051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PruebaObservador!$G:$G</c:f>
              <c:numCache>
                <c:formatCode>General</c:formatCode>
                <c:ptCount val="1048576"/>
                <c:pt idx="0">
                  <c:v>1.6666666666666666E-2</c:v>
                </c:pt>
                <c:pt idx="1">
                  <c:v>3.3333333333333333E-2</c:v>
                </c:pt>
                <c:pt idx="2">
                  <c:v>0.05</c:v>
                </c:pt>
                <c:pt idx="3">
                  <c:v>6.6666666666666666E-2</c:v>
                </c:pt>
                <c:pt idx="4">
                  <c:v>8.3333333333333329E-2</c:v>
                </c:pt>
                <c:pt idx="5">
                  <c:v>9.9999999999999992E-2</c:v>
                </c:pt>
                <c:pt idx="6">
                  <c:v>0.11666666666666665</c:v>
                </c:pt>
                <c:pt idx="7">
                  <c:v>0.13333333333333333</c:v>
                </c:pt>
                <c:pt idx="8">
                  <c:v>0.15</c:v>
                </c:pt>
                <c:pt idx="9">
                  <c:v>0.16666666666666666</c:v>
                </c:pt>
                <c:pt idx="10">
                  <c:v>0.18333333333333332</c:v>
                </c:pt>
                <c:pt idx="11">
                  <c:v>0.19999999999999998</c:v>
                </c:pt>
                <c:pt idx="12">
                  <c:v>0.21666666666666665</c:v>
                </c:pt>
                <c:pt idx="13">
                  <c:v>0.23333333333333331</c:v>
                </c:pt>
                <c:pt idx="14">
                  <c:v>0.24999999999999997</c:v>
                </c:pt>
                <c:pt idx="15">
                  <c:v>0.26666666666666666</c:v>
                </c:pt>
                <c:pt idx="16">
                  <c:v>0.28333333333333333</c:v>
                </c:pt>
                <c:pt idx="17">
                  <c:v>0.3</c:v>
                </c:pt>
                <c:pt idx="18">
                  <c:v>0.31666666666666665</c:v>
                </c:pt>
                <c:pt idx="19">
                  <c:v>0.33333333333333331</c:v>
                </c:pt>
                <c:pt idx="20">
                  <c:v>0.35</c:v>
                </c:pt>
                <c:pt idx="21">
                  <c:v>0.36666666666666664</c:v>
                </c:pt>
                <c:pt idx="22">
                  <c:v>0.3833333333333333</c:v>
                </c:pt>
                <c:pt idx="23">
                  <c:v>0.39999999999999997</c:v>
                </c:pt>
                <c:pt idx="24">
                  <c:v>0.41666666666666663</c:v>
                </c:pt>
                <c:pt idx="25">
                  <c:v>0.43333333333333329</c:v>
                </c:pt>
                <c:pt idx="26">
                  <c:v>0.44999999999999996</c:v>
                </c:pt>
                <c:pt idx="27">
                  <c:v>0.46666666666666662</c:v>
                </c:pt>
                <c:pt idx="28">
                  <c:v>0.48333333333333328</c:v>
                </c:pt>
                <c:pt idx="29">
                  <c:v>0.49999999999999994</c:v>
                </c:pt>
                <c:pt idx="30">
                  <c:v>0.51666666666666661</c:v>
                </c:pt>
                <c:pt idx="31">
                  <c:v>0.53333333333333333</c:v>
                </c:pt>
                <c:pt idx="32">
                  <c:v>0.55000000000000004</c:v>
                </c:pt>
                <c:pt idx="33">
                  <c:v>0.56666666666666676</c:v>
                </c:pt>
                <c:pt idx="34">
                  <c:v>0.58333333333333348</c:v>
                </c:pt>
                <c:pt idx="35">
                  <c:v>0.6000000000000002</c:v>
                </c:pt>
                <c:pt idx="36">
                  <c:v>0.61666666666666692</c:v>
                </c:pt>
                <c:pt idx="37">
                  <c:v>0.63333333333333364</c:v>
                </c:pt>
                <c:pt idx="38">
                  <c:v>0.65000000000000036</c:v>
                </c:pt>
                <c:pt idx="39">
                  <c:v>0.66666666666666707</c:v>
                </c:pt>
                <c:pt idx="40">
                  <c:v>0.68333333333333379</c:v>
                </c:pt>
                <c:pt idx="41">
                  <c:v>0.70000000000000051</c:v>
                </c:pt>
                <c:pt idx="42">
                  <c:v>0.71666666666666723</c:v>
                </c:pt>
                <c:pt idx="43">
                  <c:v>0.73333333333333395</c:v>
                </c:pt>
                <c:pt idx="44">
                  <c:v>0.75000000000000067</c:v>
                </c:pt>
                <c:pt idx="45">
                  <c:v>0.76666666666666738</c:v>
                </c:pt>
                <c:pt idx="46">
                  <c:v>0.7833333333333341</c:v>
                </c:pt>
                <c:pt idx="47">
                  <c:v>0.80000000000000082</c:v>
                </c:pt>
                <c:pt idx="48">
                  <c:v>0.81666666666666754</c:v>
                </c:pt>
                <c:pt idx="49">
                  <c:v>0.83333333333333426</c:v>
                </c:pt>
                <c:pt idx="50">
                  <c:v>0.85000000000000098</c:v>
                </c:pt>
                <c:pt idx="51">
                  <c:v>0.8666666666666677</c:v>
                </c:pt>
                <c:pt idx="52">
                  <c:v>0.88333333333333441</c:v>
                </c:pt>
                <c:pt idx="53">
                  <c:v>0.90000000000000113</c:v>
                </c:pt>
                <c:pt idx="54">
                  <c:v>0.91666666666666785</c:v>
                </c:pt>
                <c:pt idx="55">
                  <c:v>0.93333333333333457</c:v>
                </c:pt>
                <c:pt idx="56">
                  <c:v>0.95000000000000129</c:v>
                </c:pt>
                <c:pt idx="57">
                  <c:v>0.96666666666666801</c:v>
                </c:pt>
                <c:pt idx="58">
                  <c:v>0.98333333333333472</c:v>
                </c:pt>
                <c:pt idx="59">
                  <c:v>1.0000000000000013</c:v>
                </c:pt>
                <c:pt idx="60">
                  <c:v>1.0166666666666679</c:v>
                </c:pt>
                <c:pt idx="61">
                  <c:v>1.0333333333333345</c:v>
                </c:pt>
                <c:pt idx="62">
                  <c:v>1.0500000000000012</c:v>
                </c:pt>
                <c:pt idx="63">
                  <c:v>1.0666666666666678</c:v>
                </c:pt>
                <c:pt idx="64">
                  <c:v>1.0833333333333344</c:v>
                </c:pt>
                <c:pt idx="65">
                  <c:v>1.100000000000001</c:v>
                </c:pt>
                <c:pt idx="66">
                  <c:v>1.1166666666666676</c:v>
                </c:pt>
                <c:pt idx="67">
                  <c:v>1.1333333333333342</c:v>
                </c:pt>
                <c:pt idx="68">
                  <c:v>1.1500000000000008</c:v>
                </c:pt>
                <c:pt idx="69">
                  <c:v>1.1666666666666674</c:v>
                </c:pt>
                <c:pt idx="70">
                  <c:v>1.183333333333334</c:v>
                </c:pt>
                <c:pt idx="71">
                  <c:v>1.2000000000000006</c:v>
                </c:pt>
                <c:pt idx="72">
                  <c:v>1.2166666666666672</c:v>
                </c:pt>
                <c:pt idx="73">
                  <c:v>1.2333333333333338</c:v>
                </c:pt>
                <c:pt idx="74">
                  <c:v>1.2500000000000004</c:v>
                </c:pt>
                <c:pt idx="75">
                  <c:v>1.2666666666666671</c:v>
                </c:pt>
                <c:pt idx="76">
                  <c:v>1.2833333333333337</c:v>
                </c:pt>
                <c:pt idx="77">
                  <c:v>1.3000000000000003</c:v>
                </c:pt>
                <c:pt idx="78">
                  <c:v>1.3166666666666669</c:v>
                </c:pt>
                <c:pt idx="79">
                  <c:v>1.3333333333333335</c:v>
                </c:pt>
                <c:pt idx="80">
                  <c:v>1.35</c:v>
                </c:pt>
                <c:pt idx="81">
                  <c:v>1.3666666666666667</c:v>
                </c:pt>
                <c:pt idx="82">
                  <c:v>1.3833333333333333</c:v>
                </c:pt>
                <c:pt idx="83">
                  <c:v>1.4</c:v>
                </c:pt>
                <c:pt idx="84">
                  <c:v>1.4166666666666665</c:v>
                </c:pt>
                <c:pt idx="85">
                  <c:v>1.4333333333333331</c:v>
                </c:pt>
                <c:pt idx="86">
                  <c:v>1.4499999999999997</c:v>
                </c:pt>
                <c:pt idx="87">
                  <c:v>1.4666666666666663</c:v>
                </c:pt>
                <c:pt idx="88">
                  <c:v>1.4833333333333329</c:v>
                </c:pt>
                <c:pt idx="89">
                  <c:v>1.4999999999999996</c:v>
                </c:pt>
                <c:pt idx="90">
                  <c:v>1.5166666666666662</c:v>
                </c:pt>
                <c:pt idx="91">
                  <c:v>1.5333333333333328</c:v>
                </c:pt>
                <c:pt idx="92">
                  <c:v>1.5499999999999994</c:v>
                </c:pt>
                <c:pt idx="93">
                  <c:v>1.566666666666666</c:v>
                </c:pt>
                <c:pt idx="94">
                  <c:v>1.5833333333333326</c:v>
                </c:pt>
                <c:pt idx="95">
                  <c:v>1.5999999999999992</c:v>
                </c:pt>
                <c:pt idx="96">
                  <c:v>1.6166666666666658</c:v>
                </c:pt>
                <c:pt idx="97">
                  <c:v>1.6333333333333324</c:v>
                </c:pt>
                <c:pt idx="98">
                  <c:v>1.649999999999999</c:v>
                </c:pt>
                <c:pt idx="99">
                  <c:v>1.6666666666666656</c:v>
                </c:pt>
                <c:pt idx="100">
                  <c:v>1.6833333333333322</c:v>
                </c:pt>
                <c:pt idx="101">
                  <c:v>1.6999999999999988</c:v>
                </c:pt>
                <c:pt idx="102">
                  <c:v>1.7166666666666655</c:v>
                </c:pt>
                <c:pt idx="103">
                  <c:v>1.7333333333333321</c:v>
                </c:pt>
                <c:pt idx="104">
                  <c:v>1.7499999999999987</c:v>
                </c:pt>
                <c:pt idx="105">
                  <c:v>1.7666666666666653</c:v>
                </c:pt>
                <c:pt idx="106">
                  <c:v>1.7833333333333319</c:v>
                </c:pt>
                <c:pt idx="107">
                  <c:v>1.7999999999999985</c:v>
                </c:pt>
                <c:pt idx="108">
                  <c:v>1.8166666666666651</c:v>
                </c:pt>
                <c:pt idx="109">
                  <c:v>1.8333333333333317</c:v>
                </c:pt>
                <c:pt idx="110">
                  <c:v>1.8499999999999983</c:v>
                </c:pt>
                <c:pt idx="111">
                  <c:v>1.8666666666666649</c:v>
                </c:pt>
                <c:pt idx="112">
                  <c:v>1.8833333333333315</c:v>
                </c:pt>
                <c:pt idx="113">
                  <c:v>1.8999999999999981</c:v>
                </c:pt>
                <c:pt idx="114">
                  <c:v>1.9166666666666647</c:v>
                </c:pt>
                <c:pt idx="115">
                  <c:v>1.9333333333333313</c:v>
                </c:pt>
                <c:pt idx="116">
                  <c:v>1.949999999999998</c:v>
                </c:pt>
                <c:pt idx="117">
                  <c:v>1.9666666666666646</c:v>
                </c:pt>
                <c:pt idx="118">
                  <c:v>1.9833333333333312</c:v>
                </c:pt>
                <c:pt idx="119">
                  <c:v>1.9999999999999978</c:v>
                </c:pt>
                <c:pt idx="120">
                  <c:v>2.0166666666666644</c:v>
                </c:pt>
                <c:pt idx="121">
                  <c:v>2.033333333333331</c:v>
                </c:pt>
                <c:pt idx="122">
                  <c:v>2.0499999999999976</c:v>
                </c:pt>
                <c:pt idx="123">
                  <c:v>2.0666666666666642</c:v>
                </c:pt>
                <c:pt idx="124">
                  <c:v>2.0833333333333308</c:v>
                </c:pt>
                <c:pt idx="125">
                  <c:v>2.0999999999999974</c:v>
                </c:pt>
                <c:pt idx="126">
                  <c:v>2.116666666666664</c:v>
                </c:pt>
                <c:pt idx="127">
                  <c:v>2.1333333333333306</c:v>
                </c:pt>
                <c:pt idx="128">
                  <c:v>2.1499999999999972</c:v>
                </c:pt>
                <c:pt idx="129">
                  <c:v>2.1666666666666639</c:v>
                </c:pt>
                <c:pt idx="130">
                  <c:v>2.1833333333333305</c:v>
                </c:pt>
                <c:pt idx="131">
                  <c:v>2.1999999999999971</c:v>
                </c:pt>
                <c:pt idx="132">
                  <c:v>2.2166666666666637</c:v>
                </c:pt>
                <c:pt idx="133">
                  <c:v>2.2333333333333303</c:v>
                </c:pt>
                <c:pt idx="134">
                  <c:v>2.2499999999999969</c:v>
                </c:pt>
                <c:pt idx="135">
                  <c:v>2.2666666666666635</c:v>
                </c:pt>
                <c:pt idx="136">
                  <c:v>2.2833333333333301</c:v>
                </c:pt>
                <c:pt idx="137">
                  <c:v>2.2999999999999967</c:v>
                </c:pt>
                <c:pt idx="138">
                  <c:v>2.3166666666666633</c:v>
                </c:pt>
                <c:pt idx="139">
                  <c:v>2.3333333333333299</c:v>
                </c:pt>
                <c:pt idx="140">
                  <c:v>2.3499999999999965</c:v>
                </c:pt>
                <c:pt idx="141">
                  <c:v>2.3666666666666631</c:v>
                </c:pt>
                <c:pt idx="142">
                  <c:v>2.3833333333333298</c:v>
                </c:pt>
                <c:pt idx="143">
                  <c:v>2.3999999999999964</c:v>
                </c:pt>
                <c:pt idx="144">
                  <c:v>2.416666666666663</c:v>
                </c:pt>
                <c:pt idx="145">
                  <c:v>2.4333333333333296</c:v>
                </c:pt>
                <c:pt idx="146">
                  <c:v>2.4499999999999962</c:v>
                </c:pt>
                <c:pt idx="147">
                  <c:v>2.4666666666666628</c:v>
                </c:pt>
                <c:pt idx="148">
                  <c:v>2.4833333333333294</c:v>
                </c:pt>
                <c:pt idx="149">
                  <c:v>2.499999999999996</c:v>
                </c:pt>
                <c:pt idx="150">
                  <c:v>2.5166666666666626</c:v>
                </c:pt>
                <c:pt idx="151">
                  <c:v>2.5333333333333292</c:v>
                </c:pt>
                <c:pt idx="152">
                  <c:v>2.5499999999999958</c:v>
                </c:pt>
                <c:pt idx="153">
                  <c:v>2.5666666666666624</c:v>
                </c:pt>
                <c:pt idx="154">
                  <c:v>2.583333333333329</c:v>
                </c:pt>
                <c:pt idx="155">
                  <c:v>2.5999999999999956</c:v>
                </c:pt>
                <c:pt idx="156">
                  <c:v>2.6166666666666623</c:v>
                </c:pt>
                <c:pt idx="157">
                  <c:v>2.6333333333333289</c:v>
                </c:pt>
                <c:pt idx="158">
                  <c:v>2.6499999999999955</c:v>
                </c:pt>
                <c:pt idx="159">
                  <c:v>2.6666666666666621</c:v>
                </c:pt>
                <c:pt idx="160">
                  <c:v>2.6833333333333287</c:v>
                </c:pt>
                <c:pt idx="161">
                  <c:v>2.6999999999999953</c:v>
                </c:pt>
                <c:pt idx="162">
                  <c:v>2.7166666666666619</c:v>
                </c:pt>
                <c:pt idx="163">
                  <c:v>2.7333333333333285</c:v>
                </c:pt>
                <c:pt idx="164">
                  <c:v>2.7499999999999951</c:v>
                </c:pt>
                <c:pt idx="165">
                  <c:v>2.7666666666666617</c:v>
                </c:pt>
                <c:pt idx="166">
                  <c:v>2.7833333333333283</c:v>
                </c:pt>
                <c:pt idx="167">
                  <c:v>2.7999999999999949</c:v>
                </c:pt>
                <c:pt idx="168">
                  <c:v>2.8166666666666615</c:v>
                </c:pt>
                <c:pt idx="169">
                  <c:v>2.8333333333333282</c:v>
                </c:pt>
                <c:pt idx="170">
                  <c:v>2.8499999999999948</c:v>
                </c:pt>
                <c:pt idx="171">
                  <c:v>2.8666666666666614</c:v>
                </c:pt>
                <c:pt idx="172">
                  <c:v>2.883333333333328</c:v>
                </c:pt>
                <c:pt idx="173">
                  <c:v>2.8999999999999946</c:v>
                </c:pt>
                <c:pt idx="174">
                  <c:v>2.9166666666666612</c:v>
                </c:pt>
                <c:pt idx="175">
                  <c:v>2.9333333333333278</c:v>
                </c:pt>
                <c:pt idx="176">
                  <c:v>2.9499999999999944</c:v>
                </c:pt>
                <c:pt idx="177">
                  <c:v>2.966666666666661</c:v>
                </c:pt>
                <c:pt idx="178">
                  <c:v>2.9833333333333276</c:v>
                </c:pt>
                <c:pt idx="179">
                  <c:v>2.9999999999999942</c:v>
                </c:pt>
                <c:pt idx="180">
                  <c:v>3.0166666666666608</c:v>
                </c:pt>
                <c:pt idx="181">
                  <c:v>3.0333333333333274</c:v>
                </c:pt>
                <c:pt idx="182">
                  <c:v>3.049999999999994</c:v>
                </c:pt>
                <c:pt idx="183">
                  <c:v>3.0666666666666607</c:v>
                </c:pt>
                <c:pt idx="184">
                  <c:v>3.0833333333333273</c:v>
                </c:pt>
                <c:pt idx="185">
                  <c:v>3.0999999999999939</c:v>
                </c:pt>
                <c:pt idx="186">
                  <c:v>3.1166666666666605</c:v>
                </c:pt>
                <c:pt idx="187">
                  <c:v>3.1333333333333271</c:v>
                </c:pt>
                <c:pt idx="188">
                  <c:v>3.1499999999999937</c:v>
                </c:pt>
                <c:pt idx="189">
                  <c:v>3.1666666666666603</c:v>
                </c:pt>
                <c:pt idx="190">
                  <c:v>3.1833333333333269</c:v>
                </c:pt>
                <c:pt idx="191">
                  <c:v>3.1999999999999935</c:v>
                </c:pt>
                <c:pt idx="192">
                  <c:v>3.2166666666666601</c:v>
                </c:pt>
                <c:pt idx="193">
                  <c:v>3.2333333333333267</c:v>
                </c:pt>
                <c:pt idx="194">
                  <c:v>3.2499999999999933</c:v>
                </c:pt>
                <c:pt idx="195">
                  <c:v>3.2666666666666599</c:v>
                </c:pt>
                <c:pt idx="196">
                  <c:v>3.2833333333333266</c:v>
                </c:pt>
                <c:pt idx="197">
                  <c:v>3.2999999999999932</c:v>
                </c:pt>
                <c:pt idx="198">
                  <c:v>3.3166666666666598</c:v>
                </c:pt>
                <c:pt idx="199">
                  <c:v>3.3333333333333264</c:v>
                </c:pt>
                <c:pt idx="200">
                  <c:v>3.349999999999993</c:v>
                </c:pt>
                <c:pt idx="201">
                  <c:v>3.3666666666666596</c:v>
                </c:pt>
                <c:pt idx="202">
                  <c:v>3.3833333333333262</c:v>
                </c:pt>
                <c:pt idx="203">
                  <c:v>3.3999999999999928</c:v>
                </c:pt>
                <c:pt idx="204">
                  <c:v>3.4166666666666594</c:v>
                </c:pt>
                <c:pt idx="205">
                  <c:v>3.433333333333326</c:v>
                </c:pt>
                <c:pt idx="206">
                  <c:v>3.4499999999999926</c:v>
                </c:pt>
                <c:pt idx="207">
                  <c:v>3.4666666666666592</c:v>
                </c:pt>
                <c:pt idx="208">
                  <c:v>3.4833333333333258</c:v>
                </c:pt>
                <c:pt idx="209">
                  <c:v>3.4999999999999925</c:v>
                </c:pt>
                <c:pt idx="210">
                  <c:v>3.5166666666666591</c:v>
                </c:pt>
                <c:pt idx="211">
                  <c:v>3.5333333333333257</c:v>
                </c:pt>
                <c:pt idx="212">
                  <c:v>3.5499999999999923</c:v>
                </c:pt>
                <c:pt idx="213">
                  <c:v>3.5666666666666589</c:v>
                </c:pt>
                <c:pt idx="214">
                  <c:v>3.5833333333333255</c:v>
                </c:pt>
                <c:pt idx="215">
                  <c:v>3.5999999999999921</c:v>
                </c:pt>
                <c:pt idx="216">
                  <c:v>3.6166666666666587</c:v>
                </c:pt>
                <c:pt idx="217">
                  <c:v>3.6333333333333253</c:v>
                </c:pt>
                <c:pt idx="218">
                  <c:v>3.6499999999999919</c:v>
                </c:pt>
                <c:pt idx="219">
                  <c:v>3.6666666666666585</c:v>
                </c:pt>
                <c:pt idx="220">
                  <c:v>3.6833333333333251</c:v>
                </c:pt>
                <c:pt idx="221">
                  <c:v>3.6999999999999917</c:v>
                </c:pt>
                <c:pt idx="222">
                  <c:v>3.7166666666666583</c:v>
                </c:pt>
                <c:pt idx="223">
                  <c:v>3.733333333333325</c:v>
                </c:pt>
                <c:pt idx="224">
                  <c:v>3.7499999999999916</c:v>
                </c:pt>
                <c:pt idx="225">
                  <c:v>3.7666666666666582</c:v>
                </c:pt>
                <c:pt idx="226">
                  <c:v>3.7833333333333248</c:v>
                </c:pt>
                <c:pt idx="227">
                  <c:v>3.7999999999999914</c:v>
                </c:pt>
                <c:pt idx="228">
                  <c:v>3.816666666666658</c:v>
                </c:pt>
                <c:pt idx="229">
                  <c:v>3.8333333333333246</c:v>
                </c:pt>
                <c:pt idx="230">
                  <c:v>3.8499999999999912</c:v>
                </c:pt>
                <c:pt idx="231">
                  <c:v>3.8666666666666578</c:v>
                </c:pt>
                <c:pt idx="232">
                  <c:v>3.8833333333333244</c:v>
                </c:pt>
                <c:pt idx="233">
                  <c:v>3.899999999999991</c:v>
                </c:pt>
                <c:pt idx="234">
                  <c:v>3.9166666666666576</c:v>
                </c:pt>
                <c:pt idx="235">
                  <c:v>3.9333333333333242</c:v>
                </c:pt>
                <c:pt idx="236">
                  <c:v>3.9499999999999909</c:v>
                </c:pt>
                <c:pt idx="237">
                  <c:v>3.9666666666666575</c:v>
                </c:pt>
                <c:pt idx="238">
                  <c:v>3.9833333333333241</c:v>
                </c:pt>
                <c:pt idx="239">
                  <c:v>3.9999999999999907</c:v>
                </c:pt>
                <c:pt idx="240">
                  <c:v>4.0166666666666577</c:v>
                </c:pt>
                <c:pt idx="241">
                  <c:v>4.0333333333333243</c:v>
                </c:pt>
                <c:pt idx="242">
                  <c:v>4.0499999999999909</c:v>
                </c:pt>
                <c:pt idx="243">
                  <c:v>4.0666666666666575</c:v>
                </c:pt>
                <c:pt idx="244">
                  <c:v>4.0833333333333242</c:v>
                </c:pt>
                <c:pt idx="245">
                  <c:v>4.0999999999999908</c:v>
                </c:pt>
                <c:pt idx="246">
                  <c:v>4.1166666666666574</c:v>
                </c:pt>
                <c:pt idx="247">
                  <c:v>4.133333333333324</c:v>
                </c:pt>
                <c:pt idx="248">
                  <c:v>4.1499999999999906</c:v>
                </c:pt>
                <c:pt idx="249">
                  <c:v>4.1666666666666572</c:v>
                </c:pt>
                <c:pt idx="250">
                  <c:v>4.1833333333333238</c:v>
                </c:pt>
                <c:pt idx="251">
                  <c:v>4.1999999999999904</c:v>
                </c:pt>
                <c:pt idx="252">
                  <c:v>4.216666666666657</c:v>
                </c:pt>
                <c:pt idx="253">
                  <c:v>4.2333333333333236</c:v>
                </c:pt>
                <c:pt idx="254">
                  <c:v>4.2499999999999902</c:v>
                </c:pt>
                <c:pt idx="255">
                  <c:v>4.2666666666666568</c:v>
                </c:pt>
                <c:pt idx="256">
                  <c:v>4.2833333333333234</c:v>
                </c:pt>
                <c:pt idx="257">
                  <c:v>4.2999999999999901</c:v>
                </c:pt>
                <c:pt idx="258">
                  <c:v>4.3166666666666567</c:v>
                </c:pt>
                <c:pt idx="259">
                  <c:v>4.3333333333333233</c:v>
                </c:pt>
                <c:pt idx="260">
                  <c:v>4.3499999999999899</c:v>
                </c:pt>
                <c:pt idx="261">
                  <c:v>4.3666666666666565</c:v>
                </c:pt>
                <c:pt idx="262">
                  <c:v>4.3833333333333231</c:v>
                </c:pt>
                <c:pt idx="263">
                  <c:v>4.3999999999999897</c:v>
                </c:pt>
                <c:pt idx="264">
                  <c:v>4.4166666666666563</c:v>
                </c:pt>
                <c:pt idx="265">
                  <c:v>4.4333333333333229</c:v>
                </c:pt>
                <c:pt idx="266">
                  <c:v>4.4499999999999895</c:v>
                </c:pt>
                <c:pt idx="267">
                  <c:v>4.4666666666666561</c:v>
                </c:pt>
                <c:pt idx="268">
                  <c:v>4.4833333333333227</c:v>
                </c:pt>
                <c:pt idx="269">
                  <c:v>4.4999999999999893</c:v>
                </c:pt>
                <c:pt idx="270">
                  <c:v>4.5166666666666559</c:v>
                </c:pt>
                <c:pt idx="271">
                  <c:v>4.5333333333333226</c:v>
                </c:pt>
                <c:pt idx="272">
                  <c:v>4.5499999999999892</c:v>
                </c:pt>
                <c:pt idx="273">
                  <c:v>4.5666666666666558</c:v>
                </c:pt>
                <c:pt idx="274">
                  <c:v>4.5833333333333224</c:v>
                </c:pt>
                <c:pt idx="275">
                  <c:v>4.599999999999989</c:v>
                </c:pt>
                <c:pt idx="276">
                  <c:v>4.6166666666666556</c:v>
                </c:pt>
                <c:pt idx="277">
                  <c:v>4.6333333333333222</c:v>
                </c:pt>
                <c:pt idx="278">
                  <c:v>4.6499999999999888</c:v>
                </c:pt>
                <c:pt idx="279">
                  <c:v>4.6666666666666554</c:v>
                </c:pt>
                <c:pt idx="280">
                  <c:v>4.683333333333322</c:v>
                </c:pt>
                <c:pt idx="281">
                  <c:v>4.6999999999999886</c:v>
                </c:pt>
                <c:pt idx="282">
                  <c:v>4.7166666666666552</c:v>
                </c:pt>
                <c:pt idx="283">
                  <c:v>4.7333333333333218</c:v>
                </c:pt>
                <c:pt idx="284">
                  <c:v>4.7499999999999885</c:v>
                </c:pt>
                <c:pt idx="285">
                  <c:v>4.7666666666666551</c:v>
                </c:pt>
                <c:pt idx="286">
                  <c:v>4.7833333333333217</c:v>
                </c:pt>
                <c:pt idx="287">
                  <c:v>4.7999999999999883</c:v>
                </c:pt>
                <c:pt idx="288">
                  <c:v>4.8166666666666549</c:v>
                </c:pt>
                <c:pt idx="289">
                  <c:v>4.8333333333333215</c:v>
                </c:pt>
                <c:pt idx="290">
                  <c:v>4.8499999999999881</c:v>
                </c:pt>
                <c:pt idx="291">
                  <c:v>4.8666666666666547</c:v>
                </c:pt>
                <c:pt idx="292">
                  <c:v>4.8833333333333213</c:v>
                </c:pt>
                <c:pt idx="293">
                  <c:v>4.8999999999999879</c:v>
                </c:pt>
                <c:pt idx="294">
                  <c:v>4.9166666666666545</c:v>
                </c:pt>
                <c:pt idx="295">
                  <c:v>4.9333333333333211</c:v>
                </c:pt>
                <c:pt idx="296">
                  <c:v>4.9499999999999877</c:v>
                </c:pt>
                <c:pt idx="297">
                  <c:v>4.9666666666666544</c:v>
                </c:pt>
                <c:pt idx="298">
                  <c:v>4.983333333333321</c:v>
                </c:pt>
                <c:pt idx="299">
                  <c:v>4.9999999999999876</c:v>
                </c:pt>
                <c:pt idx="300">
                  <c:v>5.0166666666666542</c:v>
                </c:pt>
                <c:pt idx="301">
                  <c:v>5.0333333333333208</c:v>
                </c:pt>
                <c:pt idx="302">
                  <c:v>5.0499999999999874</c:v>
                </c:pt>
                <c:pt idx="303">
                  <c:v>5.066666666666654</c:v>
                </c:pt>
                <c:pt idx="304">
                  <c:v>5.0833333333333206</c:v>
                </c:pt>
                <c:pt idx="305">
                  <c:v>5.0999999999999872</c:v>
                </c:pt>
                <c:pt idx="306">
                  <c:v>5.1166666666666538</c:v>
                </c:pt>
                <c:pt idx="307">
                  <c:v>5.1333333333333204</c:v>
                </c:pt>
                <c:pt idx="308">
                  <c:v>5.149999999999987</c:v>
                </c:pt>
                <c:pt idx="309">
                  <c:v>5.1666666666666536</c:v>
                </c:pt>
                <c:pt idx="310">
                  <c:v>5.1833333333333202</c:v>
                </c:pt>
                <c:pt idx="311">
                  <c:v>5.1999999999999869</c:v>
                </c:pt>
                <c:pt idx="312">
                  <c:v>5.2166666666666535</c:v>
                </c:pt>
                <c:pt idx="313">
                  <c:v>5.2333333333333201</c:v>
                </c:pt>
                <c:pt idx="314">
                  <c:v>5.2499999999999867</c:v>
                </c:pt>
                <c:pt idx="315">
                  <c:v>5.2666666666666533</c:v>
                </c:pt>
                <c:pt idx="316">
                  <c:v>5.2833333333333199</c:v>
                </c:pt>
                <c:pt idx="317">
                  <c:v>5.2999999999999865</c:v>
                </c:pt>
                <c:pt idx="318">
                  <c:v>5.3166666666666531</c:v>
                </c:pt>
                <c:pt idx="319">
                  <c:v>5.3333333333333197</c:v>
                </c:pt>
                <c:pt idx="320">
                  <c:v>5.3499999999999863</c:v>
                </c:pt>
                <c:pt idx="321">
                  <c:v>5.3666666666666529</c:v>
                </c:pt>
                <c:pt idx="322">
                  <c:v>5.3833333333333195</c:v>
                </c:pt>
                <c:pt idx="323">
                  <c:v>5.3999999999999861</c:v>
                </c:pt>
                <c:pt idx="324">
                  <c:v>5.4166666666666528</c:v>
                </c:pt>
                <c:pt idx="325">
                  <c:v>5.4333333333333194</c:v>
                </c:pt>
                <c:pt idx="326">
                  <c:v>5.449999999999986</c:v>
                </c:pt>
                <c:pt idx="327">
                  <c:v>5.4666666666666526</c:v>
                </c:pt>
                <c:pt idx="328">
                  <c:v>5.4833333333333192</c:v>
                </c:pt>
                <c:pt idx="329">
                  <c:v>5.4999999999999858</c:v>
                </c:pt>
                <c:pt idx="330">
                  <c:v>5.5166666666666524</c:v>
                </c:pt>
                <c:pt idx="331">
                  <c:v>5.533333333333319</c:v>
                </c:pt>
                <c:pt idx="332">
                  <c:v>5.5499999999999856</c:v>
                </c:pt>
                <c:pt idx="333">
                  <c:v>5.5666666666666522</c:v>
                </c:pt>
                <c:pt idx="334">
                  <c:v>5.5833333333333188</c:v>
                </c:pt>
                <c:pt idx="335">
                  <c:v>5.5999999999999854</c:v>
                </c:pt>
                <c:pt idx="336">
                  <c:v>5.616666666666652</c:v>
                </c:pt>
                <c:pt idx="337">
                  <c:v>5.6333333333333186</c:v>
                </c:pt>
                <c:pt idx="338">
                  <c:v>5.6499999999999853</c:v>
                </c:pt>
                <c:pt idx="339">
                  <c:v>5.6666666666666519</c:v>
                </c:pt>
                <c:pt idx="340">
                  <c:v>5.6833333333333185</c:v>
                </c:pt>
                <c:pt idx="341">
                  <c:v>5.6999999999999851</c:v>
                </c:pt>
                <c:pt idx="342">
                  <c:v>5.7166666666666517</c:v>
                </c:pt>
                <c:pt idx="343">
                  <c:v>5.7333333333333183</c:v>
                </c:pt>
                <c:pt idx="344">
                  <c:v>5.7499999999999849</c:v>
                </c:pt>
                <c:pt idx="345">
                  <c:v>5.7666666666666515</c:v>
                </c:pt>
                <c:pt idx="346">
                  <c:v>5.7833333333333181</c:v>
                </c:pt>
                <c:pt idx="347">
                  <c:v>5.7999999999999847</c:v>
                </c:pt>
                <c:pt idx="348">
                  <c:v>5.8166666666666513</c:v>
                </c:pt>
                <c:pt idx="349">
                  <c:v>5.8333333333333179</c:v>
                </c:pt>
                <c:pt idx="350">
                  <c:v>5.8499999999999845</c:v>
                </c:pt>
                <c:pt idx="351">
                  <c:v>5.8666666666666512</c:v>
                </c:pt>
                <c:pt idx="352">
                  <c:v>5.8833333333333178</c:v>
                </c:pt>
                <c:pt idx="353">
                  <c:v>5.8999999999999844</c:v>
                </c:pt>
                <c:pt idx="354">
                  <c:v>5.916666666666651</c:v>
                </c:pt>
                <c:pt idx="355">
                  <c:v>5.9333333333333176</c:v>
                </c:pt>
                <c:pt idx="356">
                  <c:v>5.9499999999999842</c:v>
                </c:pt>
                <c:pt idx="357">
                  <c:v>5.9666666666666508</c:v>
                </c:pt>
                <c:pt idx="358">
                  <c:v>5.9833333333333174</c:v>
                </c:pt>
                <c:pt idx="359">
                  <c:v>5.999999999999984</c:v>
                </c:pt>
                <c:pt idx="360">
                  <c:v>6.0166666666666506</c:v>
                </c:pt>
                <c:pt idx="361">
                  <c:v>6.0333333333333172</c:v>
                </c:pt>
                <c:pt idx="362">
                  <c:v>6.0499999999999838</c:v>
                </c:pt>
                <c:pt idx="363">
                  <c:v>6.0666666666666504</c:v>
                </c:pt>
                <c:pt idx="364">
                  <c:v>6.0833333333333171</c:v>
                </c:pt>
                <c:pt idx="365">
                  <c:v>6.0999999999999837</c:v>
                </c:pt>
                <c:pt idx="366">
                  <c:v>6.1166666666666503</c:v>
                </c:pt>
                <c:pt idx="367">
                  <c:v>6.1333333333333169</c:v>
                </c:pt>
                <c:pt idx="368">
                  <c:v>6.1499999999999835</c:v>
                </c:pt>
                <c:pt idx="369">
                  <c:v>6.1666666666666501</c:v>
                </c:pt>
                <c:pt idx="370">
                  <c:v>6.1833333333333167</c:v>
                </c:pt>
                <c:pt idx="371">
                  <c:v>6.1999999999999833</c:v>
                </c:pt>
                <c:pt idx="372">
                  <c:v>6.2166666666666499</c:v>
                </c:pt>
                <c:pt idx="373">
                  <c:v>6.2333333333333165</c:v>
                </c:pt>
                <c:pt idx="374">
                  <c:v>6.2499999999999831</c:v>
                </c:pt>
                <c:pt idx="375">
                  <c:v>6.2666666666666497</c:v>
                </c:pt>
                <c:pt idx="376">
                  <c:v>6.2833333333333163</c:v>
                </c:pt>
                <c:pt idx="377">
                  <c:v>6.2999999999999829</c:v>
                </c:pt>
                <c:pt idx="378">
                  <c:v>6.3166666666666496</c:v>
                </c:pt>
                <c:pt idx="379">
                  <c:v>6.3333333333333162</c:v>
                </c:pt>
                <c:pt idx="380">
                  <c:v>6.3499999999999828</c:v>
                </c:pt>
                <c:pt idx="381">
                  <c:v>6.3666666666666494</c:v>
                </c:pt>
                <c:pt idx="382">
                  <c:v>6.383333333333316</c:v>
                </c:pt>
                <c:pt idx="383">
                  <c:v>6.3999999999999826</c:v>
                </c:pt>
                <c:pt idx="384">
                  <c:v>6.4166666666666492</c:v>
                </c:pt>
                <c:pt idx="385">
                  <c:v>6.4333333333333158</c:v>
                </c:pt>
                <c:pt idx="386">
                  <c:v>6.4499999999999824</c:v>
                </c:pt>
                <c:pt idx="387">
                  <c:v>6.466666666666649</c:v>
                </c:pt>
                <c:pt idx="388">
                  <c:v>6.4833333333333156</c:v>
                </c:pt>
                <c:pt idx="389">
                  <c:v>6.4999999999999822</c:v>
                </c:pt>
                <c:pt idx="390">
                  <c:v>6.5166666666666488</c:v>
                </c:pt>
                <c:pt idx="391">
                  <c:v>6.5333333333333155</c:v>
                </c:pt>
                <c:pt idx="392">
                  <c:v>6.5499999999999821</c:v>
                </c:pt>
                <c:pt idx="393">
                  <c:v>6.5666666666666487</c:v>
                </c:pt>
                <c:pt idx="394">
                  <c:v>6.5833333333333153</c:v>
                </c:pt>
                <c:pt idx="395">
                  <c:v>6.5999999999999819</c:v>
                </c:pt>
                <c:pt idx="396">
                  <c:v>6.6166666666666485</c:v>
                </c:pt>
                <c:pt idx="397">
                  <c:v>6.6333333333333151</c:v>
                </c:pt>
                <c:pt idx="398">
                  <c:v>6.6499999999999817</c:v>
                </c:pt>
                <c:pt idx="399">
                  <c:v>6.6666666666666483</c:v>
                </c:pt>
                <c:pt idx="400">
                  <c:v>6.6833333333333149</c:v>
                </c:pt>
                <c:pt idx="401">
                  <c:v>6.6999999999999815</c:v>
                </c:pt>
                <c:pt idx="402">
                  <c:v>6.7166666666666481</c:v>
                </c:pt>
                <c:pt idx="403">
                  <c:v>6.7333333333333147</c:v>
                </c:pt>
                <c:pt idx="404">
                  <c:v>6.7499999999999813</c:v>
                </c:pt>
                <c:pt idx="405">
                  <c:v>6.766666666666648</c:v>
                </c:pt>
                <c:pt idx="406">
                  <c:v>6.7833333333333146</c:v>
                </c:pt>
                <c:pt idx="407">
                  <c:v>6.7999999999999812</c:v>
                </c:pt>
                <c:pt idx="408">
                  <c:v>6.8166666666666478</c:v>
                </c:pt>
                <c:pt idx="409">
                  <c:v>6.8333333333333144</c:v>
                </c:pt>
                <c:pt idx="410">
                  <c:v>6.849999999999981</c:v>
                </c:pt>
                <c:pt idx="411">
                  <c:v>6.8666666666666476</c:v>
                </c:pt>
                <c:pt idx="412">
                  <c:v>6.8833333333333142</c:v>
                </c:pt>
                <c:pt idx="413">
                  <c:v>6.8999999999999808</c:v>
                </c:pt>
                <c:pt idx="414">
                  <c:v>6.9166666666666474</c:v>
                </c:pt>
                <c:pt idx="415">
                  <c:v>6.933333333333314</c:v>
                </c:pt>
                <c:pt idx="416">
                  <c:v>6.9499999999999806</c:v>
                </c:pt>
                <c:pt idx="417">
                  <c:v>6.9666666666666472</c:v>
                </c:pt>
                <c:pt idx="418">
                  <c:v>6.9833333333333139</c:v>
                </c:pt>
                <c:pt idx="419">
                  <c:v>6.9999999999999805</c:v>
                </c:pt>
                <c:pt idx="420">
                  <c:v>7.0166666666666471</c:v>
                </c:pt>
                <c:pt idx="421">
                  <c:v>7.0333333333333137</c:v>
                </c:pt>
                <c:pt idx="422">
                  <c:v>7.0499999999999803</c:v>
                </c:pt>
                <c:pt idx="423">
                  <c:v>7.0666666666666469</c:v>
                </c:pt>
                <c:pt idx="424">
                  <c:v>7.0833333333333135</c:v>
                </c:pt>
                <c:pt idx="425">
                  <c:v>7.0999999999999801</c:v>
                </c:pt>
                <c:pt idx="426">
                  <c:v>7.1166666666666467</c:v>
                </c:pt>
                <c:pt idx="427">
                  <c:v>7.1333333333333133</c:v>
                </c:pt>
                <c:pt idx="428">
                  <c:v>7.1499999999999799</c:v>
                </c:pt>
                <c:pt idx="429">
                  <c:v>7.1666666666666465</c:v>
                </c:pt>
                <c:pt idx="430">
                  <c:v>7.1833333333333131</c:v>
                </c:pt>
                <c:pt idx="431">
                  <c:v>7.1999999999999797</c:v>
                </c:pt>
                <c:pt idx="432">
                  <c:v>7.2166666666666464</c:v>
                </c:pt>
                <c:pt idx="433">
                  <c:v>7.233333333333313</c:v>
                </c:pt>
                <c:pt idx="434">
                  <c:v>7.2499999999999796</c:v>
                </c:pt>
                <c:pt idx="435">
                  <c:v>7.2666666666666462</c:v>
                </c:pt>
                <c:pt idx="436">
                  <c:v>7.2833333333333128</c:v>
                </c:pt>
                <c:pt idx="437">
                  <c:v>7.2999999999999794</c:v>
                </c:pt>
                <c:pt idx="438">
                  <c:v>7.316666666666646</c:v>
                </c:pt>
                <c:pt idx="439">
                  <c:v>7.3333333333333126</c:v>
                </c:pt>
                <c:pt idx="440">
                  <c:v>7.3499999999999792</c:v>
                </c:pt>
                <c:pt idx="441">
                  <c:v>7.3666666666666458</c:v>
                </c:pt>
                <c:pt idx="442">
                  <c:v>7.3833333333333124</c:v>
                </c:pt>
                <c:pt idx="443">
                  <c:v>7.399999999999979</c:v>
                </c:pt>
                <c:pt idx="444">
                  <c:v>7.4166666666666456</c:v>
                </c:pt>
                <c:pt idx="445">
                  <c:v>7.4333333333333123</c:v>
                </c:pt>
                <c:pt idx="446">
                  <c:v>7.4499999999999789</c:v>
                </c:pt>
                <c:pt idx="447">
                  <c:v>7.4666666666666455</c:v>
                </c:pt>
                <c:pt idx="448">
                  <c:v>7.4833333333333121</c:v>
                </c:pt>
                <c:pt idx="449">
                  <c:v>7.4999999999999787</c:v>
                </c:pt>
                <c:pt idx="450">
                  <c:v>7.5166666666666453</c:v>
                </c:pt>
                <c:pt idx="451">
                  <c:v>7.5333333333333119</c:v>
                </c:pt>
                <c:pt idx="452">
                  <c:v>7.5499999999999785</c:v>
                </c:pt>
                <c:pt idx="453">
                  <c:v>7.5666666666666451</c:v>
                </c:pt>
                <c:pt idx="454">
                  <c:v>7.5833333333333117</c:v>
                </c:pt>
                <c:pt idx="455">
                  <c:v>7.5999999999999783</c:v>
                </c:pt>
                <c:pt idx="456">
                  <c:v>7.6166666666666449</c:v>
                </c:pt>
                <c:pt idx="457">
                  <c:v>7.6333333333333115</c:v>
                </c:pt>
                <c:pt idx="458">
                  <c:v>7.6499999999999782</c:v>
                </c:pt>
                <c:pt idx="459">
                  <c:v>7.6666666666666448</c:v>
                </c:pt>
                <c:pt idx="460">
                  <c:v>7.6833333333333114</c:v>
                </c:pt>
                <c:pt idx="461">
                  <c:v>7.699999999999978</c:v>
                </c:pt>
                <c:pt idx="462">
                  <c:v>7.7166666666666446</c:v>
                </c:pt>
                <c:pt idx="463">
                  <c:v>7.7333333333333112</c:v>
                </c:pt>
                <c:pt idx="464">
                  <c:v>7.7499999999999778</c:v>
                </c:pt>
                <c:pt idx="465">
                  <c:v>7.7666666666666444</c:v>
                </c:pt>
                <c:pt idx="466">
                  <c:v>7.783333333333311</c:v>
                </c:pt>
                <c:pt idx="467">
                  <c:v>7.7999999999999776</c:v>
                </c:pt>
                <c:pt idx="468">
                  <c:v>7.8166666666666442</c:v>
                </c:pt>
                <c:pt idx="469">
                  <c:v>7.8333333333333108</c:v>
                </c:pt>
                <c:pt idx="470">
                  <c:v>7.8499999999999774</c:v>
                </c:pt>
                <c:pt idx="471">
                  <c:v>7.866666666666644</c:v>
                </c:pt>
                <c:pt idx="472">
                  <c:v>7.8833333333333107</c:v>
                </c:pt>
                <c:pt idx="473">
                  <c:v>7.8999999999999773</c:v>
                </c:pt>
                <c:pt idx="474">
                  <c:v>7.9166666666666439</c:v>
                </c:pt>
                <c:pt idx="475">
                  <c:v>7.9333333333333105</c:v>
                </c:pt>
                <c:pt idx="476">
                  <c:v>7.9499999999999771</c:v>
                </c:pt>
                <c:pt idx="477">
                  <c:v>7.9666666666666437</c:v>
                </c:pt>
                <c:pt idx="478">
                  <c:v>7.9833333333333103</c:v>
                </c:pt>
                <c:pt idx="479">
                  <c:v>7.9999999999999769</c:v>
                </c:pt>
                <c:pt idx="480">
                  <c:v>8.0166666666666444</c:v>
                </c:pt>
                <c:pt idx="481">
                  <c:v>8.0333333333333119</c:v>
                </c:pt>
                <c:pt idx="482">
                  <c:v>8.0499999999999794</c:v>
                </c:pt>
                <c:pt idx="483">
                  <c:v>8.0666666666666469</c:v>
                </c:pt>
                <c:pt idx="484">
                  <c:v>8.0833333333333144</c:v>
                </c:pt>
                <c:pt idx="485">
                  <c:v>8.0999999999999819</c:v>
                </c:pt>
                <c:pt idx="486">
                  <c:v>8.1166666666666494</c:v>
                </c:pt>
                <c:pt idx="487">
                  <c:v>8.1333333333333169</c:v>
                </c:pt>
                <c:pt idx="488">
                  <c:v>8.1499999999999844</c:v>
                </c:pt>
                <c:pt idx="489">
                  <c:v>8.1666666666666519</c:v>
                </c:pt>
                <c:pt idx="490">
                  <c:v>8.1833333333333194</c:v>
                </c:pt>
                <c:pt idx="491">
                  <c:v>8.1999999999999869</c:v>
                </c:pt>
                <c:pt idx="492">
                  <c:v>8.2166666666666544</c:v>
                </c:pt>
                <c:pt idx="493">
                  <c:v>8.2333333333333218</c:v>
                </c:pt>
                <c:pt idx="494">
                  <c:v>8.2499999999999893</c:v>
                </c:pt>
                <c:pt idx="495">
                  <c:v>8.2666666666666568</c:v>
                </c:pt>
                <c:pt idx="496">
                  <c:v>8.2833333333333243</c:v>
                </c:pt>
                <c:pt idx="497">
                  <c:v>8.2999999999999918</c:v>
                </c:pt>
                <c:pt idx="498">
                  <c:v>8.3166666666666593</c:v>
                </c:pt>
                <c:pt idx="499">
                  <c:v>8.3333333333333268</c:v>
                </c:pt>
                <c:pt idx="500">
                  <c:v>8.3499999999999943</c:v>
                </c:pt>
                <c:pt idx="501">
                  <c:v>8.3666666666666618</c:v>
                </c:pt>
                <c:pt idx="502">
                  <c:v>8.3833333333333293</c:v>
                </c:pt>
                <c:pt idx="503">
                  <c:v>8.3999999999999968</c:v>
                </c:pt>
                <c:pt idx="504">
                  <c:v>8.4166666666666643</c:v>
                </c:pt>
                <c:pt idx="505">
                  <c:v>8.4333333333333318</c:v>
                </c:pt>
                <c:pt idx="506">
                  <c:v>8.4499999999999993</c:v>
                </c:pt>
                <c:pt idx="507">
                  <c:v>8.4666666666666668</c:v>
                </c:pt>
                <c:pt idx="508">
                  <c:v>8.4833333333333343</c:v>
                </c:pt>
                <c:pt idx="509">
                  <c:v>8.5000000000000018</c:v>
                </c:pt>
                <c:pt idx="510">
                  <c:v>8.5166666666666693</c:v>
                </c:pt>
                <c:pt idx="511">
                  <c:v>8.5333333333333368</c:v>
                </c:pt>
                <c:pt idx="512">
                  <c:v>8.5500000000000043</c:v>
                </c:pt>
                <c:pt idx="513">
                  <c:v>8.5666666666666718</c:v>
                </c:pt>
                <c:pt idx="514">
                  <c:v>8.5833333333333393</c:v>
                </c:pt>
                <c:pt idx="515">
                  <c:v>8.6000000000000068</c:v>
                </c:pt>
                <c:pt idx="516">
                  <c:v>8.6166666666666742</c:v>
                </c:pt>
                <c:pt idx="517">
                  <c:v>8.6333333333333417</c:v>
                </c:pt>
                <c:pt idx="518">
                  <c:v>8.6500000000000092</c:v>
                </c:pt>
                <c:pt idx="519">
                  <c:v>8.6666666666666767</c:v>
                </c:pt>
                <c:pt idx="520">
                  <c:v>8.6833333333333442</c:v>
                </c:pt>
                <c:pt idx="521">
                  <c:v>8.7000000000000117</c:v>
                </c:pt>
                <c:pt idx="522">
                  <c:v>8.7166666666666792</c:v>
                </c:pt>
                <c:pt idx="523">
                  <c:v>8.7333333333333467</c:v>
                </c:pt>
                <c:pt idx="524">
                  <c:v>8.7500000000000142</c:v>
                </c:pt>
                <c:pt idx="525">
                  <c:v>8.7666666666666817</c:v>
                </c:pt>
                <c:pt idx="526">
                  <c:v>8.7833333333333492</c:v>
                </c:pt>
                <c:pt idx="527">
                  <c:v>8.8000000000000167</c:v>
                </c:pt>
                <c:pt idx="528">
                  <c:v>8.8166666666666842</c:v>
                </c:pt>
                <c:pt idx="529">
                  <c:v>8.8333333333333517</c:v>
                </c:pt>
                <c:pt idx="530">
                  <c:v>8.8500000000000192</c:v>
                </c:pt>
                <c:pt idx="531">
                  <c:v>8.8666666666666867</c:v>
                </c:pt>
                <c:pt idx="532">
                  <c:v>8.8833333333333542</c:v>
                </c:pt>
                <c:pt idx="533">
                  <c:v>8.9000000000000217</c:v>
                </c:pt>
                <c:pt idx="534">
                  <c:v>8.9166666666666892</c:v>
                </c:pt>
                <c:pt idx="535">
                  <c:v>8.9333333333333567</c:v>
                </c:pt>
                <c:pt idx="536">
                  <c:v>8.9500000000000242</c:v>
                </c:pt>
                <c:pt idx="537">
                  <c:v>8.9666666666666917</c:v>
                </c:pt>
                <c:pt idx="538">
                  <c:v>8.9833333333333591</c:v>
                </c:pt>
                <c:pt idx="539">
                  <c:v>9.0000000000000266</c:v>
                </c:pt>
                <c:pt idx="540">
                  <c:v>9.0166666666666941</c:v>
                </c:pt>
                <c:pt idx="541">
                  <c:v>9.0333333333333616</c:v>
                </c:pt>
                <c:pt idx="542">
                  <c:v>9.0500000000000291</c:v>
                </c:pt>
                <c:pt idx="543">
                  <c:v>9.0666666666666966</c:v>
                </c:pt>
                <c:pt idx="544">
                  <c:v>9.0833333333333641</c:v>
                </c:pt>
                <c:pt idx="545">
                  <c:v>9.1000000000000316</c:v>
                </c:pt>
                <c:pt idx="546">
                  <c:v>9.1166666666666991</c:v>
                </c:pt>
                <c:pt idx="547">
                  <c:v>9.1333333333333666</c:v>
                </c:pt>
                <c:pt idx="548">
                  <c:v>9.1500000000000341</c:v>
                </c:pt>
                <c:pt idx="549">
                  <c:v>9.1666666666667016</c:v>
                </c:pt>
                <c:pt idx="550">
                  <c:v>9.1833333333333691</c:v>
                </c:pt>
                <c:pt idx="551">
                  <c:v>9.2000000000000366</c:v>
                </c:pt>
                <c:pt idx="552">
                  <c:v>9.2166666666667041</c:v>
                </c:pt>
                <c:pt idx="553">
                  <c:v>9.2333333333333716</c:v>
                </c:pt>
                <c:pt idx="554">
                  <c:v>9.2500000000000391</c:v>
                </c:pt>
                <c:pt idx="555">
                  <c:v>9.2666666666667066</c:v>
                </c:pt>
                <c:pt idx="556">
                  <c:v>9.2833333333333741</c:v>
                </c:pt>
                <c:pt idx="557">
                  <c:v>9.3000000000000416</c:v>
                </c:pt>
                <c:pt idx="558">
                  <c:v>9.3166666666667091</c:v>
                </c:pt>
                <c:pt idx="559">
                  <c:v>9.3333333333333766</c:v>
                </c:pt>
                <c:pt idx="560">
                  <c:v>9.3500000000000441</c:v>
                </c:pt>
                <c:pt idx="561">
                  <c:v>9.3666666666667115</c:v>
                </c:pt>
                <c:pt idx="562">
                  <c:v>9.383333333333379</c:v>
                </c:pt>
                <c:pt idx="563">
                  <c:v>9.4000000000000465</c:v>
                </c:pt>
                <c:pt idx="564">
                  <c:v>9.416666666666714</c:v>
                </c:pt>
                <c:pt idx="565">
                  <c:v>9.4333333333333815</c:v>
                </c:pt>
                <c:pt idx="566">
                  <c:v>9.450000000000049</c:v>
                </c:pt>
                <c:pt idx="567">
                  <c:v>9.4666666666667165</c:v>
                </c:pt>
                <c:pt idx="568">
                  <c:v>9.483333333333384</c:v>
                </c:pt>
                <c:pt idx="569">
                  <c:v>9.5000000000000515</c:v>
                </c:pt>
                <c:pt idx="570">
                  <c:v>9.516666666666719</c:v>
                </c:pt>
                <c:pt idx="571">
                  <c:v>9.5333333333333865</c:v>
                </c:pt>
                <c:pt idx="572">
                  <c:v>9.550000000000054</c:v>
                </c:pt>
                <c:pt idx="573">
                  <c:v>9.5666666666667215</c:v>
                </c:pt>
                <c:pt idx="574">
                  <c:v>9.583333333333389</c:v>
                </c:pt>
                <c:pt idx="575">
                  <c:v>9.6000000000000565</c:v>
                </c:pt>
                <c:pt idx="576">
                  <c:v>9.616666666666724</c:v>
                </c:pt>
                <c:pt idx="577">
                  <c:v>9.6333333333333915</c:v>
                </c:pt>
                <c:pt idx="578">
                  <c:v>9.650000000000059</c:v>
                </c:pt>
                <c:pt idx="579">
                  <c:v>9.6666666666667265</c:v>
                </c:pt>
                <c:pt idx="580">
                  <c:v>9.683333333333394</c:v>
                </c:pt>
                <c:pt idx="581">
                  <c:v>9.7000000000000615</c:v>
                </c:pt>
                <c:pt idx="582">
                  <c:v>9.716666666666729</c:v>
                </c:pt>
                <c:pt idx="583">
                  <c:v>9.7333333333333965</c:v>
                </c:pt>
                <c:pt idx="584">
                  <c:v>9.7500000000000639</c:v>
                </c:pt>
                <c:pt idx="585">
                  <c:v>9.7666666666667314</c:v>
                </c:pt>
                <c:pt idx="586">
                  <c:v>9.7833333333333989</c:v>
                </c:pt>
                <c:pt idx="587">
                  <c:v>9.8000000000000664</c:v>
                </c:pt>
                <c:pt idx="588">
                  <c:v>9.8166666666667339</c:v>
                </c:pt>
                <c:pt idx="589">
                  <c:v>9.8333333333334014</c:v>
                </c:pt>
                <c:pt idx="590">
                  <c:v>9.8500000000000689</c:v>
                </c:pt>
                <c:pt idx="591">
                  <c:v>9.8666666666667364</c:v>
                </c:pt>
                <c:pt idx="592">
                  <c:v>9.8833333333334039</c:v>
                </c:pt>
                <c:pt idx="593">
                  <c:v>9.9000000000000714</c:v>
                </c:pt>
                <c:pt idx="594">
                  <c:v>9.9166666666667389</c:v>
                </c:pt>
                <c:pt idx="595">
                  <c:v>9.9333333333334064</c:v>
                </c:pt>
                <c:pt idx="596">
                  <c:v>9.9500000000000739</c:v>
                </c:pt>
                <c:pt idx="597">
                  <c:v>9.9666666666667414</c:v>
                </c:pt>
                <c:pt idx="598">
                  <c:v>9.9833333333334089</c:v>
                </c:pt>
                <c:pt idx="599">
                  <c:v>10.000000000000076</c:v>
                </c:pt>
                <c:pt idx="600">
                  <c:v>10.016666666666744</c:v>
                </c:pt>
                <c:pt idx="601">
                  <c:v>10.033333333333411</c:v>
                </c:pt>
                <c:pt idx="602">
                  <c:v>10.050000000000079</c:v>
                </c:pt>
                <c:pt idx="603">
                  <c:v>10.066666666666746</c:v>
                </c:pt>
                <c:pt idx="604">
                  <c:v>10.083333333333414</c:v>
                </c:pt>
                <c:pt idx="605">
                  <c:v>10.100000000000081</c:v>
                </c:pt>
                <c:pt idx="606">
                  <c:v>10.116666666666749</c:v>
                </c:pt>
                <c:pt idx="607">
                  <c:v>10.133333333333416</c:v>
                </c:pt>
                <c:pt idx="608">
                  <c:v>10.150000000000084</c:v>
                </c:pt>
                <c:pt idx="609">
                  <c:v>10.166666666666751</c:v>
                </c:pt>
                <c:pt idx="610">
                  <c:v>10.183333333333419</c:v>
                </c:pt>
                <c:pt idx="611">
                  <c:v>10.200000000000086</c:v>
                </c:pt>
                <c:pt idx="612">
                  <c:v>10.216666666666754</c:v>
                </c:pt>
                <c:pt idx="613">
                  <c:v>10.233333333333421</c:v>
                </c:pt>
                <c:pt idx="614">
                  <c:v>10.250000000000089</c:v>
                </c:pt>
                <c:pt idx="615">
                  <c:v>10.266666666666756</c:v>
                </c:pt>
                <c:pt idx="616">
                  <c:v>10.283333333333424</c:v>
                </c:pt>
                <c:pt idx="617">
                  <c:v>10.300000000000091</c:v>
                </c:pt>
                <c:pt idx="618">
                  <c:v>10.316666666666759</c:v>
                </c:pt>
                <c:pt idx="619">
                  <c:v>10.333333333333426</c:v>
                </c:pt>
                <c:pt idx="620">
                  <c:v>10.350000000000094</c:v>
                </c:pt>
                <c:pt idx="621">
                  <c:v>10.366666666666761</c:v>
                </c:pt>
                <c:pt idx="622">
                  <c:v>10.383333333333429</c:v>
                </c:pt>
                <c:pt idx="623">
                  <c:v>10.400000000000096</c:v>
                </c:pt>
                <c:pt idx="624">
                  <c:v>10.416666666666764</c:v>
                </c:pt>
                <c:pt idx="625">
                  <c:v>10.433333333333431</c:v>
                </c:pt>
                <c:pt idx="626">
                  <c:v>10.450000000000099</c:v>
                </c:pt>
                <c:pt idx="627">
                  <c:v>10.466666666666766</c:v>
                </c:pt>
                <c:pt idx="628">
                  <c:v>10.483333333333434</c:v>
                </c:pt>
                <c:pt idx="629">
                  <c:v>10.500000000000101</c:v>
                </c:pt>
                <c:pt idx="630">
                  <c:v>10.516666666666769</c:v>
                </c:pt>
                <c:pt idx="631">
                  <c:v>10.533333333333436</c:v>
                </c:pt>
                <c:pt idx="632">
                  <c:v>10.550000000000104</c:v>
                </c:pt>
                <c:pt idx="633">
                  <c:v>10.566666666666771</c:v>
                </c:pt>
                <c:pt idx="634">
                  <c:v>10.583333333333439</c:v>
                </c:pt>
                <c:pt idx="635">
                  <c:v>10.600000000000106</c:v>
                </c:pt>
                <c:pt idx="636">
                  <c:v>10.616666666666774</c:v>
                </c:pt>
                <c:pt idx="637">
                  <c:v>10.633333333333441</c:v>
                </c:pt>
                <c:pt idx="638">
                  <c:v>10.650000000000109</c:v>
                </c:pt>
                <c:pt idx="639">
                  <c:v>10.666666666666776</c:v>
                </c:pt>
                <c:pt idx="640">
                  <c:v>10.683333333333444</c:v>
                </c:pt>
                <c:pt idx="641">
                  <c:v>10.700000000000111</c:v>
                </c:pt>
                <c:pt idx="642">
                  <c:v>10.716666666666779</c:v>
                </c:pt>
                <c:pt idx="643">
                  <c:v>10.733333333333446</c:v>
                </c:pt>
                <c:pt idx="644">
                  <c:v>10.750000000000114</c:v>
                </c:pt>
                <c:pt idx="645">
                  <c:v>10.766666666666781</c:v>
                </c:pt>
                <c:pt idx="646">
                  <c:v>10.783333333333449</c:v>
                </c:pt>
                <c:pt idx="647">
                  <c:v>10.800000000000116</c:v>
                </c:pt>
                <c:pt idx="648">
                  <c:v>10.816666666666784</c:v>
                </c:pt>
                <c:pt idx="649">
                  <c:v>10.833333333333451</c:v>
                </c:pt>
                <c:pt idx="650">
                  <c:v>10.850000000000119</c:v>
                </c:pt>
                <c:pt idx="651">
                  <c:v>10.866666666666786</c:v>
                </c:pt>
                <c:pt idx="652">
                  <c:v>10.883333333333454</c:v>
                </c:pt>
                <c:pt idx="653">
                  <c:v>10.900000000000121</c:v>
                </c:pt>
                <c:pt idx="654">
                  <c:v>10.916666666666789</c:v>
                </c:pt>
                <c:pt idx="655">
                  <c:v>10.933333333333456</c:v>
                </c:pt>
                <c:pt idx="656">
                  <c:v>10.950000000000124</c:v>
                </c:pt>
                <c:pt idx="657">
                  <c:v>10.966666666666791</c:v>
                </c:pt>
                <c:pt idx="658">
                  <c:v>10.983333333333459</c:v>
                </c:pt>
                <c:pt idx="659">
                  <c:v>11.000000000000126</c:v>
                </c:pt>
                <c:pt idx="660">
                  <c:v>11.016666666666794</c:v>
                </c:pt>
                <c:pt idx="661">
                  <c:v>11.033333333333461</c:v>
                </c:pt>
                <c:pt idx="662">
                  <c:v>11.050000000000129</c:v>
                </c:pt>
                <c:pt idx="663">
                  <c:v>11.066666666666796</c:v>
                </c:pt>
                <c:pt idx="664">
                  <c:v>11.083333333333464</c:v>
                </c:pt>
                <c:pt idx="665">
                  <c:v>11.100000000000131</c:v>
                </c:pt>
                <c:pt idx="666">
                  <c:v>11.116666666666799</c:v>
                </c:pt>
                <c:pt idx="667">
                  <c:v>11.133333333333466</c:v>
                </c:pt>
                <c:pt idx="668">
                  <c:v>11.150000000000134</c:v>
                </c:pt>
                <c:pt idx="669">
                  <c:v>11.166666666666801</c:v>
                </c:pt>
                <c:pt idx="670">
                  <c:v>11.183333333333469</c:v>
                </c:pt>
                <c:pt idx="671">
                  <c:v>11.200000000000136</c:v>
                </c:pt>
                <c:pt idx="672">
                  <c:v>11.216666666666804</c:v>
                </c:pt>
                <c:pt idx="673">
                  <c:v>11.233333333333471</c:v>
                </c:pt>
                <c:pt idx="674">
                  <c:v>11.250000000000139</c:v>
                </c:pt>
                <c:pt idx="675">
                  <c:v>11.266666666666806</c:v>
                </c:pt>
                <c:pt idx="676">
                  <c:v>11.283333333333474</c:v>
                </c:pt>
                <c:pt idx="677">
                  <c:v>11.300000000000141</c:v>
                </c:pt>
                <c:pt idx="678">
                  <c:v>11.316666666666809</c:v>
                </c:pt>
                <c:pt idx="679">
                  <c:v>11.333333333333476</c:v>
                </c:pt>
                <c:pt idx="680">
                  <c:v>11.350000000000144</c:v>
                </c:pt>
                <c:pt idx="681">
                  <c:v>11.366666666666811</c:v>
                </c:pt>
                <c:pt idx="682">
                  <c:v>11.383333333333479</c:v>
                </c:pt>
                <c:pt idx="683">
                  <c:v>11.400000000000146</c:v>
                </c:pt>
                <c:pt idx="684">
                  <c:v>11.416666666666814</c:v>
                </c:pt>
                <c:pt idx="685">
                  <c:v>11.433333333333481</c:v>
                </c:pt>
                <c:pt idx="686">
                  <c:v>11.450000000000149</c:v>
                </c:pt>
                <c:pt idx="687">
                  <c:v>11.466666666666816</c:v>
                </c:pt>
                <c:pt idx="688">
                  <c:v>11.483333333333483</c:v>
                </c:pt>
                <c:pt idx="689">
                  <c:v>11.500000000000151</c:v>
                </c:pt>
                <c:pt idx="690">
                  <c:v>11.516666666666818</c:v>
                </c:pt>
                <c:pt idx="691">
                  <c:v>11.533333333333486</c:v>
                </c:pt>
                <c:pt idx="692">
                  <c:v>11.550000000000153</c:v>
                </c:pt>
                <c:pt idx="693">
                  <c:v>11.566666666666821</c:v>
                </c:pt>
                <c:pt idx="694">
                  <c:v>11.583333333333488</c:v>
                </c:pt>
                <c:pt idx="695">
                  <c:v>11.600000000000156</c:v>
                </c:pt>
                <c:pt idx="696">
                  <c:v>11.616666666666823</c:v>
                </c:pt>
                <c:pt idx="697">
                  <c:v>11.633333333333491</c:v>
                </c:pt>
                <c:pt idx="698">
                  <c:v>11.650000000000158</c:v>
                </c:pt>
                <c:pt idx="699">
                  <c:v>11.666666666666826</c:v>
                </c:pt>
                <c:pt idx="700">
                  <c:v>11.683333333333493</c:v>
                </c:pt>
                <c:pt idx="701">
                  <c:v>11.700000000000161</c:v>
                </c:pt>
                <c:pt idx="702">
                  <c:v>11.716666666666828</c:v>
                </c:pt>
                <c:pt idx="703">
                  <c:v>11.733333333333496</c:v>
                </c:pt>
                <c:pt idx="704">
                  <c:v>11.750000000000163</c:v>
                </c:pt>
                <c:pt idx="705">
                  <c:v>11.766666666666831</c:v>
                </c:pt>
                <c:pt idx="706">
                  <c:v>11.783333333333498</c:v>
                </c:pt>
                <c:pt idx="707">
                  <c:v>11.800000000000166</c:v>
                </c:pt>
                <c:pt idx="708">
                  <c:v>11.816666666666833</c:v>
                </c:pt>
                <c:pt idx="709">
                  <c:v>11.833333333333501</c:v>
                </c:pt>
                <c:pt idx="710">
                  <c:v>11.850000000000168</c:v>
                </c:pt>
                <c:pt idx="711">
                  <c:v>11.866666666666836</c:v>
                </c:pt>
                <c:pt idx="712">
                  <c:v>11.883333333333503</c:v>
                </c:pt>
                <c:pt idx="713">
                  <c:v>11.900000000000171</c:v>
                </c:pt>
                <c:pt idx="714">
                  <c:v>11.916666666666838</c:v>
                </c:pt>
                <c:pt idx="715">
                  <c:v>11.933333333333506</c:v>
                </c:pt>
                <c:pt idx="716">
                  <c:v>11.950000000000173</c:v>
                </c:pt>
                <c:pt idx="717">
                  <c:v>11.966666666666841</c:v>
                </c:pt>
                <c:pt idx="718">
                  <c:v>11.983333333333508</c:v>
                </c:pt>
                <c:pt idx="719">
                  <c:v>12.000000000000176</c:v>
                </c:pt>
                <c:pt idx="720">
                  <c:v>12.016666666666843</c:v>
                </c:pt>
                <c:pt idx="721">
                  <c:v>12.033333333333511</c:v>
                </c:pt>
                <c:pt idx="722">
                  <c:v>12.050000000000178</c:v>
                </c:pt>
                <c:pt idx="723">
                  <c:v>12.066666666666846</c:v>
                </c:pt>
                <c:pt idx="724">
                  <c:v>12.083333333333513</c:v>
                </c:pt>
                <c:pt idx="725">
                  <c:v>12.100000000000181</c:v>
                </c:pt>
                <c:pt idx="726">
                  <c:v>12.116666666666848</c:v>
                </c:pt>
                <c:pt idx="727">
                  <c:v>12.133333333333516</c:v>
                </c:pt>
                <c:pt idx="728">
                  <c:v>12.150000000000183</c:v>
                </c:pt>
                <c:pt idx="729">
                  <c:v>12.166666666666851</c:v>
                </c:pt>
                <c:pt idx="730">
                  <c:v>12.183333333333518</c:v>
                </c:pt>
                <c:pt idx="731">
                  <c:v>12.200000000000186</c:v>
                </c:pt>
                <c:pt idx="732">
                  <c:v>12.216666666666853</c:v>
                </c:pt>
                <c:pt idx="733">
                  <c:v>12.233333333333521</c:v>
                </c:pt>
                <c:pt idx="734">
                  <c:v>12.250000000000188</c:v>
                </c:pt>
                <c:pt idx="735">
                  <c:v>12.266666666666856</c:v>
                </c:pt>
                <c:pt idx="736">
                  <c:v>12.283333333333523</c:v>
                </c:pt>
                <c:pt idx="737">
                  <c:v>12.300000000000191</c:v>
                </c:pt>
                <c:pt idx="738">
                  <c:v>12.316666666666858</c:v>
                </c:pt>
                <c:pt idx="739">
                  <c:v>12.333333333333526</c:v>
                </c:pt>
                <c:pt idx="740">
                  <c:v>12.350000000000193</c:v>
                </c:pt>
                <c:pt idx="741">
                  <c:v>12.366666666666861</c:v>
                </c:pt>
                <c:pt idx="742">
                  <c:v>12.383333333333528</c:v>
                </c:pt>
                <c:pt idx="743">
                  <c:v>12.400000000000196</c:v>
                </c:pt>
                <c:pt idx="744">
                  <c:v>12.416666666666863</c:v>
                </c:pt>
                <c:pt idx="745">
                  <c:v>12.433333333333531</c:v>
                </c:pt>
                <c:pt idx="746">
                  <c:v>12.450000000000198</c:v>
                </c:pt>
                <c:pt idx="747">
                  <c:v>12.466666666666866</c:v>
                </c:pt>
                <c:pt idx="748">
                  <c:v>12.483333333333533</c:v>
                </c:pt>
                <c:pt idx="749">
                  <c:v>12.500000000000201</c:v>
                </c:pt>
                <c:pt idx="750">
                  <c:v>12.516666666666868</c:v>
                </c:pt>
                <c:pt idx="751">
                  <c:v>12.533333333333536</c:v>
                </c:pt>
                <c:pt idx="752">
                  <c:v>12.550000000000203</c:v>
                </c:pt>
                <c:pt idx="753">
                  <c:v>12.566666666666871</c:v>
                </c:pt>
                <c:pt idx="754">
                  <c:v>12.583333333333538</c:v>
                </c:pt>
                <c:pt idx="755">
                  <c:v>12.600000000000206</c:v>
                </c:pt>
                <c:pt idx="756">
                  <c:v>12.616666666666873</c:v>
                </c:pt>
                <c:pt idx="757">
                  <c:v>12.633333333333541</c:v>
                </c:pt>
                <c:pt idx="758">
                  <c:v>12.650000000000208</c:v>
                </c:pt>
                <c:pt idx="759">
                  <c:v>12.666666666666876</c:v>
                </c:pt>
                <c:pt idx="760">
                  <c:v>12.683333333333543</c:v>
                </c:pt>
                <c:pt idx="761">
                  <c:v>12.700000000000211</c:v>
                </c:pt>
                <c:pt idx="762">
                  <c:v>12.716666666666878</c:v>
                </c:pt>
                <c:pt idx="763">
                  <c:v>12.733333333333546</c:v>
                </c:pt>
                <c:pt idx="764">
                  <c:v>12.750000000000213</c:v>
                </c:pt>
                <c:pt idx="765">
                  <c:v>12.766666666666881</c:v>
                </c:pt>
                <c:pt idx="766">
                  <c:v>12.783333333333548</c:v>
                </c:pt>
                <c:pt idx="767">
                  <c:v>12.800000000000216</c:v>
                </c:pt>
                <c:pt idx="768">
                  <c:v>12.816666666666883</c:v>
                </c:pt>
                <c:pt idx="769">
                  <c:v>12.833333333333551</c:v>
                </c:pt>
                <c:pt idx="770">
                  <c:v>12.850000000000218</c:v>
                </c:pt>
                <c:pt idx="771">
                  <c:v>12.866666666666886</c:v>
                </c:pt>
                <c:pt idx="772">
                  <c:v>12.883333333333553</c:v>
                </c:pt>
                <c:pt idx="773">
                  <c:v>12.900000000000221</c:v>
                </c:pt>
                <c:pt idx="774">
                  <c:v>12.916666666666888</c:v>
                </c:pt>
                <c:pt idx="775">
                  <c:v>12.933333333333556</c:v>
                </c:pt>
                <c:pt idx="776">
                  <c:v>12.950000000000223</c:v>
                </c:pt>
                <c:pt idx="777">
                  <c:v>12.966666666666891</c:v>
                </c:pt>
                <c:pt idx="778">
                  <c:v>12.983333333333558</c:v>
                </c:pt>
                <c:pt idx="779">
                  <c:v>13.000000000000226</c:v>
                </c:pt>
                <c:pt idx="780">
                  <c:v>13.016666666666893</c:v>
                </c:pt>
                <c:pt idx="781">
                  <c:v>13.033333333333561</c:v>
                </c:pt>
                <c:pt idx="782">
                  <c:v>13.050000000000228</c:v>
                </c:pt>
                <c:pt idx="783">
                  <c:v>13.066666666666896</c:v>
                </c:pt>
                <c:pt idx="784">
                  <c:v>13.083333333333563</c:v>
                </c:pt>
                <c:pt idx="785">
                  <c:v>13.100000000000231</c:v>
                </c:pt>
                <c:pt idx="786">
                  <c:v>13.116666666666898</c:v>
                </c:pt>
                <c:pt idx="787">
                  <c:v>13.133333333333566</c:v>
                </c:pt>
                <c:pt idx="788">
                  <c:v>13.150000000000233</c:v>
                </c:pt>
                <c:pt idx="789">
                  <c:v>13.166666666666901</c:v>
                </c:pt>
                <c:pt idx="790">
                  <c:v>13.183333333333568</c:v>
                </c:pt>
                <c:pt idx="791">
                  <c:v>13.200000000000236</c:v>
                </c:pt>
                <c:pt idx="792">
                  <c:v>13.216666666666903</c:v>
                </c:pt>
                <c:pt idx="793">
                  <c:v>13.233333333333571</c:v>
                </c:pt>
                <c:pt idx="794">
                  <c:v>13.250000000000238</c:v>
                </c:pt>
                <c:pt idx="795">
                  <c:v>13.266666666666906</c:v>
                </c:pt>
                <c:pt idx="796">
                  <c:v>13.283333333333573</c:v>
                </c:pt>
                <c:pt idx="797">
                  <c:v>13.300000000000241</c:v>
                </c:pt>
                <c:pt idx="798">
                  <c:v>13.316666666666908</c:v>
                </c:pt>
                <c:pt idx="799">
                  <c:v>13.333333333333576</c:v>
                </c:pt>
                <c:pt idx="800">
                  <c:v>13.350000000000243</c:v>
                </c:pt>
                <c:pt idx="801">
                  <c:v>13.366666666666911</c:v>
                </c:pt>
                <c:pt idx="802">
                  <c:v>13.383333333333578</c:v>
                </c:pt>
                <c:pt idx="803">
                  <c:v>13.400000000000245</c:v>
                </c:pt>
                <c:pt idx="804">
                  <c:v>13.416666666666913</c:v>
                </c:pt>
                <c:pt idx="805">
                  <c:v>13.43333333333358</c:v>
                </c:pt>
                <c:pt idx="806">
                  <c:v>13.450000000000248</c:v>
                </c:pt>
                <c:pt idx="807">
                  <c:v>13.466666666666915</c:v>
                </c:pt>
                <c:pt idx="808">
                  <c:v>13.483333333333583</c:v>
                </c:pt>
                <c:pt idx="809">
                  <c:v>13.50000000000025</c:v>
                </c:pt>
                <c:pt idx="810">
                  <c:v>13.516666666666918</c:v>
                </c:pt>
                <c:pt idx="811">
                  <c:v>13.533333333333585</c:v>
                </c:pt>
                <c:pt idx="812">
                  <c:v>13.550000000000253</c:v>
                </c:pt>
                <c:pt idx="813">
                  <c:v>13.56666666666692</c:v>
                </c:pt>
                <c:pt idx="814">
                  <c:v>13.583333333333588</c:v>
                </c:pt>
                <c:pt idx="815">
                  <c:v>13.600000000000255</c:v>
                </c:pt>
                <c:pt idx="816">
                  <c:v>13.616666666666923</c:v>
                </c:pt>
                <c:pt idx="817">
                  <c:v>13.63333333333359</c:v>
                </c:pt>
                <c:pt idx="818">
                  <c:v>13.650000000000258</c:v>
                </c:pt>
                <c:pt idx="819">
                  <c:v>13.666666666666925</c:v>
                </c:pt>
                <c:pt idx="820">
                  <c:v>13.683333333333593</c:v>
                </c:pt>
                <c:pt idx="821">
                  <c:v>13.70000000000026</c:v>
                </c:pt>
                <c:pt idx="822">
                  <c:v>13.716666666666928</c:v>
                </c:pt>
                <c:pt idx="823">
                  <c:v>13.733333333333595</c:v>
                </c:pt>
                <c:pt idx="824">
                  <c:v>13.750000000000263</c:v>
                </c:pt>
                <c:pt idx="825">
                  <c:v>13.76666666666693</c:v>
                </c:pt>
                <c:pt idx="826">
                  <c:v>13.783333333333598</c:v>
                </c:pt>
                <c:pt idx="827">
                  <c:v>13.800000000000265</c:v>
                </c:pt>
                <c:pt idx="828">
                  <c:v>13.816666666666933</c:v>
                </c:pt>
                <c:pt idx="829">
                  <c:v>13.8333333333336</c:v>
                </c:pt>
                <c:pt idx="830">
                  <c:v>13.850000000000268</c:v>
                </c:pt>
                <c:pt idx="831">
                  <c:v>13.866666666666935</c:v>
                </c:pt>
                <c:pt idx="832">
                  <c:v>13.883333333333603</c:v>
                </c:pt>
                <c:pt idx="833">
                  <c:v>13.90000000000027</c:v>
                </c:pt>
                <c:pt idx="834">
                  <c:v>13.916666666666938</c:v>
                </c:pt>
                <c:pt idx="835">
                  <c:v>13.933333333333605</c:v>
                </c:pt>
                <c:pt idx="836">
                  <c:v>13.950000000000273</c:v>
                </c:pt>
                <c:pt idx="837">
                  <c:v>13.96666666666694</c:v>
                </c:pt>
                <c:pt idx="838">
                  <c:v>13.983333333333608</c:v>
                </c:pt>
                <c:pt idx="839">
                  <c:v>14.000000000000275</c:v>
                </c:pt>
                <c:pt idx="840">
                  <c:v>14.016666666666943</c:v>
                </c:pt>
                <c:pt idx="841">
                  <c:v>14.03333333333361</c:v>
                </c:pt>
                <c:pt idx="842">
                  <c:v>14.050000000000278</c:v>
                </c:pt>
                <c:pt idx="843">
                  <c:v>14.066666666666945</c:v>
                </c:pt>
                <c:pt idx="844">
                  <c:v>14.083333333333613</c:v>
                </c:pt>
                <c:pt idx="845">
                  <c:v>14.10000000000028</c:v>
                </c:pt>
                <c:pt idx="846">
                  <c:v>14.116666666666948</c:v>
                </c:pt>
                <c:pt idx="847">
                  <c:v>14.133333333333615</c:v>
                </c:pt>
                <c:pt idx="848">
                  <c:v>14.150000000000283</c:v>
                </c:pt>
                <c:pt idx="849">
                  <c:v>14.16666666666695</c:v>
                </c:pt>
                <c:pt idx="850">
                  <c:v>14.183333333333618</c:v>
                </c:pt>
                <c:pt idx="851">
                  <c:v>14.200000000000285</c:v>
                </c:pt>
                <c:pt idx="852">
                  <c:v>14.216666666666953</c:v>
                </c:pt>
                <c:pt idx="853">
                  <c:v>14.23333333333362</c:v>
                </c:pt>
                <c:pt idx="854">
                  <c:v>14.250000000000288</c:v>
                </c:pt>
                <c:pt idx="855">
                  <c:v>14.266666666666955</c:v>
                </c:pt>
                <c:pt idx="856">
                  <c:v>14.283333333333623</c:v>
                </c:pt>
                <c:pt idx="857">
                  <c:v>14.30000000000029</c:v>
                </c:pt>
                <c:pt idx="858">
                  <c:v>14.316666666666958</c:v>
                </c:pt>
                <c:pt idx="859">
                  <c:v>14.333333333333625</c:v>
                </c:pt>
                <c:pt idx="860">
                  <c:v>14.350000000000293</c:v>
                </c:pt>
                <c:pt idx="861">
                  <c:v>14.36666666666696</c:v>
                </c:pt>
                <c:pt idx="862">
                  <c:v>14.383333333333628</c:v>
                </c:pt>
                <c:pt idx="863">
                  <c:v>14.400000000000295</c:v>
                </c:pt>
                <c:pt idx="864">
                  <c:v>14.416666666666963</c:v>
                </c:pt>
                <c:pt idx="865">
                  <c:v>14.43333333333363</c:v>
                </c:pt>
                <c:pt idx="866">
                  <c:v>14.450000000000298</c:v>
                </c:pt>
                <c:pt idx="867">
                  <c:v>14.466666666666965</c:v>
                </c:pt>
                <c:pt idx="868">
                  <c:v>14.483333333333633</c:v>
                </c:pt>
                <c:pt idx="869">
                  <c:v>14.5000000000003</c:v>
                </c:pt>
                <c:pt idx="870">
                  <c:v>14.516666666666968</c:v>
                </c:pt>
                <c:pt idx="871">
                  <c:v>14.533333333333635</c:v>
                </c:pt>
                <c:pt idx="872">
                  <c:v>14.550000000000303</c:v>
                </c:pt>
                <c:pt idx="873">
                  <c:v>14.56666666666697</c:v>
                </c:pt>
                <c:pt idx="874">
                  <c:v>14.583333333333638</c:v>
                </c:pt>
                <c:pt idx="875">
                  <c:v>14.600000000000305</c:v>
                </c:pt>
                <c:pt idx="876">
                  <c:v>14.616666666666973</c:v>
                </c:pt>
                <c:pt idx="877">
                  <c:v>14.63333333333364</c:v>
                </c:pt>
                <c:pt idx="878">
                  <c:v>14.650000000000308</c:v>
                </c:pt>
                <c:pt idx="879">
                  <c:v>14.666666666666975</c:v>
                </c:pt>
                <c:pt idx="880">
                  <c:v>14.683333333333643</c:v>
                </c:pt>
                <c:pt idx="881">
                  <c:v>14.70000000000031</c:v>
                </c:pt>
                <c:pt idx="882">
                  <c:v>14.716666666666978</c:v>
                </c:pt>
                <c:pt idx="883">
                  <c:v>14.733333333333645</c:v>
                </c:pt>
                <c:pt idx="884">
                  <c:v>14.750000000000313</c:v>
                </c:pt>
                <c:pt idx="885">
                  <c:v>14.76666666666698</c:v>
                </c:pt>
                <c:pt idx="886">
                  <c:v>14.783333333333648</c:v>
                </c:pt>
                <c:pt idx="887">
                  <c:v>14.800000000000315</c:v>
                </c:pt>
                <c:pt idx="888">
                  <c:v>14.816666666666983</c:v>
                </c:pt>
                <c:pt idx="889">
                  <c:v>14.83333333333365</c:v>
                </c:pt>
                <c:pt idx="890">
                  <c:v>14.850000000000318</c:v>
                </c:pt>
                <c:pt idx="891">
                  <c:v>14.866666666666985</c:v>
                </c:pt>
                <c:pt idx="892">
                  <c:v>14.883333333333653</c:v>
                </c:pt>
                <c:pt idx="893">
                  <c:v>14.90000000000032</c:v>
                </c:pt>
                <c:pt idx="894">
                  <c:v>14.916666666666988</c:v>
                </c:pt>
                <c:pt idx="895">
                  <c:v>14.933333333333655</c:v>
                </c:pt>
                <c:pt idx="896">
                  <c:v>14.950000000000323</c:v>
                </c:pt>
                <c:pt idx="897">
                  <c:v>14.96666666666699</c:v>
                </c:pt>
                <c:pt idx="898">
                  <c:v>14.983333333333658</c:v>
                </c:pt>
                <c:pt idx="899">
                  <c:v>15.000000000000325</c:v>
                </c:pt>
                <c:pt idx="900">
                  <c:v>15.016666666666993</c:v>
                </c:pt>
                <c:pt idx="901">
                  <c:v>15.03333333333366</c:v>
                </c:pt>
                <c:pt idx="902">
                  <c:v>15.050000000000328</c:v>
                </c:pt>
                <c:pt idx="903">
                  <c:v>15.066666666666995</c:v>
                </c:pt>
                <c:pt idx="904">
                  <c:v>15.083333333333663</c:v>
                </c:pt>
                <c:pt idx="905">
                  <c:v>15.10000000000033</c:v>
                </c:pt>
                <c:pt idx="906">
                  <c:v>15.116666666666998</c:v>
                </c:pt>
                <c:pt idx="907">
                  <c:v>15.133333333333665</c:v>
                </c:pt>
                <c:pt idx="908">
                  <c:v>15.150000000000333</c:v>
                </c:pt>
                <c:pt idx="909">
                  <c:v>15.166666666667</c:v>
                </c:pt>
                <c:pt idx="910">
                  <c:v>15.183333333333668</c:v>
                </c:pt>
                <c:pt idx="911">
                  <c:v>15.200000000000335</c:v>
                </c:pt>
                <c:pt idx="912">
                  <c:v>15.216666666667003</c:v>
                </c:pt>
                <c:pt idx="913">
                  <c:v>15.23333333333367</c:v>
                </c:pt>
                <c:pt idx="914">
                  <c:v>15.250000000000338</c:v>
                </c:pt>
                <c:pt idx="915">
                  <c:v>15.266666666667005</c:v>
                </c:pt>
                <c:pt idx="916">
                  <c:v>15.283333333333672</c:v>
                </c:pt>
                <c:pt idx="917">
                  <c:v>15.30000000000034</c:v>
                </c:pt>
                <c:pt idx="918">
                  <c:v>15.316666666667007</c:v>
                </c:pt>
                <c:pt idx="919">
                  <c:v>15.333333333333675</c:v>
                </c:pt>
                <c:pt idx="920">
                  <c:v>15.350000000000342</c:v>
                </c:pt>
                <c:pt idx="921">
                  <c:v>15.36666666666701</c:v>
                </c:pt>
                <c:pt idx="922">
                  <c:v>15.383333333333677</c:v>
                </c:pt>
                <c:pt idx="923">
                  <c:v>15.400000000000345</c:v>
                </c:pt>
                <c:pt idx="924">
                  <c:v>15.416666666667012</c:v>
                </c:pt>
                <c:pt idx="925">
                  <c:v>15.43333333333368</c:v>
                </c:pt>
                <c:pt idx="926">
                  <c:v>15.450000000000347</c:v>
                </c:pt>
                <c:pt idx="927">
                  <c:v>15.466666666667015</c:v>
                </c:pt>
                <c:pt idx="928">
                  <c:v>15.483333333333682</c:v>
                </c:pt>
                <c:pt idx="929">
                  <c:v>15.50000000000035</c:v>
                </c:pt>
                <c:pt idx="930">
                  <c:v>15.516666666667017</c:v>
                </c:pt>
                <c:pt idx="931">
                  <c:v>15.533333333333685</c:v>
                </c:pt>
                <c:pt idx="932">
                  <c:v>15.550000000000352</c:v>
                </c:pt>
                <c:pt idx="933">
                  <c:v>15.56666666666702</c:v>
                </c:pt>
                <c:pt idx="934">
                  <c:v>15.583333333333687</c:v>
                </c:pt>
                <c:pt idx="935">
                  <c:v>15.600000000000355</c:v>
                </c:pt>
                <c:pt idx="936">
                  <c:v>15.616666666667022</c:v>
                </c:pt>
                <c:pt idx="937">
                  <c:v>15.63333333333369</c:v>
                </c:pt>
                <c:pt idx="938">
                  <c:v>15.650000000000357</c:v>
                </c:pt>
                <c:pt idx="939">
                  <c:v>15.666666666667025</c:v>
                </c:pt>
                <c:pt idx="940">
                  <c:v>15.683333333333692</c:v>
                </c:pt>
                <c:pt idx="941">
                  <c:v>15.70000000000036</c:v>
                </c:pt>
                <c:pt idx="942">
                  <c:v>15.716666666667027</c:v>
                </c:pt>
                <c:pt idx="943">
                  <c:v>15.733333333333695</c:v>
                </c:pt>
                <c:pt idx="944">
                  <c:v>15.750000000000362</c:v>
                </c:pt>
                <c:pt idx="945">
                  <c:v>15.76666666666703</c:v>
                </c:pt>
                <c:pt idx="946">
                  <c:v>15.783333333333697</c:v>
                </c:pt>
                <c:pt idx="947">
                  <c:v>15.800000000000365</c:v>
                </c:pt>
                <c:pt idx="948">
                  <c:v>15.816666666667032</c:v>
                </c:pt>
                <c:pt idx="949">
                  <c:v>15.8333333333337</c:v>
                </c:pt>
                <c:pt idx="950">
                  <c:v>15.850000000000367</c:v>
                </c:pt>
                <c:pt idx="951">
                  <c:v>15.866666666667035</c:v>
                </c:pt>
                <c:pt idx="952">
                  <c:v>15.883333333333702</c:v>
                </c:pt>
                <c:pt idx="953">
                  <c:v>15.90000000000037</c:v>
                </c:pt>
                <c:pt idx="954">
                  <c:v>15.916666666667037</c:v>
                </c:pt>
                <c:pt idx="955">
                  <c:v>15.933333333333705</c:v>
                </c:pt>
                <c:pt idx="956">
                  <c:v>15.950000000000372</c:v>
                </c:pt>
                <c:pt idx="957">
                  <c:v>15.96666666666704</c:v>
                </c:pt>
                <c:pt idx="958">
                  <c:v>15.983333333333707</c:v>
                </c:pt>
                <c:pt idx="959">
                  <c:v>16.000000000000373</c:v>
                </c:pt>
                <c:pt idx="960">
                  <c:v>16.016666666667039</c:v>
                </c:pt>
                <c:pt idx="961">
                  <c:v>16.033333333333704</c:v>
                </c:pt>
                <c:pt idx="962">
                  <c:v>16.05000000000037</c:v>
                </c:pt>
                <c:pt idx="963">
                  <c:v>16.066666666667036</c:v>
                </c:pt>
                <c:pt idx="964">
                  <c:v>16.083333333333702</c:v>
                </c:pt>
                <c:pt idx="965">
                  <c:v>16.100000000000367</c:v>
                </c:pt>
                <c:pt idx="966">
                  <c:v>16.116666666667033</c:v>
                </c:pt>
                <c:pt idx="967">
                  <c:v>16.133333333333699</c:v>
                </c:pt>
                <c:pt idx="968">
                  <c:v>16.150000000000365</c:v>
                </c:pt>
                <c:pt idx="969">
                  <c:v>16.16666666666703</c:v>
                </c:pt>
                <c:pt idx="970">
                  <c:v>16.183333333333696</c:v>
                </c:pt>
                <c:pt idx="971">
                  <c:v>16.200000000000362</c:v>
                </c:pt>
                <c:pt idx="972">
                  <c:v>16.216666666667027</c:v>
                </c:pt>
                <c:pt idx="973">
                  <c:v>16.233333333333693</c:v>
                </c:pt>
                <c:pt idx="974">
                  <c:v>16.250000000000359</c:v>
                </c:pt>
                <c:pt idx="975">
                  <c:v>16.266666666667025</c:v>
                </c:pt>
                <c:pt idx="976">
                  <c:v>16.28333333333369</c:v>
                </c:pt>
                <c:pt idx="977">
                  <c:v>16.300000000000356</c:v>
                </c:pt>
                <c:pt idx="978">
                  <c:v>16.316666666667022</c:v>
                </c:pt>
                <c:pt idx="979">
                  <c:v>16.333333333333687</c:v>
                </c:pt>
                <c:pt idx="980">
                  <c:v>16.350000000000353</c:v>
                </c:pt>
                <c:pt idx="981">
                  <c:v>16.366666666667019</c:v>
                </c:pt>
                <c:pt idx="982">
                  <c:v>16.383333333333685</c:v>
                </c:pt>
                <c:pt idx="983">
                  <c:v>16.40000000000035</c:v>
                </c:pt>
                <c:pt idx="984">
                  <c:v>16.416666666667016</c:v>
                </c:pt>
                <c:pt idx="985">
                  <c:v>16.433333333333682</c:v>
                </c:pt>
                <c:pt idx="986">
                  <c:v>16.450000000000347</c:v>
                </c:pt>
                <c:pt idx="987">
                  <c:v>16.466666666667013</c:v>
                </c:pt>
                <c:pt idx="988">
                  <c:v>16.483333333333679</c:v>
                </c:pt>
                <c:pt idx="989">
                  <c:v>16.500000000000345</c:v>
                </c:pt>
                <c:pt idx="990">
                  <c:v>16.51666666666701</c:v>
                </c:pt>
                <c:pt idx="991">
                  <c:v>16.533333333333676</c:v>
                </c:pt>
                <c:pt idx="992">
                  <c:v>16.550000000000342</c:v>
                </c:pt>
                <c:pt idx="993">
                  <c:v>16.566666666667007</c:v>
                </c:pt>
                <c:pt idx="994">
                  <c:v>16.583333333333673</c:v>
                </c:pt>
                <c:pt idx="995">
                  <c:v>16.600000000000339</c:v>
                </c:pt>
                <c:pt idx="996">
                  <c:v>16.616666666667005</c:v>
                </c:pt>
                <c:pt idx="997">
                  <c:v>16.63333333333367</c:v>
                </c:pt>
                <c:pt idx="998">
                  <c:v>16.650000000000336</c:v>
                </c:pt>
                <c:pt idx="999">
                  <c:v>16.666666666667002</c:v>
                </c:pt>
                <c:pt idx="1000">
                  <c:v>16.683333333333668</c:v>
                </c:pt>
                <c:pt idx="1001">
                  <c:v>16.700000000000333</c:v>
                </c:pt>
                <c:pt idx="1002">
                  <c:v>16.716666666666999</c:v>
                </c:pt>
                <c:pt idx="1003">
                  <c:v>16.733333333333665</c:v>
                </c:pt>
                <c:pt idx="1004">
                  <c:v>16.75000000000033</c:v>
                </c:pt>
                <c:pt idx="1005">
                  <c:v>16.766666666666996</c:v>
                </c:pt>
                <c:pt idx="1006">
                  <c:v>16.783333333333662</c:v>
                </c:pt>
                <c:pt idx="1007">
                  <c:v>16.800000000000328</c:v>
                </c:pt>
                <c:pt idx="1008">
                  <c:v>16.816666666666993</c:v>
                </c:pt>
                <c:pt idx="1009">
                  <c:v>16.833333333333659</c:v>
                </c:pt>
                <c:pt idx="1010">
                  <c:v>16.850000000000325</c:v>
                </c:pt>
                <c:pt idx="1011">
                  <c:v>16.86666666666699</c:v>
                </c:pt>
                <c:pt idx="1012">
                  <c:v>16.883333333333656</c:v>
                </c:pt>
                <c:pt idx="1013">
                  <c:v>16.900000000000322</c:v>
                </c:pt>
                <c:pt idx="1014">
                  <c:v>16.916666666666988</c:v>
                </c:pt>
                <c:pt idx="1015">
                  <c:v>16.933333333333653</c:v>
                </c:pt>
                <c:pt idx="1016">
                  <c:v>16.950000000000319</c:v>
                </c:pt>
                <c:pt idx="1017">
                  <c:v>16.966666666666985</c:v>
                </c:pt>
                <c:pt idx="1018">
                  <c:v>16.98333333333365</c:v>
                </c:pt>
                <c:pt idx="1019">
                  <c:v>17.000000000000316</c:v>
                </c:pt>
                <c:pt idx="1020">
                  <c:v>17.016666666666982</c:v>
                </c:pt>
                <c:pt idx="1021">
                  <c:v>17.033333333333648</c:v>
                </c:pt>
                <c:pt idx="1022">
                  <c:v>17.050000000000313</c:v>
                </c:pt>
                <c:pt idx="1023">
                  <c:v>17.066666666666979</c:v>
                </c:pt>
                <c:pt idx="1024">
                  <c:v>17.083333333333645</c:v>
                </c:pt>
                <c:pt idx="1025">
                  <c:v>17.100000000000311</c:v>
                </c:pt>
                <c:pt idx="1026">
                  <c:v>17.116666666666976</c:v>
                </c:pt>
                <c:pt idx="1027">
                  <c:v>17.133333333333642</c:v>
                </c:pt>
                <c:pt idx="1028">
                  <c:v>17.150000000000308</c:v>
                </c:pt>
                <c:pt idx="1029">
                  <c:v>17.166666666666973</c:v>
                </c:pt>
                <c:pt idx="1030">
                  <c:v>17.183333333333639</c:v>
                </c:pt>
                <c:pt idx="1031">
                  <c:v>17.200000000000305</c:v>
                </c:pt>
                <c:pt idx="1032">
                  <c:v>17.216666666666971</c:v>
                </c:pt>
                <c:pt idx="1033">
                  <c:v>17.233333333333636</c:v>
                </c:pt>
                <c:pt idx="1034">
                  <c:v>17.250000000000302</c:v>
                </c:pt>
                <c:pt idx="1035">
                  <c:v>17.266666666666968</c:v>
                </c:pt>
                <c:pt idx="1036">
                  <c:v>17.283333333333633</c:v>
                </c:pt>
                <c:pt idx="1037">
                  <c:v>17.300000000000299</c:v>
                </c:pt>
                <c:pt idx="1038">
                  <c:v>17.316666666666965</c:v>
                </c:pt>
                <c:pt idx="1039">
                  <c:v>17.333333333333631</c:v>
                </c:pt>
                <c:pt idx="1040">
                  <c:v>17.350000000000296</c:v>
                </c:pt>
                <c:pt idx="1041">
                  <c:v>17.366666666666962</c:v>
                </c:pt>
                <c:pt idx="1042">
                  <c:v>17.383333333333628</c:v>
                </c:pt>
                <c:pt idx="1043">
                  <c:v>17.400000000000293</c:v>
                </c:pt>
                <c:pt idx="1044">
                  <c:v>17.416666666666959</c:v>
                </c:pt>
                <c:pt idx="1045">
                  <c:v>17.433333333333625</c:v>
                </c:pt>
                <c:pt idx="1046">
                  <c:v>17.450000000000291</c:v>
                </c:pt>
                <c:pt idx="1047">
                  <c:v>17.466666666666956</c:v>
                </c:pt>
                <c:pt idx="1048">
                  <c:v>17.483333333333622</c:v>
                </c:pt>
                <c:pt idx="1049">
                  <c:v>17.500000000000288</c:v>
                </c:pt>
                <c:pt idx="1050">
                  <c:v>17.516666666666953</c:v>
                </c:pt>
                <c:pt idx="1051">
                  <c:v>17.533333333333619</c:v>
                </c:pt>
                <c:pt idx="1052">
                  <c:v>17.550000000000285</c:v>
                </c:pt>
                <c:pt idx="1053">
                  <c:v>17.566666666666951</c:v>
                </c:pt>
                <c:pt idx="1054">
                  <c:v>17.583333333333616</c:v>
                </c:pt>
                <c:pt idx="1055">
                  <c:v>17.600000000000282</c:v>
                </c:pt>
                <c:pt idx="1056">
                  <c:v>17.616666666666948</c:v>
                </c:pt>
                <c:pt idx="1057">
                  <c:v>17.633333333333614</c:v>
                </c:pt>
                <c:pt idx="1058">
                  <c:v>17.650000000000279</c:v>
                </c:pt>
                <c:pt idx="1059">
                  <c:v>17.666666666666945</c:v>
                </c:pt>
                <c:pt idx="1060">
                  <c:v>17.683333333333611</c:v>
                </c:pt>
                <c:pt idx="1061">
                  <c:v>17.700000000000276</c:v>
                </c:pt>
                <c:pt idx="1062">
                  <c:v>17.716666666666942</c:v>
                </c:pt>
                <c:pt idx="1063">
                  <c:v>17.733333333333608</c:v>
                </c:pt>
                <c:pt idx="1064">
                  <c:v>17.750000000000274</c:v>
                </c:pt>
                <c:pt idx="1065">
                  <c:v>17.766666666666939</c:v>
                </c:pt>
                <c:pt idx="1066">
                  <c:v>17.783333333333605</c:v>
                </c:pt>
                <c:pt idx="1067">
                  <c:v>17.800000000000271</c:v>
                </c:pt>
                <c:pt idx="1068">
                  <c:v>17.816666666666936</c:v>
                </c:pt>
                <c:pt idx="1069">
                  <c:v>17.833333333333602</c:v>
                </c:pt>
                <c:pt idx="1070">
                  <c:v>17.850000000000268</c:v>
                </c:pt>
                <c:pt idx="1071">
                  <c:v>17.866666666666934</c:v>
                </c:pt>
                <c:pt idx="1072">
                  <c:v>17.883333333333599</c:v>
                </c:pt>
                <c:pt idx="1073">
                  <c:v>17.900000000000265</c:v>
                </c:pt>
                <c:pt idx="1074">
                  <c:v>17.916666666666931</c:v>
                </c:pt>
                <c:pt idx="1075">
                  <c:v>17.933333333333596</c:v>
                </c:pt>
                <c:pt idx="1076">
                  <c:v>17.950000000000262</c:v>
                </c:pt>
                <c:pt idx="1077">
                  <c:v>17.966666666666928</c:v>
                </c:pt>
                <c:pt idx="1078">
                  <c:v>17.983333333333594</c:v>
                </c:pt>
                <c:pt idx="1079">
                  <c:v>18.000000000000259</c:v>
                </c:pt>
                <c:pt idx="1080">
                  <c:v>18.016666666666925</c:v>
                </c:pt>
                <c:pt idx="1081">
                  <c:v>18.033333333333591</c:v>
                </c:pt>
                <c:pt idx="1082">
                  <c:v>18.050000000000257</c:v>
                </c:pt>
                <c:pt idx="1083">
                  <c:v>18.066666666666922</c:v>
                </c:pt>
                <c:pt idx="1084">
                  <c:v>18.083333333333588</c:v>
                </c:pt>
                <c:pt idx="1085">
                  <c:v>18.100000000000254</c:v>
                </c:pt>
                <c:pt idx="1086">
                  <c:v>18.116666666666919</c:v>
                </c:pt>
                <c:pt idx="1087">
                  <c:v>18.133333333333585</c:v>
                </c:pt>
                <c:pt idx="1088">
                  <c:v>18.150000000000251</c:v>
                </c:pt>
                <c:pt idx="1089">
                  <c:v>18.166666666666917</c:v>
                </c:pt>
                <c:pt idx="1090">
                  <c:v>18.183333333333582</c:v>
                </c:pt>
                <c:pt idx="1091">
                  <c:v>18.200000000000248</c:v>
                </c:pt>
                <c:pt idx="1092">
                  <c:v>18.216666666666914</c:v>
                </c:pt>
                <c:pt idx="1093">
                  <c:v>18.233333333333579</c:v>
                </c:pt>
                <c:pt idx="1094">
                  <c:v>18.250000000000245</c:v>
                </c:pt>
                <c:pt idx="1095">
                  <c:v>18.266666666666911</c:v>
                </c:pt>
                <c:pt idx="1096">
                  <c:v>18.283333333333577</c:v>
                </c:pt>
                <c:pt idx="1097">
                  <c:v>18.300000000000242</c:v>
                </c:pt>
                <c:pt idx="1098">
                  <c:v>18.316666666666908</c:v>
                </c:pt>
                <c:pt idx="1099">
                  <c:v>18.333333333333574</c:v>
                </c:pt>
                <c:pt idx="1100">
                  <c:v>18.350000000000239</c:v>
                </c:pt>
                <c:pt idx="1101">
                  <c:v>18.366666666666905</c:v>
                </c:pt>
                <c:pt idx="1102">
                  <c:v>18.383333333333571</c:v>
                </c:pt>
                <c:pt idx="1103">
                  <c:v>18.400000000000237</c:v>
                </c:pt>
                <c:pt idx="1104">
                  <c:v>18.416666666666902</c:v>
                </c:pt>
                <c:pt idx="1105">
                  <c:v>18.433333333333568</c:v>
                </c:pt>
                <c:pt idx="1106">
                  <c:v>18.450000000000234</c:v>
                </c:pt>
                <c:pt idx="1107">
                  <c:v>18.466666666666899</c:v>
                </c:pt>
                <c:pt idx="1108">
                  <c:v>18.483333333333565</c:v>
                </c:pt>
                <c:pt idx="1109">
                  <c:v>18.500000000000231</c:v>
                </c:pt>
                <c:pt idx="1110">
                  <c:v>18.516666666666897</c:v>
                </c:pt>
                <c:pt idx="1111">
                  <c:v>18.533333333333562</c:v>
                </c:pt>
                <c:pt idx="1112">
                  <c:v>18.550000000000228</c:v>
                </c:pt>
                <c:pt idx="1113">
                  <c:v>18.566666666666894</c:v>
                </c:pt>
                <c:pt idx="1114">
                  <c:v>18.58333333333356</c:v>
                </c:pt>
                <c:pt idx="1115">
                  <c:v>18.600000000000225</c:v>
                </c:pt>
                <c:pt idx="1116">
                  <c:v>18.616666666666891</c:v>
                </c:pt>
                <c:pt idx="1117">
                  <c:v>18.633333333333557</c:v>
                </c:pt>
                <c:pt idx="1118">
                  <c:v>18.650000000000222</c:v>
                </c:pt>
                <c:pt idx="1119">
                  <c:v>18.666666666666888</c:v>
                </c:pt>
                <c:pt idx="1120">
                  <c:v>18.683333333333554</c:v>
                </c:pt>
                <c:pt idx="1121">
                  <c:v>18.70000000000022</c:v>
                </c:pt>
                <c:pt idx="1122">
                  <c:v>18.716666666666885</c:v>
                </c:pt>
                <c:pt idx="1123">
                  <c:v>18.733333333333551</c:v>
                </c:pt>
                <c:pt idx="1124">
                  <c:v>18.750000000000217</c:v>
                </c:pt>
                <c:pt idx="1125">
                  <c:v>18.766666666666882</c:v>
                </c:pt>
                <c:pt idx="1126">
                  <c:v>18.783333333333548</c:v>
                </c:pt>
                <c:pt idx="1127">
                  <c:v>18.800000000000214</c:v>
                </c:pt>
                <c:pt idx="1128">
                  <c:v>18.81666666666688</c:v>
                </c:pt>
                <c:pt idx="1129">
                  <c:v>18.833333333333545</c:v>
                </c:pt>
                <c:pt idx="1130">
                  <c:v>18.850000000000211</c:v>
                </c:pt>
                <c:pt idx="1131">
                  <c:v>18.866666666666877</c:v>
                </c:pt>
                <c:pt idx="1132">
                  <c:v>18.883333333333542</c:v>
                </c:pt>
                <c:pt idx="1133">
                  <c:v>18.900000000000208</c:v>
                </c:pt>
                <c:pt idx="1134">
                  <c:v>18.916666666666874</c:v>
                </c:pt>
                <c:pt idx="1135">
                  <c:v>18.93333333333354</c:v>
                </c:pt>
                <c:pt idx="1136">
                  <c:v>18.950000000000205</c:v>
                </c:pt>
                <c:pt idx="1137">
                  <c:v>18.966666666666871</c:v>
                </c:pt>
                <c:pt idx="1138">
                  <c:v>18.983333333333537</c:v>
                </c:pt>
                <c:pt idx="1139">
                  <c:v>19.000000000000203</c:v>
                </c:pt>
                <c:pt idx="1140">
                  <c:v>19.016666666666868</c:v>
                </c:pt>
                <c:pt idx="1141">
                  <c:v>19.033333333333534</c:v>
                </c:pt>
                <c:pt idx="1142">
                  <c:v>19.0500000000002</c:v>
                </c:pt>
                <c:pt idx="1143">
                  <c:v>19.066666666666865</c:v>
                </c:pt>
                <c:pt idx="1144">
                  <c:v>19.083333333333531</c:v>
                </c:pt>
                <c:pt idx="1145">
                  <c:v>19.100000000000197</c:v>
                </c:pt>
                <c:pt idx="1146">
                  <c:v>19.116666666666863</c:v>
                </c:pt>
                <c:pt idx="1147">
                  <c:v>19.133333333333528</c:v>
                </c:pt>
                <c:pt idx="1148">
                  <c:v>19.150000000000194</c:v>
                </c:pt>
                <c:pt idx="1149">
                  <c:v>19.16666666666686</c:v>
                </c:pt>
                <c:pt idx="1150">
                  <c:v>19.183333333333525</c:v>
                </c:pt>
                <c:pt idx="1151">
                  <c:v>19.200000000000191</c:v>
                </c:pt>
                <c:pt idx="1152">
                  <c:v>19.216666666666857</c:v>
                </c:pt>
                <c:pt idx="1153">
                  <c:v>19.233333333333523</c:v>
                </c:pt>
                <c:pt idx="1154">
                  <c:v>19.250000000000188</c:v>
                </c:pt>
                <c:pt idx="1155">
                  <c:v>19.266666666666854</c:v>
                </c:pt>
                <c:pt idx="1156">
                  <c:v>19.28333333333352</c:v>
                </c:pt>
                <c:pt idx="1157">
                  <c:v>19.300000000000185</c:v>
                </c:pt>
                <c:pt idx="1158">
                  <c:v>19.316666666666851</c:v>
                </c:pt>
                <c:pt idx="1159">
                  <c:v>19.333333333333517</c:v>
                </c:pt>
                <c:pt idx="1160">
                  <c:v>19.350000000000183</c:v>
                </c:pt>
                <c:pt idx="1161">
                  <c:v>19.366666666666848</c:v>
                </c:pt>
                <c:pt idx="1162">
                  <c:v>19.383333333333514</c:v>
                </c:pt>
                <c:pt idx="1163">
                  <c:v>19.40000000000018</c:v>
                </c:pt>
                <c:pt idx="1164">
                  <c:v>19.416666666666845</c:v>
                </c:pt>
                <c:pt idx="1165">
                  <c:v>19.433333333333511</c:v>
                </c:pt>
                <c:pt idx="1166">
                  <c:v>19.450000000000177</c:v>
                </c:pt>
                <c:pt idx="1167">
                  <c:v>19.466666666666843</c:v>
                </c:pt>
                <c:pt idx="1168">
                  <c:v>19.483333333333508</c:v>
                </c:pt>
                <c:pt idx="1169">
                  <c:v>19.500000000000174</c:v>
                </c:pt>
                <c:pt idx="1170">
                  <c:v>19.51666666666684</c:v>
                </c:pt>
                <c:pt idx="1171">
                  <c:v>19.533333333333506</c:v>
                </c:pt>
                <c:pt idx="1172">
                  <c:v>19.550000000000171</c:v>
                </c:pt>
                <c:pt idx="1173">
                  <c:v>19.566666666666837</c:v>
                </c:pt>
                <c:pt idx="1174">
                  <c:v>19.583333333333503</c:v>
                </c:pt>
                <c:pt idx="1175">
                  <c:v>19.600000000000168</c:v>
                </c:pt>
                <c:pt idx="1176">
                  <c:v>19.616666666666834</c:v>
                </c:pt>
                <c:pt idx="1177">
                  <c:v>19.6333333333335</c:v>
                </c:pt>
                <c:pt idx="1178">
                  <c:v>19.650000000000166</c:v>
                </c:pt>
                <c:pt idx="1179">
                  <c:v>19.666666666666831</c:v>
                </c:pt>
                <c:pt idx="1180">
                  <c:v>19.683333333333497</c:v>
                </c:pt>
                <c:pt idx="1181">
                  <c:v>19.700000000000163</c:v>
                </c:pt>
                <c:pt idx="1182">
                  <c:v>19.716666666666828</c:v>
                </c:pt>
                <c:pt idx="1183">
                  <c:v>19.733333333333494</c:v>
                </c:pt>
                <c:pt idx="1184">
                  <c:v>19.75000000000016</c:v>
                </c:pt>
                <c:pt idx="1185">
                  <c:v>19.766666666666826</c:v>
                </c:pt>
                <c:pt idx="1186">
                  <c:v>19.783333333333491</c:v>
                </c:pt>
                <c:pt idx="1187">
                  <c:v>19.800000000000157</c:v>
                </c:pt>
                <c:pt idx="1188">
                  <c:v>19.816666666666823</c:v>
                </c:pt>
                <c:pt idx="1189">
                  <c:v>19.833333333333488</c:v>
                </c:pt>
                <c:pt idx="1190">
                  <c:v>19.850000000000154</c:v>
                </c:pt>
                <c:pt idx="1191">
                  <c:v>19.86666666666682</c:v>
                </c:pt>
                <c:pt idx="1192">
                  <c:v>19.883333333333486</c:v>
                </c:pt>
                <c:pt idx="1193">
                  <c:v>19.900000000000151</c:v>
                </c:pt>
                <c:pt idx="1194">
                  <c:v>19.916666666666817</c:v>
                </c:pt>
                <c:pt idx="1195">
                  <c:v>19.933333333333483</c:v>
                </c:pt>
                <c:pt idx="1196">
                  <c:v>19.950000000000149</c:v>
                </c:pt>
                <c:pt idx="1197">
                  <c:v>19.966666666666814</c:v>
                </c:pt>
                <c:pt idx="1198">
                  <c:v>19.98333333333348</c:v>
                </c:pt>
                <c:pt idx="1199">
                  <c:v>20.000000000000146</c:v>
                </c:pt>
                <c:pt idx="1200">
                  <c:v>20.016666666666811</c:v>
                </c:pt>
                <c:pt idx="1201">
                  <c:v>20.033333333333477</c:v>
                </c:pt>
                <c:pt idx="1202">
                  <c:v>20.050000000000143</c:v>
                </c:pt>
                <c:pt idx="1203">
                  <c:v>20.066666666666809</c:v>
                </c:pt>
                <c:pt idx="1204">
                  <c:v>20.083333333333474</c:v>
                </c:pt>
                <c:pt idx="1205">
                  <c:v>20.10000000000014</c:v>
                </c:pt>
                <c:pt idx="1206">
                  <c:v>20.116666666666806</c:v>
                </c:pt>
                <c:pt idx="1207">
                  <c:v>20.133333333333471</c:v>
                </c:pt>
                <c:pt idx="1208">
                  <c:v>20.150000000000137</c:v>
                </c:pt>
                <c:pt idx="1209">
                  <c:v>20.166666666666803</c:v>
                </c:pt>
                <c:pt idx="1210">
                  <c:v>20.183333333333469</c:v>
                </c:pt>
                <c:pt idx="1211">
                  <c:v>20.200000000000134</c:v>
                </c:pt>
                <c:pt idx="1212">
                  <c:v>20.2166666666668</c:v>
                </c:pt>
                <c:pt idx="1213">
                  <c:v>20.233333333333466</c:v>
                </c:pt>
                <c:pt idx="1214">
                  <c:v>20.250000000000131</c:v>
                </c:pt>
                <c:pt idx="1215">
                  <c:v>20.266666666666797</c:v>
                </c:pt>
                <c:pt idx="1216">
                  <c:v>20.283333333333463</c:v>
                </c:pt>
                <c:pt idx="1217">
                  <c:v>20.300000000000129</c:v>
                </c:pt>
                <c:pt idx="1218">
                  <c:v>20.316666666666794</c:v>
                </c:pt>
                <c:pt idx="1219">
                  <c:v>20.33333333333346</c:v>
                </c:pt>
                <c:pt idx="1220">
                  <c:v>20.350000000000126</c:v>
                </c:pt>
                <c:pt idx="1221">
                  <c:v>20.366666666666791</c:v>
                </c:pt>
                <c:pt idx="1222">
                  <c:v>20.383333333333457</c:v>
                </c:pt>
                <c:pt idx="1223">
                  <c:v>20.400000000000123</c:v>
                </c:pt>
                <c:pt idx="1224">
                  <c:v>20.416666666666789</c:v>
                </c:pt>
                <c:pt idx="1225">
                  <c:v>20.433333333333454</c:v>
                </c:pt>
                <c:pt idx="1226">
                  <c:v>20.45000000000012</c:v>
                </c:pt>
                <c:pt idx="1227">
                  <c:v>20.466666666666786</c:v>
                </c:pt>
                <c:pt idx="1228">
                  <c:v>20.483333333333452</c:v>
                </c:pt>
                <c:pt idx="1229">
                  <c:v>20.500000000000117</c:v>
                </c:pt>
                <c:pt idx="1230">
                  <c:v>20.516666666666783</c:v>
                </c:pt>
                <c:pt idx="1231">
                  <c:v>20.533333333333449</c:v>
                </c:pt>
                <c:pt idx="1232">
                  <c:v>20.550000000000114</c:v>
                </c:pt>
                <c:pt idx="1233">
                  <c:v>20.56666666666678</c:v>
                </c:pt>
                <c:pt idx="1234">
                  <c:v>20.583333333333446</c:v>
                </c:pt>
                <c:pt idx="1235">
                  <c:v>20.600000000000112</c:v>
                </c:pt>
                <c:pt idx="1236">
                  <c:v>20.616666666666777</c:v>
                </c:pt>
                <c:pt idx="1237">
                  <c:v>20.633333333333443</c:v>
                </c:pt>
                <c:pt idx="1238">
                  <c:v>20.650000000000109</c:v>
                </c:pt>
                <c:pt idx="1239">
                  <c:v>20.666666666666774</c:v>
                </c:pt>
                <c:pt idx="1240">
                  <c:v>20.68333333333344</c:v>
                </c:pt>
                <c:pt idx="1241">
                  <c:v>20.700000000000106</c:v>
                </c:pt>
                <c:pt idx="1242">
                  <c:v>20.716666666666772</c:v>
                </c:pt>
                <c:pt idx="1243">
                  <c:v>20.733333333333437</c:v>
                </c:pt>
                <c:pt idx="1244">
                  <c:v>20.750000000000103</c:v>
                </c:pt>
                <c:pt idx="1245">
                  <c:v>20.766666666666769</c:v>
                </c:pt>
                <c:pt idx="1246">
                  <c:v>20.783333333333434</c:v>
                </c:pt>
                <c:pt idx="1247">
                  <c:v>20.8000000000001</c:v>
                </c:pt>
                <c:pt idx="1248">
                  <c:v>20.816666666666766</c:v>
                </c:pt>
                <c:pt idx="1249">
                  <c:v>20.833333333333432</c:v>
                </c:pt>
                <c:pt idx="1250">
                  <c:v>20.850000000000097</c:v>
                </c:pt>
                <c:pt idx="1251">
                  <c:v>20.866666666666763</c:v>
                </c:pt>
                <c:pt idx="1252">
                  <c:v>20.883333333333429</c:v>
                </c:pt>
                <c:pt idx="1253">
                  <c:v>20.900000000000095</c:v>
                </c:pt>
                <c:pt idx="1254">
                  <c:v>20.91666666666676</c:v>
                </c:pt>
                <c:pt idx="1255">
                  <c:v>20.933333333333426</c:v>
                </c:pt>
                <c:pt idx="1256">
                  <c:v>20.950000000000092</c:v>
                </c:pt>
                <c:pt idx="1257">
                  <c:v>20.966666666666757</c:v>
                </c:pt>
                <c:pt idx="1258">
                  <c:v>20.983333333333423</c:v>
                </c:pt>
                <c:pt idx="1259">
                  <c:v>21.000000000000089</c:v>
                </c:pt>
                <c:pt idx="1260">
                  <c:v>21.016666666666755</c:v>
                </c:pt>
                <c:pt idx="1261">
                  <c:v>21.03333333333342</c:v>
                </c:pt>
                <c:pt idx="1262">
                  <c:v>21.050000000000086</c:v>
                </c:pt>
                <c:pt idx="1263">
                  <c:v>21.066666666666752</c:v>
                </c:pt>
                <c:pt idx="1264">
                  <c:v>21.083333333333417</c:v>
                </c:pt>
                <c:pt idx="1265">
                  <c:v>21.100000000000083</c:v>
                </c:pt>
                <c:pt idx="1266">
                  <c:v>21.116666666666749</c:v>
                </c:pt>
                <c:pt idx="1267">
                  <c:v>21.133333333333415</c:v>
                </c:pt>
                <c:pt idx="1268">
                  <c:v>21.15000000000008</c:v>
                </c:pt>
                <c:pt idx="1269">
                  <c:v>21.166666666666746</c:v>
                </c:pt>
                <c:pt idx="1270">
                  <c:v>21.183333333333412</c:v>
                </c:pt>
                <c:pt idx="1271">
                  <c:v>21.200000000000077</c:v>
                </c:pt>
                <c:pt idx="1272">
                  <c:v>21.216666666666743</c:v>
                </c:pt>
                <c:pt idx="1273">
                  <c:v>21.233333333333409</c:v>
                </c:pt>
                <c:pt idx="1274">
                  <c:v>21.250000000000075</c:v>
                </c:pt>
                <c:pt idx="1275">
                  <c:v>21.26666666666674</c:v>
                </c:pt>
                <c:pt idx="1276">
                  <c:v>21.283333333333406</c:v>
                </c:pt>
                <c:pt idx="1277">
                  <c:v>21.300000000000072</c:v>
                </c:pt>
                <c:pt idx="1278">
                  <c:v>21.316666666666737</c:v>
                </c:pt>
                <c:pt idx="1279">
                  <c:v>21.333333333333403</c:v>
                </c:pt>
                <c:pt idx="1280">
                  <c:v>21.350000000000069</c:v>
                </c:pt>
                <c:pt idx="1281">
                  <c:v>21.366666666666735</c:v>
                </c:pt>
                <c:pt idx="1282">
                  <c:v>21.3833333333334</c:v>
                </c:pt>
                <c:pt idx="1283">
                  <c:v>21.400000000000066</c:v>
                </c:pt>
                <c:pt idx="1284">
                  <c:v>21.416666666666732</c:v>
                </c:pt>
                <c:pt idx="1285">
                  <c:v>21.433333333333398</c:v>
                </c:pt>
                <c:pt idx="1286">
                  <c:v>21.450000000000063</c:v>
                </c:pt>
                <c:pt idx="1287">
                  <c:v>21.466666666666729</c:v>
                </c:pt>
                <c:pt idx="1288">
                  <c:v>21.483333333333395</c:v>
                </c:pt>
                <c:pt idx="1289">
                  <c:v>21.50000000000006</c:v>
                </c:pt>
                <c:pt idx="1290">
                  <c:v>21.516666666666726</c:v>
                </c:pt>
                <c:pt idx="1291">
                  <c:v>21.533333333333392</c:v>
                </c:pt>
                <c:pt idx="1292">
                  <c:v>21.550000000000058</c:v>
                </c:pt>
                <c:pt idx="1293">
                  <c:v>21.566666666666723</c:v>
                </c:pt>
                <c:pt idx="1294">
                  <c:v>21.583333333333389</c:v>
                </c:pt>
                <c:pt idx="1295">
                  <c:v>21.600000000000055</c:v>
                </c:pt>
                <c:pt idx="1296">
                  <c:v>21.61666666666672</c:v>
                </c:pt>
                <c:pt idx="1297">
                  <c:v>21.633333333333386</c:v>
                </c:pt>
                <c:pt idx="1298">
                  <c:v>21.650000000000052</c:v>
                </c:pt>
                <c:pt idx="1299">
                  <c:v>21.666666666666718</c:v>
                </c:pt>
                <c:pt idx="1300">
                  <c:v>21.683333333333383</c:v>
                </c:pt>
                <c:pt idx="1301">
                  <c:v>21.700000000000049</c:v>
                </c:pt>
                <c:pt idx="1302">
                  <c:v>21.716666666666715</c:v>
                </c:pt>
                <c:pt idx="1303">
                  <c:v>21.73333333333338</c:v>
                </c:pt>
                <c:pt idx="1304">
                  <c:v>21.750000000000046</c:v>
                </c:pt>
                <c:pt idx="1305">
                  <c:v>21.766666666666712</c:v>
                </c:pt>
                <c:pt idx="1306">
                  <c:v>21.783333333333378</c:v>
                </c:pt>
                <c:pt idx="1307">
                  <c:v>21.800000000000043</c:v>
                </c:pt>
                <c:pt idx="1308">
                  <c:v>21.816666666666709</c:v>
                </c:pt>
                <c:pt idx="1309">
                  <c:v>21.833333333333375</c:v>
                </c:pt>
                <c:pt idx="1310">
                  <c:v>21.850000000000041</c:v>
                </c:pt>
                <c:pt idx="1311">
                  <c:v>21.866666666666706</c:v>
                </c:pt>
                <c:pt idx="1312">
                  <c:v>21.883333333333372</c:v>
                </c:pt>
                <c:pt idx="1313">
                  <c:v>21.900000000000038</c:v>
                </c:pt>
                <c:pt idx="1314">
                  <c:v>21.916666666666703</c:v>
                </c:pt>
                <c:pt idx="1315">
                  <c:v>21.933333333333369</c:v>
                </c:pt>
                <c:pt idx="1316">
                  <c:v>21.950000000000035</c:v>
                </c:pt>
                <c:pt idx="1317">
                  <c:v>21.966666666666701</c:v>
                </c:pt>
                <c:pt idx="1318">
                  <c:v>21.983333333333366</c:v>
                </c:pt>
                <c:pt idx="1319">
                  <c:v>22.000000000000032</c:v>
                </c:pt>
                <c:pt idx="1320">
                  <c:v>22.016666666666698</c:v>
                </c:pt>
                <c:pt idx="1321">
                  <c:v>22.033333333333363</c:v>
                </c:pt>
                <c:pt idx="1322">
                  <c:v>22.050000000000029</c:v>
                </c:pt>
                <c:pt idx="1323">
                  <c:v>22.066666666666695</c:v>
                </c:pt>
                <c:pt idx="1324">
                  <c:v>22.083333333333361</c:v>
                </c:pt>
                <c:pt idx="1325">
                  <c:v>22.100000000000026</c:v>
                </c:pt>
                <c:pt idx="1326">
                  <c:v>22.116666666666692</c:v>
                </c:pt>
                <c:pt idx="1327">
                  <c:v>22.133333333333358</c:v>
                </c:pt>
                <c:pt idx="1328">
                  <c:v>22.150000000000023</c:v>
                </c:pt>
                <c:pt idx="1329">
                  <c:v>22.166666666666689</c:v>
                </c:pt>
                <c:pt idx="1330">
                  <c:v>22.183333333333355</c:v>
                </c:pt>
                <c:pt idx="1331">
                  <c:v>22.200000000000021</c:v>
                </c:pt>
                <c:pt idx="1332">
                  <c:v>22.216666666666686</c:v>
                </c:pt>
                <c:pt idx="1333">
                  <c:v>22.233333333333352</c:v>
                </c:pt>
                <c:pt idx="1334">
                  <c:v>22.250000000000018</c:v>
                </c:pt>
                <c:pt idx="1335">
                  <c:v>22.266666666666683</c:v>
                </c:pt>
                <c:pt idx="1336">
                  <c:v>22.283333333333349</c:v>
                </c:pt>
                <c:pt idx="1337">
                  <c:v>22.300000000000015</c:v>
                </c:pt>
                <c:pt idx="1338">
                  <c:v>22.316666666666681</c:v>
                </c:pt>
                <c:pt idx="1339">
                  <c:v>22.333333333333346</c:v>
                </c:pt>
                <c:pt idx="1340">
                  <c:v>22.350000000000012</c:v>
                </c:pt>
                <c:pt idx="1341">
                  <c:v>22.366666666666678</c:v>
                </c:pt>
                <c:pt idx="1342">
                  <c:v>22.383333333333344</c:v>
                </c:pt>
                <c:pt idx="1343">
                  <c:v>22.400000000000009</c:v>
                </c:pt>
                <c:pt idx="1344">
                  <c:v>22.416666666666675</c:v>
                </c:pt>
                <c:pt idx="1345">
                  <c:v>22.433333333333341</c:v>
                </c:pt>
                <c:pt idx="1346">
                  <c:v>22.450000000000006</c:v>
                </c:pt>
                <c:pt idx="1347">
                  <c:v>22.466666666666672</c:v>
                </c:pt>
                <c:pt idx="1348">
                  <c:v>22.483333333333338</c:v>
                </c:pt>
                <c:pt idx="1349">
                  <c:v>22.500000000000004</c:v>
                </c:pt>
                <c:pt idx="1350">
                  <c:v>22.516666666666669</c:v>
                </c:pt>
                <c:pt idx="1351">
                  <c:v>22.533333333333335</c:v>
                </c:pt>
                <c:pt idx="1352">
                  <c:v>22.55</c:v>
                </c:pt>
                <c:pt idx="1353">
                  <c:v>22.566666666666666</c:v>
                </c:pt>
                <c:pt idx="1354">
                  <c:v>22.583333333333332</c:v>
                </c:pt>
                <c:pt idx="1355">
                  <c:v>22.599999999999998</c:v>
                </c:pt>
                <c:pt idx="1356">
                  <c:v>22.616666666666664</c:v>
                </c:pt>
                <c:pt idx="1357">
                  <c:v>22.633333333333329</c:v>
                </c:pt>
                <c:pt idx="1358">
                  <c:v>22.649999999999995</c:v>
                </c:pt>
                <c:pt idx="1359">
                  <c:v>22.666666666666661</c:v>
                </c:pt>
                <c:pt idx="1360">
                  <c:v>22.683333333333326</c:v>
                </c:pt>
                <c:pt idx="1361">
                  <c:v>22.699999999999992</c:v>
                </c:pt>
              </c:numCache>
            </c:numRef>
          </c:xVal>
          <c:yVal>
            <c:numRef>
              <c:f>PruebaObservador!$E$1:$E$1362</c:f>
              <c:numCache>
                <c:formatCode>General</c:formatCode>
                <c:ptCount val="1362"/>
                <c:pt idx="0">
                  <c:v>3.6670000000000001E-3</c:v>
                </c:pt>
                <c:pt idx="1">
                  <c:v>7.3330000000000001E-3</c:v>
                </c:pt>
                <c:pt idx="2">
                  <c:v>1.0999999999999999E-2</c:v>
                </c:pt>
                <c:pt idx="3">
                  <c:v>1.4666999999999999E-2</c:v>
                </c:pt>
                <c:pt idx="4">
                  <c:v>1.8332999999999999E-2</c:v>
                </c:pt>
                <c:pt idx="5">
                  <c:v>2.1999999999999999E-2</c:v>
                </c:pt>
                <c:pt idx="6">
                  <c:v>2.5666999999999999E-2</c:v>
                </c:pt>
                <c:pt idx="7">
                  <c:v>2.9333000000000001E-2</c:v>
                </c:pt>
                <c:pt idx="8">
                  <c:v>3.3000000000000002E-2</c:v>
                </c:pt>
                <c:pt idx="9">
                  <c:v>3.6666999999999998E-2</c:v>
                </c:pt>
                <c:pt idx="10">
                  <c:v>4.0333000000000001E-2</c:v>
                </c:pt>
                <c:pt idx="11">
                  <c:v>4.3999999999999997E-2</c:v>
                </c:pt>
                <c:pt idx="12">
                  <c:v>4.7667000000000001E-2</c:v>
                </c:pt>
                <c:pt idx="13">
                  <c:v>5.1332999999999997E-2</c:v>
                </c:pt>
                <c:pt idx="14">
                  <c:v>5.5E-2</c:v>
                </c:pt>
                <c:pt idx="15">
                  <c:v>5.8666999999999997E-2</c:v>
                </c:pt>
                <c:pt idx="16">
                  <c:v>6.2333E-2</c:v>
                </c:pt>
                <c:pt idx="17">
                  <c:v>6.6000000000000003E-2</c:v>
                </c:pt>
                <c:pt idx="18">
                  <c:v>6.9667000000000007E-2</c:v>
                </c:pt>
                <c:pt idx="19">
                  <c:v>7.3332999999999995E-2</c:v>
                </c:pt>
                <c:pt idx="20">
                  <c:v>7.6999999999999999E-2</c:v>
                </c:pt>
                <c:pt idx="21">
                  <c:v>8.0667000000000003E-2</c:v>
                </c:pt>
                <c:pt idx="22">
                  <c:v>8.4333000000000005E-2</c:v>
                </c:pt>
                <c:pt idx="23">
                  <c:v>8.7999999999999995E-2</c:v>
                </c:pt>
                <c:pt idx="24">
                  <c:v>9.1666999999999998E-2</c:v>
                </c:pt>
                <c:pt idx="25">
                  <c:v>9.5333000000000001E-2</c:v>
                </c:pt>
                <c:pt idx="26">
                  <c:v>9.9000000000000005E-2</c:v>
                </c:pt>
                <c:pt idx="27">
                  <c:v>0.10266699999999999</c:v>
                </c:pt>
                <c:pt idx="28">
                  <c:v>0.106333</c:v>
                </c:pt>
                <c:pt idx="29">
                  <c:v>0.11</c:v>
                </c:pt>
                <c:pt idx="30">
                  <c:v>0.113667</c:v>
                </c:pt>
                <c:pt idx="31">
                  <c:v>0.11733300000000001</c:v>
                </c:pt>
                <c:pt idx="32">
                  <c:v>0.121</c:v>
                </c:pt>
                <c:pt idx="33">
                  <c:v>0.124667</c:v>
                </c:pt>
                <c:pt idx="34">
                  <c:v>0.128333</c:v>
                </c:pt>
                <c:pt idx="35">
                  <c:v>0.13200000000000001</c:v>
                </c:pt>
                <c:pt idx="36">
                  <c:v>0.13566700000000001</c:v>
                </c:pt>
                <c:pt idx="37">
                  <c:v>0.13933300000000001</c:v>
                </c:pt>
                <c:pt idx="38">
                  <c:v>0.14299999999999999</c:v>
                </c:pt>
                <c:pt idx="39">
                  <c:v>0.14666699999999999</c:v>
                </c:pt>
                <c:pt idx="40">
                  <c:v>0.15033299999999999</c:v>
                </c:pt>
                <c:pt idx="41">
                  <c:v>0.154</c:v>
                </c:pt>
                <c:pt idx="42">
                  <c:v>0.157667</c:v>
                </c:pt>
                <c:pt idx="43">
                  <c:v>0.161333</c:v>
                </c:pt>
                <c:pt idx="44">
                  <c:v>0.16500000000000001</c:v>
                </c:pt>
                <c:pt idx="45">
                  <c:v>0.16866700000000001</c:v>
                </c:pt>
                <c:pt idx="46">
                  <c:v>0.17233299999999999</c:v>
                </c:pt>
                <c:pt idx="47">
                  <c:v>0.17599999999999999</c:v>
                </c:pt>
                <c:pt idx="48">
                  <c:v>0.17966699999999999</c:v>
                </c:pt>
                <c:pt idx="49">
                  <c:v>0.183333</c:v>
                </c:pt>
                <c:pt idx="50">
                  <c:v>0.187</c:v>
                </c:pt>
                <c:pt idx="51">
                  <c:v>0.190667</c:v>
                </c:pt>
                <c:pt idx="52">
                  <c:v>0.19433300000000001</c:v>
                </c:pt>
                <c:pt idx="53">
                  <c:v>0.19800000000000001</c:v>
                </c:pt>
                <c:pt idx="54">
                  <c:v>0.20166700000000001</c:v>
                </c:pt>
                <c:pt idx="55">
                  <c:v>0.20533299999999999</c:v>
                </c:pt>
                <c:pt idx="56">
                  <c:v>0.20899999999999999</c:v>
                </c:pt>
                <c:pt idx="57">
                  <c:v>0.21266699999999999</c:v>
                </c:pt>
                <c:pt idx="58">
                  <c:v>0.216333</c:v>
                </c:pt>
                <c:pt idx="59">
                  <c:v>0.22</c:v>
                </c:pt>
                <c:pt idx="60">
                  <c:v>0.223667</c:v>
                </c:pt>
                <c:pt idx="61">
                  <c:v>0.22733300000000001</c:v>
                </c:pt>
                <c:pt idx="62">
                  <c:v>0.23100000000000001</c:v>
                </c:pt>
                <c:pt idx="63">
                  <c:v>0.23466699999999999</c:v>
                </c:pt>
                <c:pt idx="64">
                  <c:v>0.23833299999999999</c:v>
                </c:pt>
                <c:pt idx="65">
                  <c:v>0.24199999999999999</c:v>
                </c:pt>
                <c:pt idx="66">
                  <c:v>0.245667</c:v>
                </c:pt>
                <c:pt idx="67">
                  <c:v>0.249333</c:v>
                </c:pt>
                <c:pt idx="68">
                  <c:v>0.253</c:v>
                </c:pt>
                <c:pt idx="69">
                  <c:v>0.25666699999999998</c:v>
                </c:pt>
                <c:pt idx="70">
                  <c:v>0.26033299999999998</c:v>
                </c:pt>
                <c:pt idx="71">
                  <c:v>0.26400000000000001</c:v>
                </c:pt>
                <c:pt idx="72">
                  <c:v>0.26766699999999999</c:v>
                </c:pt>
                <c:pt idx="73">
                  <c:v>0.27133299999999999</c:v>
                </c:pt>
                <c:pt idx="74">
                  <c:v>0.27500000000000002</c:v>
                </c:pt>
                <c:pt idx="75">
                  <c:v>0.278667</c:v>
                </c:pt>
                <c:pt idx="76">
                  <c:v>0.282333</c:v>
                </c:pt>
                <c:pt idx="77">
                  <c:v>0.28599999999999998</c:v>
                </c:pt>
                <c:pt idx="78">
                  <c:v>0.28966700000000001</c:v>
                </c:pt>
                <c:pt idx="79">
                  <c:v>0.29333300000000001</c:v>
                </c:pt>
                <c:pt idx="80">
                  <c:v>0.29699999999999999</c:v>
                </c:pt>
                <c:pt idx="81">
                  <c:v>0.30066700000000002</c:v>
                </c:pt>
                <c:pt idx="82">
                  <c:v>0.30433300000000002</c:v>
                </c:pt>
                <c:pt idx="83">
                  <c:v>0.308</c:v>
                </c:pt>
                <c:pt idx="84">
                  <c:v>0.31166700000000003</c:v>
                </c:pt>
                <c:pt idx="85">
                  <c:v>0.31533299999999997</c:v>
                </c:pt>
                <c:pt idx="86">
                  <c:v>0.31900000000000001</c:v>
                </c:pt>
                <c:pt idx="87">
                  <c:v>0.32266699999999998</c:v>
                </c:pt>
                <c:pt idx="88">
                  <c:v>0.32633299999999998</c:v>
                </c:pt>
                <c:pt idx="89">
                  <c:v>0.33</c:v>
                </c:pt>
                <c:pt idx="90">
                  <c:v>0.33366699999999999</c:v>
                </c:pt>
                <c:pt idx="91">
                  <c:v>0.33733299999999999</c:v>
                </c:pt>
                <c:pt idx="92">
                  <c:v>0.34100000000000003</c:v>
                </c:pt>
                <c:pt idx="93">
                  <c:v>0.344667</c:v>
                </c:pt>
                <c:pt idx="94">
                  <c:v>0.348333</c:v>
                </c:pt>
                <c:pt idx="95">
                  <c:v>0.35199999999999998</c:v>
                </c:pt>
                <c:pt idx="96">
                  <c:v>0.35566700000000001</c:v>
                </c:pt>
                <c:pt idx="97">
                  <c:v>0.35933300000000001</c:v>
                </c:pt>
                <c:pt idx="98">
                  <c:v>0.36299999999999999</c:v>
                </c:pt>
                <c:pt idx="99">
                  <c:v>0.36666700000000002</c:v>
                </c:pt>
                <c:pt idx="100">
                  <c:v>0.37033300000000002</c:v>
                </c:pt>
                <c:pt idx="101">
                  <c:v>0.36666700000000002</c:v>
                </c:pt>
                <c:pt idx="102">
                  <c:v>0.36299999999999999</c:v>
                </c:pt>
                <c:pt idx="103">
                  <c:v>0.35933300000000001</c:v>
                </c:pt>
                <c:pt idx="104">
                  <c:v>0.36299999999999999</c:v>
                </c:pt>
                <c:pt idx="105">
                  <c:v>0.36666700000000002</c:v>
                </c:pt>
                <c:pt idx="106">
                  <c:v>0.37033300000000002</c:v>
                </c:pt>
                <c:pt idx="107">
                  <c:v>0.36666700000000002</c:v>
                </c:pt>
                <c:pt idx="108">
                  <c:v>0.36299999999999999</c:v>
                </c:pt>
                <c:pt idx="109">
                  <c:v>0.35933300000000001</c:v>
                </c:pt>
                <c:pt idx="110">
                  <c:v>0.35566700000000001</c:v>
                </c:pt>
                <c:pt idx="111">
                  <c:v>0.35933300000000001</c:v>
                </c:pt>
                <c:pt idx="112">
                  <c:v>0.36299999999999999</c:v>
                </c:pt>
                <c:pt idx="113">
                  <c:v>0.35933300000000001</c:v>
                </c:pt>
                <c:pt idx="114">
                  <c:v>0.36299999999999999</c:v>
                </c:pt>
                <c:pt idx="115">
                  <c:v>0.36666700000000002</c:v>
                </c:pt>
                <c:pt idx="116">
                  <c:v>0.36299999999999999</c:v>
                </c:pt>
                <c:pt idx="117">
                  <c:v>0.35933300000000001</c:v>
                </c:pt>
                <c:pt idx="118">
                  <c:v>0.35566700000000001</c:v>
                </c:pt>
                <c:pt idx="119">
                  <c:v>0.35199999999999998</c:v>
                </c:pt>
                <c:pt idx="120">
                  <c:v>0.348333</c:v>
                </c:pt>
                <c:pt idx="121">
                  <c:v>0.344667</c:v>
                </c:pt>
                <c:pt idx="122">
                  <c:v>0.348333</c:v>
                </c:pt>
                <c:pt idx="123">
                  <c:v>0.344667</c:v>
                </c:pt>
                <c:pt idx="124">
                  <c:v>0.348333</c:v>
                </c:pt>
                <c:pt idx="125">
                  <c:v>0.344667</c:v>
                </c:pt>
                <c:pt idx="126">
                  <c:v>0.34100000000000003</c:v>
                </c:pt>
                <c:pt idx="127">
                  <c:v>0.33733299999999999</c:v>
                </c:pt>
                <c:pt idx="128">
                  <c:v>0.33366699999999999</c:v>
                </c:pt>
                <c:pt idx="129">
                  <c:v>0.33733299999999999</c:v>
                </c:pt>
                <c:pt idx="130">
                  <c:v>0.33366699999999999</c:v>
                </c:pt>
                <c:pt idx="131">
                  <c:v>0.33</c:v>
                </c:pt>
                <c:pt idx="132">
                  <c:v>0.32633299999999998</c:v>
                </c:pt>
                <c:pt idx="133">
                  <c:v>0.32266699999999998</c:v>
                </c:pt>
                <c:pt idx="134">
                  <c:v>0.31900000000000001</c:v>
                </c:pt>
                <c:pt idx="135">
                  <c:v>0.32266699999999998</c:v>
                </c:pt>
                <c:pt idx="136">
                  <c:v>0.31900000000000001</c:v>
                </c:pt>
                <c:pt idx="137">
                  <c:v>0.32266699999999998</c:v>
                </c:pt>
                <c:pt idx="138">
                  <c:v>0.31900000000000001</c:v>
                </c:pt>
                <c:pt idx="139">
                  <c:v>0.31533299999999997</c:v>
                </c:pt>
                <c:pt idx="140">
                  <c:v>0.31166700000000003</c:v>
                </c:pt>
                <c:pt idx="141">
                  <c:v>0.308</c:v>
                </c:pt>
                <c:pt idx="142">
                  <c:v>0.30433300000000002</c:v>
                </c:pt>
                <c:pt idx="143">
                  <c:v>0.30066700000000002</c:v>
                </c:pt>
                <c:pt idx="144">
                  <c:v>0.30433300000000002</c:v>
                </c:pt>
                <c:pt idx="145">
                  <c:v>0.308</c:v>
                </c:pt>
                <c:pt idx="146">
                  <c:v>0.30433300000000002</c:v>
                </c:pt>
                <c:pt idx="147">
                  <c:v>0.30066700000000002</c:v>
                </c:pt>
                <c:pt idx="148">
                  <c:v>0.30433300000000002</c:v>
                </c:pt>
                <c:pt idx="149">
                  <c:v>0.30066700000000002</c:v>
                </c:pt>
                <c:pt idx="150">
                  <c:v>0.29699999999999999</c:v>
                </c:pt>
                <c:pt idx="151">
                  <c:v>0.29333300000000001</c:v>
                </c:pt>
                <c:pt idx="152">
                  <c:v>0.28966700000000001</c:v>
                </c:pt>
                <c:pt idx="153">
                  <c:v>0.29333300000000001</c:v>
                </c:pt>
                <c:pt idx="154">
                  <c:v>0.28966700000000001</c:v>
                </c:pt>
                <c:pt idx="155">
                  <c:v>0.28599999999999998</c:v>
                </c:pt>
                <c:pt idx="156">
                  <c:v>0.282333</c:v>
                </c:pt>
                <c:pt idx="157">
                  <c:v>0.278667</c:v>
                </c:pt>
                <c:pt idx="158">
                  <c:v>0.27500000000000002</c:v>
                </c:pt>
                <c:pt idx="159">
                  <c:v>0.27133299999999999</c:v>
                </c:pt>
                <c:pt idx="160">
                  <c:v>0.26766699999999999</c:v>
                </c:pt>
                <c:pt idx="161">
                  <c:v>0.26400000000000001</c:v>
                </c:pt>
                <c:pt idx="162">
                  <c:v>0.26033299999999998</c:v>
                </c:pt>
                <c:pt idx="163">
                  <c:v>0.25666699999999998</c:v>
                </c:pt>
                <c:pt idx="164">
                  <c:v>0.253</c:v>
                </c:pt>
                <c:pt idx="165">
                  <c:v>0.249333</c:v>
                </c:pt>
                <c:pt idx="166">
                  <c:v>0.253</c:v>
                </c:pt>
                <c:pt idx="167">
                  <c:v>0.25666699999999998</c:v>
                </c:pt>
                <c:pt idx="168">
                  <c:v>0.253</c:v>
                </c:pt>
                <c:pt idx="169">
                  <c:v>0.249333</c:v>
                </c:pt>
                <c:pt idx="170">
                  <c:v>0.245667</c:v>
                </c:pt>
                <c:pt idx="171">
                  <c:v>0.249333</c:v>
                </c:pt>
                <c:pt idx="172">
                  <c:v>0.245667</c:v>
                </c:pt>
                <c:pt idx="173">
                  <c:v>0.24199999999999999</c:v>
                </c:pt>
                <c:pt idx="174">
                  <c:v>0.23833299999999999</c:v>
                </c:pt>
                <c:pt idx="175">
                  <c:v>0.23466699999999999</c:v>
                </c:pt>
                <c:pt idx="176">
                  <c:v>0.23100000000000001</c:v>
                </c:pt>
                <c:pt idx="177">
                  <c:v>0.23466699999999999</c:v>
                </c:pt>
                <c:pt idx="178">
                  <c:v>0.23833299999999999</c:v>
                </c:pt>
                <c:pt idx="179">
                  <c:v>0.23466699999999999</c:v>
                </c:pt>
                <c:pt idx="180">
                  <c:v>0.23100000000000001</c:v>
                </c:pt>
                <c:pt idx="181">
                  <c:v>0.22733300000000001</c:v>
                </c:pt>
                <c:pt idx="182">
                  <c:v>0.223667</c:v>
                </c:pt>
                <c:pt idx="183">
                  <c:v>0.22</c:v>
                </c:pt>
                <c:pt idx="184">
                  <c:v>0.216333</c:v>
                </c:pt>
                <c:pt idx="185">
                  <c:v>0.21266699999999999</c:v>
                </c:pt>
                <c:pt idx="186">
                  <c:v>0.216333</c:v>
                </c:pt>
                <c:pt idx="187">
                  <c:v>0.21266699999999999</c:v>
                </c:pt>
                <c:pt idx="188">
                  <c:v>0.20899999999999999</c:v>
                </c:pt>
                <c:pt idx="189">
                  <c:v>0.20533299999999999</c:v>
                </c:pt>
                <c:pt idx="190">
                  <c:v>0.20166700000000001</c:v>
                </c:pt>
                <c:pt idx="191">
                  <c:v>0.20533299999999999</c:v>
                </c:pt>
                <c:pt idx="192">
                  <c:v>0.20166700000000001</c:v>
                </c:pt>
                <c:pt idx="193">
                  <c:v>0.20533299999999999</c:v>
                </c:pt>
                <c:pt idx="194">
                  <c:v>0.20899999999999999</c:v>
                </c:pt>
                <c:pt idx="195">
                  <c:v>0.20533299999999999</c:v>
                </c:pt>
                <c:pt idx="196">
                  <c:v>0.20166700000000001</c:v>
                </c:pt>
                <c:pt idx="197">
                  <c:v>0.19800000000000001</c:v>
                </c:pt>
                <c:pt idx="198">
                  <c:v>0.19433300000000001</c:v>
                </c:pt>
                <c:pt idx="199">
                  <c:v>0.190667</c:v>
                </c:pt>
                <c:pt idx="200">
                  <c:v>0.187</c:v>
                </c:pt>
                <c:pt idx="201">
                  <c:v>0.183333</c:v>
                </c:pt>
                <c:pt idx="202">
                  <c:v>0.17966699999999999</c:v>
                </c:pt>
                <c:pt idx="203">
                  <c:v>0.17599999999999999</c:v>
                </c:pt>
                <c:pt idx="204">
                  <c:v>0.17233299999999999</c:v>
                </c:pt>
                <c:pt idx="205">
                  <c:v>0.17599999999999999</c:v>
                </c:pt>
                <c:pt idx="206">
                  <c:v>0.17233299999999999</c:v>
                </c:pt>
                <c:pt idx="207">
                  <c:v>0.17599999999999999</c:v>
                </c:pt>
                <c:pt idx="208">
                  <c:v>0.17233299999999999</c:v>
                </c:pt>
                <c:pt idx="209">
                  <c:v>0.16866700000000001</c:v>
                </c:pt>
                <c:pt idx="210">
                  <c:v>0.16500000000000001</c:v>
                </c:pt>
                <c:pt idx="211">
                  <c:v>0.161333</c:v>
                </c:pt>
                <c:pt idx="212">
                  <c:v>0.16500000000000001</c:v>
                </c:pt>
                <c:pt idx="213">
                  <c:v>0.161333</c:v>
                </c:pt>
                <c:pt idx="214">
                  <c:v>0.157667</c:v>
                </c:pt>
                <c:pt idx="215">
                  <c:v>0.154</c:v>
                </c:pt>
                <c:pt idx="216">
                  <c:v>0.15033299999999999</c:v>
                </c:pt>
                <c:pt idx="217">
                  <c:v>0.14666699999999999</c:v>
                </c:pt>
                <c:pt idx="218">
                  <c:v>0.14299999999999999</c:v>
                </c:pt>
                <c:pt idx="219">
                  <c:v>0.13933300000000001</c:v>
                </c:pt>
                <c:pt idx="220">
                  <c:v>0.14299999999999999</c:v>
                </c:pt>
                <c:pt idx="221">
                  <c:v>0.13933300000000001</c:v>
                </c:pt>
                <c:pt idx="222">
                  <c:v>0.13566700000000001</c:v>
                </c:pt>
                <c:pt idx="223">
                  <c:v>0.13200000000000001</c:v>
                </c:pt>
                <c:pt idx="224">
                  <c:v>0.13566700000000001</c:v>
                </c:pt>
                <c:pt idx="225">
                  <c:v>0.13200000000000001</c:v>
                </c:pt>
                <c:pt idx="226">
                  <c:v>0.128333</c:v>
                </c:pt>
                <c:pt idx="227">
                  <c:v>0.124667</c:v>
                </c:pt>
                <c:pt idx="228">
                  <c:v>0.128333</c:v>
                </c:pt>
                <c:pt idx="229">
                  <c:v>0.124667</c:v>
                </c:pt>
                <c:pt idx="230">
                  <c:v>0.128333</c:v>
                </c:pt>
                <c:pt idx="231">
                  <c:v>0.124667</c:v>
                </c:pt>
                <c:pt idx="232">
                  <c:v>0.121</c:v>
                </c:pt>
                <c:pt idx="233">
                  <c:v>0.11733300000000001</c:v>
                </c:pt>
                <c:pt idx="234">
                  <c:v>0.121</c:v>
                </c:pt>
                <c:pt idx="235">
                  <c:v>0.11733300000000001</c:v>
                </c:pt>
                <c:pt idx="236">
                  <c:v>0.121</c:v>
                </c:pt>
                <c:pt idx="237">
                  <c:v>0.11733300000000001</c:v>
                </c:pt>
                <c:pt idx="238">
                  <c:v>0.113667</c:v>
                </c:pt>
                <c:pt idx="239">
                  <c:v>0.11733300000000001</c:v>
                </c:pt>
                <c:pt idx="240">
                  <c:v>0.121</c:v>
                </c:pt>
                <c:pt idx="241">
                  <c:v>0.11733300000000001</c:v>
                </c:pt>
                <c:pt idx="242">
                  <c:v>0.113667</c:v>
                </c:pt>
                <c:pt idx="243">
                  <c:v>0.11</c:v>
                </c:pt>
                <c:pt idx="244">
                  <c:v>0.106333</c:v>
                </c:pt>
                <c:pt idx="245">
                  <c:v>0.11</c:v>
                </c:pt>
                <c:pt idx="246">
                  <c:v>0.106333</c:v>
                </c:pt>
                <c:pt idx="247">
                  <c:v>0.10266699999999999</c:v>
                </c:pt>
                <c:pt idx="248">
                  <c:v>0.106333</c:v>
                </c:pt>
                <c:pt idx="249">
                  <c:v>0.11</c:v>
                </c:pt>
                <c:pt idx="250">
                  <c:v>0.113667</c:v>
                </c:pt>
                <c:pt idx="251">
                  <c:v>0.11733300000000001</c:v>
                </c:pt>
                <c:pt idx="252">
                  <c:v>0.113667</c:v>
                </c:pt>
                <c:pt idx="253">
                  <c:v>0.11733300000000001</c:v>
                </c:pt>
                <c:pt idx="254">
                  <c:v>0.113667</c:v>
                </c:pt>
                <c:pt idx="255">
                  <c:v>0.11</c:v>
                </c:pt>
                <c:pt idx="256">
                  <c:v>0.106333</c:v>
                </c:pt>
                <c:pt idx="257">
                  <c:v>0.10266699999999999</c:v>
                </c:pt>
                <c:pt idx="258">
                  <c:v>0.106333</c:v>
                </c:pt>
                <c:pt idx="259">
                  <c:v>0.11</c:v>
                </c:pt>
                <c:pt idx="260">
                  <c:v>0.106333</c:v>
                </c:pt>
                <c:pt idx="261">
                  <c:v>0.10266699999999999</c:v>
                </c:pt>
                <c:pt idx="262">
                  <c:v>9.9000000000000005E-2</c:v>
                </c:pt>
                <c:pt idx="263">
                  <c:v>9.5333000000000001E-2</c:v>
                </c:pt>
                <c:pt idx="264">
                  <c:v>9.1666999999999998E-2</c:v>
                </c:pt>
                <c:pt idx="265">
                  <c:v>8.7999999999999995E-2</c:v>
                </c:pt>
                <c:pt idx="266">
                  <c:v>8.4333000000000005E-2</c:v>
                </c:pt>
                <c:pt idx="267">
                  <c:v>8.0667000000000003E-2</c:v>
                </c:pt>
                <c:pt idx="268">
                  <c:v>7.6999999999999999E-2</c:v>
                </c:pt>
                <c:pt idx="269">
                  <c:v>7.3332999999999995E-2</c:v>
                </c:pt>
                <c:pt idx="270">
                  <c:v>6.9667000000000007E-2</c:v>
                </c:pt>
                <c:pt idx="271">
                  <c:v>6.6000000000000003E-2</c:v>
                </c:pt>
                <c:pt idx="272">
                  <c:v>6.2333E-2</c:v>
                </c:pt>
                <c:pt idx="273">
                  <c:v>6.6000000000000003E-2</c:v>
                </c:pt>
                <c:pt idx="274">
                  <c:v>6.9667000000000007E-2</c:v>
                </c:pt>
                <c:pt idx="275">
                  <c:v>6.6000000000000003E-2</c:v>
                </c:pt>
                <c:pt idx="276">
                  <c:v>6.2333E-2</c:v>
                </c:pt>
                <c:pt idx="277">
                  <c:v>6.6000000000000003E-2</c:v>
                </c:pt>
                <c:pt idx="278">
                  <c:v>6.9667000000000007E-2</c:v>
                </c:pt>
                <c:pt idx="279">
                  <c:v>6.6000000000000003E-2</c:v>
                </c:pt>
                <c:pt idx="280">
                  <c:v>6.9667000000000007E-2</c:v>
                </c:pt>
                <c:pt idx="281">
                  <c:v>6.6000000000000003E-2</c:v>
                </c:pt>
                <c:pt idx="282">
                  <c:v>6.2333E-2</c:v>
                </c:pt>
                <c:pt idx="283">
                  <c:v>5.8666999999999997E-2</c:v>
                </c:pt>
                <c:pt idx="284">
                  <c:v>6.2333E-2</c:v>
                </c:pt>
                <c:pt idx="285">
                  <c:v>5.8666999999999997E-2</c:v>
                </c:pt>
                <c:pt idx="286">
                  <c:v>5.5E-2</c:v>
                </c:pt>
                <c:pt idx="287">
                  <c:v>5.1332999999999997E-2</c:v>
                </c:pt>
                <c:pt idx="288">
                  <c:v>5.5E-2</c:v>
                </c:pt>
                <c:pt idx="289">
                  <c:v>5.8666999999999997E-2</c:v>
                </c:pt>
                <c:pt idx="290">
                  <c:v>6.2333E-2</c:v>
                </c:pt>
                <c:pt idx="291">
                  <c:v>5.8666999999999997E-2</c:v>
                </c:pt>
                <c:pt idx="292">
                  <c:v>5.5E-2</c:v>
                </c:pt>
                <c:pt idx="293">
                  <c:v>5.1332999999999997E-2</c:v>
                </c:pt>
                <c:pt idx="294">
                  <c:v>5.5E-2</c:v>
                </c:pt>
                <c:pt idx="295">
                  <c:v>5.1332999999999997E-2</c:v>
                </c:pt>
                <c:pt idx="296">
                  <c:v>5.5E-2</c:v>
                </c:pt>
                <c:pt idx="297">
                  <c:v>5.1332999999999997E-2</c:v>
                </c:pt>
                <c:pt idx="298">
                  <c:v>5.5E-2</c:v>
                </c:pt>
                <c:pt idx="299">
                  <c:v>5.1332999999999997E-2</c:v>
                </c:pt>
                <c:pt idx="300">
                  <c:v>4.7667000000000001E-2</c:v>
                </c:pt>
                <c:pt idx="301">
                  <c:v>5.1332999999999997E-2</c:v>
                </c:pt>
                <c:pt idx="302">
                  <c:v>4.7667000000000001E-2</c:v>
                </c:pt>
                <c:pt idx="303">
                  <c:v>5.1332999999999997E-2</c:v>
                </c:pt>
                <c:pt idx="304">
                  <c:v>4.7667000000000001E-2</c:v>
                </c:pt>
                <c:pt idx="305">
                  <c:v>5.1332999999999997E-2</c:v>
                </c:pt>
                <c:pt idx="306">
                  <c:v>4.7667000000000001E-2</c:v>
                </c:pt>
                <c:pt idx="307">
                  <c:v>5.1332999999999997E-2</c:v>
                </c:pt>
                <c:pt idx="308">
                  <c:v>4.7667000000000001E-2</c:v>
                </c:pt>
                <c:pt idx="309">
                  <c:v>5.1332999999999997E-2</c:v>
                </c:pt>
                <c:pt idx="310">
                  <c:v>4.7667000000000001E-2</c:v>
                </c:pt>
                <c:pt idx="311">
                  <c:v>5.1332999999999997E-2</c:v>
                </c:pt>
                <c:pt idx="312">
                  <c:v>4.7667000000000001E-2</c:v>
                </c:pt>
                <c:pt idx="313">
                  <c:v>5.1332999999999997E-2</c:v>
                </c:pt>
                <c:pt idx="314">
                  <c:v>4.7667000000000001E-2</c:v>
                </c:pt>
                <c:pt idx="315">
                  <c:v>4.3999999999999997E-2</c:v>
                </c:pt>
                <c:pt idx="316">
                  <c:v>4.7667000000000001E-2</c:v>
                </c:pt>
                <c:pt idx="317">
                  <c:v>5.1332999999999997E-2</c:v>
                </c:pt>
                <c:pt idx="318">
                  <c:v>5.5E-2</c:v>
                </c:pt>
                <c:pt idx="319">
                  <c:v>5.1332999999999997E-2</c:v>
                </c:pt>
                <c:pt idx="320">
                  <c:v>5.5E-2</c:v>
                </c:pt>
                <c:pt idx="321">
                  <c:v>5.8666999999999997E-2</c:v>
                </c:pt>
                <c:pt idx="322">
                  <c:v>6.2333E-2</c:v>
                </c:pt>
                <c:pt idx="323">
                  <c:v>5.8666999999999997E-2</c:v>
                </c:pt>
                <c:pt idx="324">
                  <c:v>5.5E-2</c:v>
                </c:pt>
                <c:pt idx="325">
                  <c:v>5.1332999999999997E-2</c:v>
                </c:pt>
                <c:pt idx="326">
                  <c:v>4.7667000000000001E-2</c:v>
                </c:pt>
                <c:pt idx="327">
                  <c:v>5.1332999999999997E-2</c:v>
                </c:pt>
                <c:pt idx="328">
                  <c:v>5.5E-2</c:v>
                </c:pt>
                <c:pt idx="329">
                  <c:v>5.1332999999999997E-2</c:v>
                </c:pt>
                <c:pt idx="330">
                  <c:v>4.7667000000000001E-2</c:v>
                </c:pt>
                <c:pt idx="331">
                  <c:v>4.3999999999999997E-2</c:v>
                </c:pt>
                <c:pt idx="332">
                  <c:v>4.7667000000000001E-2</c:v>
                </c:pt>
                <c:pt idx="333">
                  <c:v>5.1332999999999997E-2</c:v>
                </c:pt>
                <c:pt idx="334">
                  <c:v>4.7667000000000001E-2</c:v>
                </c:pt>
                <c:pt idx="335">
                  <c:v>4.3999999999999997E-2</c:v>
                </c:pt>
                <c:pt idx="336">
                  <c:v>4.7667000000000001E-2</c:v>
                </c:pt>
                <c:pt idx="337">
                  <c:v>5.1332999999999997E-2</c:v>
                </c:pt>
                <c:pt idx="338">
                  <c:v>4.7667000000000001E-2</c:v>
                </c:pt>
                <c:pt idx="339">
                  <c:v>4.3999999999999997E-2</c:v>
                </c:pt>
                <c:pt idx="340">
                  <c:v>4.7667000000000001E-2</c:v>
                </c:pt>
                <c:pt idx="341">
                  <c:v>5.1332999999999997E-2</c:v>
                </c:pt>
                <c:pt idx="342">
                  <c:v>4.7667000000000001E-2</c:v>
                </c:pt>
                <c:pt idx="343">
                  <c:v>4.3999999999999997E-2</c:v>
                </c:pt>
                <c:pt idx="344">
                  <c:v>4.7667000000000001E-2</c:v>
                </c:pt>
                <c:pt idx="345">
                  <c:v>5.1332999999999997E-2</c:v>
                </c:pt>
                <c:pt idx="346">
                  <c:v>4.7667000000000001E-2</c:v>
                </c:pt>
                <c:pt idx="347">
                  <c:v>5.1332999999999997E-2</c:v>
                </c:pt>
                <c:pt idx="348">
                  <c:v>5.5E-2</c:v>
                </c:pt>
                <c:pt idx="349">
                  <c:v>5.1332999999999997E-2</c:v>
                </c:pt>
                <c:pt idx="350">
                  <c:v>4.7667000000000001E-2</c:v>
                </c:pt>
                <c:pt idx="351">
                  <c:v>4.3999999999999997E-2</c:v>
                </c:pt>
                <c:pt idx="352">
                  <c:v>4.7667000000000001E-2</c:v>
                </c:pt>
                <c:pt idx="353">
                  <c:v>5.1332999999999997E-2</c:v>
                </c:pt>
                <c:pt idx="354">
                  <c:v>4.7667000000000001E-2</c:v>
                </c:pt>
                <c:pt idx="355">
                  <c:v>5.1332999999999997E-2</c:v>
                </c:pt>
                <c:pt idx="356">
                  <c:v>4.7667000000000001E-2</c:v>
                </c:pt>
                <c:pt idx="357">
                  <c:v>4.3999999999999997E-2</c:v>
                </c:pt>
                <c:pt idx="358">
                  <c:v>4.7667000000000001E-2</c:v>
                </c:pt>
                <c:pt idx="359">
                  <c:v>5.1332999999999997E-2</c:v>
                </c:pt>
                <c:pt idx="360">
                  <c:v>4.7667000000000001E-2</c:v>
                </c:pt>
                <c:pt idx="361">
                  <c:v>5.1332999999999997E-2</c:v>
                </c:pt>
                <c:pt idx="362">
                  <c:v>4.7667000000000001E-2</c:v>
                </c:pt>
                <c:pt idx="363">
                  <c:v>4.3999999999999997E-2</c:v>
                </c:pt>
                <c:pt idx="364">
                  <c:v>4.0333000000000001E-2</c:v>
                </c:pt>
                <c:pt idx="365">
                  <c:v>4.3999999999999997E-2</c:v>
                </c:pt>
                <c:pt idx="366">
                  <c:v>4.7667000000000001E-2</c:v>
                </c:pt>
                <c:pt idx="367">
                  <c:v>4.3999999999999997E-2</c:v>
                </c:pt>
                <c:pt idx="368">
                  <c:v>4.0333000000000001E-2</c:v>
                </c:pt>
                <c:pt idx="369">
                  <c:v>3.6666999999999998E-2</c:v>
                </c:pt>
                <c:pt idx="370">
                  <c:v>4.0333000000000001E-2</c:v>
                </c:pt>
                <c:pt idx="371">
                  <c:v>4.3999999999999997E-2</c:v>
                </c:pt>
                <c:pt idx="372">
                  <c:v>4.0333000000000001E-2</c:v>
                </c:pt>
                <c:pt idx="373">
                  <c:v>4.3999999999999997E-2</c:v>
                </c:pt>
                <c:pt idx="374">
                  <c:v>4.0333000000000001E-2</c:v>
                </c:pt>
                <c:pt idx="375">
                  <c:v>4.3999999999999997E-2</c:v>
                </c:pt>
                <c:pt idx="376">
                  <c:v>4.7667000000000001E-2</c:v>
                </c:pt>
                <c:pt idx="377">
                  <c:v>4.3999999999999997E-2</c:v>
                </c:pt>
                <c:pt idx="378">
                  <c:v>4.7667000000000001E-2</c:v>
                </c:pt>
                <c:pt idx="379">
                  <c:v>4.3999999999999997E-2</c:v>
                </c:pt>
                <c:pt idx="380">
                  <c:v>4.7667000000000001E-2</c:v>
                </c:pt>
                <c:pt idx="381">
                  <c:v>4.3999999999999997E-2</c:v>
                </c:pt>
                <c:pt idx="382">
                  <c:v>4.0333000000000001E-2</c:v>
                </c:pt>
                <c:pt idx="383">
                  <c:v>3.6666999999999998E-2</c:v>
                </c:pt>
                <c:pt idx="384">
                  <c:v>3.3000000000000002E-2</c:v>
                </c:pt>
                <c:pt idx="385">
                  <c:v>3.6666999999999998E-2</c:v>
                </c:pt>
                <c:pt idx="386">
                  <c:v>4.0333000000000001E-2</c:v>
                </c:pt>
                <c:pt idx="387">
                  <c:v>3.6666999999999998E-2</c:v>
                </c:pt>
                <c:pt idx="388">
                  <c:v>3.3000000000000002E-2</c:v>
                </c:pt>
                <c:pt idx="389">
                  <c:v>3.6666999999999998E-2</c:v>
                </c:pt>
                <c:pt idx="390">
                  <c:v>3.3000000000000002E-2</c:v>
                </c:pt>
                <c:pt idx="391">
                  <c:v>3.6666999999999998E-2</c:v>
                </c:pt>
                <c:pt idx="392">
                  <c:v>3.3000000000000002E-2</c:v>
                </c:pt>
                <c:pt idx="393">
                  <c:v>3.6666999999999998E-2</c:v>
                </c:pt>
                <c:pt idx="394">
                  <c:v>3.3000000000000002E-2</c:v>
                </c:pt>
                <c:pt idx="395">
                  <c:v>2.9333000000000001E-2</c:v>
                </c:pt>
                <c:pt idx="396">
                  <c:v>2.5666999999999999E-2</c:v>
                </c:pt>
                <c:pt idx="397">
                  <c:v>2.1999999999999999E-2</c:v>
                </c:pt>
                <c:pt idx="398">
                  <c:v>2.5666999999999999E-2</c:v>
                </c:pt>
                <c:pt idx="399">
                  <c:v>2.9333000000000001E-2</c:v>
                </c:pt>
                <c:pt idx="400">
                  <c:v>3.3000000000000002E-2</c:v>
                </c:pt>
                <c:pt idx="401">
                  <c:v>2.9333000000000001E-2</c:v>
                </c:pt>
                <c:pt idx="402">
                  <c:v>3.3000000000000002E-2</c:v>
                </c:pt>
                <c:pt idx="403">
                  <c:v>2.9333000000000001E-2</c:v>
                </c:pt>
                <c:pt idx="404">
                  <c:v>3.3000000000000002E-2</c:v>
                </c:pt>
                <c:pt idx="405">
                  <c:v>2.9333000000000001E-2</c:v>
                </c:pt>
                <c:pt idx="406">
                  <c:v>3.3000000000000002E-2</c:v>
                </c:pt>
                <c:pt idx="407">
                  <c:v>3.6666999999999998E-2</c:v>
                </c:pt>
                <c:pt idx="408">
                  <c:v>3.3000000000000002E-2</c:v>
                </c:pt>
                <c:pt idx="409">
                  <c:v>2.9333000000000001E-2</c:v>
                </c:pt>
                <c:pt idx="410">
                  <c:v>2.5666999999999999E-2</c:v>
                </c:pt>
                <c:pt idx="411">
                  <c:v>2.1999999999999999E-2</c:v>
                </c:pt>
                <c:pt idx="412">
                  <c:v>2.5666999999999999E-2</c:v>
                </c:pt>
                <c:pt idx="413">
                  <c:v>2.9333000000000001E-2</c:v>
                </c:pt>
                <c:pt idx="414">
                  <c:v>2.5666999999999999E-2</c:v>
                </c:pt>
                <c:pt idx="415">
                  <c:v>2.9333000000000001E-2</c:v>
                </c:pt>
                <c:pt idx="416">
                  <c:v>3.3000000000000002E-2</c:v>
                </c:pt>
                <c:pt idx="417">
                  <c:v>2.9333000000000001E-2</c:v>
                </c:pt>
                <c:pt idx="418">
                  <c:v>3.3000000000000002E-2</c:v>
                </c:pt>
                <c:pt idx="419">
                  <c:v>3.6666999999999998E-2</c:v>
                </c:pt>
                <c:pt idx="420">
                  <c:v>3.3000000000000002E-2</c:v>
                </c:pt>
                <c:pt idx="421">
                  <c:v>3.6666999999999998E-2</c:v>
                </c:pt>
                <c:pt idx="422">
                  <c:v>4.0333000000000001E-2</c:v>
                </c:pt>
                <c:pt idx="423">
                  <c:v>3.6666999999999998E-2</c:v>
                </c:pt>
                <c:pt idx="424">
                  <c:v>4.0333000000000001E-2</c:v>
                </c:pt>
                <c:pt idx="425">
                  <c:v>3.6666999999999998E-2</c:v>
                </c:pt>
                <c:pt idx="426">
                  <c:v>3.3000000000000002E-2</c:v>
                </c:pt>
                <c:pt idx="427">
                  <c:v>2.9333000000000001E-2</c:v>
                </c:pt>
                <c:pt idx="428">
                  <c:v>3.3000000000000002E-2</c:v>
                </c:pt>
                <c:pt idx="429">
                  <c:v>3.6666999999999998E-2</c:v>
                </c:pt>
                <c:pt idx="430">
                  <c:v>3.3000000000000002E-2</c:v>
                </c:pt>
                <c:pt idx="431">
                  <c:v>2.9333000000000001E-2</c:v>
                </c:pt>
                <c:pt idx="432">
                  <c:v>3.3000000000000002E-2</c:v>
                </c:pt>
                <c:pt idx="433">
                  <c:v>3.6666999999999998E-2</c:v>
                </c:pt>
                <c:pt idx="434">
                  <c:v>3.3000000000000002E-2</c:v>
                </c:pt>
                <c:pt idx="435">
                  <c:v>2.9333000000000001E-2</c:v>
                </c:pt>
                <c:pt idx="436">
                  <c:v>2.5666999999999999E-2</c:v>
                </c:pt>
                <c:pt idx="437">
                  <c:v>2.9333000000000001E-2</c:v>
                </c:pt>
                <c:pt idx="438">
                  <c:v>2.5666999999999999E-2</c:v>
                </c:pt>
                <c:pt idx="439">
                  <c:v>2.9333000000000001E-2</c:v>
                </c:pt>
                <c:pt idx="440">
                  <c:v>2.5666999999999999E-2</c:v>
                </c:pt>
                <c:pt idx="441">
                  <c:v>2.9333000000000001E-2</c:v>
                </c:pt>
                <c:pt idx="442">
                  <c:v>2.5666999999999999E-2</c:v>
                </c:pt>
                <c:pt idx="443">
                  <c:v>2.9333000000000001E-2</c:v>
                </c:pt>
                <c:pt idx="444">
                  <c:v>2.5666999999999999E-2</c:v>
                </c:pt>
                <c:pt idx="445">
                  <c:v>2.1999999999999999E-2</c:v>
                </c:pt>
                <c:pt idx="446">
                  <c:v>2.5666999999999999E-2</c:v>
                </c:pt>
                <c:pt idx="447">
                  <c:v>2.9333000000000001E-2</c:v>
                </c:pt>
                <c:pt idx="448">
                  <c:v>2.5666999999999999E-2</c:v>
                </c:pt>
                <c:pt idx="449">
                  <c:v>2.1999999999999999E-2</c:v>
                </c:pt>
                <c:pt idx="450">
                  <c:v>2.5666999999999999E-2</c:v>
                </c:pt>
                <c:pt idx="451">
                  <c:v>2.9333000000000001E-2</c:v>
                </c:pt>
                <c:pt idx="452">
                  <c:v>2.5666999999999999E-2</c:v>
                </c:pt>
                <c:pt idx="453">
                  <c:v>2.1999999999999999E-2</c:v>
                </c:pt>
                <c:pt idx="454">
                  <c:v>2.5666999999999999E-2</c:v>
                </c:pt>
                <c:pt idx="455">
                  <c:v>2.9333000000000001E-2</c:v>
                </c:pt>
                <c:pt idx="456">
                  <c:v>3.3000000000000002E-2</c:v>
                </c:pt>
                <c:pt idx="457">
                  <c:v>3.6666999999999998E-2</c:v>
                </c:pt>
                <c:pt idx="458">
                  <c:v>4.0333000000000001E-2</c:v>
                </c:pt>
                <c:pt idx="459">
                  <c:v>3.6666999999999998E-2</c:v>
                </c:pt>
                <c:pt idx="460">
                  <c:v>3.3000000000000002E-2</c:v>
                </c:pt>
                <c:pt idx="461">
                  <c:v>2.9333000000000001E-2</c:v>
                </c:pt>
                <c:pt idx="462">
                  <c:v>3.3000000000000002E-2</c:v>
                </c:pt>
                <c:pt idx="463">
                  <c:v>2.9333000000000001E-2</c:v>
                </c:pt>
                <c:pt idx="464">
                  <c:v>2.5666999999999999E-2</c:v>
                </c:pt>
                <c:pt idx="465">
                  <c:v>2.1999999999999999E-2</c:v>
                </c:pt>
                <c:pt idx="466">
                  <c:v>2.5666999999999999E-2</c:v>
                </c:pt>
                <c:pt idx="467">
                  <c:v>2.9333000000000001E-2</c:v>
                </c:pt>
                <c:pt idx="468">
                  <c:v>3.3000000000000002E-2</c:v>
                </c:pt>
                <c:pt idx="469">
                  <c:v>2.9333000000000001E-2</c:v>
                </c:pt>
                <c:pt idx="470">
                  <c:v>3.3000000000000002E-2</c:v>
                </c:pt>
                <c:pt idx="471">
                  <c:v>3.6666999999999998E-2</c:v>
                </c:pt>
                <c:pt idx="472">
                  <c:v>4.0333000000000001E-2</c:v>
                </c:pt>
                <c:pt idx="473">
                  <c:v>4.3999999999999997E-2</c:v>
                </c:pt>
                <c:pt idx="474">
                  <c:v>4.0333000000000001E-2</c:v>
                </c:pt>
                <c:pt idx="475">
                  <c:v>3.6666999999999998E-2</c:v>
                </c:pt>
                <c:pt idx="476">
                  <c:v>4.0333000000000001E-2</c:v>
                </c:pt>
                <c:pt idx="477">
                  <c:v>3.6666999999999998E-2</c:v>
                </c:pt>
                <c:pt idx="478">
                  <c:v>3.3000000000000002E-2</c:v>
                </c:pt>
                <c:pt idx="479">
                  <c:v>2.9333000000000001E-2</c:v>
                </c:pt>
                <c:pt idx="480">
                  <c:v>3.3000000000000002E-2</c:v>
                </c:pt>
                <c:pt idx="481">
                  <c:v>3.6666999999999998E-2</c:v>
                </c:pt>
                <c:pt idx="482">
                  <c:v>4.0333000000000001E-2</c:v>
                </c:pt>
                <c:pt idx="483">
                  <c:v>3.6666999999999998E-2</c:v>
                </c:pt>
                <c:pt idx="484">
                  <c:v>3.3000000000000002E-2</c:v>
                </c:pt>
                <c:pt idx="485">
                  <c:v>2.9333000000000001E-2</c:v>
                </c:pt>
                <c:pt idx="486">
                  <c:v>3.3000000000000002E-2</c:v>
                </c:pt>
                <c:pt idx="487">
                  <c:v>2.9333000000000001E-2</c:v>
                </c:pt>
                <c:pt idx="488">
                  <c:v>3.3000000000000002E-2</c:v>
                </c:pt>
                <c:pt idx="489">
                  <c:v>2.9333000000000001E-2</c:v>
                </c:pt>
                <c:pt idx="490">
                  <c:v>2.5666999999999999E-2</c:v>
                </c:pt>
                <c:pt idx="491">
                  <c:v>2.9333000000000001E-2</c:v>
                </c:pt>
                <c:pt idx="492">
                  <c:v>2.5666999999999999E-2</c:v>
                </c:pt>
                <c:pt idx="493">
                  <c:v>2.9333000000000001E-2</c:v>
                </c:pt>
                <c:pt idx="494">
                  <c:v>3.3000000000000002E-2</c:v>
                </c:pt>
                <c:pt idx="495">
                  <c:v>2.9333000000000001E-2</c:v>
                </c:pt>
                <c:pt idx="496">
                  <c:v>2.5666999999999999E-2</c:v>
                </c:pt>
                <c:pt idx="497">
                  <c:v>2.9333000000000001E-2</c:v>
                </c:pt>
                <c:pt idx="498">
                  <c:v>3.3000000000000002E-2</c:v>
                </c:pt>
                <c:pt idx="499">
                  <c:v>2.9333000000000001E-2</c:v>
                </c:pt>
                <c:pt idx="500">
                  <c:v>2.5666999999999999E-2</c:v>
                </c:pt>
                <c:pt idx="501">
                  <c:v>2.9333000000000001E-2</c:v>
                </c:pt>
                <c:pt idx="502">
                  <c:v>3.3000000000000002E-2</c:v>
                </c:pt>
                <c:pt idx="503">
                  <c:v>3.6666999999999998E-2</c:v>
                </c:pt>
                <c:pt idx="504">
                  <c:v>3.3000000000000002E-2</c:v>
                </c:pt>
                <c:pt idx="505">
                  <c:v>3.6666999999999998E-2</c:v>
                </c:pt>
                <c:pt idx="506">
                  <c:v>3.3000000000000002E-2</c:v>
                </c:pt>
                <c:pt idx="507">
                  <c:v>3.6666999999999998E-2</c:v>
                </c:pt>
                <c:pt idx="508">
                  <c:v>4.0333000000000001E-2</c:v>
                </c:pt>
                <c:pt idx="509">
                  <c:v>3.6666999999999998E-2</c:v>
                </c:pt>
                <c:pt idx="510">
                  <c:v>4.0333000000000001E-2</c:v>
                </c:pt>
                <c:pt idx="511">
                  <c:v>3.6666999999999998E-2</c:v>
                </c:pt>
                <c:pt idx="512">
                  <c:v>4.0333000000000001E-2</c:v>
                </c:pt>
                <c:pt idx="513">
                  <c:v>4.3999999999999997E-2</c:v>
                </c:pt>
                <c:pt idx="514">
                  <c:v>4.7667000000000001E-2</c:v>
                </c:pt>
                <c:pt idx="515">
                  <c:v>5.1332999999999997E-2</c:v>
                </c:pt>
                <c:pt idx="516">
                  <c:v>4.7667000000000001E-2</c:v>
                </c:pt>
                <c:pt idx="517">
                  <c:v>4.3999999999999997E-2</c:v>
                </c:pt>
                <c:pt idx="518">
                  <c:v>4.0333000000000001E-2</c:v>
                </c:pt>
                <c:pt idx="519">
                  <c:v>3.6666999999999998E-2</c:v>
                </c:pt>
                <c:pt idx="520">
                  <c:v>4.0333000000000001E-2</c:v>
                </c:pt>
                <c:pt idx="521">
                  <c:v>4.3999999999999997E-2</c:v>
                </c:pt>
                <c:pt idx="522">
                  <c:v>4.7667000000000001E-2</c:v>
                </c:pt>
                <c:pt idx="523">
                  <c:v>4.3999999999999997E-2</c:v>
                </c:pt>
                <c:pt idx="524">
                  <c:v>4.0333000000000001E-2</c:v>
                </c:pt>
                <c:pt idx="525">
                  <c:v>3.6666999999999998E-2</c:v>
                </c:pt>
                <c:pt idx="526">
                  <c:v>3.3000000000000002E-2</c:v>
                </c:pt>
                <c:pt idx="527">
                  <c:v>3.6666999999999998E-2</c:v>
                </c:pt>
                <c:pt idx="528">
                  <c:v>3.3000000000000002E-2</c:v>
                </c:pt>
                <c:pt idx="529">
                  <c:v>3.6666999999999998E-2</c:v>
                </c:pt>
                <c:pt idx="530">
                  <c:v>4.0333000000000001E-2</c:v>
                </c:pt>
                <c:pt idx="531">
                  <c:v>3.6666999999999998E-2</c:v>
                </c:pt>
                <c:pt idx="532">
                  <c:v>3.3000000000000002E-2</c:v>
                </c:pt>
                <c:pt idx="533">
                  <c:v>2.9333000000000001E-2</c:v>
                </c:pt>
                <c:pt idx="534">
                  <c:v>2.5666999999999999E-2</c:v>
                </c:pt>
                <c:pt idx="535">
                  <c:v>2.9333000000000001E-2</c:v>
                </c:pt>
                <c:pt idx="536">
                  <c:v>3.3000000000000002E-2</c:v>
                </c:pt>
                <c:pt idx="537">
                  <c:v>2.9333000000000001E-2</c:v>
                </c:pt>
                <c:pt idx="538">
                  <c:v>3.3000000000000002E-2</c:v>
                </c:pt>
                <c:pt idx="539">
                  <c:v>2.9333000000000001E-2</c:v>
                </c:pt>
                <c:pt idx="540">
                  <c:v>3.3000000000000002E-2</c:v>
                </c:pt>
                <c:pt idx="541">
                  <c:v>2.9333000000000001E-2</c:v>
                </c:pt>
                <c:pt idx="542">
                  <c:v>2.5666999999999999E-2</c:v>
                </c:pt>
                <c:pt idx="543">
                  <c:v>2.9333000000000001E-2</c:v>
                </c:pt>
                <c:pt idx="544">
                  <c:v>3.3000000000000002E-2</c:v>
                </c:pt>
                <c:pt idx="545">
                  <c:v>2.9333000000000001E-2</c:v>
                </c:pt>
                <c:pt idx="546">
                  <c:v>3.3000000000000002E-2</c:v>
                </c:pt>
                <c:pt idx="547">
                  <c:v>3.6666999999999998E-2</c:v>
                </c:pt>
                <c:pt idx="548">
                  <c:v>3.3000000000000002E-2</c:v>
                </c:pt>
                <c:pt idx="549">
                  <c:v>2.9333000000000001E-2</c:v>
                </c:pt>
                <c:pt idx="550">
                  <c:v>3.3000000000000002E-2</c:v>
                </c:pt>
                <c:pt idx="551">
                  <c:v>3.6666999999999998E-2</c:v>
                </c:pt>
                <c:pt idx="552">
                  <c:v>3.3000000000000002E-2</c:v>
                </c:pt>
                <c:pt idx="553">
                  <c:v>3.6666999999999998E-2</c:v>
                </c:pt>
                <c:pt idx="554">
                  <c:v>4.0333000000000001E-2</c:v>
                </c:pt>
                <c:pt idx="555">
                  <c:v>3.6666999999999998E-2</c:v>
                </c:pt>
                <c:pt idx="556">
                  <c:v>3.3000000000000002E-2</c:v>
                </c:pt>
                <c:pt idx="557">
                  <c:v>2.9333000000000001E-2</c:v>
                </c:pt>
                <c:pt idx="558">
                  <c:v>3.3000000000000002E-2</c:v>
                </c:pt>
                <c:pt idx="559">
                  <c:v>3.6666999999999998E-2</c:v>
                </c:pt>
                <c:pt idx="560">
                  <c:v>4.0333000000000001E-2</c:v>
                </c:pt>
                <c:pt idx="561">
                  <c:v>3.6666999999999998E-2</c:v>
                </c:pt>
                <c:pt idx="562">
                  <c:v>4.0333000000000001E-2</c:v>
                </c:pt>
                <c:pt idx="563">
                  <c:v>3.6666999999999998E-2</c:v>
                </c:pt>
                <c:pt idx="564">
                  <c:v>3.3000000000000002E-2</c:v>
                </c:pt>
                <c:pt idx="565">
                  <c:v>3.6666999999999998E-2</c:v>
                </c:pt>
                <c:pt idx="566">
                  <c:v>3.3000000000000002E-2</c:v>
                </c:pt>
                <c:pt idx="567">
                  <c:v>2.9333000000000001E-2</c:v>
                </c:pt>
                <c:pt idx="568">
                  <c:v>2.5666999999999999E-2</c:v>
                </c:pt>
                <c:pt idx="569">
                  <c:v>2.9333000000000001E-2</c:v>
                </c:pt>
                <c:pt idx="570">
                  <c:v>2.5666999999999999E-2</c:v>
                </c:pt>
                <c:pt idx="571">
                  <c:v>2.1999999999999999E-2</c:v>
                </c:pt>
                <c:pt idx="572">
                  <c:v>1.8332999999999999E-2</c:v>
                </c:pt>
                <c:pt idx="573">
                  <c:v>2.1999999999999999E-2</c:v>
                </c:pt>
                <c:pt idx="574">
                  <c:v>2.5666999999999999E-2</c:v>
                </c:pt>
                <c:pt idx="575">
                  <c:v>2.1999999999999999E-2</c:v>
                </c:pt>
                <c:pt idx="576">
                  <c:v>2.5666999999999999E-2</c:v>
                </c:pt>
                <c:pt idx="577">
                  <c:v>2.1999999999999999E-2</c:v>
                </c:pt>
                <c:pt idx="578">
                  <c:v>2.5666999999999999E-2</c:v>
                </c:pt>
                <c:pt idx="579">
                  <c:v>2.1999999999999999E-2</c:v>
                </c:pt>
                <c:pt idx="580">
                  <c:v>2.5666999999999999E-2</c:v>
                </c:pt>
                <c:pt idx="581">
                  <c:v>2.9333000000000001E-2</c:v>
                </c:pt>
                <c:pt idx="582">
                  <c:v>3.3000000000000002E-2</c:v>
                </c:pt>
                <c:pt idx="583">
                  <c:v>2.9333000000000001E-2</c:v>
                </c:pt>
                <c:pt idx="584">
                  <c:v>2.5666999999999999E-2</c:v>
                </c:pt>
                <c:pt idx="585">
                  <c:v>2.1999999999999999E-2</c:v>
                </c:pt>
                <c:pt idx="586">
                  <c:v>1.8332999999999999E-2</c:v>
                </c:pt>
                <c:pt idx="587">
                  <c:v>2.1999999999999999E-2</c:v>
                </c:pt>
                <c:pt idx="588">
                  <c:v>2.5666999999999999E-2</c:v>
                </c:pt>
                <c:pt idx="589">
                  <c:v>2.9333000000000001E-2</c:v>
                </c:pt>
                <c:pt idx="590">
                  <c:v>2.5666999999999999E-2</c:v>
                </c:pt>
                <c:pt idx="591">
                  <c:v>2.1999999999999999E-2</c:v>
                </c:pt>
                <c:pt idx="592">
                  <c:v>1.8332999999999999E-2</c:v>
                </c:pt>
                <c:pt idx="593">
                  <c:v>2.1999999999999999E-2</c:v>
                </c:pt>
                <c:pt idx="594">
                  <c:v>2.5666999999999999E-2</c:v>
                </c:pt>
                <c:pt idx="595">
                  <c:v>2.9333000000000001E-2</c:v>
                </c:pt>
                <c:pt idx="596">
                  <c:v>3.3000000000000002E-2</c:v>
                </c:pt>
                <c:pt idx="597">
                  <c:v>2.9333000000000001E-2</c:v>
                </c:pt>
                <c:pt idx="598">
                  <c:v>2.5666999999999999E-2</c:v>
                </c:pt>
                <c:pt idx="599">
                  <c:v>2.9333000000000001E-2</c:v>
                </c:pt>
                <c:pt idx="600">
                  <c:v>3.3000000000000002E-2</c:v>
                </c:pt>
                <c:pt idx="601">
                  <c:v>3.6666999999999998E-2</c:v>
                </c:pt>
                <c:pt idx="602">
                  <c:v>3.3000000000000002E-2</c:v>
                </c:pt>
                <c:pt idx="603">
                  <c:v>2.9333000000000001E-2</c:v>
                </c:pt>
                <c:pt idx="604">
                  <c:v>2.5666999999999999E-2</c:v>
                </c:pt>
                <c:pt idx="605">
                  <c:v>2.1999999999999999E-2</c:v>
                </c:pt>
                <c:pt idx="606">
                  <c:v>2.5666999999999999E-2</c:v>
                </c:pt>
                <c:pt idx="607">
                  <c:v>2.9333000000000001E-2</c:v>
                </c:pt>
                <c:pt idx="608">
                  <c:v>2.5666999999999999E-2</c:v>
                </c:pt>
                <c:pt idx="609">
                  <c:v>2.1999999999999999E-2</c:v>
                </c:pt>
                <c:pt idx="610">
                  <c:v>2.5666999999999999E-2</c:v>
                </c:pt>
                <c:pt idx="611">
                  <c:v>2.9333000000000001E-2</c:v>
                </c:pt>
                <c:pt idx="612">
                  <c:v>3.3000000000000002E-2</c:v>
                </c:pt>
                <c:pt idx="613">
                  <c:v>2.9333000000000001E-2</c:v>
                </c:pt>
                <c:pt idx="614">
                  <c:v>3.3000000000000002E-2</c:v>
                </c:pt>
                <c:pt idx="615">
                  <c:v>3.6666999999999998E-2</c:v>
                </c:pt>
                <c:pt idx="616">
                  <c:v>3.3000000000000002E-2</c:v>
                </c:pt>
                <c:pt idx="617">
                  <c:v>2.9333000000000001E-2</c:v>
                </c:pt>
                <c:pt idx="618">
                  <c:v>2.5666999999999999E-2</c:v>
                </c:pt>
                <c:pt idx="619">
                  <c:v>2.9333000000000001E-2</c:v>
                </c:pt>
                <c:pt idx="620">
                  <c:v>3.3000000000000002E-2</c:v>
                </c:pt>
                <c:pt idx="621">
                  <c:v>3.6666999999999998E-2</c:v>
                </c:pt>
                <c:pt idx="622">
                  <c:v>3.3000000000000002E-2</c:v>
                </c:pt>
                <c:pt idx="623">
                  <c:v>3.6666999999999998E-2</c:v>
                </c:pt>
                <c:pt idx="624">
                  <c:v>3.3000000000000002E-2</c:v>
                </c:pt>
                <c:pt idx="625">
                  <c:v>2.9333000000000001E-2</c:v>
                </c:pt>
                <c:pt idx="626">
                  <c:v>2.5666999999999999E-2</c:v>
                </c:pt>
                <c:pt idx="627">
                  <c:v>2.9333000000000001E-2</c:v>
                </c:pt>
                <c:pt idx="628">
                  <c:v>2.5666999999999999E-2</c:v>
                </c:pt>
                <c:pt idx="629">
                  <c:v>2.9333000000000001E-2</c:v>
                </c:pt>
                <c:pt idx="630">
                  <c:v>2.5666999999999999E-2</c:v>
                </c:pt>
                <c:pt idx="631">
                  <c:v>2.9333000000000001E-2</c:v>
                </c:pt>
                <c:pt idx="632">
                  <c:v>3.3000000000000002E-2</c:v>
                </c:pt>
                <c:pt idx="633">
                  <c:v>2.9333000000000001E-2</c:v>
                </c:pt>
                <c:pt idx="634">
                  <c:v>2.5666999999999999E-2</c:v>
                </c:pt>
                <c:pt idx="635">
                  <c:v>2.9333000000000001E-2</c:v>
                </c:pt>
                <c:pt idx="636">
                  <c:v>2.5666999999999999E-2</c:v>
                </c:pt>
                <c:pt idx="637">
                  <c:v>2.9333000000000001E-2</c:v>
                </c:pt>
                <c:pt idx="638">
                  <c:v>2.5666999999999999E-2</c:v>
                </c:pt>
                <c:pt idx="639">
                  <c:v>2.1999999999999999E-2</c:v>
                </c:pt>
                <c:pt idx="640">
                  <c:v>2.5666999999999999E-2</c:v>
                </c:pt>
                <c:pt idx="641">
                  <c:v>2.1999999999999999E-2</c:v>
                </c:pt>
                <c:pt idx="642">
                  <c:v>2.5666999999999999E-2</c:v>
                </c:pt>
                <c:pt idx="643">
                  <c:v>2.1999999999999999E-2</c:v>
                </c:pt>
                <c:pt idx="644">
                  <c:v>2.5666999999999999E-2</c:v>
                </c:pt>
                <c:pt idx="645">
                  <c:v>2.9333000000000001E-2</c:v>
                </c:pt>
                <c:pt idx="646">
                  <c:v>2.5666999999999999E-2</c:v>
                </c:pt>
                <c:pt idx="647">
                  <c:v>2.1999999999999999E-2</c:v>
                </c:pt>
                <c:pt idx="648">
                  <c:v>1.8332999999999999E-2</c:v>
                </c:pt>
                <c:pt idx="649">
                  <c:v>1.4666999999999999E-2</c:v>
                </c:pt>
                <c:pt idx="650">
                  <c:v>1.8332999999999999E-2</c:v>
                </c:pt>
                <c:pt idx="651">
                  <c:v>2.1999999999999999E-2</c:v>
                </c:pt>
                <c:pt idx="652">
                  <c:v>1.8332999999999999E-2</c:v>
                </c:pt>
                <c:pt idx="653">
                  <c:v>1.4666999999999999E-2</c:v>
                </c:pt>
                <c:pt idx="654">
                  <c:v>1.8332999999999999E-2</c:v>
                </c:pt>
                <c:pt idx="655">
                  <c:v>1.4666999999999999E-2</c:v>
                </c:pt>
                <c:pt idx="656">
                  <c:v>1.0999999999999999E-2</c:v>
                </c:pt>
                <c:pt idx="657">
                  <c:v>7.3330000000000001E-3</c:v>
                </c:pt>
                <c:pt idx="658">
                  <c:v>1.0999999999999999E-2</c:v>
                </c:pt>
                <c:pt idx="659">
                  <c:v>7.3330000000000001E-3</c:v>
                </c:pt>
                <c:pt idx="660">
                  <c:v>3.6670000000000001E-3</c:v>
                </c:pt>
                <c:pt idx="661">
                  <c:v>0</c:v>
                </c:pt>
                <c:pt idx="662">
                  <c:v>3.6670000000000001E-3</c:v>
                </c:pt>
                <c:pt idx="663">
                  <c:v>7.3330000000000001E-3</c:v>
                </c:pt>
                <c:pt idx="664">
                  <c:v>1.0999999999999999E-2</c:v>
                </c:pt>
                <c:pt idx="665">
                  <c:v>7.3330000000000001E-3</c:v>
                </c:pt>
                <c:pt idx="666">
                  <c:v>1.0999999999999999E-2</c:v>
                </c:pt>
                <c:pt idx="667">
                  <c:v>7.3330000000000001E-3</c:v>
                </c:pt>
                <c:pt idx="668">
                  <c:v>1.0999999999999999E-2</c:v>
                </c:pt>
                <c:pt idx="669">
                  <c:v>1.4666999999999999E-2</c:v>
                </c:pt>
                <c:pt idx="670">
                  <c:v>1.8332999999999999E-2</c:v>
                </c:pt>
                <c:pt idx="671">
                  <c:v>1.4666999999999999E-2</c:v>
                </c:pt>
                <c:pt idx="672">
                  <c:v>1.0999999999999999E-2</c:v>
                </c:pt>
                <c:pt idx="673">
                  <c:v>1.4666999999999999E-2</c:v>
                </c:pt>
                <c:pt idx="674">
                  <c:v>1.8332999999999999E-2</c:v>
                </c:pt>
                <c:pt idx="675">
                  <c:v>1.4666999999999999E-2</c:v>
                </c:pt>
                <c:pt idx="676">
                  <c:v>1.8332999999999999E-2</c:v>
                </c:pt>
                <c:pt idx="677">
                  <c:v>1.4666999999999999E-2</c:v>
                </c:pt>
                <c:pt idx="678">
                  <c:v>1.8332999999999999E-2</c:v>
                </c:pt>
                <c:pt idx="679">
                  <c:v>1.4666999999999999E-2</c:v>
                </c:pt>
                <c:pt idx="680">
                  <c:v>1.8332999999999999E-2</c:v>
                </c:pt>
                <c:pt idx="681">
                  <c:v>1.4666999999999999E-2</c:v>
                </c:pt>
                <c:pt idx="682">
                  <c:v>1.0999999999999999E-2</c:v>
                </c:pt>
                <c:pt idx="683">
                  <c:v>7.3330000000000001E-3</c:v>
                </c:pt>
                <c:pt idx="684">
                  <c:v>3.6670000000000001E-3</c:v>
                </c:pt>
                <c:pt idx="685">
                  <c:v>7.3330000000000001E-3</c:v>
                </c:pt>
                <c:pt idx="686">
                  <c:v>1.0999999999999999E-2</c:v>
                </c:pt>
                <c:pt idx="687">
                  <c:v>1.4666999999999999E-2</c:v>
                </c:pt>
                <c:pt idx="688">
                  <c:v>1.0999999999999999E-2</c:v>
                </c:pt>
                <c:pt idx="689">
                  <c:v>1.4666999999999999E-2</c:v>
                </c:pt>
                <c:pt idx="690">
                  <c:v>1.8332999999999999E-2</c:v>
                </c:pt>
                <c:pt idx="691">
                  <c:v>2.1999999999999999E-2</c:v>
                </c:pt>
                <c:pt idx="692">
                  <c:v>2.5666999999999999E-2</c:v>
                </c:pt>
                <c:pt idx="693">
                  <c:v>2.1999999999999999E-2</c:v>
                </c:pt>
                <c:pt idx="694">
                  <c:v>1.8332999999999999E-2</c:v>
                </c:pt>
                <c:pt idx="695">
                  <c:v>1.4666999999999999E-2</c:v>
                </c:pt>
                <c:pt idx="696">
                  <c:v>1.0999999999999999E-2</c:v>
                </c:pt>
                <c:pt idx="697">
                  <c:v>1.4666999999999999E-2</c:v>
                </c:pt>
                <c:pt idx="698">
                  <c:v>1.0999999999999999E-2</c:v>
                </c:pt>
                <c:pt idx="699">
                  <c:v>1.4666999999999999E-2</c:v>
                </c:pt>
                <c:pt idx="700">
                  <c:v>1.8332999999999999E-2</c:v>
                </c:pt>
                <c:pt idx="701">
                  <c:v>2.1999999999999999E-2</c:v>
                </c:pt>
                <c:pt idx="702">
                  <c:v>1.8332999999999999E-2</c:v>
                </c:pt>
                <c:pt idx="703">
                  <c:v>1.4666999999999999E-2</c:v>
                </c:pt>
                <c:pt idx="704">
                  <c:v>1.8332999999999999E-2</c:v>
                </c:pt>
                <c:pt idx="705">
                  <c:v>1.4666999999999999E-2</c:v>
                </c:pt>
                <c:pt idx="706">
                  <c:v>1.8332999999999999E-2</c:v>
                </c:pt>
                <c:pt idx="707">
                  <c:v>2.1999999999999999E-2</c:v>
                </c:pt>
                <c:pt idx="708">
                  <c:v>1.8332999999999999E-2</c:v>
                </c:pt>
                <c:pt idx="709">
                  <c:v>2.1999999999999999E-2</c:v>
                </c:pt>
                <c:pt idx="710">
                  <c:v>1.8332999999999999E-2</c:v>
                </c:pt>
                <c:pt idx="711">
                  <c:v>1.4666999999999999E-2</c:v>
                </c:pt>
                <c:pt idx="712">
                  <c:v>1.0999999999999999E-2</c:v>
                </c:pt>
                <c:pt idx="713">
                  <c:v>7.3330000000000001E-3</c:v>
                </c:pt>
                <c:pt idx="714">
                  <c:v>3.6670000000000001E-3</c:v>
                </c:pt>
                <c:pt idx="715">
                  <c:v>0</c:v>
                </c:pt>
                <c:pt idx="716">
                  <c:v>3.6670000000000001E-3</c:v>
                </c:pt>
                <c:pt idx="717">
                  <c:v>7.3330000000000001E-3</c:v>
                </c:pt>
                <c:pt idx="718">
                  <c:v>3.6670000000000001E-3</c:v>
                </c:pt>
                <c:pt idx="719">
                  <c:v>7.3330000000000001E-3</c:v>
                </c:pt>
                <c:pt idx="720">
                  <c:v>3.6670000000000001E-3</c:v>
                </c:pt>
                <c:pt idx="721">
                  <c:v>0</c:v>
                </c:pt>
                <c:pt idx="722">
                  <c:v>-3.6670000000000001E-3</c:v>
                </c:pt>
                <c:pt idx="723">
                  <c:v>0</c:v>
                </c:pt>
                <c:pt idx="724">
                  <c:v>3.6670000000000001E-3</c:v>
                </c:pt>
                <c:pt idx="725">
                  <c:v>0</c:v>
                </c:pt>
                <c:pt idx="726">
                  <c:v>3.6670000000000001E-3</c:v>
                </c:pt>
                <c:pt idx="727">
                  <c:v>7.3330000000000001E-3</c:v>
                </c:pt>
                <c:pt idx="728">
                  <c:v>1.0999999999999999E-2</c:v>
                </c:pt>
                <c:pt idx="729">
                  <c:v>7.3330000000000001E-3</c:v>
                </c:pt>
                <c:pt idx="730">
                  <c:v>3.6670000000000001E-3</c:v>
                </c:pt>
                <c:pt idx="731">
                  <c:v>7.3330000000000001E-3</c:v>
                </c:pt>
                <c:pt idx="732">
                  <c:v>1.0999999999999999E-2</c:v>
                </c:pt>
                <c:pt idx="733">
                  <c:v>1.4666999999999999E-2</c:v>
                </c:pt>
                <c:pt idx="734">
                  <c:v>1.8332999999999999E-2</c:v>
                </c:pt>
                <c:pt idx="735">
                  <c:v>1.4666999999999999E-2</c:v>
                </c:pt>
                <c:pt idx="736">
                  <c:v>1.0999999999999999E-2</c:v>
                </c:pt>
                <c:pt idx="737">
                  <c:v>1.4666999999999999E-2</c:v>
                </c:pt>
                <c:pt idx="738">
                  <c:v>1.0999999999999999E-2</c:v>
                </c:pt>
                <c:pt idx="739">
                  <c:v>1.4666999999999999E-2</c:v>
                </c:pt>
                <c:pt idx="740">
                  <c:v>1.8332999999999999E-2</c:v>
                </c:pt>
                <c:pt idx="741">
                  <c:v>1.4666999999999999E-2</c:v>
                </c:pt>
                <c:pt idx="742">
                  <c:v>1.8332999999999999E-2</c:v>
                </c:pt>
                <c:pt idx="743">
                  <c:v>2.1999999999999999E-2</c:v>
                </c:pt>
                <c:pt idx="744">
                  <c:v>1.8332999999999999E-2</c:v>
                </c:pt>
                <c:pt idx="745">
                  <c:v>1.4666999999999999E-2</c:v>
                </c:pt>
                <c:pt idx="746">
                  <c:v>1.8332999999999999E-2</c:v>
                </c:pt>
                <c:pt idx="747">
                  <c:v>1.4666999999999999E-2</c:v>
                </c:pt>
                <c:pt idx="748">
                  <c:v>1.8332999999999999E-2</c:v>
                </c:pt>
                <c:pt idx="749">
                  <c:v>1.4666999999999999E-2</c:v>
                </c:pt>
                <c:pt idx="750">
                  <c:v>1.0999999999999999E-2</c:v>
                </c:pt>
                <c:pt idx="751">
                  <c:v>7.3330000000000001E-3</c:v>
                </c:pt>
                <c:pt idx="752">
                  <c:v>1.0999999999999999E-2</c:v>
                </c:pt>
                <c:pt idx="753">
                  <c:v>1.4666999999999999E-2</c:v>
                </c:pt>
                <c:pt idx="754">
                  <c:v>1.0999999999999999E-2</c:v>
                </c:pt>
                <c:pt idx="755">
                  <c:v>7.3330000000000001E-3</c:v>
                </c:pt>
                <c:pt idx="756">
                  <c:v>3.6670000000000001E-3</c:v>
                </c:pt>
                <c:pt idx="757">
                  <c:v>7.3330000000000001E-3</c:v>
                </c:pt>
                <c:pt idx="758">
                  <c:v>1.0999999999999999E-2</c:v>
                </c:pt>
                <c:pt idx="759">
                  <c:v>7.3330000000000001E-3</c:v>
                </c:pt>
                <c:pt idx="760">
                  <c:v>3.6670000000000001E-3</c:v>
                </c:pt>
                <c:pt idx="761">
                  <c:v>7.3330000000000001E-3</c:v>
                </c:pt>
                <c:pt idx="762">
                  <c:v>3.6670000000000001E-3</c:v>
                </c:pt>
                <c:pt idx="763">
                  <c:v>7.3330000000000001E-3</c:v>
                </c:pt>
                <c:pt idx="764">
                  <c:v>1.0999999999999999E-2</c:v>
                </c:pt>
                <c:pt idx="765">
                  <c:v>7.3330000000000001E-3</c:v>
                </c:pt>
                <c:pt idx="766">
                  <c:v>1.0999999999999999E-2</c:v>
                </c:pt>
                <c:pt idx="767">
                  <c:v>1.4666999999999999E-2</c:v>
                </c:pt>
                <c:pt idx="768">
                  <c:v>1.8332999999999999E-2</c:v>
                </c:pt>
                <c:pt idx="769">
                  <c:v>2.1999999999999999E-2</c:v>
                </c:pt>
                <c:pt idx="770">
                  <c:v>1.8332999999999999E-2</c:v>
                </c:pt>
                <c:pt idx="771">
                  <c:v>1.4666999999999999E-2</c:v>
                </c:pt>
                <c:pt idx="772">
                  <c:v>1.8332999999999999E-2</c:v>
                </c:pt>
                <c:pt idx="773">
                  <c:v>1.4666999999999999E-2</c:v>
                </c:pt>
                <c:pt idx="774">
                  <c:v>1.8332999999999999E-2</c:v>
                </c:pt>
                <c:pt idx="775">
                  <c:v>1.4666999999999999E-2</c:v>
                </c:pt>
                <c:pt idx="776">
                  <c:v>1.8332999999999999E-2</c:v>
                </c:pt>
                <c:pt idx="777">
                  <c:v>1.4666999999999999E-2</c:v>
                </c:pt>
                <c:pt idx="778">
                  <c:v>1.0999999999999999E-2</c:v>
                </c:pt>
                <c:pt idx="779">
                  <c:v>7.3330000000000001E-3</c:v>
                </c:pt>
                <c:pt idx="780">
                  <c:v>1.0999999999999999E-2</c:v>
                </c:pt>
                <c:pt idx="781">
                  <c:v>1.4666999999999999E-2</c:v>
                </c:pt>
                <c:pt idx="782">
                  <c:v>1.8332999999999999E-2</c:v>
                </c:pt>
                <c:pt idx="783">
                  <c:v>2.1999999999999999E-2</c:v>
                </c:pt>
                <c:pt idx="784">
                  <c:v>1.8332999999999999E-2</c:v>
                </c:pt>
                <c:pt idx="785">
                  <c:v>2.1999999999999999E-2</c:v>
                </c:pt>
                <c:pt idx="786">
                  <c:v>2.5666999999999999E-2</c:v>
                </c:pt>
                <c:pt idx="787">
                  <c:v>2.1999999999999999E-2</c:v>
                </c:pt>
                <c:pt idx="788">
                  <c:v>1.8332999999999999E-2</c:v>
                </c:pt>
                <c:pt idx="789">
                  <c:v>1.4666999999999999E-2</c:v>
                </c:pt>
                <c:pt idx="790">
                  <c:v>1.0999999999999999E-2</c:v>
                </c:pt>
                <c:pt idx="791">
                  <c:v>7.3330000000000001E-3</c:v>
                </c:pt>
                <c:pt idx="792">
                  <c:v>1.0999999999999999E-2</c:v>
                </c:pt>
                <c:pt idx="793">
                  <c:v>7.3330000000000001E-3</c:v>
                </c:pt>
                <c:pt idx="794">
                  <c:v>3.6670000000000001E-3</c:v>
                </c:pt>
                <c:pt idx="795">
                  <c:v>0</c:v>
                </c:pt>
                <c:pt idx="796">
                  <c:v>3.6670000000000001E-3</c:v>
                </c:pt>
                <c:pt idx="797">
                  <c:v>0</c:v>
                </c:pt>
                <c:pt idx="798">
                  <c:v>3.6670000000000001E-3</c:v>
                </c:pt>
                <c:pt idx="799">
                  <c:v>0</c:v>
                </c:pt>
                <c:pt idx="800">
                  <c:v>3.6670000000000001E-3</c:v>
                </c:pt>
                <c:pt idx="801">
                  <c:v>7.3330000000000001E-3</c:v>
                </c:pt>
                <c:pt idx="802">
                  <c:v>3.6670000000000001E-3</c:v>
                </c:pt>
                <c:pt idx="803">
                  <c:v>0</c:v>
                </c:pt>
                <c:pt idx="804">
                  <c:v>-3.6670000000000001E-3</c:v>
                </c:pt>
                <c:pt idx="805">
                  <c:v>-7.3330000000000001E-3</c:v>
                </c:pt>
                <c:pt idx="806">
                  <c:v>-3.6670000000000001E-3</c:v>
                </c:pt>
                <c:pt idx="807">
                  <c:v>-7.3330000000000001E-3</c:v>
                </c:pt>
                <c:pt idx="808">
                  <c:v>-3.6670000000000001E-3</c:v>
                </c:pt>
                <c:pt idx="809">
                  <c:v>-7.3330000000000001E-3</c:v>
                </c:pt>
                <c:pt idx="810">
                  <c:v>-1.0999999999999999E-2</c:v>
                </c:pt>
                <c:pt idx="811">
                  <c:v>-7.3330000000000001E-3</c:v>
                </c:pt>
                <c:pt idx="812">
                  <c:v>-1.0999999999999999E-2</c:v>
                </c:pt>
                <c:pt idx="813">
                  <c:v>-7.3330000000000001E-3</c:v>
                </c:pt>
                <c:pt idx="814">
                  <c:v>-1.0999999999999999E-2</c:v>
                </c:pt>
                <c:pt idx="815">
                  <c:v>-7.3330000000000001E-3</c:v>
                </c:pt>
                <c:pt idx="816">
                  <c:v>-1.0999999999999999E-2</c:v>
                </c:pt>
                <c:pt idx="817">
                  <c:v>-7.3330000000000001E-3</c:v>
                </c:pt>
                <c:pt idx="818">
                  <c:v>-3.6670000000000001E-3</c:v>
                </c:pt>
                <c:pt idx="819">
                  <c:v>-7.3330000000000001E-3</c:v>
                </c:pt>
                <c:pt idx="820">
                  <c:v>-1.0999999999999999E-2</c:v>
                </c:pt>
                <c:pt idx="821">
                  <c:v>-7.3330000000000001E-3</c:v>
                </c:pt>
                <c:pt idx="822">
                  <c:v>-1.0999999999999999E-2</c:v>
                </c:pt>
                <c:pt idx="823">
                  <c:v>-7.3330000000000001E-3</c:v>
                </c:pt>
                <c:pt idx="824">
                  <c:v>-3.6670000000000001E-3</c:v>
                </c:pt>
                <c:pt idx="825">
                  <c:v>0</c:v>
                </c:pt>
                <c:pt idx="826">
                  <c:v>-3.6670000000000001E-3</c:v>
                </c:pt>
                <c:pt idx="827">
                  <c:v>-7.3330000000000001E-3</c:v>
                </c:pt>
                <c:pt idx="828">
                  <c:v>-1.0999999999999999E-2</c:v>
                </c:pt>
                <c:pt idx="829">
                  <c:v>-1.4666999999999999E-2</c:v>
                </c:pt>
                <c:pt idx="830">
                  <c:v>-1.8332999999999999E-2</c:v>
                </c:pt>
                <c:pt idx="831">
                  <c:v>-1.4666999999999999E-2</c:v>
                </c:pt>
                <c:pt idx="832">
                  <c:v>-1.0999999999999999E-2</c:v>
                </c:pt>
                <c:pt idx="833">
                  <c:v>-7.3330000000000001E-3</c:v>
                </c:pt>
                <c:pt idx="834">
                  <c:v>-3.6670000000000001E-3</c:v>
                </c:pt>
                <c:pt idx="835">
                  <c:v>0</c:v>
                </c:pt>
                <c:pt idx="836">
                  <c:v>3.6670000000000001E-3</c:v>
                </c:pt>
                <c:pt idx="837">
                  <c:v>7.3330000000000001E-3</c:v>
                </c:pt>
                <c:pt idx="838">
                  <c:v>3.6670000000000001E-3</c:v>
                </c:pt>
                <c:pt idx="839">
                  <c:v>7.3330000000000001E-3</c:v>
                </c:pt>
                <c:pt idx="840">
                  <c:v>3.6670000000000001E-3</c:v>
                </c:pt>
                <c:pt idx="841">
                  <c:v>7.3330000000000001E-3</c:v>
                </c:pt>
                <c:pt idx="842">
                  <c:v>3.6670000000000001E-3</c:v>
                </c:pt>
                <c:pt idx="843">
                  <c:v>0</c:v>
                </c:pt>
                <c:pt idx="844">
                  <c:v>-3.6670000000000001E-3</c:v>
                </c:pt>
                <c:pt idx="845">
                  <c:v>0</c:v>
                </c:pt>
                <c:pt idx="846">
                  <c:v>-3.6670000000000001E-3</c:v>
                </c:pt>
                <c:pt idx="847">
                  <c:v>0</c:v>
                </c:pt>
                <c:pt idx="848">
                  <c:v>3.6670000000000001E-3</c:v>
                </c:pt>
                <c:pt idx="849">
                  <c:v>0</c:v>
                </c:pt>
                <c:pt idx="850">
                  <c:v>-3.6670000000000001E-3</c:v>
                </c:pt>
                <c:pt idx="851">
                  <c:v>0</c:v>
                </c:pt>
                <c:pt idx="852">
                  <c:v>3.6670000000000001E-3</c:v>
                </c:pt>
                <c:pt idx="853">
                  <c:v>0</c:v>
                </c:pt>
                <c:pt idx="854">
                  <c:v>3.6670000000000001E-3</c:v>
                </c:pt>
                <c:pt idx="855">
                  <c:v>0</c:v>
                </c:pt>
                <c:pt idx="856">
                  <c:v>3.6670000000000001E-3</c:v>
                </c:pt>
                <c:pt idx="857">
                  <c:v>0</c:v>
                </c:pt>
                <c:pt idx="858">
                  <c:v>-3.6670000000000001E-3</c:v>
                </c:pt>
                <c:pt idx="859">
                  <c:v>-7.3330000000000001E-3</c:v>
                </c:pt>
                <c:pt idx="860">
                  <c:v>-3.6670000000000001E-3</c:v>
                </c:pt>
                <c:pt idx="861">
                  <c:v>0</c:v>
                </c:pt>
                <c:pt idx="862">
                  <c:v>-3.6670000000000001E-3</c:v>
                </c:pt>
                <c:pt idx="863">
                  <c:v>-7.3330000000000001E-3</c:v>
                </c:pt>
                <c:pt idx="864">
                  <c:v>-3.6670000000000001E-3</c:v>
                </c:pt>
                <c:pt idx="865">
                  <c:v>-7.3330000000000001E-3</c:v>
                </c:pt>
                <c:pt idx="866">
                  <c:v>-3.6670000000000001E-3</c:v>
                </c:pt>
                <c:pt idx="867">
                  <c:v>0</c:v>
                </c:pt>
                <c:pt idx="868">
                  <c:v>3.6670000000000001E-3</c:v>
                </c:pt>
                <c:pt idx="869">
                  <c:v>7.3330000000000001E-3</c:v>
                </c:pt>
                <c:pt idx="870">
                  <c:v>1.0999999999999999E-2</c:v>
                </c:pt>
                <c:pt idx="871">
                  <c:v>7.3330000000000001E-3</c:v>
                </c:pt>
                <c:pt idx="872">
                  <c:v>1.0999999999999999E-2</c:v>
                </c:pt>
                <c:pt idx="873">
                  <c:v>1.4666999999999999E-2</c:v>
                </c:pt>
                <c:pt idx="874">
                  <c:v>1.8332999999999999E-2</c:v>
                </c:pt>
                <c:pt idx="875">
                  <c:v>1.4666999999999999E-2</c:v>
                </c:pt>
                <c:pt idx="876">
                  <c:v>1.8332999999999999E-2</c:v>
                </c:pt>
                <c:pt idx="877">
                  <c:v>1.4666999999999999E-2</c:v>
                </c:pt>
                <c:pt idx="878">
                  <c:v>1.8332999999999999E-2</c:v>
                </c:pt>
                <c:pt idx="879">
                  <c:v>2.1999999999999999E-2</c:v>
                </c:pt>
                <c:pt idx="880">
                  <c:v>2.5666999999999999E-2</c:v>
                </c:pt>
                <c:pt idx="881">
                  <c:v>2.1999999999999999E-2</c:v>
                </c:pt>
                <c:pt idx="882">
                  <c:v>1.8332999999999999E-2</c:v>
                </c:pt>
                <c:pt idx="883">
                  <c:v>1.4666999999999999E-2</c:v>
                </c:pt>
                <c:pt idx="884">
                  <c:v>1.0999999999999999E-2</c:v>
                </c:pt>
                <c:pt idx="885">
                  <c:v>7.3330000000000001E-3</c:v>
                </c:pt>
                <c:pt idx="886">
                  <c:v>3.6670000000000001E-3</c:v>
                </c:pt>
                <c:pt idx="887">
                  <c:v>7.3330000000000001E-3</c:v>
                </c:pt>
                <c:pt idx="888">
                  <c:v>1.0999999999999999E-2</c:v>
                </c:pt>
                <c:pt idx="889">
                  <c:v>7.3330000000000001E-3</c:v>
                </c:pt>
                <c:pt idx="890">
                  <c:v>3.6670000000000001E-3</c:v>
                </c:pt>
                <c:pt idx="891">
                  <c:v>7.3330000000000001E-3</c:v>
                </c:pt>
                <c:pt idx="892">
                  <c:v>1.0999999999999999E-2</c:v>
                </c:pt>
                <c:pt idx="893">
                  <c:v>1.4666999999999999E-2</c:v>
                </c:pt>
                <c:pt idx="894">
                  <c:v>1.8332999999999999E-2</c:v>
                </c:pt>
                <c:pt idx="895">
                  <c:v>2.1999999999999999E-2</c:v>
                </c:pt>
                <c:pt idx="896">
                  <c:v>1.8332999999999999E-2</c:v>
                </c:pt>
                <c:pt idx="897">
                  <c:v>2.1999999999999999E-2</c:v>
                </c:pt>
                <c:pt idx="898">
                  <c:v>1.8332999999999999E-2</c:v>
                </c:pt>
                <c:pt idx="899">
                  <c:v>2.1999999999999999E-2</c:v>
                </c:pt>
                <c:pt idx="900">
                  <c:v>1.8332999999999999E-2</c:v>
                </c:pt>
                <c:pt idx="901">
                  <c:v>1.4666999999999999E-2</c:v>
                </c:pt>
                <c:pt idx="902">
                  <c:v>1.0999999999999999E-2</c:v>
                </c:pt>
                <c:pt idx="903">
                  <c:v>1.4666999999999999E-2</c:v>
                </c:pt>
                <c:pt idx="904">
                  <c:v>1.0999999999999999E-2</c:v>
                </c:pt>
                <c:pt idx="905">
                  <c:v>7.3330000000000001E-3</c:v>
                </c:pt>
                <c:pt idx="906">
                  <c:v>1.0999999999999999E-2</c:v>
                </c:pt>
                <c:pt idx="907">
                  <c:v>7.3330000000000001E-3</c:v>
                </c:pt>
                <c:pt idx="908">
                  <c:v>3.6670000000000001E-3</c:v>
                </c:pt>
                <c:pt idx="909">
                  <c:v>0</c:v>
                </c:pt>
                <c:pt idx="910">
                  <c:v>3.6670000000000001E-3</c:v>
                </c:pt>
                <c:pt idx="911">
                  <c:v>0</c:v>
                </c:pt>
                <c:pt idx="912">
                  <c:v>3.6670000000000001E-3</c:v>
                </c:pt>
                <c:pt idx="913">
                  <c:v>7.3330000000000001E-3</c:v>
                </c:pt>
                <c:pt idx="914">
                  <c:v>3.6670000000000001E-3</c:v>
                </c:pt>
                <c:pt idx="915">
                  <c:v>0</c:v>
                </c:pt>
                <c:pt idx="916">
                  <c:v>3.6670000000000001E-3</c:v>
                </c:pt>
                <c:pt idx="917">
                  <c:v>0</c:v>
                </c:pt>
                <c:pt idx="918">
                  <c:v>3.6670000000000001E-3</c:v>
                </c:pt>
                <c:pt idx="919">
                  <c:v>0</c:v>
                </c:pt>
                <c:pt idx="920">
                  <c:v>-3.6670000000000001E-3</c:v>
                </c:pt>
                <c:pt idx="921">
                  <c:v>0</c:v>
                </c:pt>
                <c:pt idx="922">
                  <c:v>3.6670000000000001E-3</c:v>
                </c:pt>
                <c:pt idx="923">
                  <c:v>7.3330000000000001E-3</c:v>
                </c:pt>
                <c:pt idx="924">
                  <c:v>3.6670000000000001E-3</c:v>
                </c:pt>
                <c:pt idx="925">
                  <c:v>0</c:v>
                </c:pt>
                <c:pt idx="926">
                  <c:v>-3.6670000000000001E-3</c:v>
                </c:pt>
                <c:pt idx="927">
                  <c:v>0</c:v>
                </c:pt>
                <c:pt idx="928">
                  <c:v>3.6670000000000001E-3</c:v>
                </c:pt>
                <c:pt idx="929">
                  <c:v>0</c:v>
                </c:pt>
                <c:pt idx="930">
                  <c:v>-3.6670000000000001E-3</c:v>
                </c:pt>
                <c:pt idx="931">
                  <c:v>-7.3330000000000001E-3</c:v>
                </c:pt>
                <c:pt idx="932">
                  <c:v>-3.6670000000000001E-3</c:v>
                </c:pt>
                <c:pt idx="933">
                  <c:v>0</c:v>
                </c:pt>
                <c:pt idx="934">
                  <c:v>3.6670000000000001E-3</c:v>
                </c:pt>
                <c:pt idx="935">
                  <c:v>7.3330000000000001E-3</c:v>
                </c:pt>
                <c:pt idx="936">
                  <c:v>3.6670000000000001E-3</c:v>
                </c:pt>
                <c:pt idx="937">
                  <c:v>0</c:v>
                </c:pt>
                <c:pt idx="938">
                  <c:v>3.6670000000000001E-3</c:v>
                </c:pt>
                <c:pt idx="939">
                  <c:v>0</c:v>
                </c:pt>
                <c:pt idx="940">
                  <c:v>3.6670000000000001E-3</c:v>
                </c:pt>
                <c:pt idx="941">
                  <c:v>0</c:v>
                </c:pt>
                <c:pt idx="942">
                  <c:v>-3.6670000000000001E-3</c:v>
                </c:pt>
                <c:pt idx="943">
                  <c:v>-7.3330000000000001E-3</c:v>
                </c:pt>
                <c:pt idx="944">
                  <c:v>-1.0999999999999999E-2</c:v>
                </c:pt>
                <c:pt idx="945">
                  <c:v>-7.3330000000000001E-3</c:v>
                </c:pt>
                <c:pt idx="946">
                  <c:v>-3.6670000000000001E-3</c:v>
                </c:pt>
                <c:pt idx="947">
                  <c:v>-7.3330000000000001E-3</c:v>
                </c:pt>
                <c:pt idx="948">
                  <c:v>-3.6670000000000001E-3</c:v>
                </c:pt>
                <c:pt idx="949">
                  <c:v>-7.3330000000000001E-3</c:v>
                </c:pt>
                <c:pt idx="950">
                  <c:v>-1.0999999999999999E-2</c:v>
                </c:pt>
                <c:pt idx="951">
                  <c:v>-7.3330000000000001E-3</c:v>
                </c:pt>
                <c:pt idx="952">
                  <c:v>-1.0999999999999999E-2</c:v>
                </c:pt>
                <c:pt idx="953">
                  <c:v>-7.3330000000000001E-3</c:v>
                </c:pt>
                <c:pt idx="954">
                  <c:v>-3.6670000000000001E-3</c:v>
                </c:pt>
                <c:pt idx="955">
                  <c:v>0</c:v>
                </c:pt>
                <c:pt idx="956">
                  <c:v>-3.6670000000000001E-3</c:v>
                </c:pt>
                <c:pt idx="957">
                  <c:v>0</c:v>
                </c:pt>
                <c:pt idx="958">
                  <c:v>-3.6670000000000001E-3</c:v>
                </c:pt>
                <c:pt idx="959">
                  <c:v>0</c:v>
                </c:pt>
                <c:pt idx="960">
                  <c:v>3.6670000000000001E-3</c:v>
                </c:pt>
                <c:pt idx="961">
                  <c:v>7.3330000000000001E-3</c:v>
                </c:pt>
                <c:pt idx="962">
                  <c:v>3.6670000000000001E-3</c:v>
                </c:pt>
                <c:pt idx="963">
                  <c:v>0</c:v>
                </c:pt>
                <c:pt idx="964">
                  <c:v>3.6670000000000001E-3</c:v>
                </c:pt>
                <c:pt idx="965">
                  <c:v>7.3330000000000001E-3</c:v>
                </c:pt>
                <c:pt idx="966">
                  <c:v>3.6670000000000001E-3</c:v>
                </c:pt>
                <c:pt idx="967">
                  <c:v>0</c:v>
                </c:pt>
                <c:pt idx="968">
                  <c:v>-3.6670000000000001E-3</c:v>
                </c:pt>
                <c:pt idx="969">
                  <c:v>0</c:v>
                </c:pt>
                <c:pt idx="970">
                  <c:v>-3.6670000000000001E-3</c:v>
                </c:pt>
                <c:pt idx="971">
                  <c:v>-7.3330000000000001E-3</c:v>
                </c:pt>
                <c:pt idx="972">
                  <c:v>-3.6670000000000001E-3</c:v>
                </c:pt>
                <c:pt idx="973">
                  <c:v>0</c:v>
                </c:pt>
                <c:pt idx="974">
                  <c:v>-3.6670000000000001E-3</c:v>
                </c:pt>
                <c:pt idx="975">
                  <c:v>0</c:v>
                </c:pt>
                <c:pt idx="976">
                  <c:v>3.6670000000000001E-3</c:v>
                </c:pt>
                <c:pt idx="977">
                  <c:v>0</c:v>
                </c:pt>
                <c:pt idx="978">
                  <c:v>-3.6670000000000001E-3</c:v>
                </c:pt>
                <c:pt idx="979">
                  <c:v>-7.3330000000000001E-3</c:v>
                </c:pt>
                <c:pt idx="980">
                  <c:v>-3.6670000000000001E-3</c:v>
                </c:pt>
                <c:pt idx="981">
                  <c:v>0</c:v>
                </c:pt>
                <c:pt idx="982">
                  <c:v>3.6670000000000001E-3</c:v>
                </c:pt>
                <c:pt idx="983">
                  <c:v>0</c:v>
                </c:pt>
                <c:pt idx="984">
                  <c:v>-3.6670000000000001E-3</c:v>
                </c:pt>
                <c:pt idx="985">
                  <c:v>0</c:v>
                </c:pt>
                <c:pt idx="986">
                  <c:v>-3.6670000000000001E-3</c:v>
                </c:pt>
                <c:pt idx="987">
                  <c:v>-7.3330000000000001E-3</c:v>
                </c:pt>
                <c:pt idx="988">
                  <c:v>-3.6670000000000001E-3</c:v>
                </c:pt>
                <c:pt idx="989">
                  <c:v>-7.3330000000000001E-3</c:v>
                </c:pt>
                <c:pt idx="990">
                  <c:v>-3.6670000000000001E-3</c:v>
                </c:pt>
                <c:pt idx="991">
                  <c:v>-7.3330000000000001E-3</c:v>
                </c:pt>
                <c:pt idx="992">
                  <c:v>-3.6670000000000001E-3</c:v>
                </c:pt>
                <c:pt idx="993">
                  <c:v>-7.3330000000000001E-3</c:v>
                </c:pt>
                <c:pt idx="994">
                  <c:v>-1.0999999999999999E-2</c:v>
                </c:pt>
                <c:pt idx="995">
                  <c:v>-1.4666999999999999E-2</c:v>
                </c:pt>
                <c:pt idx="996">
                  <c:v>-1.0999999999999999E-2</c:v>
                </c:pt>
                <c:pt idx="997">
                  <c:v>-7.3330000000000001E-3</c:v>
                </c:pt>
                <c:pt idx="998">
                  <c:v>-1.0999999999999999E-2</c:v>
                </c:pt>
                <c:pt idx="999">
                  <c:v>-1.4666999999999999E-2</c:v>
                </c:pt>
                <c:pt idx="1000">
                  <c:v>-1.0999999999999999E-2</c:v>
                </c:pt>
                <c:pt idx="1001">
                  <c:v>-7.3330000000000001E-3</c:v>
                </c:pt>
                <c:pt idx="1002">
                  <c:v>-1.0999999999999999E-2</c:v>
                </c:pt>
                <c:pt idx="1003">
                  <c:v>-7.3330000000000001E-3</c:v>
                </c:pt>
                <c:pt idx="1004">
                  <c:v>-1.0999999999999999E-2</c:v>
                </c:pt>
                <c:pt idx="1005">
                  <c:v>-1.4666999999999999E-2</c:v>
                </c:pt>
                <c:pt idx="1006">
                  <c:v>-1.0999999999999999E-2</c:v>
                </c:pt>
                <c:pt idx="1007">
                  <c:v>-7.3330000000000001E-3</c:v>
                </c:pt>
                <c:pt idx="1008">
                  <c:v>-3.6670000000000001E-3</c:v>
                </c:pt>
                <c:pt idx="1009">
                  <c:v>0</c:v>
                </c:pt>
                <c:pt idx="1010">
                  <c:v>-3.6670000000000001E-3</c:v>
                </c:pt>
                <c:pt idx="1011">
                  <c:v>0</c:v>
                </c:pt>
                <c:pt idx="1012">
                  <c:v>-3.6670000000000001E-3</c:v>
                </c:pt>
                <c:pt idx="1013">
                  <c:v>-7.3330000000000001E-3</c:v>
                </c:pt>
                <c:pt idx="1014">
                  <c:v>-3.6670000000000001E-3</c:v>
                </c:pt>
                <c:pt idx="1015">
                  <c:v>-7.3330000000000001E-3</c:v>
                </c:pt>
                <c:pt idx="1016">
                  <c:v>-3.6670000000000001E-3</c:v>
                </c:pt>
                <c:pt idx="1017">
                  <c:v>-7.3330000000000001E-3</c:v>
                </c:pt>
                <c:pt idx="1018">
                  <c:v>-3.6670000000000001E-3</c:v>
                </c:pt>
                <c:pt idx="1019">
                  <c:v>-7.3330000000000001E-3</c:v>
                </c:pt>
                <c:pt idx="1020">
                  <c:v>-3.6670000000000001E-3</c:v>
                </c:pt>
                <c:pt idx="1021">
                  <c:v>0</c:v>
                </c:pt>
                <c:pt idx="1022">
                  <c:v>-3.6670000000000001E-3</c:v>
                </c:pt>
                <c:pt idx="1023">
                  <c:v>-7.3330000000000001E-3</c:v>
                </c:pt>
                <c:pt idx="1024">
                  <c:v>-3.6670000000000001E-3</c:v>
                </c:pt>
                <c:pt idx="1025">
                  <c:v>0</c:v>
                </c:pt>
                <c:pt idx="1026">
                  <c:v>3.6670000000000001E-3</c:v>
                </c:pt>
                <c:pt idx="1027">
                  <c:v>0</c:v>
                </c:pt>
                <c:pt idx="1028">
                  <c:v>3.6670000000000001E-3</c:v>
                </c:pt>
                <c:pt idx="1029">
                  <c:v>0</c:v>
                </c:pt>
                <c:pt idx="1030">
                  <c:v>-3.6670000000000001E-3</c:v>
                </c:pt>
                <c:pt idx="1031">
                  <c:v>0</c:v>
                </c:pt>
                <c:pt idx="1032">
                  <c:v>3.6670000000000001E-3</c:v>
                </c:pt>
                <c:pt idx="1033">
                  <c:v>0</c:v>
                </c:pt>
                <c:pt idx="1034">
                  <c:v>-3.6670000000000001E-3</c:v>
                </c:pt>
                <c:pt idx="1035">
                  <c:v>-7.3330000000000001E-3</c:v>
                </c:pt>
                <c:pt idx="1036">
                  <c:v>-1.0999999999999999E-2</c:v>
                </c:pt>
                <c:pt idx="1037">
                  <c:v>-7.3330000000000001E-3</c:v>
                </c:pt>
                <c:pt idx="1038">
                  <c:v>-3.6670000000000001E-3</c:v>
                </c:pt>
                <c:pt idx="1039">
                  <c:v>-7.3330000000000001E-3</c:v>
                </c:pt>
                <c:pt idx="1040">
                  <c:v>-3.6670000000000001E-3</c:v>
                </c:pt>
                <c:pt idx="1041">
                  <c:v>0</c:v>
                </c:pt>
                <c:pt idx="1042">
                  <c:v>-3.6670000000000001E-3</c:v>
                </c:pt>
                <c:pt idx="1043">
                  <c:v>0</c:v>
                </c:pt>
                <c:pt idx="1044">
                  <c:v>-3.6670000000000001E-3</c:v>
                </c:pt>
                <c:pt idx="1045">
                  <c:v>0</c:v>
                </c:pt>
                <c:pt idx="1046">
                  <c:v>3.6670000000000001E-3</c:v>
                </c:pt>
                <c:pt idx="1047">
                  <c:v>0</c:v>
                </c:pt>
                <c:pt idx="1048">
                  <c:v>3.6670000000000001E-3</c:v>
                </c:pt>
                <c:pt idx="1049">
                  <c:v>0</c:v>
                </c:pt>
                <c:pt idx="1050">
                  <c:v>-3.6670000000000001E-3</c:v>
                </c:pt>
                <c:pt idx="1051">
                  <c:v>0</c:v>
                </c:pt>
                <c:pt idx="1052">
                  <c:v>-3.6670000000000001E-3</c:v>
                </c:pt>
                <c:pt idx="1053">
                  <c:v>0</c:v>
                </c:pt>
                <c:pt idx="1054">
                  <c:v>3.6670000000000001E-3</c:v>
                </c:pt>
                <c:pt idx="1055">
                  <c:v>0</c:v>
                </c:pt>
                <c:pt idx="1056">
                  <c:v>-3.6670000000000001E-3</c:v>
                </c:pt>
                <c:pt idx="1057">
                  <c:v>0</c:v>
                </c:pt>
                <c:pt idx="1058">
                  <c:v>3.6670000000000001E-3</c:v>
                </c:pt>
                <c:pt idx="1059">
                  <c:v>7.3330000000000001E-3</c:v>
                </c:pt>
                <c:pt idx="1060">
                  <c:v>3.6670000000000001E-3</c:v>
                </c:pt>
                <c:pt idx="1061">
                  <c:v>0</c:v>
                </c:pt>
                <c:pt idx="1062">
                  <c:v>-3.6670000000000001E-3</c:v>
                </c:pt>
                <c:pt idx="1063">
                  <c:v>0</c:v>
                </c:pt>
                <c:pt idx="1064">
                  <c:v>-3.6670000000000001E-3</c:v>
                </c:pt>
                <c:pt idx="1065">
                  <c:v>0</c:v>
                </c:pt>
                <c:pt idx="1066">
                  <c:v>-3.6670000000000001E-3</c:v>
                </c:pt>
                <c:pt idx="1067">
                  <c:v>0</c:v>
                </c:pt>
                <c:pt idx="1068">
                  <c:v>-3.6670000000000001E-3</c:v>
                </c:pt>
                <c:pt idx="1069">
                  <c:v>0</c:v>
                </c:pt>
                <c:pt idx="1070">
                  <c:v>-3.6670000000000001E-3</c:v>
                </c:pt>
                <c:pt idx="1071">
                  <c:v>-7.3330000000000001E-3</c:v>
                </c:pt>
                <c:pt idx="1072">
                  <c:v>-3.6670000000000001E-3</c:v>
                </c:pt>
                <c:pt idx="1073">
                  <c:v>-7.3330000000000001E-3</c:v>
                </c:pt>
                <c:pt idx="1074">
                  <c:v>-3.6670000000000001E-3</c:v>
                </c:pt>
                <c:pt idx="1075">
                  <c:v>-7.3330000000000001E-3</c:v>
                </c:pt>
                <c:pt idx="1076">
                  <c:v>-3.6670000000000001E-3</c:v>
                </c:pt>
                <c:pt idx="1077">
                  <c:v>-7.3330000000000001E-3</c:v>
                </c:pt>
                <c:pt idx="1078">
                  <c:v>-3.6670000000000001E-3</c:v>
                </c:pt>
                <c:pt idx="1079">
                  <c:v>-7.3330000000000001E-3</c:v>
                </c:pt>
                <c:pt idx="1080">
                  <c:v>-3.6670000000000001E-3</c:v>
                </c:pt>
                <c:pt idx="1081">
                  <c:v>-7.3330000000000001E-3</c:v>
                </c:pt>
                <c:pt idx="1082">
                  <c:v>-3.6670000000000001E-3</c:v>
                </c:pt>
                <c:pt idx="1083">
                  <c:v>-7.3330000000000001E-3</c:v>
                </c:pt>
                <c:pt idx="1084">
                  <c:v>-1.0999999999999999E-2</c:v>
                </c:pt>
                <c:pt idx="1085">
                  <c:v>-1.4666999999999999E-2</c:v>
                </c:pt>
                <c:pt idx="1086">
                  <c:v>-1.0999999999999999E-2</c:v>
                </c:pt>
                <c:pt idx="1087">
                  <c:v>-7.3330000000000001E-3</c:v>
                </c:pt>
                <c:pt idx="1088">
                  <c:v>-3.6670000000000001E-3</c:v>
                </c:pt>
                <c:pt idx="1089">
                  <c:v>0</c:v>
                </c:pt>
                <c:pt idx="1090">
                  <c:v>3.6670000000000001E-3</c:v>
                </c:pt>
                <c:pt idx="1091">
                  <c:v>7.3330000000000001E-3</c:v>
                </c:pt>
                <c:pt idx="1092">
                  <c:v>1.0999999999999999E-2</c:v>
                </c:pt>
                <c:pt idx="1093">
                  <c:v>7.3330000000000001E-3</c:v>
                </c:pt>
                <c:pt idx="1094">
                  <c:v>3.6670000000000001E-3</c:v>
                </c:pt>
                <c:pt idx="1095">
                  <c:v>0</c:v>
                </c:pt>
                <c:pt idx="1096">
                  <c:v>3.6670000000000001E-3</c:v>
                </c:pt>
                <c:pt idx="1097">
                  <c:v>7.3330000000000001E-3</c:v>
                </c:pt>
                <c:pt idx="1098">
                  <c:v>1.0999999999999999E-2</c:v>
                </c:pt>
                <c:pt idx="1099">
                  <c:v>7.3330000000000001E-3</c:v>
                </c:pt>
                <c:pt idx="1100">
                  <c:v>3.6670000000000001E-3</c:v>
                </c:pt>
                <c:pt idx="1101">
                  <c:v>7.3330000000000001E-3</c:v>
                </c:pt>
                <c:pt idx="1102">
                  <c:v>3.6670000000000001E-3</c:v>
                </c:pt>
                <c:pt idx="1103">
                  <c:v>0</c:v>
                </c:pt>
                <c:pt idx="1104">
                  <c:v>-3.6670000000000001E-3</c:v>
                </c:pt>
                <c:pt idx="1105">
                  <c:v>0</c:v>
                </c:pt>
                <c:pt idx="1106">
                  <c:v>-3.6670000000000001E-3</c:v>
                </c:pt>
                <c:pt idx="1107">
                  <c:v>-7.3330000000000001E-3</c:v>
                </c:pt>
                <c:pt idx="1108">
                  <c:v>-3.6670000000000001E-3</c:v>
                </c:pt>
                <c:pt idx="1109">
                  <c:v>0</c:v>
                </c:pt>
                <c:pt idx="1110">
                  <c:v>3.6670000000000001E-3</c:v>
                </c:pt>
                <c:pt idx="1111">
                  <c:v>0</c:v>
                </c:pt>
                <c:pt idx="1112">
                  <c:v>3.6670000000000001E-3</c:v>
                </c:pt>
                <c:pt idx="1113">
                  <c:v>7.3330000000000001E-3</c:v>
                </c:pt>
                <c:pt idx="1114">
                  <c:v>1.0999999999999999E-2</c:v>
                </c:pt>
                <c:pt idx="1115">
                  <c:v>7.3330000000000001E-3</c:v>
                </c:pt>
                <c:pt idx="1116">
                  <c:v>3.6670000000000001E-3</c:v>
                </c:pt>
                <c:pt idx="1117">
                  <c:v>0</c:v>
                </c:pt>
                <c:pt idx="1118">
                  <c:v>-3.6670000000000001E-3</c:v>
                </c:pt>
                <c:pt idx="1119">
                  <c:v>0</c:v>
                </c:pt>
                <c:pt idx="1120">
                  <c:v>3.6670000000000001E-3</c:v>
                </c:pt>
                <c:pt idx="1121">
                  <c:v>0</c:v>
                </c:pt>
                <c:pt idx="1122">
                  <c:v>-3.6670000000000001E-3</c:v>
                </c:pt>
                <c:pt idx="1123">
                  <c:v>0</c:v>
                </c:pt>
                <c:pt idx="1124">
                  <c:v>-3.6670000000000001E-3</c:v>
                </c:pt>
                <c:pt idx="1125">
                  <c:v>0</c:v>
                </c:pt>
                <c:pt idx="1126">
                  <c:v>3.6670000000000001E-3</c:v>
                </c:pt>
                <c:pt idx="1127">
                  <c:v>7.3330000000000001E-3</c:v>
                </c:pt>
                <c:pt idx="1128">
                  <c:v>3.6670000000000001E-3</c:v>
                </c:pt>
                <c:pt idx="1129">
                  <c:v>0</c:v>
                </c:pt>
                <c:pt idx="1130">
                  <c:v>3.6670000000000001E-3</c:v>
                </c:pt>
                <c:pt idx="1131">
                  <c:v>0</c:v>
                </c:pt>
                <c:pt idx="1132">
                  <c:v>-3.6670000000000001E-3</c:v>
                </c:pt>
                <c:pt idx="1133">
                  <c:v>0</c:v>
                </c:pt>
                <c:pt idx="1134">
                  <c:v>3.6670000000000001E-3</c:v>
                </c:pt>
                <c:pt idx="1135">
                  <c:v>7.3330000000000001E-3</c:v>
                </c:pt>
                <c:pt idx="1136">
                  <c:v>3.6670000000000001E-3</c:v>
                </c:pt>
                <c:pt idx="1137">
                  <c:v>0</c:v>
                </c:pt>
                <c:pt idx="1138">
                  <c:v>-3.6670000000000001E-3</c:v>
                </c:pt>
                <c:pt idx="1139">
                  <c:v>0</c:v>
                </c:pt>
                <c:pt idx="1140">
                  <c:v>-3.6670000000000001E-3</c:v>
                </c:pt>
                <c:pt idx="1141">
                  <c:v>-7.3330000000000001E-3</c:v>
                </c:pt>
                <c:pt idx="1142">
                  <c:v>-3.6670000000000001E-3</c:v>
                </c:pt>
                <c:pt idx="1143">
                  <c:v>0</c:v>
                </c:pt>
                <c:pt idx="1144">
                  <c:v>3.6670000000000001E-3</c:v>
                </c:pt>
                <c:pt idx="1145">
                  <c:v>7.3330000000000001E-3</c:v>
                </c:pt>
                <c:pt idx="1146">
                  <c:v>3.6670000000000001E-3</c:v>
                </c:pt>
                <c:pt idx="1147">
                  <c:v>7.3330000000000001E-3</c:v>
                </c:pt>
                <c:pt idx="1148">
                  <c:v>3.6670000000000001E-3</c:v>
                </c:pt>
                <c:pt idx="1149">
                  <c:v>7.3330000000000001E-3</c:v>
                </c:pt>
                <c:pt idx="1150">
                  <c:v>3.6670000000000001E-3</c:v>
                </c:pt>
                <c:pt idx="1151">
                  <c:v>0</c:v>
                </c:pt>
                <c:pt idx="1152">
                  <c:v>-3.6670000000000001E-3</c:v>
                </c:pt>
                <c:pt idx="1153">
                  <c:v>-7.3330000000000001E-3</c:v>
                </c:pt>
                <c:pt idx="1154">
                  <c:v>-3.6670000000000001E-3</c:v>
                </c:pt>
                <c:pt idx="1155">
                  <c:v>-7.3330000000000001E-3</c:v>
                </c:pt>
                <c:pt idx="1156">
                  <c:v>-3.6670000000000001E-3</c:v>
                </c:pt>
                <c:pt idx="1157">
                  <c:v>0</c:v>
                </c:pt>
                <c:pt idx="1158">
                  <c:v>3.6670000000000001E-3</c:v>
                </c:pt>
                <c:pt idx="1159">
                  <c:v>0</c:v>
                </c:pt>
                <c:pt idx="1160">
                  <c:v>-3.6670000000000001E-3</c:v>
                </c:pt>
                <c:pt idx="1161">
                  <c:v>0</c:v>
                </c:pt>
                <c:pt idx="1162">
                  <c:v>3.6670000000000001E-3</c:v>
                </c:pt>
                <c:pt idx="1163">
                  <c:v>0</c:v>
                </c:pt>
                <c:pt idx="1164">
                  <c:v>-3.6670000000000001E-3</c:v>
                </c:pt>
                <c:pt idx="1165">
                  <c:v>-7.3330000000000001E-3</c:v>
                </c:pt>
                <c:pt idx="1166">
                  <c:v>-3.6670000000000001E-3</c:v>
                </c:pt>
                <c:pt idx="1167">
                  <c:v>0</c:v>
                </c:pt>
                <c:pt idx="1168">
                  <c:v>-3.6670000000000001E-3</c:v>
                </c:pt>
                <c:pt idx="1169">
                  <c:v>0</c:v>
                </c:pt>
                <c:pt idx="1170">
                  <c:v>-3.6670000000000001E-3</c:v>
                </c:pt>
                <c:pt idx="1171">
                  <c:v>0</c:v>
                </c:pt>
                <c:pt idx="1172">
                  <c:v>3.6670000000000001E-3</c:v>
                </c:pt>
                <c:pt idx="1173">
                  <c:v>7.3330000000000001E-3</c:v>
                </c:pt>
                <c:pt idx="1174">
                  <c:v>3.6670000000000001E-3</c:v>
                </c:pt>
                <c:pt idx="1175">
                  <c:v>0</c:v>
                </c:pt>
                <c:pt idx="1176">
                  <c:v>-3.6670000000000001E-3</c:v>
                </c:pt>
                <c:pt idx="1177">
                  <c:v>0</c:v>
                </c:pt>
                <c:pt idx="1178">
                  <c:v>-3.6670000000000001E-3</c:v>
                </c:pt>
                <c:pt idx="1179">
                  <c:v>-7.3330000000000001E-3</c:v>
                </c:pt>
                <c:pt idx="1180">
                  <c:v>-3.6670000000000001E-3</c:v>
                </c:pt>
                <c:pt idx="1181">
                  <c:v>-7.3330000000000001E-3</c:v>
                </c:pt>
                <c:pt idx="1182">
                  <c:v>-3.6670000000000001E-3</c:v>
                </c:pt>
                <c:pt idx="1183">
                  <c:v>-7.3330000000000001E-3</c:v>
                </c:pt>
                <c:pt idx="1184">
                  <c:v>-3.6670000000000001E-3</c:v>
                </c:pt>
                <c:pt idx="1185">
                  <c:v>0</c:v>
                </c:pt>
                <c:pt idx="1186">
                  <c:v>3.6670000000000001E-3</c:v>
                </c:pt>
                <c:pt idx="1187">
                  <c:v>7.3330000000000001E-3</c:v>
                </c:pt>
                <c:pt idx="1188">
                  <c:v>3.6670000000000001E-3</c:v>
                </c:pt>
                <c:pt idx="1189">
                  <c:v>0</c:v>
                </c:pt>
                <c:pt idx="1190">
                  <c:v>-3.6670000000000001E-3</c:v>
                </c:pt>
                <c:pt idx="1191">
                  <c:v>0</c:v>
                </c:pt>
                <c:pt idx="1192">
                  <c:v>3.6670000000000001E-3</c:v>
                </c:pt>
                <c:pt idx="1193">
                  <c:v>0</c:v>
                </c:pt>
                <c:pt idx="1194">
                  <c:v>3.6670000000000001E-3</c:v>
                </c:pt>
                <c:pt idx="1195">
                  <c:v>0</c:v>
                </c:pt>
                <c:pt idx="1196">
                  <c:v>3.6670000000000001E-3</c:v>
                </c:pt>
                <c:pt idx="1197">
                  <c:v>7.3330000000000001E-3</c:v>
                </c:pt>
                <c:pt idx="1198">
                  <c:v>1.0999999999999999E-2</c:v>
                </c:pt>
                <c:pt idx="1199">
                  <c:v>7.3330000000000001E-3</c:v>
                </c:pt>
                <c:pt idx="1200">
                  <c:v>3.6670000000000001E-3</c:v>
                </c:pt>
                <c:pt idx="1201">
                  <c:v>7.3330000000000001E-3</c:v>
                </c:pt>
                <c:pt idx="1202">
                  <c:v>1.0999999999999999E-2</c:v>
                </c:pt>
                <c:pt idx="1203">
                  <c:v>1.4666999999999999E-2</c:v>
                </c:pt>
                <c:pt idx="1204">
                  <c:v>1.0999999999999999E-2</c:v>
                </c:pt>
                <c:pt idx="1205">
                  <c:v>7.3330000000000001E-3</c:v>
                </c:pt>
                <c:pt idx="1206">
                  <c:v>3.6670000000000001E-3</c:v>
                </c:pt>
                <c:pt idx="1207">
                  <c:v>7.3330000000000001E-3</c:v>
                </c:pt>
                <c:pt idx="1208">
                  <c:v>1.0999999999999999E-2</c:v>
                </c:pt>
                <c:pt idx="1209">
                  <c:v>1.4666999999999999E-2</c:v>
                </c:pt>
                <c:pt idx="1210">
                  <c:v>1.0999999999999999E-2</c:v>
                </c:pt>
                <c:pt idx="1211">
                  <c:v>1.4666999999999999E-2</c:v>
                </c:pt>
                <c:pt idx="1212">
                  <c:v>1.0999999999999999E-2</c:v>
                </c:pt>
                <c:pt idx="1213">
                  <c:v>7.3330000000000001E-3</c:v>
                </c:pt>
                <c:pt idx="1214">
                  <c:v>3.6670000000000001E-3</c:v>
                </c:pt>
                <c:pt idx="1215">
                  <c:v>7.3330000000000001E-3</c:v>
                </c:pt>
                <c:pt idx="1216">
                  <c:v>1.0999999999999999E-2</c:v>
                </c:pt>
                <c:pt idx="1217">
                  <c:v>7.3330000000000001E-3</c:v>
                </c:pt>
                <c:pt idx="1218">
                  <c:v>1.0999999999999999E-2</c:v>
                </c:pt>
                <c:pt idx="1219">
                  <c:v>7.3330000000000001E-3</c:v>
                </c:pt>
                <c:pt idx="1220">
                  <c:v>1.0999999999999999E-2</c:v>
                </c:pt>
                <c:pt idx="1221">
                  <c:v>1.4666999999999999E-2</c:v>
                </c:pt>
                <c:pt idx="1222">
                  <c:v>1.0999999999999999E-2</c:v>
                </c:pt>
                <c:pt idx="1223">
                  <c:v>7.3330000000000001E-3</c:v>
                </c:pt>
                <c:pt idx="1224">
                  <c:v>3.6670000000000001E-3</c:v>
                </c:pt>
                <c:pt idx="1225">
                  <c:v>0</c:v>
                </c:pt>
                <c:pt idx="1226">
                  <c:v>-3.6670000000000001E-3</c:v>
                </c:pt>
                <c:pt idx="1227">
                  <c:v>0</c:v>
                </c:pt>
                <c:pt idx="1228">
                  <c:v>-3.6670000000000001E-3</c:v>
                </c:pt>
                <c:pt idx="1229">
                  <c:v>-7.3330000000000001E-3</c:v>
                </c:pt>
                <c:pt idx="1230">
                  <c:v>-3.6670000000000001E-3</c:v>
                </c:pt>
                <c:pt idx="1231">
                  <c:v>0</c:v>
                </c:pt>
                <c:pt idx="1232">
                  <c:v>3.6670000000000001E-3</c:v>
                </c:pt>
                <c:pt idx="1233">
                  <c:v>7.3330000000000001E-3</c:v>
                </c:pt>
                <c:pt idx="1234">
                  <c:v>3.6670000000000001E-3</c:v>
                </c:pt>
                <c:pt idx="1235">
                  <c:v>0</c:v>
                </c:pt>
                <c:pt idx="1236">
                  <c:v>3.6670000000000001E-3</c:v>
                </c:pt>
                <c:pt idx="1237">
                  <c:v>0</c:v>
                </c:pt>
                <c:pt idx="1238">
                  <c:v>3.6670000000000001E-3</c:v>
                </c:pt>
                <c:pt idx="1239">
                  <c:v>0</c:v>
                </c:pt>
                <c:pt idx="1240">
                  <c:v>-3.6670000000000001E-3</c:v>
                </c:pt>
                <c:pt idx="1241">
                  <c:v>0</c:v>
                </c:pt>
                <c:pt idx="1242">
                  <c:v>-3.6670000000000001E-3</c:v>
                </c:pt>
                <c:pt idx="1243">
                  <c:v>0</c:v>
                </c:pt>
                <c:pt idx="1244">
                  <c:v>3.6670000000000001E-3</c:v>
                </c:pt>
                <c:pt idx="1245">
                  <c:v>7.3330000000000001E-3</c:v>
                </c:pt>
                <c:pt idx="1246">
                  <c:v>3.6670000000000001E-3</c:v>
                </c:pt>
                <c:pt idx="1247">
                  <c:v>7.3330000000000001E-3</c:v>
                </c:pt>
                <c:pt idx="1248">
                  <c:v>3.6670000000000001E-3</c:v>
                </c:pt>
                <c:pt idx="1249">
                  <c:v>0</c:v>
                </c:pt>
                <c:pt idx="1250">
                  <c:v>3.6670000000000001E-3</c:v>
                </c:pt>
                <c:pt idx="1251">
                  <c:v>7.3330000000000001E-3</c:v>
                </c:pt>
                <c:pt idx="1252">
                  <c:v>3.6670000000000001E-3</c:v>
                </c:pt>
                <c:pt idx="1253">
                  <c:v>7.3330000000000001E-3</c:v>
                </c:pt>
                <c:pt idx="1254">
                  <c:v>3.6670000000000001E-3</c:v>
                </c:pt>
                <c:pt idx="1255">
                  <c:v>0</c:v>
                </c:pt>
                <c:pt idx="1256">
                  <c:v>-3.6670000000000001E-3</c:v>
                </c:pt>
                <c:pt idx="1257">
                  <c:v>-7.3330000000000001E-3</c:v>
                </c:pt>
                <c:pt idx="1258">
                  <c:v>-3.6670000000000001E-3</c:v>
                </c:pt>
                <c:pt idx="1259">
                  <c:v>0</c:v>
                </c:pt>
                <c:pt idx="1260">
                  <c:v>-3.6670000000000001E-3</c:v>
                </c:pt>
                <c:pt idx="1261">
                  <c:v>-7.3330000000000001E-3</c:v>
                </c:pt>
                <c:pt idx="1262">
                  <c:v>-3.6670000000000001E-3</c:v>
                </c:pt>
                <c:pt idx="1263">
                  <c:v>-7.3330000000000001E-3</c:v>
                </c:pt>
                <c:pt idx="1264">
                  <c:v>-3.6670000000000001E-3</c:v>
                </c:pt>
                <c:pt idx="1265">
                  <c:v>0</c:v>
                </c:pt>
                <c:pt idx="1266">
                  <c:v>-3.6670000000000001E-3</c:v>
                </c:pt>
                <c:pt idx="1267">
                  <c:v>0</c:v>
                </c:pt>
                <c:pt idx="1268">
                  <c:v>-3.6670000000000001E-3</c:v>
                </c:pt>
                <c:pt idx="1269">
                  <c:v>0</c:v>
                </c:pt>
                <c:pt idx="1270">
                  <c:v>-3.6670000000000001E-3</c:v>
                </c:pt>
                <c:pt idx="1271">
                  <c:v>-7.3330000000000001E-3</c:v>
                </c:pt>
                <c:pt idx="1272">
                  <c:v>-3.6670000000000001E-3</c:v>
                </c:pt>
                <c:pt idx="1273">
                  <c:v>0</c:v>
                </c:pt>
                <c:pt idx="1274">
                  <c:v>-3.6670000000000001E-3</c:v>
                </c:pt>
                <c:pt idx="1275">
                  <c:v>-7.3330000000000001E-3</c:v>
                </c:pt>
                <c:pt idx="1276">
                  <c:v>-3.6670000000000001E-3</c:v>
                </c:pt>
                <c:pt idx="1277">
                  <c:v>-7.3330000000000001E-3</c:v>
                </c:pt>
                <c:pt idx="1278">
                  <c:v>-3.6670000000000001E-3</c:v>
                </c:pt>
                <c:pt idx="1279">
                  <c:v>0</c:v>
                </c:pt>
                <c:pt idx="1280">
                  <c:v>-3.6670000000000001E-3</c:v>
                </c:pt>
                <c:pt idx="1281">
                  <c:v>0</c:v>
                </c:pt>
                <c:pt idx="1282">
                  <c:v>3.6670000000000001E-3</c:v>
                </c:pt>
                <c:pt idx="1283">
                  <c:v>7.3330000000000001E-3</c:v>
                </c:pt>
                <c:pt idx="1284">
                  <c:v>1.0999999999999999E-2</c:v>
                </c:pt>
                <c:pt idx="1285">
                  <c:v>1.4666999999999999E-2</c:v>
                </c:pt>
                <c:pt idx="1286">
                  <c:v>1.0999999999999999E-2</c:v>
                </c:pt>
                <c:pt idx="1287">
                  <c:v>7.3330000000000001E-3</c:v>
                </c:pt>
                <c:pt idx="1288">
                  <c:v>3.6670000000000001E-3</c:v>
                </c:pt>
                <c:pt idx="1289">
                  <c:v>0</c:v>
                </c:pt>
                <c:pt idx="1290">
                  <c:v>3.6670000000000001E-3</c:v>
                </c:pt>
                <c:pt idx="1291">
                  <c:v>7.3330000000000001E-3</c:v>
                </c:pt>
                <c:pt idx="1292">
                  <c:v>1.0999999999999999E-2</c:v>
                </c:pt>
                <c:pt idx="1293">
                  <c:v>7.3330000000000001E-3</c:v>
                </c:pt>
                <c:pt idx="1294">
                  <c:v>1.0999999999999999E-2</c:v>
                </c:pt>
                <c:pt idx="1295">
                  <c:v>7.3330000000000001E-3</c:v>
                </c:pt>
                <c:pt idx="1296">
                  <c:v>1.0999999999999999E-2</c:v>
                </c:pt>
                <c:pt idx="1297">
                  <c:v>7.3330000000000001E-3</c:v>
                </c:pt>
                <c:pt idx="1298">
                  <c:v>3.6670000000000001E-3</c:v>
                </c:pt>
                <c:pt idx="1299">
                  <c:v>0</c:v>
                </c:pt>
                <c:pt idx="1300">
                  <c:v>-3.6670000000000001E-3</c:v>
                </c:pt>
                <c:pt idx="1301">
                  <c:v>0</c:v>
                </c:pt>
                <c:pt idx="1302">
                  <c:v>3.6670000000000001E-3</c:v>
                </c:pt>
                <c:pt idx="1303">
                  <c:v>7.3330000000000001E-3</c:v>
                </c:pt>
                <c:pt idx="1304">
                  <c:v>3.6670000000000001E-3</c:v>
                </c:pt>
                <c:pt idx="1305">
                  <c:v>0</c:v>
                </c:pt>
                <c:pt idx="1306">
                  <c:v>-3.6670000000000001E-3</c:v>
                </c:pt>
                <c:pt idx="1307">
                  <c:v>0</c:v>
                </c:pt>
                <c:pt idx="1308">
                  <c:v>-3.6670000000000001E-3</c:v>
                </c:pt>
                <c:pt idx="1309">
                  <c:v>0</c:v>
                </c:pt>
                <c:pt idx="1310">
                  <c:v>3.6670000000000001E-3</c:v>
                </c:pt>
                <c:pt idx="1311">
                  <c:v>0</c:v>
                </c:pt>
                <c:pt idx="1312">
                  <c:v>3.6670000000000001E-3</c:v>
                </c:pt>
                <c:pt idx="1313">
                  <c:v>7.3330000000000001E-3</c:v>
                </c:pt>
                <c:pt idx="1314">
                  <c:v>1.0999999999999999E-2</c:v>
                </c:pt>
                <c:pt idx="1315">
                  <c:v>7.3330000000000001E-3</c:v>
                </c:pt>
                <c:pt idx="1316">
                  <c:v>3.6670000000000001E-3</c:v>
                </c:pt>
                <c:pt idx="1317">
                  <c:v>0</c:v>
                </c:pt>
                <c:pt idx="1318">
                  <c:v>3.6670000000000001E-3</c:v>
                </c:pt>
                <c:pt idx="1319">
                  <c:v>7.3330000000000001E-3</c:v>
                </c:pt>
                <c:pt idx="1320">
                  <c:v>3.6670000000000001E-3</c:v>
                </c:pt>
                <c:pt idx="1321">
                  <c:v>0</c:v>
                </c:pt>
                <c:pt idx="1322">
                  <c:v>-3.6670000000000001E-3</c:v>
                </c:pt>
                <c:pt idx="1323">
                  <c:v>0</c:v>
                </c:pt>
                <c:pt idx="1324">
                  <c:v>-3.6670000000000001E-3</c:v>
                </c:pt>
                <c:pt idx="1325">
                  <c:v>0</c:v>
                </c:pt>
                <c:pt idx="1326">
                  <c:v>3.6670000000000001E-3</c:v>
                </c:pt>
                <c:pt idx="1327">
                  <c:v>7.3330000000000001E-3</c:v>
                </c:pt>
                <c:pt idx="1328">
                  <c:v>3.6670000000000001E-3</c:v>
                </c:pt>
                <c:pt idx="1329">
                  <c:v>0</c:v>
                </c:pt>
                <c:pt idx="1330">
                  <c:v>3.6670000000000001E-3</c:v>
                </c:pt>
                <c:pt idx="1331">
                  <c:v>0</c:v>
                </c:pt>
                <c:pt idx="1332">
                  <c:v>-3.6670000000000001E-3</c:v>
                </c:pt>
                <c:pt idx="1333">
                  <c:v>-7.3330000000000001E-3</c:v>
                </c:pt>
                <c:pt idx="1334">
                  <c:v>-3.6670000000000001E-3</c:v>
                </c:pt>
                <c:pt idx="1335">
                  <c:v>0</c:v>
                </c:pt>
                <c:pt idx="1336">
                  <c:v>-3.6670000000000001E-3</c:v>
                </c:pt>
                <c:pt idx="1337">
                  <c:v>0</c:v>
                </c:pt>
                <c:pt idx="1338">
                  <c:v>3.6670000000000001E-3</c:v>
                </c:pt>
                <c:pt idx="1339">
                  <c:v>0</c:v>
                </c:pt>
                <c:pt idx="1340">
                  <c:v>-3.6670000000000001E-3</c:v>
                </c:pt>
                <c:pt idx="1341">
                  <c:v>-7.3330000000000001E-3</c:v>
                </c:pt>
                <c:pt idx="1342">
                  <c:v>-3.6670000000000001E-3</c:v>
                </c:pt>
                <c:pt idx="1343">
                  <c:v>0</c:v>
                </c:pt>
                <c:pt idx="1344">
                  <c:v>3.6670000000000001E-3</c:v>
                </c:pt>
                <c:pt idx="1345">
                  <c:v>0</c:v>
                </c:pt>
                <c:pt idx="1346">
                  <c:v>3.6670000000000001E-3</c:v>
                </c:pt>
                <c:pt idx="1347">
                  <c:v>7.3330000000000001E-3</c:v>
                </c:pt>
                <c:pt idx="1348">
                  <c:v>3.6670000000000001E-3</c:v>
                </c:pt>
                <c:pt idx="1349">
                  <c:v>0</c:v>
                </c:pt>
                <c:pt idx="1350">
                  <c:v>-3.6670000000000001E-3</c:v>
                </c:pt>
                <c:pt idx="1351">
                  <c:v>0</c:v>
                </c:pt>
                <c:pt idx="1352">
                  <c:v>3.6670000000000001E-3</c:v>
                </c:pt>
                <c:pt idx="1353">
                  <c:v>7.3330000000000001E-3</c:v>
                </c:pt>
                <c:pt idx="1354">
                  <c:v>3.6670000000000001E-3</c:v>
                </c:pt>
                <c:pt idx="1355">
                  <c:v>7.3330000000000001E-3</c:v>
                </c:pt>
                <c:pt idx="1356">
                  <c:v>3.6670000000000001E-3</c:v>
                </c:pt>
                <c:pt idx="1357">
                  <c:v>0</c:v>
                </c:pt>
                <c:pt idx="1358">
                  <c:v>-3.6670000000000001E-3</c:v>
                </c:pt>
                <c:pt idx="1359">
                  <c:v>0</c:v>
                </c:pt>
                <c:pt idx="1360">
                  <c:v>3.6670000000000001E-3</c:v>
                </c:pt>
                <c:pt idx="136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9E7-4EFE-A18A-D0272AAB31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39808975"/>
        <c:axId val="1539806479"/>
      </c:scatterChart>
      <c:valAx>
        <c:axId val="153980897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Tiempo (horas)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39806479"/>
        <c:crosses val="autoZero"/>
        <c:crossBetween val="midCat"/>
      </c:valAx>
      <c:valAx>
        <c:axId val="1539806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Tasa de crecimiento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3980897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s-E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Tasa de crecimiento estimada por el observador</a:t>
            </a:r>
          </a:p>
        </c:rich>
      </c:tx>
      <c:layout>
        <c:manualLayout>
          <c:xMode val="edge"/>
          <c:yMode val="edge"/>
          <c:x val="0.23195062891101934"/>
          <c:y val="2.15830807341051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PruebaObservador!$G:$G</c:f>
              <c:numCache>
                <c:formatCode>General</c:formatCode>
                <c:ptCount val="1048576"/>
                <c:pt idx="0">
                  <c:v>1.6666666666666666E-2</c:v>
                </c:pt>
                <c:pt idx="1">
                  <c:v>3.3333333333333333E-2</c:v>
                </c:pt>
                <c:pt idx="2">
                  <c:v>0.05</c:v>
                </c:pt>
                <c:pt idx="3">
                  <c:v>6.6666666666666666E-2</c:v>
                </c:pt>
                <c:pt idx="4">
                  <c:v>8.3333333333333329E-2</c:v>
                </c:pt>
                <c:pt idx="5">
                  <c:v>9.9999999999999992E-2</c:v>
                </c:pt>
                <c:pt idx="6">
                  <c:v>0.11666666666666665</c:v>
                </c:pt>
                <c:pt idx="7">
                  <c:v>0.13333333333333333</c:v>
                </c:pt>
                <c:pt idx="8">
                  <c:v>0.15</c:v>
                </c:pt>
                <c:pt idx="9">
                  <c:v>0.16666666666666666</c:v>
                </c:pt>
                <c:pt idx="10">
                  <c:v>0.18333333333333332</c:v>
                </c:pt>
                <c:pt idx="11">
                  <c:v>0.19999999999999998</c:v>
                </c:pt>
                <c:pt idx="12">
                  <c:v>0.21666666666666665</c:v>
                </c:pt>
                <c:pt idx="13">
                  <c:v>0.23333333333333331</c:v>
                </c:pt>
                <c:pt idx="14">
                  <c:v>0.24999999999999997</c:v>
                </c:pt>
                <c:pt idx="15">
                  <c:v>0.26666666666666666</c:v>
                </c:pt>
                <c:pt idx="16">
                  <c:v>0.28333333333333333</c:v>
                </c:pt>
                <c:pt idx="17">
                  <c:v>0.3</c:v>
                </c:pt>
                <c:pt idx="18">
                  <c:v>0.31666666666666665</c:v>
                </c:pt>
                <c:pt idx="19">
                  <c:v>0.33333333333333331</c:v>
                </c:pt>
                <c:pt idx="20">
                  <c:v>0.35</c:v>
                </c:pt>
                <c:pt idx="21">
                  <c:v>0.36666666666666664</c:v>
                </c:pt>
                <c:pt idx="22">
                  <c:v>0.3833333333333333</c:v>
                </c:pt>
                <c:pt idx="23">
                  <c:v>0.39999999999999997</c:v>
                </c:pt>
                <c:pt idx="24">
                  <c:v>0.41666666666666663</c:v>
                </c:pt>
                <c:pt idx="25">
                  <c:v>0.43333333333333329</c:v>
                </c:pt>
                <c:pt idx="26">
                  <c:v>0.44999999999999996</c:v>
                </c:pt>
                <c:pt idx="27">
                  <c:v>0.46666666666666662</c:v>
                </c:pt>
                <c:pt idx="28">
                  <c:v>0.48333333333333328</c:v>
                </c:pt>
                <c:pt idx="29">
                  <c:v>0.49999999999999994</c:v>
                </c:pt>
                <c:pt idx="30">
                  <c:v>0.51666666666666661</c:v>
                </c:pt>
                <c:pt idx="31">
                  <c:v>0.53333333333333333</c:v>
                </c:pt>
                <c:pt idx="32">
                  <c:v>0.55000000000000004</c:v>
                </c:pt>
                <c:pt idx="33">
                  <c:v>0.56666666666666676</c:v>
                </c:pt>
                <c:pt idx="34">
                  <c:v>0.58333333333333348</c:v>
                </c:pt>
                <c:pt idx="35">
                  <c:v>0.6000000000000002</c:v>
                </c:pt>
                <c:pt idx="36">
                  <c:v>0.61666666666666692</c:v>
                </c:pt>
                <c:pt idx="37">
                  <c:v>0.63333333333333364</c:v>
                </c:pt>
                <c:pt idx="38">
                  <c:v>0.65000000000000036</c:v>
                </c:pt>
                <c:pt idx="39">
                  <c:v>0.66666666666666707</c:v>
                </c:pt>
                <c:pt idx="40">
                  <c:v>0.68333333333333379</c:v>
                </c:pt>
                <c:pt idx="41">
                  <c:v>0.70000000000000051</c:v>
                </c:pt>
                <c:pt idx="42">
                  <c:v>0.71666666666666723</c:v>
                </c:pt>
                <c:pt idx="43">
                  <c:v>0.73333333333333395</c:v>
                </c:pt>
                <c:pt idx="44">
                  <c:v>0.75000000000000067</c:v>
                </c:pt>
                <c:pt idx="45">
                  <c:v>0.76666666666666738</c:v>
                </c:pt>
                <c:pt idx="46">
                  <c:v>0.7833333333333341</c:v>
                </c:pt>
                <c:pt idx="47">
                  <c:v>0.80000000000000082</c:v>
                </c:pt>
                <c:pt idx="48">
                  <c:v>0.81666666666666754</c:v>
                </c:pt>
                <c:pt idx="49">
                  <c:v>0.83333333333333426</c:v>
                </c:pt>
                <c:pt idx="50">
                  <c:v>0.85000000000000098</c:v>
                </c:pt>
                <c:pt idx="51">
                  <c:v>0.8666666666666677</c:v>
                </c:pt>
                <c:pt idx="52">
                  <c:v>0.88333333333333441</c:v>
                </c:pt>
                <c:pt idx="53">
                  <c:v>0.90000000000000113</c:v>
                </c:pt>
                <c:pt idx="54">
                  <c:v>0.91666666666666785</c:v>
                </c:pt>
                <c:pt idx="55">
                  <c:v>0.93333333333333457</c:v>
                </c:pt>
                <c:pt idx="56">
                  <c:v>0.95000000000000129</c:v>
                </c:pt>
                <c:pt idx="57">
                  <c:v>0.96666666666666801</c:v>
                </c:pt>
                <c:pt idx="58">
                  <c:v>0.98333333333333472</c:v>
                </c:pt>
                <c:pt idx="59">
                  <c:v>1.0000000000000013</c:v>
                </c:pt>
                <c:pt idx="60">
                  <c:v>1.0166666666666679</c:v>
                </c:pt>
                <c:pt idx="61">
                  <c:v>1.0333333333333345</c:v>
                </c:pt>
                <c:pt idx="62">
                  <c:v>1.0500000000000012</c:v>
                </c:pt>
                <c:pt idx="63">
                  <c:v>1.0666666666666678</c:v>
                </c:pt>
                <c:pt idx="64">
                  <c:v>1.0833333333333344</c:v>
                </c:pt>
                <c:pt idx="65">
                  <c:v>1.100000000000001</c:v>
                </c:pt>
                <c:pt idx="66">
                  <c:v>1.1166666666666676</c:v>
                </c:pt>
                <c:pt idx="67">
                  <c:v>1.1333333333333342</c:v>
                </c:pt>
                <c:pt idx="68">
                  <c:v>1.1500000000000008</c:v>
                </c:pt>
                <c:pt idx="69">
                  <c:v>1.1666666666666674</c:v>
                </c:pt>
                <c:pt idx="70">
                  <c:v>1.183333333333334</c:v>
                </c:pt>
                <c:pt idx="71">
                  <c:v>1.2000000000000006</c:v>
                </c:pt>
                <c:pt idx="72">
                  <c:v>1.2166666666666672</c:v>
                </c:pt>
                <c:pt idx="73">
                  <c:v>1.2333333333333338</c:v>
                </c:pt>
                <c:pt idx="74">
                  <c:v>1.2500000000000004</c:v>
                </c:pt>
                <c:pt idx="75">
                  <c:v>1.2666666666666671</c:v>
                </c:pt>
                <c:pt idx="76">
                  <c:v>1.2833333333333337</c:v>
                </c:pt>
                <c:pt idx="77">
                  <c:v>1.3000000000000003</c:v>
                </c:pt>
                <c:pt idx="78">
                  <c:v>1.3166666666666669</c:v>
                </c:pt>
                <c:pt idx="79">
                  <c:v>1.3333333333333335</c:v>
                </c:pt>
                <c:pt idx="80">
                  <c:v>1.35</c:v>
                </c:pt>
                <c:pt idx="81">
                  <c:v>1.3666666666666667</c:v>
                </c:pt>
                <c:pt idx="82">
                  <c:v>1.3833333333333333</c:v>
                </c:pt>
                <c:pt idx="83">
                  <c:v>1.4</c:v>
                </c:pt>
                <c:pt idx="84">
                  <c:v>1.4166666666666665</c:v>
                </c:pt>
                <c:pt idx="85">
                  <c:v>1.4333333333333331</c:v>
                </c:pt>
                <c:pt idx="86">
                  <c:v>1.4499999999999997</c:v>
                </c:pt>
                <c:pt idx="87">
                  <c:v>1.4666666666666663</c:v>
                </c:pt>
                <c:pt idx="88">
                  <c:v>1.4833333333333329</c:v>
                </c:pt>
                <c:pt idx="89">
                  <c:v>1.4999999999999996</c:v>
                </c:pt>
                <c:pt idx="90">
                  <c:v>1.5166666666666662</c:v>
                </c:pt>
                <c:pt idx="91">
                  <c:v>1.5333333333333328</c:v>
                </c:pt>
                <c:pt idx="92">
                  <c:v>1.5499999999999994</c:v>
                </c:pt>
                <c:pt idx="93">
                  <c:v>1.566666666666666</c:v>
                </c:pt>
                <c:pt idx="94">
                  <c:v>1.5833333333333326</c:v>
                </c:pt>
                <c:pt idx="95">
                  <c:v>1.5999999999999992</c:v>
                </c:pt>
                <c:pt idx="96">
                  <c:v>1.6166666666666658</c:v>
                </c:pt>
                <c:pt idx="97">
                  <c:v>1.6333333333333324</c:v>
                </c:pt>
                <c:pt idx="98">
                  <c:v>1.649999999999999</c:v>
                </c:pt>
                <c:pt idx="99">
                  <c:v>1.6666666666666656</c:v>
                </c:pt>
                <c:pt idx="100">
                  <c:v>1.6833333333333322</c:v>
                </c:pt>
                <c:pt idx="101">
                  <c:v>1.6999999999999988</c:v>
                </c:pt>
                <c:pt idx="102">
                  <c:v>1.7166666666666655</c:v>
                </c:pt>
                <c:pt idx="103">
                  <c:v>1.7333333333333321</c:v>
                </c:pt>
                <c:pt idx="104">
                  <c:v>1.7499999999999987</c:v>
                </c:pt>
                <c:pt idx="105">
                  <c:v>1.7666666666666653</c:v>
                </c:pt>
                <c:pt idx="106">
                  <c:v>1.7833333333333319</c:v>
                </c:pt>
                <c:pt idx="107">
                  <c:v>1.7999999999999985</c:v>
                </c:pt>
                <c:pt idx="108">
                  <c:v>1.8166666666666651</c:v>
                </c:pt>
                <c:pt idx="109">
                  <c:v>1.8333333333333317</c:v>
                </c:pt>
                <c:pt idx="110">
                  <c:v>1.8499999999999983</c:v>
                </c:pt>
                <c:pt idx="111">
                  <c:v>1.8666666666666649</c:v>
                </c:pt>
                <c:pt idx="112">
                  <c:v>1.8833333333333315</c:v>
                </c:pt>
                <c:pt idx="113">
                  <c:v>1.8999999999999981</c:v>
                </c:pt>
                <c:pt idx="114">
                  <c:v>1.9166666666666647</c:v>
                </c:pt>
                <c:pt idx="115">
                  <c:v>1.9333333333333313</c:v>
                </c:pt>
                <c:pt idx="116">
                  <c:v>1.949999999999998</c:v>
                </c:pt>
                <c:pt idx="117">
                  <c:v>1.9666666666666646</c:v>
                </c:pt>
                <c:pt idx="118">
                  <c:v>1.9833333333333312</c:v>
                </c:pt>
                <c:pt idx="119">
                  <c:v>1.9999999999999978</c:v>
                </c:pt>
                <c:pt idx="120">
                  <c:v>2.0166666666666644</c:v>
                </c:pt>
                <c:pt idx="121">
                  <c:v>2.033333333333331</c:v>
                </c:pt>
                <c:pt idx="122">
                  <c:v>2.0499999999999976</c:v>
                </c:pt>
                <c:pt idx="123">
                  <c:v>2.0666666666666642</c:v>
                </c:pt>
                <c:pt idx="124">
                  <c:v>2.0833333333333308</c:v>
                </c:pt>
                <c:pt idx="125">
                  <c:v>2.0999999999999974</c:v>
                </c:pt>
                <c:pt idx="126">
                  <c:v>2.116666666666664</c:v>
                </c:pt>
                <c:pt idx="127">
                  <c:v>2.1333333333333306</c:v>
                </c:pt>
                <c:pt idx="128">
                  <c:v>2.1499999999999972</c:v>
                </c:pt>
                <c:pt idx="129">
                  <c:v>2.1666666666666639</c:v>
                </c:pt>
                <c:pt idx="130">
                  <c:v>2.1833333333333305</c:v>
                </c:pt>
                <c:pt idx="131">
                  <c:v>2.1999999999999971</c:v>
                </c:pt>
                <c:pt idx="132">
                  <c:v>2.2166666666666637</c:v>
                </c:pt>
                <c:pt idx="133">
                  <c:v>2.2333333333333303</c:v>
                </c:pt>
                <c:pt idx="134">
                  <c:v>2.2499999999999969</c:v>
                </c:pt>
                <c:pt idx="135">
                  <c:v>2.2666666666666635</c:v>
                </c:pt>
                <c:pt idx="136">
                  <c:v>2.2833333333333301</c:v>
                </c:pt>
                <c:pt idx="137">
                  <c:v>2.2999999999999967</c:v>
                </c:pt>
                <c:pt idx="138">
                  <c:v>2.3166666666666633</c:v>
                </c:pt>
                <c:pt idx="139">
                  <c:v>2.3333333333333299</c:v>
                </c:pt>
                <c:pt idx="140">
                  <c:v>2.3499999999999965</c:v>
                </c:pt>
                <c:pt idx="141">
                  <c:v>2.3666666666666631</c:v>
                </c:pt>
                <c:pt idx="142">
                  <c:v>2.3833333333333298</c:v>
                </c:pt>
                <c:pt idx="143">
                  <c:v>2.3999999999999964</c:v>
                </c:pt>
                <c:pt idx="144">
                  <c:v>2.416666666666663</c:v>
                </c:pt>
                <c:pt idx="145">
                  <c:v>2.4333333333333296</c:v>
                </c:pt>
                <c:pt idx="146">
                  <c:v>2.4499999999999962</c:v>
                </c:pt>
                <c:pt idx="147">
                  <c:v>2.4666666666666628</c:v>
                </c:pt>
                <c:pt idx="148">
                  <c:v>2.4833333333333294</c:v>
                </c:pt>
                <c:pt idx="149">
                  <c:v>2.499999999999996</c:v>
                </c:pt>
                <c:pt idx="150">
                  <c:v>2.5166666666666626</c:v>
                </c:pt>
                <c:pt idx="151">
                  <c:v>2.5333333333333292</c:v>
                </c:pt>
                <c:pt idx="152">
                  <c:v>2.5499999999999958</c:v>
                </c:pt>
                <c:pt idx="153">
                  <c:v>2.5666666666666624</c:v>
                </c:pt>
                <c:pt idx="154">
                  <c:v>2.583333333333329</c:v>
                </c:pt>
                <c:pt idx="155">
                  <c:v>2.5999999999999956</c:v>
                </c:pt>
                <c:pt idx="156">
                  <c:v>2.6166666666666623</c:v>
                </c:pt>
                <c:pt idx="157">
                  <c:v>2.6333333333333289</c:v>
                </c:pt>
                <c:pt idx="158">
                  <c:v>2.6499999999999955</c:v>
                </c:pt>
                <c:pt idx="159">
                  <c:v>2.6666666666666621</c:v>
                </c:pt>
                <c:pt idx="160">
                  <c:v>2.6833333333333287</c:v>
                </c:pt>
                <c:pt idx="161">
                  <c:v>2.6999999999999953</c:v>
                </c:pt>
                <c:pt idx="162">
                  <c:v>2.7166666666666619</c:v>
                </c:pt>
                <c:pt idx="163">
                  <c:v>2.7333333333333285</c:v>
                </c:pt>
                <c:pt idx="164">
                  <c:v>2.7499999999999951</c:v>
                </c:pt>
                <c:pt idx="165">
                  <c:v>2.7666666666666617</c:v>
                </c:pt>
                <c:pt idx="166">
                  <c:v>2.7833333333333283</c:v>
                </c:pt>
                <c:pt idx="167">
                  <c:v>2.7999999999999949</c:v>
                </c:pt>
                <c:pt idx="168">
                  <c:v>2.8166666666666615</c:v>
                </c:pt>
                <c:pt idx="169">
                  <c:v>2.8333333333333282</c:v>
                </c:pt>
                <c:pt idx="170">
                  <c:v>2.8499999999999948</c:v>
                </c:pt>
                <c:pt idx="171">
                  <c:v>2.8666666666666614</c:v>
                </c:pt>
                <c:pt idx="172">
                  <c:v>2.883333333333328</c:v>
                </c:pt>
                <c:pt idx="173">
                  <c:v>2.8999999999999946</c:v>
                </c:pt>
                <c:pt idx="174">
                  <c:v>2.9166666666666612</c:v>
                </c:pt>
                <c:pt idx="175">
                  <c:v>2.9333333333333278</c:v>
                </c:pt>
                <c:pt idx="176">
                  <c:v>2.9499999999999944</c:v>
                </c:pt>
                <c:pt idx="177">
                  <c:v>2.966666666666661</c:v>
                </c:pt>
                <c:pt idx="178">
                  <c:v>2.9833333333333276</c:v>
                </c:pt>
                <c:pt idx="179">
                  <c:v>2.9999999999999942</c:v>
                </c:pt>
                <c:pt idx="180">
                  <c:v>3.0166666666666608</c:v>
                </c:pt>
                <c:pt idx="181">
                  <c:v>3.0333333333333274</c:v>
                </c:pt>
                <c:pt idx="182">
                  <c:v>3.049999999999994</c:v>
                </c:pt>
                <c:pt idx="183">
                  <c:v>3.0666666666666607</c:v>
                </c:pt>
                <c:pt idx="184">
                  <c:v>3.0833333333333273</c:v>
                </c:pt>
                <c:pt idx="185">
                  <c:v>3.0999999999999939</c:v>
                </c:pt>
                <c:pt idx="186">
                  <c:v>3.1166666666666605</c:v>
                </c:pt>
                <c:pt idx="187">
                  <c:v>3.1333333333333271</c:v>
                </c:pt>
                <c:pt idx="188">
                  <c:v>3.1499999999999937</c:v>
                </c:pt>
                <c:pt idx="189">
                  <c:v>3.1666666666666603</c:v>
                </c:pt>
                <c:pt idx="190">
                  <c:v>3.1833333333333269</c:v>
                </c:pt>
                <c:pt idx="191">
                  <c:v>3.1999999999999935</c:v>
                </c:pt>
                <c:pt idx="192">
                  <c:v>3.2166666666666601</c:v>
                </c:pt>
                <c:pt idx="193">
                  <c:v>3.2333333333333267</c:v>
                </c:pt>
                <c:pt idx="194">
                  <c:v>3.2499999999999933</c:v>
                </c:pt>
                <c:pt idx="195">
                  <c:v>3.2666666666666599</c:v>
                </c:pt>
                <c:pt idx="196">
                  <c:v>3.2833333333333266</c:v>
                </c:pt>
                <c:pt idx="197">
                  <c:v>3.2999999999999932</c:v>
                </c:pt>
                <c:pt idx="198">
                  <c:v>3.3166666666666598</c:v>
                </c:pt>
                <c:pt idx="199">
                  <c:v>3.3333333333333264</c:v>
                </c:pt>
                <c:pt idx="200">
                  <c:v>3.349999999999993</c:v>
                </c:pt>
                <c:pt idx="201">
                  <c:v>3.3666666666666596</c:v>
                </c:pt>
                <c:pt idx="202">
                  <c:v>3.3833333333333262</c:v>
                </c:pt>
                <c:pt idx="203">
                  <c:v>3.3999999999999928</c:v>
                </c:pt>
                <c:pt idx="204">
                  <c:v>3.4166666666666594</c:v>
                </c:pt>
                <c:pt idx="205">
                  <c:v>3.433333333333326</c:v>
                </c:pt>
                <c:pt idx="206">
                  <c:v>3.4499999999999926</c:v>
                </c:pt>
                <c:pt idx="207">
                  <c:v>3.4666666666666592</c:v>
                </c:pt>
                <c:pt idx="208">
                  <c:v>3.4833333333333258</c:v>
                </c:pt>
                <c:pt idx="209">
                  <c:v>3.4999999999999925</c:v>
                </c:pt>
                <c:pt idx="210">
                  <c:v>3.5166666666666591</c:v>
                </c:pt>
                <c:pt idx="211">
                  <c:v>3.5333333333333257</c:v>
                </c:pt>
                <c:pt idx="212">
                  <c:v>3.5499999999999923</c:v>
                </c:pt>
                <c:pt idx="213">
                  <c:v>3.5666666666666589</c:v>
                </c:pt>
                <c:pt idx="214">
                  <c:v>3.5833333333333255</c:v>
                </c:pt>
                <c:pt idx="215">
                  <c:v>3.5999999999999921</c:v>
                </c:pt>
                <c:pt idx="216">
                  <c:v>3.6166666666666587</c:v>
                </c:pt>
                <c:pt idx="217">
                  <c:v>3.6333333333333253</c:v>
                </c:pt>
                <c:pt idx="218">
                  <c:v>3.6499999999999919</c:v>
                </c:pt>
                <c:pt idx="219">
                  <c:v>3.6666666666666585</c:v>
                </c:pt>
                <c:pt idx="220">
                  <c:v>3.6833333333333251</c:v>
                </c:pt>
                <c:pt idx="221">
                  <c:v>3.6999999999999917</c:v>
                </c:pt>
                <c:pt idx="222">
                  <c:v>3.7166666666666583</c:v>
                </c:pt>
                <c:pt idx="223">
                  <c:v>3.733333333333325</c:v>
                </c:pt>
                <c:pt idx="224">
                  <c:v>3.7499999999999916</c:v>
                </c:pt>
                <c:pt idx="225">
                  <c:v>3.7666666666666582</c:v>
                </c:pt>
                <c:pt idx="226">
                  <c:v>3.7833333333333248</c:v>
                </c:pt>
                <c:pt idx="227">
                  <c:v>3.7999999999999914</c:v>
                </c:pt>
                <c:pt idx="228">
                  <c:v>3.816666666666658</c:v>
                </c:pt>
                <c:pt idx="229">
                  <c:v>3.8333333333333246</c:v>
                </c:pt>
                <c:pt idx="230">
                  <c:v>3.8499999999999912</c:v>
                </c:pt>
                <c:pt idx="231">
                  <c:v>3.8666666666666578</c:v>
                </c:pt>
                <c:pt idx="232">
                  <c:v>3.8833333333333244</c:v>
                </c:pt>
                <c:pt idx="233">
                  <c:v>3.899999999999991</c:v>
                </c:pt>
                <c:pt idx="234">
                  <c:v>3.9166666666666576</c:v>
                </c:pt>
                <c:pt idx="235">
                  <c:v>3.9333333333333242</c:v>
                </c:pt>
                <c:pt idx="236">
                  <c:v>3.9499999999999909</c:v>
                </c:pt>
                <c:pt idx="237">
                  <c:v>3.9666666666666575</c:v>
                </c:pt>
                <c:pt idx="238">
                  <c:v>3.9833333333333241</c:v>
                </c:pt>
                <c:pt idx="239">
                  <c:v>3.9999999999999907</c:v>
                </c:pt>
                <c:pt idx="240">
                  <c:v>4.0166666666666577</c:v>
                </c:pt>
                <c:pt idx="241">
                  <c:v>4.0333333333333243</c:v>
                </c:pt>
                <c:pt idx="242">
                  <c:v>4.0499999999999909</c:v>
                </c:pt>
                <c:pt idx="243">
                  <c:v>4.0666666666666575</c:v>
                </c:pt>
                <c:pt idx="244">
                  <c:v>4.0833333333333242</c:v>
                </c:pt>
                <c:pt idx="245">
                  <c:v>4.0999999999999908</c:v>
                </c:pt>
                <c:pt idx="246">
                  <c:v>4.1166666666666574</c:v>
                </c:pt>
                <c:pt idx="247">
                  <c:v>4.133333333333324</c:v>
                </c:pt>
                <c:pt idx="248">
                  <c:v>4.1499999999999906</c:v>
                </c:pt>
                <c:pt idx="249">
                  <c:v>4.1666666666666572</c:v>
                </c:pt>
                <c:pt idx="250">
                  <c:v>4.1833333333333238</c:v>
                </c:pt>
                <c:pt idx="251">
                  <c:v>4.1999999999999904</c:v>
                </c:pt>
                <c:pt idx="252">
                  <c:v>4.216666666666657</c:v>
                </c:pt>
                <c:pt idx="253">
                  <c:v>4.2333333333333236</c:v>
                </c:pt>
                <c:pt idx="254">
                  <c:v>4.2499999999999902</c:v>
                </c:pt>
                <c:pt idx="255">
                  <c:v>4.2666666666666568</c:v>
                </c:pt>
                <c:pt idx="256">
                  <c:v>4.2833333333333234</c:v>
                </c:pt>
                <c:pt idx="257">
                  <c:v>4.2999999999999901</c:v>
                </c:pt>
                <c:pt idx="258">
                  <c:v>4.3166666666666567</c:v>
                </c:pt>
                <c:pt idx="259">
                  <c:v>4.3333333333333233</c:v>
                </c:pt>
                <c:pt idx="260">
                  <c:v>4.3499999999999899</c:v>
                </c:pt>
                <c:pt idx="261">
                  <c:v>4.3666666666666565</c:v>
                </c:pt>
                <c:pt idx="262">
                  <c:v>4.3833333333333231</c:v>
                </c:pt>
                <c:pt idx="263">
                  <c:v>4.3999999999999897</c:v>
                </c:pt>
                <c:pt idx="264">
                  <c:v>4.4166666666666563</c:v>
                </c:pt>
                <c:pt idx="265">
                  <c:v>4.4333333333333229</c:v>
                </c:pt>
                <c:pt idx="266">
                  <c:v>4.4499999999999895</c:v>
                </c:pt>
                <c:pt idx="267">
                  <c:v>4.4666666666666561</c:v>
                </c:pt>
                <c:pt idx="268">
                  <c:v>4.4833333333333227</c:v>
                </c:pt>
                <c:pt idx="269">
                  <c:v>4.4999999999999893</c:v>
                </c:pt>
                <c:pt idx="270">
                  <c:v>4.5166666666666559</c:v>
                </c:pt>
                <c:pt idx="271">
                  <c:v>4.5333333333333226</c:v>
                </c:pt>
                <c:pt idx="272">
                  <c:v>4.5499999999999892</c:v>
                </c:pt>
                <c:pt idx="273">
                  <c:v>4.5666666666666558</c:v>
                </c:pt>
                <c:pt idx="274">
                  <c:v>4.5833333333333224</c:v>
                </c:pt>
                <c:pt idx="275">
                  <c:v>4.599999999999989</c:v>
                </c:pt>
                <c:pt idx="276">
                  <c:v>4.6166666666666556</c:v>
                </c:pt>
                <c:pt idx="277">
                  <c:v>4.6333333333333222</c:v>
                </c:pt>
                <c:pt idx="278">
                  <c:v>4.6499999999999888</c:v>
                </c:pt>
                <c:pt idx="279">
                  <c:v>4.6666666666666554</c:v>
                </c:pt>
                <c:pt idx="280">
                  <c:v>4.683333333333322</c:v>
                </c:pt>
                <c:pt idx="281">
                  <c:v>4.6999999999999886</c:v>
                </c:pt>
                <c:pt idx="282">
                  <c:v>4.7166666666666552</c:v>
                </c:pt>
                <c:pt idx="283">
                  <c:v>4.7333333333333218</c:v>
                </c:pt>
                <c:pt idx="284">
                  <c:v>4.7499999999999885</c:v>
                </c:pt>
                <c:pt idx="285">
                  <c:v>4.7666666666666551</c:v>
                </c:pt>
                <c:pt idx="286">
                  <c:v>4.7833333333333217</c:v>
                </c:pt>
                <c:pt idx="287">
                  <c:v>4.7999999999999883</c:v>
                </c:pt>
                <c:pt idx="288">
                  <c:v>4.8166666666666549</c:v>
                </c:pt>
                <c:pt idx="289">
                  <c:v>4.8333333333333215</c:v>
                </c:pt>
                <c:pt idx="290">
                  <c:v>4.8499999999999881</c:v>
                </c:pt>
                <c:pt idx="291">
                  <c:v>4.8666666666666547</c:v>
                </c:pt>
                <c:pt idx="292">
                  <c:v>4.8833333333333213</c:v>
                </c:pt>
                <c:pt idx="293">
                  <c:v>4.8999999999999879</c:v>
                </c:pt>
                <c:pt idx="294">
                  <c:v>4.9166666666666545</c:v>
                </c:pt>
                <c:pt idx="295">
                  <c:v>4.9333333333333211</c:v>
                </c:pt>
                <c:pt idx="296">
                  <c:v>4.9499999999999877</c:v>
                </c:pt>
                <c:pt idx="297">
                  <c:v>4.9666666666666544</c:v>
                </c:pt>
                <c:pt idx="298">
                  <c:v>4.983333333333321</c:v>
                </c:pt>
                <c:pt idx="299">
                  <c:v>4.9999999999999876</c:v>
                </c:pt>
                <c:pt idx="300">
                  <c:v>5.0166666666666542</c:v>
                </c:pt>
                <c:pt idx="301">
                  <c:v>5.0333333333333208</c:v>
                </c:pt>
                <c:pt idx="302">
                  <c:v>5.0499999999999874</c:v>
                </c:pt>
                <c:pt idx="303">
                  <c:v>5.066666666666654</c:v>
                </c:pt>
                <c:pt idx="304">
                  <c:v>5.0833333333333206</c:v>
                </c:pt>
                <c:pt idx="305">
                  <c:v>5.0999999999999872</c:v>
                </c:pt>
                <c:pt idx="306">
                  <c:v>5.1166666666666538</c:v>
                </c:pt>
                <c:pt idx="307">
                  <c:v>5.1333333333333204</c:v>
                </c:pt>
                <c:pt idx="308">
                  <c:v>5.149999999999987</c:v>
                </c:pt>
                <c:pt idx="309">
                  <c:v>5.1666666666666536</c:v>
                </c:pt>
                <c:pt idx="310">
                  <c:v>5.1833333333333202</c:v>
                </c:pt>
                <c:pt idx="311">
                  <c:v>5.1999999999999869</c:v>
                </c:pt>
                <c:pt idx="312">
                  <c:v>5.2166666666666535</c:v>
                </c:pt>
                <c:pt idx="313">
                  <c:v>5.2333333333333201</c:v>
                </c:pt>
                <c:pt idx="314">
                  <c:v>5.2499999999999867</c:v>
                </c:pt>
                <c:pt idx="315">
                  <c:v>5.2666666666666533</c:v>
                </c:pt>
                <c:pt idx="316">
                  <c:v>5.2833333333333199</c:v>
                </c:pt>
                <c:pt idx="317">
                  <c:v>5.2999999999999865</c:v>
                </c:pt>
                <c:pt idx="318">
                  <c:v>5.3166666666666531</c:v>
                </c:pt>
                <c:pt idx="319">
                  <c:v>5.3333333333333197</c:v>
                </c:pt>
                <c:pt idx="320">
                  <c:v>5.3499999999999863</c:v>
                </c:pt>
                <c:pt idx="321">
                  <c:v>5.3666666666666529</c:v>
                </c:pt>
                <c:pt idx="322">
                  <c:v>5.3833333333333195</c:v>
                </c:pt>
                <c:pt idx="323">
                  <c:v>5.3999999999999861</c:v>
                </c:pt>
                <c:pt idx="324">
                  <c:v>5.4166666666666528</c:v>
                </c:pt>
                <c:pt idx="325">
                  <c:v>5.4333333333333194</c:v>
                </c:pt>
                <c:pt idx="326">
                  <c:v>5.449999999999986</c:v>
                </c:pt>
                <c:pt idx="327">
                  <c:v>5.4666666666666526</c:v>
                </c:pt>
                <c:pt idx="328">
                  <c:v>5.4833333333333192</c:v>
                </c:pt>
                <c:pt idx="329">
                  <c:v>5.4999999999999858</c:v>
                </c:pt>
                <c:pt idx="330">
                  <c:v>5.5166666666666524</c:v>
                </c:pt>
                <c:pt idx="331">
                  <c:v>5.533333333333319</c:v>
                </c:pt>
                <c:pt idx="332">
                  <c:v>5.5499999999999856</c:v>
                </c:pt>
                <c:pt idx="333">
                  <c:v>5.5666666666666522</c:v>
                </c:pt>
                <c:pt idx="334">
                  <c:v>5.5833333333333188</c:v>
                </c:pt>
                <c:pt idx="335">
                  <c:v>5.5999999999999854</c:v>
                </c:pt>
                <c:pt idx="336">
                  <c:v>5.616666666666652</c:v>
                </c:pt>
                <c:pt idx="337">
                  <c:v>5.6333333333333186</c:v>
                </c:pt>
                <c:pt idx="338">
                  <c:v>5.6499999999999853</c:v>
                </c:pt>
                <c:pt idx="339">
                  <c:v>5.6666666666666519</c:v>
                </c:pt>
                <c:pt idx="340">
                  <c:v>5.6833333333333185</c:v>
                </c:pt>
                <c:pt idx="341">
                  <c:v>5.6999999999999851</c:v>
                </c:pt>
                <c:pt idx="342">
                  <c:v>5.7166666666666517</c:v>
                </c:pt>
                <c:pt idx="343">
                  <c:v>5.7333333333333183</c:v>
                </c:pt>
                <c:pt idx="344">
                  <c:v>5.7499999999999849</c:v>
                </c:pt>
                <c:pt idx="345">
                  <c:v>5.7666666666666515</c:v>
                </c:pt>
                <c:pt idx="346">
                  <c:v>5.7833333333333181</c:v>
                </c:pt>
                <c:pt idx="347">
                  <c:v>5.7999999999999847</c:v>
                </c:pt>
                <c:pt idx="348">
                  <c:v>5.8166666666666513</c:v>
                </c:pt>
                <c:pt idx="349">
                  <c:v>5.8333333333333179</c:v>
                </c:pt>
                <c:pt idx="350">
                  <c:v>5.8499999999999845</c:v>
                </c:pt>
                <c:pt idx="351">
                  <c:v>5.8666666666666512</c:v>
                </c:pt>
                <c:pt idx="352">
                  <c:v>5.8833333333333178</c:v>
                </c:pt>
                <c:pt idx="353">
                  <c:v>5.8999999999999844</c:v>
                </c:pt>
                <c:pt idx="354">
                  <c:v>5.916666666666651</c:v>
                </c:pt>
                <c:pt idx="355">
                  <c:v>5.9333333333333176</c:v>
                </c:pt>
                <c:pt idx="356">
                  <c:v>5.9499999999999842</c:v>
                </c:pt>
                <c:pt idx="357">
                  <c:v>5.9666666666666508</c:v>
                </c:pt>
                <c:pt idx="358">
                  <c:v>5.9833333333333174</c:v>
                </c:pt>
                <c:pt idx="359">
                  <c:v>5.999999999999984</c:v>
                </c:pt>
                <c:pt idx="360">
                  <c:v>6.0166666666666506</c:v>
                </c:pt>
                <c:pt idx="361">
                  <c:v>6.0333333333333172</c:v>
                </c:pt>
                <c:pt idx="362">
                  <c:v>6.0499999999999838</c:v>
                </c:pt>
                <c:pt idx="363">
                  <c:v>6.0666666666666504</c:v>
                </c:pt>
                <c:pt idx="364">
                  <c:v>6.0833333333333171</c:v>
                </c:pt>
                <c:pt idx="365">
                  <c:v>6.0999999999999837</c:v>
                </c:pt>
                <c:pt idx="366">
                  <c:v>6.1166666666666503</c:v>
                </c:pt>
                <c:pt idx="367">
                  <c:v>6.1333333333333169</c:v>
                </c:pt>
                <c:pt idx="368">
                  <c:v>6.1499999999999835</c:v>
                </c:pt>
                <c:pt idx="369">
                  <c:v>6.1666666666666501</c:v>
                </c:pt>
                <c:pt idx="370">
                  <c:v>6.1833333333333167</c:v>
                </c:pt>
                <c:pt idx="371">
                  <c:v>6.1999999999999833</c:v>
                </c:pt>
                <c:pt idx="372">
                  <c:v>6.2166666666666499</c:v>
                </c:pt>
                <c:pt idx="373">
                  <c:v>6.2333333333333165</c:v>
                </c:pt>
                <c:pt idx="374">
                  <c:v>6.2499999999999831</c:v>
                </c:pt>
                <c:pt idx="375">
                  <c:v>6.2666666666666497</c:v>
                </c:pt>
                <c:pt idx="376">
                  <c:v>6.2833333333333163</c:v>
                </c:pt>
                <c:pt idx="377">
                  <c:v>6.2999999999999829</c:v>
                </c:pt>
                <c:pt idx="378">
                  <c:v>6.3166666666666496</c:v>
                </c:pt>
                <c:pt idx="379">
                  <c:v>6.3333333333333162</c:v>
                </c:pt>
                <c:pt idx="380">
                  <c:v>6.3499999999999828</c:v>
                </c:pt>
                <c:pt idx="381">
                  <c:v>6.3666666666666494</c:v>
                </c:pt>
                <c:pt idx="382">
                  <c:v>6.383333333333316</c:v>
                </c:pt>
                <c:pt idx="383">
                  <c:v>6.3999999999999826</c:v>
                </c:pt>
                <c:pt idx="384">
                  <c:v>6.4166666666666492</c:v>
                </c:pt>
                <c:pt idx="385">
                  <c:v>6.4333333333333158</c:v>
                </c:pt>
                <c:pt idx="386">
                  <c:v>6.4499999999999824</c:v>
                </c:pt>
                <c:pt idx="387">
                  <c:v>6.466666666666649</c:v>
                </c:pt>
                <c:pt idx="388">
                  <c:v>6.4833333333333156</c:v>
                </c:pt>
                <c:pt idx="389">
                  <c:v>6.4999999999999822</c:v>
                </c:pt>
                <c:pt idx="390">
                  <c:v>6.5166666666666488</c:v>
                </c:pt>
                <c:pt idx="391">
                  <c:v>6.5333333333333155</c:v>
                </c:pt>
                <c:pt idx="392">
                  <c:v>6.5499999999999821</c:v>
                </c:pt>
                <c:pt idx="393">
                  <c:v>6.5666666666666487</c:v>
                </c:pt>
                <c:pt idx="394">
                  <c:v>6.5833333333333153</c:v>
                </c:pt>
                <c:pt idx="395">
                  <c:v>6.5999999999999819</c:v>
                </c:pt>
                <c:pt idx="396">
                  <c:v>6.6166666666666485</c:v>
                </c:pt>
                <c:pt idx="397">
                  <c:v>6.6333333333333151</c:v>
                </c:pt>
                <c:pt idx="398">
                  <c:v>6.6499999999999817</c:v>
                </c:pt>
                <c:pt idx="399">
                  <c:v>6.6666666666666483</c:v>
                </c:pt>
                <c:pt idx="400">
                  <c:v>6.6833333333333149</c:v>
                </c:pt>
                <c:pt idx="401">
                  <c:v>6.6999999999999815</c:v>
                </c:pt>
                <c:pt idx="402">
                  <c:v>6.7166666666666481</c:v>
                </c:pt>
                <c:pt idx="403">
                  <c:v>6.7333333333333147</c:v>
                </c:pt>
                <c:pt idx="404">
                  <c:v>6.7499999999999813</c:v>
                </c:pt>
                <c:pt idx="405">
                  <c:v>6.766666666666648</c:v>
                </c:pt>
                <c:pt idx="406">
                  <c:v>6.7833333333333146</c:v>
                </c:pt>
                <c:pt idx="407">
                  <c:v>6.7999999999999812</c:v>
                </c:pt>
                <c:pt idx="408">
                  <c:v>6.8166666666666478</c:v>
                </c:pt>
                <c:pt idx="409">
                  <c:v>6.8333333333333144</c:v>
                </c:pt>
                <c:pt idx="410">
                  <c:v>6.849999999999981</c:v>
                </c:pt>
                <c:pt idx="411">
                  <c:v>6.8666666666666476</c:v>
                </c:pt>
                <c:pt idx="412">
                  <c:v>6.8833333333333142</c:v>
                </c:pt>
                <c:pt idx="413">
                  <c:v>6.8999999999999808</c:v>
                </c:pt>
                <c:pt idx="414">
                  <c:v>6.9166666666666474</c:v>
                </c:pt>
                <c:pt idx="415">
                  <c:v>6.933333333333314</c:v>
                </c:pt>
                <c:pt idx="416">
                  <c:v>6.9499999999999806</c:v>
                </c:pt>
                <c:pt idx="417">
                  <c:v>6.9666666666666472</c:v>
                </c:pt>
                <c:pt idx="418">
                  <c:v>6.9833333333333139</c:v>
                </c:pt>
                <c:pt idx="419">
                  <c:v>6.9999999999999805</c:v>
                </c:pt>
                <c:pt idx="420">
                  <c:v>7.0166666666666471</c:v>
                </c:pt>
                <c:pt idx="421">
                  <c:v>7.0333333333333137</c:v>
                </c:pt>
                <c:pt idx="422">
                  <c:v>7.0499999999999803</c:v>
                </c:pt>
                <c:pt idx="423">
                  <c:v>7.0666666666666469</c:v>
                </c:pt>
                <c:pt idx="424">
                  <c:v>7.0833333333333135</c:v>
                </c:pt>
                <c:pt idx="425">
                  <c:v>7.0999999999999801</c:v>
                </c:pt>
                <c:pt idx="426">
                  <c:v>7.1166666666666467</c:v>
                </c:pt>
                <c:pt idx="427">
                  <c:v>7.1333333333333133</c:v>
                </c:pt>
                <c:pt idx="428">
                  <c:v>7.1499999999999799</c:v>
                </c:pt>
                <c:pt idx="429">
                  <c:v>7.1666666666666465</c:v>
                </c:pt>
                <c:pt idx="430">
                  <c:v>7.1833333333333131</c:v>
                </c:pt>
                <c:pt idx="431">
                  <c:v>7.1999999999999797</c:v>
                </c:pt>
                <c:pt idx="432">
                  <c:v>7.2166666666666464</c:v>
                </c:pt>
                <c:pt idx="433">
                  <c:v>7.233333333333313</c:v>
                </c:pt>
                <c:pt idx="434">
                  <c:v>7.2499999999999796</c:v>
                </c:pt>
                <c:pt idx="435">
                  <c:v>7.2666666666666462</c:v>
                </c:pt>
                <c:pt idx="436">
                  <c:v>7.2833333333333128</c:v>
                </c:pt>
                <c:pt idx="437">
                  <c:v>7.2999999999999794</c:v>
                </c:pt>
                <c:pt idx="438">
                  <c:v>7.316666666666646</c:v>
                </c:pt>
                <c:pt idx="439">
                  <c:v>7.3333333333333126</c:v>
                </c:pt>
                <c:pt idx="440">
                  <c:v>7.3499999999999792</c:v>
                </c:pt>
                <c:pt idx="441">
                  <c:v>7.3666666666666458</c:v>
                </c:pt>
                <c:pt idx="442">
                  <c:v>7.3833333333333124</c:v>
                </c:pt>
                <c:pt idx="443">
                  <c:v>7.399999999999979</c:v>
                </c:pt>
                <c:pt idx="444">
                  <c:v>7.4166666666666456</c:v>
                </c:pt>
                <c:pt idx="445">
                  <c:v>7.4333333333333123</c:v>
                </c:pt>
                <c:pt idx="446">
                  <c:v>7.4499999999999789</c:v>
                </c:pt>
                <c:pt idx="447">
                  <c:v>7.4666666666666455</c:v>
                </c:pt>
                <c:pt idx="448">
                  <c:v>7.4833333333333121</c:v>
                </c:pt>
                <c:pt idx="449">
                  <c:v>7.4999999999999787</c:v>
                </c:pt>
                <c:pt idx="450">
                  <c:v>7.5166666666666453</c:v>
                </c:pt>
                <c:pt idx="451">
                  <c:v>7.5333333333333119</c:v>
                </c:pt>
                <c:pt idx="452">
                  <c:v>7.5499999999999785</c:v>
                </c:pt>
                <c:pt idx="453">
                  <c:v>7.5666666666666451</c:v>
                </c:pt>
                <c:pt idx="454">
                  <c:v>7.5833333333333117</c:v>
                </c:pt>
                <c:pt idx="455">
                  <c:v>7.5999999999999783</c:v>
                </c:pt>
                <c:pt idx="456">
                  <c:v>7.6166666666666449</c:v>
                </c:pt>
                <c:pt idx="457">
                  <c:v>7.6333333333333115</c:v>
                </c:pt>
                <c:pt idx="458">
                  <c:v>7.6499999999999782</c:v>
                </c:pt>
                <c:pt idx="459">
                  <c:v>7.6666666666666448</c:v>
                </c:pt>
                <c:pt idx="460">
                  <c:v>7.6833333333333114</c:v>
                </c:pt>
                <c:pt idx="461">
                  <c:v>7.699999999999978</c:v>
                </c:pt>
                <c:pt idx="462">
                  <c:v>7.7166666666666446</c:v>
                </c:pt>
                <c:pt idx="463">
                  <c:v>7.7333333333333112</c:v>
                </c:pt>
                <c:pt idx="464">
                  <c:v>7.7499999999999778</c:v>
                </c:pt>
                <c:pt idx="465">
                  <c:v>7.7666666666666444</c:v>
                </c:pt>
                <c:pt idx="466">
                  <c:v>7.783333333333311</c:v>
                </c:pt>
                <c:pt idx="467">
                  <c:v>7.7999999999999776</c:v>
                </c:pt>
                <c:pt idx="468">
                  <c:v>7.8166666666666442</c:v>
                </c:pt>
                <c:pt idx="469">
                  <c:v>7.8333333333333108</c:v>
                </c:pt>
                <c:pt idx="470">
                  <c:v>7.8499999999999774</c:v>
                </c:pt>
                <c:pt idx="471">
                  <c:v>7.866666666666644</c:v>
                </c:pt>
                <c:pt idx="472">
                  <c:v>7.8833333333333107</c:v>
                </c:pt>
                <c:pt idx="473">
                  <c:v>7.8999999999999773</c:v>
                </c:pt>
                <c:pt idx="474">
                  <c:v>7.9166666666666439</c:v>
                </c:pt>
                <c:pt idx="475">
                  <c:v>7.9333333333333105</c:v>
                </c:pt>
                <c:pt idx="476">
                  <c:v>7.9499999999999771</c:v>
                </c:pt>
                <c:pt idx="477">
                  <c:v>7.9666666666666437</c:v>
                </c:pt>
                <c:pt idx="478">
                  <c:v>7.9833333333333103</c:v>
                </c:pt>
                <c:pt idx="479">
                  <c:v>7.9999999999999769</c:v>
                </c:pt>
                <c:pt idx="480">
                  <c:v>8.0166666666666444</c:v>
                </c:pt>
                <c:pt idx="481">
                  <c:v>8.0333333333333119</c:v>
                </c:pt>
                <c:pt idx="482">
                  <c:v>8.0499999999999794</c:v>
                </c:pt>
                <c:pt idx="483">
                  <c:v>8.0666666666666469</c:v>
                </c:pt>
                <c:pt idx="484">
                  <c:v>8.0833333333333144</c:v>
                </c:pt>
                <c:pt idx="485">
                  <c:v>8.0999999999999819</c:v>
                </c:pt>
                <c:pt idx="486">
                  <c:v>8.1166666666666494</c:v>
                </c:pt>
                <c:pt idx="487">
                  <c:v>8.1333333333333169</c:v>
                </c:pt>
                <c:pt idx="488">
                  <c:v>8.1499999999999844</c:v>
                </c:pt>
                <c:pt idx="489">
                  <c:v>8.1666666666666519</c:v>
                </c:pt>
                <c:pt idx="490">
                  <c:v>8.1833333333333194</c:v>
                </c:pt>
                <c:pt idx="491">
                  <c:v>8.1999999999999869</c:v>
                </c:pt>
                <c:pt idx="492">
                  <c:v>8.2166666666666544</c:v>
                </c:pt>
                <c:pt idx="493">
                  <c:v>8.2333333333333218</c:v>
                </c:pt>
                <c:pt idx="494">
                  <c:v>8.2499999999999893</c:v>
                </c:pt>
                <c:pt idx="495">
                  <c:v>8.2666666666666568</c:v>
                </c:pt>
                <c:pt idx="496">
                  <c:v>8.2833333333333243</c:v>
                </c:pt>
                <c:pt idx="497">
                  <c:v>8.2999999999999918</c:v>
                </c:pt>
                <c:pt idx="498">
                  <c:v>8.3166666666666593</c:v>
                </c:pt>
                <c:pt idx="499">
                  <c:v>8.3333333333333268</c:v>
                </c:pt>
                <c:pt idx="500">
                  <c:v>8.3499999999999943</c:v>
                </c:pt>
                <c:pt idx="501">
                  <c:v>8.3666666666666618</c:v>
                </c:pt>
                <c:pt idx="502">
                  <c:v>8.3833333333333293</c:v>
                </c:pt>
                <c:pt idx="503">
                  <c:v>8.3999999999999968</c:v>
                </c:pt>
                <c:pt idx="504">
                  <c:v>8.4166666666666643</c:v>
                </c:pt>
                <c:pt idx="505">
                  <c:v>8.4333333333333318</c:v>
                </c:pt>
                <c:pt idx="506">
                  <c:v>8.4499999999999993</c:v>
                </c:pt>
                <c:pt idx="507">
                  <c:v>8.4666666666666668</c:v>
                </c:pt>
                <c:pt idx="508">
                  <c:v>8.4833333333333343</c:v>
                </c:pt>
                <c:pt idx="509">
                  <c:v>8.5000000000000018</c:v>
                </c:pt>
                <c:pt idx="510">
                  <c:v>8.5166666666666693</c:v>
                </c:pt>
                <c:pt idx="511">
                  <c:v>8.5333333333333368</c:v>
                </c:pt>
                <c:pt idx="512">
                  <c:v>8.5500000000000043</c:v>
                </c:pt>
                <c:pt idx="513">
                  <c:v>8.5666666666666718</c:v>
                </c:pt>
                <c:pt idx="514">
                  <c:v>8.5833333333333393</c:v>
                </c:pt>
                <c:pt idx="515">
                  <c:v>8.6000000000000068</c:v>
                </c:pt>
                <c:pt idx="516">
                  <c:v>8.6166666666666742</c:v>
                </c:pt>
                <c:pt idx="517">
                  <c:v>8.6333333333333417</c:v>
                </c:pt>
                <c:pt idx="518">
                  <c:v>8.6500000000000092</c:v>
                </c:pt>
                <c:pt idx="519">
                  <c:v>8.6666666666666767</c:v>
                </c:pt>
                <c:pt idx="520">
                  <c:v>8.6833333333333442</c:v>
                </c:pt>
                <c:pt idx="521">
                  <c:v>8.7000000000000117</c:v>
                </c:pt>
                <c:pt idx="522">
                  <c:v>8.7166666666666792</c:v>
                </c:pt>
                <c:pt idx="523">
                  <c:v>8.7333333333333467</c:v>
                </c:pt>
                <c:pt idx="524">
                  <c:v>8.7500000000000142</c:v>
                </c:pt>
                <c:pt idx="525">
                  <c:v>8.7666666666666817</c:v>
                </c:pt>
                <c:pt idx="526">
                  <c:v>8.7833333333333492</c:v>
                </c:pt>
                <c:pt idx="527">
                  <c:v>8.8000000000000167</c:v>
                </c:pt>
                <c:pt idx="528">
                  <c:v>8.8166666666666842</c:v>
                </c:pt>
                <c:pt idx="529">
                  <c:v>8.8333333333333517</c:v>
                </c:pt>
                <c:pt idx="530">
                  <c:v>8.8500000000000192</c:v>
                </c:pt>
                <c:pt idx="531">
                  <c:v>8.8666666666666867</c:v>
                </c:pt>
                <c:pt idx="532">
                  <c:v>8.8833333333333542</c:v>
                </c:pt>
                <c:pt idx="533">
                  <c:v>8.9000000000000217</c:v>
                </c:pt>
                <c:pt idx="534">
                  <c:v>8.9166666666666892</c:v>
                </c:pt>
                <c:pt idx="535">
                  <c:v>8.9333333333333567</c:v>
                </c:pt>
                <c:pt idx="536">
                  <c:v>8.9500000000000242</c:v>
                </c:pt>
                <c:pt idx="537">
                  <c:v>8.9666666666666917</c:v>
                </c:pt>
                <c:pt idx="538">
                  <c:v>8.9833333333333591</c:v>
                </c:pt>
                <c:pt idx="539">
                  <c:v>9.0000000000000266</c:v>
                </c:pt>
                <c:pt idx="540">
                  <c:v>9.0166666666666941</c:v>
                </c:pt>
                <c:pt idx="541">
                  <c:v>9.0333333333333616</c:v>
                </c:pt>
                <c:pt idx="542">
                  <c:v>9.0500000000000291</c:v>
                </c:pt>
                <c:pt idx="543">
                  <c:v>9.0666666666666966</c:v>
                </c:pt>
                <c:pt idx="544">
                  <c:v>9.0833333333333641</c:v>
                </c:pt>
                <c:pt idx="545">
                  <c:v>9.1000000000000316</c:v>
                </c:pt>
                <c:pt idx="546">
                  <c:v>9.1166666666666991</c:v>
                </c:pt>
                <c:pt idx="547">
                  <c:v>9.1333333333333666</c:v>
                </c:pt>
                <c:pt idx="548">
                  <c:v>9.1500000000000341</c:v>
                </c:pt>
                <c:pt idx="549">
                  <c:v>9.1666666666667016</c:v>
                </c:pt>
                <c:pt idx="550">
                  <c:v>9.1833333333333691</c:v>
                </c:pt>
                <c:pt idx="551">
                  <c:v>9.2000000000000366</c:v>
                </c:pt>
                <c:pt idx="552">
                  <c:v>9.2166666666667041</c:v>
                </c:pt>
                <c:pt idx="553">
                  <c:v>9.2333333333333716</c:v>
                </c:pt>
                <c:pt idx="554">
                  <c:v>9.2500000000000391</c:v>
                </c:pt>
                <c:pt idx="555">
                  <c:v>9.2666666666667066</c:v>
                </c:pt>
                <c:pt idx="556">
                  <c:v>9.2833333333333741</c:v>
                </c:pt>
                <c:pt idx="557">
                  <c:v>9.3000000000000416</c:v>
                </c:pt>
                <c:pt idx="558">
                  <c:v>9.3166666666667091</c:v>
                </c:pt>
                <c:pt idx="559">
                  <c:v>9.3333333333333766</c:v>
                </c:pt>
                <c:pt idx="560">
                  <c:v>9.3500000000000441</c:v>
                </c:pt>
                <c:pt idx="561">
                  <c:v>9.3666666666667115</c:v>
                </c:pt>
                <c:pt idx="562">
                  <c:v>9.383333333333379</c:v>
                </c:pt>
                <c:pt idx="563">
                  <c:v>9.4000000000000465</c:v>
                </c:pt>
                <c:pt idx="564">
                  <c:v>9.416666666666714</c:v>
                </c:pt>
                <c:pt idx="565">
                  <c:v>9.4333333333333815</c:v>
                </c:pt>
                <c:pt idx="566">
                  <c:v>9.450000000000049</c:v>
                </c:pt>
                <c:pt idx="567">
                  <c:v>9.4666666666667165</c:v>
                </c:pt>
                <c:pt idx="568">
                  <c:v>9.483333333333384</c:v>
                </c:pt>
                <c:pt idx="569">
                  <c:v>9.5000000000000515</c:v>
                </c:pt>
                <c:pt idx="570">
                  <c:v>9.516666666666719</c:v>
                </c:pt>
                <c:pt idx="571">
                  <c:v>9.5333333333333865</c:v>
                </c:pt>
                <c:pt idx="572">
                  <c:v>9.550000000000054</c:v>
                </c:pt>
                <c:pt idx="573">
                  <c:v>9.5666666666667215</c:v>
                </c:pt>
                <c:pt idx="574">
                  <c:v>9.583333333333389</c:v>
                </c:pt>
                <c:pt idx="575">
                  <c:v>9.6000000000000565</c:v>
                </c:pt>
                <c:pt idx="576">
                  <c:v>9.616666666666724</c:v>
                </c:pt>
                <c:pt idx="577">
                  <c:v>9.6333333333333915</c:v>
                </c:pt>
                <c:pt idx="578">
                  <c:v>9.650000000000059</c:v>
                </c:pt>
                <c:pt idx="579">
                  <c:v>9.6666666666667265</c:v>
                </c:pt>
                <c:pt idx="580">
                  <c:v>9.683333333333394</c:v>
                </c:pt>
                <c:pt idx="581">
                  <c:v>9.7000000000000615</c:v>
                </c:pt>
                <c:pt idx="582">
                  <c:v>9.716666666666729</c:v>
                </c:pt>
                <c:pt idx="583">
                  <c:v>9.7333333333333965</c:v>
                </c:pt>
                <c:pt idx="584">
                  <c:v>9.7500000000000639</c:v>
                </c:pt>
                <c:pt idx="585">
                  <c:v>9.7666666666667314</c:v>
                </c:pt>
                <c:pt idx="586">
                  <c:v>9.7833333333333989</c:v>
                </c:pt>
                <c:pt idx="587">
                  <c:v>9.8000000000000664</c:v>
                </c:pt>
                <c:pt idx="588">
                  <c:v>9.8166666666667339</c:v>
                </c:pt>
                <c:pt idx="589">
                  <c:v>9.8333333333334014</c:v>
                </c:pt>
                <c:pt idx="590">
                  <c:v>9.8500000000000689</c:v>
                </c:pt>
                <c:pt idx="591">
                  <c:v>9.8666666666667364</c:v>
                </c:pt>
                <c:pt idx="592">
                  <c:v>9.8833333333334039</c:v>
                </c:pt>
                <c:pt idx="593">
                  <c:v>9.9000000000000714</c:v>
                </c:pt>
                <c:pt idx="594">
                  <c:v>9.9166666666667389</c:v>
                </c:pt>
                <c:pt idx="595">
                  <c:v>9.9333333333334064</c:v>
                </c:pt>
                <c:pt idx="596">
                  <c:v>9.9500000000000739</c:v>
                </c:pt>
                <c:pt idx="597">
                  <c:v>9.9666666666667414</c:v>
                </c:pt>
                <c:pt idx="598">
                  <c:v>9.9833333333334089</c:v>
                </c:pt>
                <c:pt idx="599">
                  <c:v>10.000000000000076</c:v>
                </c:pt>
                <c:pt idx="600">
                  <c:v>10.016666666666744</c:v>
                </c:pt>
                <c:pt idx="601">
                  <c:v>10.033333333333411</c:v>
                </c:pt>
                <c:pt idx="602">
                  <c:v>10.050000000000079</c:v>
                </c:pt>
                <c:pt idx="603">
                  <c:v>10.066666666666746</c:v>
                </c:pt>
                <c:pt idx="604">
                  <c:v>10.083333333333414</c:v>
                </c:pt>
                <c:pt idx="605">
                  <c:v>10.100000000000081</c:v>
                </c:pt>
                <c:pt idx="606">
                  <c:v>10.116666666666749</c:v>
                </c:pt>
                <c:pt idx="607">
                  <c:v>10.133333333333416</c:v>
                </c:pt>
                <c:pt idx="608">
                  <c:v>10.150000000000084</c:v>
                </c:pt>
                <c:pt idx="609">
                  <c:v>10.166666666666751</c:v>
                </c:pt>
                <c:pt idx="610">
                  <c:v>10.183333333333419</c:v>
                </c:pt>
                <c:pt idx="611">
                  <c:v>10.200000000000086</c:v>
                </c:pt>
                <c:pt idx="612">
                  <c:v>10.216666666666754</c:v>
                </c:pt>
                <c:pt idx="613">
                  <c:v>10.233333333333421</c:v>
                </c:pt>
                <c:pt idx="614">
                  <c:v>10.250000000000089</c:v>
                </c:pt>
                <c:pt idx="615">
                  <c:v>10.266666666666756</c:v>
                </c:pt>
                <c:pt idx="616">
                  <c:v>10.283333333333424</c:v>
                </c:pt>
                <c:pt idx="617">
                  <c:v>10.300000000000091</c:v>
                </c:pt>
                <c:pt idx="618">
                  <c:v>10.316666666666759</c:v>
                </c:pt>
                <c:pt idx="619">
                  <c:v>10.333333333333426</c:v>
                </c:pt>
                <c:pt idx="620">
                  <c:v>10.350000000000094</c:v>
                </c:pt>
                <c:pt idx="621">
                  <c:v>10.366666666666761</c:v>
                </c:pt>
                <c:pt idx="622">
                  <c:v>10.383333333333429</c:v>
                </c:pt>
                <c:pt idx="623">
                  <c:v>10.400000000000096</c:v>
                </c:pt>
                <c:pt idx="624">
                  <c:v>10.416666666666764</c:v>
                </c:pt>
                <c:pt idx="625">
                  <c:v>10.433333333333431</c:v>
                </c:pt>
                <c:pt idx="626">
                  <c:v>10.450000000000099</c:v>
                </c:pt>
                <c:pt idx="627">
                  <c:v>10.466666666666766</c:v>
                </c:pt>
                <c:pt idx="628">
                  <c:v>10.483333333333434</c:v>
                </c:pt>
                <c:pt idx="629">
                  <c:v>10.500000000000101</c:v>
                </c:pt>
                <c:pt idx="630">
                  <c:v>10.516666666666769</c:v>
                </c:pt>
                <c:pt idx="631">
                  <c:v>10.533333333333436</c:v>
                </c:pt>
                <c:pt idx="632">
                  <c:v>10.550000000000104</c:v>
                </c:pt>
                <c:pt idx="633">
                  <c:v>10.566666666666771</c:v>
                </c:pt>
                <c:pt idx="634">
                  <c:v>10.583333333333439</c:v>
                </c:pt>
                <c:pt idx="635">
                  <c:v>10.600000000000106</c:v>
                </c:pt>
                <c:pt idx="636">
                  <c:v>10.616666666666774</c:v>
                </c:pt>
                <c:pt idx="637">
                  <c:v>10.633333333333441</c:v>
                </c:pt>
                <c:pt idx="638">
                  <c:v>10.650000000000109</c:v>
                </c:pt>
                <c:pt idx="639">
                  <c:v>10.666666666666776</c:v>
                </c:pt>
                <c:pt idx="640">
                  <c:v>10.683333333333444</c:v>
                </c:pt>
                <c:pt idx="641">
                  <c:v>10.700000000000111</c:v>
                </c:pt>
                <c:pt idx="642">
                  <c:v>10.716666666666779</c:v>
                </c:pt>
                <c:pt idx="643">
                  <c:v>10.733333333333446</c:v>
                </c:pt>
                <c:pt idx="644">
                  <c:v>10.750000000000114</c:v>
                </c:pt>
                <c:pt idx="645">
                  <c:v>10.766666666666781</c:v>
                </c:pt>
                <c:pt idx="646">
                  <c:v>10.783333333333449</c:v>
                </c:pt>
                <c:pt idx="647">
                  <c:v>10.800000000000116</c:v>
                </c:pt>
                <c:pt idx="648">
                  <c:v>10.816666666666784</c:v>
                </c:pt>
                <c:pt idx="649">
                  <c:v>10.833333333333451</c:v>
                </c:pt>
                <c:pt idx="650">
                  <c:v>10.850000000000119</c:v>
                </c:pt>
                <c:pt idx="651">
                  <c:v>10.866666666666786</c:v>
                </c:pt>
                <c:pt idx="652">
                  <c:v>10.883333333333454</c:v>
                </c:pt>
                <c:pt idx="653">
                  <c:v>10.900000000000121</c:v>
                </c:pt>
                <c:pt idx="654">
                  <c:v>10.916666666666789</c:v>
                </c:pt>
                <c:pt idx="655">
                  <c:v>10.933333333333456</c:v>
                </c:pt>
                <c:pt idx="656">
                  <c:v>10.950000000000124</c:v>
                </c:pt>
                <c:pt idx="657">
                  <c:v>10.966666666666791</c:v>
                </c:pt>
                <c:pt idx="658">
                  <c:v>10.983333333333459</c:v>
                </c:pt>
                <c:pt idx="659">
                  <c:v>11.000000000000126</c:v>
                </c:pt>
                <c:pt idx="660">
                  <c:v>11.016666666666794</c:v>
                </c:pt>
                <c:pt idx="661">
                  <c:v>11.033333333333461</c:v>
                </c:pt>
                <c:pt idx="662">
                  <c:v>11.050000000000129</c:v>
                </c:pt>
                <c:pt idx="663">
                  <c:v>11.066666666666796</c:v>
                </c:pt>
                <c:pt idx="664">
                  <c:v>11.083333333333464</c:v>
                </c:pt>
                <c:pt idx="665">
                  <c:v>11.100000000000131</c:v>
                </c:pt>
                <c:pt idx="666">
                  <c:v>11.116666666666799</c:v>
                </c:pt>
                <c:pt idx="667">
                  <c:v>11.133333333333466</c:v>
                </c:pt>
                <c:pt idx="668">
                  <c:v>11.150000000000134</c:v>
                </c:pt>
                <c:pt idx="669">
                  <c:v>11.166666666666801</c:v>
                </c:pt>
                <c:pt idx="670">
                  <c:v>11.183333333333469</c:v>
                </c:pt>
                <c:pt idx="671">
                  <c:v>11.200000000000136</c:v>
                </c:pt>
                <c:pt idx="672">
                  <c:v>11.216666666666804</c:v>
                </c:pt>
                <c:pt idx="673">
                  <c:v>11.233333333333471</c:v>
                </c:pt>
                <c:pt idx="674">
                  <c:v>11.250000000000139</c:v>
                </c:pt>
                <c:pt idx="675">
                  <c:v>11.266666666666806</c:v>
                </c:pt>
                <c:pt idx="676">
                  <c:v>11.283333333333474</c:v>
                </c:pt>
                <c:pt idx="677">
                  <c:v>11.300000000000141</c:v>
                </c:pt>
                <c:pt idx="678">
                  <c:v>11.316666666666809</c:v>
                </c:pt>
                <c:pt idx="679">
                  <c:v>11.333333333333476</c:v>
                </c:pt>
                <c:pt idx="680">
                  <c:v>11.350000000000144</c:v>
                </c:pt>
                <c:pt idx="681">
                  <c:v>11.366666666666811</c:v>
                </c:pt>
                <c:pt idx="682">
                  <c:v>11.383333333333479</c:v>
                </c:pt>
                <c:pt idx="683">
                  <c:v>11.400000000000146</c:v>
                </c:pt>
                <c:pt idx="684">
                  <c:v>11.416666666666814</c:v>
                </c:pt>
                <c:pt idx="685">
                  <c:v>11.433333333333481</c:v>
                </c:pt>
                <c:pt idx="686">
                  <c:v>11.450000000000149</c:v>
                </c:pt>
                <c:pt idx="687">
                  <c:v>11.466666666666816</c:v>
                </c:pt>
                <c:pt idx="688">
                  <c:v>11.483333333333483</c:v>
                </c:pt>
                <c:pt idx="689">
                  <c:v>11.500000000000151</c:v>
                </c:pt>
                <c:pt idx="690">
                  <c:v>11.516666666666818</c:v>
                </c:pt>
                <c:pt idx="691">
                  <c:v>11.533333333333486</c:v>
                </c:pt>
                <c:pt idx="692">
                  <c:v>11.550000000000153</c:v>
                </c:pt>
                <c:pt idx="693">
                  <c:v>11.566666666666821</c:v>
                </c:pt>
                <c:pt idx="694">
                  <c:v>11.583333333333488</c:v>
                </c:pt>
                <c:pt idx="695">
                  <c:v>11.600000000000156</c:v>
                </c:pt>
                <c:pt idx="696">
                  <c:v>11.616666666666823</c:v>
                </c:pt>
                <c:pt idx="697">
                  <c:v>11.633333333333491</c:v>
                </c:pt>
                <c:pt idx="698">
                  <c:v>11.650000000000158</c:v>
                </c:pt>
                <c:pt idx="699">
                  <c:v>11.666666666666826</c:v>
                </c:pt>
                <c:pt idx="700">
                  <c:v>11.683333333333493</c:v>
                </c:pt>
                <c:pt idx="701">
                  <c:v>11.700000000000161</c:v>
                </c:pt>
                <c:pt idx="702">
                  <c:v>11.716666666666828</c:v>
                </c:pt>
                <c:pt idx="703">
                  <c:v>11.733333333333496</c:v>
                </c:pt>
                <c:pt idx="704">
                  <c:v>11.750000000000163</c:v>
                </c:pt>
                <c:pt idx="705">
                  <c:v>11.766666666666831</c:v>
                </c:pt>
                <c:pt idx="706">
                  <c:v>11.783333333333498</c:v>
                </c:pt>
                <c:pt idx="707">
                  <c:v>11.800000000000166</c:v>
                </c:pt>
                <c:pt idx="708">
                  <c:v>11.816666666666833</c:v>
                </c:pt>
                <c:pt idx="709">
                  <c:v>11.833333333333501</c:v>
                </c:pt>
                <c:pt idx="710">
                  <c:v>11.850000000000168</c:v>
                </c:pt>
                <c:pt idx="711">
                  <c:v>11.866666666666836</c:v>
                </c:pt>
                <c:pt idx="712">
                  <c:v>11.883333333333503</c:v>
                </c:pt>
                <c:pt idx="713">
                  <c:v>11.900000000000171</c:v>
                </c:pt>
                <c:pt idx="714">
                  <c:v>11.916666666666838</c:v>
                </c:pt>
                <c:pt idx="715">
                  <c:v>11.933333333333506</c:v>
                </c:pt>
                <c:pt idx="716">
                  <c:v>11.950000000000173</c:v>
                </c:pt>
                <c:pt idx="717">
                  <c:v>11.966666666666841</c:v>
                </c:pt>
                <c:pt idx="718">
                  <c:v>11.983333333333508</c:v>
                </c:pt>
                <c:pt idx="719">
                  <c:v>12.000000000000176</c:v>
                </c:pt>
                <c:pt idx="720">
                  <c:v>12.016666666666843</c:v>
                </c:pt>
                <c:pt idx="721">
                  <c:v>12.033333333333511</c:v>
                </c:pt>
                <c:pt idx="722">
                  <c:v>12.050000000000178</c:v>
                </c:pt>
                <c:pt idx="723">
                  <c:v>12.066666666666846</c:v>
                </c:pt>
                <c:pt idx="724">
                  <c:v>12.083333333333513</c:v>
                </c:pt>
                <c:pt idx="725">
                  <c:v>12.100000000000181</c:v>
                </c:pt>
                <c:pt idx="726">
                  <c:v>12.116666666666848</c:v>
                </c:pt>
                <c:pt idx="727">
                  <c:v>12.133333333333516</c:v>
                </c:pt>
                <c:pt idx="728">
                  <c:v>12.150000000000183</c:v>
                </c:pt>
                <c:pt idx="729">
                  <c:v>12.166666666666851</c:v>
                </c:pt>
                <c:pt idx="730">
                  <c:v>12.183333333333518</c:v>
                </c:pt>
                <c:pt idx="731">
                  <c:v>12.200000000000186</c:v>
                </c:pt>
                <c:pt idx="732">
                  <c:v>12.216666666666853</c:v>
                </c:pt>
                <c:pt idx="733">
                  <c:v>12.233333333333521</c:v>
                </c:pt>
                <c:pt idx="734">
                  <c:v>12.250000000000188</c:v>
                </c:pt>
                <c:pt idx="735">
                  <c:v>12.266666666666856</c:v>
                </c:pt>
                <c:pt idx="736">
                  <c:v>12.283333333333523</c:v>
                </c:pt>
                <c:pt idx="737">
                  <c:v>12.300000000000191</c:v>
                </c:pt>
                <c:pt idx="738">
                  <c:v>12.316666666666858</c:v>
                </c:pt>
                <c:pt idx="739">
                  <c:v>12.333333333333526</c:v>
                </c:pt>
                <c:pt idx="740">
                  <c:v>12.350000000000193</c:v>
                </c:pt>
                <c:pt idx="741">
                  <c:v>12.366666666666861</c:v>
                </c:pt>
                <c:pt idx="742">
                  <c:v>12.383333333333528</c:v>
                </c:pt>
                <c:pt idx="743">
                  <c:v>12.400000000000196</c:v>
                </c:pt>
                <c:pt idx="744">
                  <c:v>12.416666666666863</c:v>
                </c:pt>
                <c:pt idx="745">
                  <c:v>12.433333333333531</c:v>
                </c:pt>
                <c:pt idx="746">
                  <c:v>12.450000000000198</c:v>
                </c:pt>
                <c:pt idx="747">
                  <c:v>12.466666666666866</c:v>
                </c:pt>
                <c:pt idx="748">
                  <c:v>12.483333333333533</c:v>
                </c:pt>
                <c:pt idx="749">
                  <c:v>12.500000000000201</c:v>
                </c:pt>
                <c:pt idx="750">
                  <c:v>12.516666666666868</c:v>
                </c:pt>
                <c:pt idx="751">
                  <c:v>12.533333333333536</c:v>
                </c:pt>
                <c:pt idx="752">
                  <c:v>12.550000000000203</c:v>
                </c:pt>
                <c:pt idx="753">
                  <c:v>12.566666666666871</c:v>
                </c:pt>
                <c:pt idx="754">
                  <c:v>12.583333333333538</c:v>
                </c:pt>
                <c:pt idx="755">
                  <c:v>12.600000000000206</c:v>
                </c:pt>
                <c:pt idx="756">
                  <c:v>12.616666666666873</c:v>
                </c:pt>
                <c:pt idx="757">
                  <c:v>12.633333333333541</c:v>
                </c:pt>
                <c:pt idx="758">
                  <c:v>12.650000000000208</c:v>
                </c:pt>
                <c:pt idx="759">
                  <c:v>12.666666666666876</c:v>
                </c:pt>
                <c:pt idx="760">
                  <c:v>12.683333333333543</c:v>
                </c:pt>
                <c:pt idx="761">
                  <c:v>12.700000000000211</c:v>
                </c:pt>
                <c:pt idx="762">
                  <c:v>12.716666666666878</c:v>
                </c:pt>
                <c:pt idx="763">
                  <c:v>12.733333333333546</c:v>
                </c:pt>
                <c:pt idx="764">
                  <c:v>12.750000000000213</c:v>
                </c:pt>
                <c:pt idx="765">
                  <c:v>12.766666666666881</c:v>
                </c:pt>
                <c:pt idx="766">
                  <c:v>12.783333333333548</c:v>
                </c:pt>
                <c:pt idx="767">
                  <c:v>12.800000000000216</c:v>
                </c:pt>
                <c:pt idx="768">
                  <c:v>12.816666666666883</c:v>
                </c:pt>
                <c:pt idx="769">
                  <c:v>12.833333333333551</c:v>
                </c:pt>
                <c:pt idx="770">
                  <c:v>12.850000000000218</c:v>
                </c:pt>
                <c:pt idx="771">
                  <c:v>12.866666666666886</c:v>
                </c:pt>
                <c:pt idx="772">
                  <c:v>12.883333333333553</c:v>
                </c:pt>
                <c:pt idx="773">
                  <c:v>12.900000000000221</c:v>
                </c:pt>
                <c:pt idx="774">
                  <c:v>12.916666666666888</c:v>
                </c:pt>
                <c:pt idx="775">
                  <c:v>12.933333333333556</c:v>
                </c:pt>
                <c:pt idx="776">
                  <c:v>12.950000000000223</c:v>
                </c:pt>
                <c:pt idx="777">
                  <c:v>12.966666666666891</c:v>
                </c:pt>
                <c:pt idx="778">
                  <c:v>12.983333333333558</c:v>
                </c:pt>
                <c:pt idx="779">
                  <c:v>13.000000000000226</c:v>
                </c:pt>
                <c:pt idx="780">
                  <c:v>13.016666666666893</c:v>
                </c:pt>
                <c:pt idx="781">
                  <c:v>13.033333333333561</c:v>
                </c:pt>
                <c:pt idx="782">
                  <c:v>13.050000000000228</c:v>
                </c:pt>
                <c:pt idx="783">
                  <c:v>13.066666666666896</c:v>
                </c:pt>
                <c:pt idx="784">
                  <c:v>13.083333333333563</c:v>
                </c:pt>
                <c:pt idx="785">
                  <c:v>13.100000000000231</c:v>
                </c:pt>
                <c:pt idx="786">
                  <c:v>13.116666666666898</c:v>
                </c:pt>
                <c:pt idx="787">
                  <c:v>13.133333333333566</c:v>
                </c:pt>
                <c:pt idx="788">
                  <c:v>13.150000000000233</c:v>
                </c:pt>
                <c:pt idx="789">
                  <c:v>13.166666666666901</c:v>
                </c:pt>
                <c:pt idx="790">
                  <c:v>13.183333333333568</c:v>
                </c:pt>
                <c:pt idx="791">
                  <c:v>13.200000000000236</c:v>
                </c:pt>
                <c:pt idx="792">
                  <c:v>13.216666666666903</c:v>
                </c:pt>
                <c:pt idx="793">
                  <c:v>13.233333333333571</c:v>
                </c:pt>
                <c:pt idx="794">
                  <c:v>13.250000000000238</c:v>
                </c:pt>
                <c:pt idx="795">
                  <c:v>13.266666666666906</c:v>
                </c:pt>
                <c:pt idx="796">
                  <c:v>13.283333333333573</c:v>
                </c:pt>
                <c:pt idx="797">
                  <c:v>13.300000000000241</c:v>
                </c:pt>
                <c:pt idx="798">
                  <c:v>13.316666666666908</c:v>
                </c:pt>
                <c:pt idx="799">
                  <c:v>13.333333333333576</c:v>
                </c:pt>
                <c:pt idx="800">
                  <c:v>13.350000000000243</c:v>
                </c:pt>
                <c:pt idx="801">
                  <c:v>13.366666666666911</c:v>
                </c:pt>
                <c:pt idx="802">
                  <c:v>13.383333333333578</c:v>
                </c:pt>
                <c:pt idx="803">
                  <c:v>13.400000000000245</c:v>
                </c:pt>
                <c:pt idx="804">
                  <c:v>13.416666666666913</c:v>
                </c:pt>
                <c:pt idx="805">
                  <c:v>13.43333333333358</c:v>
                </c:pt>
                <c:pt idx="806">
                  <c:v>13.450000000000248</c:v>
                </c:pt>
                <c:pt idx="807">
                  <c:v>13.466666666666915</c:v>
                </c:pt>
                <c:pt idx="808">
                  <c:v>13.483333333333583</c:v>
                </c:pt>
                <c:pt idx="809">
                  <c:v>13.50000000000025</c:v>
                </c:pt>
                <c:pt idx="810">
                  <c:v>13.516666666666918</c:v>
                </c:pt>
                <c:pt idx="811">
                  <c:v>13.533333333333585</c:v>
                </c:pt>
                <c:pt idx="812">
                  <c:v>13.550000000000253</c:v>
                </c:pt>
                <c:pt idx="813">
                  <c:v>13.56666666666692</c:v>
                </c:pt>
                <c:pt idx="814">
                  <c:v>13.583333333333588</c:v>
                </c:pt>
                <c:pt idx="815">
                  <c:v>13.600000000000255</c:v>
                </c:pt>
                <c:pt idx="816">
                  <c:v>13.616666666666923</c:v>
                </c:pt>
                <c:pt idx="817">
                  <c:v>13.63333333333359</c:v>
                </c:pt>
                <c:pt idx="818">
                  <c:v>13.650000000000258</c:v>
                </c:pt>
                <c:pt idx="819">
                  <c:v>13.666666666666925</c:v>
                </c:pt>
                <c:pt idx="820">
                  <c:v>13.683333333333593</c:v>
                </c:pt>
                <c:pt idx="821">
                  <c:v>13.70000000000026</c:v>
                </c:pt>
                <c:pt idx="822">
                  <c:v>13.716666666666928</c:v>
                </c:pt>
                <c:pt idx="823">
                  <c:v>13.733333333333595</c:v>
                </c:pt>
                <c:pt idx="824">
                  <c:v>13.750000000000263</c:v>
                </c:pt>
                <c:pt idx="825">
                  <c:v>13.76666666666693</c:v>
                </c:pt>
                <c:pt idx="826">
                  <c:v>13.783333333333598</c:v>
                </c:pt>
                <c:pt idx="827">
                  <c:v>13.800000000000265</c:v>
                </c:pt>
                <c:pt idx="828">
                  <c:v>13.816666666666933</c:v>
                </c:pt>
                <c:pt idx="829">
                  <c:v>13.8333333333336</c:v>
                </c:pt>
                <c:pt idx="830">
                  <c:v>13.850000000000268</c:v>
                </c:pt>
                <c:pt idx="831">
                  <c:v>13.866666666666935</c:v>
                </c:pt>
                <c:pt idx="832">
                  <c:v>13.883333333333603</c:v>
                </c:pt>
                <c:pt idx="833">
                  <c:v>13.90000000000027</c:v>
                </c:pt>
                <c:pt idx="834">
                  <c:v>13.916666666666938</c:v>
                </c:pt>
                <c:pt idx="835">
                  <c:v>13.933333333333605</c:v>
                </c:pt>
                <c:pt idx="836">
                  <c:v>13.950000000000273</c:v>
                </c:pt>
                <c:pt idx="837">
                  <c:v>13.96666666666694</c:v>
                </c:pt>
                <c:pt idx="838">
                  <c:v>13.983333333333608</c:v>
                </c:pt>
                <c:pt idx="839">
                  <c:v>14.000000000000275</c:v>
                </c:pt>
                <c:pt idx="840">
                  <c:v>14.016666666666943</c:v>
                </c:pt>
                <c:pt idx="841">
                  <c:v>14.03333333333361</c:v>
                </c:pt>
                <c:pt idx="842">
                  <c:v>14.050000000000278</c:v>
                </c:pt>
                <c:pt idx="843">
                  <c:v>14.066666666666945</c:v>
                </c:pt>
                <c:pt idx="844">
                  <c:v>14.083333333333613</c:v>
                </c:pt>
                <c:pt idx="845">
                  <c:v>14.10000000000028</c:v>
                </c:pt>
                <c:pt idx="846">
                  <c:v>14.116666666666948</c:v>
                </c:pt>
                <c:pt idx="847">
                  <c:v>14.133333333333615</c:v>
                </c:pt>
                <c:pt idx="848">
                  <c:v>14.150000000000283</c:v>
                </c:pt>
                <c:pt idx="849">
                  <c:v>14.16666666666695</c:v>
                </c:pt>
                <c:pt idx="850">
                  <c:v>14.183333333333618</c:v>
                </c:pt>
                <c:pt idx="851">
                  <c:v>14.200000000000285</c:v>
                </c:pt>
                <c:pt idx="852">
                  <c:v>14.216666666666953</c:v>
                </c:pt>
                <c:pt idx="853">
                  <c:v>14.23333333333362</c:v>
                </c:pt>
                <c:pt idx="854">
                  <c:v>14.250000000000288</c:v>
                </c:pt>
                <c:pt idx="855">
                  <c:v>14.266666666666955</c:v>
                </c:pt>
                <c:pt idx="856">
                  <c:v>14.283333333333623</c:v>
                </c:pt>
                <c:pt idx="857">
                  <c:v>14.30000000000029</c:v>
                </c:pt>
                <c:pt idx="858">
                  <c:v>14.316666666666958</c:v>
                </c:pt>
                <c:pt idx="859">
                  <c:v>14.333333333333625</c:v>
                </c:pt>
                <c:pt idx="860">
                  <c:v>14.350000000000293</c:v>
                </c:pt>
                <c:pt idx="861">
                  <c:v>14.36666666666696</c:v>
                </c:pt>
                <c:pt idx="862">
                  <c:v>14.383333333333628</c:v>
                </c:pt>
                <c:pt idx="863">
                  <c:v>14.400000000000295</c:v>
                </c:pt>
                <c:pt idx="864">
                  <c:v>14.416666666666963</c:v>
                </c:pt>
                <c:pt idx="865">
                  <c:v>14.43333333333363</c:v>
                </c:pt>
                <c:pt idx="866">
                  <c:v>14.450000000000298</c:v>
                </c:pt>
                <c:pt idx="867">
                  <c:v>14.466666666666965</c:v>
                </c:pt>
                <c:pt idx="868">
                  <c:v>14.483333333333633</c:v>
                </c:pt>
                <c:pt idx="869">
                  <c:v>14.5000000000003</c:v>
                </c:pt>
                <c:pt idx="870">
                  <c:v>14.516666666666968</c:v>
                </c:pt>
                <c:pt idx="871">
                  <c:v>14.533333333333635</c:v>
                </c:pt>
                <c:pt idx="872">
                  <c:v>14.550000000000303</c:v>
                </c:pt>
                <c:pt idx="873">
                  <c:v>14.56666666666697</c:v>
                </c:pt>
                <c:pt idx="874">
                  <c:v>14.583333333333638</c:v>
                </c:pt>
                <c:pt idx="875">
                  <c:v>14.600000000000305</c:v>
                </c:pt>
                <c:pt idx="876">
                  <c:v>14.616666666666973</c:v>
                </c:pt>
                <c:pt idx="877">
                  <c:v>14.63333333333364</c:v>
                </c:pt>
                <c:pt idx="878">
                  <c:v>14.650000000000308</c:v>
                </c:pt>
                <c:pt idx="879">
                  <c:v>14.666666666666975</c:v>
                </c:pt>
                <c:pt idx="880">
                  <c:v>14.683333333333643</c:v>
                </c:pt>
                <c:pt idx="881">
                  <c:v>14.70000000000031</c:v>
                </c:pt>
                <c:pt idx="882">
                  <c:v>14.716666666666978</c:v>
                </c:pt>
                <c:pt idx="883">
                  <c:v>14.733333333333645</c:v>
                </c:pt>
                <c:pt idx="884">
                  <c:v>14.750000000000313</c:v>
                </c:pt>
                <c:pt idx="885">
                  <c:v>14.76666666666698</c:v>
                </c:pt>
                <c:pt idx="886">
                  <c:v>14.783333333333648</c:v>
                </c:pt>
                <c:pt idx="887">
                  <c:v>14.800000000000315</c:v>
                </c:pt>
                <c:pt idx="888">
                  <c:v>14.816666666666983</c:v>
                </c:pt>
                <c:pt idx="889">
                  <c:v>14.83333333333365</c:v>
                </c:pt>
                <c:pt idx="890">
                  <c:v>14.850000000000318</c:v>
                </c:pt>
                <c:pt idx="891">
                  <c:v>14.866666666666985</c:v>
                </c:pt>
                <c:pt idx="892">
                  <c:v>14.883333333333653</c:v>
                </c:pt>
                <c:pt idx="893">
                  <c:v>14.90000000000032</c:v>
                </c:pt>
                <c:pt idx="894">
                  <c:v>14.916666666666988</c:v>
                </c:pt>
                <c:pt idx="895">
                  <c:v>14.933333333333655</c:v>
                </c:pt>
                <c:pt idx="896">
                  <c:v>14.950000000000323</c:v>
                </c:pt>
                <c:pt idx="897">
                  <c:v>14.96666666666699</c:v>
                </c:pt>
                <c:pt idx="898">
                  <c:v>14.983333333333658</c:v>
                </c:pt>
                <c:pt idx="899">
                  <c:v>15.000000000000325</c:v>
                </c:pt>
                <c:pt idx="900">
                  <c:v>15.016666666666993</c:v>
                </c:pt>
                <c:pt idx="901">
                  <c:v>15.03333333333366</c:v>
                </c:pt>
                <c:pt idx="902">
                  <c:v>15.050000000000328</c:v>
                </c:pt>
                <c:pt idx="903">
                  <c:v>15.066666666666995</c:v>
                </c:pt>
                <c:pt idx="904">
                  <c:v>15.083333333333663</c:v>
                </c:pt>
                <c:pt idx="905">
                  <c:v>15.10000000000033</c:v>
                </c:pt>
                <c:pt idx="906">
                  <c:v>15.116666666666998</c:v>
                </c:pt>
                <c:pt idx="907">
                  <c:v>15.133333333333665</c:v>
                </c:pt>
                <c:pt idx="908">
                  <c:v>15.150000000000333</c:v>
                </c:pt>
                <c:pt idx="909">
                  <c:v>15.166666666667</c:v>
                </c:pt>
                <c:pt idx="910">
                  <c:v>15.183333333333668</c:v>
                </c:pt>
                <c:pt idx="911">
                  <c:v>15.200000000000335</c:v>
                </c:pt>
                <c:pt idx="912">
                  <c:v>15.216666666667003</c:v>
                </c:pt>
                <c:pt idx="913">
                  <c:v>15.23333333333367</c:v>
                </c:pt>
                <c:pt idx="914">
                  <c:v>15.250000000000338</c:v>
                </c:pt>
                <c:pt idx="915">
                  <c:v>15.266666666667005</c:v>
                </c:pt>
                <c:pt idx="916">
                  <c:v>15.283333333333672</c:v>
                </c:pt>
                <c:pt idx="917">
                  <c:v>15.30000000000034</c:v>
                </c:pt>
                <c:pt idx="918">
                  <c:v>15.316666666667007</c:v>
                </c:pt>
                <c:pt idx="919">
                  <c:v>15.333333333333675</c:v>
                </c:pt>
                <c:pt idx="920">
                  <c:v>15.350000000000342</c:v>
                </c:pt>
                <c:pt idx="921">
                  <c:v>15.36666666666701</c:v>
                </c:pt>
                <c:pt idx="922">
                  <c:v>15.383333333333677</c:v>
                </c:pt>
                <c:pt idx="923">
                  <c:v>15.400000000000345</c:v>
                </c:pt>
                <c:pt idx="924">
                  <c:v>15.416666666667012</c:v>
                </c:pt>
                <c:pt idx="925">
                  <c:v>15.43333333333368</c:v>
                </c:pt>
                <c:pt idx="926">
                  <c:v>15.450000000000347</c:v>
                </c:pt>
                <c:pt idx="927">
                  <c:v>15.466666666667015</c:v>
                </c:pt>
                <c:pt idx="928">
                  <c:v>15.483333333333682</c:v>
                </c:pt>
                <c:pt idx="929">
                  <c:v>15.50000000000035</c:v>
                </c:pt>
                <c:pt idx="930">
                  <c:v>15.516666666667017</c:v>
                </c:pt>
                <c:pt idx="931">
                  <c:v>15.533333333333685</c:v>
                </c:pt>
                <c:pt idx="932">
                  <c:v>15.550000000000352</c:v>
                </c:pt>
                <c:pt idx="933">
                  <c:v>15.56666666666702</c:v>
                </c:pt>
                <c:pt idx="934">
                  <c:v>15.583333333333687</c:v>
                </c:pt>
                <c:pt idx="935">
                  <c:v>15.600000000000355</c:v>
                </c:pt>
                <c:pt idx="936">
                  <c:v>15.616666666667022</c:v>
                </c:pt>
                <c:pt idx="937">
                  <c:v>15.63333333333369</c:v>
                </c:pt>
                <c:pt idx="938">
                  <c:v>15.650000000000357</c:v>
                </c:pt>
                <c:pt idx="939">
                  <c:v>15.666666666667025</c:v>
                </c:pt>
                <c:pt idx="940">
                  <c:v>15.683333333333692</c:v>
                </c:pt>
                <c:pt idx="941">
                  <c:v>15.70000000000036</c:v>
                </c:pt>
                <c:pt idx="942">
                  <c:v>15.716666666667027</c:v>
                </c:pt>
                <c:pt idx="943">
                  <c:v>15.733333333333695</c:v>
                </c:pt>
                <c:pt idx="944">
                  <c:v>15.750000000000362</c:v>
                </c:pt>
                <c:pt idx="945">
                  <c:v>15.76666666666703</c:v>
                </c:pt>
                <c:pt idx="946">
                  <c:v>15.783333333333697</c:v>
                </c:pt>
                <c:pt idx="947">
                  <c:v>15.800000000000365</c:v>
                </c:pt>
                <c:pt idx="948">
                  <c:v>15.816666666667032</c:v>
                </c:pt>
                <c:pt idx="949">
                  <c:v>15.8333333333337</c:v>
                </c:pt>
                <c:pt idx="950">
                  <c:v>15.850000000000367</c:v>
                </c:pt>
                <c:pt idx="951">
                  <c:v>15.866666666667035</c:v>
                </c:pt>
                <c:pt idx="952">
                  <c:v>15.883333333333702</c:v>
                </c:pt>
                <c:pt idx="953">
                  <c:v>15.90000000000037</c:v>
                </c:pt>
                <c:pt idx="954">
                  <c:v>15.916666666667037</c:v>
                </c:pt>
                <c:pt idx="955">
                  <c:v>15.933333333333705</c:v>
                </c:pt>
                <c:pt idx="956">
                  <c:v>15.950000000000372</c:v>
                </c:pt>
                <c:pt idx="957">
                  <c:v>15.96666666666704</c:v>
                </c:pt>
                <c:pt idx="958">
                  <c:v>15.983333333333707</c:v>
                </c:pt>
                <c:pt idx="959">
                  <c:v>16.000000000000373</c:v>
                </c:pt>
                <c:pt idx="960">
                  <c:v>16.016666666667039</c:v>
                </c:pt>
                <c:pt idx="961">
                  <c:v>16.033333333333704</c:v>
                </c:pt>
                <c:pt idx="962">
                  <c:v>16.05000000000037</c:v>
                </c:pt>
                <c:pt idx="963">
                  <c:v>16.066666666667036</c:v>
                </c:pt>
                <c:pt idx="964">
                  <c:v>16.083333333333702</c:v>
                </c:pt>
                <c:pt idx="965">
                  <c:v>16.100000000000367</c:v>
                </c:pt>
                <c:pt idx="966">
                  <c:v>16.116666666667033</c:v>
                </c:pt>
                <c:pt idx="967">
                  <c:v>16.133333333333699</c:v>
                </c:pt>
                <c:pt idx="968">
                  <c:v>16.150000000000365</c:v>
                </c:pt>
                <c:pt idx="969">
                  <c:v>16.16666666666703</c:v>
                </c:pt>
                <c:pt idx="970">
                  <c:v>16.183333333333696</c:v>
                </c:pt>
                <c:pt idx="971">
                  <c:v>16.200000000000362</c:v>
                </c:pt>
                <c:pt idx="972">
                  <c:v>16.216666666667027</c:v>
                </c:pt>
                <c:pt idx="973">
                  <c:v>16.233333333333693</c:v>
                </c:pt>
                <c:pt idx="974">
                  <c:v>16.250000000000359</c:v>
                </c:pt>
                <c:pt idx="975">
                  <c:v>16.266666666667025</c:v>
                </c:pt>
                <c:pt idx="976">
                  <c:v>16.28333333333369</c:v>
                </c:pt>
                <c:pt idx="977">
                  <c:v>16.300000000000356</c:v>
                </c:pt>
                <c:pt idx="978">
                  <c:v>16.316666666667022</c:v>
                </c:pt>
                <c:pt idx="979">
                  <c:v>16.333333333333687</c:v>
                </c:pt>
                <c:pt idx="980">
                  <c:v>16.350000000000353</c:v>
                </c:pt>
                <c:pt idx="981">
                  <c:v>16.366666666667019</c:v>
                </c:pt>
                <c:pt idx="982">
                  <c:v>16.383333333333685</c:v>
                </c:pt>
                <c:pt idx="983">
                  <c:v>16.40000000000035</c:v>
                </c:pt>
                <c:pt idx="984">
                  <c:v>16.416666666667016</c:v>
                </c:pt>
                <c:pt idx="985">
                  <c:v>16.433333333333682</c:v>
                </c:pt>
                <c:pt idx="986">
                  <c:v>16.450000000000347</c:v>
                </c:pt>
                <c:pt idx="987">
                  <c:v>16.466666666667013</c:v>
                </c:pt>
                <c:pt idx="988">
                  <c:v>16.483333333333679</c:v>
                </c:pt>
                <c:pt idx="989">
                  <c:v>16.500000000000345</c:v>
                </c:pt>
                <c:pt idx="990">
                  <c:v>16.51666666666701</c:v>
                </c:pt>
                <c:pt idx="991">
                  <c:v>16.533333333333676</c:v>
                </c:pt>
                <c:pt idx="992">
                  <c:v>16.550000000000342</c:v>
                </c:pt>
                <c:pt idx="993">
                  <c:v>16.566666666667007</c:v>
                </c:pt>
                <c:pt idx="994">
                  <c:v>16.583333333333673</c:v>
                </c:pt>
                <c:pt idx="995">
                  <c:v>16.600000000000339</c:v>
                </c:pt>
                <c:pt idx="996">
                  <c:v>16.616666666667005</c:v>
                </c:pt>
                <c:pt idx="997">
                  <c:v>16.63333333333367</c:v>
                </c:pt>
                <c:pt idx="998">
                  <c:v>16.650000000000336</c:v>
                </c:pt>
                <c:pt idx="999">
                  <c:v>16.666666666667002</c:v>
                </c:pt>
                <c:pt idx="1000">
                  <c:v>16.683333333333668</c:v>
                </c:pt>
                <c:pt idx="1001">
                  <c:v>16.700000000000333</c:v>
                </c:pt>
                <c:pt idx="1002">
                  <c:v>16.716666666666999</c:v>
                </c:pt>
                <c:pt idx="1003">
                  <c:v>16.733333333333665</c:v>
                </c:pt>
                <c:pt idx="1004">
                  <c:v>16.75000000000033</c:v>
                </c:pt>
                <c:pt idx="1005">
                  <c:v>16.766666666666996</c:v>
                </c:pt>
                <c:pt idx="1006">
                  <c:v>16.783333333333662</c:v>
                </c:pt>
                <c:pt idx="1007">
                  <c:v>16.800000000000328</c:v>
                </c:pt>
                <c:pt idx="1008">
                  <c:v>16.816666666666993</c:v>
                </c:pt>
                <c:pt idx="1009">
                  <c:v>16.833333333333659</c:v>
                </c:pt>
                <c:pt idx="1010">
                  <c:v>16.850000000000325</c:v>
                </c:pt>
                <c:pt idx="1011">
                  <c:v>16.86666666666699</c:v>
                </c:pt>
                <c:pt idx="1012">
                  <c:v>16.883333333333656</c:v>
                </c:pt>
                <c:pt idx="1013">
                  <c:v>16.900000000000322</c:v>
                </c:pt>
                <c:pt idx="1014">
                  <c:v>16.916666666666988</c:v>
                </c:pt>
                <c:pt idx="1015">
                  <c:v>16.933333333333653</c:v>
                </c:pt>
                <c:pt idx="1016">
                  <c:v>16.950000000000319</c:v>
                </c:pt>
                <c:pt idx="1017">
                  <c:v>16.966666666666985</c:v>
                </c:pt>
                <c:pt idx="1018">
                  <c:v>16.98333333333365</c:v>
                </c:pt>
                <c:pt idx="1019">
                  <c:v>17.000000000000316</c:v>
                </c:pt>
                <c:pt idx="1020">
                  <c:v>17.016666666666982</c:v>
                </c:pt>
                <c:pt idx="1021">
                  <c:v>17.033333333333648</c:v>
                </c:pt>
                <c:pt idx="1022">
                  <c:v>17.050000000000313</c:v>
                </c:pt>
                <c:pt idx="1023">
                  <c:v>17.066666666666979</c:v>
                </c:pt>
                <c:pt idx="1024">
                  <c:v>17.083333333333645</c:v>
                </c:pt>
                <c:pt idx="1025">
                  <c:v>17.100000000000311</c:v>
                </c:pt>
                <c:pt idx="1026">
                  <c:v>17.116666666666976</c:v>
                </c:pt>
                <c:pt idx="1027">
                  <c:v>17.133333333333642</c:v>
                </c:pt>
                <c:pt idx="1028">
                  <c:v>17.150000000000308</c:v>
                </c:pt>
                <c:pt idx="1029">
                  <c:v>17.166666666666973</c:v>
                </c:pt>
                <c:pt idx="1030">
                  <c:v>17.183333333333639</c:v>
                </c:pt>
                <c:pt idx="1031">
                  <c:v>17.200000000000305</c:v>
                </c:pt>
                <c:pt idx="1032">
                  <c:v>17.216666666666971</c:v>
                </c:pt>
                <c:pt idx="1033">
                  <c:v>17.233333333333636</c:v>
                </c:pt>
                <c:pt idx="1034">
                  <c:v>17.250000000000302</c:v>
                </c:pt>
                <c:pt idx="1035">
                  <c:v>17.266666666666968</c:v>
                </c:pt>
                <c:pt idx="1036">
                  <c:v>17.283333333333633</c:v>
                </c:pt>
                <c:pt idx="1037">
                  <c:v>17.300000000000299</c:v>
                </c:pt>
                <c:pt idx="1038">
                  <c:v>17.316666666666965</c:v>
                </c:pt>
                <c:pt idx="1039">
                  <c:v>17.333333333333631</c:v>
                </c:pt>
                <c:pt idx="1040">
                  <c:v>17.350000000000296</c:v>
                </c:pt>
                <c:pt idx="1041">
                  <c:v>17.366666666666962</c:v>
                </c:pt>
                <c:pt idx="1042">
                  <c:v>17.383333333333628</c:v>
                </c:pt>
                <c:pt idx="1043">
                  <c:v>17.400000000000293</c:v>
                </c:pt>
                <c:pt idx="1044">
                  <c:v>17.416666666666959</c:v>
                </c:pt>
                <c:pt idx="1045">
                  <c:v>17.433333333333625</c:v>
                </c:pt>
                <c:pt idx="1046">
                  <c:v>17.450000000000291</c:v>
                </c:pt>
                <c:pt idx="1047">
                  <c:v>17.466666666666956</c:v>
                </c:pt>
                <c:pt idx="1048">
                  <c:v>17.483333333333622</c:v>
                </c:pt>
                <c:pt idx="1049">
                  <c:v>17.500000000000288</c:v>
                </c:pt>
                <c:pt idx="1050">
                  <c:v>17.516666666666953</c:v>
                </c:pt>
                <c:pt idx="1051">
                  <c:v>17.533333333333619</c:v>
                </c:pt>
                <c:pt idx="1052">
                  <c:v>17.550000000000285</c:v>
                </c:pt>
                <c:pt idx="1053">
                  <c:v>17.566666666666951</c:v>
                </c:pt>
                <c:pt idx="1054">
                  <c:v>17.583333333333616</c:v>
                </c:pt>
                <c:pt idx="1055">
                  <c:v>17.600000000000282</c:v>
                </c:pt>
                <c:pt idx="1056">
                  <c:v>17.616666666666948</c:v>
                </c:pt>
                <c:pt idx="1057">
                  <c:v>17.633333333333614</c:v>
                </c:pt>
                <c:pt idx="1058">
                  <c:v>17.650000000000279</c:v>
                </c:pt>
                <c:pt idx="1059">
                  <c:v>17.666666666666945</c:v>
                </c:pt>
                <c:pt idx="1060">
                  <c:v>17.683333333333611</c:v>
                </c:pt>
                <c:pt idx="1061">
                  <c:v>17.700000000000276</c:v>
                </c:pt>
                <c:pt idx="1062">
                  <c:v>17.716666666666942</c:v>
                </c:pt>
                <c:pt idx="1063">
                  <c:v>17.733333333333608</c:v>
                </c:pt>
                <c:pt idx="1064">
                  <c:v>17.750000000000274</c:v>
                </c:pt>
                <c:pt idx="1065">
                  <c:v>17.766666666666939</c:v>
                </c:pt>
                <c:pt idx="1066">
                  <c:v>17.783333333333605</c:v>
                </c:pt>
                <c:pt idx="1067">
                  <c:v>17.800000000000271</c:v>
                </c:pt>
                <c:pt idx="1068">
                  <c:v>17.816666666666936</c:v>
                </c:pt>
                <c:pt idx="1069">
                  <c:v>17.833333333333602</c:v>
                </c:pt>
                <c:pt idx="1070">
                  <c:v>17.850000000000268</c:v>
                </c:pt>
                <c:pt idx="1071">
                  <c:v>17.866666666666934</c:v>
                </c:pt>
                <c:pt idx="1072">
                  <c:v>17.883333333333599</c:v>
                </c:pt>
                <c:pt idx="1073">
                  <c:v>17.900000000000265</c:v>
                </c:pt>
                <c:pt idx="1074">
                  <c:v>17.916666666666931</c:v>
                </c:pt>
                <c:pt idx="1075">
                  <c:v>17.933333333333596</c:v>
                </c:pt>
                <c:pt idx="1076">
                  <c:v>17.950000000000262</c:v>
                </c:pt>
                <c:pt idx="1077">
                  <c:v>17.966666666666928</c:v>
                </c:pt>
                <c:pt idx="1078">
                  <c:v>17.983333333333594</c:v>
                </c:pt>
                <c:pt idx="1079">
                  <c:v>18.000000000000259</c:v>
                </c:pt>
                <c:pt idx="1080">
                  <c:v>18.016666666666925</c:v>
                </c:pt>
                <c:pt idx="1081">
                  <c:v>18.033333333333591</c:v>
                </c:pt>
                <c:pt idx="1082">
                  <c:v>18.050000000000257</c:v>
                </c:pt>
                <c:pt idx="1083">
                  <c:v>18.066666666666922</c:v>
                </c:pt>
                <c:pt idx="1084">
                  <c:v>18.083333333333588</c:v>
                </c:pt>
                <c:pt idx="1085">
                  <c:v>18.100000000000254</c:v>
                </c:pt>
                <c:pt idx="1086">
                  <c:v>18.116666666666919</c:v>
                </c:pt>
                <c:pt idx="1087">
                  <c:v>18.133333333333585</c:v>
                </c:pt>
                <c:pt idx="1088">
                  <c:v>18.150000000000251</c:v>
                </c:pt>
                <c:pt idx="1089">
                  <c:v>18.166666666666917</c:v>
                </c:pt>
                <c:pt idx="1090">
                  <c:v>18.183333333333582</c:v>
                </c:pt>
                <c:pt idx="1091">
                  <c:v>18.200000000000248</c:v>
                </c:pt>
                <c:pt idx="1092">
                  <c:v>18.216666666666914</c:v>
                </c:pt>
                <c:pt idx="1093">
                  <c:v>18.233333333333579</c:v>
                </c:pt>
                <c:pt idx="1094">
                  <c:v>18.250000000000245</c:v>
                </c:pt>
                <c:pt idx="1095">
                  <c:v>18.266666666666911</c:v>
                </c:pt>
                <c:pt idx="1096">
                  <c:v>18.283333333333577</c:v>
                </c:pt>
                <c:pt idx="1097">
                  <c:v>18.300000000000242</c:v>
                </c:pt>
                <c:pt idx="1098">
                  <c:v>18.316666666666908</c:v>
                </c:pt>
                <c:pt idx="1099">
                  <c:v>18.333333333333574</c:v>
                </c:pt>
                <c:pt idx="1100">
                  <c:v>18.350000000000239</c:v>
                </c:pt>
                <c:pt idx="1101">
                  <c:v>18.366666666666905</c:v>
                </c:pt>
                <c:pt idx="1102">
                  <c:v>18.383333333333571</c:v>
                </c:pt>
                <c:pt idx="1103">
                  <c:v>18.400000000000237</c:v>
                </c:pt>
                <c:pt idx="1104">
                  <c:v>18.416666666666902</c:v>
                </c:pt>
                <c:pt idx="1105">
                  <c:v>18.433333333333568</c:v>
                </c:pt>
                <c:pt idx="1106">
                  <c:v>18.450000000000234</c:v>
                </c:pt>
                <c:pt idx="1107">
                  <c:v>18.466666666666899</c:v>
                </c:pt>
                <c:pt idx="1108">
                  <c:v>18.483333333333565</c:v>
                </c:pt>
                <c:pt idx="1109">
                  <c:v>18.500000000000231</c:v>
                </c:pt>
                <c:pt idx="1110">
                  <c:v>18.516666666666897</c:v>
                </c:pt>
                <c:pt idx="1111">
                  <c:v>18.533333333333562</c:v>
                </c:pt>
                <c:pt idx="1112">
                  <c:v>18.550000000000228</c:v>
                </c:pt>
                <c:pt idx="1113">
                  <c:v>18.566666666666894</c:v>
                </c:pt>
                <c:pt idx="1114">
                  <c:v>18.58333333333356</c:v>
                </c:pt>
                <c:pt idx="1115">
                  <c:v>18.600000000000225</c:v>
                </c:pt>
                <c:pt idx="1116">
                  <c:v>18.616666666666891</c:v>
                </c:pt>
                <c:pt idx="1117">
                  <c:v>18.633333333333557</c:v>
                </c:pt>
                <c:pt idx="1118">
                  <c:v>18.650000000000222</c:v>
                </c:pt>
                <c:pt idx="1119">
                  <c:v>18.666666666666888</c:v>
                </c:pt>
                <c:pt idx="1120">
                  <c:v>18.683333333333554</c:v>
                </c:pt>
                <c:pt idx="1121">
                  <c:v>18.70000000000022</c:v>
                </c:pt>
                <c:pt idx="1122">
                  <c:v>18.716666666666885</c:v>
                </c:pt>
                <c:pt idx="1123">
                  <c:v>18.733333333333551</c:v>
                </c:pt>
                <c:pt idx="1124">
                  <c:v>18.750000000000217</c:v>
                </c:pt>
                <c:pt idx="1125">
                  <c:v>18.766666666666882</c:v>
                </c:pt>
                <c:pt idx="1126">
                  <c:v>18.783333333333548</c:v>
                </c:pt>
                <c:pt idx="1127">
                  <c:v>18.800000000000214</c:v>
                </c:pt>
                <c:pt idx="1128">
                  <c:v>18.81666666666688</c:v>
                </c:pt>
                <c:pt idx="1129">
                  <c:v>18.833333333333545</c:v>
                </c:pt>
                <c:pt idx="1130">
                  <c:v>18.850000000000211</c:v>
                </c:pt>
                <c:pt idx="1131">
                  <c:v>18.866666666666877</c:v>
                </c:pt>
                <c:pt idx="1132">
                  <c:v>18.883333333333542</c:v>
                </c:pt>
                <c:pt idx="1133">
                  <c:v>18.900000000000208</c:v>
                </c:pt>
                <c:pt idx="1134">
                  <c:v>18.916666666666874</c:v>
                </c:pt>
                <c:pt idx="1135">
                  <c:v>18.93333333333354</c:v>
                </c:pt>
                <c:pt idx="1136">
                  <c:v>18.950000000000205</c:v>
                </c:pt>
                <c:pt idx="1137">
                  <c:v>18.966666666666871</c:v>
                </c:pt>
                <c:pt idx="1138">
                  <c:v>18.983333333333537</c:v>
                </c:pt>
                <c:pt idx="1139">
                  <c:v>19.000000000000203</c:v>
                </c:pt>
                <c:pt idx="1140">
                  <c:v>19.016666666666868</c:v>
                </c:pt>
                <c:pt idx="1141">
                  <c:v>19.033333333333534</c:v>
                </c:pt>
                <c:pt idx="1142">
                  <c:v>19.0500000000002</c:v>
                </c:pt>
                <c:pt idx="1143">
                  <c:v>19.066666666666865</c:v>
                </c:pt>
                <c:pt idx="1144">
                  <c:v>19.083333333333531</c:v>
                </c:pt>
                <c:pt idx="1145">
                  <c:v>19.100000000000197</c:v>
                </c:pt>
                <c:pt idx="1146">
                  <c:v>19.116666666666863</c:v>
                </c:pt>
                <c:pt idx="1147">
                  <c:v>19.133333333333528</c:v>
                </c:pt>
                <c:pt idx="1148">
                  <c:v>19.150000000000194</c:v>
                </c:pt>
                <c:pt idx="1149">
                  <c:v>19.16666666666686</c:v>
                </c:pt>
                <c:pt idx="1150">
                  <c:v>19.183333333333525</c:v>
                </c:pt>
                <c:pt idx="1151">
                  <c:v>19.200000000000191</c:v>
                </c:pt>
                <c:pt idx="1152">
                  <c:v>19.216666666666857</c:v>
                </c:pt>
                <c:pt idx="1153">
                  <c:v>19.233333333333523</c:v>
                </c:pt>
                <c:pt idx="1154">
                  <c:v>19.250000000000188</c:v>
                </c:pt>
                <c:pt idx="1155">
                  <c:v>19.266666666666854</c:v>
                </c:pt>
                <c:pt idx="1156">
                  <c:v>19.28333333333352</c:v>
                </c:pt>
                <c:pt idx="1157">
                  <c:v>19.300000000000185</c:v>
                </c:pt>
                <c:pt idx="1158">
                  <c:v>19.316666666666851</c:v>
                </c:pt>
                <c:pt idx="1159">
                  <c:v>19.333333333333517</c:v>
                </c:pt>
                <c:pt idx="1160">
                  <c:v>19.350000000000183</c:v>
                </c:pt>
                <c:pt idx="1161">
                  <c:v>19.366666666666848</c:v>
                </c:pt>
                <c:pt idx="1162">
                  <c:v>19.383333333333514</c:v>
                </c:pt>
                <c:pt idx="1163">
                  <c:v>19.40000000000018</c:v>
                </c:pt>
                <c:pt idx="1164">
                  <c:v>19.416666666666845</c:v>
                </c:pt>
                <c:pt idx="1165">
                  <c:v>19.433333333333511</c:v>
                </c:pt>
                <c:pt idx="1166">
                  <c:v>19.450000000000177</c:v>
                </c:pt>
                <c:pt idx="1167">
                  <c:v>19.466666666666843</c:v>
                </c:pt>
                <c:pt idx="1168">
                  <c:v>19.483333333333508</c:v>
                </c:pt>
                <c:pt idx="1169">
                  <c:v>19.500000000000174</c:v>
                </c:pt>
                <c:pt idx="1170">
                  <c:v>19.51666666666684</c:v>
                </c:pt>
                <c:pt idx="1171">
                  <c:v>19.533333333333506</c:v>
                </c:pt>
                <c:pt idx="1172">
                  <c:v>19.550000000000171</c:v>
                </c:pt>
                <c:pt idx="1173">
                  <c:v>19.566666666666837</c:v>
                </c:pt>
                <c:pt idx="1174">
                  <c:v>19.583333333333503</c:v>
                </c:pt>
                <c:pt idx="1175">
                  <c:v>19.600000000000168</c:v>
                </c:pt>
                <c:pt idx="1176">
                  <c:v>19.616666666666834</c:v>
                </c:pt>
                <c:pt idx="1177">
                  <c:v>19.6333333333335</c:v>
                </c:pt>
                <c:pt idx="1178">
                  <c:v>19.650000000000166</c:v>
                </c:pt>
                <c:pt idx="1179">
                  <c:v>19.666666666666831</c:v>
                </c:pt>
                <c:pt idx="1180">
                  <c:v>19.683333333333497</c:v>
                </c:pt>
                <c:pt idx="1181">
                  <c:v>19.700000000000163</c:v>
                </c:pt>
                <c:pt idx="1182">
                  <c:v>19.716666666666828</c:v>
                </c:pt>
                <c:pt idx="1183">
                  <c:v>19.733333333333494</c:v>
                </c:pt>
                <c:pt idx="1184">
                  <c:v>19.75000000000016</c:v>
                </c:pt>
                <c:pt idx="1185">
                  <c:v>19.766666666666826</c:v>
                </c:pt>
                <c:pt idx="1186">
                  <c:v>19.783333333333491</c:v>
                </c:pt>
                <c:pt idx="1187">
                  <c:v>19.800000000000157</c:v>
                </c:pt>
                <c:pt idx="1188">
                  <c:v>19.816666666666823</c:v>
                </c:pt>
                <c:pt idx="1189">
                  <c:v>19.833333333333488</c:v>
                </c:pt>
                <c:pt idx="1190">
                  <c:v>19.850000000000154</c:v>
                </c:pt>
                <c:pt idx="1191">
                  <c:v>19.86666666666682</c:v>
                </c:pt>
                <c:pt idx="1192">
                  <c:v>19.883333333333486</c:v>
                </c:pt>
                <c:pt idx="1193">
                  <c:v>19.900000000000151</c:v>
                </c:pt>
                <c:pt idx="1194">
                  <c:v>19.916666666666817</c:v>
                </c:pt>
                <c:pt idx="1195">
                  <c:v>19.933333333333483</c:v>
                </c:pt>
                <c:pt idx="1196">
                  <c:v>19.950000000000149</c:v>
                </c:pt>
                <c:pt idx="1197">
                  <c:v>19.966666666666814</c:v>
                </c:pt>
                <c:pt idx="1198">
                  <c:v>19.98333333333348</c:v>
                </c:pt>
                <c:pt idx="1199">
                  <c:v>20.000000000000146</c:v>
                </c:pt>
                <c:pt idx="1200">
                  <c:v>20.016666666666811</c:v>
                </c:pt>
                <c:pt idx="1201">
                  <c:v>20.033333333333477</c:v>
                </c:pt>
                <c:pt idx="1202">
                  <c:v>20.050000000000143</c:v>
                </c:pt>
                <c:pt idx="1203">
                  <c:v>20.066666666666809</c:v>
                </c:pt>
                <c:pt idx="1204">
                  <c:v>20.083333333333474</c:v>
                </c:pt>
                <c:pt idx="1205">
                  <c:v>20.10000000000014</c:v>
                </c:pt>
                <c:pt idx="1206">
                  <c:v>20.116666666666806</c:v>
                </c:pt>
                <c:pt idx="1207">
                  <c:v>20.133333333333471</c:v>
                </c:pt>
                <c:pt idx="1208">
                  <c:v>20.150000000000137</c:v>
                </c:pt>
                <c:pt idx="1209">
                  <c:v>20.166666666666803</c:v>
                </c:pt>
                <c:pt idx="1210">
                  <c:v>20.183333333333469</c:v>
                </c:pt>
                <c:pt idx="1211">
                  <c:v>20.200000000000134</c:v>
                </c:pt>
                <c:pt idx="1212">
                  <c:v>20.2166666666668</c:v>
                </c:pt>
                <c:pt idx="1213">
                  <c:v>20.233333333333466</c:v>
                </c:pt>
                <c:pt idx="1214">
                  <c:v>20.250000000000131</c:v>
                </c:pt>
                <c:pt idx="1215">
                  <c:v>20.266666666666797</c:v>
                </c:pt>
                <c:pt idx="1216">
                  <c:v>20.283333333333463</c:v>
                </c:pt>
                <c:pt idx="1217">
                  <c:v>20.300000000000129</c:v>
                </c:pt>
                <c:pt idx="1218">
                  <c:v>20.316666666666794</c:v>
                </c:pt>
                <c:pt idx="1219">
                  <c:v>20.33333333333346</c:v>
                </c:pt>
                <c:pt idx="1220">
                  <c:v>20.350000000000126</c:v>
                </c:pt>
                <c:pt idx="1221">
                  <c:v>20.366666666666791</c:v>
                </c:pt>
                <c:pt idx="1222">
                  <c:v>20.383333333333457</c:v>
                </c:pt>
                <c:pt idx="1223">
                  <c:v>20.400000000000123</c:v>
                </c:pt>
                <c:pt idx="1224">
                  <c:v>20.416666666666789</c:v>
                </c:pt>
                <c:pt idx="1225">
                  <c:v>20.433333333333454</c:v>
                </c:pt>
                <c:pt idx="1226">
                  <c:v>20.45000000000012</c:v>
                </c:pt>
                <c:pt idx="1227">
                  <c:v>20.466666666666786</c:v>
                </c:pt>
                <c:pt idx="1228">
                  <c:v>20.483333333333452</c:v>
                </c:pt>
                <c:pt idx="1229">
                  <c:v>20.500000000000117</c:v>
                </c:pt>
                <c:pt idx="1230">
                  <c:v>20.516666666666783</c:v>
                </c:pt>
                <c:pt idx="1231">
                  <c:v>20.533333333333449</c:v>
                </c:pt>
                <c:pt idx="1232">
                  <c:v>20.550000000000114</c:v>
                </c:pt>
                <c:pt idx="1233">
                  <c:v>20.56666666666678</c:v>
                </c:pt>
                <c:pt idx="1234">
                  <c:v>20.583333333333446</c:v>
                </c:pt>
                <c:pt idx="1235">
                  <c:v>20.600000000000112</c:v>
                </c:pt>
                <c:pt idx="1236">
                  <c:v>20.616666666666777</c:v>
                </c:pt>
                <c:pt idx="1237">
                  <c:v>20.633333333333443</c:v>
                </c:pt>
                <c:pt idx="1238">
                  <c:v>20.650000000000109</c:v>
                </c:pt>
                <c:pt idx="1239">
                  <c:v>20.666666666666774</c:v>
                </c:pt>
                <c:pt idx="1240">
                  <c:v>20.68333333333344</c:v>
                </c:pt>
                <c:pt idx="1241">
                  <c:v>20.700000000000106</c:v>
                </c:pt>
                <c:pt idx="1242">
                  <c:v>20.716666666666772</c:v>
                </c:pt>
                <c:pt idx="1243">
                  <c:v>20.733333333333437</c:v>
                </c:pt>
                <c:pt idx="1244">
                  <c:v>20.750000000000103</c:v>
                </c:pt>
                <c:pt idx="1245">
                  <c:v>20.766666666666769</c:v>
                </c:pt>
                <c:pt idx="1246">
                  <c:v>20.783333333333434</c:v>
                </c:pt>
                <c:pt idx="1247">
                  <c:v>20.8000000000001</c:v>
                </c:pt>
                <c:pt idx="1248">
                  <c:v>20.816666666666766</c:v>
                </c:pt>
                <c:pt idx="1249">
                  <c:v>20.833333333333432</c:v>
                </c:pt>
                <c:pt idx="1250">
                  <c:v>20.850000000000097</c:v>
                </c:pt>
                <c:pt idx="1251">
                  <c:v>20.866666666666763</c:v>
                </c:pt>
                <c:pt idx="1252">
                  <c:v>20.883333333333429</c:v>
                </c:pt>
                <c:pt idx="1253">
                  <c:v>20.900000000000095</c:v>
                </c:pt>
                <c:pt idx="1254">
                  <c:v>20.91666666666676</c:v>
                </c:pt>
                <c:pt idx="1255">
                  <c:v>20.933333333333426</c:v>
                </c:pt>
                <c:pt idx="1256">
                  <c:v>20.950000000000092</c:v>
                </c:pt>
                <c:pt idx="1257">
                  <c:v>20.966666666666757</c:v>
                </c:pt>
                <c:pt idx="1258">
                  <c:v>20.983333333333423</c:v>
                </c:pt>
                <c:pt idx="1259">
                  <c:v>21.000000000000089</c:v>
                </c:pt>
                <c:pt idx="1260">
                  <c:v>21.016666666666755</c:v>
                </c:pt>
                <c:pt idx="1261">
                  <c:v>21.03333333333342</c:v>
                </c:pt>
                <c:pt idx="1262">
                  <c:v>21.050000000000086</c:v>
                </c:pt>
                <c:pt idx="1263">
                  <c:v>21.066666666666752</c:v>
                </c:pt>
                <c:pt idx="1264">
                  <c:v>21.083333333333417</c:v>
                </c:pt>
                <c:pt idx="1265">
                  <c:v>21.100000000000083</c:v>
                </c:pt>
                <c:pt idx="1266">
                  <c:v>21.116666666666749</c:v>
                </c:pt>
                <c:pt idx="1267">
                  <c:v>21.133333333333415</c:v>
                </c:pt>
                <c:pt idx="1268">
                  <c:v>21.15000000000008</c:v>
                </c:pt>
                <c:pt idx="1269">
                  <c:v>21.166666666666746</c:v>
                </c:pt>
                <c:pt idx="1270">
                  <c:v>21.183333333333412</c:v>
                </c:pt>
                <c:pt idx="1271">
                  <c:v>21.200000000000077</c:v>
                </c:pt>
                <c:pt idx="1272">
                  <c:v>21.216666666666743</c:v>
                </c:pt>
                <c:pt idx="1273">
                  <c:v>21.233333333333409</c:v>
                </c:pt>
                <c:pt idx="1274">
                  <c:v>21.250000000000075</c:v>
                </c:pt>
                <c:pt idx="1275">
                  <c:v>21.26666666666674</c:v>
                </c:pt>
                <c:pt idx="1276">
                  <c:v>21.283333333333406</c:v>
                </c:pt>
                <c:pt idx="1277">
                  <c:v>21.300000000000072</c:v>
                </c:pt>
                <c:pt idx="1278">
                  <c:v>21.316666666666737</c:v>
                </c:pt>
                <c:pt idx="1279">
                  <c:v>21.333333333333403</c:v>
                </c:pt>
                <c:pt idx="1280">
                  <c:v>21.350000000000069</c:v>
                </c:pt>
                <c:pt idx="1281">
                  <c:v>21.366666666666735</c:v>
                </c:pt>
                <c:pt idx="1282">
                  <c:v>21.3833333333334</c:v>
                </c:pt>
                <c:pt idx="1283">
                  <c:v>21.400000000000066</c:v>
                </c:pt>
                <c:pt idx="1284">
                  <c:v>21.416666666666732</c:v>
                </c:pt>
                <c:pt idx="1285">
                  <c:v>21.433333333333398</c:v>
                </c:pt>
                <c:pt idx="1286">
                  <c:v>21.450000000000063</c:v>
                </c:pt>
                <c:pt idx="1287">
                  <c:v>21.466666666666729</c:v>
                </c:pt>
                <c:pt idx="1288">
                  <c:v>21.483333333333395</c:v>
                </c:pt>
                <c:pt idx="1289">
                  <c:v>21.50000000000006</c:v>
                </c:pt>
                <c:pt idx="1290">
                  <c:v>21.516666666666726</c:v>
                </c:pt>
                <c:pt idx="1291">
                  <c:v>21.533333333333392</c:v>
                </c:pt>
                <c:pt idx="1292">
                  <c:v>21.550000000000058</c:v>
                </c:pt>
                <c:pt idx="1293">
                  <c:v>21.566666666666723</c:v>
                </c:pt>
                <c:pt idx="1294">
                  <c:v>21.583333333333389</c:v>
                </c:pt>
                <c:pt idx="1295">
                  <c:v>21.600000000000055</c:v>
                </c:pt>
                <c:pt idx="1296">
                  <c:v>21.61666666666672</c:v>
                </c:pt>
                <c:pt idx="1297">
                  <c:v>21.633333333333386</c:v>
                </c:pt>
                <c:pt idx="1298">
                  <c:v>21.650000000000052</c:v>
                </c:pt>
                <c:pt idx="1299">
                  <c:v>21.666666666666718</c:v>
                </c:pt>
                <c:pt idx="1300">
                  <c:v>21.683333333333383</c:v>
                </c:pt>
                <c:pt idx="1301">
                  <c:v>21.700000000000049</c:v>
                </c:pt>
                <c:pt idx="1302">
                  <c:v>21.716666666666715</c:v>
                </c:pt>
                <c:pt idx="1303">
                  <c:v>21.73333333333338</c:v>
                </c:pt>
                <c:pt idx="1304">
                  <c:v>21.750000000000046</c:v>
                </c:pt>
                <c:pt idx="1305">
                  <c:v>21.766666666666712</c:v>
                </c:pt>
                <c:pt idx="1306">
                  <c:v>21.783333333333378</c:v>
                </c:pt>
                <c:pt idx="1307">
                  <c:v>21.800000000000043</c:v>
                </c:pt>
                <c:pt idx="1308">
                  <c:v>21.816666666666709</c:v>
                </c:pt>
                <c:pt idx="1309">
                  <c:v>21.833333333333375</c:v>
                </c:pt>
                <c:pt idx="1310">
                  <c:v>21.850000000000041</c:v>
                </c:pt>
                <c:pt idx="1311">
                  <c:v>21.866666666666706</c:v>
                </c:pt>
                <c:pt idx="1312">
                  <c:v>21.883333333333372</c:v>
                </c:pt>
                <c:pt idx="1313">
                  <c:v>21.900000000000038</c:v>
                </c:pt>
                <c:pt idx="1314">
                  <c:v>21.916666666666703</c:v>
                </c:pt>
                <c:pt idx="1315">
                  <c:v>21.933333333333369</c:v>
                </c:pt>
                <c:pt idx="1316">
                  <c:v>21.950000000000035</c:v>
                </c:pt>
                <c:pt idx="1317">
                  <c:v>21.966666666666701</c:v>
                </c:pt>
                <c:pt idx="1318">
                  <c:v>21.983333333333366</c:v>
                </c:pt>
                <c:pt idx="1319">
                  <c:v>22.000000000000032</c:v>
                </c:pt>
                <c:pt idx="1320">
                  <c:v>22.016666666666698</c:v>
                </c:pt>
                <c:pt idx="1321">
                  <c:v>22.033333333333363</c:v>
                </c:pt>
                <c:pt idx="1322">
                  <c:v>22.050000000000029</c:v>
                </c:pt>
                <c:pt idx="1323">
                  <c:v>22.066666666666695</c:v>
                </c:pt>
                <c:pt idx="1324">
                  <c:v>22.083333333333361</c:v>
                </c:pt>
                <c:pt idx="1325">
                  <c:v>22.100000000000026</c:v>
                </c:pt>
                <c:pt idx="1326">
                  <c:v>22.116666666666692</c:v>
                </c:pt>
                <c:pt idx="1327">
                  <c:v>22.133333333333358</c:v>
                </c:pt>
                <c:pt idx="1328">
                  <c:v>22.150000000000023</c:v>
                </c:pt>
                <c:pt idx="1329">
                  <c:v>22.166666666666689</c:v>
                </c:pt>
                <c:pt idx="1330">
                  <c:v>22.183333333333355</c:v>
                </c:pt>
                <c:pt idx="1331">
                  <c:v>22.200000000000021</c:v>
                </c:pt>
                <c:pt idx="1332">
                  <c:v>22.216666666666686</c:v>
                </c:pt>
                <c:pt idx="1333">
                  <c:v>22.233333333333352</c:v>
                </c:pt>
                <c:pt idx="1334">
                  <c:v>22.250000000000018</c:v>
                </c:pt>
                <c:pt idx="1335">
                  <c:v>22.266666666666683</c:v>
                </c:pt>
                <c:pt idx="1336">
                  <c:v>22.283333333333349</c:v>
                </c:pt>
                <c:pt idx="1337">
                  <c:v>22.300000000000015</c:v>
                </c:pt>
                <c:pt idx="1338">
                  <c:v>22.316666666666681</c:v>
                </c:pt>
                <c:pt idx="1339">
                  <c:v>22.333333333333346</c:v>
                </c:pt>
                <c:pt idx="1340">
                  <c:v>22.350000000000012</c:v>
                </c:pt>
                <c:pt idx="1341">
                  <c:v>22.366666666666678</c:v>
                </c:pt>
                <c:pt idx="1342">
                  <c:v>22.383333333333344</c:v>
                </c:pt>
                <c:pt idx="1343">
                  <c:v>22.400000000000009</c:v>
                </c:pt>
                <c:pt idx="1344">
                  <c:v>22.416666666666675</c:v>
                </c:pt>
                <c:pt idx="1345">
                  <c:v>22.433333333333341</c:v>
                </c:pt>
                <c:pt idx="1346">
                  <c:v>22.450000000000006</c:v>
                </c:pt>
                <c:pt idx="1347">
                  <c:v>22.466666666666672</c:v>
                </c:pt>
                <c:pt idx="1348">
                  <c:v>22.483333333333338</c:v>
                </c:pt>
                <c:pt idx="1349">
                  <c:v>22.500000000000004</c:v>
                </c:pt>
                <c:pt idx="1350">
                  <c:v>22.516666666666669</c:v>
                </c:pt>
                <c:pt idx="1351">
                  <c:v>22.533333333333335</c:v>
                </c:pt>
                <c:pt idx="1352">
                  <c:v>22.55</c:v>
                </c:pt>
                <c:pt idx="1353">
                  <c:v>22.566666666666666</c:v>
                </c:pt>
                <c:pt idx="1354">
                  <c:v>22.583333333333332</c:v>
                </c:pt>
                <c:pt idx="1355">
                  <c:v>22.599999999999998</c:v>
                </c:pt>
                <c:pt idx="1356">
                  <c:v>22.616666666666664</c:v>
                </c:pt>
                <c:pt idx="1357">
                  <c:v>22.633333333333329</c:v>
                </c:pt>
                <c:pt idx="1358">
                  <c:v>22.649999999999995</c:v>
                </c:pt>
                <c:pt idx="1359">
                  <c:v>22.666666666666661</c:v>
                </c:pt>
                <c:pt idx="1360">
                  <c:v>22.683333333333326</c:v>
                </c:pt>
                <c:pt idx="1361">
                  <c:v>22.699999999999992</c:v>
                </c:pt>
              </c:numCache>
            </c:numRef>
          </c:xVal>
          <c:yVal>
            <c:numRef>
              <c:f>PruebaObservador!$E$1:$E$1362</c:f>
              <c:numCache>
                <c:formatCode>General</c:formatCode>
                <c:ptCount val="1362"/>
                <c:pt idx="0">
                  <c:v>3.6670000000000001E-3</c:v>
                </c:pt>
                <c:pt idx="1">
                  <c:v>7.3330000000000001E-3</c:v>
                </c:pt>
                <c:pt idx="2">
                  <c:v>1.0999999999999999E-2</c:v>
                </c:pt>
                <c:pt idx="3">
                  <c:v>1.4666999999999999E-2</c:v>
                </c:pt>
                <c:pt idx="4">
                  <c:v>1.8332999999999999E-2</c:v>
                </c:pt>
                <c:pt idx="5">
                  <c:v>2.1999999999999999E-2</c:v>
                </c:pt>
                <c:pt idx="6">
                  <c:v>2.5666999999999999E-2</c:v>
                </c:pt>
                <c:pt idx="7">
                  <c:v>2.9333000000000001E-2</c:v>
                </c:pt>
                <c:pt idx="8">
                  <c:v>3.3000000000000002E-2</c:v>
                </c:pt>
                <c:pt idx="9">
                  <c:v>3.6666999999999998E-2</c:v>
                </c:pt>
                <c:pt idx="10">
                  <c:v>4.0333000000000001E-2</c:v>
                </c:pt>
                <c:pt idx="11">
                  <c:v>4.3999999999999997E-2</c:v>
                </c:pt>
                <c:pt idx="12">
                  <c:v>4.7667000000000001E-2</c:v>
                </c:pt>
                <c:pt idx="13">
                  <c:v>5.1332999999999997E-2</c:v>
                </c:pt>
                <c:pt idx="14">
                  <c:v>5.5E-2</c:v>
                </c:pt>
                <c:pt idx="15">
                  <c:v>5.8666999999999997E-2</c:v>
                </c:pt>
                <c:pt idx="16">
                  <c:v>6.2333E-2</c:v>
                </c:pt>
                <c:pt idx="17">
                  <c:v>6.6000000000000003E-2</c:v>
                </c:pt>
                <c:pt idx="18">
                  <c:v>6.9667000000000007E-2</c:v>
                </c:pt>
                <c:pt idx="19">
                  <c:v>7.3332999999999995E-2</c:v>
                </c:pt>
                <c:pt idx="20">
                  <c:v>7.6999999999999999E-2</c:v>
                </c:pt>
                <c:pt idx="21">
                  <c:v>8.0667000000000003E-2</c:v>
                </c:pt>
                <c:pt idx="22">
                  <c:v>8.4333000000000005E-2</c:v>
                </c:pt>
                <c:pt idx="23">
                  <c:v>8.7999999999999995E-2</c:v>
                </c:pt>
                <c:pt idx="24">
                  <c:v>9.1666999999999998E-2</c:v>
                </c:pt>
                <c:pt idx="25">
                  <c:v>9.5333000000000001E-2</c:v>
                </c:pt>
                <c:pt idx="26">
                  <c:v>9.9000000000000005E-2</c:v>
                </c:pt>
                <c:pt idx="27">
                  <c:v>0.10266699999999999</c:v>
                </c:pt>
                <c:pt idx="28">
                  <c:v>0.106333</c:v>
                </c:pt>
                <c:pt idx="29">
                  <c:v>0.11</c:v>
                </c:pt>
                <c:pt idx="30">
                  <c:v>0.113667</c:v>
                </c:pt>
                <c:pt idx="31">
                  <c:v>0.11733300000000001</c:v>
                </c:pt>
                <c:pt idx="32">
                  <c:v>0.121</c:v>
                </c:pt>
                <c:pt idx="33">
                  <c:v>0.124667</c:v>
                </c:pt>
                <c:pt idx="34">
                  <c:v>0.128333</c:v>
                </c:pt>
                <c:pt idx="35">
                  <c:v>0.13200000000000001</c:v>
                </c:pt>
                <c:pt idx="36">
                  <c:v>0.13566700000000001</c:v>
                </c:pt>
                <c:pt idx="37">
                  <c:v>0.13933300000000001</c:v>
                </c:pt>
                <c:pt idx="38">
                  <c:v>0.14299999999999999</c:v>
                </c:pt>
                <c:pt idx="39">
                  <c:v>0.14666699999999999</c:v>
                </c:pt>
                <c:pt idx="40">
                  <c:v>0.15033299999999999</c:v>
                </c:pt>
                <c:pt idx="41">
                  <c:v>0.154</c:v>
                </c:pt>
                <c:pt idx="42">
                  <c:v>0.157667</c:v>
                </c:pt>
                <c:pt idx="43">
                  <c:v>0.161333</c:v>
                </c:pt>
                <c:pt idx="44">
                  <c:v>0.16500000000000001</c:v>
                </c:pt>
                <c:pt idx="45">
                  <c:v>0.16866700000000001</c:v>
                </c:pt>
                <c:pt idx="46">
                  <c:v>0.17233299999999999</c:v>
                </c:pt>
                <c:pt idx="47">
                  <c:v>0.17599999999999999</c:v>
                </c:pt>
                <c:pt idx="48">
                  <c:v>0.17966699999999999</c:v>
                </c:pt>
                <c:pt idx="49">
                  <c:v>0.183333</c:v>
                </c:pt>
                <c:pt idx="50">
                  <c:v>0.187</c:v>
                </c:pt>
                <c:pt idx="51">
                  <c:v>0.190667</c:v>
                </c:pt>
                <c:pt idx="52">
                  <c:v>0.19433300000000001</c:v>
                </c:pt>
                <c:pt idx="53">
                  <c:v>0.19800000000000001</c:v>
                </c:pt>
                <c:pt idx="54">
                  <c:v>0.20166700000000001</c:v>
                </c:pt>
                <c:pt idx="55">
                  <c:v>0.20533299999999999</c:v>
                </c:pt>
                <c:pt idx="56">
                  <c:v>0.20899999999999999</c:v>
                </c:pt>
                <c:pt idx="57">
                  <c:v>0.21266699999999999</c:v>
                </c:pt>
                <c:pt idx="58">
                  <c:v>0.216333</c:v>
                </c:pt>
                <c:pt idx="59">
                  <c:v>0.22</c:v>
                </c:pt>
                <c:pt idx="60">
                  <c:v>0.223667</c:v>
                </c:pt>
                <c:pt idx="61">
                  <c:v>0.22733300000000001</c:v>
                </c:pt>
                <c:pt idx="62">
                  <c:v>0.23100000000000001</c:v>
                </c:pt>
                <c:pt idx="63">
                  <c:v>0.23466699999999999</c:v>
                </c:pt>
                <c:pt idx="64">
                  <c:v>0.23833299999999999</c:v>
                </c:pt>
                <c:pt idx="65">
                  <c:v>0.24199999999999999</c:v>
                </c:pt>
                <c:pt idx="66">
                  <c:v>0.245667</c:v>
                </c:pt>
                <c:pt idx="67">
                  <c:v>0.249333</c:v>
                </c:pt>
                <c:pt idx="68">
                  <c:v>0.253</c:v>
                </c:pt>
                <c:pt idx="69">
                  <c:v>0.25666699999999998</c:v>
                </c:pt>
                <c:pt idx="70">
                  <c:v>0.26033299999999998</c:v>
                </c:pt>
                <c:pt idx="71">
                  <c:v>0.26400000000000001</c:v>
                </c:pt>
                <c:pt idx="72">
                  <c:v>0.26766699999999999</c:v>
                </c:pt>
                <c:pt idx="73">
                  <c:v>0.27133299999999999</c:v>
                </c:pt>
                <c:pt idx="74">
                  <c:v>0.27500000000000002</c:v>
                </c:pt>
                <c:pt idx="75">
                  <c:v>0.278667</c:v>
                </c:pt>
                <c:pt idx="76">
                  <c:v>0.282333</c:v>
                </c:pt>
                <c:pt idx="77">
                  <c:v>0.28599999999999998</c:v>
                </c:pt>
                <c:pt idx="78">
                  <c:v>0.28966700000000001</c:v>
                </c:pt>
                <c:pt idx="79">
                  <c:v>0.29333300000000001</c:v>
                </c:pt>
                <c:pt idx="80">
                  <c:v>0.29699999999999999</c:v>
                </c:pt>
                <c:pt idx="81">
                  <c:v>0.30066700000000002</c:v>
                </c:pt>
                <c:pt idx="82">
                  <c:v>0.30433300000000002</c:v>
                </c:pt>
                <c:pt idx="83">
                  <c:v>0.308</c:v>
                </c:pt>
                <c:pt idx="84">
                  <c:v>0.31166700000000003</c:v>
                </c:pt>
                <c:pt idx="85">
                  <c:v>0.31533299999999997</c:v>
                </c:pt>
                <c:pt idx="86">
                  <c:v>0.31900000000000001</c:v>
                </c:pt>
                <c:pt idx="87">
                  <c:v>0.32266699999999998</c:v>
                </c:pt>
                <c:pt idx="88">
                  <c:v>0.32633299999999998</c:v>
                </c:pt>
                <c:pt idx="89">
                  <c:v>0.33</c:v>
                </c:pt>
                <c:pt idx="90">
                  <c:v>0.33366699999999999</c:v>
                </c:pt>
                <c:pt idx="91">
                  <c:v>0.33733299999999999</c:v>
                </c:pt>
                <c:pt idx="92">
                  <c:v>0.34100000000000003</c:v>
                </c:pt>
                <c:pt idx="93">
                  <c:v>0.344667</c:v>
                </c:pt>
                <c:pt idx="94">
                  <c:v>0.348333</c:v>
                </c:pt>
                <c:pt idx="95">
                  <c:v>0.35199999999999998</c:v>
                </c:pt>
                <c:pt idx="96">
                  <c:v>0.35566700000000001</c:v>
                </c:pt>
                <c:pt idx="97">
                  <c:v>0.35933300000000001</c:v>
                </c:pt>
                <c:pt idx="98">
                  <c:v>0.36299999999999999</c:v>
                </c:pt>
                <c:pt idx="99">
                  <c:v>0.36666700000000002</c:v>
                </c:pt>
                <c:pt idx="100">
                  <c:v>0.37033300000000002</c:v>
                </c:pt>
                <c:pt idx="101">
                  <c:v>0.36666700000000002</c:v>
                </c:pt>
                <c:pt idx="102">
                  <c:v>0.36299999999999999</c:v>
                </c:pt>
                <c:pt idx="103">
                  <c:v>0.35933300000000001</c:v>
                </c:pt>
                <c:pt idx="104">
                  <c:v>0.36299999999999999</c:v>
                </c:pt>
                <c:pt idx="105">
                  <c:v>0.36666700000000002</c:v>
                </c:pt>
                <c:pt idx="106">
                  <c:v>0.37033300000000002</c:v>
                </c:pt>
                <c:pt idx="107">
                  <c:v>0.36666700000000002</c:v>
                </c:pt>
                <c:pt idx="108">
                  <c:v>0.36299999999999999</c:v>
                </c:pt>
                <c:pt idx="109">
                  <c:v>0.35933300000000001</c:v>
                </c:pt>
                <c:pt idx="110">
                  <c:v>0.35566700000000001</c:v>
                </c:pt>
                <c:pt idx="111">
                  <c:v>0.35933300000000001</c:v>
                </c:pt>
                <c:pt idx="112">
                  <c:v>0.36299999999999999</c:v>
                </c:pt>
                <c:pt idx="113">
                  <c:v>0.35933300000000001</c:v>
                </c:pt>
                <c:pt idx="114">
                  <c:v>0.36299999999999999</c:v>
                </c:pt>
                <c:pt idx="115">
                  <c:v>0.36666700000000002</c:v>
                </c:pt>
                <c:pt idx="116">
                  <c:v>0.36299999999999999</c:v>
                </c:pt>
                <c:pt idx="117">
                  <c:v>0.35933300000000001</c:v>
                </c:pt>
                <c:pt idx="118">
                  <c:v>0.35566700000000001</c:v>
                </c:pt>
                <c:pt idx="119">
                  <c:v>0.35199999999999998</c:v>
                </c:pt>
                <c:pt idx="120">
                  <c:v>0.348333</c:v>
                </c:pt>
                <c:pt idx="121">
                  <c:v>0.344667</c:v>
                </c:pt>
                <c:pt idx="122">
                  <c:v>0.348333</c:v>
                </c:pt>
                <c:pt idx="123">
                  <c:v>0.344667</c:v>
                </c:pt>
                <c:pt idx="124">
                  <c:v>0.348333</c:v>
                </c:pt>
                <c:pt idx="125">
                  <c:v>0.344667</c:v>
                </c:pt>
                <c:pt idx="126">
                  <c:v>0.34100000000000003</c:v>
                </c:pt>
                <c:pt idx="127">
                  <c:v>0.33733299999999999</c:v>
                </c:pt>
                <c:pt idx="128">
                  <c:v>0.33366699999999999</c:v>
                </c:pt>
                <c:pt idx="129">
                  <c:v>0.33733299999999999</c:v>
                </c:pt>
                <c:pt idx="130">
                  <c:v>0.33366699999999999</c:v>
                </c:pt>
                <c:pt idx="131">
                  <c:v>0.33</c:v>
                </c:pt>
                <c:pt idx="132">
                  <c:v>0.32633299999999998</c:v>
                </c:pt>
                <c:pt idx="133">
                  <c:v>0.32266699999999998</c:v>
                </c:pt>
                <c:pt idx="134">
                  <c:v>0.31900000000000001</c:v>
                </c:pt>
                <c:pt idx="135">
                  <c:v>0.32266699999999998</c:v>
                </c:pt>
                <c:pt idx="136">
                  <c:v>0.31900000000000001</c:v>
                </c:pt>
                <c:pt idx="137">
                  <c:v>0.32266699999999998</c:v>
                </c:pt>
                <c:pt idx="138">
                  <c:v>0.31900000000000001</c:v>
                </c:pt>
                <c:pt idx="139">
                  <c:v>0.31533299999999997</c:v>
                </c:pt>
                <c:pt idx="140">
                  <c:v>0.31166700000000003</c:v>
                </c:pt>
                <c:pt idx="141">
                  <c:v>0.308</c:v>
                </c:pt>
                <c:pt idx="142">
                  <c:v>0.30433300000000002</c:v>
                </c:pt>
                <c:pt idx="143">
                  <c:v>0.30066700000000002</c:v>
                </c:pt>
                <c:pt idx="144">
                  <c:v>0.30433300000000002</c:v>
                </c:pt>
                <c:pt idx="145">
                  <c:v>0.308</c:v>
                </c:pt>
                <c:pt idx="146">
                  <c:v>0.30433300000000002</c:v>
                </c:pt>
                <c:pt idx="147">
                  <c:v>0.30066700000000002</c:v>
                </c:pt>
                <c:pt idx="148">
                  <c:v>0.30433300000000002</c:v>
                </c:pt>
                <c:pt idx="149">
                  <c:v>0.30066700000000002</c:v>
                </c:pt>
                <c:pt idx="150">
                  <c:v>0.29699999999999999</c:v>
                </c:pt>
                <c:pt idx="151">
                  <c:v>0.29333300000000001</c:v>
                </c:pt>
                <c:pt idx="152">
                  <c:v>0.28966700000000001</c:v>
                </c:pt>
                <c:pt idx="153">
                  <c:v>0.29333300000000001</c:v>
                </c:pt>
                <c:pt idx="154">
                  <c:v>0.28966700000000001</c:v>
                </c:pt>
                <c:pt idx="155">
                  <c:v>0.28599999999999998</c:v>
                </c:pt>
                <c:pt idx="156">
                  <c:v>0.282333</c:v>
                </c:pt>
                <c:pt idx="157">
                  <c:v>0.278667</c:v>
                </c:pt>
                <c:pt idx="158">
                  <c:v>0.27500000000000002</c:v>
                </c:pt>
                <c:pt idx="159">
                  <c:v>0.27133299999999999</c:v>
                </c:pt>
                <c:pt idx="160">
                  <c:v>0.26766699999999999</c:v>
                </c:pt>
                <c:pt idx="161">
                  <c:v>0.26400000000000001</c:v>
                </c:pt>
                <c:pt idx="162">
                  <c:v>0.26033299999999998</c:v>
                </c:pt>
                <c:pt idx="163">
                  <c:v>0.25666699999999998</c:v>
                </c:pt>
                <c:pt idx="164">
                  <c:v>0.253</c:v>
                </c:pt>
                <c:pt idx="165">
                  <c:v>0.249333</c:v>
                </c:pt>
                <c:pt idx="166">
                  <c:v>0.253</c:v>
                </c:pt>
                <c:pt idx="167">
                  <c:v>0.25666699999999998</c:v>
                </c:pt>
                <c:pt idx="168">
                  <c:v>0.253</c:v>
                </c:pt>
                <c:pt idx="169">
                  <c:v>0.249333</c:v>
                </c:pt>
                <c:pt idx="170">
                  <c:v>0.245667</c:v>
                </c:pt>
                <c:pt idx="171">
                  <c:v>0.249333</c:v>
                </c:pt>
                <c:pt idx="172">
                  <c:v>0.245667</c:v>
                </c:pt>
                <c:pt idx="173">
                  <c:v>0.24199999999999999</c:v>
                </c:pt>
                <c:pt idx="174">
                  <c:v>0.23833299999999999</c:v>
                </c:pt>
                <c:pt idx="175">
                  <c:v>0.23466699999999999</c:v>
                </c:pt>
                <c:pt idx="176">
                  <c:v>0.23100000000000001</c:v>
                </c:pt>
                <c:pt idx="177">
                  <c:v>0.23466699999999999</c:v>
                </c:pt>
                <c:pt idx="178">
                  <c:v>0.23833299999999999</c:v>
                </c:pt>
                <c:pt idx="179">
                  <c:v>0.23466699999999999</c:v>
                </c:pt>
                <c:pt idx="180">
                  <c:v>0.23100000000000001</c:v>
                </c:pt>
                <c:pt idx="181">
                  <c:v>0.22733300000000001</c:v>
                </c:pt>
                <c:pt idx="182">
                  <c:v>0.223667</c:v>
                </c:pt>
                <c:pt idx="183">
                  <c:v>0.22</c:v>
                </c:pt>
                <c:pt idx="184">
                  <c:v>0.216333</c:v>
                </c:pt>
                <c:pt idx="185">
                  <c:v>0.21266699999999999</c:v>
                </c:pt>
                <c:pt idx="186">
                  <c:v>0.216333</c:v>
                </c:pt>
                <c:pt idx="187">
                  <c:v>0.21266699999999999</c:v>
                </c:pt>
                <c:pt idx="188">
                  <c:v>0.20899999999999999</c:v>
                </c:pt>
                <c:pt idx="189">
                  <c:v>0.20533299999999999</c:v>
                </c:pt>
                <c:pt idx="190">
                  <c:v>0.20166700000000001</c:v>
                </c:pt>
                <c:pt idx="191">
                  <c:v>0.20533299999999999</c:v>
                </c:pt>
                <c:pt idx="192">
                  <c:v>0.20166700000000001</c:v>
                </c:pt>
                <c:pt idx="193">
                  <c:v>0.20533299999999999</c:v>
                </c:pt>
                <c:pt idx="194">
                  <c:v>0.20899999999999999</c:v>
                </c:pt>
                <c:pt idx="195">
                  <c:v>0.20533299999999999</c:v>
                </c:pt>
                <c:pt idx="196">
                  <c:v>0.20166700000000001</c:v>
                </c:pt>
                <c:pt idx="197">
                  <c:v>0.19800000000000001</c:v>
                </c:pt>
                <c:pt idx="198">
                  <c:v>0.19433300000000001</c:v>
                </c:pt>
                <c:pt idx="199">
                  <c:v>0.190667</c:v>
                </c:pt>
                <c:pt idx="200">
                  <c:v>0.187</c:v>
                </c:pt>
                <c:pt idx="201">
                  <c:v>0.183333</c:v>
                </c:pt>
                <c:pt idx="202">
                  <c:v>0.17966699999999999</c:v>
                </c:pt>
                <c:pt idx="203">
                  <c:v>0.17599999999999999</c:v>
                </c:pt>
                <c:pt idx="204">
                  <c:v>0.17233299999999999</c:v>
                </c:pt>
                <c:pt idx="205">
                  <c:v>0.17599999999999999</c:v>
                </c:pt>
                <c:pt idx="206">
                  <c:v>0.17233299999999999</c:v>
                </c:pt>
                <c:pt idx="207">
                  <c:v>0.17599999999999999</c:v>
                </c:pt>
                <c:pt idx="208">
                  <c:v>0.17233299999999999</c:v>
                </c:pt>
                <c:pt idx="209">
                  <c:v>0.16866700000000001</c:v>
                </c:pt>
                <c:pt idx="210">
                  <c:v>0.16500000000000001</c:v>
                </c:pt>
                <c:pt idx="211">
                  <c:v>0.161333</c:v>
                </c:pt>
                <c:pt idx="212">
                  <c:v>0.16500000000000001</c:v>
                </c:pt>
                <c:pt idx="213">
                  <c:v>0.161333</c:v>
                </c:pt>
                <c:pt idx="214">
                  <c:v>0.157667</c:v>
                </c:pt>
                <c:pt idx="215">
                  <c:v>0.154</c:v>
                </c:pt>
                <c:pt idx="216">
                  <c:v>0.15033299999999999</c:v>
                </c:pt>
                <c:pt idx="217">
                  <c:v>0.14666699999999999</c:v>
                </c:pt>
                <c:pt idx="218">
                  <c:v>0.14299999999999999</c:v>
                </c:pt>
                <c:pt idx="219">
                  <c:v>0.13933300000000001</c:v>
                </c:pt>
                <c:pt idx="220">
                  <c:v>0.14299999999999999</c:v>
                </c:pt>
                <c:pt idx="221">
                  <c:v>0.13933300000000001</c:v>
                </c:pt>
                <c:pt idx="222">
                  <c:v>0.13566700000000001</c:v>
                </c:pt>
                <c:pt idx="223">
                  <c:v>0.13200000000000001</c:v>
                </c:pt>
                <c:pt idx="224">
                  <c:v>0.13566700000000001</c:v>
                </c:pt>
                <c:pt idx="225">
                  <c:v>0.13200000000000001</c:v>
                </c:pt>
                <c:pt idx="226">
                  <c:v>0.128333</c:v>
                </c:pt>
                <c:pt idx="227">
                  <c:v>0.124667</c:v>
                </c:pt>
                <c:pt idx="228">
                  <c:v>0.128333</c:v>
                </c:pt>
                <c:pt idx="229">
                  <c:v>0.124667</c:v>
                </c:pt>
                <c:pt idx="230">
                  <c:v>0.128333</c:v>
                </c:pt>
                <c:pt idx="231">
                  <c:v>0.124667</c:v>
                </c:pt>
                <c:pt idx="232">
                  <c:v>0.121</c:v>
                </c:pt>
                <c:pt idx="233">
                  <c:v>0.11733300000000001</c:v>
                </c:pt>
                <c:pt idx="234">
                  <c:v>0.121</c:v>
                </c:pt>
                <c:pt idx="235">
                  <c:v>0.11733300000000001</c:v>
                </c:pt>
                <c:pt idx="236">
                  <c:v>0.121</c:v>
                </c:pt>
                <c:pt idx="237">
                  <c:v>0.11733300000000001</c:v>
                </c:pt>
                <c:pt idx="238">
                  <c:v>0.113667</c:v>
                </c:pt>
                <c:pt idx="239">
                  <c:v>0.11733300000000001</c:v>
                </c:pt>
                <c:pt idx="240">
                  <c:v>0.121</c:v>
                </c:pt>
                <c:pt idx="241">
                  <c:v>0.11733300000000001</c:v>
                </c:pt>
                <c:pt idx="242">
                  <c:v>0.113667</c:v>
                </c:pt>
                <c:pt idx="243">
                  <c:v>0.11</c:v>
                </c:pt>
                <c:pt idx="244">
                  <c:v>0.106333</c:v>
                </c:pt>
                <c:pt idx="245">
                  <c:v>0.11</c:v>
                </c:pt>
                <c:pt idx="246">
                  <c:v>0.106333</c:v>
                </c:pt>
                <c:pt idx="247">
                  <c:v>0.10266699999999999</c:v>
                </c:pt>
                <c:pt idx="248">
                  <c:v>0.106333</c:v>
                </c:pt>
                <c:pt idx="249">
                  <c:v>0.11</c:v>
                </c:pt>
                <c:pt idx="250">
                  <c:v>0.113667</c:v>
                </c:pt>
                <c:pt idx="251">
                  <c:v>0.11733300000000001</c:v>
                </c:pt>
                <c:pt idx="252">
                  <c:v>0.113667</c:v>
                </c:pt>
                <c:pt idx="253">
                  <c:v>0.11733300000000001</c:v>
                </c:pt>
                <c:pt idx="254">
                  <c:v>0.113667</c:v>
                </c:pt>
                <c:pt idx="255">
                  <c:v>0.11</c:v>
                </c:pt>
                <c:pt idx="256">
                  <c:v>0.106333</c:v>
                </c:pt>
                <c:pt idx="257">
                  <c:v>0.10266699999999999</c:v>
                </c:pt>
                <c:pt idx="258">
                  <c:v>0.106333</c:v>
                </c:pt>
                <c:pt idx="259">
                  <c:v>0.11</c:v>
                </c:pt>
                <c:pt idx="260">
                  <c:v>0.106333</c:v>
                </c:pt>
                <c:pt idx="261">
                  <c:v>0.10266699999999999</c:v>
                </c:pt>
                <c:pt idx="262">
                  <c:v>9.9000000000000005E-2</c:v>
                </c:pt>
                <c:pt idx="263">
                  <c:v>9.5333000000000001E-2</c:v>
                </c:pt>
                <c:pt idx="264">
                  <c:v>9.1666999999999998E-2</c:v>
                </c:pt>
                <c:pt idx="265">
                  <c:v>8.7999999999999995E-2</c:v>
                </c:pt>
                <c:pt idx="266">
                  <c:v>8.4333000000000005E-2</c:v>
                </c:pt>
                <c:pt idx="267">
                  <c:v>8.0667000000000003E-2</c:v>
                </c:pt>
                <c:pt idx="268">
                  <c:v>7.6999999999999999E-2</c:v>
                </c:pt>
                <c:pt idx="269">
                  <c:v>7.3332999999999995E-2</c:v>
                </c:pt>
                <c:pt idx="270">
                  <c:v>6.9667000000000007E-2</c:v>
                </c:pt>
                <c:pt idx="271">
                  <c:v>6.6000000000000003E-2</c:v>
                </c:pt>
                <c:pt idx="272">
                  <c:v>6.2333E-2</c:v>
                </c:pt>
                <c:pt idx="273">
                  <c:v>6.6000000000000003E-2</c:v>
                </c:pt>
                <c:pt idx="274">
                  <c:v>6.9667000000000007E-2</c:v>
                </c:pt>
                <c:pt idx="275">
                  <c:v>6.6000000000000003E-2</c:v>
                </c:pt>
                <c:pt idx="276">
                  <c:v>6.2333E-2</c:v>
                </c:pt>
                <c:pt idx="277">
                  <c:v>6.6000000000000003E-2</c:v>
                </c:pt>
                <c:pt idx="278">
                  <c:v>6.9667000000000007E-2</c:v>
                </c:pt>
                <c:pt idx="279">
                  <c:v>6.6000000000000003E-2</c:v>
                </c:pt>
                <c:pt idx="280">
                  <c:v>6.9667000000000007E-2</c:v>
                </c:pt>
                <c:pt idx="281">
                  <c:v>6.6000000000000003E-2</c:v>
                </c:pt>
                <c:pt idx="282">
                  <c:v>6.2333E-2</c:v>
                </c:pt>
                <c:pt idx="283">
                  <c:v>5.8666999999999997E-2</c:v>
                </c:pt>
                <c:pt idx="284">
                  <c:v>6.2333E-2</c:v>
                </c:pt>
                <c:pt idx="285">
                  <c:v>5.8666999999999997E-2</c:v>
                </c:pt>
                <c:pt idx="286">
                  <c:v>5.5E-2</c:v>
                </c:pt>
                <c:pt idx="287">
                  <c:v>5.1332999999999997E-2</c:v>
                </c:pt>
                <c:pt idx="288">
                  <c:v>5.5E-2</c:v>
                </c:pt>
                <c:pt idx="289">
                  <c:v>5.8666999999999997E-2</c:v>
                </c:pt>
                <c:pt idx="290">
                  <c:v>6.2333E-2</c:v>
                </c:pt>
                <c:pt idx="291">
                  <c:v>5.8666999999999997E-2</c:v>
                </c:pt>
                <c:pt idx="292">
                  <c:v>5.5E-2</c:v>
                </c:pt>
                <c:pt idx="293">
                  <c:v>5.1332999999999997E-2</c:v>
                </c:pt>
                <c:pt idx="294">
                  <c:v>5.5E-2</c:v>
                </c:pt>
                <c:pt idx="295">
                  <c:v>5.1332999999999997E-2</c:v>
                </c:pt>
                <c:pt idx="296">
                  <c:v>5.5E-2</c:v>
                </c:pt>
                <c:pt idx="297">
                  <c:v>5.1332999999999997E-2</c:v>
                </c:pt>
                <c:pt idx="298">
                  <c:v>5.5E-2</c:v>
                </c:pt>
                <c:pt idx="299">
                  <c:v>5.1332999999999997E-2</c:v>
                </c:pt>
                <c:pt idx="300">
                  <c:v>4.7667000000000001E-2</c:v>
                </c:pt>
                <c:pt idx="301">
                  <c:v>5.1332999999999997E-2</c:v>
                </c:pt>
                <c:pt idx="302">
                  <c:v>4.7667000000000001E-2</c:v>
                </c:pt>
                <c:pt idx="303">
                  <c:v>5.1332999999999997E-2</c:v>
                </c:pt>
                <c:pt idx="304">
                  <c:v>4.7667000000000001E-2</c:v>
                </c:pt>
                <c:pt idx="305">
                  <c:v>5.1332999999999997E-2</c:v>
                </c:pt>
                <c:pt idx="306">
                  <c:v>4.7667000000000001E-2</c:v>
                </c:pt>
                <c:pt idx="307">
                  <c:v>5.1332999999999997E-2</c:v>
                </c:pt>
                <c:pt idx="308">
                  <c:v>4.7667000000000001E-2</c:v>
                </c:pt>
                <c:pt idx="309">
                  <c:v>5.1332999999999997E-2</c:v>
                </c:pt>
                <c:pt idx="310">
                  <c:v>4.7667000000000001E-2</c:v>
                </c:pt>
                <c:pt idx="311">
                  <c:v>5.1332999999999997E-2</c:v>
                </c:pt>
                <c:pt idx="312">
                  <c:v>4.7667000000000001E-2</c:v>
                </c:pt>
                <c:pt idx="313">
                  <c:v>5.1332999999999997E-2</c:v>
                </c:pt>
                <c:pt idx="314">
                  <c:v>4.7667000000000001E-2</c:v>
                </c:pt>
                <c:pt idx="315">
                  <c:v>4.3999999999999997E-2</c:v>
                </c:pt>
                <c:pt idx="316">
                  <c:v>4.7667000000000001E-2</c:v>
                </c:pt>
                <c:pt idx="317">
                  <c:v>5.1332999999999997E-2</c:v>
                </c:pt>
                <c:pt idx="318">
                  <c:v>5.5E-2</c:v>
                </c:pt>
                <c:pt idx="319">
                  <c:v>5.1332999999999997E-2</c:v>
                </c:pt>
                <c:pt idx="320">
                  <c:v>5.5E-2</c:v>
                </c:pt>
                <c:pt idx="321">
                  <c:v>5.8666999999999997E-2</c:v>
                </c:pt>
                <c:pt idx="322">
                  <c:v>6.2333E-2</c:v>
                </c:pt>
                <c:pt idx="323">
                  <c:v>5.8666999999999997E-2</c:v>
                </c:pt>
                <c:pt idx="324">
                  <c:v>5.5E-2</c:v>
                </c:pt>
                <c:pt idx="325">
                  <c:v>5.1332999999999997E-2</c:v>
                </c:pt>
                <c:pt idx="326">
                  <c:v>4.7667000000000001E-2</c:v>
                </c:pt>
                <c:pt idx="327">
                  <c:v>5.1332999999999997E-2</c:v>
                </c:pt>
                <c:pt idx="328">
                  <c:v>5.5E-2</c:v>
                </c:pt>
                <c:pt idx="329">
                  <c:v>5.1332999999999997E-2</c:v>
                </c:pt>
                <c:pt idx="330">
                  <c:v>4.7667000000000001E-2</c:v>
                </c:pt>
                <c:pt idx="331">
                  <c:v>4.3999999999999997E-2</c:v>
                </c:pt>
                <c:pt idx="332">
                  <c:v>4.7667000000000001E-2</c:v>
                </c:pt>
                <c:pt idx="333">
                  <c:v>5.1332999999999997E-2</c:v>
                </c:pt>
                <c:pt idx="334">
                  <c:v>4.7667000000000001E-2</c:v>
                </c:pt>
                <c:pt idx="335">
                  <c:v>4.3999999999999997E-2</c:v>
                </c:pt>
                <c:pt idx="336">
                  <c:v>4.7667000000000001E-2</c:v>
                </c:pt>
                <c:pt idx="337">
                  <c:v>5.1332999999999997E-2</c:v>
                </c:pt>
                <c:pt idx="338">
                  <c:v>4.7667000000000001E-2</c:v>
                </c:pt>
                <c:pt idx="339">
                  <c:v>4.3999999999999997E-2</c:v>
                </c:pt>
                <c:pt idx="340">
                  <c:v>4.7667000000000001E-2</c:v>
                </c:pt>
                <c:pt idx="341">
                  <c:v>5.1332999999999997E-2</c:v>
                </c:pt>
                <c:pt idx="342">
                  <c:v>4.7667000000000001E-2</c:v>
                </c:pt>
                <c:pt idx="343">
                  <c:v>4.3999999999999997E-2</c:v>
                </c:pt>
                <c:pt idx="344">
                  <c:v>4.7667000000000001E-2</c:v>
                </c:pt>
                <c:pt idx="345">
                  <c:v>5.1332999999999997E-2</c:v>
                </c:pt>
                <c:pt idx="346">
                  <c:v>4.7667000000000001E-2</c:v>
                </c:pt>
                <c:pt idx="347">
                  <c:v>5.1332999999999997E-2</c:v>
                </c:pt>
                <c:pt idx="348">
                  <c:v>5.5E-2</c:v>
                </c:pt>
                <c:pt idx="349">
                  <c:v>5.1332999999999997E-2</c:v>
                </c:pt>
                <c:pt idx="350">
                  <c:v>4.7667000000000001E-2</c:v>
                </c:pt>
                <c:pt idx="351">
                  <c:v>4.3999999999999997E-2</c:v>
                </c:pt>
                <c:pt idx="352">
                  <c:v>4.7667000000000001E-2</c:v>
                </c:pt>
                <c:pt idx="353">
                  <c:v>5.1332999999999997E-2</c:v>
                </c:pt>
                <c:pt idx="354">
                  <c:v>4.7667000000000001E-2</c:v>
                </c:pt>
                <c:pt idx="355">
                  <c:v>5.1332999999999997E-2</c:v>
                </c:pt>
                <c:pt idx="356">
                  <c:v>4.7667000000000001E-2</c:v>
                </c:pt>
                <c:pt idx="357">
                  <c:v>4.3999999999999997E-2</c:v>
                </c:pt>
                <c:pt idx="358">
                  <c:v>4.7667000000000001E-2</c:v>
                </c:pt>
                <c:pt idx="359">
                  <c:v>5.1332999999999997E-2</c:v>
                </c:pt>
                <c:pt idx="360">
                  <c:v>4.7667000000000001E-2</c:v>
                </c:pt>
                <c:pt idx="361">
                  <c:v>5.1332999999999997E-2</c:v>
                </c:pt>
                <c:pt idx="362">
                  <c:v>4.7667000000000001E-2</c:v>
                </c:pt>
                <c:pt idx="363">
                  <c:v>4.3999999999999997E-2</c:v>
                </c:pt>
                <c:pt idx="364">
                  <c:v>4.0333000000000001E-2</c:v>
                </c:pt>
                <c:pt idx="365">
                  <c:v>4.3999999999999997E-2</c:v>
                </c:pt>
                <c:pt idx="366">
                  <c:v>4.7667000000000001E-2</c:v>
                </c:pt>
                <c:pt idx="367">
                  <c:v>4.3999999999999997E-2</c:v>
                </c:pt>
                <c:pt idx="368">
                  <c:v>4.0333000000000001E-2</c:v>
                </c:pt>
                <c:pt idx="369">
                  <c:v>3.6666999999999998E-2</c:v>
                </c:pt>
                <c:pt idx="370">
                  <c:v>4.0333000000000001E-2</c:v>
                </c:pt>
                <c:pt idx="371">
                  <c:v>4.3999999999999997E-2</c:v>
                </c:pt>
                <c:pt idx="372">
                  <c:v>4.0333000000000001E-2</c:v>
                </c:pt>
                <c:pt idx="373">
                  <c:v>4.3999999999999997E-2</c:v>
                </c:pt>
                <c:pt idx="374">
                  <c:v>4.0333000000000001E-2</c:v>
                </c:pt>
                <c:pt idx="375">
                  <c:v>4.3999999999999997E-2</c:v>
                </c:pt>
                <c:pt idx="376">
                  <c:v>4.7667000000000001E-2</c:v>
                </c:pt>
                <c:pt idx="377">
                  <c:v>4.3999999999999997E-2</c:v>
                </c:pt>
                <c:pt idx="378">
                  <c:v>4.7667000000000001E-2</c:v>
                </c:pt>
                <c:pt idx="379">
                  <c:v>4.3999999999999997E-2</c:v>
                </c:pt>
                <c:pt idx="380">
                  <c:v>4.7667000000000001E-2</c:v>
                </c:pt>
                <c:pt idx="381">
                  <c:v>4.3999999999999997E-2</c:v>
                </c:pt>
                <c:pt idx="382">
                  <c:v>4.0333000000000001E-2</c:v>
                </c:pt>
                <c:pt idx="383">
                  <c:v>3.6666999999999998E-2</c:v>
                </c:pt>
                <c:pt idx="384">
                  <c:v>3.3000000000000002E-2</c:v>
                </c:pt>
                <c:pt idx="385">
                  <c:v>3.6666999999999998E-2</c:v>
                </c:pt>
                <c:pt idx="386">
                  <c:v>4.0333000000000001E-2</c:v>
                </c:pt>
                <c:pt idx="387">
                  <c:v>3.6666999999999998E-2</c:v>
                </c:pt>
                <c:pt idx="388">
                  <c:v>3.3000000000000002E-2</c:v>
                </c:pt>
                <c:pt idx="389">
                  <c:v>3.6666999999999998E-2</c:v>
                </c:pt>
                <c:pt idx="390">
                  <c:v>3.3000000000000002E-2</c:v>
                </c:pt>
                <c:pt idx="391">
                  <c:v>3.6666999999999998E-2</c:v>
                </c:pt>
                <c:pt idx="392">
                  <c:v>3.3000000000000002E-2</c:v>
                </c:pt>
                <c:pt idx="393">
                  <c:v>3.6666999999999998E-2</c:v>
                </c:pt>
                <c:pt idx="394">
                  <c:v>3.3000000000000002E-2</c:v>
                </c:pt>
                <c:pt idx="395">
                  <c:v>2.9333000000000001E-2</c:v>
                </c:pt>
                <c:pt idx="396">
                  <c:v>2.5666999999999999E-2</c:v>
                </c:pt>
                <c:pt idx="397">
                  <c:v>2.1999999999999999E-2</c:v>
                </c:pt>
                <c:pt idx="398">
                  <c:v>2.5666999999999999E-2</c:v>
                </c:pt>
                <c:pt idx="399">
                  <c:v>2.9333000000000001E-2</c:v>
                </c:pt>
                <c:pt idx="400">
                  <c:v>3.3000000000000002E-2</c:v>
                </c:pt>
                <c:pt idx="401">
                  <c:v>2.9333000000000001E-2</c:v>
                </c:pt>
                <c:pt idx="402">
                  <c:v>3.3000000000000002E-2</c:v>
                </c:pt>
                <c:pt idx="403">
                  <c:v>2.9333000000000001E-2</c:v>
                </c:pt>
                <c:pt idx="404">
                  <c:v>3.3000000000000002E-2</c:v>
                </c:pt>
                <c:pt idx="405">
                  <c:v>2.9333000000000001E-2</c:v>
                </c:pt>
                <c:pt idx="406">
                  <c:v>3.3000000000000002E-2</c:v>
                </c:pt>
                <c:pt idx="407">
                  <c:v>3.6666999999999998E-2</c:v>
                </c:pt>
                <c:pt idx="408">
                  <c:v>3.3000000000000002E-2</c:v>
                </c:pt>
                <c:pt idx="409">
                  <c:v>2.9333000000000001E-2</c:v>
                </c:pt>
                <c:pt idx="410">
                  <c:v>2.5666999999999999E-2</c:v>
                </c:pt>
                <c:pt idx="411">
                  <c:v>2.1999999999999999E-2</c:v>
                </c:pt>
                <c:pt idx="412">
                  <c:v>2.5666999999999999E-2</c:v>
                </c:pt>
                <c:pt idx="413">
                  <c:v>2.9333000000000001E-2</c:v>
                </c:pt>
                <c:pt idx="414">
                  <c:v>2.5666999999999999E-2</c:v>
                </c:pt>
                <c:pt idx="415">
                  <c:v>2.9333000000000001E-2</c:v>
                </c:pt>
                <c:pt idx="416">
                  <c:v>3.3000000000000002E-2</c:v>
                </c:pt>
                <c:pt idx="417">
                  <c:v>2.9333000000000001E-2</c:v>
                </c:pt>
                <c:pt idx="418">
                  <c:v>3.3000000000000002E-2</c:v>
                </c:pt>
                <c:pt idx="419">
                  <c:v>3.6666999999999998E-2</c:v>
                </c:pt>
                <c:pt idx="420">
                  <c:v>3.3000000000000002E-2</c:v>
                </c:pt>
                <c:pt idx="421">
                  <c:v>3.6666999999999998E-2</c:v>
                </c:pt>
                <c:pt idx="422">
                  <c:v>4.0333000000000001E-2</c:v>
                </c:pt>
                <c:pt idx="423">
                  <c:v>3.6666999999999998E-2</c:v>
                </c:pt>
                <c:pt idx="424">
                  <c:v>4.0333000000000001E-2</c:v>
                </c:pt>
                <c:pt idx="425">
                  <c:v>3.6666999999999998E-2</c:v>
                </c:pt>
                <c:pt idx="426">
                  <c:v>3.3000000000000002E-2</c:v>
                </c:pt>
                <c:pt idx="427">
                  <c:v>2.9333000000000001E-2</c:v>
                </c:pt>
                <c:pt idx="428">
                  <c:v>3.3000000000000002E-2</c:v>
                </c:pt>
                <c:pt idx="429">
                  <c:v>3.6666999999999998E-2</c:v>
                </c:pt>
                <c:pt idx="430">
                  <c:v>3.3000000000000002E-2</c:v>
                </c:pt>
                <c:pt idx="431">
                  <c:v>2.9333000000000001E-2</c:v>
                </c:pt>
                <c:pt idx="432">
                  <c:v>3.3000000000000002E-2</c:v>
                </c:pt>
                <c:pt idx="433">
                  <c:v>3.6666999999999998E-2</c:v>
                </c:pt>
                <c:pt idx="434">
                  <c:v>3.3000000000000002E-2</c:v>
                </c:pt>
                <c:pt idx="435">
                  <c:v>2.9333000000000001E-2</c:v>
                </c:pt>
                <c:pt idx="436">
                  <c:v>2.5666999999999999E-2</c:v>
                </c:pt>
                <c:pt idx="437">
                  <c:v>2.9333000000000001E-2</c:v>
                </c:pt>
                <c:pt idx="438">
                  <c:v>2.5666999999999999E-2</c:v>
                </c:pt>
                <c:pt idx="439">
                  <c:v>2.9333000000000001E-2</c:v>
                </c:pt>
                <c:pt idx="440">
                  <c:v>2.5666999999999999E-2</c:v>
                </c:pt>
                <c:pt idx="441">
                  <c:v>2.9333000000000001E-2</c:v>
                </c:pt>
                <c:pt idx="442">
                  <c:v>2.5666999999999999E-2</c:v>
                </c:pt>
                <c:pt idx="443">
                  <c:v>2.9333000000000001E-2</c:v>
                </c:pt>
                <c:pt idx="444">
                  <c:v>2.5666999999999999E-2</c:v>
                </c:pt>
                <c:pt idx="445">
                  <c:v>2.1999999999999999E-2</c:v>
                </c:pt>
                <c:pt idx="446">
                  <c:v>2.5666999999999999E-2</c:v>
                </c:pt>
                <c:pt idx="447">
                  <c:v>2.9333000000000001E-2</c:v>
                </c:pt>
                <c:pt idx="448">
                  <c:v>2.5666999999999999E-2</c:v>
                </c:pt>
                <c:pt idx="449">
                  <c:v>2.1999999999999999E-2</c:v>
                </c:pt>
                <c:pt idx="450">
                  <c:v>2.5666999999999999E-2</c:v>
                </c:pt>
                <c:pt idx="451">
                  <c:v>2.9333000000000001E-2</c:v>
                </c:pt>
                <c:pt idx="452">
                  <c:v>2.5666999999999999E-2</c:v>
                </c:pt>
                <c:pt idx="453">
                  <c:v>2.1999999999999999E-2</c:v>
                </c:pt>
                <c:pt idx="454">
                  <c:v>2.5666999999999999E-2</c:v>
                </c:pt>
                <c:pt idx="455">
                  <c:v>2.9333000000000001E-2</c:v>
                </c:pt>
                <c:pt idx="456">
                  <c:v>3.3000000000000002E-2</c:v>
                </c:pt>
                <c:pt idx="457">
                  <c:v>3.6666999999999998E-2</c:v>
                </c:pt>
                <c:pt idx="458">
                  <c:v>4.0333000000000001E-2</c:v>
                </c:pt>
                <c:pt idx="459">
                  <c:v>3.6666999999999998E-2</c:v>
                </c:pt>
                <c:pt idx="460">
                  <c:v>3.3000000000000002E-2</c:v>
                </c:pt>
                <c:pt idx="461">
                  <c:v>2.9333000000000001E-2</c:v>
                </c:pt>
                <c:pt idx="462">
                  <c:v>3.3000000000000002E-2</c:v>
                </c:pt>
                <c:pt idx="463">
                  <c:v>2.9333000000000001E-2</c:v>
                </c:pt>
                <c:pt idx="464">
                  <c:v>2.5666999999999999E-2</c:v>
                </c:pt>
                <c:pt idx="465">
                  <c:v>2.1999999999999999E-2</c:v>
                </c:pt>
                <c:pt idx="466">
                  <c:v>2.5666999999999999E-2</c:v>
                </c:pt>
                <c:pt idx="467">
                  <c:v>2.9333000000000001E-2</c:v>
                </c:pt>
                <c:pt idx="468">
                  <c:v>3.3000000000000002E-2</c:v>
                </c:pt>
                <c:pt idx="469">
                  <c:v>2.9333000000000001E-2</c:v>
                </c:pt>
                <c:pt idx="470">
                  <c:v>3.3000000000000002E-2</c:v>
                </c:pt>
                <c:pt idx="471">
                  <c:v>3.6666999999999998E-2</c:v>
                </c:pt>
                <c:pt idx="472">
                  <c:v>4.0333000000000001E-2</c:v>
                </c:pt>
                <c:pt idx="473">
                  <c:v>4.3999999999999997E-2</c:v>
                </c:pt>
                <c:pt idx="474">
                  <c:v>4.0333000000000001E-2</c:v>
                </c:pt>
                <c:pt idx="475">
                  <c:v>3.6666999999999998E-2</c:v>
                </c:pt>
                <c:pt idx="476">
                  <c:v>4.0333000000000001E-2</c:v>
                </c:pt>
                <c:pt idx="477">
                  <c:v>3.6666999999999998E-2</c:v>
                </c:pt>
                <c:pt idx="478">
                  <c:v>3.3000000000000002E-2</c:v>
                </c:pt>
                <c:pt idx="479">
                  <c:v>2.9333000000000001E-2</c:v>
                </c:pt>
                <c:pt idx="480">
                  <c:v>3.3000000000000002E-2</c:v>
                </c:pt>
                <c:pt idx="481">
                  <c:v>3.6666999999999998E-2</c:v>
                </c:pt>
                <c:pt idx="482">
                  <c:v>4.0333000000000001E-2</c:v>
                </c:pt>
                <c:pt idx="483">
                  <c:v>3.6666999999999998E-2</c:v>
                </c:pt>
                <c:pt idx="484">
                  <c:v>3.3000000000000002E-2</c:v>
                </c:pt>
                <c:pt idx="485">
                  <c:v>2.9333000000000001E-2</c:v>
                </c:pt>
                <c:pt idx="486">
                  <c:v>3.3000000000000002E-2</c:v>
                </c:pt>
                <c:pt idx="487">
                  <c:v>2.9333000000000001E-2</c:v>
                </c:pt>
                <c:pt idx="488">
                  <c:v>3.3000000000000002E-2</c:v>
                </c:pt>
                <c:pt idx="489">
                  <c:v>2.9333000000000001E-2</c:v>
                </c:pt>
                <c:pt idx="490">
                  <c:v>2.5666999999999999E-2</c:v>
                </c:pt>
                <c:pt idx="491">
                  <c:v>2.9333000000000001E-2</c:v>
                </c:pt>
                <c:pt idx="492">
                  <c:v>2.5666999999999999E-2</c:v>
                </c:pt>
                <c:pt idx="493">
                  <c:v>2.9333000000000001E-2</c:v>
                </c:pt>
                <c:pt idx="494">
                  <c:v>3.3000000000000002E-2</c:v>
                </c:pt>
                <c:pt idx="495">
                  <c:v>2.9333000000000001E-2</c:v>
                </c:pt>
                <c:pt idx="496">
                  <c:v>2.5666999999999999E-2</c:v>
                </c:pt>
                <c:pt idx="497">
                  <c:v>2.9333000000000001E-2</c:v>
                </c:pt>
                <c:pt idx="498">
                  <c:v>3.3000000000000002E-2</c:v>
                </c:pt>
                <c:pt idx="499">
                  <c:v>2.9333000000000001E-2</c:v>
                </c:pt>
                <c:pt idx="500">
                  <c:v>2.5666999999999999E-2</c:v>
                </c:pt>
                <c:pt idx="501">
                  <c:v>2.9333000000000001E-2</c:v>
                </c:pt>
                <c:pt idx="502">
                  <c:v>3.3000000000000002E-2</c:v>
                </c:pt>
                <c:pt idx="503">
                  <c:v>3.6666999999999998E-2</c:v>
                </c:pt>
                <c:pt idx="504">
                  <c:v>3.3000000000000002E-2</c:v>
                </c:pt>
                <c:pt idx="505">
                  <c:v>3.6666999999999998E-2</c:v>
                </c:pt>
                <c:pt idx="506">
                  <c:v>3.3000000000000002E-2</c:v>
                </c:pt>
                <c:pt idx="507">
                  <c:v>3.6666999999999998E-2</c:v>
                </c:pt>
                <c:pt idx="508">
                  <c:v>4.0333000000000001E-2</c:v>
                </c:pt>
                <c:pt idx="509">
                  <c:v>3.6666999999999998E-2</c:v>
                </c:pt>
                <c:pt idx="510">
                  <c:v>4.0333000000000001E-2</c:v>
                </c:pt>
                <c:pt idx="511">
                  <c:v>3.6666999999999998E-2</c:v>
                </c:pt>
                <c:pt idx="512">
                  <c:v>4.0333000000000001E-2</c:v>
                </c:pt>
                <c:pt idx="513">
                  <c:v>4.3999999999999997E-2</c:v>
                </c:pt>
                <c:pt idx="514">
                  <c:v>4.7667000000000001E-2</c:v>
                </c:pt>
                <c:pt idx="515">
                  <c:v>5.1332999999999997E-2</c:v>
                </c:pt>
                <c:pt idx="516">
                  <c:v>4.7667000000000001E-2</c:v>
                </c:pt>
                <c:pt idx="517">
                  <c:v>4.3999999999999997E-2</c:v>
                </c:pt>
                <c:pt idx="518">
                  <c:v>4.0333000000000001E-2</c:v>
                </c:pt>
                <c:pt idx="519">
                  <c:v>3.6666999999999998E-2</c:v>
                </c:pt>
                <c:pt idx="520">
                  <c:v>4.0333000000000001E-2</c:v>
                </c:pt>
                <c:pt idx="521">
                  <c:v>4.3999999999999997E-2</c:v>
                </c:pt>
                <c:pt idx="522">
                  <c:v>4.7667000000000001E-2</c:v>
                </c:pt>
                <c:pt idx="523">
                  <c:v>4.3999999999999997E-2</c:v>
                </c:pt>
                <c:pt idx="524">
                  <c:v>4.0333000000000001E-2</c:v>
                </c:pt>
                <c:pt idx="525">
                  <c:v>3.6666999999999998E-2</c:v>
                </c:pt>
                <c:pt idx="526">
                  <c:v>3.3000000000000002E-2</c:v>
                </c:pt>
                <c:pt idx="527">
                  <c:v>3.6666999999999998E-2</c:v>
                </c:pt>
                <c:pt idx="528">
                  <c:v>3.3000000000000002E-2</c:v>
                </c:pt>
                <c:pt idx="529">
                  <c:v>3.6666999999999998E-2</c:v>
                </c:pt>
                <c:pt idx="530">
                  <c:v>4.0333000000000001E-2</c:v>
                </c:pt>
                <c:pt idx="531">
                  <c:v>3.6666999999999998E-2</c:v>
                </c:pt>
                <c:pt idx="532">
                  <c:v>3.3000000000000002E-2</c:v>
                </c:pt>
                <c:pt idx="533">
                  <c:v>2.9333000000000001E-2</c:v>
                </c:pt>
                <c:pt idx="534">
                  <c:v>2.5666999999999999E-2</c:v>
                </c:pt>
                <c:pt idx="535">
                  <c:v>2.9333000000000001E-2</c:v>
                </c:pt>
                <c:pt idx="536">
                  <c:v>3.3000000000000002E-2</c:v>
                </c:pt>
                <c:pt idx="537">
                  <c:v>2.9333000000000001E-2</c:v>
                </c:pt>
                <c:pt idx="538">
                  <c:v>3.3000000000000002E-2</c:v>
                </c:pt>
                <c:pt idx="539">
                  <c:v>2.9333000000000001E-2</c:v>
                </c:pt>
                <c:pt idx="540">
                  <c:v>3.3000000000000002E-2</c:v>
                </c:pt>
                <c:pt idx="541">
                  <c:v>2.9333000000000001E-2</c:v>
                </c:pt>
                <c:pt idx="542">
                  <c:v>2.5666999999999999E-2</c:v>
                </c:pt>
                <c:pt idx="543">
                  <c:v>2.9333000000000001E-2</c:v>
                </c:pt>
                <c:pt idx="544">
                  <c:v>3.3000000000000002E-2</c:v>
                </c:pt>
                <c:pt idx="545">
                  <c:v>2.9333000000000001E-2</c:v>
                </c:pt>
                <c:pt idx="546">
                  <c:v>3.3000000000000002E-2</c:v>
                </c:pt>
                <c:pt idx="547">
                  <c:v>3.6666999999999998E-2</c:v>
                </c:pt>
                <c:pt idx="548">
                  <c:v>3.3000000000000002E-2</c:v>
                </c:pt>
                <c:pt idx="549">
                  <c:v>2.9333000000000001E-2</c:v>
                </c:pt>
                <c:pt idx="550">
                  <c:v>3.3000000000000002E-2</c:v>
                </c:pt>
                <c:pt idx="551">
                  <c:v>3.6666999999999998E-2</c:v>
                </c:pt>
                <c:pt idx="552">
                  <c:v>3.3000000000000002E-2</c:v>
                </c:pt>
                <c:pt idx="553">
                  <c:v>3.6666999999999998E-2</c:v>
                </c:pt>
                <c:pt idx="554">
                  <c:v>4.0333000000000001E-2</c:v>
                </c:pt>
                <c:pt idx="555">
                  <c:v>3.6666999999999998E-2</c:v>
                </c:pt>
                <c:pt idx="556">
                  <c:v>3.3000000000000002E-2</c:v>
                </c:pt>
                <c:pt idx="557">
                  <c:v>2.9333000000000001E-2</c:v>
                </c:pt>
                <c:pt idx="558">
                  <c:v>3.3000000000000002E-2</c:v>
                </c:pt>
                <c:pt idx="559">
                  <c:v>3.6666999999999998E-2</c:v>
                </c:pt>
                <c:pt idx="560">
                  <c:v>4.0333000000000001E-2</c:v>
                </c:pt>
                <c:pt idx="561">
                  <c:v>3.6666999999999998E-2</c:v>
                </c:pt>
                <c:pt idx="562">
                  <c:v>4.0333000000000001E-2</c:v>
                </c:pt>
                <c:pt idx="563">
                  <c:v>3.6666999999999998E-2</c:v>
                </c:pt>
                <c:pt idx="564">
                  <c:v>3.3000000000000002E-2</c:v>
                </c:pt>
                <c:pt idx="565">
                  <c:v>3.6666999999999998E-2</c:v>
                </c:pt>
                <c:pt idx="566">
                  <c:v>3.3000000000000002E-2</c:v>
                </c:pt>
                <c:pt idx="567">
                  <c:v>2.9333000000000001E-2</c:v>
                </c:pt>
                <c:pt idx="568">
                  <c:v>2.5666999999999999E-2</c:v>
                </c:pt>
                <c:pt idx="569">
                  <c:v>2.9333000000000001E-2</c:v>
                </c:pt>
                <c:pt idx="570">
                  <c:v>2.5666999999999999E-2</c:v>
                </c:pt>
                <c:pt idx="571">
                  <c:v>2.1999999999999999E-2</c:v>
                </c:pt>
                <c:pt idx="572">
                  <c:v>1.8332999999999999E-2</c:v>
                </c:pt>
                <c:pt idx="573">
                  <c:v>2.1999999999999999E-2</c:v>
                </c:pt>
                <c:pt idx="574">
                  <c:v>2.5666999999999999E-2</c:v>
                </c:pt>
                <c:pt idx="575">
                  <c:v>2.1999999999999999E-2</c:v>
                </c:pt>
                <c:pt idx="576">
                  <c:v>2.5666999999999999E-2</c:v>
                </c:pt>
                <c:pt idx="577">
                  <c:v>2.1999999999999999E-2</c:v>
                </c:pt>
                <c:pt idx="578">
                  <c:v>2.5666999999999999E-2</c:v>
                </c:pt>
                <c:pt idx="579">
                  <c:v>2.1999999999999999E-2</c:v>
                </c:pt>
                <c:pt idx="580">
                  <c:v>2.5666999999999999E-2</c:v>
                </c:pt>
                <c:pt idx="581">
                  <c:v>2.9333000000000001E-2</c:v>
                </c:pt>
                <c:pt idx="582">
                  <c:v>3.3000000000000002E-2</c:v>
                </c:pt>
                <c:pt idx="583">
                  <c:v>2.9333000000000001E-2</c:v>
                </c:pt>
                <c:pt idx="584">
                  <c:v>2.5666999999999999E-2</c:v>
                </c:pt>
                <c:pt idx="585">
                  <c:v>2.1999999999999999E-2</c:v>
                </c:pt>
                <c:pt idx="586">
                  <c:v>1.8332999999999999E-2</c:v>
                </c:pt>
                <c:pt idx="587">
                  <c:v>2.1999999999999999E-2</c:v>
                </c:pt>
                <c:pt idx="588">
                  <c:v>2.5666999999999999E-2</c:v>
                </c:pt>
                <c:pt idx="589">
                  <c:v>2.9333000000000001E-2</c:v>
                </c:pt>
                <c:pt idx="590">
                  <c:v>2.5666999999999999E-2</c:v>
                </c:pt>
                <c:pt idx="591">
                  <c:v>2.1999999999999999E-2</c:v>
                </c:pt>
                <c:pt idx="592">
                  <c:v>1.8332999999999999E-2</c:v>
                </c:pt>
                <c:pt idx="593">
                  <c:v>2.1999999999999999E-2</c:v>
                </c:pt>
                <c:pt idx="594">
                  <c:v>2.5666999999999999E-2</c:v>
                </c:pt>
                <c:pt idx="595">
                  <c:v>2.9333000000000001E-2</c:v>
                </c:pt>
                <c:pt idx="596">
                  <c:v>3.3000000000000002E-2</c:v>
                </c:pt>
                <c:pt idx="597">
                  <c:v>2.9333000000000001E-2</c:v>
                </c:pt>
                <c:pt idx="598">
                  <c:v>2.5666999999999999E-2</c:v>
                </c:pt>
                <c:pt idx="599">
                  <c:v>2.9333000000000001E-2</c:v>
                </c:pt>
                <c:pt idx="600">
                  <c:v>3.3000000000000002E-2</c:v>
                </c:pt>
                <c:pt idx="601">
                  <c:v>3.6666999999999998E-2</c:v>
                </c:pt>
                <c:pt idx="602">
                  <c:v>3.3000000000000002E-2</c:v>
                </c:pt>
                <c:pt idx="603">
                  <c:v>2.9333000000000001E-2</c:v>
                </c:pt>
                <c:pt idx="604">
                  <c:v>2.5666999999999999E-2</c:v>
                </c:pt>
                <c:pt idx="605">
                  <c:v>2.1999999999999999E-2</c:v>
                </c:pt>
                <c:pt idx="606">
                  <c:v>2.5666999999999999E-2</c:v>
                </c:pt>
                <c:pt idx="607">
                  <c:v>2.9333000000000001E-2</c:v>
                </c:pt>
                <c:pt idx="608">
                  <c:v>2.5666999999999999E-2</c:v>
                </c:pt>
                <c:pt idx="609">
                  <c:v>2.1999999999999999E-2</c:v>
                </c:pt>
                <c:pt idx="610">
                  <c:v>2.5666999999999999E-2</c:v>
                </c:pt>
                <c:pt idx="611">
                  <c:v>2.9333000000000001E-2</c:v>
                </c:pt>
                <c:pt idx="612">
                  <c:v>3.3000000000000002E-2</c:v>
                </c:pt>
                <c:pt idx="613">
                  <c:v>2.9333000000000001E-2</c:v>
                </c:pt>
                <c:pt idx="614">
                  <c:v>3.3000000000000002E-2</c:v>
                </c:pt>
                <c:pt idx="615">
                  <c:v>3.6666999999999998E-2</c:v>
                </c:pt>
                <c:pt idx="616">
                  <c:v>3.3000000000000002E-2</c:v>
                </c:pt>
                <c:pt idx="617">
                  <c:v>2.9333000000000001E-2</c:v>
                </c:pt>
                <c:pt idx="618">
                  <c:v>2.5666999999999999E-2</c:v>
                </c:pt>
                <c:pt idx="619">
                  <c:v>2.9333000000000001E-2</c:v>
                </c:pt>
                <c:pt idx="620">
                  <c:v>3.3000000000000002E-2</c:v>
                </c:pt>
                <c:pt idx="621">
                  <c:v>3.6666999999999998E-2</c:v>
                </c:pt>
                <c:pt idx="622">
                  <c:v>3.3000000000000002E-2</c:v>
                </c:pt>
                <c:pt idx="623">
                  <c:v>3.6666999999999998E-2</c:v>
                </c:pt>
                <c:pt idx="624">
                  <c:v>3.3000000000000002E-2</c:v>
                </c:pt>
                <c:pt idx="625">
                  <c:v>2.9333000000000001E-2</c:v>
                </c:pt>
                <c:pt idx="626">
                  <c:v>2.5666999999999999E-2</c:v>
                </c:pt>
                <c:pt idx="627">
                  <c:v>2.9333000000000001E-2</c:v>
                </c:pt>
                <c:pt idx="628">
                  <c:v>2.5666999999999999E-2</c:v>
                </c:pt>
                <c:pt idx="629">
                  <c:v>2.9333000000000001E-2</c:v>
                </c:pt>
                <c:pt idx="630">
                  <c:v>2.5666999999999999E-2</c:v>
                </c:pt>
                <c:pt idx="631">
                  <c:v>2.9333000000000001E-2</c:v>
                </c:pt>
                <c:pt idx="632">
                  <c:v>3.3000000000000002E-2</c:v>
                </c:pt>
                <c:pt idx="633">
                  <c:v>2.9333000000000001E-2</c:v>
                </c:pt>
                <c:pt idx="634">
                  <c:v>2.5666999999999999E-2</c:v>
                </c:pt>
                <c:pt idx="635">
                  <c:v>2.9333000000000001E-2</c:v>
                </c:pt>
                <c:pt idx="636">
                  <c:v>2.5666999999999999E-2</c:v>
                </c:pt>
                <c:pt idx="637">
                  <c:v>2.9333000000000001E-2</c:v>
                </c:pt>
                <c:pt idx="638">
                  <c:v>2.5666999999999999E-2</c:v>
                </c:pt>
                <c:pt idx="639">
                  <c:v>2.1999999999999999E-2</c:v>
                </c:pt>
                <c:pt idx="640">
                  <c:v>2.5666999999999999E-2</c:v>
                </c:pt>
                <c:pt idx="641">
                  <c:v>2.1999999999999999E-2</c:v>
                </c:pt>
                <c:pt idx="642">
                  <c:v>2.5666999999999999E-2</c:v>
                </c:pt>
                <c:pt idx="643">
                  <c:v>2.1999999999999999E-2</c:v>
                </c:pt>
                <c:pt idx="644">
                  <c:v>2.5666999999999999E-2</c:v>
                </c:pt>
                <c:pt idx="645">
                  <c:v>2.9333000000000001E-2</c:v>
                </c:pt>
                <c:pt idx="646">
                  <c:v>2.5666999999999999E-2</c:v>
                </c:pt>
                <c:pt idx="647">
                  <c:v>2.1999999999999999E-2</c:v>
                </c:pt>
                <c:pt idx="648">
                  <c:v>1.8332999999999999E-2</c:v>
                </c:pt>
                <c:pt idx="649">
                  <c:v>1.4666999999999999E-2</c:v>
                </c:pt>
                <c:pt idx="650">
                  <c:v>1.8332999999999999E-2</c:v>
                </c:pt>
                <c:pt idx="651">
                  <c:v>2.1999999999999999E-2</c:v>
                </c:pt>
                <c:pt idx="652">
                  <c:v>1.8332999999999999E-2</c:v>
                </c:pt>
                <c:pt idx="653">
                  <c:v>1.4666999999999999E-2</c:v>
                </c:pt>
                <c:pt idx="654">
                  <c:v>1.8332999999999999E-2</c:v>
                </c:pt>
                <c:pt idx="655">
                  <c:v>1.4666999999999999E-2</c:v>
                </c:pt>
                <c:pt idx="656">
                  <c:v>1.0999999999999999E-2</c:v>
                </c:pt>
                <c:pt idx="657">
                  <c:v>7.3330000000000001E-3</c:v>
                </c:pt>
                <c:pt idx="658">
                  <c:v>1.0999999999999999E-2</c:v>
                </c:pt>
                <c:pt idx="659">
                  <c:v>7.3330000000000001E-3</c:v>
                </c:pt>
                <c:pt idx="660">
                  <c:v>3.6670000000000001E-3</c:v>
                </c:pt>
                <c:pt idx="661">
                  <c:v>0</c:v>
                </c:pt>
                <c:pt idx="662">
                  <c:v>3.6670000000000001E-3</c:v>
                </c:pt>
                <c:pt idx="663">
                  <c:v>7.3330000000000001E-3</c:v>
                </c:pt>
                <c:pt idx="664">
                  <c:v>1.0999999999999999E-2</c:v>
                </c:pt>
                <c:pt idx="665">
                  <c:v>7.3330000000000001E-3</c:v>
                </c:pt>
                <c:pt idx="666">
                  <c:v>1.0999999999999999E-2</c:v>
                </c:pt>
                <c:pt idx="667">
                  <c:v>7.3330000000000001E-3</c:v>
                </c:pt>
                <c:pt idx="668">
                  <c:v>1.0999999999999999E-2</c:v>
                </c:pt>
                <c:pt idx="669">
                  <c:v>1.4666999999999999E-2</c:v>
                </c:pt>
                <c:pt idx="670">
                  <c:v>1.8332999999999999E-2</c:v>
                </c:pt>
                <c:pt idx="671">
                  <c:v>1.4666999999999999E-2</c:v>
                </c:pt>
                <c:pt idx="672">
                  <c:v>1.0999999999999999E-2</c:v>
                </c:pt>
                <c:pt idx="673">
                  <c:v>1.4666999999999999E-2</c:v>
                </c:pt>
                <c:pt idx="674">
                  <c:v>1.8332999999999999E-2</c:v>
                </c:pt>
                <c:pt idx="675">
                  <c:v>1.4666999999999999E-2</c:v>
                </c:pt>
                <c:pt idx="676">
                  <c:v>1.8332999999999999E-2</c:v>
                </c:pt>
                <c:pt idx="677">
                  <c:v>1.4666999999999999E-2</c:v>
                </c:pt>
                <c:pt idx="678">
                  <c:v>1.8332999999999999E-2</c:v>
                </c:pt>
                <c:pt idx="679">
                  <c:v>1.4666999999999999E-2</c:v>
                </c:pt>
                <c:pt idx="680">
                  <c:v>1.8332999999999999E-2</c:v>
                </c:pt>
                <c:pt idx="681">
                  <c:v>1.4666999999999999E-2</c:v>
                </c:pt>
                <c:pt idx="682">
                  <c:v>1.0999999999999999E-2</c:v>
                </c:pt>
                <c:pt idx="683">
                  <c:v>7.3330000000000001E-3</c:v>
                </c:pt>
                <c:pt idx="684">
                  <c:v>3.6670000000000001E-3</c:v>
                </c:pt>
                <c:pt idx="685">
                  <c:v>7.3330000000000001E-3</c:v>
                </c:pt>
                <c:pt idx="686">
                  <c:v>1.0999999999999999E-2</c:v>
                </c:pt>
                <c:pt idx="687">
                  <c:v>1.4666999999999999E-2</c:v>
                </c:pt>
                <c:pt idx="688">
                  <c:v>1.0999999999999999E-2</c:v>
                </c:pt>
                <c:pt idx="689">
                  <c:v>1.4666999999999999E-2</c:v>
                </c:pt>
                <c:pt idx="690">
                  <c:v>1.8332999999999999E-2</c:v>
                </c:pt>
                <c:pt idx="691">
                  <c:v>2.1999999999999999E-2</c:v>
                </c:pt>
                <c:pt idx="692">
                  <c:v>2.5666999999999999E-2</c:v>
                </c:pt>
                <c:pt idx="693">
                  <c:v>2.1999999999999999E-2</c:v>
                </c:pt>
                <c:pt idx="694">
                  <c:v>1.8332999999999999E-2</c:v>
                </c:pt>
                <c:pt idx="695">
                  <c:v>1.4666999999999999E-2</c:v>
                </c:pt>
                <c:pt idx="696">
                  <c:v>1.0999999999999999E-2</c:v>
                </c:pt>
                <c:pt idx="697">
                  <c:v>1.4666999999999999E-2</c:v>
                </c:pt>
                <c:pt idx="698">
                  <c:v>1.0999999999999999E-2</c:v>
                </c:pt>
                <c:pt idx="699">
                  <c:v>1.4666999999999999E-2</c:v>
                </c:pt>
                <c:pt idx="700">
                  <c:v>1.8332999999999999E-2</c:v>
                </c:pt>
                <c:pt idx="701">
                  <c:v>2.1999999999999999E-2</c:v>
                </c:pt>
                <c:pt idx="702">
                  <c:v>1.8332999999999999E-2</c:v>
                </c:pt>
                <c:pt idx="703">
                  <c:v>1.4666999999999999E-2</c:v>
                </c:pt>
                <c:pt idx="704">
                  <c:v>1.8332999999999999E-2</c:v>
                </c:pt>
                <c:pt idx="705">
                  <c:v>1.4666999999999999E-2</c:v>
                </c:pt>
                <c:pt idx="706">
                  <c:v>1.8332999999999999E-2</c:v>
                </c:pt>
                <c:pt idx="707">
                  <c:v>2.1999999999999999E-2</c:v>
                </c:pt>
                <c:pt idx="708">
                  <c:v>1.8332999999999999E-2</c:v>
                </c:pt>
                <c:pt idx="709">
                  <c:v>2.1999999999999999E-2</c:v>
                </c:pt>
                <c:pt idx="710">
                  <c:v>1.8332999999999999E-2</c:v>
                </c:pt>
                <c:pt idx="711">
                  <c:v>1.4666999999999999E-2</c:v>
                </c:pt>
                <c:pt idx="712">
                  <c:v>1.0999999999999999E-2</c:v>
                </c:pt>
                <c:pt idx="713">
                  <c:v>7.3330000000000001E-3</c:v>
                </c:pt>
                <c:pt idx="714">
                  <c:v>3.6670000000000001E-3</c:v>
                </c:pt>
                <c:pt idx="715">
                  <c:v>0</c:v>
                </c:pt>
                <c:pt idx="716">
                  <c:v>3.6670000000000001E-3</c:v>
                </c:pt>
                <c:pt idx="717">
                  <c:v>7.3330000000000001E-3</c:v>
                </c:pt>
                <c:pt idx="718">
                  <c:v>3.6670000000000001E-3</c:v>
                </c:pt>
                <c:pt idx="719">
                  <c:v>7.3330000000000001E-3</c:v>
                </c:pt>
                <c:pt idx="720">
                  <c:v>3.6670000000000001E-3</c:v>
                </c:pt>
                <c:pt idx="721">
                  <c:v>0</c:v>
                </c:pt>
                <c:pt idx="722">
                  <c:v>-3.6670000000000001E-3</c:v>
                </c:pt>
                <c:pt idx="723">
                  <c:v>0</c:v>
                </c:pt>
                <c:pt idx="724">
                  <c:v>3.6670000000000001E-3</c:v>
                </c:pt>
                <c:pt idx="725">
                  <c:v>0</c:v>
                </c:pt>
                <c:pt idx="726">
                  <c:v>3.6670000000000001E-3</c:v>
                </c:pt>
                <c:pt idx="727">
                  <c:v>7.3330000000000001E-3</c:v>
                </c:pt>
                <c:pt idx="728">
                  <c:v>1.0999999999999999E-2</c:v>
                </c:pt>
                <c:pt idx="729">
                  <c:v>7.3330000000000001E-3</c:v>
                </c:pt>
                <c:pt idx="730">
                  <c:v>3.6670000000000001E-3</c:v>
                </c:pt>
                <c:pt idx="731">
                  <c:v>7.3330000000000001E-3</c:v>
                </c:pt>
                <c:pt idx="732">
                  <c:v>1.0999999999999999E-2</c:v>
                </c:pt>
                <c:pt idx="733">
                  <c:v>1.4666999999999999E-2</c:v>
                </c:pt>
                <c:pt idx="734">
                  <c:v>1.8332999999999999E-2</c:v>
                </c:pt>
                <c:pt idx="735">
                  <c:v>1.4666999999999999E-2</c:v>
                </c:pt>
                <c:pt idx="736">
                  <c:v>1.0999999999999999E-2</c:v>
                </c:pt>
                <c:pt idx="737">
                  <c:v>1.4666999999999999E-2</c:v>
                </c:pt>
                <c:pt idx="738">
                  <c:v>1.0999999999999999E-2</c:v>
                </c:pt>
                <c:pt idx="739">
                  <c:v>1.4666999999999999E-2</c:v>
                </c:pt>
                <c:pt idx="740">
                  <c:v>1.8332999999999999E-2</c:v>
                </c:pt>
                <c:pt idx="741">
                  <c:v>1.4666999999999999E-2</c:v>
                </c:pt>
                <c:pt idx="742">
                  <c:v>1.8332999999999999E-2</c:v>
                </c:pt>
                <c:pt idx="743">
                  <c:v>2.1999999999999999E-2</c:v>
                </c:pt>
                <c:pt idx="744">
                  <c:v>1.8332999999999999E-2</c:v>
                </c:pt>
                <c:pt idx="745">
                  <c:v>1.4666999999999999E-2</c:v>
                </c:pt>
                <c:pt idx="746">
                  <c:v>1.8332999999999999E-2</c:v>
                </c:pt>
                <c:pt idx="747">
                  <c:v>1.4666999999999999E-2</c:v>
                </c:pt>
                <c:pt idx="748">
                  <c:v>1.8332999999999999E-2</c:v>
                </c:pt>
                <c:pt idx="749">
                  <c:v>1.4666999999999999E-2</c:v>
                </c:pt>
                <c:pt idx="750">
                  <c:v>1.0999999999999999E-2</c:v>
                </c:pt>
                <c:pt idx="751">
                  <c:v>7.3330000000000001E-3</c:v>
                </c:pt>
                <c:pt idx="752">
                  <c:v>1.0999999999999999E-2</c:v>
                </c:pt>
                <c:pt idx="753">
                  <c:v>1.4666999999999999E-2</c:v>
                </c:pt>
                <c:pt idx="754">
                  <c:v>1.0999999999999999E-2</c:v>
                </c:pt>
                <c:pt idx="755">
                  <c:v>7.3330000000000001E-3</c:v>
                </c:pt>
                <c:pt idx="756">
                  <c:v>3.6670000000000001E-3</c:v>
                </c:pt>
                <c:pt idx="757">
                  <c:v>7.3330000000000001E-3</c:v>
                </c:pt>
                <c:pt idx="758">
                  <c:v>1.0999999999999999E-2</c:v>
                </c:pt>
                <c:pt idx="759">
                  <c:v>7.3330000000000001E-3</c:v>
                </c:pt>
                <c:pt idx="760">
                  <c:v>3.6670000000000001E-3</c:v>
                </c:pt>
                <c:pt idx="761">
                  <c:v>7.3330000000000001E-3</c:v>
                </c:pt>
                <c:pt idx="762">
                  <c:v>3.6670000000000001E-3</c:v>
                </c:pt>
                <c:pt idx="763">
                  <c:v>7.3330000000000001E-3</c:v>
                </c:pt>
                <c:pt idx="764">
                  <c:v>1.0999999999999999E-2</c:v>
                </c:pt>
                <c:pt idx="765">
                  <c:v>7.3330000000000001E-3</c:v>
                </c:pt>
                <c:pt idx="766">
                  <c:v>1.0999999999999999E-2</c:v>
                </c:pt>
                <c:pt idx="767">
                  <c:v>1.4666999999999999E-2</c:v>
                </c:pt>
                <c:pt idx="768">
                  <c:v>1.8332999999999999E-2</c:v>
                </c:pt>
                <c:pt idx="769">
                  <c:v>2.1999999999999999E-2</c:v>
                </c:pt>
                <c:pt idx="770">
                  <c:v>1.8332999999999999E-2</c:v>
                </c:pt>
                <c:pt idx="771">
                  <c:v>1.4666999999999999E-2</c:v>
                </c:pt>
                <c:pt idx="772">
                  <c:v>1.8332999999999999E-2</c:v>
                </c:pt>
                <c:pt idx="773">
                  <c:v>1.4666999999999999E-2</c:v>
                </c:pt>
                <c:pt idx="774">
                  <c:v>1.8332999999999999E-2</c:v>
                </c:pt>
                <c:pt idx="775">
                  <c:v>1.4666999999999999E-2</c:v>
                </c:pt>
                <c:pt idx="776">
                  <c:v>1.8332999999999999E-2</c:v>
                </c:pt>
                <c:pt idx="777">
                  <c:v>1.4666999999999999E-2</c:v>
                </c:pt>
                <c:pt idx="778">
                  <c:v>1.0999999999999999E-2</c:v>
                </c:pt>
                <c:pt idx="779">
                  <c:v>7.3330000000000001E-3</c:v>
                </c:pt>
                <c:pt idx="780">
                  <c:v>1.0999999999999999E-2</c:v>
                </c:pt>
                <c:pt idx="781">
                  <c:v>1.4666999999999999E-2</c:v>
                </c:pt>
                <c:pt idx="782">
                  <c:v>1.8332999999999999E-2</c:v>
                </c:pt>
                <c:pt idx="783">
                  <c:v>2.1999999999999999E-2</c:v>
                </c:pt>
                <c:pt idx="784">
                  <c:v>1.8332999999999999E-2</c:v>
                </c:pt>
                <c:pt idx="785">
                  <c:v>2.1999999999999999E-2</c:v>
                </c:pt>
                <c:pt idx="786">
                  <c:v>2.5666999999999999E-2</c:v>
                </c:pt>
                <c:pt idx="787">
                  <c:v>2.1999999999999999E-2</c:v>
                </c:pt>
                <c:pt idx="788">
                  <c:v>1.8332999999999999E-2</c:v>
                </c:pt>
                <c:pt idx="789">
                  <c:v>1.4666999999999999E-2</c:v>
                </c:pt>
                <c:pt idx="790">
                  <c:v>1.0999999999999999E-2</c:v>
                </c:pt>
                <c:pt idx="791">
                  <c:v>7.3330000000000001E-3</c:v>
                </c:pt>
                <c:pt idx="792">
                  <c:v>1.0999999999999999E-2</c:v>
                </c:pt>
                <c:pt idx="793">
                  <c:v>7.3330000000000001E-3</c:v>
                </c:pt>
                <c:pt idx="794">
                  <c:v>3.6670000000000001E-3</c:v>
                </c:pt>
                <c:pt idx="795">
                  <c:v>0</c:v>
                </c:pt>
                <c:pt idx="796">
                  <c:v>3.6670000000000001E-3</c:v>
                </c:pt>
                <c:pt idx="797">
                  <c:v>0</c:v>
                </c:pt>
                <c:pt idx="798">
                  <c:v>3.6670000000000001E-3</c:v>
                </c:pt>
                <c:pt idx="799">
                  <c:v>0</c:v>
                </c:pt>
                <c:pt idx="800">
                  <c:v>3.6670000000000001E-3</c:v>
                </c:pt>
                <c:pt idx="801">
                  <c:v>7.3330000000000001E-3</c:v>
                </c:pt>
                <c:pt idx="802">
                  <c:v>3.6670000000000001E-3</c:v>
                </c:pt>
                <c:pt idx="803">
                  <c:v>0</c:v>
                </c:pt>
                <c:pt idx="804">
                  <c:v>-3.6670000000000001E-3</c:v>
                </c:pt>
                <c:pt idx="805">
                  <c:v>-7.3330000000000001E-3</c:v>
                </c:pt>
                <c:pt idx="806">
                  <c:v>-3.6670000000000001E-3</c:v>
                </c:pt>
                <c:pt idx="807">
                  <c:v>-7.3330000000000001E-3</c:v>
                </c:pt>
                <c:pt idx="808">
                  <c:v>-3.6670000000000001E-3</c:v>
                </c:pt>
                <c:pt idx="809">
                  <c:v>-7.3330000000000001E-3</c:v>
                </c:pt>
                <c:pt idx="810">
                  <c:v>-1.0999999999999999E-2</c:v>
                </c:pt>
                <c:pt idx="811">
                  <c:v>-7.3330000000000001E-3</c:v>
                </c:pt>
                <c:pt idx="812">
                  <c:v>-1.0999999999999999E-2</c:v>
                </c:pt>
                <c:pt idx="813">
                  <c:v>-7.3330000000000001E-3</c:v>
                </c:pt>
                <c:pt idx="814">
                  <c:v>-1.0999999999999999E-2</c:v>
                </c:pt>
                <c:pt idx="815">
                  <c:v>-7.3330000000000001E-3</c:v>
                </c:pt>
                <c:pt idx="816">
                  <c:v>-1.0999999999999999E-2</c:v>
                </c:pt>
                <c:pt idx="817">
                  <c:v>-7.3330000000000001E-3</c:v>
                </c:pt>
                <c:pt idx="818">
                  <c:v>-3.6670000000000001E-3</c:v>
                </c:pt>
                <c:pt idx="819">
                  <c:v>-7.3330000000000001E-3</c:v>
                </c:pt>
                <c:pt idx="820">
                  <c:v>-1.0999999999999999E-2</c:v>
                </c:pt>
                <c:pt idx="821">
                  <c:v>-7.3330000000000001E-3</c:v>
                </c:pt>
                <c:pt idx="822">
                  <c:v>-1.0999999999999999E-2</c:v>
                </c:pt>
                <c:pt idx="823">
                  <c:v>-7.3330000000000001E-3</c:v>
                </c:pt>
                <c:pt idx="824">
                  <c:v>-3.6670000000000001E-3</c:v>
                </c:pt>
                <c:pt idx="825">
                  <c:v>0</c:v>
                </c:pt>
                <c:pt idx="826">
                  <c:v>-3.6670000000000001E-3</c:v>
                </c:pt>
                <c:pt idx="827">
                  <c:v>-7.3330000000000001E-3</c:v>
                </c:pt>
                <c:pt idx="828">
                  <c:v>-1.0999999999999999E-2</c:v>
                </c:pt>
                <c:pt idx="829">
                  <c:v>-1.4666999999999999E-2</c:v>
                </c:pt>
                <c:pt idx="830">
                  <c:v>-1.8332999999999999E-2</c:v>
                </c:pt>
                <c:pt idx="831">
                  <c:v>-1.4666999999999999E-2</c:v>
                </c:pt>
                <c:pt idx="832">
                  <c:v>-1.0999999999999999E-2</c:v>
                </c:pt>
                <c:pt idx="833">
                  <c:v>-7.3330000000000001E-3</c:v>
                </c:pt>
                <c:pt idx="834">
                  <c:v>-3.6670000000000001E-3</c:v>
                </c:pt>
                <c:pt idx="835">
                  <c:v>0</c:v>
                </c:pt>
                <c:pt idx="836">
                  <c:v>3.6670000000000001E-3</c:v>
                </c:pt>
                <c:pt idx="837">
                  <c:v>7.3330000000000001E-3</c:v>
                </c:pt>
                <c:pt idx="838">
                  <c:v>3.6670000000000001E-3</c:v>
                </c:pt>
                <c:pt idx="839">
                  <c:v>7.3330000000000001E-3</c:v>
                </c:pt>
                <c:pt idx="840">
                  <c:v>3.6670000000000001E-3</c:v>
                </c:pt>
                <c:pt idx="841">
                  <c:v>7.3330000000000001E-3</c:v>
                </c:pt>
                <c:pt idx="842">
                  <c:v>3.6670000000000001E-3</c:v>
                </c:pt>
                <c:pt idx="843">
                  <c:v>0</c:v>
                </c:pt>
                <c:pt idx="844">
                  <c:v>-3.6670000000000001E-3</c:v>
                </c:pt>
                <c:pt idx="845">
                  <c:v>0</c:v>
                </c:pt>
                <c:pt idx="846">
                  <c:v>-3.6670000000000001E-3</c:v>
                </c:pt>
                <c:pt idx="847">
                  <c:v>0</c:v>
                </c:pt>
                <c:pt idx="848">
                  <c:v>3.6670000000000001E-3</c:v>
                </c:pt>
                <c:pt idx="849">
                  <c:v>0</c:v>
                </c:pt>
                <c:pt idx="850">
                  <c:v>-3.6670000000000001E-3</c:v>
                </c:pt>
                <c:pt idx="851">
                  <c:v>0</c:v>
                </c:pt>
                <c:pt idx="852">
                  <c:v>3.6670000000000001E-3</c:v>
                </c:pt>
                <c:pt idx="853">
                  <c:v>0</c:v>
                </c:pt>
                <c:pt idx="854">
                  <c:v>3.6670000000000001E-3</c:v>
                </c:pt>
                <c:pt idx="855">
                  <c:v>0</c:v>
                </c:pt>
                <c:pt idx="856">
                  <c:v>3.6670000000000001E-3</c:v>
                </c:pt>
                <c:pt idx="857">
                  <c:v>0</c:v>
                </c:pt>
                <c:pt idx="858">
                  <c:v>-3.6670000000000001E-3</c:v>
                </c:pt>
                <c:pt idx="859">
                  <c:v>-7.3330000000000001E-3</c:v>
                </c:pt>
                <c:pt idx="860">
                  <c:v>-3.6670000000000001E-3</c:v>
                </c:pt>
                <c:pt idx="861">
                  <c:v>0</c:v>
                </c:pt>
                <c:pt idx="862">
                  <c:v>-3.6670000000000001E-3</c:v>
                </c:pt>
                <c:pt idx="863">
                  <c:v>-7.3330000000000001E-3</c:v>
                </c:pt>
                <c:pt idx="864">
                  <c:v>-3.6670000000000001E-3</c:v>
                </c:pt>
                <c:pt idx="865">
                  <c:v>-7.3330000000000001E-3</c:v>
                </c:pt>
                <c:pt idx="866">
                  <c:v>-3.6670000000000001E-3</c:v>
                </c:pt>
                <c:pt idx="867">
                  <c:v>0</c:v>
                </c:pt>
                <c:pt idx="868">
                  <c:v>3.6670000000000001E-3</c:v>
                </c:pt>
                <c:pt idx="869">
                  <c:v>7.3330000000000001E-3</c:v>
                </c:pt>
                <c:pt idx="870">
                  <c:v>1.0999999999999999E-2</c:v>
                </c:pt>
                <c:pt idx="871">
                  <c:v>7.3330000000000001E-3</c:v>
                </c:pt>
                <c:pt idx="872">
                  <c:v>1.0999999999999999E-2</c:v>
                </c:pt>
                <c:pt idx="873">
                  <c:v>1.4666999999999999E-2</c:v>
                </c:pt>
                <c:pt idx="874">
                  <c:v>1.8332999999999999E-2</c:v>
                </c:pt>
                <c:pt idx="875">
                  <c:v>1.4666999999999999E-2</c:v>
                </c:pt>
                <c:pt idx="876">
                  <c:v>1.8332999999999999E-2</c:v>
                </c:pt>
                <c:pt idx="877">
                  <c:v>1.4666999999999999E-2</c:v>
                </c:pt>
                <c:pt idx="878">
                  <c:v>1.8332999999999999E-2</c:v>
                </c:pt>
                <c:pt idx="879">
                  <c:v>2.1999999999999999E-2</c:v>
                </c:pt>
                <c:pt idx="880">
                  <c:v>2.5666999999999999E-2</c:v>
                </c:pt>
                <c:pt idx="881">
                  <c:v>2.1999999999999999E-2</c:v>
                </c:pt>
                <c:pt idx="882">
                  <c:v>1.8332999999999999E-2</c:v>
                </c:pt>
                <c:pt idx="883">
                  <c:v>1.4666999999999999E-2</c:v>
                </c:pt>
                <c:pt idx="884">
                  <c:v>1.0999999999999999E-2</c:v>
                </c:pt>
                <c:pt idx="885">
                  <c:v>7.3330000000000001E-3</c:v>
                </c:pt>
                <c:pt idx="886">
                  <c:v>3.6670000000000001E-3</c:v>
                </c:pt>
                <c:pt idx="887">
                  <c:v>7.3330000000000001E-3</c:v>
                </c:pt>
                <c:pt idx="888">
                  <c:v>1.0999999999999999E-2</c:v>
                </c:pt>
                <c:pt idx="889">
                  <c:v>7.3330000000000001E-3</c:v>
                </c:pt>
                <c:pt idx="890">
                  <c:v>3.6670000000000001E-3</c:v>
                </c:pt>
                <c:pt idx="891">
                  <c:v>7.3330000000000001E-3</c:v>
                </c:pt>
                <c:pt idx="892">
                  <c:v>1.0999999999999999E-2</c:v>
                </c:pt>
                <c:pt idx="893">
                  <c:v>1.4666999999999999E-2</c:v>
                </c:pt>
                <c:pt idx="894">
                  <c:v>1.8332999999999999E-2</c:v>
                </c:pt>
                <c:pt idx="895">
                  <c:v>2.1999999999999999E-2</c:v>
                </c:pt>
                <c:pt idx="896">
                  <c:v>1.8332999999999999E-2</c:v>
                </c:pt>
                <c:pt idx="897">
                  <c:v>2.1999999999999999E-2</c:v>
                </c:pt>
                <c:pt idx="898">
                  <c:v>1.8332999999999999E-2</c:v>
                </c:pt>
                <c:pt idx="899">
                  <c:v>2.1999999999999999E-2</c:v>
                </c:pt>
                <c:pt idx="900">
                  <c:v>1.8332999999999999E-2</c:v>
                </c:pt>
                <c:pt idx="901">
                  <c:v>1.4666999999999999E-2</c:v>
                </c:pt>
                <c:pt idx="902">
                  <c:v>1.0999999999999999E-2</c:v>
                </c:pt>
                <c:pt idx="903">
                  <c:v>1.4666999999999999E-2</c:v>
                </c:pt>
                <c:pt idx="904">
                  <c:v>1.0999999999999999E-2</c:v>
                </c:pt>
                <c:pt idx="905">
                  <c:v>7.3330000000000001E-3</c:v>
                </c:pt>
                <c:pt idx="906">
                  <c:v>1.0999999999999999E-2</c:v>
                </c:pt>
                <c:pt idx="907">
                  <c:v>7.3330000000000001E-3</c:v>
                </c:pt>
                <c:pt idx="908">
                  <c:v>3.6670000000000001E-3</c:v>
                </c:pt>
                <c:pt idx="909">
                  <c:v>0</c:v>
                </c:pt>
                <c:pt idx="910">
                  <c:v>3.6670000000000001E-3</c:v>
                </c:pt>
                <c:pt idx="911">
                  <c:v>0</c:v>
                </c:pt>
                <c:pt idx="912">
                  <c:v>3.6670000000000001E-3</c:v>
                </c:pt>
                <c:pt idx="913">
                  <c:v>7.3330000000000001E-3</c:v>
                </c:pt>
                <c:pt idx="914">
                  <c:v>3.6670000000000001E-3</c:v>
                </c:pt>
                <c:pt idx="915">
                  <c:v>0</c:v>
                </c:pt>
                <c:pt idx="916">
                  <c:v>3.6670000000000001E-3</c:v>
                </c:pt>
                <c:pt idx="917">
                  <c:v>0</c:v>
                </c:pt>
                <c:pt idx="918">
                  <c:v>3.6670000000000001E-3</c:v>
                </c:pt>
                <c:pt idx="919">
                  <c:v>0</c:v>
                </c:pt>
                <c:pt idx="920">
                  <c:v>-3.6670000000000001E-3</c:v>
                </c:pt>
                <c:pt idx="921">
                  <c:v>0</c:v>
                </c:pt>
                <c:pt idx="922">
                  <c:v>3.6670000000000001E-3</c:v>
                </c:pt>
                <c:pt idx="923">
                  <c:v>7.3330000000000001E-3</c:v>
                </c:pt>
                <c:pt idx="924">
                  <c:v>3.6670000000000001E-3</c:v>
                </c:pt>
                <c:pt idx="925">
                  <c:v>0</c:v>
                </c:pt>
                <c:pt idx="926">
                  <c:v>-3.6670000000000001E-3</c:v>
                </c:pt>
                <c:pt idx="927">
                  <c:v>0</c:v>
                </c:pt>
                <c:pt idx="928">
                  <c:v>3.6670000000000001E-3</c:v>
                </c:pt>
                <c:pt idx="929">
                  <c:v>0</c:v>
                </c:pt>
                <c:pt idx="930">
                  <c:v>-3.6670000000000001E-3</c:v>
                </c:pt>
                <c:pt idx="931">
                  <c:v>-7.3330000000000001E-3</c:v>
                </c:pt>
                <c:pt idx="932">
                  <c:v>-3.6670000000000001E-3</c:v>
                </c:pt>
                <c:pt idx="933">
                  <c:v>0</c:v>
                </c:pt>
                <c:pt idx="934">
                  <c:v>3.6670000000000001E-3</c:v>
                </c:pt>
                <c:pt idx="935">
                  <c:v>7.3330000000000001E-3</c:v>
                </c:pt>
                <c:pt idx="936">
                  <c:v>3.6670000000000001E-3</c:v>
                </c:pt>
                <c:pt idx="937">
                  <c:v>0</c:v>
                </c:pt>
                <c:pt idx="938">
                  <c:v>3.6670000000000001E-3</c:v>
                </c:pt>
                <c:pt idx="939">
                  <c:v>0</c:v>
                </c:pt>
                <c:pt idx="940">
                  <c:v>3.6670000000000001E-3</c:v>
                </c:pt>
                <c:pt idx="941">
                  <c:v>0</c:v>
                </c:pt>
                <c:pt idx="942">
                  <c:v>-3.6670000000000001E-3</c:v>
                </c:pt>
                <c:pt idx="943">
                  <c:v>-7.3330000000000001E-3</c:v>
                </c:pt>
                <c:pt idx="944">
                  <c:v>-1.0999999999999999E-2</c:v>
                </c:pt>
                <c:pt idx="945">
                  <c:v>-7.3330000000000001E-3</c:v>
                </c:pt>
                <c:pt idx="946">
                  <c:v>-3.6670000000000001E-3</c:v>
                </c:pt>
                <c:pt idx="947">
                  <c:v>-7.3330000000000001E-3</c:v>
                </c:pt>
                <c:pt idx="948">
                  <c:v>-3.6670000000000001E-3</c:v>
                </c:pt>
                <c:pt idx="949">
                  <c:v>-7.3330000000000001E-3</c:v>
                </c:pt>
                <c:pt idx="950">
                  <c:v>-1.0999999999999999E-2</c:v>
                </c:pt>
                <c:pt idx="951">
                  <c:v>-7.3330000000000001E-3</c:v>
                </c:pt>
                <c:pt idx="952">
                  <c:v>-1.0999999999999999E-2</c:v>
                </c:pt>
                <c:pt idx="953">
                  <c:v>-7.3330000000000001E-3</c:v>
                </c:pt>
                <c:pt idx="954">
                  <c:v>-3.6670000000000001E-3</c:v>
                </c:pt>
                <c:pt idx="955">
                  <c:v>0</c:v>
                </c:pt>
                <c:pt idx="956">
                  <c:v>-3.6670000000000001E-3</c:v>
                </c:pt>
                <c:pt idx="957">
                  <c:v>0</c:v>
                </c:pt>
                <c:pt idx="958">
                  <c:v>-3.6670000000000001E-3</c:v>
                </c:pt>
                <c:pt idx="959">
                  <c:v>0</c:v>
                </c:pt>
                <c:pt idx="960">
                  <c:v>3.6670000000000001E-3</c:v>
                </c:pt>
                <c:pt idx="961">
                  <c:v>7.3330000000000001E-3</c:v>
                </c:pt>
                <c:pt idx="962">
                  <c:v>3.6670000000000001E-3</c:v>
                </c:pt>
                <c:pt idx="963">
                  <c:v>0</c:v>
                </c:pt>
                <c:pt idx="964">
                  <c:v>3.6670000000000001E-3</c:v>
                </c:pt>
                <c:pt idx="965">
                  <c:v>7.3330000000000001E-3</c:v>
                </c:pt>
                <c:pt idx="966">
                  <c:v>3.6670000000000001E-3</c:v>
                </c:pt>
                <c:pt idx="967">
                  <c:v>0</c:v>
                </c:pt>
                <c:pt idx="968">
                  <c:v>-3.6670000000000001E-3</c:v>
                </c:pt>
                <c:pt idx="969">
                  <c:v>0</c:v>
                </c:pt>
                <c:pt idx="970">
                  <c:v>-3.6670000000000001E-3</c:v>
                </c:pt>
                <c:pt idx="971">
                  <c:v>-7.3330000000000001E-3</c:v>
                </c:pt>
                <c:pt idx="972">
                  <c:v>-3.6670000000000001E-3</c:v>
                </c:pt>
                <c:pt idx="973">
                  <c:v>0</c:v>
                </c:pt>
                <c:pt idx="974">
                  <c:v>-3.6670000000000001E-3</c:v>
                </c:pt>
                <c:pt idx="975">
                  <c:v>0</c:v>
                </c:pt>
                <c:pt idx="976">
                  <c:v>3.6670000000000001E-3</c:v>
                </c:pt>
                <c:pt idx="977">
                  <c:v>0</c:v>
                </c:pt>
                <c:pt idx="978">
                  <c:v>-3.6670000000000001E-3</c:v>
                </c:pt>
                <c:pt idx="979">
                  <c:v>-7.3330000000000001E-3</c:v>
                </c:pt>
                <c:pt idx="980">
                  <c:v>-3.6670000000000001E-3</c:v>
                </c:pt>
                <c:pt idx="981">
                  <c:v>0</c:v>
                </c:pt>
                <c:pt idx="982">
                  <c:v>3.6670000000000001E-3</c:v>
                </c:pt>
                <c:pt idx="983">
                  <c:v>0</c:v>
                </c:pt>
                <c:pt idx="984">
                  <c:v>-3.6670000000000001E-3</c:v>
                </c:pt>
                <c:pt idx="985">
                  <c:v>0</c:v>
                </c:pt>
                <c:pt idx="986">
                  <c:v>-3.6670000000000001E-3</c:v>
                </c:pt>
                <c:pt idx="987">
                  <c:v>-7.3330000000000001E-3</c:v>
                </c:pt>
                <c:pt idx="988">
                  <c:v>-3.6670000000000001E-3</c:v>
                </c:pt>
                <c:pt idx="989">
                  <c:v>-7.3330000000000001E-3</c:v>
                </c:pt>
                <c:pt idx="990">
                  <c:v>-3.6670000000000001E-3</c:v>
                </c:pt>
                <c:pt idx="991">
                  <c:v>-7.3330000000000001E-3</c:v>
                </c:pt>
                <c:pt idx="992">
                  <c:v>-3.6670000000000001E-3</c:v>
                </c:pt>
                <c:pt idx="993">
                  <c:v>-7.3330000000000001E-3</c:v>
                </c:pt>
                <c:pt idx="994">
                  <c:v>-1.0999999999999999E-2</c:v>
                </c:pt>
                <c:pt idx="995">
                  <c:v>-1.4666999999999999E-2</c:v>
                </c:pt>
                <c:pt idx="996">
                  <c:v>-1.0999999999999999E-2</c:v>
                </c:pt>
                <c:pt idx="997">
                  <c:v>-7.3330000000000001E-3</c:v>
                </c:pt>
                <c:pt idx="998">
                  <c:v>-1.0999999999999999E-2</c:v>
                </c:pt>
                <c:pt idx="999">
                  <c:v>-1.4666999999999999E-2</c:v>
                </c:pt>
                <c:pt idx="1000">
                  <c:v>-1.0999999999999999E-2</c:v>
                </c:pt>
                <c:pt idx="1001">
                  <c:v>-7.3330000000000001E-3</c:v>
                </c:pt>
                <c:pt idx="1002">
                  <c:v>-1.0999999999999999E-2</c:v>
                </c:pt>
                <c:pt idx="1003">
                  <c:v>-7.3330000000000001E-3</c:v>
                </c:pt>
                <c:pt idx="1004">
                  <c:v>-1.0999999999999999E-2</c:v>
                </c:pt>
                <c:pt idx="1005">
                  <c:v>-1.4666999999999999E-2</c:v>
                </c:pt>
                <c:pt idx="1006">
                  <c:v>-1.0999999999999999E-2</c:v>
                </c:pt>
                <c:pt idx="1007">
                  <c:v>-7.3330000000000001E-3</c:v>
                </c:pt>
                <c:pt idx="1008">
                  <c:v>-3.6670000000000001E-3</c:v>
                </c:pt>
                <c:pt idx="1009">
                  <c:v>0</c:v>
                </c:pt>
                <c:pt idx="1010">
                  <c:v>-3.6670000000000001E-3</c:v>
                </c:pt>
                <c:pt idx="1011">
                  <c:v>0</c:v>
                </c:pt>
                <c:pt idx="1012">
                  <c:v>-3.6670000000000001E-3</c:v>
                </c:pt>
                <c:pt idx="1013">
                  <c:v>-7.3330000000000001E-3</c:v>
                </c:pt>
                <c:pt idx="1014">
                  <c:v>-3.6670000000000001E-3</c:v>
                </c:pt>
                <c:pt idx="1015">
                  <c:v>-7.3330000000000001E-3</c:v>
                </c:pt>
                <c:pt idx="1016">
                  <c:v>-3.6670000000000001E-3</c:v>
                </c:pt>
                <c:pt idx="1017">
                  <c:v>-7.3330000000000001E-3</c:v>
                </c:pt>
                <c:pt idx="1018">
                  <c:v>-3.6670000000000001E-3</c:v>
                </c:pt>
                <c:pt idx="1019">
                  <c:v>-7.3330000000000001E-3</c:v>
                </c:pt>
                <c:pt idx="1020">
                  <c:v>-3.6670000000000001E-3</c:v>
                </c:pt>
                <c:pt idx="1021">
                  <c:v>0</c:v>
                </c:pt>
                <c:pt idx="1022">
                  <c:v>-3.6670000000000001E-3</c:v>
                </c:pt>
                <c:pt idx="1023">
                  <c:v>-7.3330000000000001E-3</c:v>
                </c:pt>
                <c:pt idx="1024">
                  <c:v>-3.6670000000000001E-3</c:v>
                </c:pt>
                <c:pt idx="1025">
                  <c:v>0</c:v>
                </c:pt>
                <c:pt idx="1026">
                  <c:v>3.6670000000000001E-3</c:v>
                </c:pt>
                <c:pt idx="1027">
                  <c:v>0</c:v>
                </c:pt>
                <c:pt idx="1028">
                  <c:v>3.6670000000000001E-3</c:v>
                </c:pt>
                <c:pt idx="1029">
                  <c:v>0</c:v>
                </c:pt>
                <c:pt idx="1030">
                  <c:v>-3.6670000000000001E-3</c:v>
                </c:pt>
                <c:pt idx="1031">
                  <c:v>0</c:v>
                </c:pt>
                <c:pt idx="1032">
                  <c:v>3.6670000000000001E-3</c:v>
                </c:pt>
                <c:pt idx="1033">
                  <c:v>0</c:v>
                </c:pt>
                <c:pt idx="1034">
                  <c:v>-3.6670000000000001E-3</c:v>
                </c:pt>
                <c:pt idx="1035">
                  <c:v>-7.3330000000000001E-3</c:v>
                </c:pt>
                <c:pt idx="1036">
                  <c:v>-1.0999999999999999E-2</c:v>
                </c:pt>
                <c:pt idx="1037">
                  <c:v>-7.3330000000000001E-3</c:v>
                </c:pt>
                <c:pt idx="1038">
                  <c:v>-3.6670000000000001E-3</c:v>
                </c:pt>
                <c:pt idx="1039">
                  <c:v>-7.3330000000000001E-3</c:v>
                </c:pt>
                <c:pt idx="1040">
                  <c:v>-3.6670000000000001E-3</c:v>
                </c:pt>
                <c:pt idx="1041">
                  <c:v>0</c:v>
                </c:pt>
                <c:pt idx="1042">
                  <c:v>-3.6670000000000001E-3</c:v>
                </c:pt>
                <c:pt idx="1043">
                  <c:v>0</c:v>
                </c:pt>
                <c:pt idx="1044">
                  <c:v>-3.6670000000000001E-3</c:v>
                </c:pt>
                <c:pt idx="1045">
                  <c:v>0</c:v>
                </c:pt>
                <c:pt idx="1046">
                  <c:v>3.6670000000000001E-3</c:v>
                </c:pt>
                <c:pt idx="1047">
                  <c:v>0</c:v>
                </c:pt>
                <c:pt idx="1048">
                  <c:v>3.6670000000000001E-3</c:v>
                </c:pt>
                <c:pt idx="1049">
                  <c:v>0</c:v>
                </c:pt>
                <c:pt idx="1050">
                  <c:v>-3.6670000000000001E-3</c:v>
                </c:pt>
                <c:pt idx="1051">
                  <c:v>0</c:v>
                </c:pt>
                <c:pt idx="1052">
                  <c:v>-3.6670000000000001E-3</c:v>
                </c:pt>
                <c:pt idx="1053">
                  <c:v>0</c:v>
                </c:pt>
                <c:pt idx="1054">
                  <c:v>3.6670000000000001E-3</c:v>
                </c:pt>
                <c:pt idx="1055">
                  <c:v>0</c:v>
                </c:pt>
                <c:pt idx="1056">
                  <c:v>-3.6670000000000001E-3</c:v>
                </c:pt>
                <c:pt idx="1057">
                  <c:v>0</c:v>
                </c:pt>
                <c:pt idx="1058">
                  <c:v>3.6670000000000001E-3</c:v>
                </c:pt>
                <c:pt idx="1059">
                  <c:v>7.3330000000000001E-3</c:v>
                </c:pt>
                <c:pt idx="1060">
                  <c:v>3.6670000000000001E-3</c:v>
                </c:pt>
                <c:pt idx="1061">
                  <c:v>0</c:v>
                </c:pt>
                <c:pt idx="1062">
                  <c:v>-3.6670000000000001E-3</c:v>
                </c:pt>
                <c:pt idx="1063">
                  <c:v>0</c:v>
                </c:pt>
                <c:pt idx="1064">
                  <c:v>-3.6670000000000001E-3</c:v>
                </c:pt>
                <c:pt idx="1065">
                  <c:v>0</c:v>
                </c:pt>
                <c:pt idx="1066">
                  <c:v>-3.6670000000000001E-3</c:v>
                </c:pt>
                <c:pt idx="1067">
                  <c:v>0</c:v>
                </c:pt>
                <c:pt idx="1068">
                  <c:v>-3.6670000000000001E-3</c:v>
                </c:pt>
                <c:pt idx="1069">
                  <c:v>0</c:v>
                </c:pt>
                <c:pt idx="1070">
                  <c:v>-3.6670000000000001E-3</c:v>
                </c:pt>
                <c:pt idx="1071">
                  <c:v>-7.3330000000000001E-3</c:v>
                </c:pt>
                <c:pt idx="1072">
                  <c:v>-3.6670000000000001E-3</c:v>
                </c:pt>
                <c:pt idx="1073">
                  <c:v>-7.3330000000000001E-3</c:v>
                </c:pt>
                <c:pt idx="1074">
                  <c:v>-3.6670000000000001E-3</c:v>
                </c:pt>
                <c:pt idx="1075">
                  <c:v>-7.3330000000000001E-3</c:v>
                </c:pt>
                <c:pt idx="1076">
                  <c:v>-3.6670000000000001E-3</c:v>
                </c:pt>
                <c:pt idx="1077">
                  <c:v>-7.3330000000000001E-3</c:v>
                </c:pt>
                <c:pt idx="1078">
                  <c:v>-3.6670000000000001E-3</c:v>
                </c:pt>
                <c:pt idx="1079">
                  <c:v>-7.3330000000000001E-3</c:v>
                </c:pt>
                <c:pt idx="1080">
                  <c:v>-3.6670000000000001E-3</c:v>
                </c:pt>
                <c:pt idx="1081">
                  <c:v>-7.3330000000000001E-3</c:v>
                </c:pt>
                <c:pt idx="1082">
                  <c:v>-3.6670000000000001E-3</c:v>
                </c:pt>
                <c:pt idx="1083">
                  <c:v>-7.3330000000000001E-3</c:v>
                </c:pt>
                <c:pt idx="1084">
                  <c:v>-1.0999999999999999E-2</c:v>
                </c:pt>
                <c:pt idx="1085">
                  <c:v>-1.4666999999999999E-2</c:v>
                </c:pt>
                <c:pt idx="1086">
                  <c:v>-1.0999999999999999E-2</c:v>
                </c:pt>
                <c:pt idx="1087">
                  <c:v>-7.3330000000000001E-3</c:v>
                </c:pt>
                <c:pt idx="1088">
                  <c:v>-3.6670000000000001E-3</c:v>
                </c:pt>
                <c:pt idx="1089">
                  <c:v>0</c:v>
                </c:pt>
                <c:pt idx="1090">
                  <c:v>3.6670000000000001E-3</c:v>
                </c:pt>
                <c:pt idx="1091">
                  <c:v>7.3330000000000001E-3</c:v>
                </c:pt>
                <c:pt idx="1092">
                  <c:v>1.0999999999999999E-2</c:v>
                </c:pt>
                <c:pt idx="1093">
                  <c:v>7.3330000000000001E-3</c:v>
                </c:pt>
                <c:pt idx="1094">
                  <c:v>3.6670000000000001E-3</c:v>
                </c:pt>
                <c:pt idx="1095">
                  <c:v>0</c:v>
                </c:pt>
                <c:pt idx="1096">
                  <c:v>3.6670000000000001E-3</c:v>
                </c:pt>
                <c:pt idx="1097">
                  <c:v>7.3330000000000001E-3</c:v>
                </c:pt>
                <c:pt idx="1098">
                  <c:v>1.0999999999999999E-2</c:v>
                </c:pt>
                <c:pt idx="1099">
                  <c:v>7.3330000000000001E-3</c:v>
                </c:pt>
                <c:pt idx="1100">
                  <c:v>3.6670000000000001E-3</c:v>
                </c:pt>
                <c:pt idx="1101">
                  <c:v>7.3330000000000001E-3</c:v>
                </c:pt>
                <c:pt idx="1102">
                  <c:v>3.6670000000000001E-3</c:v>
                </c:pt>
                <c:pt idx="1103">
                  <c:v>0</c:v>
                </c:pt>
                <c:pt idx="1104">
                  <c:v>-3.6670000000000001E-3</c:v>
                </c:pt>
                <c:pt idx="1105">
                  <c:v>0</c:v>
                </c:pt>
                <c:pt idx="1106">
                  <c:v>-3.6670000000000001E-3</c:v>
                </c:pt>
                <c:pt idx="1107">
                  <c:v>-7.3330000000000001E-3</c:v>
                </c:pt>
                <c:pt idx="1108">
                  <c:v>-3.6670000000000001E-3</c:v>
                </c:pt>
                <c:pt idx="1109">
                  <c:v>0</c:v>
                </c:pt>
                <c:pt idx="1110">
                  <c:v>3.6670000000000001E-3</c:v>
                </c:pt>
                <c:pt idx="1111">
                  <c:v>0</c:v>
                </c:pt>
                <c:pt idx="1112">
                  <c:v>3.6670000000000001E-3</c:v>
                </c:pt>
                <c:pt idx="1113">
                  <c:v>7.3330000000000001E-3</c:v>
                </c:pt>
                <c:pt idx="1114">
                  <c:v>1.0999999999999999E-2</c:v>
                </c:pt>
                <c:pt idx="1115">
                  <c:v>7.3330000000000001E-3</c:v>
                </c:pt>
                <c:pt idx="1116">
                  <c:v>3.6670000000000001E-3</c:v>
                </c:pt>
                <c:pt idx="1117">
                  <c:v>0</c:v>
                </c:pt>
                <c:pt idx="1118">
                  <c:v>-3.6670000000000001E-3</c:v>
                </c:pt>
                <c:pt idx="1119">
                  <c:v>0</c:v>
                </c:pt>
                <c:pt idx="1120">
                  <c:v>3.6670000000000001E-3</c:v>
                </c:pt>
                <c:pt idx="1121">
                  <c:v>0</c:v>
                </c:pt>
                <c:pt idx="1122">
                  <c:v>-3.6670000000000001E-3</c:v>
                </c:pt>
                <c:pt idx="1123">
                  <c:v>0</c:v>
                </c:pt>
                <c:pt idx="1124">
                  <c:v>-3.6670000000000001E-3</c:v>
                </c:pt>
                <c:pt idx="1125">
                  <c:v>0</c:v>
                </c:pt>
                <c:pt idx="1126">
                  <c:v>3.6670000000000001E-3</c:v>
                </c:pt>
                <c:pt idx="1127">
                  <c:v>7.3330000000000001E-3</c:v>
                </c:pt>
                <c:pt idx="1128">
                  <c:v>3.6670000000000001E-3</c:v>
                </c:pt>
                <c:pt idx="1129">
                  <c:v>0</c:v>
                </c:pt>
                <c:pt idx="1130">
                  <c:v>3.6670000000000001E-3</c:v>
                </c:pt>
                <c:pt idx="1131">
                  <c:v>0</c:v>
                </c:pt>
                <c:pt idx="1132">
                  <c:v>-3.6670000000000001E-3</c:v>
                </c:pt>
                <c:pt idx="1133">
                  <c:v>0</c:v>
                </c:pt>
                <c:pt idx="1134">
                  <c:v>3.6670000000000001E-3</c:v>
                </c:pt>
                <c:pt idx="1135">
                  <c:v>7.3330000000000001E-3</c:v>
                </c:pt>
                <c:pt idx="1136">
                  <c:v>3.6670000000000001E-3</c:v>
                </c:pt>
                <c:pt idx="1137">
                  <c:v>0</c:v>
                </c:pt>
                <c:pt idx="1138">
                  <c:v>-3.6670000000000001E-3</c:v>
                </c:pt>
                <c:pt idx="1139">
                  <c:v>0</c:v>
                </c:pt>
                <c:pt idx="1140">
                  <c:v>-3.6670000000000001E-3</c:v>
                </c:pt>
                <c:pt idx="1141">
                  <c:v>-7.3330000000000001E-3</c:v>
                </c:pt>
                <c:pt idx="1142">
                  <c:v>-3.6670000000000001E-3</c:v>
                </c:pt>
                <c:pt idx="1143">
                  <c:v>0</c:v>
                </c:pt>
                <c:pt idx="1144">
                  <c:v>3.6670000000000001E-3</c:v>
                </c:pt>
                <c:pt idx="1145">
                  <c:v>7.3330000000000001E-3</c:v>
                </c:pt>
                <c:pt idx="1146">
                  <c:v>3.6670000000000001E-3</c:v>
                </c:pt>
                <c:pt idx="1147">
                  <c:v>7.3330000000000001E-3</c:v>
                </c:pt>
                <c:pt idx="1148">
                  <c:v>3.6670000000000001E-3</c:v>
                </c:pt>
                <c:pt idx="1149">
                  <c:v>7.3330000000000001E-3</c:v>
                </c:pt>
                <c:pt idx="1150">
                  <c:v>3.6670000000000001E-3</c:v>
                </c:pt>
                <c:pt idx="1151">
                  <c:v>0</c:v>
                </c:pt>
                <c:pt idx="1152">
                  <c:v>-3.6670000000000001E-3</c:v>
                </c:pt>
                <c:pt idx="1153">
                  <c:v>-7.3330000000000001E-3</c:v>
                </c:pt>
                <c:pt idx="1154">
                  <c:v>-3.6670000000000001E-3</c:v>
                </c:pt>
                <c:pt idx="1155">
                  <c:v>-7.3330000000000001E-3</c:v>
                </c:pt>
                <c:pt idx="1156">
                  <c:v>-3.6670000000000001E-3</c:v>
                </c:pt>
                <c:pt idx="1157">
                  <c:v>0</c:v>
                </c:pt>
                <c:pt idx="1158">
                  <c:v>3.6670000000000001E-3</c:v>
                </c:pt>
                <c:pt idx="1159">
                  <c:v>0</c:v>
                </c:pt>
                <c:pt idx="1160">
                  <c:v>-3.6670000000000001E-3</c:v>
                </c:pt>
                <c:pt idx="1161">
                  <c:v>0</c:v>
                </c:pt>
                <c:pt idx="1162">
                  <c:v>3.6670000000000001E-3</c:v>
                </c:pt>
                <c:pt idx="1163">
                  <c:v>0</c:v>
                </c:pt>
                <c:pt idx="1164">
                  <c:v>-3.6670000000000001E-3</c:v>
                </c:pt>
                <c:pt idx="1165">
                  <c:v>-7.3330000000000001E-3</c:v>
                </c:pt>
                <c:pt idx="1166">
                  <c:v>-3.6670000000000001E-3</c:v>
                </c:pt>
                <c:pt idx="1167">
                  <c:v>0</c:v>
                </c:pt>
                <c:pt idx="1168">
                  <c:v>-3.6670000000000001E-3</c:v>
                </c:pt>
                <c:pt idx="1169">
                  <c:v>0</c:v>
                </c:pt>
                <c:pt idx="1170">
                  <c:v>-3.6670000000000001E-3</c:v>
                </c:pt>
                <c:pt idx="1171">
                  <c:v>0</c:v>
                </c:pt>
                <c:pt idx="1172">
                  <c:v>3.6670000000000001E-3</c:v>
                </c:pt>
                <c:pt idx="1173">
                  <c:v>7.3330000000000001E-3</c:v>
                </c:pt>
                <c:pt idx="1174">
                  <c:v>3.6670000000000001E-3</c:v>
                </c:pt>
                <c:pt idx="1175">
                  <c:v>0</c:v>
                </c:pt>
                <c:pt idx="1176">
                  <c:v>-3.6670000000000001E-3</c:v>
                </c:pt>
                <c:pt idx="1177">
                  <c:v>0</c:v>
                </c:pt>
                <c:pt idx="1178">
                  <c:v>-3.6670000000000001E-3</c:v>
                </c:pt>
                <c:pt idx="1179">
                  <c:v>-7.3330000000000001E-3</c:v>
                </c:pt>
                <c:pt idx="1180">
                  <c:v>-3.6670000000000001E-3</c:v>
                </c:pt>
                <c:pt idx="1181">
                  <c:v>-7.3330000000000001E-3</c:v>
                </c:pt>
                <c:pt idx="1182">
                  <c:v>-3.6670000000000001E-3</c:v>
                </c:pt>
                <c:pt idx="1183">
                  <c:v>-7.3330000000000001E-3</c:v>
                </c:pt>
                <c:pt idx="1184">
                  <c:v>-3.6670000000000001E-3</c:v>
                </c:pt>
                <c:pt idx="1185">
                  <c:v>0</c:v>
                </c:pt>
                <c:pt idx="1186">
                  <c:v>3.6670000000000001E-3</c:v>
                </c:pt>
                <c:pt idx="1187">
                  <c:v>7.3330000000000001E-3</c:v>
                </c:pt>
                <c:pt idx="1188">
                  <c:v>3.6670000000000001E-3</c:v>
                </c:pt>
                <c:pt idx="1189">
                  <c:v>0</c:v>
                </c:pt>
                <c:pt idx="1190">
                  <c:v>-3.6670000000000001E-3</c:v>
                </c:pt>
                <c:pt idx="1191">
                  <c:v>0</c:v>
                </c:pt>
                <c:pt idx="1192">
                  <c:v>3.6670000000000001E-3</c:v>
                </c:pt>
                <c:pt idx="1193">
                  <c:v>0</c:v>
                </c:pt>
                <c:pt idx="1194">
                  <c:v>3.6670000000000001E-3</c:v>
                </c:pt>
                <c:pt idx="1195">
                  <c:v>0</c:v>
                </c:pt>
                <c:pt idx="1196">
                  <c:v>3.6670000000000001E-3</c:v>
                </c:pt>
                <c:pt idx="1197">
                  <c:v>7.3330000000000001E-3</c:v>
                </c:pt>
                <c:pt idx="1198">
                  <c:v>1.0999999999999999E-2</c:v>
                </c:pt>
                <c:pt idx="1199">
                  <c:v>7.3330000000000001E-3</c:v>
                </c:pt>
                <c:pt idx="1200">
                  <c:v>3.6670000000000001E-3</c:v>
                </c:pt>
                <c:pt idx="1201">
                  <c:v>7.3330000000000001E-3</c:v>
                </c:pt>
                <c:pt idx="1202">
                  <c:v>1.0999999999999999E-2</c:v>
                </c:pt>
                <c:pt idx="1203">
                  <c:v>1.4666999999999999E-2</c:v>
                </c:pt>
                <c:pt idx="1204">
                  <c:v>1.0999999999999999E-2</c:v>
                </c:pt>
                <c:pt idx="1205">
                  <c:v>7.3330000000000001E-3</c:v>
                </c:pt>
                <c:pt idx="1206">
                  <c:v>3.6670000000000001E-3</c:v>
                </c:pt>
                <c:pt idx="1207">
                  <c:v>7.3330000000000001E-3</c:v>
                </c:pt>
                <c:pt idx="1208">
                  <c:v>1.0999999999999999E-2</c:v>
                </c:pt>
                <c:pt idx="1209">
                  <c:v>1.4666999999999999E-2</c:v>
                </c:pt>
                <c:pt idx="1210">
                  <c:v>1.0999999999999999E-2</c:v>
                </c:pt>
                <c:pt idx="1211">
                  <c:v>1.4666999999999999E-2</c:v>
                </c:pt>
                <c:pt idx="1212">
                  <c:v>1.0999999999999999E-2</c:v>
                </c:pt>
                <c:pt idx="1213">
                  <c:v>7.3330000000000001E-3</c:v>
                </c:pt>
                <c:pt idx="1214">
                  <c:v>3.6670000000000001E-3</c:v>
                </c:pt>
                <c:pt idx="1215">
                  <c:v>7.3330000000000001E-3</c:v>
                </c:pt>
                <c:pt idx="1216">
                  <c:v>1.0999999999999999E-2</c:v>
                </c:pt>
                <c:pt idx="1217">
                  <c:v>7.3330000000000001E-3</c:v>
                </c:pt>
                <c:pt idx="1218">
                  <c:v>1.0999999999999999E-2</c:v>
                </c:pt>
                <c:pt idx="1219">
                  <c:v>7.3330000000000001E-3</c:v>
                </c:pt>
                <c:pt idx="1220">
                  <c:v>1.0999999999999999E-2</c:v>
                </c:pt>
                <c:pt idx="1221">
                  <c:v>1.4666999999999999E-2</c:v>
                </c:pt>
                <c:pt idx="1222">
                  <c:v>1.0999999999999999E-2</c:v>
                </c:pt>
                <c:pt idx="1223">
                  <c:v>7.3330000000000001E-3</c:v>
                </c:pt>
                <c:pt idx="1224">
                  <c:v>3.6670000000000001E-3</c:v>
                </c:pt>
                <c:pt idx="1225">
                  <c:v>0</c:v>
                </c:pt>
                <c:pt idx="1226">
                  <c:v>-3.6670000000000001E-3</c:v>
                </c:pt>
                <c:pt idx="1227">
                  <c:v>0</c:v>
                </c:pt>
                <c:pt idx="1228">
                  <c:v>-3.6670000000000001E-3</c:v>
                </c:pt>
                <c:pt idx="1229">
                  <c:v>-7.3330000000000001E-3</c:v>
                </c:pt>
                <c:pt idx="1230">
                  <c:v>-3.6670000000000001E-3</c:v>
                </c:pt>
                <c:pt idx="1231">
                  <c:v>0</c:v>
                </c:pt>
                <c:pt idx="1232">
                  <c:v>3.6670000000000001E-3</c:v>
                </c:pt>
                <c:pt idx="1233">
                  <c:v>7.3330000000000001E-3</c:v>
                </c:pt>
                <c:pt idx="1234">
                  <c:v>3.6670000000000001E-3</c:v>
                </c:pt>
                <c:pt idx="1235">
                  <c:v>0</c:v>
                </c:pt>
                <c:pt idx="1236">
                  <c:v>3.6670000000000001E-3</c:v>
                </c:pt>
                <c:pt idx="1237">
                  <c:v>0</c:v>
                </c:pt>
                <c:pt idx="1238">
                  <c:v>3.6670000000000001E-3</c:v>
                </c:pt>
                <c:pt idx="1239">
                  <c:v>0</c:v>
                </c:pt>
                <c:pt idx="1240">
                  <c:v>-3.6670000000000001E-3</c:v>
                </c:pt>
                <c:pt idx="1241">
                  <c:v>0</c:v>
                </c:pt>
                <c:pt idx="1242">
                  <c:v>-3.6670000000000001E-3</c:v>
                </c:pt>
                <c:pt idx="1243">
                  <c:v>0</c:v>
                </c:pt>
                <c:pt idx="1244">
                  <c:v>3.6670000000000001E-3</c:v>
                </c:pt>
                <c:pt idx="1245">
                  <c:v>7.3330000000000001E-3</c:v>
                </c:pt>
                <c:pt idx="1246">
                  <c:v>3.6670000000000001E-3</c:v>
                </c:pt>
                <c:pt idx="1247">
                  <c:v>7.3330000000000001E-3</c:v>
                </c:pt>
                <c:pt idx="1248">
                  <c:v>3.6670000000000001E-3</c:v>
                </c:pt>
                <c:pt idx="1249">
                  <c:v>0</c:v>
                </c:pt>
                <c:pt idx="1250">
                  <c:v>3.6670000000000001E-3</c:v>
                </c:pt>
                <c:pt idx="1251">
                  <c:v>7.3330000000000001E-3</c:v>
                </c:pt>
                <c:pt idx="1252">
                  <c:v>3.6670000000000001E-3</c:v>
                </c:pt>
                <c:pt idx="1253">
                  <c:v>7.3330000000000001E-3</c:v>
                </c:pt>
                <c:pt idx="1254">
                  <c:v>3.6670000000000001E-3</c:v>
                </c:pt>
                <c:pt idx="1255">
                  <c:v>0</c:v>
                </c:pt>
                <c:pt idx="1256">
                  <c:v>-3.6670000000000001E-3</c:v>
                </c:pt>
                <c:pt idx="1257">
                  <c:v>-7.3330000000000001E-3</c:v>
                </c:pt>
                <c:pt idx="1258">
                  <c:v>-3.6670000000000001E-3</c:v>
                </c:pt>
                <c:pt idx="1259">
                  <c:v>0</c:v>
                </c:pt>
                <c:pt idx="1260">
                  <c:v>-3.6670000000000001E-3</c:v>
                </c:pt>
                <c:pt idx="1261">
                  <c:v>-7.3330000000000001E-3</c:v>
                </c:pt>
                <c:pt idx="1262">
                  <c:v>-3.6670000000000001E-3</c:v>
                </c:pt>
                <c:pt idx="1263">
                  <c:v>-7.3330000000000001E-3</c:v>
                </c:pt>
                <c:pt idx="1264">
                  <c:v>-3.6670000000000001E-3</c:v>
                </c:pt>
                <c:pt idx="1265">
                  <c:v>0</c:v>
                </c:pt>
                <c:pt idx="1266">
                  <c:v>-3.6670000000000001E-3</c:v>
                </c:pt>
                <c:pt idx="1267">
                  <c:v>0</c:v>
                </c:pt>
                <c:pt idx="1268">
                  <c:v>-3.6670000000000001E-3</c:v>
                </c:pt>
                <c:pt idx="1269">
                  <c:v>0</c:v>
                </c:pt>
                <c:pt idx="1270">
                  <c:v>-3.6670000000000001E-3</c:v>
                </c:pt>
                <c:pt idx="1271">
                  <c:v>-7.3330000000000001E-3</c:v>
                </c:pt>
                <c:pt idx="1272">
                  <c:v>-3.6670000000000001E-3</c:v>
                </c:pt>
                <c:pt idx="1273">
                  <c:v>0</c:v>
                </c:pt>
                <c:pt idx="1274">
                  <c:v>-3.6670000000000001E-3</c:v>
                </c:pt>
                <c:pt idx="1275">
                  <c:v>-7.3330000000000001E-3</c:v>
                </c:pt>
                <c:pt idx="1276">
                  <c:v>-3.6670000000000001E-3</c:v>
                </c:pt>
                <c:pt idx="1277">
                  <c:v>-7.3330000000000001E-3</c:v>
                </c:pt>
                <c:pt idx="1278">
                  <c:v>-3.6670000000000001E-3</c:v>
                </c:pt>
                <c:pt idx="1279">
                  <c:v>0</c:v>
                </c:pt>
                <c:pt idx="1280">
                  <c:v>-3.6670000000000001E-3</c:v>
                </c:pt>
                <c:pt idx="1281">
                  <c:v>0</c:v>
                </c:pt>
                <c:pt idx="1282">
                  <c:v>3.6670000000000001E-3</c:v>
                </c:pt>
                <c:pt idx="1283">
                  <c:v>7.3330000000000001E-3</c:v>
                </c:pt>
                <c:pt idx="1284">
                  <c:v>1.0999999999999999E-2</c:v>
                </c:pt>
                <c:pt idx="1285">
                  <c:v>1.4666999999999999E-2</c:v>
                </c:pt>
                <c:pt idx="1286">
                  <c:v>1.0999999999999999E-2</c:v>
                </c:pt>
                <c:pt idx="1287">
                  <c:v>7.3330000000000001E-3</c:v>
                </c:pt>
                <c:pt idx="1288">
                  <c:v>3.6670000000000001E-3</c:v>
                </c:pt>
                <c:pt idx="1289">
                  <c:v>0</c:v>
                </c:pt>
                <c:pt idx="1290">
                  <c:v>3.6670000000000001E-3</c:v>
                </c:pt>
                <c:pt idx="1291">
                  <c:v>7.3330000000000001E-3</c:v>
                </c:pt>
                <c:pt idx="1292">
                  <c:v>1.0999999999999999E-2</c:v>
                </c:pt>
                <c:pt idx="1293">
                  <c:v>7.3330000000000001E-3</c:v>
                </c:pt>
                <c:pt idx="1294">
                  <c:v>1.0999999999999999E-2</c:v>
                </c:pt>
                <c:pt idx="1295">
                  <c:v>7.3330000000000001E-3</c:v>
                </c:pt>
                <c:pt idx="1296">
                  <c:v>1.0999999999999999E-2</c:v>
                </c:pt>
                <c:pt idx="1297">
                  <c:v>7.3330000000000001E-3</c:v>
                </c:pt>
                <c:pt idx="1298">
                  <c:v>3.6670000000000001E-3</c:v>
                </c:pt>
                <c:pt idx="1299">
                  <c:v>0</c:v>
                </c:pt>
                <c:pt idx="1300">
                  <c:v>-3.6670000000000001E-3</c:v>
                </c:pt>
                <c:pt idx="1301">
                  <c:v>0</c:v>
                </c:pt>
                <c:pt idx="1302">
                  <c:v>3.6670000000000001E-3</c:v>
                </c:pt>
                <c:pt idx="1303">
                  <c:v>7.3330000000000001E-3</c:v>
                </c:pt>
                <c:pt idx="1304">
                  <c:v>3.6670000000000001E-3</c:v>
                </c:pt>
                <c:pt idx="1305">
                  <c:v>0</c:v>
                </c:pt>
                <c:pt idx="1306">
                  <c:v>-3.6670000000000001E-3</c:v>
                </c:pt>
                <c:pt idx="1307">
                  <c:v>0</c:v>
                </c:pt>
                <c:pt idx="1308">
                  <c:v>-3.6670000000000001E-3</c:v>
                </c:pt>
                <c:pt idx="1309">
                  <c:v>0</c:v>
                </c:pt>
                <c:pt idx="1310">
                  <c:v>3.6670000000000001E-3</c:v>
                </c:pt>
                <c:pt idx="1311">
                  <c:v>0</c:v>
                </c:pt>
                <c:pt idx="1312">
                  <c:v>3.6670000000000001E-3</c:v>
                </c:pt>
                <c:pt idx="1313">
                  <c:v>7.3330000000000001E-3</c:v>
                </c:pt>
                <c:pt idx="1314">
                  <c:v>1.0999999999999999E-2</c:v>
                </c:pt>
                <c:pt idx="1315">
                  <c:v>7.3330000000000001E-3</c:v>
                </c:pt>
                <c:pt idx="1316">
                  <c:v>3.6670000000000001E-3</c:v>
                </c:pt>
                <c:pt idx="1317">
                  <c:v>0</c:v>
                </c:pt>
                <c:pt idx="1318">
                  <c:v>3.6670000000000001E-3</c:v>
                </c:pt>
                <c:pt idx="1319">
                  <c:v>7.3330000000000001E-3</c:v>
                </c:pt>
                <c:pt idx="1320">
                  <c:v>3.6670000000000001E-3</c:v>
                </c:pt>
                <c:pt idx="1321">
                  <c:v>0</c:v>
                </c:pt>
                <c:pt idx="1322">
                  <c:v>-3.6670000000000001E-3</c:v>
                </c:pt>
                <c:pt idx="1323">
                  <c:v>0</c:v>
                </c:pt>
                <c:pt idx="1324">
                  <c:v>-3.6670000000000001E-3</c:v>
                </c:pt>
                <c:pt idx="1325">
                  <c:v>0</c:v>
                </c:pt>
                <c:pt idx="1326">
                  <c:v>3.6670000000000001E-3</c:v>
                </c:pt>
                <c:pt idx="1327">
                  <c:v>7.3330000000000001E-3</c:v>
                </c:pt>
                <c:pt idx="1328">
                  <c:v>3.6670000000000001E-3</c:v>
                </c:pt>
                <c:pt idx="1329">
                  <c:v>0</c:v>
                </c:pt>
                <c:pt idx="1330">
                  <c:v>3.6670000000000001E-3</c:v>
                </c:pt>
                <c:pt idx="1331">
                  <c:v>0</c:v>
                </c:pt>
                <c:pt idx="1332">
                  <c:v>-3.6670000000000001E-3</c:v>
                </c:pt>
                <c:pt idx="1333">
                  <c:v>-7.3330000000000001E-3</c:v>
                </c:pt>
                <c:pt idx="1334">
                  <c:v>-3.6670000000000001E-3</c:v>
                </c:pt>
                <c:pt idx="1335">
                  <c:v>0</c:v>
                </c:pt>
                <c:pt idx="1336">
                  <c:v>-3.6670000000000001E-3</c:v>
                </c:pt>
                <c:pt idx="1337">
                  <c:v>0</c:v>
                </c:pt>
                <c:pt idx="1338">
                  <c:v>3.6670000000000001E-3</c:v>
                </c:pt>
                <c:pt idx="1339">
                  <c:v>0</c:v>
                </c:pt>
                <c:pt idx="1340">
                  <c:v>-3.6670000000000001E-3</c:v>
                </c:pt>
                <c:pt idx="1341">
                  <c:v>-7.3330000000000001E-3</c:v>
                </c:pt>
                <c:pt idx="1342">
                  <c:v>-3.6670000000000001E-3</c:v>
                </c:pt>
                <c:pt idx="1343">
                  <c:v>0</c:v>
                </c:pt>
                <c:pt idx="1344">
                  <c:v>3.6670000000000001E-3</c:v>
                </c:pt>
                <c:pt idx="1345">
                  <c:v>0</c:v>
                </c:pt>
                <c:pt idx="1346">
                  <c:v>3.6670000000000001E-3</c:v>
                </c:pt>
                <c:pt idx="1347">
                  <c:v>7.3330000000000001E-3</c:v>
                </c:pt>
                <c:pt idx="1348">
                  <c:v>3.6670000000000001E-3</c:v>
                </c:pt>
                <c:pt idx="1349">
                  <c:v>0</c:v>
                </c:pt>
                <c:pt idx="1350">
                  <c:v>-3.6670000000000001E-3</c:v>
                </c:pt>
                <c:pt idx="1351">
                  <c:v>0</c:v>
                </c:pt>
                <c:pt idx="1352">
                  <c:v>3.6670000000000001E-3</c:v>
                </c:pt>
                <c:pt idx="1353">
                  <c:v>7.3330000000000001E-3</c:v>
                </c:pt>
                <c:pt idx="1354">
                  <c:v>3.6670000000000001E-3</c:v>
                </c:pt>
                <c:pt idx="1355">
                  <c:v>7.3330000000000001E-3</c:v>
                </c:pt>
                <c:pt idx="1356">
                  <c:v>3.6670000000000001E-3</c:v>
                </c:pt>
                <c:pt idx="1357">
                  <c:v>0</c:v>
                </c:pt>
                <c:pt idx="1358">
                  <c:v>-3.6670000000000001E-3</c:v>
                </c:pt>
                <c:pt idx="1359">
                  <c:v>0</c:v>
                </c:pt>
                <c:pt idx="1360">
                  <c:v>3.6670000000000001E-3</c:v>
                </c:pt>
                <c:pt idx="136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9E7-4EFE-A18A-D0272AAB31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39808975"/>
        <c:axId val="1539806479"/>
      </c:scatterChart>
      <c:valAx>
        <c:axId val="153980897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Tiempo (horas)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39806479"/>
        <c:crosses val="autoZero"/>
        <c:crossBetween val="midCat"/>
      </c:valAx>
      <c:valAx>
        <c:axId val="1539806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Tasa de crecimiento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3980897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7/7/2016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7/7/2016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7/7/2016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7/7/2016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7/7/2016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7/7/2016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7/7/2016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7/7/2016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7/7/2016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7/7/2016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7/7/2016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7/7/2016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6600" b="1" dirty="0"/>
              <a:t>CONTROL DE LA CONCENTRACIÓN DE MICROORGANISMOS </a:t>
            </a:r>
            <a:br>
              <a:rPr lang="es-ES" sz="6600" b="1" dirty="0"/>
            </a:br>
            <a:r>
              <a:rPr lang="es-ES" sz="6600" b="1" dirty="0"/>
              <a:t>EN MINI-TURBIDOSTATOS</a:t>
            </a:r>
            <a:endParaRPr lang="es-ES" sz="6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455619"/>
            <a:ext cx="6310683" cy="1685874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Autor: Fernando </a:t>
            </a:r>
            <a:r>
              <a:rPr lang="es-ES" dirty="0"/>
              <a:t>Nóbel Santos </a:t>
            </a:r>
            <a:r>
              <a:rPr lang="es-ES" dirty="0" smtClean="0"/>
              <a:t>Navarro</a:t>
            </a:r>
          </a:p>
          <a:p>
            <a:r>
              <a:rPr lang="es-ES" dirty="0" smtClean="0"/>
              <a:t>Tutores: Jesús Andrés Picó i Marco</a:t>
            </a:r>
          </a:p>
          <a:p>
            <a:r>
              <a:rPr lang="es-ES" dirty="0" smtClean="0"/>
              <a:t>	      </a:t>
            </a:r>
            <a:r>
              <a:rPr lang="es-ES" dirty="0" err="1" smtClean="0"/>
              <a:t>Enric</a:t>
            </a:r>
            <a:r>
              <a:rPr lang="es-ES" dirty="0" smtClean="0"/>
              <a:t> picó i marco</a:t>
            </a:r>
          </a:p>
          <a:p>
            <a:r>
              <a:rPr lang="es-ES" dirty="0"/>
              <a:t>	</a:t>
            </a:r>
          </a:p>
        </p:txBody>
      </p:sp>
      <p:pic>
        <p:nvPicPr>
          <p:cNvPr id="4098" name="Picture 2" descr="http://www.etsid.upv.es/wp-content/uploads/logos/etsi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251" y="4769517"/>
            <a:ext cx="4148363" cy="105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45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ES" dirty="0" smtClean="0"/>
              <a:t>Introducción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 smtClean="0"/>
              <a:t>Objetivo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 smtClean="0"/>
              <a:t>Generalidades del </a:t>
            </a:r>
            <a:r>
              <a:rPr lang="es-ES" dirty="0" smtClean="0"/>
              <a:t>sistema</a:t>
            </a:r>
            <a:endParaRPr lang="es-ES" dirty="0" smtClean="0"/>
          </a:p>
          <a:p>
            <a:pPr marL="457200" indent="-457200">
              <a:buFont typeface="+mj-lt"/>
              <a:buAutoNum type="arabicPeriod"/>
            </a:pPr>
            <a:r>
              <a:rPr lang="es-ES" dirty="0" smtClean="0"/>
              <a:t>Control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 smtClean="0"/>
              <a:t>Aplicación Matlab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 smtClean="0"/>
              <a:t>Resultados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 smtClean="0"/>
              <a:t>Conclusión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183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INTRODUCCIÓN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200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MOTIVACIÓN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" dirty="0" smtClean="0"/>
              <a:t>Actualmente, se utilizan microorganismos mejorados o modificados genéticamente para producir </a:t>
            </a:r>
            <a:r>
              <a:rPr lang="es-ES" b="1" dirty="0" smtClean="0"/>
              <a:t>metabolitos especializados </a:t>
            </a:r>
            <a:r>
              <a:rPr lang="es-ES" dirty="0" smtClean="0"/>
              <a:t>de alto valor añadido.</a:t>
            </a:r>
          </a:p>
          <a:p>
            <a:pPr marL="0" indent="0">
              <a:buNone/>
            </a:pPr>
            <a:r>
              <a:rPr lang="es-ES" dirty="0" smtClean="0"/>
              <a:t>Por </a:t>
            </a:r>
            <a:r>
              <a:rPr lang="es-ES" dirty="0"/>
              <a:t>ejemplo: aminoácidos, </a:t>
            </a:r>
            <a:r>
              <a:rPr lang="es-ES" dirty="0" smtClean="0"/>
              <a:t>vitaminas, medicamentos, aditivos </a:t>
            </a:r>
            <a:r>
              <a:rPr lang="es-ES" dirty="0"/>
              <a:t>para </a:t>
            </a:r>
            <a:r>
              <a:rPr lang="es-ES" dirty="0" smtClean="0"/>
              <a:t>alimentación</a:t>
            </a:r>
            <a:r>
              <a:rPr lang="es-ES" dirty="0"/>
              <a:t> </a:t>
            </a:r>
            <a:r>
              <a:rPr lang="es-ES" dirty="0" smtClean="0"/>
              <a:t>o biocombustibles.</a:t>
            </a:r>
          </a:p>
          <a:p>
            <a:pPr marL="0" indent="0">
              <a:buNone/>
            </a:pPr>
            <a:r>
              <a:rPr lang="es-ES" dirty="0" smtClean="0"/>
              <a:t>Se busca </a:t>
            </a:r>
            <a:r>
              <a:rPr lang="es-ES" b="1" dirty="0" smtClean="0"/>
              <a:t>maximizar </a:t>
            </a:r>
            <a:r>
              <a:rPr lang="es-ES" b="1" dirty="0"/>
              <a:t>el rendimiento y productividad </a:t>
            </a:r>
            <a:r>
              <a:rPr lang="es-ES" dirty="0" smtClean="0"/>
              <a:t>estos microorganismos. </a:t>
            </a:r>
          </a:p>
          <a:p>
            <a:pPr marL="0" indent="0">
              <a:buNone/>
            </a:pPr>
            <a:r>
              <a:rPr lang="es-ES" dirty="0" smtClean="0"/>
              <a:t>Esta tarea es difícil, ya que requiere un estudio detallado del </a:t>
            </a:r>
            <a:r>
              <a:rPr lang="es-ES" b="1" dirty="0" smtClean="0"/>
              <a:t>comportamiento de los microorganismos</a:t>
            </a:r>
            <a:r>
              <a:rPr lang="es-ES" dirty="0" smtClean="0"/>
              <a:t> que depende en gran medida de las condiciones del entorno. </a:t>
            </a:r>
          </a:p>
          <a:p>
            <a:pPr marL="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419192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MOTIVACIÓN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" dirty="0"/>
              <a:t>Un </a:t>
            </a:r>
            <a:r>
              <a:rPr lang="es-ES" b="1" dirty="0"/>
              <a:t>turbidostato</a:t>
            </a:r>
            <a:r>
              <a:rPr lang="es-ES" dirty="0"/>
              <a:t> es una herramienta </a:t>
            </a:r>
            <a:r>
              <a:rPr lang="es-ES" b="1" dirty="0"/>
              <a:t>que facilita el caracterizado </a:t>
            </a:r>
            <a:r>
              <a:rPr lang="es-ES" dirty="0"/>
              <a:t>de sistemas </a:t>
            </a:r>
            <a:r>
              <a:rPr lang="es-ES" dirty="0" smtClean="0"/>
              <a:t>biológicos, </a:t>
            </a:r>
            <a:r>
              <a:rPr lang="es-ES" dirty="0"/>
              <a:t>limitando el efecto de </a:t>
            </a:r>
            <a:r>
              <a:rPr lang="es-ES" dirty="0" smtClean="0"/>
              <a:t> las condiciones del entorno. </a:t>
            </a:r>
            <a:endParaRPr lang="es-ES" dirty="0"/>
          </a:p>
          <a:p>
            <a:pPr marL="0" indent="0">
              <a:buNone/>
            </a:pPr>
            <a:r>
              <a:rPr lang="es-ES" dirty="0"/>
              <a:t>En este contexto, </a:t>
            </a:r>
            <a:r>
              <a:rPr lang="es-ES" dirty="0" smtClean="0"/>
              <a:t>este </a:t>
            </a:r>
            <a:r>
              <a:rPr lang="es-ES" dirty="0"/>
              <a:t>proyecto se ha realizado en el marco del proyecto nacional FEDER-CICYT DPI2014-55276-C5-1-R del Laboratorio de Biología de Sistemas y Control de </a:t>
            </a:r>
            <a:r>
              <a:rPr lang="es-ES" dirty="0" err="1"/>
              <a:t>Bioprocesos</a:t>
            </a:r>
            <a:r>
              <a:rPr lang="es-ES" dirty="0"/>
              <a:t>  (SB2CL) del Instituto Universitario de Automática e Informática Industrial (ai2)</a:t>
            </a:r>
            <a:endParaRPr lang="es-ES" dirty="0" smtClean="0"/>
          </a:p>
          <a:p>
            <a:pPr marL="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35886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OBJETIVO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s-ES" dirty="0"/>
              <a:t>El objetivo del presente proyecto es </a:t>
            </a:r>
            <a:r>
              <a:rPr lang="es-ES" b="1" dirty="0"/>
              <a:t>el diseño e implementación</a:t>
            </a:r>
            <a:r>
              <a:rPr lang="es-ES" dirty="0"/>
              <a:t>, tanto </a:t>
            </a:r>
            <a:r>
              <a:rPr lang="es-ES" b="1" dirty="0"/>
              <a:t>hardware</a:t>
            </a:r>
            <a:r>
              <a:rPr lang="es-ES" dirty="0"/>
              <a:t> como </a:t>
            </a:r>
            <a:r>
              <a:rPr lang="es-ES" b="1" dirty="0"/>
              <a:t>software</a:t>
            </a:r>
            <a:r>
              <a:rPr lang="es-ES" dirty="0"/>
              <a:t>, de un turbidostato, que consiste en un sistema de cultivo continuo capaz de controlar la </a:t>
            </a:r>
            <a:r>
              <a:rPr lang="es-ES" b="1" dirty="0"/>
              <a:t>concentración celular </a:t>
            </a:r>
            <a:r>
              <a:rPr lang="es-ES" dirty="0"/>
              <a:t>en un medio determinado a través de medidas de la </a:t>
            </a:r>
            <a:r>
              <a:rPr lang="es-ES" b="1" dirty="0"/>
              <a:t>turbidez</a:t>
            </a:r>
            <a:r>
              <a:rPr lang="es-ES" dirty="0"/>
              <a:t>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672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ALCANCE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Implementar el </a:t>
            </a:r>
            <a:r>
              <a:rPr lang="es-ES" dirty="0" smtClean="0"/>
              <a:t>diseño mecánico </a:t>
            </a:r>
            <a:r>
              <a:rPr lang="es-ES" dirty="0" smtClean="0"/>
              <a:t>proporcionado </a:t>
            </a:r>
            <a:r>
              <a:rPr lang="es-ES" dirty="0"/>
              <a:t>por el ai2.</a:t>
            </a:r>
          </a:p>
          <a:p>
            <a:r>
              <a:rPr lang="es-ES" dirty="0"/>
              <a:t>Diseñar e </a:t>
            </a:r>
            <a:r>
              <a:rPr lang="es-ES" dirty="0" smtClean="0"/>
              <a:t>implementar </a:t>
            </a:r>
            <a:r>
              <a:rPr lang="es-ES" dirty="0"/>
              <a:t>el </a:t>
            </a:r>
            <a:r>
              <a:rPr lang="es-ES" b="1" dirty="0"/>
              <a:t>sistema electrónico </a:t>
            </a:r>
            <a:r>
              <a:rPr lang="es-ES" dirty="0" smtClean="0"/>
              <a:t>del turbidostato.</a:t>
            </a:r>
          </a:p>
          <a:p>
            <a:r>
              <a:rPr lang="es-ES" dirty="0" smtClean="0"/>
              <a:t>Diseñar </a:t>
            </a:r>
            <a:r>
              <a:rPr lang="es-ES" dirty="0"/>
              <a:t>e implementar un </a:t>
            </a:r>
            <a:r>
              <a:rPr lang="es-ES" b="1" dirty="0"/>
              <a:t>sistema de alimentación de medio fresco </a:t>
            </a:r>
            <a:r>
              <a:rPr lang="es-ES" dirty="0"/>
              <a:t>para el cultivo. </a:t>
            </a:r>
          </a:p>
          <a:p>
            <a:r>
              <a:rPr lang="es-ES" dirty="0" smtClean="0"/>
              <a:t>Diseñar </a:t>
            </a:r>
            <a:r>
              <a:rPr lang="es-ES" dirty="0"/>
              <a:t>e implementar el </a:t>
            </a:r>
            <a:r>
              <a:rPr lang="es-ES" b="1" dirty="0"/>
              <a:t>control del </a:t>
            </a:r>
            <a:r>
              <a:rPr lang="es-ES" b="1" dirty="0" smtClean="0"/>
              <a:t>turbidostato</a:t>
            </a:r>
            <a:r>
              <a:rPr lang="es-ES" dirty="0" smtClean="0"/>
              <a:t>.</a:t>
            </a:r>
          </a:p>
          <a:p>
            <a:r>
              <a:rPr lang="es-ES" dirty="0" smtClean="0"/>
              <a:t>Diseñar e implementar una </a:t>
            </a:r>
            <a:r>
              <a:rPr lang="es-ES" b="1" dirty="0" smtClean="0"/>
              <a:t>aplicación en Matlab </a:t>
            </a:r>
            <a:r>
              <a:rPr lang="es-ES" dirty="0" smtClean="0"/>
              <a:t>que permita comunicar todos los sistemas y que permita controlar y monitorizar el </a:t>
            </a:r>
            <a:r>
              <a:rPr lang="es-ES" dirty="0" smtClean="0"/>
              <a:t>turbidostato.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138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GENERALIDADES DEL SISTEMA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857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ES UN TURBIDOSTATO?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845734"/>
            <a:ext cx="6165669" cy="4023360"/>
          </a:xfrm>
        </p:spPr>
        <p:txBody>
          <a:bodyPr anchor="ctr"/>
          <a:lstStyle/>
          <a:p>
            <a:pPr marL="0" indent="0">
              <a:buNone/>
            </a:pPr>
            <a:r>
              <a:rPr lang="es-ES" dirty="0" smtClean="0"/>
              <a:t>Un </a:t>
            </a:r>
            <a:r>
              <a:rPr lang="es-ES" dirty="0"/>
              <a:t>turbidostato es un dispositivo de </a:t>
            </a:r>
            <a:r>
              <a:rPr lang="es-ES" b="1" dirty="0"/>
              <a:t>cultivo continuo</a:t>
            </a:r>
            <a:r>
              <a:rPr lang="es-ES" dirty="0"/>
              <a:t> controlado por </a:t>
            </a:r>
            <a:r>
              <a:rPr lang="es-ES" b="1" dirty="0"/>
              <a:t>realimentación</a:t>
            </a:r>
            <a:r>
              <a:rPr lang="es-ES" dirty="0"/>
              <a:t> que mantiene </a:t>
            </a:r>
            <a:r>
              <a:rPr lang="es-ES" b="1" dirty="0"/>
              <a:t>constante la densidad celular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r>
              <a:rPr lang="es-ES" dirty="0" smtClean="0"/>
              <a:t>El turbidostato utiliza las medidas de la concentración celular y la tasa de crecimiento específica para realizar el control.</a:t>
            </a:r>
          </a:p>
          <a:p>
            <a:endParaRPr lang="es-ES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867" y="2116182"/>
            <a:ext cx="3676811" cy="389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46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s-ES" sz="2800" i="1" dirty="0"/>
              <a:t>ESQUEMA GENERAL DE FUNCIONAMIENTO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r"/>
            <a:endParaRPr lang="es-ES" sz="2800" i="1" dirty="0"/>
          </a:p>
        </p:txBody>
      </p:sp>
      <p:pic>
        <p:nvPicPr>
          <p:cNvPr id="1026" name="Picture 2" descr="https://lh4.googleusercontent.com/siEVe9i3wG3nT4HQuILnMjGHE4UtQryQMyjI-ISc-MvuNvGbJnQdK6w4BXryb6Mah0JOxsd15RhGmiSOvisJGvNrEXbehHELfKO_djBlSA_ZVxPPHCilg7857GjCHQQK4ergUDgNhcA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480" y="829493"/>
            <a:ext cx="742997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2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VASIJA DE CULTIVO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smtClean="0"/>
              <a:t>Se realizó la estructura física del turbidostato mediante impresión en 3D.</a:t>
            </a:r>
            <a:endParaRPr lang="es-ES" dirty="0"/>
          </a:p>
        </p:txBody>
      </p:sp>
      <p:sp>
        <p:nvSpPr>
          <p:cNvPr id="9" name="Marcador de contenido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 smtClean="0"/>
              <a:t>Una vez ensambladas la piezas se obtuvo la estructura de la cámara de cultivo.</a:t>
            </a:r>
            <a:endParaRPr lang="es-ES" dirty="0"/>
          </a:p>
        </p:txBody>
      </p:sp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843166" y="2612643"/>
            <a:ext cx="2218055" cy="2898775"/>
          </a:xfrm>
          <a:prstGeom prst="rect">
            <a:avLst/>
          </a:prstGeom>
        </p:spPr>
      </p:pic>
      <p:pic>
        <p:nvPicPr>
          <p:cNvPr id="5" name="Imagen 4"/>
          <p:cNvPicPr/>
          <p:nvPr/>
        </p:nvPicPr>
        <p:blipFill>
          <a:blip r:embed="rId3"/>
          <a:stretch>
            <a:fillRect/>
          </a:stretch>
        </p:blipFill>
        <p:spPr>
          <a:xfrm>
            <a:off x="2534284" y="2529881"/>
            <a:ext cx="2063750" cy="1507490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4"/>
          <a:stretch>
            <a:fillRect/>
          </a:stretch>
        </p:blipFill>
        <p:spPr>
          <a:xfrm>
            <a:off x="3221258" y="4091558"/>
            <a:ext cx="1779270" cy="1419860"/>
          </a:xfrm>
          <a:prstGeom prst="rect">
            <a:avLst/>
          </a:prstGeom>
        </p:spPr>
      </p:pic>
      <p:pic>
        <p:nvPicPr>
          <p:cNvPr id="10" name="Imagen 9" descr="C:\Users\FERSANN1\AppData\Local\Microsoft\Windows\INetCache\Content.Word\20160706_101935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9" t="18143" r="2427" b="16414"/>
          <a:stretch/>
        </p:blipFill>
        <p:spPr bwMode="auto">
          <a:xfrm rot="5400000">
            <a:off x="6816242" y="3213084"/>
            <a:ext cx="3741115" cy="23747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5699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MICROCONTROLADOR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Dispone de un </a:t>
            </a:r>
            <a:r>
              <a:rPr lang="es-ES" b="1" dirty="0" smtClean="0"/>
              <a:t>Arduino UNO </a:t>
            </a:r>
            <a:r>
              <a:rPr lang="es-ES" dirty="0" smtClean="0"/>
              <a:t>para manejar y realizar las lecturas de los demás componentes.</a:t>
            </a:r>
          </a:p>
          <a:p>
            <a:r>
              <a:rPr lang="es-ES" dirty="0" smtClean="0"/>
              <a:t>Este está conectado vía </a:t>
            </a:r>
            <a:r>
              <a:rPr lang="es-ES" b="1" dirty="0" smtClean="0"/>
              <a:t>USB con el ordenador</a:t>
            </a:r>
            <a:r>
              <a:rPr lang="es-ES" dirty="0" smtClean="0"/>
              <a:t>, permitiendo de esta forma </a:t>
            </a:r>
            <a:r>
              <a:rPr lang="es-ES" b="1" dirty="0" smtClean="0"/>
              <a:t>comunicación</a:t>
            </a:r>
            <a:r>
              <a:rPr lang="es-ES" dirty="0" smtClean="0"/>
              <a:t> entre ambos.</a:t>
            </a:r>
          </a:p>
          <a:p>
            <a:r>
              <a:rPr lang="es-ES" dirty="0" smtClean="0"/>
              <a:t>Se eligió Arduino debido a que cumplía con los necesidades del proyecto, y es cómodo de utilizar.</a:t>
            </a:r>
            <a:endParaRPr lang="es-ES" dirty="0"/>
          </a:p>
        </p:txBody>
      </p:sp>
      <p:pic>
        <p:nvPicPr>
          <p:cNvPr id="7170" name="Picture 2" descr="https://upload.wikimedia.org/wikipedia/commons/3/38/Arduino_Uno_-_R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942" y="3316407"/>
            <a:ext cx="2983411" cy="2983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916" y="3827031"/>
            <a:ext cx="3886200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3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SISTEMA DE AGITACIÓN MAGNÉTICA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Es necesario mantener un </a:t>
            </a:r>
            <a:r>
              <a:rPr lang="es-ES" b="1" dirty="0"/>
              <a:t>mezcla homogénea</a:t>
            </a:r>
            <a:r>
              <a:rPr lang="es-ES" dirty="0"/>
              <a:t> en el cultivo.</a:t>
            </a:r>
          </a:p>
          <a:p>
            <a:r>
              <a:rPr lang="es-ES" dirty="0"/>
              <a:t>Se ha propuesto usar un </a:t>
            </a:r>
            <a:r>
              <a:rPr lang="es-ES" b="1" dirty="0"/>
              <a:t>agitador magnético</a:t>
            </a:r>
            <a:r>
              <a:rPr lang="es-ES" dirty="0"/>
              <a:t> movido a través de un </a:t>
            </a:r>
            <a:r>
              <a:rPr lang="es-ES" b="1" dirty="0"/>
              <a:t>motor paso a paso</a:t>
            </a:r>
            <a:r>
              <a:rPr lang="es-ES" dirty="0"/>
              <a:t>.</a:t>
            </a:r>
          </a:p>
          <a:p>
            <a:r>
              <a:rPr lang="es-ES" dirty="0"/>
              <a:t>Se ha elegido un motor paso a paso debido a que permite programar </a:t>
            </a:r>
            <a:r>
              <a:rPr lang="es-ES" b="1" dirty="0"/>
              <a:t>velocidades constantes</a:t>
            </a:r>
            <a:r>
              <a:rPr lang="es-ES" dirty="0"/>
              <a:t>.</a:t>
            </a:r>
          </a:p>
          <a:p>
            <a:r>
              <a:rPr lang="es-ES" dirty="0"/>
              <a:t>Se ha seleccionado el motor unipolar 26M048B1U.</a:t>
            </a:r>
          </a:p>
          <a:p>
            <a:r>
              <a:rPr lang="es-ES" dirty="0"/>
              <a:t/>
            </a:r>
            <a:br>
              <a:rPr lang="es-ES" dirty="0"/>
            </a:br>
            <a:endParaRPr lang="es-ES" dirty="0" smtClean="0"/>
          </a:p>
        </p:txBody>
      </p:sp>
      <p:pic>
        <p:nvPicPr>
          <p:cNvPr id="6146" name="Picture 2" descr="https://lh6.googleusercontent.com/WBylndH6kjxR85q5S0y3NxfM4CHPxMNv9vj1u0Lb_Akrxp_1FmlGq8DjAlxJk-5FNKr5SpiMO-5gXzU8D24m--cEuxQsaEsVeosF6FyH5uJDGZGoPPLRRMij_fJOuNXr-CQs0x5IMh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491" y="3622786"/>
            <a:ext cx="24003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3035" y="3804260"/>
            <a:ext cx="3110045" cy="217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60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SISTEMA DE MEDICIÓN DE BIOMASA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845734"/>
            <a:ext cx="4023360" cy="4023360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endParaRPr lang="es-ES" b="1" dirty="0" smtClean="0"/>
          </a:p>
          <a:p>
            <a:r>
              <a:rPr lang="es-ES" b="1" dirty="0" smtClean="0"/>
              <a:t>Problema</a:t>
            </a:r>
          </a:p>
          <a:p>
            <a:r>
              <a:rPr lang="es-ES" dirty="0" smtClean="0"/>
              <a:t>La </a:t>
            </a:r>
            <a:r>
              <a:rPr lang="es-ES" dirty="0"/>
              <a:t>concentración de biomasa no se puede medir de forma directa.</a:t>
            </a:r>
          </a:p>
          <a:p>
            <a:endParaRPr lang="es-ES" dirty="0" smtClean="0"/>
          </a:p>
          <a:p>
            <a:r>
              <a:rPr lang="es-ES" b="1" dirty="0" smtClean="0"/>
              <a:t>Solución</a:t>
            </a:r>
          </a:p>
          <a:p>
            <a:r>
              <a:rPr lang="es-ES" dirty="0" smtClean="0"/>
              <a:t>Existe </a:t>
            </a:r>
            <a:r>
              <a:rPr lang="es-ES" dirty="0"/>
              <a:t>una relación entre concentración de biomasa y la densidad óptica del cultivo. </a:t>
            </a:r>
            <a:endParaRPr lang="es-ES" dirty="0" smtClean="0"/>
          </a:p>
          <a:p>
            <a:r>
              <a:rPr lang="es-ES" dirty="0" smtClean="0"/>
              <a:t>Se puede estimar el valor de biomasa a partir de la densidad óptica.</a:t>
            </a:r>
          </a:p>
        </p:txBody>
      </p:sp>
      <p:pic>
        <p:nvPicPr>
          <p:cNvPr id="4" name="Imagen 3" descr="http://www.microinmuno.qb.fcen.uba.ar/SeminarioRecuento_archivos/image006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40" y="2050868"/>
            <a:ext cx="6374674" cy="41740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772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MEDICIÓN DENSIDAD ÓPTICA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932263"/>
            <a:ext cx="10058400" cy="3099768"/>
          </a:xfrm>
        </p:spPr>
        <p:txBody>
          <a:bodyPr anchor="ctr"/>
          <a:lstStyle/>
          <a:p>
            <a:r>
              <a:rPr lang="es-ES" dirty="0" smtClean="0"/>
              <a:t>La </a:t>
            </a:r>
            <a:r>
              <a:rPr lang="es-ES" dirty="0"/>
              <a:t>densidad óptica es una magnitud física que mide la absorción de un elemento por unidad de distancia. </a:t>
            </a:r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</p:txBody>
      </p:sp>
      <p:pic>
        <p:nvPicPr>
          <p:cNvPr id="2051" name="Picture 3" descr="https://lh4.googleusercontent.com/_swue5K1YoXQzvJqMVsTmDp0lx7qS5fmWa4iZjXqNNcZQ7GOxMphgf85nZsneFokLPgWDh0VoVRRSEPKPsTT0D_OxAIGR6KZioZoYC-H0dKVpU0ZJUhfCwJYAKiWISP5xb71V-P7Xq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055" y="4110100"/>
            <a:ext cx="2499707" cy="92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lh6.googleusercontent.com/H7_iBMmjB6oCkugdawTggni5FKbp0_JJnkgvd-4VAxJ72C-Lh5ws5hpxA92UkHpn0klt055VKYRozQNQRfKfkpX1eNWOKiavLlZEJNtx_rbvh0nsxZaW-lBgkQTDyulyf1l-2JidZE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474" y="3555898"/>
            <a:ext cx="4298860" cy="203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59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MEDICIÓN DENSIDAD ÓPTICA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06286" y="1845734"/>
            <a:ext cx="9849393" cy="4023360"/>
          </a:xfrm>
        </p:spPr>
        <p:txBody>
          <a:bodyPr anchor="ctr"/>
          <a:lstStyle/>
          <a:p>
            <a:pPr marL="0" indent="0" fontAlgn="base">
              <a:buNone/>
            </a:pPr>
            <a:r>
              <a:rPr lang="es-ES" b="1" dirty="0" smtClean="0"/>
              <a:t>Se tuvo que afrontar diferentes problemas: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r>
              <a:rPr lang="es-ES" sz="2000" dirty="0"/>
              <a:t>Saturación de los sensores.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r>
              <a:rPr lang="es-ES" sz="2000" dirty="0" smtClean="0"/>
              <a:t>Influencia </a:t>
            </a:r>
            <a:r>
              <a:rPr lang="es-ES" sz="2000" dirty="0"/>
              <a:t>de factores externos, luz ambiental o la manipulación </a:t>
            </a:r>
            <a:r>
              <a:rPr lang="es-ES" sz="2000" dirty="0" smtClean="0"/>
              <a:t>de la cámara de cultivo</a:t>
            </a:r>
            <a:r>
              <a:rPr lang="es-ES" dirty="0" smtClean="0"/>
              <a:t>.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r>
              <a:rPr lang="es-ES" sz="2000" dirty="0"/>
              <a:t>Necesidad de elaborar un </a:t>
            </a:r>
            <a:r>
              <a:rPr lang="es-ES" sz="2000" dirty="0" smtClean="0"/>
              <a:t>sistema </a:t>
            </a:r>
            <a:r>
              <a:rPr lang="es-ES" sz="2000" dirty="0"/>
              <a:t>de calibración.</a:t>
            </a:r>
          </a:p>
          <a:p>
            <a:pPr marL="201168" lvl="1" indent="0" fontAlgn="base">
              <a:buNone/>
            </a:pPr>
            <a:endParaRPr lang="es-ES" dirty="0"/>
          </a:p>
          <a:p>
            <a:pPr fontAlgn="base">
              <a:buFont typeface="Wingdings" panose="05000000000000000000" pitchFamily="2" charset="2"/>
              <a:buChar char="§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754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IMPLEMENTACION DEL SENSOR DE OD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Dispone de un </a:t>
            </a:r>
            <a:r>
              <a:rPr lang="es-ES" b="1" dirty="0"/>
              <a:t>módulo láser</a:t>
            </a:r>
            <a:r>
              <a:rPr lang="es-ES" dirty="0"/>
              <a:t> VLM-650, que emite a </a:t>
            </a:r>
            <a:r>
              <a:rPr lang="es-ES" b="1" dirty="0"/>
              <a:t>650 </a:t>
            </a:r>
            <a:r>
              <a:rPr lang="es-ES" b="1" dirty="0" err="1"/>
              <a:t>nm</a:t>
            </a:r>
            <a:r>
              <a:rPr lang="es-ES" b="1" dirty="0"/>
              <a:t> de longitud de onda</a:t>
            </a:r>
            <a:r>
              <a:rPr lang="es-ES" dirty="0" smtClean="0"/>
              <a:t>.</a:t>
            </a:r>
          </a:p>
          <a:p>
            <a:r>
              <a:rPr lang="es-ES" dirty="0" smtClean="0"/>
              <a:t>Dispone </a:t>
            </a:r>
            <a:r>
              <a:rPr lang="es-ES" dirty="0"/>
              <a:t>de dos </a:t>
            </a:r>
            <a:r>
              <a:rPr lang="es-ES" dirty="0" smtClean="0"/>
              <a:t>TSL235R</a:t>
            </a:r>
            <a:r>
              <a:rPr lang="es-ES" dirty="0"/>
              <a:t>, son unos </a:t>
            </a:r>
            <a:r>
              <a:rPr lang="es-ES" b="1" dirty="0"/>
              <a:t>fotodiodos </a:t>
            </a:r>
            <a:r>
              <a:rPr lang="es-ES" b="1" dirty="0" smtClean="0"/>
              <a:t>luz-a-frecuencia</a:t>
            </a:r>
            <a:r>
              <a:rPr lang="es-ES" dirty="0" smtClean="0"/>
              <a:t> </a:t>
            </a:r>
            <a:r>
              <a:rPr lang="es-ES" dirty="0"/>
              <a:t>de alta sensibilidad alrededor de los </a:t>
            </a:r>
            <a:r>
              <a:rPr lang="es-ES" b="1" dirty="0"/>
              <a:t>650 </a:t>
            </a:r>
            <a:r>
              <a:rPr lang="es-ES" b="1" dirty="0" err="1"/>
              <a:t>nm</a:t>
            </a:r>
            <a:r>
              <a:rPr lang="es-ES" b="1" dirty="0"/>
              <a:t> de longitud de onda</a:t>
            </a:r>
            <a:r>
              <a:rPr lang="es-ES" dirty="0"/>
              <a:t>.</a:t>
            </a:r>
          </a:p>
          <a:p>
            <a:r>
              <a:rPr lang="es-ES" dirty="0"/>
              <a:t>En conjunto, permitirán </a:t>
            </a:r>
            <a:r>
              <a:rPr lang="es-ES" b="1" dirty="0"/>
              <a:t>medir la biomasa</a:t>
            </a:r>
            <a:r>
              <a:rPr lang="es-ES" dirty="0"/>
              <a:t>.</a:t>
            </a:r>
          </a:p>
          <a:p>
            <a:pPr marL="0" indent="0">
              <a:buNone/>
            </a:pPr>
            <a:endParaRPr lang="es-ES" dirty="0" smtClean="0"/>
          </a:p>
        </p:txBody>
      </p:sp>
      <p:pic>
        <p:nvPicPr>
          <p:cNvPr id="5123" name="Picture 3" descr="https://lh6.googleusercontent.com/hF5ssfjJhRaA2j6vhvDqMGiHmd-38b2ZyDptn0vIl5TJeZ1DbCSST3cXlju4jWEGeMrI1JkmX2jbZlQBNr_84Z6b5D4jdH9FWWZXxPbIlHCGIjaQeMfAcRdb1w7UPjrl87xsEckiEK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640" y="3889611"/>
            <a:ext cx="2197039" cy="219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Resultado de imagen de VLM-6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508" y="4263131"/>
            <a:ext cx="1714337" cy="17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7899" y="3932847"/>
            <a:ext cx="4307606" cy="2153803"/>
          </a:xfrm>
          <a:prstGeom prst="rect">
            <a:avLst/>
          </a:prstGeom>
        </p:spPr>
      </p:pic>
      <p:sp>
        <p:nvSpPr>
          <p:cNvPr id="8" name="Elipse 7"/>
          <p:cNvSpPr/>
          <p:nvPr/>
        </p:nvSpPr>
        <p:spPr>
          <a:xfrm>
            <a:off x="3691702" y="4724513"/>
            <a:ext cx="562987" cy="3957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Elipse 10"/>
          <p:cNvSpPr/>
          <p:nvPr/>
        </p:nvSpPr>
        <p:spPr>
          <a:xfrm>
            <a:off x="2220018" y="4065238"/>
            <a:ext cx="562987" cy="3957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185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MEDICIÓN DENSIDAD ÓPTICA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7159740" y="1845734"/>
            <a:ext cx="3995940" cy="4023360"/>
          </a:xfrm>
        </p:spPr>
        <p:txBody>
          <a:bodyPr anchor="ctr"/>
          <a:lstStyle/>
          <a:p>
            <a:r>
              <a:rPr lang="es-ES" dirty="0" smtClean="0"/>
              <a:t>Se realizó un experimento para determinar la influencia de la manipulación de la cámara de cultivo en la desviación de las medidas.</a:t>
            </a:r>
          </a:p>
          <a:p>
            <a:r>
              <a:rPr lang="es-ES" dirty="0" smtClean="0"/>
              <a:t>Manipular el turbidostato aumenta la desviación.</a:t>
            </a:r>
            <a:endParaRPr lang="es-ES" dirty="0"/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/>
          </p:nvPr>
        </p:nvGraphicFramePr>
        <p:xfrm>
          <a:off x="604358" y="2006221"/>
          <a:ext cx="6555382" cy="3862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640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MEDICIÓN DENSIDAD ÓPTICA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1097280" y="1845734"/>
            <a:ext cx="3981157" cy="4023360"/>
          </a:xfrm>
        </p:spPr>
        <p:txBody>
          <a:bodyPr anchor="ctr"/>
          <a:lstStyle/>
          <a:p>
            <a:r>
              <a:rPr lang="es-ES" dirty="0" smtClean="0"/>
              <a:t>Utilizando el sistema de calibración, se consiguió medir densidades ópticas con una alta exactitud.</a:t>
            </a:r>
            <a:endParaRPr lang="es-ES" dirty="0"/>
          </a:p>
        </p:txBody>
      </p:sp>
      <p:graphicFrame>
        <p:nvGraphicFramePr>
          <p:cNvPr id="6" name="Gráfico 5"/>
          <p:cNvGraphicFramePr/>
          <p:nvPr/>
        </p:nvGraphicFramePr>
        <p:xfrm>
          <a:off x="5323045" y="2067951"/>
          <a:ext cx="6175717" cy="402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3934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MEDICIÓN DENSIDAD ÓPTICA</a:t>
            </a:r>
          </a:p>
        </p:txBody>
      </p:sp>
      <p:graphicFrame>
        <p:nvGraphicFramePr>
          <p:cNvPr id="4" name="Gráfico 3"/>
          <p:cNvGraphicFramePr/>
          <p:nvPr>
            <p:extLst/>
          </p:nvPr>
        </p:nvGraphicFramePr>
        <p:xfrm>
          <a:off x="445570" y="1970779"/>
          <a:ext cx="5362043" cy="3491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áfico 4"/>
          <p:cNvGraphicFramePr/>
          <p:nvPr>
            <p:extLst/>
          </p:nvPr>
        </p:nvGraphicFramePr>
        <p:xfrm>
          <a:off x="6020972" y="1938071"/>
          <a:ext cx="5948289" cy="352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/>
          </p:nvPr>
        </p:nvGraphicFramePr>
        <p:xfrm>
          <a:off x="3602735" y="5462433"/>
          <a:ext cx="5058373" cy="7920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6459">
                  <a:extLst>
                    <a:ext uri="{9D8B030D-6E8A-4147-A177-3AD203B41FA5}">
                      <a16:colId xmlns:a16="http://schemas.microsoft.com/office/drawing/2014/main" val="548990851"/>
                    </a:ext>
                  </a:extLst>
                </a:gridCol>
                <a:gridCol w="1552399">
                  <a:extLst>
                    <a:ext uri="{9D8B030D-6E8A-4147-A177-3AD203B41FA5}">
                      <a16:colId xmlns:a16="http://schemas.microsoft.com/office/drawing/2014/main" val="2175942104"/>
                    </a:ext>
                  </a:extLst>
                </a:gridCol>
                <a:gridCol w="1779515">
                  <a:extLst>
                    <a:ext uri="{9D8B030D-6E8A-4147-A177-3AD203B41FA5}">
                      <a16:colId xmlns:a16="http://schemas.microsoft.com/office/drawing/2014/main" val="782145230"/>
                    </a:ext>
                  </a:extLst>
                </a:gridCol>
              </a:tblGrid>
              <a:tr h="3960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2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Fotodiodo1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Fotodiodo2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729195566"/>
                  </a:ext>
                </a:extLst>
              </a:tr>
              <a:tr h="396032">
                <a:tc>
                  <a:txBody>
                    <a:bodyPr/>
                    <a:lstStyle/>
                    <a:p>
                      <a:pPr indent="18034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Desviación %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8034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0,17%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8034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0,27%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7788238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044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CIRCUITO ELÉCTRICO GENERAL</a:t>
            </a:r>
            <a:endParaRPr lang="es-ES" dirty="0"/>
          </a:p>
        </p:txBody>
      </p:sp>
      <p:pic>
        <p:nvPicPr>
          <p:cNvPr id="5" name="Imagen 4"/>
          <p:cNvPicPr/>
          <p:nvPr/>
        </p:nvPicPr>
        <p:blipFill rotWithShape="1">
          <a:blip r:embed="rId2"/>
          <a:srcRect l="13696" t="7741" r="12094" b="3532"/>
          <a:stretch/>
        </p:blipFill>
        <p:spPr bwMode="auto">
          <a:xfrm>
            <a:off x="4517410" y="221528"/>
            <a:ext cx="7349518" cy="65191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6806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i="1" dirty="0"/>
              <a:t>CÁMARA DE CULTIVO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r"/>
            <a:endParaRPr lang="es-ES" sz="2800" i="1" dirty="0"/>
          </a:p>
        </p:txBody>
      </p:sp>
      <p:pic>
        <p:nvPicPr>
          <p:cNvPr id="5" name="Imagen 4" descr="C:\Users\FERSANN1\AppData\Local\Microsoft\Windows\INetCache\Content.Word\20160706_10193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9" t="18143" r="2427" b="16414"/>
          <a:stretch/>
        </p:blipFill>
        <p:spPr bwMode="auto">
          <a:xfrm rot="5400000">
            <a:off x="4305212" y="1428923"/>
            <a:ext cx="6388467" cy="40806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884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Sistema de alimentación del </a:t>
            </a:r>
            <a:r>
              <a:rPr lang="es-ES" dirty="0" smtClean="0"/>
              <a:t>cultivo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995859"/>
            <a:ext cx="5221633" cy="4023360"/>
          </a:xfrm>
        </p:spPr>
        <p:txBody>
          <a:bodyPr/>
          <a:lstStyle/>
          <a:p>
            <a:r>
              <a:rPr lang="es-ES" dirty="0" smtClean="0"/>
              <a:t>Se ha escogido la bomba de jeringa NE-1000 debido a que dispone de </a:t>
            </a:r>
            <a:r>
              <a:rPr lang="es-ES" b="1" dirty="0" smtClean="0"/>
              <a:t>una precisión elevada </a:t>
            </a:r>
            <a:r>
              <a:rPr lang="es-ES" dirty="0" smtClean="0"/>
              <a:t>y permite ser manejada a través de un </a:t>
            </a:r>
            <a:r>
              <a:rPr lang="es-ES" b="1" dirty="0" smtClean="0"/>
              <a:t>puerto serial</a:t>
            </a:r>
            <a:r>
              <a:rPr lang="es-ES" dirty="0" smtClean="0"/>
              <a:t>.</a:t>
            </a:r>
          </a:p>
          <a:p>
            <a:r>
              <a:rPr lang="es-ES" dirty="0" smtClean="0"/>
              <a:t>Debido </a:t>
            </a:r>
            <a:r>
              <a:rPr lang="es-ES" dirty="0"/>
              <a:t>a que no todos los ordenadores (sobre todo portátiles) disponen de un puerto serie, se adquirió un </a:t>
            </a:r>
            <a:r>
              <a:rPr lang="es-ES" b="1" dirty="0"/>
              <a:t>adaptador serie a USB</a:t>
            </a:r>
            <a:r>
              <a:rPr lang="es-ES" dirty="0"/>
              <a:t>. </a:t>
            </a:r>
          </a:p>
        </p:txBody>
      </p:sp>
      <p:pic>
        <p:nvPicPr>
          <p:cNvPr id="4" name="Imagen 3" descr="http://www.syringepump.com/images/NE-1000%20whit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221" y="2634017"/>
            <a:ext cx="5131558" cy="29615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129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Sistema de </a:t>
            </a:r>
            <a:r>
              <a:rPr lang="es-ES" dirty="0" smtClean="0"/>
              <a:t>aireación </a:t>
            </a:r>
            <a:r>
              <a:rPr lang="es-ES" dirty="0"/>
              <a:t>del </a:t>
            </a:r>
            <a:r>
              <a:rPr lang="es-ES" dirty="0" smtClean="0"/>
              <a:t>cultivo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995859"/>
            <a:ext cx="5221633" cy="4023360"/>
          </a:xfrm>
        </p:spPr>
        <p:txBody>
          <a:bodyPr/>
          <a:lstStyle/>
          <a:p>
            <a:r>
              <a:rPr lang="es-ES" dirty="0"/>
              <a:t>La bomba de aire cumplirá una </a:t>
            </a:r>
            <a:r>
              <a:rPr lang="es-ES" b="1" dirty="0"/>
              <a:t>doble función </a:t>
            </a:r>
            <a:r>
              <a:rPr lang="es-ES" dirty="0"/>
              <a:t>en el turbidostato. </a:t>
            </a:r>
          </a:p>
          <a:p>
            <a:r>
              <a:rPr lang="es-ES" dirty="0"/>
              <a:t>La primera será la de </a:t>
            </a:r>
            <a:r>
              <a:rPr lang="es-ES" b="1" dirty="0"/>
              <a:t>suministrar oxígeno </a:t>
            </a:r>
            <a:r>
              <a:rPr lang="es-ES" dirty="0"/>
              <a:t>al cultivo de bacterias. </a:t>
            </a:r>
            <a:endParaRPr lang="es-ES" dirty="0" smtClean="0"/>
          </a:p>
          <a:p>
            <a:r>
              <a:rPr lang="es-ES" dirty="0"/>
              <a:t>Por otro lado, también permitirá mantener </a:t>
            </a:r>
            <a:r>
              <a:rPr lang="es-ES" b="1" dirty="0"/>
              <a:t>constante el volumen en el tubo de cultivo </a:t>
            </a:r>
            <a:r>
              <a:rPr lang="es-ES" dirty="0"/>
              <a:t>del </a:t>
            </a:r>
            <a:r>
              <a:rPr lang="es-ES" dirty="0" smtClean="0"/>
              <a:t>turbidostato.</a:t>
            </a:r>
          </a:p>
          <a:p>
            <a:r>
              <a:rPr lang="es-ES" dirty="0" smtClean="0"/>
              <a:t>Se eligió la bomba para acuarios </a:t>
            </a:r>
            <a:r>
              <a:rPr lang="es-ES" dirty="0" err="1" smtClean="0"/>
              <a:t>aPUMP</a:t>
            </a:r>
            <a:r>
              <a:rPr lang="es-ES" dirty="0" smtClean="0"/>
              <a:t>, debido a que cumplía los requisitos de </a:t>
            </a:r>
            <a:r>
              <a:rPr lang="es-ES" b="1" dirty="0" smtClean="0"/>
              <a:t>potencia</a:t>
            </a:r>
            <a:r>
              <a:rPr lang="es-ES" dirty="0" smtClean="0"/>
              <a:t> y es completamente </a:t>
            </a:r>
            <a:r>
              <a:rPr lang="es-ES" b="1" dirty="0" smtClean="0"/>
              <a:t>silenciosa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5" name="Imagen 4" descr="http://www.aqualighter.com/images/product_images/popup_images/518_0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1" t="8450" b="15521"/>
          <a:stretch/>
        </p:blipFill>
        <p:spPr bwMode="auto">
          <a:xfrm>
            <a:off x="7123401" y="2330043"/>
            <a:ext cx="3595370" cy="27165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4095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Tapón tubo de cultivo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845734"/>
            <a:ext cx="5658362" cy="4023360"/>
          </a:xfrm>
        </p:spPr>
        <p:txBody>
          <a:bodyPr/>
          <a:lstStyle/>
          <a:p>
            <a:r>
              <a:rPr lang="es-ES" dirty="0"/>
              <a:t>Los tubos cortos se usarán para</a:t>
            </a:r>
            <a:r>
              <a:rPr lang="es-ES" b="1" dirty="0"/>
              <a:t> introducir aire y medio fresco</a:t>
            </a:r>
            <a:r>
              <a:rPr lang="es-ES" dirty="0"/>
              <a:t>, y el tubo más largo se permitirá que el aire salga al exterior, permitiendo de esta forma la </a:t>
            </a:r>
            <a:r>
              <a:rPr lang="es-ES" b="1" dirty="0"/>
              <a:t>aireación del cultivo</a:t>
            </a:r>
            <a:r>
              <a:rPr lang="es-ES" dirty="0"/>
              <a:t>. </a:t>
            </a:r>
            <a:endParaRPr lang="es-ES" dirty="0" smtClean="0"/>
          </a:p>
          <a:p>
            <a:endParaRPr lang="es-ES" dirty="0"/>
          </a:p>
          <a:p>
            <a:r>
              <a:rPr lang="es-ES" dirty="0" smtClean="0"/>
              <a:t>Además el tubo largo permitirá que salga al exterior el medio de cultivo viejo, cuando se introduzca medio fresco nuevo. Manteniendo </a:t>
            </a:r>
            <a:r>
              <a:rPr lang="es-ES" b="1" dirty="0" smtClean="0"/>
              <a:t>constante el volumen </a:t>
            </a:r>
            <a:r>
              <a:rPr lang="es-ES" dirty="0" smtClean="0"/>
              <a:t>de cultivo.</a:t>
            </a:r>
          </a:p>
        </p:txBody>
      </p:sp>
      <p:pic>
        <p:nvPicPr>
          <p:cNvPr id="4" name="Imagen 3" descr="C:\Users\FERSANN1\AppData\Local\Microsoft\Windows\INetCache\Content.Word\20160706_10253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5" t="26876" r="13131" b="29198"/>
          <a:stretch/>
        </p:blipFill>
        <p:spPr bwMode="auto">
          <a:xfrm rot="5400000">
            <a:off x="6218323" y="2875181"/>
            <a:ext cx="4131735" cy="23474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5940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i="1" dirty="0"/>
              <a:t>MONTAJE DEL TURBIDOSTATO</a:t>
            </a:r>
            <a:endParaRPr lang="es-ES" sz="4000" i="1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r"/>
            <a:endParaRPr lang="es-ES" sz="3200" i="1" dirty="0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" name="Imagen 9" descr="C:\Users\FERSANN1\AppData\Local\Temp\Temp1_documents-export-2016-07-06 (1).zip\20160609_09284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7" r="23631"/>
          <a:stretch/>
        </p:blipFill>
        <p:spPr bwMode="auto">
          <a:xfrm>
            <a:off x="4503761" y="491319"/>
            <a:ext cx="7192370" cy="59640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4821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MEDICIÓN TASA DE CRECIMIENTO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845734"/>
            <a:ext cx="9940834" cy="4023360"/>
          </a:xfrm>
        </p:spPr>
        <p:txBody>
          <a:bodyPr/>
          <a:lstStyle/>
          <a:p>
            <a:r>
              <a:rPr lang="es-ES" dirty="0" smtClean="0"/>
              <a:t>La tasa de crecimiento no se puede medir directamente. </a:t>
            </a:r>
          </a:p>
          <a:p>
            <a:r>
              <a:rPr lang="es-ES" dirty="0" smtClean="0"/>
              <a:t>En este caso, no tiene una relación directa con otra magnitud física.</a:t>
            </a:r>
          </a:p>
          <a:p>
            <a:r>
              <a:rPr lang="es-ES" dirty="0" smtClean="0"/>
              <a:t>Sin embargo, sí que se puede observar su influencia en la concentración de la biomasa.</a:t>
            </a:r>
          </a:p>
          <a:p>
            <a:r>
              <a:rPr lang="es-ES" dirty="0" smtClean="0"/>
              <a:t>Por tanto, disponiendo de la evolución temporal de la concentración de la biomasa se puede llegar a estimar su valor.</a:t>
            </a:r>
          </a:p>
          <a:p>
            <a:r>
              <a:rPr lang="es-ES" dirty="0" smtClean="0"/>
              <a:t>Para ello, es necesario diseñar un observador .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94830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OBSERVADOR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845734"/>
            <a:ext cx="6074229" cy="4023360"/>
          </a:xfrm>
        </p:spPr>
        <p:txBody>
          <a:bodyPr/>
          <a:lstStyle/>
          <a:p>
            <a:endParaRPr lang="es-ES" dirty="0" smtClean="0"/>
          </a:p>
          <a:p>
            <a:r>
              <a:rPr lang="es-ES" dirty="0" smtClean="0"/>
              <a:t>Se trata de una herramienta matemática que permite estimar valores de variables de un sistema a las que no se tiene </a:t>
            </a:r>
            <a:r>
              <a:rPr lang="es-ES" dirty="0" smtClean="0"/>
              <a:t>acceso (la tasa de crecimiento).</a:t>
            </a:r>
            <a:endParaRPr lang="es-ES" dirty="0" smtClean="0"/>
          </a:p>
          <a:p>
            <a:r>
              <a:rPr lang="es-ES" dirty="0" smtClean="0"/>
              <a:t>Se ha implementado un observador discreto deslizante de segundo orden.</a:t>
            </a:r>
          </a:p>
          <a:p>
            <a:endParaRPr lang="es-ES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s-ES" dirty="0" smtClean="0"/>
              <a:t> Asegura </a:t>
            </a:r>
            <a:r>
              <a:rPr lang="es-ES" dirty="0"/>
              <a:t>convergencia de la variable estimada en tiempo </a:t>
            </a:r>
            <a:r>
              <a:rPr lang="es-ES" dirty="0" smtClean="0"/>
              <a:t>finito.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s-ES" dirty="0"/>
              <a:t> </a:t>
            </a:r>
            <a:r>
              <a:rPr lang="es-ES" dirty="0" smtClean="0"/>
              <a:t>Robusto </a:t>
            </a:r>
            <a:r>
              <a:rPr lang="es-ES" dirty="0"/>
              <a:t>frente a incertidumbres del modelo y </a:t>
            </a:r>
            <a:r>
              <a:rPr lang="es-ES" dirty="0" smtClean="0"/>
              <a:t>parámetros.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6116" y="2300423"/>
            <a:ext cx="4286250" cy="21526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uadroTexto 4"/>
              <p:cNvSpPr txBox="1"/>
              <p:nvPr/>
            </p:nvSpPr>
            <p:spPr>
              <a:xfrm>
                <a:off x="7566116" y="4545655"/>
                <a:ext cx="4680857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Donde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rPr>
                        </m:ctrlPr>
                      </m:sSubPr>
                      <m:e>
                        <m:r>
                          <a:rPr lang="es-ES" sz="2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rPr>
                          <m:t>𝑧</m:t>
                        </m:r>
                      </m:e>
                      <m:sub>
                        <m:r>
                          <a:rPr lang="es-ES" sz="2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rPr>
                          <m:t>1</m:t>
                        </m:r>
                      </m:sub>
                    </m:sSub>
                  </m:oMath>
                </a14:m>
                <a:r>
                  <a:rPr lang="es-E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es la biomasa estimada y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s-ES" sz="2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rPr>
                        </m:ctrlPr>
                      </m:accPr>
                      <m:e>
                        <m:r>
                          <a:rPr lang="es-ES" sz="2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rPr>
                          <m:t>𝜇</m:t>
                        </m:r>
                      </m:e>
                    </m:acc>
                  </m:oMath>
                </a14:m>
                <a:r>
                  <a:rPr lang="es-E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es la tasa de crecimiento estimada.</a:t>
                </a:r>
              </a:p>
              <a:p>
                <a:r>
                  <a:rPr lang="es-E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Donde </a:t>
                </a:r>
                <a14:m>
                  <m:oMath xmlns:m="http://schemas.openxmlformats.org/officeDocument/2006/math">
                    <m:r>
                      <a:rPr lang="es-ES" sz="2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m:t>∝</m:t>
                    </m:r>
                  </m:oMath>
                </a14:m>
                <a:r>
                  <a:rPr lang="es-E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s-ES" sz="2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m:t>𝛽</m:t>
                    </m:r>
                  </m:oMath>
                </a14:m>
                <a:r>
                  <a:rPr lang="es-E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y </a:t>
                </a:r>
                <a14:m>
                  <m:oMath xmlns:m="http://schemas.openxmlformats.org/officeDocument/2006/math">
                    <m:r>
                      <a:rPr lang="es-ES" sz="2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m:t>𝑝</m:t>
                    </m:r>
                  </m:oMath>
                </a14:m>
                <a:r>
                  <a:rPr lang="es-E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son parámetros </a:t>
                </a:r>
                <a:r>
                  <a:rPr lang="es-ES" sz="2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que ajustan la dinámica del observador. </a:t>
                </a:r>
              </a:p>
            </p:txBody>
          </p:sp>
        </mc:Choice>
        <mc:Fallback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6116" y="4545655"/>
                <a:ext cx="4680857" cy="1323439"/>
              </a:xfrm>
              <a:prstGeom prst="rect">
                <a:avLst/>
              </a:prstGeom>
              <a:blipFill>
                <a:blip r:embed="rId3"/>
                <a:stretch>
                  <a:fillRect l="-1302" t="-2765" b="-737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183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CONTROL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6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ESTADO DEL CONTROL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845734"/>
            <a:ext cx="6204857" cy="402336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Cabe destacar que el modelo matemático de un turbidostato es no-lineal y existen parámetros que no se pueden </a:t>
            </a:r>
            <a:r>
              <a:rPr lang="es-ES" dirty="0" smtClean="0"/>
              <a:t>determinar.</a:t>
            </a:r>
          </a:p>
          <a:p>
            <a:r>
              <a:rPr lang="es-ES" dirty="0" smtClean="0"/>
              <a:t>Por estas razones, el control se complica enormemente.</a:t>
            </a:r>
          </a:p>
          <a:p>
            <a:r>
              <a:rPr lang="es-ES" dirty="0" smtClean="0"/>
              <a:t>Existen en la actualidad reguladores, pero son lentos y poco robustos.</a:t>
            </a:r>
          </a:p>
          <a:p>
            <a:r>
              <a:rPr lang="es-ES" dirty="0" smtClean="0"/>
              <a:t>El </a:t>
            </a:r>
            <a:r>
              <a:rPr lang="es-ES" dirty="0"/>
              <a:t>instituto de Automática Industrial e Informática (ai2) ha diseñado un </a:t>
            </a:r>
            <a:r>
              <a:rPr lang="es-ES" dirty="0" smtClean="0"/>
              <a:t>nuevo controlador </a:t>
            </a:r>
            <a:r>
              <a:rPr lang="es-ES" dirty="0"/>
              <a:t>que soluciona </a:t>
            </a:r>
            <a:r>
              <a:rPr lang="es-ES" dirty="0" smtClean="0"/>
              <a:t>estos problemas.</a:t>
            </a:r>
          </a:p>
          <a:p>
            <a:r>
              <a:rPr lang="es-ES" dirty="0" smtClean="0"/>
              <a:t>Este </a:t>
            </a:r>
            <a:r>
              <a:rPr lang="es-ES" dirty="0"/>
              <a:t>nuevo controlador consigue que el sistema alcance a la referencia en un menor tiempo y es más robusto frente errores de parámetros y </a:t>
            </a:r>
            <a:r>
              <a:rPr lang="es-ES" dirty="0" smtClean="0"/>
              <a:t>ruido.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8388" y="2314908"/>
            <a:ext cx="3638550" cy="17907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uadroTexto 4"/>
              <p:cNvSpPr txBox="1"/>
              <p:nvPr/>
            </p:nvSpPr>
            <p:spPr>
              <a:xfrm>
                <a:off x="8138159" y="3822096"/>
                <a:ext cx="3670663" cy="240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Donde:</a:t>
                </a:r>
              </a:p>
              <a:p>
                <a14:m>
                  <m:oMath xmlns:m="http://schemas.openxmlformats.org/officeDocument/2006/math">
                    <m:r>
                      <a:rPr lang="es-ES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m:t>𝑥</m:t>
                    </m:r>
                  </m:oMath>
                </a14:m>
                <a:r>
                  <a:rPr lang="es-E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: concentración de microorganismos</a:t>
                </a:r>
              </a:p>
              <a:p>
                <a14:m>
                  <m:oMath xmlns:m="http://schemas.openxmlformats.org/officeDocument/2006/math">
                    <m:r>
                      <a:rPr lang="es-ES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m:t>𝑠</m:t>
                    </m:r>
                  </m:oMath>
                </a14:m>
                <a:r>
                  <a:rPr lang="es-E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: concentración de sustrato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s-ES" sz="16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rPr>
                        </m:ctrlPr>
                      </m:sSubPr>
                      <m:e>
                        <m:r>
                          <a:rPr lang="es-ES" sz="16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rPr>
                          <m:t>𝑠</m:t>
                        </m:r>
                      </m:e>
                      <m:sub>
                        <m:r>
                          <a:rPr lang="es-ES" sz="16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rPr>
                          <m:t>𝑖</m:t>
                        </m:r>
                      </m:sub>
                    </m:sSub>
                  </m:oMath>
                </a14:m>
                <a:r>
                  <a:rPr lang="es-E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: concentración del sustrato en el medio fresco</a:t>
                </a:r>
              </a:p>
              <a:p>
                <a14:m>
                  <m:oMath xmlns:m="http://schemas.openxmlformats.org/officeDocument/2006/math">
                    <m:r>
                      <a:rPr lang="es-ES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m:t>𝑉</m:t>
                    </m:r>
                  </m:oMath>
                </a14:m>
                <a:r>
                  <a:rPr lang="es-E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: volumen del turbidostato</a:t>
                </a:r>
              </a:p>
              <a:p>
                <a14:m>
                  <m:oMath xmlns:m="http://schemas.openxmlformats.org/officeDocument/2006/math">
                    <m:r>
                      <a:rPr lang="es-ES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m:t>𝐷</m:t>
                    </m:r>
                  </m:oMath>
                </a14:m>
                <a:r>
                  <a:rPr lang="es-E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: tasa de dilución</a:t>
                </a:r>
              </a:p>
              <a:p>
                <a14:m>
                  <m:oMath xmlns:m="http://schemas.openxmlformats.org/officeDocument/2006/math">
                    <m:r>
                      <a:rPr lang="es-ES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m:t>𝐹</m:t>
                    </m:r>
                  </m:oMath>
                </a14:m>
                <a:r>
                  <a:rPr lang="es-E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: flujo</a:t>
                </a:r>
              </a:p>
              <a:p>
                <a:endParaRPr lang="es-ES" dirty="0"/>
              </a:p>
            </p:txBody>
          </p:sp>
        </mc:Choice>
        <mc:Fallback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8159" y="3822096"/>
                <a:ext cx="3670663" cy="2400657"/>
              </a:xfrm>
              <a:prstGeom prst="rect">
                <a:avLst/>
              </a:prstGeom>
              <a:blipFill>
                <a:blip r:embed="rId3"/>
                <a:stretch>
                  <a:fillRect l="-831" t="-761" r="-116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uadroTexto 5"/>
          <p:cNvSpPr txBox="1"/>
          <p:nvPr/>
        </p:nvSpPr>
        <p:spPr>
          <a:xfrm>
            <a:off x="8536575" y="1841468"/>
            <a:ext cx="2873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Modelo </a:t>
            </a:r>
            <a:r>
              <a:rPr lang="es-E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turbidostato</a:t>
            </a:r>
          </a:p>
        </p:txBody>
      </p:sp>
    </p:spTree>
    <p:extLst>
      <p:ext uri="{BB962C8B-B14F-4D97-AF65-F5344CB8AC3E}">
        <p14:creationId xmlns:p14="http://schemas.microsoft.com/office/powerpoint/2010/main" val="122261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CONTROLADORES IMPLEMENTADOS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En el proyecto, se ha implementado un controlador proporcional y el controlador desarrollado por el ai2. </a:t>
            </a:r>
          </a:p>
          <a:p>
            <a:r>
              <a:rPr lang="es-ES" dirty="0" smtClean="0"/>
              <a:t>De esta forma se puede comparar el funcionamiento de ambos.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946" y="3123063"/>
            <a:ext cx="6705600" cy="15430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88" y="3256413"/>
            <a:ext cx="1466850" cy="14097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439698" y="4774487"/>
            <a:ext cx="2873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Controlador proporcional</a:t>
            </a:r>
            <a:endParaRPr lang="es-E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681202" y="4774487"/>
            <a:ext cx="2873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Controlador ai2</a:t>
            </a:r>
            <a:endParaRPr lang="es-E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3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APLICACIÓN MATLAB</a:t>
            </a:r>
            <a:endParaRPr lang="es-ES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039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:\Users\FERSANN1\Downloads\programadefinitivo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85" y="272956"/>
            <a:ext cx="11232108" cy="58107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020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FUNCIONALIDADES</a:t>
            </a:r>
            <a:endParaRPr lang="es-ES" dirty="0"/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Se ha implementado el observador y el control en la aplicación.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Se comunica con la bomba de jeringa y la cámara de cultivo, a través de comunicación serial.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Dispone de un modo para simular el funcionamiento del turbidostato.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Realiza la operación de calibrado.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Permite guardar datos de pruebas y simulaciones en ficheros.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466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RESULTADOS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614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PRUEBA CRECIMIENTO BACTERIANO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724632" y="1845734"/>
            <a:ext cx="3431047" cy="4023360"/>
          </a:xfrm>
        </p:spPr>
        <p:txBody>
          <a:bodyPr/>
          <a:lstStyle/>
          <a:p>
            <a:endParaRPr lang="es-ES" dirty="0" smtClean="0"/>
          </a:p>
          <a:p>
            <a:r>
              <a:rPr lang="es-ES" dirty="0" smtClean="0"/>
              <a:t>Se ha podido realizar pruebas de crecimiento bacteriano, con el turbidostato.</a:t>
            </a:r>
          </a:p>
          <a:p>
            <a:r>
              <a:rPr lang="es-ES" dirty="0" smtClean="0"/>
              <a:t> </a:t>
            </a:r>
            <a:endParaRPr lang="es-ES" dirty="0"/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3676179376"/>
              </p:ext>
            </p:extLst>
          </p:nvPr>
        </p:nvGraphicFramePr>
        <p:xfrm>
          <a:off x="436729" y="1780781"/>
          <a:ext cx="6796585" cy="4131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7281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PRUEBA CRECIMIENTO BACTERIANO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724632" y="1845734"/>
            <a:ext cx="3431047" cy="4023360"/>
          </a:xfrm>
          <a:ln>
            <a:noFill/>
          </a:ln>
        </p:spPr>
        <p:txBody>
          <a:bodyPr>
            <a:normAutofit/>
          </a:bodyPr>
          <a:lstStyle/>
          <a:p>
            <a:endParaRPr lang="es-ES" dirty="0" smtClean="0"/>
          </a:p>
          <a:p>
            <a:r>
              <a:rPr lang="es-ES" dirty="0" smtClean="0"/>
              <a:t>Se ha podido realizar pruebas de crecimiento bacteriano, con el turbidostato.</a:t>
            </a:r>
          </a:p>
          <a:p>
            <a:endParaRPr lang="es-ES" dirty="0" smtClean="0"/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Crecimiento con oxígeno</a:t>
            </a:r>
          </a:p>
          <a:p>
            <a:r>
              <a:rPr lang="es-ES" dirty="0" smtClean="0">
                <a:solidFill>
                  <a:srgbClr val="7030A0"/>
                </a:solidFill>
              </a:rPr>
              <a:t>Crecimiento sin oxígeno</a:t>
            </a:r>
          </a:p>
          <a:p>
            <a:r>
              <a:rPr lang="es-ES" dirty="0" smtClean="0">
                <a:solidFill>
                  <a:srgbClr val="FF0000"/>
                </a:solidFill>
              </a:rPr>
              <a:t>Agotamiento de todos lo nutrientes</a:t>
            </a:r>
            <a:endParaRPr lang="es-ES" dirty="0">
              <a:solidFill>
                <a:srgbClr val="FF0000"/>
              </a:solidFill>
            </a:endParaRPr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3676179376"/>
              </p:ext>
            </p:extLst>
          </p:nvPr>
        </p:nvGraphicFramePr>
        <p:xfrm>
          <a:off x="436729" y="1780781"/>
          <a:ext cx="6796585" cy="4131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Conector recto 5"/>
          <p:cNvCxnSpPr/>
          <p:nvPr/>
        </p:nvCxnSpPr>
        <p:spPr>
          <a:xfrm flipV="1">
            <a:off x="1097280" y="3343701"/>
            <a:ext cx="922589" cy="1392326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4367284" y="2756848"/>
            <a:ext cx="2202976" cy="1592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2019869" y="2756848"/>
            <a:ext cx="2251880" cy="586853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26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PRUEBA CRECIMIENTO BACTERIANO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88156" y="1845734"/>
            <a:ext cx="3567524" cy="4023360"/>
          </a:xfrm>
        </p:spPr>
        <p:txBody>
          <a:bodyPr/>
          <a:lstStyle/>
          <a:p>
            <a:r>
              <a:rPr lang="es-ES" dirty="0" smtClean="0"/>
              <a:t>Con los datos de la prueba de crecimiento bacteriano, se utilizó el observador para estimar la tasa de crecimiento.</a:t>
            </a:r>
          </a:p>
          <a:p>
            <a:r>
              <a:rPr lang="es-ES" dirty="0" smtClean="0"/>
              <a:t> Existe un periodo inicial en el que el observador lentamente alcanza el valor de la tasa de crecimiento.</a:t>
            </a:r>
            <a:endParaRPr lang="es-ES" dirty="0"/>
          </a:p>
        </p:txBody>
      </p:sp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2412821351"/>
              </p:ext>
            </p:extLst>
          </p:nvPr>
        </p:nvGraphicFramePr>
        <p:xfrm>
          <a:off x="573205" y="1845734"/>
          <a:ext cx="6687404" cy="4247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278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PRUEBA CRECIMIENTO BACTERIANO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88156" y="1845734"/>
            <a:ext cx="3567524" cy="4023360"/>
          </a:xfrm>
        </p:spPr>
        <p:txBody>
          <a:bodyPr>
            <a:normAutofit/>
          </a:bodyPr>
          <a:lstStyle/>
          <a:p>
            <a:endParaRPr lang="es-ES" dirty="0"/>
          </a:p>
          <a:p>
            <a:endParaRPr lang="es-ES" dirty="0" smtClean="0"/>
          </a:p>
          <a:p>
            <a:r>
              <a:rPr lang="es-ES" dirty="0">
                <a:solidFill>
                  <a:schemeClr val="accent2">
                    <a:lumMod val="75000"/>
                  </a:schemeClr>
                </a:solidFill>
              </a:rPr>
              <a:t>Crecimiento con oxígeno</a:t>
            </a:r>
          </a:p>
          <a:p>
            <a:r>
              <a:rPr lang="es-ES" dirty="0">
                <a:solidFill>
                  <a:srgbClr val="7030A0"/>
                </a:solidFill>
              </a:rPr>
              <a:t>Crecimiento sin oxígeno</a:t>
            </a:r>
          </a:p>
          <a:p>
            <a:r>
              <a:rPr lang="es-ES" dirty="0">
                <a:solidFill>
                  <a:srgbClr val="FF0000"/>
                </a:solidFill>
              </a:rPr>
              <a:t>Agotamiento de todos lo </a:t>
            </a:r>
            <a:r>
              <a:rPr lang="es-ES" dirty="0" smtClean="0">
                <a:solidFill>
                  <a:srgbClr val="FF0000"/>
                </a:solidFill>
              </a:rPr>
              <a:t>nutrientes</a:t>
            </a:r>
            <a:endParaRPr lang="es-ES" dirty="0">
              <a:solidFill>
                <a:srgbClr val="FF0000"/>
              </a:solidFill>
            </a:endParaRPr>
          </a:p>
        </p:txBody>
      </p:sp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2412821351"/>
              </p:ext>
            </p:extLst>
          </p:nvPr>
        </p:nvGraphicFramePr>
        <p:xfrm>
          <a:off x="573205" y="1845734"/>
          <a:ext cx="6687404" cy="4247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Conector recto 4"/>
          <p:cNvCxnSpPr/>
          <p:nvPr/>
        </p:nvCxnSpPr>
        <p:spPr>
          <a:xfrm>
            <a:off x="2006221" y="2634018"/>
            <a:ext cx="614149" cy="2210937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4449170" y="5292248"/>
            <a:ext cx="2202976" cy="1592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2620370" y="4844955"/>
            <a:ext cx="1828800" cy="446699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0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SIMULACIÓN CONTROL</a:t>
            </a:r>
            <a:endParaRPr lang="es-ES" dirty="0"/>
          </a:p>
        </p:txBody>
      </p:sp>
      <p:pic>
        <p:nvPicPr>
          <p:cNvPr id="4" name="Imagen 3" descr="C:\Users\FERSANN1\Downloads\controlPro.PNG"/>
          <p:cNvPicPr/>
          <p:nvPr/>
        </p:nvPicPr>
        <p:blipFill>
          <a:blip r:embed="rId2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543" y="318060"/>
            <a:ext cx="3812275" cy="5216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C:\Users\FERSANN1\Downloads\ControladorProporcional.PNG"/>
          <p:cNvPicPr/>
          <p:nvPr/>
        </p:nvPicPr>
        <p:blipFill rotWithShape="1">
          <a:blip r:embed="rId3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6"/>
          <a:stretch/>
        </p:blipFill>
        <p:spPr bwMode="auto">
          <a:xfrm>
            <a:off x="4307775" y="272339"/>
            <a:ext cx="3839938" cy="52160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4899546" y="5691118"/>
            <a:ext cx="337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Controlador proporcional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8352429" y="5691118"/>
            <a:ext cx="3648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Controlador desarrollado por el ai2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918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388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Falta por realizar una prueba de control de concentración de las bacterias. </a:t>
            </a:r>
            <a:r>
              <a:rPr lang="es-ES" dirty="0" smtClean="0"/>
              <a:t>Actualmente se están preparando las pruebas en bucle cerrado.</a:t>
            </a:r>
            <a:endParaRPr lang="es-ES" dirty="0" smtClean="0"/>
          </a:p>
          <a:p>
            <a:r>
              <a:rPr lang="es-ES" dirty="0" smtClean="0"/>
              <a:t>Se </a:t>
            </a:r>
            <a:r>
              <a:rPr lang="es-ES" dirty="0" smtClean="0"/>
              <a:t>puede ampliar la cantidad de cámaras de cultivo. De esta forma se pueden tener varias trabajando en paralelo.</a:t>
            </a:r>
          </a:p>
          <a:p>
            <a:r>
              <a:rPr lang="es-ES" dirty="0" smtClean="0"/>
              <a:t>Este proyecto resultará de utilidad para futuras investigaciones relacionadas con la biotecnología y microorganismos.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380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308</TotalTime>
  <Words>1482</Words>
  <Application>Microsoft Office PowerPoint</Application>
  <PresentationFormat>Panorámica</PresentationFormat>
  <Paragraphs>186</Paragraphs>
  <Slides>42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8" baseType="lpstr">
      <vt:lpstr>Calibri</vt:lpstr>
      <vt:lpstr>Calibri Light</vt:lpstr>
      <vt:lpstr>Courier New</vt:lpstr>
      <vt:lpstr>Times New Roman</vt:lpstr>
      <vt:lpstr>Wingdings</vt:lpstr>
      <vt:lpstr>Retrospección</vt:lpstr>
      <vt:lpstr>CONTROL DE LA CONCENTRACIÓN DE MICROORGANISMOS  EN MINI-TURBIDOSTATOS</vt:lpstr>
      <vt:lpstr>ÍNDICE</vt:lpstr>
      <vt:lpstr>INTRODUCCIÓN</vt:lpstr>
      <vt:lpstr>MOTIVACIÓN</vt:lpstr>
      <vt:lpstr>MOTIVACIÓN</vt:lpstr>
      <vt:lpstr>OBJETIVO</vt:lpstr>
      <vt:lpstr>ALCANCE</vt:lpstr>
      <vt:lpstr>GENERALIDADES DEL SISTEMA</vt:lpstr>
      <vt:lpstr>¿QUÉ ES UN TURBIDOSTATO?</vt:lpstr>
      <vt:lpstr>ESQUEMA GENERAL DE FUNCIONAMIENTO</vt:lpstr>
      <vt:lpstr>VASIJA DE CULTIVO</vt:lpstr>
      <vt:lpstr>MICROCONTROLADOR</vt:lpstr>
      <vt:lpstr>SISTEMA DE AGITACIÓN MAGNÉTICA</vt:lpstr>
      <vt:lpstr>SISTEMA DE MEDICIÓN DE BIOMASA</vt:lpstr>
      <vt:lpstr>MEDICIÓN DENSIDAD ÓPTICA</vt:lpstr>
      <vt:lpstr>MEDICIÓN DENSIDAD ÓPTICA</vt:lpstr>
      <vt:lpstr>IMPLEMENTACION DEL SENSOR DE OD</vt:lpstr>
      <vt:lpstr>MEDICIÓN DENSIDAD ÓPTICA</vt:lpstr>
      <vt:lpstr>MEDICIÓN DENSIDAD ÓPTICA</vt:lpstr>
      <vt:lpstr>MEDICIÓN DENSIDAD ÓPTICA</vt:lpstr>
      <vt:lpstr>CIRCUITO ELÉCTRICO GENERAL</vt:lpstr>
      <vt:lpstr>CÁMARA DE CULTIVO</vt:lpstr>
      <vt:lpstr>Sistema de alimentación del cultivo</vt:lpstr>
      <vt:lpstr>Sistema de aireación del cultivo</vt:lpstr>
      <vt:lpstr>Tapón tubo de cultivo</vt:lpstr>
      <vt:lpstr>MONTAJE DEL TURBIDOSTATO</vt:lpstr>
      <vt:lpstr>MEDICIÓN TASA DE CRECIMIENTO</vt:lpstr>
      <vt:lpstr>OBSERVADOR</vt:lpstr>
      <vt:lpstr>CONTROL</vt:lpstr>
      <vt:lpstr>ESTADO DEL CONTROL</vt:lpstr>
      <vt:lpstr>CONTROLADORES IMPLEMENTADOS</vt:lpstr>
      <vt:lpstr>APLICACIÓN MATLAB</vt:lpstr>
      <vt:lpstr>Presentación de PowerPoint</vt:lpstr>
      <vt:lpstr>FUNCIONALIDADES</vt:lpstr>
      <vt:lpstr>RESULTADOS</vt:lpstr>
      <vt:lpstr>PRUEBA CRECIMIENTO BACTERIANO</vt:lpstr>
      <vt:lpstr>PRUEBA CRECIMIENTO BACTERIANO</vt:lpstr>
      <vt:lpstr>PRUEBA CRECIMIENTO BACTERIANO</vt:lpstr>
      <vt:lpstr>PRUEBA CRECIMIENTO BACTERIANO</vt:lpstr>
      <vt:lpstr>SIMULACIÓN CONTROL</vt:lpstr>
      <vt:lpstr>CONCLUSIONES</vt:lpstr>
      <vt:lpstr>CONCLUSIONES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DE LA CONCENTRACIÓN DE MICROORGANISMOS  EN MINI-TURBIDOSTATOS</dc:title>
  <dc:creator>FERNANDO NÓBEL SANTOS NAVARRO</dc:creator>
  <cp:lastModifiedBy>FERNANDO NÓBEL SANTOS NAVARRO</cp:lastModifiedBy>
  <cp:revision>50</cp:revision>
  <dcterms:created xsi:type="dcterms:W3CDTF">2016-07-07T16:12:16Z</dcterms:created>
  <dcterms:modified xsi:type="dcterms:W3CDTF">2016-07-07T21:26:12Z</dcterms:modified>
</cp:coreProperties>
</file>