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762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8" r:id="rId3"/>
    <p:sldId id="259" r:id="rId4"/>
    <p:sldId id="257" r:id="rId5"/>
    <p:sldId id="265" r:id="rId6"/>
    <p:sldId id="260" r:id="rId7"/>
    <p:sldId id="261" r:id="rId8"/>
    <p:sldId id="262" r:id="rId9"/>
    <p:sldId id="263" r:id="rId10"/>
    <p:sldId id="271" r:id="rId11"/>
    <p:sldId id="270" r:id="rId12"/>
    <p:sldId id="266" r:id="rId13"/>
    <p:sldId id="275" r:id="rId14"/>
    <p:sldId id="281" r:id="rId15"/>
    <p:sldId id="282" r:id="rId16"/>
    <p:sldId id="283" r:id="rId17"/>
    <p:sldId id="284" r:id="rId18"/>
    <p:sldId id="274" r:id="rId19"/>
    <p:sldId id="277" r:id="rId20"/>
    <p:sldId id="285" r:id="rId21"/>
    <p:sldId id="279" r:id="rId22"/>
    <p:sldId id="280" r:id="rId2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971" autoAdjust="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B29B47-97EC-4E7B-A848-8CC148FDC20E}" type="doc">
      <dgm:prSet loTypeId="urn:microsoft.com/office/officeart/2005/8/layout/process5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s-ES"/>
        </a:p>
      </dgm:t>
    </dgm:pt>
    <dgm:pt modelId="{6C727B87-30F3-443E-A38E-7D39AE5BFAD7}">
      <dgm:prSet phldrT="[Texto]" custT="1"/>
      <dgm:spPr/>
      <dgm:t>
        <a:bodyPr/>
        <a:lstStyle/>
        <a:p>
          <a:r>
            <a:rPr lang="es-ES" sz="1600" b="1" dirty="0"/>
            <a:t>Recopilar datos de entrada</a:t>
          </a:r>
        </a:p>
      </dgm:t>
    </dgm:pt>
    <dgm:pt modelId="{C4F03E0D-E026-4E41-9EB6-8D5A61825BC8}" type="parTrans" cxnId="{2ED3A11A-0F57-4B71-AC38-DDC9897D1781}">
      <dgm:prSet/>
      <dgm:spPr/>
      <dgm:t>
        <a:bodyPr/>
        <a:lstStyle/>
        <a:p>
          <a:endParaRPr lang="es-ES"/>
        </a:p>
      </dgm:t>
    </dgm:pt>
    <dgm:pt modelId="{47C944DA-8AF2-4D2A-931F-513115AB0E43}" type="sibTrans" cxnId="{2ED3A11A-0F57-4B71-AC38-DDC9897D1781}">
      <dgm:prSet/>
      <dgm:spPr/>
      <dgm:t>
        <a:bodyPr/>
        <a:lstStyle/>
        <a:p>
          <a:endParaRPr lang="es-ES"/>
        </a:p>
      </dgm:t>
    </dgm:pt>
    <dgm:pt modelId="{93237560-F5D6-4608-9024-6F52E52BCBD9}">
      <dgm:prSet phldrT="[Texto]"/>
      <dgm:spPr/>
      <dgm:t>
        <a:bodyPr/>
        <a:lstStyle/>
        <a:p>
          <a:r>
            <a:rPr lang="es-ES" b="1" dirty="0"/>
            <a:t>Definir parámetros de la red</a:t>
          </a:r>
        </a:p>
      </dgm:t>
    </dgm:pt>
    <dgm:pt modelId="{BA294D1F-F775-4996-AD74-0AAB95FCA499}" type="parTrans" cxnId="{7AA4F0B7-1DA1-4C08-8294-0DA513D411D9}">
      <dgm:prSet/>
      <dgm:spPr/>
      <dgm:t>
        <a:bodyPr/>
        <a:lstStyle/>
        <a:p>
          <a:endParaRPr lang="es-ES"/>
        </a:p>
      </dgm:t>
    </dgm:pt>
    <dgm:pt modelId="{608C2C1E-375D-47A5-9851-E7CE79F4A5F1}" type="sibTrans" cxnId="{7AA4F0B7-1DA1-4C08-8294-0DA513D411D9}">
      <dgm:prSet/>
      <dgm:spPr/>
      <dgm:t>
        <a:bodyPr/>
        <a:lstStyle/>
        <a:p>
          <a:endParaRPr lang="es-ES"/>
        </a:p>
      </dgm:t>
    </dgm:pt>
    <dgm:pt modelId="{CAF0034E-AB0A-480F-9C80-B29205203A63}">
      <dgm:prSet phldrT="[Texto]"/>
      <dgm:spPr/>
      <dgm:t>
        <a:bodyPr/>
        <a:lstStyle/>
        <a:p>
          <a:r>
            <a:rPr lang="es-ES" b="1"/>
            <a:t>Crear la red</a:t>
          </a:r>
        </a:p>
      </dgm:t>
    </dgm:pt>
    <dgm:pt modelId="{6FE956B3-809E-495F-B25C-7D1CFA2C6C4C}" type="parTrans" cxnId="{E5E47ADB-C4C6-47B9-9029-EBB7042A08EB}">
      <dgm:prSet/>
      <dgm:spPr/>
      <dgm:t>
        <a:bodyPr/>
        <a:lstStyle/>
        <a:p>
          <a:endParaRPr lang="es-ES"/>
        </a:p>
      </dgm:t>
    </dgm:pt>
    <dgm:pt modelId="{84F27E40-391D-435E-A6CA-883C55EAE4AE}" type="sibTrans" cxnId="{E5E47ADB-C4C6-47B9-9029-EBB7042A08EB}">
      <dgm:prSet/>
      <dgm:spPr/>
      <dgm:t>
        <a:bodyPr/>
        <a:lstStyle/>
        <a:p>
          <a:endParaRPr lang="es-ES"/>
        </a:p>
      </dgm:t>
    </dgm:pt>
    <dgm:pt modelId="{2DA1BDFC-563E-42EB-975A-4EAF30A4CBB4}">
      <dgm:prSet phldrT="[Texto]"/>
      <dgm:spPr/>
      <dgm:t>
        <a:bodyPr/>
        <a:lstStyle/>
        <a:p>
          <a:r>
            <a:rPr lang="es-ES" b="1"/>
            <a:t>Entrenar la red</a:t>
          </a:r>
        </a:p>
      </dgm:t>
    </dgm:pt>
    <dgm:pt modelId="{0F3CB316-0628-4F01-BDD6-A7E6576A35E0}" type="parTrans" cxnId="{ED45ED1C-0B34-4DBA-A8BE-3985EB86A125}">
      <dgm:prSet/>
      <dgm:spPr/>
      <dgm:t>
        <a:bodyPr/>
        <a:lstStyle/>
        <a:p>
          <a:endParaRPr lang="es-ES"/>
        </a:p>
      </dgm:t>
    </dgm:pt>
    <dgm:pt modelId="{91C1F4FC-8599-4FCD-B094-76E2D7EF9298}" type="sibTrans" cxnId="{ED45ED1C-0B34-4DBA-A8BE-3985EB86A125}">
      <dgm:prSet/>
      <dgm:spPr/>
      <dgm:t>
        <a:bodyPr/>
        <a:lstStyle/>
        <a:p>
          <a:endParaRPr lang="es-ES"/>
        </a:p>
      </dgm:t>
    </dgm:pt>
    <dgm:pt modelId="{665F4574-F7F3-4C58-814F-35B88E9618E9}">
      <dgm:prSet phldrT="[Texto]"/>
      <dgm:spPr/>
      <dgm:t>
        <a:bodyPr/>
        <a:lstStyle/>
        <a:p>
          <a:r>
            <a:rPr lang="es-ES" b="1"/>
            <a:t>Validar la red</a:t>
          </a:r>
        </a:p>
      </dgm:t>
    </dgm:pt>
    <dgm:pt modelId="{86D2FDD7-337A-48D9-A585-96E680DF93A7}" type="parTrans" cxnId="{87AE6E6C-3A0B-46F3-97E6-ED581E4B7B50}">
      <dgm:prSet/>
      <dgm:spPr/>
      <dgm:t>
        <a:bodyPr/>
        <a:lstStyle/>
        <a:p>
          <a:endParaRPr lang="es-ES"/>
        </a:p>
      </dgm:t>
    </dgm:pt>
    <dgm:pt modelId="{93F0FE26-44FB-4C5A-8E57-915BD103A467}" type="sibTrans" cxnId="{87AE6E6C-3A0B-46F3-97E6-ED581E4B7B50}">
      <dgm:prSet/>
      <dgm:spPr/>
      <dgm:t>
        <a:bodyPr/>
        <a:lstStyle/>
        <a:p>
          <a:endParaRPr lang="es-ES"/>
        </a:p>
      </dgm:t>
    </dgm:pt>
    <dgm:pt modelId="{A7E9FF03-8AE1-4072-8D56-0058C9E3F319}">
      <dgm:prSet/>
      <dgm:spPr/>
      <dgm:t>
        <a:bodyPr/>
        <a:lstStyle/>
        <a:p>
          <a:r>
            <a:rPr lang="es-ES" b="1"/>
            <a:t>Utilizar la red</a:t>
          </a:r>
        </a:p>
      </dgm:t>
    </dgm:pt>
    <dgm:pt modelId="{7004E4D5-38B6-4CE6-BCF6-130BFD4788B6}" type="parTrans" cxnId="{94D70C1D-3B7A-4AB7-9263-7FA5CD0067BB}">
      <dgm:prSet/>
      <dgm:spPr/>
      <dgm:t>
        <a:bodyPr/>
        <a:lstStyle/>
        <a:p>
          <a:endParaRPr lang="es-ES"/>
        </a:p>
      </dgm:t>
    </dgm:pt>
    <dgm:pt modelId="{5E204247-0A33-4718-A4C9-1DF7D420CC69}" type="sibTrans" cxnId="{94D70C1D-3B7A-4AB7-9263-7FA5CD0067BB}">
      <dgm:prSet/>
      <dgm:spPr/>
      <dgm:t>
        <a:bodyPr/>
        <a:lstStyle/>
        <a:p>
          <a:endParaRPr lang="es-ES"/>
        </a:p>
      </dgm:t>
    </dgm:pt>
    <dgm:pt modelId="{8FEC159F-346E-4BB2-8AA4-12C1D920124A}" type="pres">
      <dgm:prSet presAssocID="{89B29B47-97EC-4E7B-A848-8CC148FDC20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FF60F80-FB60-41EF-B2A6-3887C715F3C6}" type="pres">
      <dgm:prSet presAssocID="{6C727B87-30F3-443E-A38E-7D39AE5BFAD7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084EB5C-90E1-4FA0-BA68-BA6B86953BA4}" type="pres">
      <dgm:prSet presAssocID="{47C944DA-8AF2-4D2A-931F-513115AB0E43}" presName="sibTrans" presStyleLbl="sibTrans2D1" presStyleIdx="0" presStyleCnt="5"/>
      <dgm:spPr/>
      <dgm:t>
        <a:bodyPr/>
        <a:lstStyle/>
        <a:p>
          <a:endParaRPr lang="es-ES"/>
        </a:p>
      </dgm:t>
    </dgm:pt>
    <dgm:pt modelId="{3A1CB424-F3C5-4AEB-BF79-A2142AA8347B}" type="pres">
      <dgm:prSet presAssocID="{47C944DA-8AF2-4D2A-931F-513115AB0E43}" presName="connectorText" presStyleLbl="sibTrans2D1" presStyleIdx="0" presStyleCnt="5"/>
      <dgm:spPr/>
      <dgm:t>
        <a:bodyPr/>
        <a:lstStyle/>
        <a:p>
          <a:endParaRPr lang="es-ES"/>
        </a:p>
      </dgm:t>
    </dgm:pt>
    <dgm:pt modelId="{4306CFCB-A23D-4096-AA15-435D696C0F43}" type="pres">
      <dgm:prSet presAssocID="{93237560-F5D6-4608-9024-6F52E52BCBD9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E78A3C6-2433-442A-A878-1D3906B26C57}" type="pres">
      <dgm:prSet presAssocID="{608C2C1E-375D-47A5-9851-E7CE79F4A5F1}" presName="sibTrans" presStyleLbl="sibTrans2D1" presStyleIdx="1" presStyleCnt="5"/>
      <dgm:spPr/>
      <dgm:t>
        <a:bodyPr/>
        <a:lstStyle/>
        <a:p>
          <a:endParaRPr lang="es-ES"/>
        </a:p>
      </dgm:t>
    </dgm:pt>
    <dgm:pt modelId="{625C271F-E559-4350-BB1E-A741E9AE9A89}" type="pres">
      <dgm:prSet presAssocID="{608C2C1E-375D-47A5-9851-E7CE79F4A5F1}" presName="connectorText" presStyleLbl="sibTrans2D1" presStyleIdx="1" presStyleCnt="5"/>
      <dgm:spPr/>
      <dgm:t>
        <a:bodyPr/>
        <a:lstStyle/>
        <a:p>
          <a:endParaRPr lang="es-ES"/>
        </a:p>
      </dgm:t>
    </dgm:pt>
    <dgm:pt modelId="{6ACE8C6B-72CF-4D7C-9FDE-9FF1854DD0DD}" type="pres">
      <dgm:prSet presAssocID="{CAF0034E-AB0A-480F-9C80-B29205203A63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E8DD99B-26CB-4064-833D-623A451A2B4B}" type="pres">
      <dgm:prSet presAssocID="{84F27E40-391D-435E-A6CA-883C55EAE4AE}" presName="sibTrans" presStyleLbl="sibTrans2D1" presStyleIdx="2" presStyleCnt="5"/>
      <dgm:spPr/>
      <dgm:t>
        <a:bodyPr/>
        <a:lstStyle/>
        <a:p>
          <a:endParaRPr lang="es-ES"/>
        </a:p>
      </dgm:t>
    </dgm:pt>
    <dgm:pt modelId="{830DA0A5-B25B-4794-9B68-5129ADF3B5CD}" type="pres">
      <dgm:prSet presAssocID="{84F27E40-391D-435E-A6CA-883C55EAE4AE}" presName="connectorText" presStyleLbl="sibTrans2D1" presStyleIdx="2" presStyleCnt="5"/>
      <dgm:spPr/>
      <dgm:t>
        <a:bodyPr/>
        <a:lstStyle/>
        <a:p>
          <a:endParaRPr lang="es-ES"/>
        </a:p>
      </dgm:t>
    </dgm:pt>
    <dgm:pt modelId="{92426577-FAC7-4736-9BA9-44598BFE6E4C}" type="pres">
      <dgm:prSet presAssocID="{2DA1BDFC-563E-42EB-975A-4EAF30A4CBB4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2198283-336A-4ADC-A876-A8F19BA7129A}" type="pres">
      <dgm:prSet presAssocID="{91C1F4FC-8599-4FCD-B094-76E2D7EF9298}" presName="sibTrans" presStyleLbl="sibTrans2D1" presStyleIdx="3" presStyleCnt="5"/>
      <dgm:spPr/>
      <dgm:t>
        <a:bodyPr/>
        <a:lstStyle/>
        <a:p>
          <a:endParaRPr lang="es-ES"/>
        </a:p>
      </dgm:t>
    </dgm:pt>
    <dgm:pt modelId="{A5995880-2A6C-46F5-858C-7528F481265B}" type="pres">
      <dgm:prSet presAssocID="{91C1F4FC-8599-4FCD-B094-76E2D7EF9298}" presName="connectorText" presStyleLbl="sibTrans2D1" presStyleIdx="3" presStyleCnt="5"/>
      <dgm:spPr/>
      <dgm:t>
        <a:bodyPr/>
        <a:lstStyle/>
        <a:p>
          <a:endParaRPr lang="es-ES"/>
        </a:p>
      </dgm:t>
    </dgm:pt>
    <dgm:pt modelId="{3B4B5DA2-F1C0-406F-A367-BDE20DEAD210}" type="pres">
      <dgm:prSet presAssocID="{665F4574-F7F3-4C58-814F-35B88E9618E9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D80DC49-D114-49D6-ADD5-2A58028E53BB}" type="pres">
      <dgm:prSet presAssocID="{93F0FE26-44FB-4C5A-8E57-915BD103A467}" presName="sibTrans" presStyleLbl="sibTrans2D1" presStyleIdx="4" presStyleCnt="5"/>
      <dgm:spPr/>
      <dgm:t>
        <a:bodyPr/>
        <a:lstStyle/>
        <a:p>
          <a:endParaRPr lang="es-ES"/>
        </a:p>
      </dgm:t>
    </dgm:pt>
    <dgm:pt modelId="{27FA917F-499A-45A3-9196-C365CFA81714}" type="pres">
      <dgm:prSet presAssocID="{93F0FE26-44FB-4C5A-8E57-915BD103A467}" presName="connectorText" presStyleLbl="sibTrans2D1" presStyleIdx="4" presStyleCnt="5"/>
      <dgm:spPr/>
      <dgm:t>
        <a:bodyPr/>
        <a:lstStyle/>
        <a:p>
          <a:endParaRPr lang="es-ES"/>
        </a:p>
      </dgm:t>
    </dgm:pt>
    <dgm:pt modelId="{0E3C8578-41FB-4F00-A5F7-B7EC6E229F61}" type="pres">
      <dgm:prSet presAssocID="{A7E9FF03-8AE1-4072-8D56-0058C9E3F319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5E47ADB-C4C6-47B9-9029-EBB7042A08EB}" srcId="{89B29B47-97EC-4E7B-A848-8CC148FDC20E}" destId="{CAF0034E-AB0A-480F-9C80-B29205203A63}" srcOrd="2" destOrd="0" parTransId="{6FE956B3-809E-495F-B25C-7D1CFA2C6C4C}" sibTransId="{84F27E40-391D-435E-A6CA-883C55EAE4AE}"/>
    <dgm:cxn modelId="{56B6D0D4-DE57-4EE3-9050-F261D8D79EEC}" type="presOf" srcId="{6C727B87-30F3-443E-A38E-7D39AE5BFAD7}" destId="{EFF60F80-FB60-41EF-B2A6-3887C715F3C6}" srcOrd="0" destOrd="0" presId="urn:microsoft.com/office/officeart/2005/8/layout/process5"/>
    <dgm:cxn modelId="{2ED3A11A-0F57-4B71-AC38-DDC9897D1781}" srcId="{89B29B47-97EC-4E7B-A848-8CC148FDC20E}" destId="{6C727B87-30F3-443E-A38E-7D39AE5BFAD7}" srcOrd="0" destOrd="0" parTransId="{C4F03E0D-E026-4E41-9EB6-8D5A61825BC8}" sibTransId="{47C944DA-8AF2-4D2A-931F-513115AB0E43}"/>
    <dgm:cxn modelId="{9CE5259E-A849-42EF-95BA-9A98FA82B249}" type="presOf" srcId="{2DA1BDFC-563E-42EB-975A-4EAF30A4CBB4}" destId="{92426577-FAC7-4736-9BA9-44598BFE6E4C}" srcOrd="0" destOrd="0" presId="urn:microsoft.com/office/officeart/2005/8/layout/process5"/>
    <dgm:cxn modelId="{D25193F2-5EA0-44F8-8F90-F6706156406A}" type="presOf" srcId="{84F27E40-391D-435E-A6CA-883C55EAE4AE}" destId="{8E8DD99B-26CB-4064-833D-623A451A2B4B}" srcOrd="0" destOrd="0" presId="urn:microsoft.com/office/officeart/2005/8/layout/process5"/>
    <dgm:cxn modelId="{3EFC6C10-1348-408E-A070-E5457C1D7B8A}" type="presOf" srcId="{93F0FE26-44FB-4C5A-8E57-915BD103A467}" destId="{27FA917F-499A-45A3-9196-C365CFA81714}" srcOrd="1" destOrd="0" presId="urn:microsoft.com/office/officeart/2005/8/layout/process5"/>
    <dgm:cxn modelId="{99D7F32E-2AC0-4A78-BBB1-0B007726C018}" type="presOf" srcId="{608C2C1E-375D-47A5-9851-E7CE79F4A5F1}" destId="{625C271F-E559-4350-BB1E-A741E9AE9A89}" srcOrd="1" destOrd="0" presId="urn:microsoft.com/office/officeart/2005/8/layout/process5"/>
    <dgm:cxn modelId="{2AE95161-6CC7-471C-8A5E-3272030FA9CD}" type="presOf" srcId="{47C944DA-8AF2-4D2A-931F-513115AB0E43}" destId="{3A1CB424-F3C5-4AEB-BF79-A2142AA8347B}" srcOrd="1" destOrd="0" presId="urn:microsoft.com/office/officeart/2005/8/layout/process5"/>
    <dgm:cxn modelId="{31E45CEF-DD7C-4499-837A-FF9492C2F4E1}" type="presOf" srcId="{47C944DA-8AF2-4D2A-931F-513115AB0E43}" destId="{F084EB5C-90E1-4FA0-BA68-BA6B86953BA4}" srcOrd="0" destOrd="0" presId="urn:microsoft.com/office/officeart/2005/8/layout/process5"/>
    <dgm:cxn modelId="{62EB8021-BE45-4F8C-935A-8814FA8B04AA}" type="presOf" srcId="{93F0FE26-44FB-4C5A-8E57-915BD103A467}" destId="{AD80DC49-D114-49D6-ADD5-2A58028E53BB}" srcOrd="0" destOrd="0" presId="urn:microsoft.com/office/officeart/2005/8/layout/process5"/>
    <dgm:cxn modelId="{87AE6E6C-3A0B-46F3-97E6-ED581E4B7B50}" srcId="{89B29B47-97EC-4E7B-A848-8CC148FDC20E}" destId="{665F4574-F7F3-4C58-814F-35B88E9618E9}" srcOrd="4" destOrd="0" parTransId="{86D2FDD7-337A-48D9-A585-96E680DF93A7}" sibTransId="{93F0FE26-44FB-4C5A-8E57-915BD103A467}"/>
    <dgm:cxn modelId="{AE2C03FF-17C3-4EAC-B893-7D725A22ED9D}" type="presOf" srcId="{CAF0034E-AB0A-480F-9C80-B29205203A63}" destId="{6ACE8C6B-72CF-4D7C-9FDE-9FF1854DD0DD}" srcOrd="0" destOrd="0" presId="urn:microsoft.com/office/officeart/2005/8/layout/process5"/>
    <dgm:cxn modelId="{29FABA45-837C-4115-A888-EA091566CBDF}" type="presOf" srcId="{91C1F4FC-8599-4FCD-B094-76E2D7EF9298}" destId="{A5995880-2A6C-46F5-858C-7528F481265B}" srcOrd="1" destOrd="0" presId="urn:microsoft.com/office/officeart/2005/8/layout/process5"/>
    <dgm:cxn modelId="{94D70C1D-3B7A-4AB7-9263-7FA5CD0067BB}" srcId="{89B29B47-97EC-4E7B-A848-8CC148FDC20E}" destId="{A7E9FF03-8AE1-4072-8D56-0058C9E3F319}" srcOrd="5" destOrd="0" parTransId="{7004E4D5-38B6-4CE6-BCF6-130BFD4788B6}" sibTransId="{5E204247-0A33-4718-A4C9-1DF7D420CC69}"/>
    <dgm:cxn modelId="{7AA4F0B7-1DA1-4C08-8294-0DA513D411D9}" srcId="{89B29B47-97EC-4E7B-A848-8CC148FDC20E}" destId="{93237560-F5D6-4608-9024-6F52E52BCBD9}" srcOrd="1" destOrd="0" parTransId="{BA294D1F-F775-4996-AD74-0AAB95FCA499}" sibTransId="{608C2C1E-375D-47A5-9851-E7CE79F4A5F1}"/>
    <dgm:cxn modelId="{8E86C679-DF8B-45BC-B0B2-E785BCAED86D}" type="presOf" srcId="{89B29B47-97EC-4E7B-A848-8CC148FDC20E}" destId="{8FEC159F-346E-4BB2-8AA4-12C1D920124A}" srcOrd="0" destOrd="0" presId="urn:microsoft.com/office/officeart/2005/8/layout/process5"/>
    <dgm:cxn modelId="{0B9A6180-9B3C-4FB8-A4C6-0C9FFE8C4A0E}" type="presOf" srcId="{84F27E40-391D-435E-A6CA-883C55EAE4AE}" destId="{830DA0A5-B25B-4794-9B68-5129ADF3B5CD}" srcOrd="1" destOrd="0" presId="urn:microsoft.com/office/officeart/2005/8/layout/process5"/>
    <dgm:cxn modelId="{EEF619E5-8940-4C18-B412-3A640B9E7FB3}" type="presOf" srcId="{91C1F4FC-8599-4FCD-B094-76E2D7EF9298}" destId="{A2198283-336A-4ADC-A876-A8F19BA7129A}" srcOrd="0" destOrd="0" presId="urn:microsoft.com/office/officeart/2005/8/layout/process5"/>
    <dgm:cxn modelId="{D21B88F4-4078-46B0-B8EB-9116B255FFAE}" type="presOf" srcId="{608C2C1E-375D-47A5-9851-E7CE79F4A5F1}" destId="{6E78A3C6-2433-442A-A878-1D3906B26C57}" srcOrd="0" destOrd="0" presId="urn:microsoft.com/office/officeart/2005/8/layout/process5"/>
    <dgm:cxn modelId="{1AB7628C-E514-41E4-BF54-BE1AF0CAD738}" type="presOf" srcId="{A7E9FF03-8AE1-4072-8D56-0058C9E3F319}" destId="{0E3C8578-41FB-4F00-A5F7-B7EC6E229F61}" srcOrd="0" destOrd="0" presId="urn:microsoft.com/office/officeart/2005/8/layout/process5"/>
    <dgm:cxn modelId="{A7F855D1-6EC0-4386-8823-BDD1FF02F0A7}" type="presOf" srcId="{665F4574-F7F3-4C58-814F-35B88E9618E9}" destId="{3B4B5DA2-F1C0-406F-A367-BDE20DEAD210}" srcOrd="0" destOrd="0" presId="urn:microsoft.com/office/officeart/2005/8/layout/process5"/>
    <dgm:cxn modelId="{ED45ED1C-0B34-4DBA-A8BE-3985EB86A125}" srcId="{89B29B47-97EC-4E7B-A848-8CC148FDC20E}" destId="{2DA1BDFC-563E-42EB-975A-4EAF30A4CBB4}" srcOrd="3" destOrd="0" parTransId="{0F3CB316-0628-4F01-BDD6-A7E6576A35E0}" sibTransId="{91C1F4FC-8599-4FCD-B094-76E2D7EF9298}"/>
    <dgm:cxn modelId="{E26941B7-70DC-4FD9-AB8C-E9EE43DA64E3}" type="presOf" srcId="{93237560-F5D6-4608-9024-6F52E52BCBD9}" destId="{4306CFCB-A23D-4096-AA15-435D696C0F43}" srcOrd="0" destOrd="0" presId="urn:microsoft.com/office/officeart/2005/8/layout/process5"/>
    <dgm:cxn modelId="{1E210643-4D02-4278-A28C-E40D576F45BE}" type="presParOf" srcId="{8FEC159F-346E-4BB2-8AA4-12C1D920124A}" destId="{EFF60F80-FB60-41EF-B2A6-3887C715F3C6}" srcOrd="0" destOrd="0" presId="urn:microsoft.com/office/officeart/2005/8/layout/process5"/>
    <dgm:cxn modelId="{637008CC-D9B2-4B21-93A5-90A74F7ACECC}" type="presParOf" srcId="{8FEC159F-346E-4BB2-8AA4-12C1D920124A}" destId="{F084EB5C-90E1-4FA0-BA68-BA6B86953BA4}" srcOrd="1" destOrd="0" presId="urn:microsoft.com/office/officeart/2005/8/layout/process5"/>
    <dgm:cxn modelId="{B8C82AA5-4AB1-47B5-A299-B0A6C5F01326}" type="presParOf" srcId="{F084EB5C-90E1-4FA0-BA68-BA6B86953BA4}" destId="{3A1CB424-F3C5-4AEB-BF79-A2142AA8347B}" srcOrd="0" destOrd="0" presId="urn:microsoft.com/office/officeart/2005/8/layout/process5"/>
    <dgm:cxn modelId="{F84F7030-6465-40C4-B797-E7473811C4BD}" type="presParOf" srcId="{8FEC159F-346E-4BB2-8AA4-12C1D920124A}" destId="{4306CFCB-A23D-4096-AA15-435D696C0F43}" srcOrd="2" destOrd="0" presId="urn:microsoft.com/office/officeart/2005/8/layout/process5"/>
    <dgm:cxn modelId="{0485340B-73D6-41FA-921A-FB610E795EA8}" type="presParOf" srcId="{8FEC159F-346E-4BB2-8AA4-12C1D920124A}" destId="{6E78A3C6-2433-442A-A878-1D3906B26C57}" srcOrd="3" destOrd="0" presId="urn:microsoft.com/office/officeart/2005/8/layout/process5"/>
    <dgm:cxn modelId="{289F4865-35A1-4304-BF9C-5194EEA5DFEB}" type="presParOf" srcId="{6E78A3C6-2433-442A-A878-1D3906B26C57}" destId="{625C271F-E559-4350-BB1E-A741E9AE9A89}" srcOrd="0" destOrd="0" presId="urn:microsoft.com/office/officeart/2005/8/layout/process5"/>
    <dgm:cxn modelId="{2EFD0B8D-FB2F-4A18-98B7-91E259B89ABF}" type="presParOf" srcId="{8FEC159F-346E-4BB2-8AA4-12C1D920124A}" destId="{6ACE8C6B-72CF-4D7C-9FDE-9FF1854DD0DD}" srcOrd="4" destOrd="0" presId="urn:microsoft.com/office/officeart/2005/8/layout/process5"/>
    <dgm:cxn modelId="{C02564F8-5DB0-4047-9910-052EB3BB2E97}" type="presParOf" srcId="{8FEC159F-346E-4BB2-8AA4-12C1D920124A}" destId="{8E8DD99B-26CB-4064-833D-623A451A2B4B}" srcOrd="5" destOrd="0" presId="urn:microsoft.com/office/officeart/2005/8/layout/process5"/>
    <dgm:cxn modelId="{D9D61F8A-0A71-40EB-9241-C0B87F779F57}" type="presParOf" srcId="{8E8DD99B-26CB-4064-833D-623A451A2B4B}" destId="{830DA0A5-B25B-4794-9B68-5129ADF3B5CD}" srcOrd="0" destOrd="0" presId="urn:microsoft.com/office/officeart/2005/8/layout/process5"/>
    <dgm:cxn modelId="{6BBDB220-4EA5-4512-B716-78DC5DB023C6}" type="presParOf" srcId="{8FEC159F-346E-4BB2-8AA4-12C1D920124A}" destId="{92426577-FAC7-4736-9BA9-44598BFE6E4C}" srcOrd="6" destOrd="0" presId="urn:microsoft.com/office/officeart/2005/8/layout/process5"/>
    <dgm:cxn modelId="{50E935A1-50B4-48F8-9523-953ED59DEEB8}" type="presParOf" srcId="{8FEC159F-346E-4BB2-8AA4-12C1D920124A}" destId="{A2198283-336A-4ADC-A876-A8F19BA7129A}" srcOrd="7" destOrd="0" presId="urn:microsoft.com/office/officeart/2005/8/layout/process5"/>
    <dgm:cxn modelId="{6731C768-DF83-45FD-97AE-668E31599ACA}" type="presParOf" srcId="{A2198283-336A-4ADC-A876-A8F19BA7129A}" destId="{A5995880-2A6C-46F5-858C-7528F481265B}" srcOrd="0" destOrd="0" presId="urn:microsoft.com/office/officeart/2005/8/layout/process5"/>
    <dgm:cxn modelId="{C4AA5778-C2DF-47B8-AD01-98397F14DBEF}" type="presParOf" srcId="{8FEC159F-346E-4BB2-8AA4-12C1D920124A}" destId="{3B4B5DA2-F1C0-406F-A367-BDE20DEAD210}" srcOrd="8" destOrd="0" presId="urn:microsoft.com/office/officeart/2005/8/layout/process5"/>
    <dgm:cxn modelId="{CD2A99BB-E3B1-419B-8291-62B43D840386}" type="presParOf" srcId="{8FEC159F-346E-4BB2-8AA4-12C1D920124A}" destId="{AD80DC49-D114-49D6-ADD5-2A58028E53BB}" srcOrd="9" destOrd="0" presId="urn:microsoft.com/office/officeart/2005/8/layout/process5"/>
    <dgm:cxn modelId="{F8719FE0-CA7F-4464-B1E5-55E648F6D13E}" type="presParOf" srcId="{AD80DC49-D114-49D6-ADD5-2A58028E53BB}" destId="{27FA917F-499A-45A3-9196-C365CFA81714}" srcOrd="0" destOrd="0" presId="urn:microsoft.com/office/officeart/2005/8/layout/process5"/>
    <dgm:cxn modelId="{B7442381-54E2-4BB9-B509-2D0F93C53693}" type="presParOf" srcId="{8FEC159F-346E-4BB2-8AA4-12C1D920124A}" destId="{0E3C8578-41FB-4F00-A5F7-B7EC6E229F61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181582-5D44-4E02-955C-B6660910904E}" type="doc">
      <dgm:prSet loTypeId="urn:microsoft.com/office/officeart/2005/8/layout/hierarchy2" loCatId="hierarchy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s-ES"/>
        </a:p>
      </dgm:t>
    </dgm:pt>
    <dgm:pt modelId="{1EE3A647-3755-4731-A690-93A472AA6E5D}">
      <dgm:prSet phldrT="[Texto]" custT="1"/>
      <dgm:spPr/>
      <dgm:t>
        <a:bodyPr/>
        <a:lstStyle/>
        <a:p>
          <a:r>
            <a:rPr lang="es-ES" sz="1400" b="1" cap="none" spc="0" smtClean="0">
              <a:ln w="0"/>
              <a:solidFill>
                <a:schemeClr val="tx1"/>
              </a:solidFill>
              <a:effectLst/>
            </a:rPr>
            <a:t>Optimization</a:t>
          </a:r>
          <a:endParaRPr lang="es-ES" sz="1400" b="1" cap="none" spc="0">
            <a:ln w="0"/>
            <a:solidFill>
              <a:schemeClr val="tx1"/>
            </a:solidFill>
            <a:effectLst/>
          </a:endParaRPr>
        </a:p>
      </dgm:t>
    </dgm:pt>
    <dgm:pt modelId="{35E4985F-1701-438E-8CC3-92C9DC557486}" type="parTrans" cxnId="{FA7E495A-F8F3-4D68-84F0-5581CB59ED57}">
      <dgm:prSet/>
      <dgm:spPr/>
      <dgm:t>
        <a:bodyPr/>
        <a:lstStyle/>
        <a:p>
          <a:endParaRPr lang="es-ES" sz="2400" b="1" cap="none" spc="0">
            <a:ln w="0"/>
            <a:solidFill>
              <a:schemeClr val="tx1"/>
            </a:solidFill>
            <a:effectLst/>
          </a:endParaRPr>
        </a:p>
      </dgm:t>
    </dgm:pt>
    <dgm:pt modelId="{1E35318E-CF5C-4C6E-B393-C31295633EE4}" type="sibTrans" cxnId="{FA7E495A-F8F3-4D68-84F0-5581CB59ED57}">
      <dgm:prSet/>
      <dgm:spPr/>
      <dgm:t>
        <a:bodyPr/>
        <a:lstStyle/>
        <a:p>
          <a:endParaRPr lang="es-ES" sz="2400" b="1" cap="none" spc="0">
            <a:ln w="0"/>
            <a:solidFill>
              <a:schemeClr val="tx1"/>
            </a:solidFill>
            <a:effectLst/>
          </a:endParaRPr>
        </a:p>
      </dgm:t>
    </dgm:pt>
    <dgm:pt modelId="{AACFE580-46C4-427C-8E7D-9027FFAACB28}" type="asst">
      <dgm:prSet phldrT="[Texto]" custT="1"/>
      <dgm:spPr/>
      <dgm:t>
        <a:bodyPr/>
        <a:lstStyle/>
        <a:p>
          <a:r>
            <a:rPr lang="es-ES" sz="1400" b="1" cap="none" spc="0" smtClean="0">
              <a:ln w="0"/>
              <a:solidFill>
                <a:schemeClr val="tx1"/>
              </a:solidFill>
              <a:effectLst/>
            </a:rPr>
            <a:t>OptimParameters</a:t>
          </a:r>
          <a:endParaRPr lang="es-ES" sz="1400" b="1" cap="none" spc="0">
            <a:ln w="0"/>
            <a:solidFill>
              <a:schemeClr val="tx1"/>
            </a:solidFill>
            <a:effectLst/>
          </a:endParaRPr>
        </a:p>
      </dgm:t>
    </dgm:pt>
    <dgm:pt modelId="{168B73B7-F3F5-4FF5-A484-0BA32E0D5A09}" type="parTrans" cxnId="{D018DD61-1B34-4A68-A370-B8C28C3B576C}">
      <dgm:prSet custT="1"/>
      <dgm:spPr/>
      <dgm:t>
        <a:bodyPr/>
        <a:lstStyle/>
        <a:p>
          <a:endParaRPr lang="es-ES" sz="1400" b="1" cap="none" spc="0">
            <a:ln w="0"/>
            <a:solidFill>
              <a:schemeClr val="tx1"/>
            </a:solidFill>
            <a:effectLst/>
          </a:endParaRPr>
        </a:p>
      </dgm:t>
    </dgm:pt>
    <dgm:pt modelId="{106F3869-765F-406D-A70A-A7DD01F61B90}" type="sibTrans" cxnId="{D018DD61-1B34-4A68-A370-B8C28C3B576C}">
      <dgm:prSet/>
      <dgm:spPr/>
      <dgm:t>
        <a:bodyPr/>
        <a:lstStyle/>
        <a:p>
          <a:endParaRPr lang="es-ES" sz="2400" b="1" cap="none" spc="0">
            <a:ln w="0"/>
            <a:solidFill>
              <a:schemeClr val="tx1"/>
            </a:solidFill>
            <a:effectLst/>
          </a:endParaRPr>
        </a:p>
      </dgm:t>
    </dgm:pt>
    <dgm:pt modelId="{55838560-36B7-4016-BCD4-FD41C3A9B9B6}">
      <dgm:prSet phldrT="[Texto]" custT="1"/>
      <dgm:spPr/>
      <dgm:t>
        <a:bodyPr/>
        <a:lstStyle/>
        <a:p>
          <a:r>
            <a:rPr lang="es-ES" sz="1400" b="1" cap="none" spc="0" dirty="0" err="1" smtClean="0">
              <a:ln w="0"/>
              <a:solidFill>
                <a:schemeClr val="tx1"/>
              </a:solidFill>
              <a:effectLst/>
            </a:rPr>
            <a:t>OptimizationFunction</a:t>
          </a:r>
          <a:endParaRPr lang="es-ES" sz="1400" b="1" cap="none" spc="0" dirty="0">
            <a:ln w="0"/>
            <a:solidFill>
              <a:schemeClr val="tx1"/>
            </a:solidFill>
            <a:effectLst/>
          </a:endParaRPr>
        </a:p>
      </dgm:t>
    </dgm:pt>
    <dgm:pt modelId="{91D22647-9F42-40FC-A35F-EA96437F44C5}" type="parTrans" cxnId="{7E965136-8B68-49FF-90DE-787CF5102448}">
      <dgm:prSet custT="1"/>
      <dgm:spPr/>
      <dgm:t>
        <a:bodyPr/>
        <a:lstStyle/>
        <a:p>
          <a:endParaRPr lang="es-ES" sz="1400" b="1" cap="none" spc="0">
            <a:ln w="0"/>
            <a:solidFill>
              <a:schemeClr val="tx1"/>
            </a:solidFill>
            <a:effectLst/>
          </a:endParaRPr>
        </a:p>
      </dgm:t>
    </dgm:pt>
    <dgm:pt modelId="{301CDFB7-C655-41A3-9CDB-20EA99FEBF29}" type="sibTrans" cxnId="{7E965136-8B68-49FF-90DE-787CF5102448}">
      <dgm:prSet/>
      <dgm:spPr/>
      <dgm:t>
        <a:bodyPr/>
        <a:lstStyle/>
        <a:p>
          <a:endParaRPr lang="es-ES" sz="2400" b="1" cap="none" spc="0">
            <a:ln w="0"/>
            <a:solidFill>
              <a:schemeClr val="tx1"/>
            </a:solidFill>
            <a:effectLst/>
          </a:endParaRPr>
        </a:p>
      </dgm:t>
    </dgm:pt>
    <dgm:pt modelId="{9375A3A7-C1C0-4EDC-90A4-B51C44A4FC61}">
      <dgm:prSet custT="1"/>
      <dgm:spPr/>
      <dgm:t>
        <a:bodyPr/>
        <a:lstStyle/>
        <a:p>
          <a:r>
            <a:rPr lang="es-ES" sz="1400" b="1" cap="none" spc="0" smtClean="0">
              <a:ln w="0"/>
              <a:solidFill>
                <a:schemeClr val="tx1"/>
              </a:solidFill>
              <a:effectLst/>
            </a:rPr>
            <a:t>ObjectiveFun</a:t>
          </a:r>
          <a:endParaRPr lang="es-ES" sz="1400" b="1" cap="none" spc="0">
            <a:ln w="0"/>
            <a:solidFill>
              <a:schemeClr val="tx1"/>
            </a:solidFill>
            <a:effectLst/>
          </a:endParaRPr>
        </a:p>
      </dgm:t>
    </dgm:pt>
    <dgm:pt modelId="{575DE2C0-1628-4E7A-9AB6-6D3173F642B0}" type="parTrans" cxnId="{63D82936-6477-4B04-A4C5-08B5A1E39373}">
      <dgm:prSet custT="1"/>
      <dgm:spPr/>
      <dgm:t>
        <a:bodyPr/>
        <a:lstStyle/>
        <a:p>
          <a:endParaRPr lang="es-ES" sz="1400" b="1" cap="none" spc="0">
            <a:ln w="0"/>
            <a:solidFill>
              <a:schemeClr val="tx1"/>
            </a:solidFill>
            <a:effectLst/>
          </a:endParaRPr>
        </a:p>
      </dgm:t>
    </dgm:pt>
    <dgm:pt modelId="{EC8AE922-A4E0-42CE-B105-9EFE017C704C}" type="sibTrans" cxnId="{63D82936-6477-4B04-A4C5-08B5A1E39373}">
      <dgm:prSet/>
      <dgm:spPr/>
      <dgm:t>
        <a:bodyPr/>
        <a:lstStyle/>
        <a:p>
          <a:endParaRPr lang="es-ES" sz="2400" b="1" cap="none" spc="0">
            <a:ln w="0"/>
            <a:solidFill>
              <a:schemeClr val="tx1"/>
            </a:solidFill>
            <a:effectLst/>
          </a:endParaRPr>
        </a:p>
      </dgm:t>
    </dgm:pt>
    <dgm:pt modelId="{12FEF02C-BC85-4F55-A5B4-297DA9B02AEE}">
      <dgm:prSet custT="1"/>
      <dgm:spPr/>
      <dgm:t>
        <a:bodyPr/>
        <a:lstStyle/>
        <a:p>
          <a:r>
            <a:rPr lang="es-ES" sz="1400" b="1" cap="none" spc="0" smtClean="0">
              <a:ln w="0"/>
              <a:solidFill>
                <a:schemeClr val="tx1"/>
              </a:solidFill>
              <a:effectLst/>
            </a:rPr>
            <a:t>RestrictionFun</a:t>
          </a:r>
          <a:endParaRPr lang="es-ES" sz="1400" b="1" cap="none" spc="0">
            <a:ln w="0"/>
            <a:solidFill>
              <a:schemeClr val="tx1"/>
            </a:solidFill>
            <a:effectLst/>
          </a:endParaRPr>
        </a:p>
      </dgm:t>
    </dgm:pt>
    <dgm:pt modelId="{9F502A28-2FBE-408F-AE8F-B3D0188FF1B3}" type="parTrans" cxnId="{0AC3EC74-C821-4CC0-AE9C-E13A0ED34418}">
      <dgm:prSet custT="1"/>
      <dgm:spPr/>
      <dgm:t>
        <a:bodyPr/>
        <a:lstStyle/>
        <a:p>
          <a:endParaRPr lang="es-ES" sz="1400" b="1" cap="none" spc="0">
            <a:ln w="0"/>
            <a:solidFill>
              <a:schemeClr val="tx1"/>
            </a:solidFill>
            <a:effectLst/>
          </a:endParaRPr>
        </a:p>
      </dgm:t>
    </dgm:pt>
    <dgm:pt modelId="{188A73F7-E536-4365-BE36-DCDD56ADF7A5}" type="sibTrans" cxnId="{0AC3EC74-C821-4CC0-AE9C-E13A0ED34418}">
      <dgm:prSet/>
      <dgm:spPr/>
      <dgm:t>
        <a:bodyPr/>
        <a:lstStyle/>
        <a:p>
          <a:endParaRPr lang="es-ES" sz="2400" b="1" cap="none" spc="0">
            <a:ln w="0"/>
            <a:solidFill>
              <a:schemeClr val="tx1"/>
            </a:solidFill>
            <a:effectLst/>
          </a:endParaRPr>
        </a:p>
      </dgm:t>
    </dgm:pt>
    <dgm:pt modelId="{5B0B72B6-6941-43A3-999D-7E22E85148D9}">
      <dgm:prSet custT="1"/>
      <dgm:spPr/>
      <dgm:t>
        <a:bodyPr/>
        <a:lstStyle/>
        <a:p>
          <a:r>
            <a:rPr lang="es-ES" sz="1400" b="1" cap="none" spc="0" dirty="0" err="1" smtClean="0">
              <a:ln w="0"/>
              <a:solidFill>
                <a:schemeClr val="tx1"/>
              </a:solidFill>
              <a:effectLst/>
            </a:rPr>
            <a:t>OutputObtention</a:t>
          </a:r>
          <a:endParaRPr lang="es-ES" sz="1400" b="1" cap="none" spc="0" dirty="0">
            <a:ln w="0"/>
            <a:solidFill>
              <a:schemeClr val="tx1"/>
            </a:solidFill>
            <a:effectLst/>
          </a:endParaRPr>
        </a:p>
      </dgm:t>
    </dgm:pt>
    <dgm:pt modelId="{7546402D-5E46-4E97-85F6-0CE76B6CCA4A}" type="parTrans" cxnId="{BEAA0146-7C6B-49A1-97A6-105340618247}">
      <dgm:prSet custT="1"/>
      <dgm:spPr/>
      <dgm:t>
        <a:bodyPr/>
        <a:lstStyle/>
        <a:p>
          <a:endParaRPr lang="es-ES" sz="1400" b="1" cap="none" spc="0">
            <a:ln w="0"/>
            <a:solidFill>
              <a:schemeClr val="tx1"/>
            </a:solidFill>
            <a:effectLst/>
          </a:endParaRPr>
        </a:p>
      </dgm:t>
    </dgm:pt>
    <dgm:pt modelId="{94B95664-5602-400A-8958-EE92BE3321EA}" type="sibTrans" cxnId="{BEAA0146-7C6B-49A1-97A6-105340618247}">
      <dgm:prSet/>
      <dgm:spPr/>
      <dgm:t>
        <a:bodyPr/>
        <a:lstStyle/>
        <a:p>
          <a:endParaRPr lang="es-ES" sz="2400" b="1" cap="none" spc="0">
            <a:ln w="0"/>
            <a:solidFill>
              <a:schemeClr val="tx1"/>
            </a:solidFill>
            <a:effectLst/>
          </a:endParaRPr>
        </a:p>
      </dgm:t>
    </dgm:pt>
    <dgm:pt modelId="{DB3DAA46-E81A-43CA-9048-657CD4242FAB}">
      <dgm:prSet custT="1"/>
      <dgm:spPr/>
      <dgm:t>
        <a:bodyPr/>
        <a:lstStyle/>
        <a:p>
          <a:r>
            <a:rPr lang="es-ES" sz="1400" b="1" cap="none" spc="0" smtClean="0">
              <a:ln w="0"/>
              <a:solidFill>
                <a:schemeClr val="tx1"/>
              </a:solidFill>
              <a:effectLst/>
            </a:rPr>
            <a:t>OutputObtention</a:t>
          </a:r>
          <a:endParaRPr lang="es-ES" sz="1400" b="1" cap="none" spc="0">
            <a:ln w="0"/>
            <a:solidFill>
              <a:schemeClr val="tx1"/>
            </a:solidFill>
            <a:effectLst/>
          </a:endParaRPr>
        </a:p>
      </dgm:t>
    </dgm:pt>
    <dgm:pt modelId="{2F672D13-0A28-4E6C-B5C5-F7C66194AC9F}" type="parTrans" cxnId="{C31BD5AD-2B0C-4DFF-8B8A-2B9EDC978E2E}">
      <dgm:prSet custT="1"/>
      <dgm:spPr/>
      <dgm:t>
        <a:bodyPr/>
        <a:lstStyle/>
        <a:p>
          <a:endParaRPr lang="es-ES" sz="1400" b="1" cap="none" spc="0">
            <a:ln w="0"/>
            <a:solidFill>
              <a:schemeClr val="tx1"/>
            </a:solidFill>
            <a:effectLst/>
          </a:endParaRPr>
        </a:p>
      </dgm:t>
    </dgm:pt>
    <dgm:pt modelId="{8254A48C-2EFA-462F-A745-253DECD8F710}" type="sibTrans" cxnId="{C31BD5AD-2B0C-4DFF-8B8A-2B9EDC978E2E}">
      <dgm:prSet/>
      <dgm:spPr/>
      <dgm:t>
        <a:bodyPr/>
        <a:lstStyle/>
        <a:p>
          <a:endParaRPr lang="es-ES" sz="2400" b="1" cap="none" spc="0">
            <a:ln w="0"/>
            <a:solidFill>
              <a:schemeClr val="tx1"/>
            </a:solidFill>
            <a:effectLst/>
          </a:endParaRPr>
        </a:p>
      </dgm:t>
    </dgm:pt>
    <dgm:pt modelId="{FA7EA03D-7021-417C-B4A0-BD4D76C9728A}">
      <dgm:prSet custT="1"/>
      <dgm:spPr/>
      <dgm:t>
        <a:bodyPr/>
        <a:lstStyle/>
        <a:p>
          <a:r>
            <a:rPr lang="es-ES" sz="1400" b="1" cap="none" spc="0" smtClean="0">
              <a:ln w="0"/>
              <a:solidFill>
                <a:schemeClr val="tx1"/>
              </a:solidFill>
              <a:effectLst/>
            </a:rPr>
            <a:t>MemoryResults</a:t>
          </a:r>
          <a:endParaRPr lang="es-ES" sz="1400" b="1" cap="none" spc="0">
            <a:ln w="0"/>
            <a:solidFill>
              <a:schemeClr val="tx1"/>
            </a:solidFill>
            <a:effectLst/>
          </a:endParaRPr>
        </a:p>
      </dgm:t>
    </dgm:pt>
    <dgm:pt modelId="{11ABFA35-FEF6-4128-8B1E-134D386E972E}" type="parTrans" cxnId="{0366B604-9851-4210-976E-F93D64A6FDE0}">
      <dgm:prSet custT="1"/>
      <dgm:spPr/>
      <dgm:t>
        <a:bodyPr/>
        <a:lstStyle/>
        <a:p>
          <a:endParaRPr lang="es-ES" sz="1400" b="1" cap="none" spc="0">
            <a:ln w="0"/>
            <a:solidFill>
              <a:schemeClr val="tx1"/>
            </a:solidFill>
            <a:effectLst/>
          </a:endParaRPr>
        </a:p>
      </dgm:t>
    </dgm:pt>
    <dgm:pt modelId="{EDC5FC64-D658-4062-B8CB-9B1D1BA75963}" type="sibTrans" cxnId="{0366B604-9851-4210-976E-F93D64A6FDE0}">
      <dgm:prSet/>
      <dgm:spPr/>
      <dgm:t>
        <a:bodyPr/>
        <a:lstStyle/>
        <a:p>
          <a:endParaRPr lang="es-ES" sz="2400" b="1" cap="none" spc="0">
            <a:ln w="0"/>
            <a:solidFill>
              <a:schemeClr val="tx1"/>
            </a:solidFill>
            <a:effectLst/>
          </a:endParaRPr>
        </a:p>
      </dgm:t>
    </dgm:pt>
    <dgm:pt modelId="{EAAF611C-944D-4179-BE13-A1C194C839B4}">
      <dgm:prSet custT="1"/>
      <dgm:spPr/>
      <dgm:t>
        <a:bodyPr/>
        <a:lstStyle/>
        <a:p>
          <a:r>
            <a:rPr lang="es-ES" sz="1400" b="1" cap="none" spc="0" smtClean="0">
              <a:ln w="0"/>
              <a:solidFill>
                <a:schemeClr val="tx1"/>
              </a:solidFill>
              <a:effectLst/>
            </a:rPr>
            <a:t>NNet</a:t>
          </a:r>
          <a:endParaRPr lang="es-ES" sz="1400" b="1" cap="none" spc="0">
            <a:ln w="0"/>
            <a:solidFill>
              <a:schemeClr val="tx1"/>
            </a:solidFill>
            <a:effectLst/>
          </a:endParaRPr>
        </a:p>
      </dgm:t>
    </dgm:pt>
    <dgm:pt modelId="{342659C4-650E-4D4B-BD7A-5B49B6EC7C24}" type="parTrans" cxnId="{5F227747-8B07-44F8-B13C-AE4127AE6C25}">
      <dgm:prSet custT="1"/>
      <dgm:spPr/>
      <dgm:t>
        <a:bodyPr/>
        <a:lstStyle/>
        <a:p>
          <a:endParaRPr lang="es-ES" sz="1400" b="1" cap="none" spc="0">
            <a:ln w="0"/>
            <a:solidFill>
              <a:schemeClr val="tx1"/>
            </a:solidFill>
            <a:effectLst/>
          </a:endParaRPr>
        </a:p>
      </dgm:t>
    </dgm:pt>
    <dgm:pt modelId="{C85EFDB6-E669-410A-BA8B-8EB2DAC9D33A}" type="sibTrans" cxnId="{5F227747-8B07-44F8-B13C-AE4127AE6C25}">
      <dgm:prSet/>
      <dgm:spPr/>
      <dgm:t>
        <a:bodyPr/>
        <a:lstStyle/>
        <a:p>
          <a:endParaRPr lang="es-ES" sz="2400" b="1" cap="none" spc="0">
            <a:ln w="0"/>
            <a:solidFill>
              <a:schemeClr val="tx1"/>
            </a:solidFill>
            <a:effectLst/>
          </a:endParaRPr>
        </a:p>
      </dgm:t>
    </dgm:pt>
    <dgm:pt modelId="{E9D02B6E-17D4-4841-B856-95A5B6FFCBB5}">
      <dgm:prSet custT="1"/>
      <dgm:spPr/>
      <dgm:t>
        <a:bodyPr/>
        <a:lstStyle/>
        <a:p>
          <a:r>
            <a:rPr lang="es-ES" sz="1400" b="1" cap="none" spc="0" smtClean="0">
              <a:ln w="0"/>
              <a:solidFill>
                <a:schemeClr val="tx1"/>
              </a:solidFill>
              <a:effectLst/>
            </a:rPr>
            <a:t>FEMResults</a:t>
          </a:r>
          <a:endParaRPr lang="es-ES" sz="1400" b="1" cap="none" spc="0">
            <a:ln w="0"/>
            <a:solidFill>
              <a:schemeClr val="tx1"/>
            </a:solidFill>
            <a:effectLst/>
          </a:endParaRPr>
        </a:p>
      </dgm:t>
    </dgm:pt>
    <dgm:pt modelId="{EA660E4E-A372-46E8-A4DE-B3DE4F49A87B}" type="parTrans" cxnId="{596F2CCF-F70D-493D-AF1B-5ED14A1DDCA4}">
      <dgm:prSet custT="1"/>
      <dgm:spPr/>
      <dgm:t>
        <a:bodyPr/>
        <a:lstStyle/>
        <a:p>
          <a:endParaRPr lang="es-ES" sz="1400" b="1" cap="none" spc="0">
            <a:ln w="0"/>
            <a:solidFill>
              <a:schemeClr val="tx1"/>
            </a:solidFill>
            <a:effectLst/>
          </a:endParaRPr>
        </a:p>
      </dgm:t>
    </dgm:pt>
    <dgm:pt modelId="{2E811FF4-AE03-4228-92FC-5624896A99BF}" type="sibTrans" cxnId="{596F2CCF-F70D-493D-AF1B-5ED14A1DDCA4}">
      <dgm:prSet/>
      <dgm:spPr/>
      <dgm:t>
        <a:bodyPr/>
        <a:lstStyle/>
        <a:p>
          <a:endParaRPr lang="es-ES" sz="2400" b="1" cap="none" spc="0">
            <a:ln w="0"/>
            <a:solidFill>
              <a:schemeClr val="tx1"/>
            </a:solidFill>
            <a:effectLst/>
          </a:endParaRPr>
        </a:p>
      </dgm:t>
    </dgm:pt>
    <dgm:pt modelId="{1C1A68D4-44E8-42C2-BCBF-F07CFBECD14B}">
      <dgm:prSet custT="1"/>
      <dgm:spPr/>
      <dgm:t>
        <a:bodyPr/>
        <a:lstStyle/>
        <a:p>
          <a:r>
            <a:rPr lang="es-ES" sz="1400" b="1" cap="none" spc="0" smtClean="0">
              <a:ln w="0"/>
              <a:solidFill>
                <a:schemeClr val="tx1"/>
              </a:solidFill>
              <a:effectLst/>
            </a:rPr>
            <a:t>NNetCreation y NNetResults</a:t>
          </a:r>
          <a:endParaRPr lang="es-ES" sz="1400" b="1" cap="none" spc="0">
            <a:ln w="0"/>
            <a:solidFill>
              <a:schemeClr val="tx1"/>
            </a:solidFill>
            <a:effectLst/>
          </a:endParaRPr>
        </a:p>
      </dgm:t>
    </dgm:pt>
    <dgm:pt modelId="{008CA5F5-36CA-4320-BD46-E29FF2427392}" type="parTrans" cxnId="{CB2110D2-1DF1-44B9-8611-C68DD3452788}">
      <dgm:prSet custT="1"/>
      <dgm:spPr/>
      <dgm:t>
        <a:bodyPr/>
        <a:lstStyle/>
        <a:p>
          <a:endParaRPr lang="es-ES" sz="1400" b="1" cap="none" spc="0">
            <a:ln w="0"/>
            <a:solidFill>
              <a:schemeClr val="tx1"/>
            </a:solidFill>
            <a:effectLst/>
          </a:endParaRPr>
        </a:p>
      </dgm:t>
    </dgm:pt>
    <dgm:pt modelId="{86FF260E-7665-4CA6-A123-336E9FE4B3AB}" type="sibTrans" cxnId="{CB2110D2-1DF1-44B9-8611-C68DD3452788}">
      <dgm:prSet/>
      <dgm:spPr/>
      <dgm:t>
        <a:bodyPr/>
        <a:lstStyle/>
        <a:p>
          <a:endParaRPr lang="es-ES" sz="2400" b="1" cap="none" spc="0">
            <a:ln w="0"/>
            <a:solidFill>
              <a:schemeClr val="tx1"/>
            </a:solidFill>
            <a:effectLst/>
          </a:endParaRPr>
        </a:p>
      </dgm:t>
    </dgm:pt>
    <dgm:pt modelId="{6C541D62-1218-4339-A3F6-670B3759CDD6}">
      <dgm:prSet custT="1"/>
      <dgm:spPr/>
      <dgm:t>
        <a:bodyPr/>
        <a:lstStyle/>
        <a:p>
          <a:r>
            <a:rPr lang="es-ES" sz="1400" b="1" cap="none" spc="0" smtClean="0">
              <a:ln w="0"/>
              <a:solidFill>
                <a:schemeClr val="tx1"/>
              </a:solidFill>
              <a:effectLst/>
            </a:rPr>
            <a:t>Prob_GeometryGenerator y FEAVox</a:t>
          </a:r>
          <a:endParaRPr lang="es-ES" sz="1400" b="1" cap="none" spc="0">
            <a:ln w="0"/>
            <a:solidFill>
              <a:schemeClr val="tx1"/>
            </a:solidFill>
            <a:effectLst/>
          </a:endParaRPr>
        </a:p>
      </dgm:t>
    </dgm:pt>
    <dgm:pt modelId="{C0D1E16F-90D1-4DAD-98B3-A7FEE85ADAD1}" type="parTrans" cxnId="{670801A7-01C9-42D2-9E08-0D6860094DC0}">
      <dgm:prSet custT="1"/>
      <dgm:spPr/>
      <dgm:t>
        <a:bodyPr/>
        <a:lstStyle/>
        <a:p>
          <a:endParaRPr lang="es-ES" sz="1400" b="1" cap="none" spc="0">
            <a:ln w="0"/>
            <a:solidFill>
              <a:schemeClr val="tx1"/>
            </a:solidFill>
            <a:effectLst/>
          </a:endParaRPr>
        </a:p>
      </dgm:t>
    </dgm:pt>
    <dgm:pt modelId="{E9FA7E8C-B242-459A-B045-5AD811BF32AA}" type="sibTrans" cxnId="{670801A7-01C9-42D2-9E08-0D6860094DC0}">
      <dgm:prSet/>
      <dgm:spPr/>
      <dgm:t>
        <a:bodyPr/>
        <a:lstStyle/>
        <a:p>
          <a:endParaRPr lang="es-ES" sz="2400" b="1" cap="none" spc="0">
            <a:ln w="0"/>
            <a:solidFill>
              <a:schemeClr val="tx1"/>
            </a:solidFill>
            <a:effectLst/>
          </a:endParaRPr>
        </a:p>
      </dgm:t>
    </dgm:pt>
    <dgm:pt modelId="{BB9DC5AC-7FB0-43FB-AFF3-B777035D7E60}" type="pres">
      <dgm:prSet presAssocID="{05181582-5D44-4E02-955C-B6660910904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FF778EC-88CB-43B7-8416-88EB561B15AA}" type="pres">
      <dgm:prSet presAssocID="{1EE3A647-3755-4731-A690-93A472AA6E5D}" presName="root1" presStyleCnt="0"/>
      <dgm:spPr/>
      <dgm:t>
        <a:bodyPr/>
        <a:lstStyle/>
        <a:p>
          <a:endParaRPr lang="es-ES"/>
        </a:p>
      </dgm:t>
    </dgm:pt>
    <dgm:pt modelId="{5FC73201-1668-41F5-9313-FE445871B697}" type="pres">
      <dgm:prSet presAssocID="{1EE3A647-3755-4731-A690-93A472AA6E5D}" presName="LevelOneTextNode" presStyleLbl="node0" presStyleIdx="0" presStyleCnt="1" custScaleX="273362" custScaleY="2400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BA0E09E-74F5-46D1-83C3-8637BFBC268F}" type="pres">
      <dgm:prSet presAssocID="{1EE3A647-3755-4731-A690-93A472AA6E5D}" presName="level2hierChild" presStyleCnt="0"/>
      <dgm:spPr/>
      <dgm:t>
        <a:bodyPr/>
        <a:lstStyle/>
        <a:p>
          <a:endParaRPr lang="es-ES"/>
        </a:p>
      </dgm:t>
    </dgm:pt>
    <dgm:pt modelId="{C85FCF11-1ECE-4B5E-8F6C-04DD1A01DAC7}" type="pres">
      <dgm:prSet presAssocID="{168B73B7-F3F5-4FF5-A484-0BA32E0D5A09}" presName="conn2-1" presStyleLbl="parChTrans1D2" presStyleIdx="0" presStyleCnt="2" custScaleX="2000000" custScaleY="104564"/>
      <dgm:spPr/>
      <dgm:t>
        <a:bodyPr/>
        <a:lstStyle/>
        <a:p>
          <a:endParaRPr lang="es-ES"/>
        </a:p>
      </dgm:t>
    </dgm:pt>
    <dgm:pt modelId="{227BD8A4-E068-4A60-B80D-A294B5F10464}" type="pres">
      <dgm:prSet presAssocID="{168B73B7-F3F5-4FF5-A484-0BA32E0D5A09}" presName="connTx" presStyleLbl="parChTrans1D2" presStyleIdx="0" presStyleCnt="2"/>
      <dgm:spPr/>
      <dgm:t>
        <a:bodyPr/>
        <a:lstStyle/>
        <a:p>
          <a:endParaRPr lang="es-ES"/>
        </a:p>
      </dgm:t>
    </dgm:pt>
    <dgm:pt modelId="{DABB1B26-C944-4B93-898E-FF1FB4FC5211}" type="pres">
      <dgm:prSet presAssocID="{AACFE580-46C4-427C-8E7D-9027FFAACB28}" presName="root2" presStyleCnt="0"/>
      <dgm:spPr/>
      <dgm:t>
        <a:bodyPr/>
        <a:lstStyle/>
        <a:p>
          <a:endParaRPr lang="es-ES"/>
        </a:p>
      </dgm:t>
    </dgm:pt>
    <dgm:pt modelId="{0AEF9F75-FD56-4938-8C04-0111BF982427}" type="pres">
      <dgm:prSet presAssocID="{AACFE580-46C4-427C-8E7D-9027FFAACB28}" presName="LevelTwoTextNode" presStyleLbl="asst1" presStyleIdx="0" presStyleCnt="1" custScaleX="307590" custScaleY="2400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A7260F3-C88C-42F1-9B57-FA0ACDFA4DD3}" type="pres">
      <dgm:prSet presAssocID="{AACFE580-46C4-427C-8E7D-9027FFAACB28}" presName="level3hierChild" presStyleCnt="0"/>
      <dgm:spPr/>
      <dgm:t>
        <a:bodyPr/>
        <a:lstStyle/>
        <a:p>
          <a:endParaRPr lang="es-ES"/>
        </a:p>
      </dgm:t>
    </dgm:pt>
    <dgm:pt modelId="{92F59CF9-DA07-42BE-979C-EA9366A33407}" type="pres">
      <dgm:prSet presAssocID="{91D22647-9F42-40FC-A35F-EA96437F44C5}" presName="conn2-1" presStyleLbl="parChTrans1D2" presStyleIdx="1" presStyleCnt="2" custScaleX="2000000" custScaleY="104564"/>
      <dgm:spPr/>
      <dgm:t>
        <a:bodyPr/>
        <a:lstStyle/>
        <a:p>
          <a:endParaRPr lang="es-ES"/>
        </a:p>
      </dgm:t>
    </dgm:pt>
    <dgm:pt modelId="{F63B9111-EBEE-48CF-BD05-27A8B3A02E29}" type="pres">
      <dgm:prSet presAssocID="{91D22647-9F42-40FC-A35F-EA96437F44C5}" presName="connTx" presStyleLbl="parChTrans1D2" presStyleIdx="1" presStyleCnt="2"/>
      <dgm:spPr/>
      <dgm:t>
        <a:bodyPr/>
        <a:lstStyle/>
        <a:p>
          <a:endParaRPr lang="es-ES"/>
        </a:p>
      </dgm:t>
    </dgm:pt>
    <dgm:pt modelId="{0B8CC58B-884F-4214-AC0A-EC870A6135C2}" type="pres">
      <dgm:prSet presAssocID="{55838560-36B7-4016-BCD4-FD41C3A9B9B6}" presName="root2" presStyleCnt="0"/>
      <dgm:spPr/>
      <dgm:t>
        <a:bodyPr/>
        <a:lstStyle/>
        <a:p>
          <a:endParaRPr lang="es-ES"/>
        </a:p>
      </dgm:t>
    </dgm:pt>
    <dgm:pt modelId="{435E7F4C-CCCF-42F6-B5C9-D69531D91751}" type="pres">
      <dgm:prSet presAssocID="{55838560-36B7-4016-BCD4-FD41C3A9B9B6}" presName="LevelTwoTextNode" presStyleLbl="node2" presStyleIdx="0" presStyleCnt="1" custScaleX="307590" custScaleY="2400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E92C046-D928-4863-AAD8-4BA330852133}" type="pres">
      <dgm:prSet presAssocID="{55838560-36B7-4016-BCD4-FD41C3A9B9B6}" presName="level3hierChild" presStyleCnt="0"/>
      <dgm:spPr/>
      <dgm:t>
        <a:bodyPr/>
        <a:lstStyle/>
        <a:p>
          <a:endParaRPr lang="es-ES"/>
        </a:p>
      </dgm:t>
    </dgm:pt>
    <dgm:pt modelId="{E854BCC2-265B-4543-B8F5-F478F55AA164}" type="pres">
      <dgm:prSet presAssocID="{575DE2C0-1628-4E7A-9AB6-6D3173F642B0}" presName="conn2-1" presStyleLbl="parChTrans1D3" presStyleIdx="0" presStyleCnt="2" custScaleX="2000000" custScaleY="104564"/>
      <dgm:spPr/>
      <dgm:t>
        <a:bodyPr/>
        <a:lstStyle/>
        <a:p>
          <a:endParaRPr lang="es-ES"/>
        </a:p>
      </dgm:t>
    </dgm:pt>
    <dgm:pt modelId="{28BCCF81-2FEC-4C95-B64B-C2CBC6BB34A4}" type="pres">
      <dgm:prSet presAssocID="{575DE2C0-1628-4E7A-9AB6-6D3173F642B0}" presName="connTx" presStyleLbl="parChTrans1D3" presStyleIdx="0" presStyleCnt="2"/>
      <dgm:spPr/>
      <dgm:t>
        <a:bodyPr/>
        <a:lstStyle/>
        <a:p>
          <a:endParaRPr lang="es-ES"/>
        </a:p>
      </dgm:t>
    </dgm:pt>
    <dgm:pt modelId="{097A7FF8-77BB-478C-9558-CF26D6CF8283}" type="pres">
      <dgm:prSet presAssocID="{9375A3A7-C1C0-4EDC-90A4-B51C44A4FC61}" presName="root2" presStyleCnt="0"/>
      <dgm:spPr/>
      <dgm:t>
        <a:bodyPr/>
        <a:lstStyle/>
        <a:p>
          <a:endParaRPr lang="es-ES"/>
        </a:p>
      </dgm:t>
    </dgm:pt>
    <dgm:pt modelId="{50B6C4AA-2F57-4631-A503-1A40188065E3}" type="pres">
      <dgm:prSet presAssocID="{9375A3A7-C1C0-4EDC-90A4-B51C44A4FC61}" presName="LevelTwoTextNode" presStyleLbl="node3" presStyleIdx="0" presStyleCnt="2" custScaleX="273362" custScaleY="2400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4544D7A-220D-4DD8-A5EA-3B0B8624B0C8}" type="pres">
      <dgm:prSet presAssocID="{9375A3A7-C1C0-4EDC-90A4-B51C44A4FC61}" presName="level3hierChild" presStyleCnt="0"/>
      <dgm:spPr/>
      <dgm:t>
        <a:bodyPr/>
        <a:lstStyle/>
        <a:p>
          <a:endParaRPr lang="es-ES"/>
        </a:p>
      </dgm:t>
    </dgm:pt>
    <dgm:pt modelId="{37A150D0-CD9F-4146-BADA-00DA141DA106}" type="pres">
      <dgm:prSet presAssocID="{7546402D-5E46-4E97-85F6-0CE76B6CCA4A}" presName="conn2-1" presStyleLbl="parChTrans1D4" presStyleIdx="0" presStyleCnt="7" custScaleX="2000000" custScaleY="104564"/>
      <dgm:spPr/>
      <dgm:t>
        <a:bodyPr/>
        <a:lstStyle/>
        <a:p>
          <a:endParaRPr lang="es-ES"/>
        </a:p>
      </dgm:t>
    </dgm:pt>
    <dgm:pt modelId="{DDAFF602-32E4-4D1D-AC69-8C261F26E6D3}" type="pres">
      <dgm:prSet presAssocID="{7546402D-5E46-4E97-85F6-0CE76B6CCA4A}" presName="connTx" presStyleLbl="parChTrans1D4" presStyleIdx="0" presStyleCnt="7"/>
      <dgm:spPr/>
      <dgm:t>
        <a:bodyPr/>
        <a:lstStyle/>
        <a:p>
          <a:endParaRPr lang="es-ES"/>
        </a:p>
      </dgm:t>
    </dgm:pt>
    <dgm:pt modelId="{07EABA0D-30A0-40C8-9D6E-66FE8689C244}" type="pres">
      <dgm:prSet presAssocID="{5B0B72B6-6941-43A3-999D-7E22E85148D9}" presName="root2" presStyleCnt="0"/>
      <dgm:spPr/>
      <dgm:t>
        <a:bodyPr/>
        <a:lstStyle/>
        <a:p>
          <a:endParaRPr lang="es-ES"/>
        </a:p>
      </dgm:t>
    </dgm:pt>
    <dgm:pt modelId="{53748DAC-AA80-4F3E-9280-3AE2B73F5D9B}" type="pres">
      <dgm:prSet presAssocID="{5B0B72B6-6941-43A3-999D-7E22E85148D9}" presName="LevelTwoTextNode" presStyleLbl="node4" presStyleIdx="0" presStyleCnt="7" custScaleX="273362" custScaleY="2400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2F34DD4-29D2-4340-9F9C-04B660229850}" type="pres">
      <dgm:prSet presAssocID="{5B0B72B6-6941-43A3-999D-7E22E85148D9}" presName="level3hierChild" presStyleCnt="0"/>
      <dgm:spPr/>
      <dgm:t>
        <a:bodyPr/>
        <a:lstStyle/>
        <a:p>
          <a:endParaRPr lang="es-ES"/>
        </a:p>
      </dgm:t>
    </dgm:pt>
    <dgm:pt modelId="{7A3982FB-08F7-4F57-BB48-9C83F20CEFE6}" type="pres">
      <dgm:prSet presAssocID="{11ABFA35-FEF6-4128-8B1E-134D386E972E}" presName="conn2-1" presStyleLbl="parChTrans1D4" presStyleIdx="1" presStyleCnt="7" custScaleX="2000000" custScaleY="104564"/>
      <dgm:spPr/>
      <dgm:t>
        <a:bodyPr/>
        <a:lstStyle/>
        <a:p>
          <a:endParaRPr lang="es-ES"/>
        </a:p>
      </dgm:t>
    </dgm:pt>
    <dgm:pt modelId="{202A3E5D-DB38-4F4F-89C5-74B3B347DC79}" type="pres">
      <dgm:prSet presAssocID="{11ABFA35-FEF6-4128-8B1E-134D386E972E}" presName="connTx" presStyleLbl="parChTrans1D4" presStyleIdx="1" presStyleCnt="7"/>
      <dgm:spPr/>
      <dgm:t>
        <a:bodyPr/>
        <a:lstStyle/>
        <a:p>
          <a:endParaRPr lang="es-ES"/>
        </a:p>
      </dgm:t>
    </dgm:pt>
    <dgm:pt modelId="{40DE6700-4DE0-4D31-B1A1-E66C8710066D}" type="pres">
      <dgm:prSet presAssocID="{FA7EA03D-7021-417C-B4A0-BD4D76C9728A}" presName="root2" presStyleCnt="0"/>
      <dgm:spPr/>
      <dgm:t>
        <a:bodyPr/>
        <a:lstStyle/>
        <a:p>
          <a:endParaRPr lang="es-ES"/>
        </a:p>
      </dgm:t>
    </dgm:pt>
    <dgm:pt modelId="{6121E5F1-62A7-46C0-B029-E98E52C0772C}" type="pres">
      <dgm:prSet presAssocID="{FA7EA03D-7021-417C-B4A0-BD4D76C9728A}" presName="LevelTwoTextNode" presStyleLbl="node4" presStyleIdx="1" presStyleCnt="7" custScaleX="273362" custScaleY="2400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4368D0-F760-4F40-8300-50363C9E8B9E}" type="pres">
      <dgm:prSet presAssocID="{FA7EA03D-7021-417C-B4A0-BD4D76C9728A}" presName="level3hierChild" presStyleCnt="0"/>
      <dgm:spPr/>
      <dgm:t>
        <a:bodyPr/>
        <a:lstStyle/>
        <a:p>
          <a:endParaRPr lang="es-ES"/>
        </a:p>
      </dgm:t>
    </dgm:pt>
    <dgm:pt modelId="{1B8AF6E1-9D5A-4A9B-A8B7-04651AA311DF}" type="pres">
      <dgm:prSet presAssocID="{342659C4-650E-4D4B-BD7A-5B49B6EC7C24}" presName="conn2-1" presStyleLbl="parChTrans1D4" presStyleIdx="2" presStyleCnt="7" custScaleX="2000000" custScaleY="104564"/>
      <dgm:spPr/>
      <dgm:t>
        <a:bodyPr/>
        <a:lstStyle/>
        <a:p>
          <a:endParaRPr lang="es-ES"/>
        </a:p>
      </dgm:t>
    </dgm:pt>
    <dgm:pt modelId="{B2C4EC28-2A2F-4FC4-8300-C5203032358C}" type="pres">
      <dgm:prSet presAssocID="{342659C4-650E-4D4B-BD7A-5B49B6EC7C24}" presName="connTx" presStyleLbl="parChTrans1D4" presStyleIdx="2" presStyleCnt="7"/>
      <dgm:spPr/>
      <dgm:t>
        <a:bodyPr/>
        <a:lstStyle/>
        <a:p>
          <a:endParaRPr lang="es-ES"/>
        </a:p>
      </dgm:t>
    </dgm:pt>
    <dgm:pt modelId="{0AB5C8B6-40BB-4FB7-96F2-975501878B52}" type="pres">
      <dgm:prSet presAssocID="{EAAF611C-944D-4179-BE13-A1C194C839B4}" presName="root2" presStyleCnt="0"/>
      <dgm:spPr/>
      <dgm:t>
        <a:bodyPr/>
        <a:lstStyle/>
        <a:p>
          <a:endParaRPr lang="es-ES"/>
        </a:p>
      </dgm:t>
    </dgm:pt>
    <dgm:pt modelId="{441164FA-747E-49B4-A75C-FD7321E0BEAE}" type="pres">
      <dgm:prSet presAssocID="{EAAF611C-944D-4179-BE13-A1C194C839B4}" presName="LevelTwoTextNode" presStyleLbl="node4" presStyleIdx="2" presStyleCnt="7" custScaleX="273362" custScaleY="2400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D4B70D9-86E5-423D-90F5-F58AE4A3204C}" type="pres">
      <dgm:prSet presAssocID="{EAAF611C-944D-4179-BE13-A1C194C839B4}" presName="level3hierChild" presStyleCnt="0"/>
      <dgm:spPr/>
      <dgm:t>
        <a:bodyPr/>
        <a:lstStyle/>
        <a:p>
          <a:endParaRPr lang="es-ES"/>
        </a:p>
      </dgm:t>
    </dgm:pt>
    <dgm:pt modelId="{A29BCB54-518F-4DF2-8957-F5011C987D2C}" type="pres">
      <dgm:prSet presAssocID="{008CA5F5-36CA-4320-BD46-E29FF2427392}" presName="conn2-1" presStyleLbl="parChTrans1D4" presStyleIdx="3" presStyleCnt="7" custScaleX="2000000" custScaleY="104564"/>
      <dgm:spPr/>
      <dgm:t>
        <a:bodyPr/>
        <a:lstStyle/>
        <a:p>
          <a:endParaRPr lang="es-ES"/>
        </a:p>
      </dgm:t>
    </dgm:pt>
    <dgm:pt modelId="{CF686A3D-34D3-4EC3-8101-345C77D36028}" type="pres">
      <dgm:prSet presAssocID="{008CA5F5-36CA-4320-BD46-E29FF2427392}" presName="connTx" presStyleLbl="parChTrans1D4" presStyleIdx="3" presStyleCnt="7"/>
      <dgm:spPr/>
      <dgm:t>
        <a:bodyPr/>
        <a:lstStyle/>
        <a:p>
          <a:endParaRPr lang="es-ES"/>
        </a:p>
      </dgm:t>
    </dgm:pt>
    <dgm:pt modelId="{D2CD42BA-751B-4885-AEB8-2EAC6C092290}" type="pres">
      <dgm:prSet presAssocID="{1C1A68D4-44E8-42C2-BCBF-F07CFBECD14B}" presName="root2" presStyleCnt="0"/>
      <dgm:spPr/>
      <dgm:t>
        <a:bodyPr/>
        <a:lstStyle/>
        <a:p>
          <a:endParaRPr lang="es-ES"/>
        </a:p>
      </dgm:t>
    </dgm:pt>
    <dgm:pt modelId="{F04967D1-71B7-4795-97ED-3106D7AE7F09}" type="pres">
      <dgm:prSet presAssocID="{1C1A68D4-44E8-42C2-BCBF-F07CFBECD14B}" presName="LevelTwoTextNode" presStyleLbl="node4" presStyleIdx="3" presStyleCnt="7" custScaleX="273362" custScaleY="2400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78D3D40-C6FD-485B-BF86-9D58172A742F}" type="pres">
      <dgm:prSet presAssocID="{1C1A68D4-44E8-42C2-BCBF-F07CFBECD14B}" presName="level3hierChild" presStyleCnt="0"/>
      <dgm:spPr/>
      <dgm:t>
        <a:bodyPr/>
        <a:lstStyle/>
        <a:p>
          <a:endParaRPr lang="es-ES"/>
        </a:p>
      </dgm:t>
    </dgm:pt>
    <dgm:pt modelId="{3900BD65-F2A5-47B2-8634-69271386D979}" type="pres">
      <dgm:prSet presAssocID="{EA660E4E-A372-46E8-A4DE-B3DE4F49A87B}" presName="conn2-1" presStyleLbl="parChTrans1D4" presStyleIdx="4" presStyleCnt="7" custScaleX="2000000" custScaleY="104564"/>
      <dgm:spPr/>
      <dgm:t>
        <a:bodyPr/>
        <a:lstStyle/>
        <a:p>
          <a:endParaRPr lang="es-ES"/>
        </a:p>
      </dgm:t>
    </dgm:pt>
    <dgm:pt modelId="{4CEBB0C7-E440-4F97-BA60-31983E61A4C2}" type="pres">
      <dgm:prSet presAssocID="{EA660E4E-A372-46E8-A4DE-B3DE4F49A87B}" presName="connTx" presStyleLbl="parChTrans1D4" presStyleIdx="4" presStyleCnt="7"/>
      <dgm:spPr/>
      <dgm:t>
        <a:bodyPr/>
        <a:lstStyle/>
        <a:p>
          <a:endParaRPr lang="es-ES"/>
        </a:p>
      </dgm:t>
    </dgm:pt>
    <dgm:pt modelId="{91FFE800-E5EB-4110-841B-1D3B1307F803}" type="pres">
      <dgm:prSet presAssocID="{E9D02B6E-17D4-4841-B856-95A5B6FFCBB5}" presName="root2" presStyleCnt="0"/>
      <dgm:spPr/>
      <dgm:t>
        <a:bodyPr/>
        <a:lstStyle/>
        <a:p>
          <a:endParaRPr lang="es-ES"/>
        </a:p>
      </dgm:t>
    </dgm:pt>
    <dgm:pt modelId="{8B089391-FF15-4EC2-ACA5-70303BF258B3}" type="pres">
      <dgm:prSet presAssocID="{E9D02B6E-17D4-4841-B856-95A5B6FFCBB5}" presName="LevelTwoTextNode" presStyleLbl="node4" presStyleIdx="4" presStyleCnt="7" custScaleX="273362" custScaleY="2400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60B0FBE-0631-4B39-B492-F4345D08F164}" type="pres">
      <dgm:prSet presAssocID="{E9D02B6E-17D4-4841-B856-95A5B6FFCBB5}" presName="level3hierChild" presStyleCnt="0"/>
      <dgm:spPr/>
      <dgm:t>
        <a:bodyPr/>
        <a:lstStyle/>
        <a:p>
          <a:endParaRPr lang="es-ES"/>
        </a:p>
      </dgm:t>
    </dgm:pt>
    <dgm:pt modelId="{01A892EA-080E-4093-B809-FED1A400C840}" type="pres">
      <dgm:prSet presAssocID="{C0D1E16F-90D1-4DAD-98B3-A7FEE85ADAD1}" presName="conn2-1" presStyleLbl="parChTrans1D4" presStyleIdx="5" presStyleCnt="7" custScaleX="2000000" custScaleY="104564"/>
      <dgm:spPr/>
      <dgm:t>
        <a:bodyPr/>
        <a:lstStyle/>
        <a:p>
          <a:endParaRPr lang="es-ES"/>
        </a:p>
      </dgm:t>
    </dgm:pt>
    <dgm:pt modelId="{33FCF021-A570-4FF8-8634-D9A248D7CDDC}" type="pres">
      <dgm:prSet presAssocID="{C0D1E16F-90D1-4DAD-98B3-A7FEE85ADAD1}" presName="connTx" presStyleLbl="parChTrans1D4" presStyleIdx="5" presStyleCnt="7"/>
      <dgm:spPr/>
      <dgm:t>
        <a:bodyPr/>
        <a:lstStyle/>
        <a:p>
          <a:endParaRPr lang="es-ES"/>
        </a:p>
      </dgm:t>
    </dgm:pt>
    <dgm:pt modelId="{02D1E1DB-AB99-42F2-B269-F95934A52B94}" type="pres">
      <dgm:prSet presAssocID="{6C541D62-1218-4339-A3F6-670B3759CDD6}" presName="root2" presStyleCnt="0"/>
      <dgm:spPr/>
      <dgm:t>
        <a:bodyPr/>
        <a:lstStyle/>
        <a:p>
          <a:endParaRPr lang="es-ES"/>
        </a:p>
      </dgm:t>
    </dgm:pt>
    <dgm:pt modelId="{A1812B23-5DDC-46B8-AF0C-3AEE68C41462}" type="pres">
      <dgm:prSet presAssocID="{6C541D62-1218-4339-A3F6-670B3759CDD6}" presName="LevelTwoTextNode" presStyleLbl="node4" presStyleIdx="5" presStyleCnt="7" custScaleX="273362" custScaleY="2400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7C8804C-67F2-4E4B-B387-2EA4A87C0E3A}" type="pres">
      <dgm:prSet presAssocID="{6C541D62-1218-4339-A3F6-670B3759CDD6}" presName="level3hierChild" presStyleCnt="0"/>
      <dgm:spPr/>
      <dgm:t>
        <a:bodyPr/>
        <a:lstStyle/>
        <a:p>
          <a:endParaRPr lang="es-ES"/>
        </a:p>
      </dgm:t>
    </dgm:pt>
    <dgm:pt modelId="{9C296957-AA24-4EB3-BAA7-C669DE0772D2}" type="pres">
      <dgm:prSet presAssocID="{9F502A28-2FBE-408F-AE8F-B3D0188FF1B3}" presName="conn2-1" presStyleLbl="parChTrans1D3" presStyleIdx="1" presStyleCnt="2" custScaleX="2000000" custScaleY="104564"/>
      <dgm:spPr/>
      <dgm:t>
        <a:bodyPr/>
        <a:lstStyle/>
        <a:p>
          <a:endParaRPr lang="es-ES"/>
        </a:p>
      </dgm:t>
    </dgm:pt>
    <dgm:pt modelId="{E59451CC-90F4-4178-8EB7-E8AD6FB8EC32}" type="pres">
      <dgm:prSet presAssocID="{9F502A28-2FBE-408F-AE8F-B3D0188FF1B3}" presName="connTx" presStyleLbl="parChTrans1D3" presStyleIdx="1" presStyleCnt="2"/>
      <dgm:spPr/>
      <dgm:t>
        <a:bodyPr/>
        <a:lstStyle/>
        <a:p>
          <a:endParaRPr lang="es-ES"/>
        </a:p>
      </dgm:t>
    </dgm:pt>
    <dgm:pt modelId="{95613975-6AFA-497F-B15F-0A92EAE327C3}" type="pres">
      <dgm:prSet presAssocID="{12FEF02C-BC85-4F55-A5B4-297DA9B02AEE}" presName="root2" presStyleCnt="0"/>
      <dgm:spPr/>
      <dgm:t>
        <a:bodyPr/>
        <a:lstStyle/>
        <a:p>
          <a:endParaRPr lang="es-ES"/>
        </a:p>
      </dgm:t>
    </dgm:pt>
    <dgm:pt modelId="{4C41B498-DE3E-48AB-900F-7BC9DF3CEF6F}" type="pres">
      <dgm:prSet presAssocID="{12FEF02C-BC85-4F55-A5B4-297DA9B02AEE}" presName="LevelTwoTextNode" presStyleLbl="node3" presStyleIdx="1" presStyleCnt="2" custScaleX="273362" custScaleY="2400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4429C3C-86A7-45D4-A1DC-63A3EC4A7596}" type="pres">
      <dgm:prSet presAssocID="{12FEF02C-BC85-4F55-A5B4-297DA9B02AEE}" presName="level3hierChild" presStyleCnt="0"/>
      <dgm:spPr/>
      <dgm:t>
        <a:bodyPr/>
        <a:lstStyle/>
        <a:p>
          <a:endParaRPr lang="es-ES"/>
        </a:p>
      </dgm:t>
    </dgm:pt>
    <dgm:pt modelId="{146743FD-00B0-45DF-8E2A-439FD94E69A4}" type="pres">
      <dgm:prSet presAssocID="{2F672D13-0A28-4E6C-B5C5-F7C66194AC9F}" presName="conn2-1" presStyleLbl="parChTrans1D4" presStyleIdx="6" presStyleCnt="7" custScaleX="2000000" custScaleY="104564"/>
      <dgm:spPr/>
      <dgm:t>
        <a:bodyPr/>
        <a:lstStyle/>
        <a:p>
          <a:endParaRPr lang="es-ES"/>
        </a:p>
      </dgm:t>
    </dgm:pt>
    <dgm:pt modelId="{70FFE9D8-3F04-4FB7-A8A8-56E175E42D26}" type="pres">
      <dgm:prSet presAssocID="{2F672D13-0A28-4E6C-B5C5-F7C66194AC9F}" presName="connTx" presStyleLbl="parChTrans1D4" presStyleIdx="6" presStyleCnt="7"/>
      <dgm:spPr/>
      <dgm:t>
        <a:bodyPr/>
        <a:lstStyle/>
        <a:p>
          <a:endParaRPr lang="es-ES"/>
        </a:p>
      </dgm:t>
    </dgm:pt>
    <dgm:pt modelId="{0E8985BA-2245-4D62-90CD-9C9070548C50}" type="pres">
      <dgm:prSet presAssocID="{DB3DAA46-E81A-43CA-9048-657CD4242FAB}" presName="root2" presStyleCnt="0"/>
      <dgm:spPr/>
      <dgm:t>
        <a:bodyPr/>
        <a:lstStyle/>
        <a:p>
          <a:endParaRPr lang="es-ES"/>
        </a:p>
      </dgm:t>
    </dgm:pt>
    <dgm:pt modelId="{BC67D5AA-3792-4CFE-8D91-04207AE000BC}" type="pres">
      <dgm:prSet presAssocID="{DB3DAA46-E81A-43CA-9048-657CD4242FAB}" presName="LevelTwoTextNode" presStyleLbl="node4" presStyleIdx="6" presStyleCnt="7" custScaleX="273362" custScaleY="2400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AB6D150-EB71-48C6-9ECC-B360E4279555}" type="pres">
      <dgm:prSet presAssocID="{DB3DAA46-E81A-43CA-9048-657CD4242FAB}" presName="level3hierChild" presStyleCnt="0"/>
      <dgm:spPr/>
      <dgm:t>
        <a:bodyPr/>
        <a:lstStyle/>
        <a:p>
          <a:endParaRPr lang="es-ES"/>
        </a:p>
      </dgm:t>
    </dgm:pt>
  </dgm:ptLst>
  <dgm:cxnLst>
    <dgm:cxn modelId="{2AFA0661-9A83-4A72-AB6E-932D865A38CA}" type="presOf" srcId="{342659C4-650E-4D4B-BD7A-5B49B6EC7C24}" destId="{1B8AF6E1-9D5A-4A9B-A8B7-04651AA311DF}" srcOrd="0" destOrd="0" presId="urn:microsoft.com/office/officeart/2005/8/layout/hierarchy2"/>
    <dgm:cxn modelId="{C8E7615D-C94D-46EC-A97C-F8957EADA378}" type="presOf" srcId="{575DE2C0-1628-4E7A-9AB6-6D3173F642B0}" destId="{E854BCC2-265B-4543-B8F5-F478F55AA164}" srcOrd="0" destOrd="0" presId="urn:microsoft.com/office/officeart/2005/8/layout/hierarchy2"/>
    <dgm:cxn modelId="{C31BD5AD-2B0C-4DFF-8B8A-2B9EDC978E2E}" srcId="{12FEF02C-BC85-4F55-A5B4-297DA9B02AEE}" destId="{DB3DAA46-E81A-43CA-9048-657CD4242FAB}" srcOrd="0" destOrd="0" parTransId="{2F672D13-0A28-4E6C-B5C5-F7C66194AC9F}" sibTransId="{8254A48C-2EFA-462F-A745-253DECD8F710}"/>
    <dgm:cxn modelId="{596F2CCF-F70D-493D-AF1B-5ED14A1DDCA4}" srcId="{5B0B72B6-6941-43A3-999D-7E22E85148D9}" destId="{E9D02B6E-17D4-4841-B856-95A5B6FFCBB5}" srcOrd="2" destOrd="0" parTransId="{EA660E4E-A372-46E8-A4DE-B3DE4F49A87B}" sibTransId="{2E811FF4-AE03-4228-92FC-5624896A99BF}"/>
    <dgm:cxn modelId="{670801A7-01C9-42D2-9E08-0D6860094DC0}" srcId="{E9D02B6E-17D4-4841-B856-95A5B6FFCBB5}" destId="{6C541D62-1218-4339-A3F6-670B3759CDD6}" srcOrd="0" destOrd="0" parTransId="{C0D1E16F-90D1-4DAD-98B3-A7FEE85ADAD1}" sibTransId="{E9FA7E8C-B242-459A-B045-5AD811BF32AA}"/>
    <dgm:cxn modelId="{607548E9-CC10-4468-B038-17AED61B9B6C}" type="presOf" srcId="{AACFE580-46C4-427C-8E7D-9027FFAACB28}" destId="{0AEF9F75-FD56-4938-8C04-0111BF982427}" srcOrd="0" destOrd="0" presId="urn:microsoft.com/office/officeart/2005/8/layout/hierarchy2"/>
    <dgm:cxn modelId="{BEAA0146-7C6B-49A1-97A6-105340618247}" srcId="{9375A3A7-C1C0-4EDC-90A4-B51C44A4FC61}" destId="{5B0B72B6-6941-43A3-999D-7E22E85148D9}" srcOrd="0" destOrd="0" parTransId="{7546402D-5E46-4E97-85F6-0CE76B6CCA4A}" sibTransId="{94B95664-5602-400A-8958-EE92BE3321EA}"/>
    <dgm:cxn modelId="{25A5ECB3-1FA3-4219-9F5D-5084D6F63972}" type="presOf" srcId="{C0D1E16F-90D1-4DAD-98B3-A7FEE85ADAD1}" destId="{33FCF021-A570-4FF8-8634-D9A248D7CDDC}" srcOrd="1" destOrd="0" presId="urn:microsoft.com/office/officeart/2005/8/layout/hierarchy2"/>
    <dgm:cxn modelId="{59B52C99-1F6A-465A-966A-F571CC3333F6}" type="presOf" srcId="{7546402D-5E46-4E97-85F6-0CE76B6CCA4A}" destId="{DDAFF602-32E4-4D1D-AC69-8C261F26E6D3}" srcOrd="1" destOrd="0" presId="urn:microsoft.com/office/officeart/2005/8/layout/hierarchy2"/>
    <dgm:cxn modelId="{3DA80C4B-1E6F-4AC9-80F7-2BBF6E5C7EC1}" type="presOf" srcId="{FA7EA03D-7021-417C-B4A0-BD4D76C9728A}" destId="{6121E5F1-62A7-46C0-B029-E98E52C0772C}" srcOrd="0" destOrd="0" presId="urn:microsoft.com/office/officeart/2005/8/layout/hierarchy2"/>
    <dgm:cxn modelId="{5F227747-8B07-44F8-B13C-AE4127AE6C25}" srcId="{5B0B72B6-6941-43A3-999D-7E22E85148D9}" destId="{EAAF611C-944D-4179-BE13-A1C194C839B4}" srcOrd="1" destOrd="0" parTransId="{342659C4-650E-4D4B-BD7A-5B49B6EC7C24}" sibTransId="{C85EFDB6-E669-410A-BA8B-8EB2DAC9D33A}"/>
    <dgm:cxn modelId="{888E73EA-3682-430D-8A9E-B7AD34D3589A}" type="presOf" srcId="{1C1A68D4-44E8-42C2-BCBF-F07CFBECD14B}" destId="{F04967D1-71B7-4795-97ED-3106D7AE7F09}" srcOrd="0" destOrd="0" presId="urn:microsoft.com/office/officeart/2005/8/layout/hierarchy2"/>
    <dgm:cxn modelId="{0AC3EC74-C821-4CC0-AE9C-E13A0ED34418}" srcId="{55838560-36B7-4016-BCD4-FD41C3A9B9B6}" destId="{12FEF02C-BC85-4F55-A5B4-297DA9B02AEE}" srcOrd="1" destOrd="0" parTransId="{9F502A28-2FBE-408F-AE8F-B3D0188FF1B3}" sibTransId="{188A73F7-E536-4365-BE36-DCDD56ADF7A5}"/>
    <dgm:cxn modelId="{00403F50-6D93-4845-B4EC-9F0462D5CED0}" type="presOf" srcId="{575DE2C0-1628-4E7A-9AB6-6D3173F642B0}" destId="{28BCCF81-2FEC-4C95-B64B-C2CBC6BB34A4}" srcOrd="1" destOrd="0" presId="urn:microsoft.com/office/officeart/2005/8/layout/hierarchy2"/>
    <dgm:cxn modelId="{A0F50300-654B-4922-9784-34A8DDCFEAE8}" type="presOf" srcId="{1EE3A647-3755-4731-A690-93A472AA6E5D}" destId="{5FC73201-1668-41F5-9313-FE445871B697}" srcOrd="0" destOrd="0" presId="urn:microsoft.com/office/officeart/2005/8/layout/hierarchy2"/>
    <dgm:cxn modelId="{FA7E495A-F8F3-4D68-84F0-5581CB59ED57}" srcId="{05181582-5D44-4E02-955C-B6660910904E}" destId="{1EE3A647-3755-4731-A690-93A472AA6E5D}" srcOrd="0" destOrd="0" parTransId="{35E4985F-1701-438E-8CC3-92C9DC557486}" sibTransId="{1E35318E-CF5C-4C6E-B393-C31295633EE4}"/>
    <dgm:cxn modelId="{B53C5654-08D7-4019-94AA-5137EF1869BD}" type="presOf" srcId="{EA660E4E-A372-46E8-A4DE-B3DE4F49A87B}" destId="{3900BD65-F2A5-47B2-8634-69271386D979}" srcOrd="0" destOrd="0" presId="urn:microsoft.com/office/officeart/2005/8/layout/hierarchy2"/>
    <dgm:cxn modelId="{8C18EDD3-016F-43EF-8B2E-14902BE8533B}" type="presOf" srcId="{7546402D-5E46-4E97-85F6-0CE76B6CCA4A}" destId="{37A150D0-CD9F-4146-BADA-00DA141DA106}" srcOrd="0" destOrd="0" presId="urn:microsoft.com/office/officeart/2005/8/layout/hierarchy2"/>
    <dgm:cxn modelId="{54595496-92CF-4296-97F5-977750C95663}" type="presOf" srcId="{168B73B7-F3F5-4FF5-A484-0BA32E0D5A09}" destId="{C85FCF11-1ECE-4B5E-8F6C-04DD1A01DAC7}" srcOrd="0" destOrd="0" presId="urn:microsoft.com/office/officeart/2005/8/layout/hierarchy2"/>
    <dgm:cxn modelId="{8506E8F9-5D05-4A0C-92B6-F8940976BBD8}" type="presOf" srcId="{6C541D62-1218-4339-A3F6-670B3759CDD6}" destId="{A1812B23-5DDC-46B8-AF0C-3AEE68C41462}" srcOrd="0" destOrd="0" presId="urn:microsoft.com/office/officeart/2005/8/layout/hierarchy2"/>
    <dgm:cxn modelId="{CB2110D2-1DF1-44B9-8611-C68DD3452788}" srcId="{EAAF611C-944D-4179-BE13-A1C194C839B4}" destId="{1C1A68D4-44E8-42C2-BCBF-F07CFBECD14B}" srcOrd="0" destOrd="0" parTransId="{008CA5F5-36CA-4320-BD46-E29FF2427392}" sibTransId="{86FF260E-7665-4CA6-A123-336E9FE4B3AB}"/>
    <dgm:cxn modelId="{30B4B386-E57D-4327-B293-E112AAEDC278}" type="presOf" srcId="{12FEF02C-BC85-4F55-A5B4-297DA9B02AEE}" destId="{4C41B498-DE3E-48AB-900F-7BC9DF3CEF6F}" srcOrd="0" destOrd="0" presId="urn:microsoft.com/office/officeart/2005/8/layout/hierarchy2"/>
    <dgm:cxn modelId="{A7265066-4F56-4EB6-95FA-F6F16F241FB6}" type="presOf" srcId="{E9D02B6E-17D4-4841-B856-95A5B6FFCBB5}" destId="{8B089391-FF15-4EC2-ACA5-70303BF258B3}" srcOrd="0" destOrd="0" presId="urn:microsoft.com/office/officeart/2005/8/layout/hierarchy2"/>
    <dgm:cxn modelId="{6DE658E2-AF11-4182-B591-760A4390382E}" type="presOf" srcId="{342659C4-650E-4D4B-BD7A-5B49B6EC7C24}" destId="{B2C4EC28-2A2F-4FC4-8300-C5203032358C}" srcOrd="1" destOrd="0" presId="urn:microsoft.com/office/officeart/2005/8/layout/hierarchy2"/>
    <dgm:cxn modelId="{A566D641-8985-473C-A248-467D662F1970}" type="presOf" srcId="{91D22647-9F42-40FC-A35F-EA96437F44C5}" destId="{92F59CF9-DA07-42BE-979C-EA9366A33407}" srcOrd="0" destOrd="0" presId="urn:microsoft.com/office/officeart/2005/8/layout/hierarchy2"/>
    <dgm:cxn modelId="{36CB3737-FF2A-4814-8609-9D82A5484CCD}" type="presOf" srcId="{5B0B72B6-6941-43A3-999D-7E22E85148D9}" destId="{53748DAC-AA80-4F3E-9280-3AE2B73F5D9B}" srcOrd="0" destOrd="0" presId="urn:microsoft.com/office/officeart/2005/8/layout/hierarchy2"/>
    <dgm:cxn modelId="{0366B604-9851-4210-976E-F93D64A6FDE0}" srcId="{5B0B72B6-6941-43A3-999D-7E22E85148D9}" destId="{FA7EA03D-7021-417C-B4A0-BD4D76C9728A}" srcOrd="0" destOrd="0" parTransId="{11ABFA35-FEF6-4128-8B1E-134D386E972E}" sibTransId="{EDC5FC64-D658-4062-B8CB-9B1D1BA75963}"/>
    <dgm:cxn modelId="{63D82936-6477-4B04-A4C5-08B5A1E39373}" srcId="{55838560-36B7-4016-BCD4-FD41C3A9B9B6}" destId="{9375A3A7-C1C0-4EDC-90A4-B51C44A4FC61}" srcOrd="0" destOrd="0" parTransId="{575DE2C0-1628-4E7A-9AB6-6D3173F642B0}" sibTransId="{EC8AE922-A4E0-42CE-B105-9EFE017C704C}"/>
    <dgm:cxn modelId="{48095244-102C-41FB-AED1-8986C79AC4FA}" type="presOf" srcId="{EA660E4E-A372-46E8-A4DE-B3DE4F49A87B}" destId="{4CEBB0C7-E440-4F97-BA60-31983E61A4C2}" srcOrd="1" destOrd="0" presId="urn:microsoft.com/office/officeart/2005/8/layout/hierarchy2"/>
    <dgm:cxn modelId="{939BD314-D291-4A15-BBCE-85642DD27712}" type="presOf" srcId="{11ABFA35-FEF6-4128-8B1E-134D386E972E}" destId="{202A3E5D-DB38-4F4F-89C5-74B3B347DC79}" srcOrd="1" destOrd="0" presId="urn:microsoft.com/office/officeart/2005/8/layout/hierarchy2"/>
    <dgm:cxn modelId="{D84B5C8A-CEFB-4BDD-A4DA-FA7AADD83ABD}" type="presOf" srcId="{05181582-5D44-4E02-955C-B6660910904E}" destId="{BB9DC5AC-7FB0-43FB-AFF3-B777035D7E60}" srcOrd="0" destOrd="0" presId="urn:microsoft.com/office/officeart/2005/8/layout/hierarchy2"/>
    <dgm:cxn modelId="{5D89008F-1E05-4B81-B0D7-ECB73034B945}" type="presOf" srcId="{9F502A28-2FBE-408F-AE8F-B3D0188FF1B3}" destId="{E59451CC-90F4-4178-8EB7-E8AD6FB8EC32}" srcOrd="1" destOrd="0" presId="urn:microsoft.com/office/officeart/2005/8/layout/hierarchy2"/>
    <dgm:cxn modelId="{42FE0055-C6C8-4B4B-9D07-A5896274FEC7}" type="presOf" srcId="{008CA5F5-36CA-4320-BD46-E29FF2427392}" destId="{CF686A3D-34D3-4EC3-8101-345C77D36028}" srcOrd="1" destOrd="0" presId="urn:microsoft.com/office/officeart/2005/8/layout/hierarchy2"/>
    <dgm:cxn modelId="{5D37C891-7464-425C-AB97-6C8C6B566693}" type="presOf" srcId="{55838560-36B7-4016-BCD4-FD41C3A9B9B6}" destId="{435E7F4C-CCCF-42F6-B5C9-D69531D91751}" srcOrd="0" destOrd="0" presId="urn:microsoft.com/office/officeart/2005/8/layout/hierarchy2"/>
    <dgm:cxn modelId="{C78A49B2-778D-4057-8E99-FBD6DDCBF2B6}" type="presOf" srcId="{DB3DAA46-E81A-43CA-9048-657CD4242FAB}" destId="{BC67D5AA-3792-4CFE-8D91-04207AE000BC}" srcOrd="0" destOrd="0" presId="urn:microsoft.com/office/officeart/2005/8/layout/hierarchy2"/>
    <dgm:cxn modelId="{F8624FB6-57C2-429C-8403-D684A5A092F8}" type="presOf" srcId="{168B73B7-F3F5-4FF5-A484-0BA32E0D5A09}" destId="{227BD8A4-E068-4A60-B80D-A294B5F10464}" srcOrd="1" destOrd="0" presId="urn:microsoft.com/office/officeart/2005/8/layout/hierarchy2"/>
    <dgm:cxn modelId="{C4B2F747-3651-4701-9CF1-4F1EE5924AAB}" type="presOf" srcId="{11ABFA35-FEF6-4128-8B1E-134D386E972E}" destId="{7A3982FB-08F7-4F57-BB48-9C83F20CEFE6}" srcOrd="0" destOrd="0" presId="urn:microsoft.com/office/officeart/2005/8/layout/hierarchy2"/>
    <dgm:cxn modelId="{D6C08933-5D69-4A7F-8B69-66B02336D4EF}" type="presOf" srcId="{C0D1E16F-90D1-4DAD-98B3-A7FEE85ADAD1}" destId="{01A892EA-080E-4093-B809-FED1A400C840}" srcOrd="0" destOrd="0" presId="urn:microsoft.com/office/officeart/2005/8/layout/hierarchy2"/>
    <dgm:cxn modelId="{F76D14B7-3E56-4E64-BB7A-2422474A6B66}" type="presOf" srcId="{008CA5F5-36CA-4320-BD46-E29FF2427392}" destId="{A29BCB54-518F-4DF2-8957-F5011C987D2C}" srcOrd="0" destOrd="0" presId="urn:microsoft.com/office/officeart/2005/8/layout/hierarchy2"/>
    <dgm:cxn modelId="{D018DD61-1B34-4A68-A370-B8C28C3B576C}" srcId="{1EE3A647-3755-4731-A690-93A472AA6E5D}" destId="{AACFE580-46C4-427C-8E7D-9027FFAACB28}" srcOrd="0" destOrd="0" parTransId="{168B73B7-F3F5-4FF5-A484-0BA32E0D5A09}" sibTransId="{106F3869-765F-406D-A70A-A7DD01F61B90}"/>
    <dgm:cxn modelId="{63B31D45-D25A-495A-940E-F14AA9860515}" type="presOf" srcId="{2F672D13-0A28-4E6C-B5C5-F7C66194AC9F}" destId="{70FFE9D8-3F04-4FB7-A8A8-56E175E42D26}" srcOrd="1" destOrd="0" presId="urn:microsoft.com/office/officeart/2005/8/layout/hierarchy2"/>
    <dgm:cxn modelId="{7E965136-8B68-49FF-90DE-787CF5102448}" srcId="{1EE3A647-3755-4731-A690-93A472AA6E5D}" destId="{55838560-36B7-4016-BCD4-FD41C3A9B9B6}" srcOrd="1" destOrd="0" parTransId="{91D22647-9F42-40FC-A35F-EA96437F44C5}" sibTransId="{301CDFB7-C655-41A3-9CDB-20EA99FEBF29}"/>
    <dgm:cxn modelId="{7EEF129A-7CC0-44B4-87FA-16E5B77D2CF0}" type="presOf" srcId="{9375A3A7-C1C0-4EDC-90A4-B51C44A4FC61}" destId="{50B6C4AA-2F57-4631-A503-1A40188065E3}" srcOrd="0" destOrd="0" presId="urn:microsoft.com/office/officeart/2005/8/layout/hierarchy2"/>
    <dgm:cxn modelId="{ABC6CDE8-BD74-40A9-9C92-BA97567F52EB}" type="presOf" srcId="{EAAF611C-944D-4179-BE13-A1C194C839B4}" destId="{441164FA-747E-49B4-A75C-FD7321E0BEAE}" srcOrd="0" destOrd="0" presId="urn:microsoft.com/office/officeart/2005/8/layout/hierarchy2"/>
    <dgm:cxn modelId="{FE82A536-454B-4C1D-A09B-B9283AD7B17B}" type="presOf" srcId="{9F502A28-2FBE-408F-AE8F-B3D0188FF1B3}" destId="{9C296957-AA24-4EB3-BAA7-C669DE0772D2}" srcOrd="0" destOrd="0" presId="urn:microsoft.com/office/officeart/2005/8/layout/hierarchy2"/>
    <dgm:cxn modelId="{B07F24CC-F976-4B05-B03E-062DA705FF21}" type="presOf" srcId="{2F672D13-0A28-4E6C-B5C5-F7C66194AC9F}" destId="{146743FD-00B0-45DF-8E2A-439FD94E69A4}" srcOrd="0" destOrd="0" presId="urn:microsoft.com/office/officeart/2005/8/layout/hierarchy2"/>
    <dgm:cxn modelId="{9B49D93E-7AC1-4FBA-99FF-81C542980784}" type="presOf" srcId="{91D22647-9F42-40FC-A35F-EA96437F44C5}" destId="{F63B9111-EBEE-48CF-BD05-27A8B3A02E29}" srcOrd="1" destOrd="0" presId="urn:microsoft.com/office/officeart/2005/8/layout/hierarchy2"/>
    <dgm:cxn modelId="{822E68FC-EBC1-462F-AE90-FEC26FE0CAC2}" type="presParOf" srcId="{BB9DC5AC-7FB0-43FB-AFF3-B777035D7E60}" destId="{AFF778EC-88CB-43B7-8416-88EB561B15AA}" srcOrd="0" destOrd="0" presId="urn:microsoft.com/office/officeart/2005/8/layout/hierarchy2"/>
    <dgm:cxn modelId="{6CE62E65-E44A-4984-8745-7327EE70DE4A}" type="presParOf" srcId="{AFF778EC-88CB-43B7-8416-88EB561B15AA}" destId="{5FC73201-1668-41F5-9313-FE445871B697}" srcOrd="0" destOrd="0" presId="urn:microsoft.com/office/officeart/2005/8/layout/hierarchy2"/>
    <dgm:cxn modelId="{EED73AA8-4C92-4DE6-9CB9-564E20D26EA9}" type="presParOf" srcId="{AFF778EC-88CB-43B7-8416-88EB561B15AA}" destId="{BBA0E09E-74F5-46D1-83C3-8637BFBC268F}" srcOrd="1" destOrd="0" presId="urn:microsoft.com/office/officeart/2005/8/layout/hierarchy2"/>
    <dgm:cxn modelId="{10839122-2CA3-4BAF-85F8-DE9226724BF0}" type="presParOf" srcId="{BBA0E09E-74F5-46D1-83C3-8637BFBC268F}" destId="{C85FCF11-1ECE-4B5E-8F6C-04DD1A01DAC7}" srcOrd="0" destOrd="0" presId="urn:microsoft.com/office/officeart/2005/8/layout/hierarchy2"/>
    <dgm:cxn modelId="{698D271A-23ED-4CF3-A45E-051685FC97DA}" type="presParOf" srcId="{C85FCF11-1ECE-4B5E-8F6C-04DD1A01DAC7}" destId="{227BD8A4-E068-4A60-B80D-A294B5F10464}" srcOrd="0" destOrd="0" presId="urn:microsoft.com/office/officeart/2005/8/layout/hierarchy2"/>
    <dgm:cxn modelId="{C04E13B1-08C7-456E-AD3E-C97D6B7E72B9}" type="presParOf" srcId="{BBA0E09E-74F5-46D1-83C3-8637BFBC268F}" destId="{DABB1B26-C944-4B93-898E-FF1FB4FC5211}" srcOrd="1" destOrd="0" presId="urn:microsoft.com/office/officeart/2005/8/layout/hierarchy2"/>
    <dgm:cxn modelId="{407C4045-0329-4028-BE94-5C914EEEAE48}" type="presParOf" srcId="{DABB1B26-C944-4B93-898E-FF1FB4FC5211}" destId="{0AEF9F75-FD56-4938-8C04-0111BF982427}" srcOrd="0" destOrd="0" presId="urn:microsoft.com/office/officeart/2005/8/layout/hierarchy2"/>
    <dgm:cxn modelId="{13A9CBF9-8621-4F53-A709-975B278A4EE2}" type="presParOf" srcId="{DABB1B26-C944-4B93-898E-FF1FB4FC5211}" destId="{CA7260F3-C88C-42F1-9B57-FA0ACDFA4DD3}" srcOrd="1" destOrd="0" presId="urn:microsoft.com/office/officeart/2005/8/layout/hierarchy2"/>
    <dgm:cxn modelId="{FAD98F82-164C-441B-B38F-892977EBD784}" type="presParOf" srcId="{BBA0E09E-74F5-46D1-83C3-8637BFBC268F}" destId="{92F59CF9-DA07-42BE-979C-EA9366A33407}" srcOrd="2" destOrd="0" presId="urn:microsoft.com/office/officeart/2005/8/layout/hierarchy2"/>
    <dgm:cxn modelId="{EC98ED4F-FA26-4906-9EEF-EDDED93B7878}" type="presParOf" srcId="{92F59CF9-DA07-42BE-979C-EA9366A33407}" destId="{F63B9111-EBEE-48CF-BD05-27A8B3A02E29}" srcOrd="0" destOrd="0" presId="urn:microsoft.com/office/officeart/2005/8/layout/hierarchy2"/>
    <dgm:cxn modelId="{81F941FC-90CB-497F-8076-8F02B56900CC}" type="presParOf" srcId="{BBA0E09E-74F5-46D1-83C3-8637BFBC268F}" destId="{0B8CC58B-884F-4214-AC0A-EC870A6135C2}" srcOrd="3" destOrd="0" presId="urn:microsoft.com/office/officeart/2005/8/layout/hierarchy2"/>
    <dgm:cxn modelId="{F739CFEC-0A74-453A-8C7D-84A4BCC696EB}" type="presParOf" srcId="{0B8CC58B-884F-4214-AC0A-EC870A6135C2}" destId="{435E7F4C-CCCF-42F6-B5C9-D69531D91751}" srcOrd="0" destOrd="0" presId="urn:microsoft.com/office/officeart/2005/8/layout/hierarchy2"/>
    <dgm:cxn modelId="{A1E90507-747A-4942-A038-A41446589013}" type="presParOf" srcId="{0B8CC58B-884F-4214-AC0A-EC870A6135C2}" destId="{EE92C046-D928-4863-AAD8-4BA330852133}" srcOrd="1" destOrd="0" presId="urn:microsoft.com/office/officeart/2005/8/layout/hierarchy2"/>
    <dgm:cxn modelId="{E13C4159-D5A6-4E34-9206-1BAA19918C90}" type="presParOf" srcId="{EE92C046-D928-4863-AAD8-4BA330852133}" destId="{E854BCC2-265B-4543-B8F5-F478F55AA164}" srcOrd="0" destOrd="0" presId="urn:microsoft.com/office/officeart/2005/8/layout/hierarchy2"/>
    <dgm:cxn modelId="{E9F3749C-66A2-4D75-BC3B-759834ED5A39}" type="presParOf" srcId="{E854BCC2-265B-4543-B8F5-F478F55AA164}" destId="{28BCCF81-2FEC-4C95-B64B-C2CBC6BB34A4}" srcOrd="0" destOrd="0" presId="urn:microsoft.com/office/officeart/2005/8/layout/hierarchy2"/>
    <dgm:cxn modelId="{E8C7C04F-A5F2-48DD-B304-36C51A2E205D}" type="presParOf" srcId="{EE92C046-D928-4863-AAD8-4BA330852133}" destId="{097A7FF8-77BB-478C-9558-CF26D6CF8283}" srcOrd="1" destOrd="0" presId="urn:microsoft.com/office/officeart/2005/8/layout/hierarchy2"/>
    <dgm:cxn modelId="{3165537E-3BA9-4F63-9C60-3AA73AC27F4C}" type="presParOf" srcId="{097A7FF8-77BB-478C-9558-CF26D6CF8283}" destId="{50B6C4AA-2F57-4631-A503-1A40188065E3}" srcOrd="0" destOrd="0" presId="urn:microsoft.com/office/officeart/2005/8/layout/hierarchy2"/>
    <dgm:cxn modelId="{3354BD57-232B-47D9-8736-BDCB6C07D02E}" type="presParOf" srcId="{097A7FF8-77BB-478C-9558-CF26D6CF8283}" destId="{14544D7A-220D-4DD8-A5EA-3B0B8624B0C8}" srcOrd="1" destOrd="0" presId="urn:microsoft.com/office/officeart/2005/8/layout/hierarchy2"/>
    <dgm:cxn modelId="{3EEF0DF1-6CC5-4604-B439-DCD0C7632B96}" type="presParOf" srcId="{14544D7A-220D-4DD8-A5EA-3B0B8624B0C8}" destId="{37A150D0-CD9F-4146-BADA-00DA141DA106}" srcOrd="0" destOrd="0" presId="urn:microsoft.com/office/officeart/2005/8/layout/hierarchy2"/>
    <dgm:cxn modelId="{D8EB3894-81F1-4286-9899-2D4C39C4EAF9}" type="presParOf" srcId="{37A150D0-CD9F-4146-BADA-00DA141DA106}" destId="{DDAFF602-32E4-4D1D-AC69-8C261F26E6D3}" srcOrd="0" destOrd="0" presId="urn:microsoft.com/office/officeart/2005/8/layout/hierarchy2"/>
    <dgm:cxn modelId="{FD4B0354-4448-49DF-A024-4D07FA42DE2B}" type="presParOf" srcId="{14544D7A-220D-4DD8-A5EA-3B0B8624B0C8}" destId="{07EABA0D-30A0-40C8-9D6E-66FE8689C244}" srcOrd="1" destOrd="0" presId="urn:microsoft.com/office/officeart/2005/8/layout/hierarchy2"/>
    <dgm:cxn modelId="{FFC57B64-CE0E-4028-BDD6-5D1601CEC771}" type="presParOf" srcId="{07EABA0D-30A0-40C8-9D6E-66FE8689C244}" destId="{53748DAC-AA80-4F3E-9280-3AE2B73F5D9B}" srcOrd="0" destOrd="0" presId="urn:microsoft.com/office/officeart/2005/8/layout/hierarchy2"/>
    <dgm:cxn modelId="{E0754DDD-7931-48BC-95B5-85C02C0D0DCC}" type="presParOf" srcId="{07EABA0D-30A0-40C8-9D6E-66FE8689C244}" destId="{52F34DD4-29D2-4340-9F9C-04B660229850}" srcOrd="1" destOrd="0" presId="urn:microsoft.com/office/officeart/2005/8/layout/hierarchy2"/>
    <dgm:cxn modelId="{03057F8F-0A8E-4FBF-A814-D5C0CAEA6127}" type="presParOf" srcId="{52F34DD4-29D2-4340-9F9C-04B660229850}" destId="{7A3982FB-08F7-4F57-BB48-9C83F20CEFE6}" srcOrd="0" destOrd="0" presId="urn:microsoft.com/office/officeart/2005/8/layout/hierarchy2"/>
    <dgm:cxn modelId="{CF497388-2CC1-402B-A013-0008DDC4C11C}" type="presParOf" srcId="{7A3982FB-08F7-4F57-BB48-9C83F20CEFE6}" destId="{202A3E5D-DB38-4F4F-89C5-74B3B347DC79}" srcOrd="0" destOrd="0" presId="urn:microsoft.com/office/officeart/2005/8/layout/hierarchy2"/>
    <dgm:cxn modelId="{46C184C6-C0BB-4E1F-9FD6-C02AB645A2AE}" type="presParOf" srcId="{52F34DD4-29D2-4340-9F9C-04B660229850}" destId="{40DE6700-4DE0-4D31-B1A1-E66C8710066D}" srcOrd="1" destOrd="0" presId="urn:microsoft.com/office/officeart/2005/8/layout/hierarchy2"/>
    <dgm:cxn modelId="{9CB0B50A-1AC5-48ED-8FDB-DC421E10892F}" type="presParOf" srcId="{40DE6700-4DE0-4D31-B1A1-E66C8710066D}" destId="{6121E5F1-62A7-46C0-B029-E98E52C0772C}" srcOrd="0" destOrd="0" presId="urn:microsoft.com/office/officeart/2005/8/layout/hierarchy2"/>
    <dgm:cxn modelId="{EAA7C9C1-B23E-434D-B8E1-4CBD91084C8A}" type="presParOf" srcId="{40DE6700-4DE0-4D31-B1A1-E66C8710066D}" destId="{744368D0-F760-4F40-8300-50363C9E8B9E}" srcOrd="1" destOrd="0" presId="urn:microsoft.com/office/officeart/2005/8/layout/hierarchy2"/>
    <dgm:cxn modelId="{805D8E60-D5EC-4126-8D32-46DC217FB854}" type="presParOf" srcId="{52F34DD4-29D2-4340-9F9C-04B660229850}" destId="{1B8AF6E1-9D5A-4A9B-A8B7-04651AA311DF}" srcOrd="2" destOrd="0" presId="urn:microsoft.com/office/officeart/2005/8/layout/hierarchy2"/>
    <dgm:cxn modelId="{4B1BA208-55B5-4946-ABEE-D69475A010B7}" type="presParOf" srcId="{1B8AF6E1-9D5A-4A9B-A8B7-04651AA311DF}" destId="{B2C4EC28-2A2F-4FC4-8300-C5203032358C}" srcOrd="0" destOrd="0" presId="urn:microsoft.com/office/officeart/2005/8/layout/hierarchy2"/>
    <dgm:cxn modelId="{0AFADA8C-5800-472F-972C-819581993106}" type="presParOf" srcId="{52F34DD4-29D2-4340-9F9C-04B660229850}" destId="{0AB5C8B6-40BB-4FB7-96F2-975501878B52}" srcOrd="3" destOrd="0" presId="urn:microsoft.com/office/officeart/2005/8/layout/hierarchy2"/>
    <dgm:cxn modelId="{BF0BC25F-A541-4734-A15D-42FDA88A94CA}" type="presParOf" srcId="{0AB5C8B6-40BB-4FB7-96F2-975501878B52}" destId="{441164FA-747E-49B4-A75C-FD7321E0BEAE}" srcOrd="0" destOrd="0" presId="urn:microsoft.com/office/officeart/2005/8/layout/hierarchy2"/>
    <dgm:cxn modelId="{18561C3D-35BE-4BFB-A828-B406CB6F656C}" type="presParOf" srcId="{0AB5C8B6-40BB-4FB7-96F2-975501878B52}" destId="{8D4B70D9-86E5-423D-90F5-F58AE4A3204C}" srcOrd="1" destOrd="0" presId="urn:microsoft.com/office/officeart/2005/8/layout/hierarchy2"/>
    <dgm:cxn modelId="{243A73AC-A9F2-4916-AC29-6C3A3BB00F7A}" type="presParOf" srcId="{8D4B70D9-86E5-423D-90F5-F58AE4A3204C}" destId="{A29BCB54-518F-4DF2-8957-F5011C987D2C}" srcOrd="0" destOrd="0" presId="urn:microsoft.com/office/officeart/2005/8/layout/hierarchy2"/>
    <dgm:cxn modelId="{33944D17-5EC6-43E5-B530-D93BF6AAFBBB}" type="presParOf" srcId="{A29BCB54-518F-4DF2-8957-F5011C987D2C}" destId="{CF686A3D-34D3-4EC3-8101-345C77D36028}" srcOrd="0" destOrd="0" presId="urn:microsoft.com/office/officeart/2005/8/layout/hierarchy2"/>
    <dgm:cxn modelId="{9F773314-7151-4C91-92CC-017F596A9F95}" type="presParOf" srcId="{8D4B70D9-86E5-423D-90F5-F58AE4A3204C}" destId="{D2CD42BA-751B-4885-AEB8-2EAC6C092290}" srcOrd="1" destOrd="0" presId="urn:microsoft.com/office/officeart/2005/8/layout/hierarchy2"/>
    <dgm:cxn modelId="{FF0E2180-8727-4EF2-ABC7-D147F3B477BC}" type="presParOf" srcId="{D2CD42BA-751B-4885-AEB8-2EAC6C092290}" destId="{F04967D1-71B7-4795-97ED-3106D7AE7F09}" srcOrd="0" destOrd="0" presId="urn:microsoft.com/office/officeart/2005/8/layout/hierarchy2"/>
    <dgm:cxn modelId="{FB1FB6B7-FE36-4C2B-BE8D-856BC2DD5200}" type="presParOf" srcId="{D2CD42BA-751B-4885-AEB8-2EAC6C092290}" destId="{078D3D40-C6FD-485B-BF86-9D58172A742F}" srcOrd="1" destOrd="0" presId="urn:microsoft.com/office/officeart/2005/8/layout/hierarchy2"/>
    <dgm:cxn modelId="{52003D64-BDA3-40F9-8306-137E03E30CA7}" type="presParOf" srcId="{52F34DD4-29D2-4340-9F9C-04B660229850}" destId="{3900BD65-F2A5-47B2-8634-69271386D979}" srcOrd="4" destOrd="0" presId="urn:microsoft.com/office/officeart/2005/8/layout/hierarchy2"/>
    <dgm:cxn modelId="{219187EE-5193-48B7-B3E0-D9CD5738C15B}" type="presParOf" srcId="{3900BD65-F2A5-47B2-8634-69271386D979}" destId="{4CEBB0C7-E440-4F97-BA60-31983E61A4C2}" srcOrd="0" destOrd="0" presId="urn:microsoft.com/office/officeart/2005/8/layout/hierarchy2"/>
    <dgm:cxn modelId="{6C80401D-7B23-4058-A02E-57297A553586}" type="presParOf" srcId="{52F34DD4-29D2-4340-9F9C-04B660229850}" destId="{91FFE800-E5EB-4110-841B-1D3B1307F803}" srcOrd="5" destOrd="0" presId="urn:microsoft.com/office/officeart/2005/8/layout/hierarchy2"/>
    <dgm:cxn modelId="{ADC42849-2204-4ECA-93EA-EBCE490941A9}" type="presParOf" srcId="{91FFE800-E5EB-4110-841B-1D3B1307F803}" destId="{8B089391-FF15-4EC2-ACA5-70303BF258B3}" srcOrd="0" destOrd="0" presId="urn:microsoft.com/office/officeart/2005/8/layout/hierarchy2"/>
    <dgm:cxn modelId="{35DF661B-E84D-49FD-A3B2-14A3DAC7ABB3}" type="presParOf" srcId="{91FFE800-E5EB-4110-841B-1D3B1307F803}" destId="{460B0FBE-0631-4B39-B492-F4345D08F164}" srcOrd="1" destOrd="0" presId="urn:microsoft.com/office/officeart/2005/8/layout/hierarchy2"/>
    <dgm:cxn modelId="{0AC7B874-93A2-4D60-ACE5-08A21792A11D}" type="presParOf" srcId="{460B0FBE-0631-4B39-B492-F4345D08F164}" destId="{01A892EA-080E-4093-B809-FED1A400C840}" srcOrd="0" destOrd="0" presId="urn:microsoft.com/office/officeart/2005/8/layout/hierarchy2"/>
    <dgm:cxn modelId="{75FB4329-133F-4E94-8226-F9EC7ED9CDA7}" type="presParOf" srcId="{01A892EA-080E-4093-B809-FED1A400C840}" destId="{33FCF021-A570-4FF8-8634-D9A248D7CDDC}" srcOrd="0" destOrd="0" presId="urn:microsoft.com/office/officeart/2005/8/layout/hierarchy2"/>
    <dgm:cxn modelId="{EFA79142-5E16-40FE-8C2A-E7661E29B2AE}" type="presParOf" srcId="{460B0FBE-0631-4B39-B492-F4345D08F164}" destId="{02D1E1DB-AB99-42F2-B269-F95934A52B94}" srcOrd="1" destOrd="0" presId="urn:microsoft.com/office/officeart/2005/8/layout/hierarchy2"/>
    <dgm:cxn modelId="{31327646-E042-44B7-B5DC-C49E0FFAF7DF}" type="presParOf" srcId="{02D1E1DB-AB99-42F2-B269-F95934A52B94}" destId="{A1812B23-5DDC-46B8-AF0C-3AEE68C41462}" srcOrd="0" destOrd="0" presId="urn:microsoft.com/office/officeart/2005/8/layout/hierarchy2"/>
    <dgm:cxn modelId="{AC138218-C4E5-43E0-911B-71AEA76A9582}" type="presParOf" srcId="{02D1E1DB-AB99-42F2-B269-F95934A52B94}" destId="{97C8804C-67F2-4E4B-B387-2EA4A87C0E3A}" srcOrd="1" destOrd="0" presId="urn:microsoft.com/office/officeart/2005/8/layout/hierarchy2"/>
    <dgm:cxn modelId="{8996454B-A6C1-443E-B9B7-5AAC296512C3}" type="presParOf" srcId="{EE92C046-D928-4863-AAD8-4BA330852133}" destId="{9C296957-AA24-4EB3-BAA7-C669DE0772D2}" srcOrd="2" destOrd="0" presId="urn:microsoft.com/office/officeart/2005/8/layout/hierarchy2"/>
    <dgm:cxn modelId="{5BC5022A-02D1-4111-974F-8426E2F64DC1}" type="presParOf" srcId="{9C296957-AA24-4EB3-BAA7-C669DE0772D2}" destId="{E59451CC-90F4-4178-8EB7-E8AD6FB8EC32}" srcOrd="0" destOrd="0" presId="urn:microsoft.com/office/officeart/2005/8/layout/hierarchy2"/>
    <dgm:cxn modelId="{8668A13C-741C-4374-9D02-D739E4247A83}" type="presParOf" srcId="{EE92C046-D928-4863-AAD8-4BA330852133}" destId="{95613975-6AFA-497F-B15F-0A92EAE327C3}" srcOrd="3" destOrd="0" presId="urn:microsoft.com/office/officeart/2005/8/layout/hierarchy2"/>
    <dgm:cxn modelId="{9F7195D3-E3D3-4641-A0C1-AB3B45BDE655}" type="presParOf" srcId="{95613975-6AFA-497F-B15F-0A92EAE327C3}" destId="{4C41B498-DE3E-48AB-900F-7BC9DF3CEF6F}" srcOrd="0" destOrd="0" presId="urn:microsoft.com/office/officeart/2005/8/layout/hierarchy2"/>
    <dgm:cxn modelId="{1E98D679-10E3-4E47-8FCE-A4F52760C07F}" type="presParOf" srcId="{95613975-6AFA-497F-B15F-0A92EAE327C3}" destId="{04429C3C-86A7-45D4-A1DC-63A3EC4A7596}" srcOrd="1" destOrd="0" presId="urn:microsoft.com/office/officeart/2005/8/layout/hierarchy2"/>
    <dgm:cxn modelId="{72C48EFD-975F-4DE4-905C-241BBECB6763}" type="presParOf" srcId="{04429C3C-86A7-45D4-A1DC-63A3EC4A7596}" destId="{146743FD-00B0-45DF-8E2A-439FD94E69A4}" srcOrd="0" destOrd="0" presId="urn:microsoft.com/office/officeart/2005/8/layout/hierarchy2"/>
    <dgm:cxn modelId="{423CD450-EA99-4B29-A7BB-023065C2F057}" type="presParOf" srcId="{146743FD-00B0-45DF-8E2A-439FD94E69A4}" destId="{70FFE9D8-3F04-4FB7-A8A8-56E175E42D26}" srcOrd="0" destOrd="0" presId="urn:microsoft.com/office/officeart/2005/8/layout/hierarchy2"/>
    <dgm:cxn modelId="{9FF5CBD4-EAE2-4F16-AD52-D19432291FF4}" type="presParOf" srcId="{04429C3C-86A7-45D4-A1DC-63A3EC4A7596}" destId="{0E8985BA-2245-4D62-90CD-9C9070548C50}" srcOrd="1" destOrd="0" presId="urn:microsoft.com/office/officeart/2005/8/layout/hierarchy2"/>
    <dgm:cxn modelId="{7C95EA23-50DF-4E0E-ACFA-6097E27677AB}" type="presParOf" srcId="{0E8985BA-2245-4D62-90CD-9C9070548C50}" destId="{BC67D5AA-3792-4CFE-8D91-04207AE000BC}" srcOrd="0" destOrd="0" presId="urn:microsoft.com/office/officeart/2005/8/layout/hierarchy2"/>
    <dgm:cxn modelId="{4B878497-EA6F-44FB-B8D4-5AD6CD5871F5}" type="presParOf" srcId="{0E8985BA-2245-4D62-90CD-9C9070548C50}" destId="{FAB6D150-EB71-48C6-9ECC-B360E4279555}" srcOrd="1" destOrd="0" presId="urn:microsoft.com/office/officeart/2005/8/layout/hierarchy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59AA54-E691-450A-92D8-8500A27CBABB}" type="doc">
      <dgm:prSet loTypeId="urn:microsoft.com/office/officeart/2005/8/layout/cycle3" loCatId="cycle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s-ES"/>
        </a:p>
      </dgm:t>
    </dgm:pt>
    <dgm:pt modelId="{CB9235A9-7D7C-43F6-BA0C-1254AA4A731C}">
      <dgm:prSet phldrT="[Texto]"/>
      <dgm:spPr/>
      <dgm:t>
        <a:bodyPr/>
        <a:lstStyle/>
        <a:p>
          <a:r>
            <a:rPr lang="es-ES"/>
            <a:t>ObjectiveFun  RestricionFun</a:t>
          </a:r>
        </a:p>
      </dgm:t>
    </dgm:pt>
    <dgm:pt modelId="{9E1B2DDB-26E6-4FFD-A338-A4E8C5331EBE}" type="parTrans" cxnId="{BE25C77C-B717-4BF6-A97C-7F440D122E2B}">
      <dgm:prSet/>
      <dgm:spPr/>
      <dgm:t>
        <a:bodyPr/>
        <a:lstStyle/>
        <a:p>
          <a:endParaRPr lang="es-ES"/>
        </a:p>
      </dgm:t>
    </dgm:pt>
    <dgm:pt modelId="{D2200E10-04FA-4D4D-98D8-BF8D63B1A74C}" type="sibTrans" cxnId="{BE25C77C-B717-4BF6-A97C-7F440D122E2B}">
      <dgm:prSet/>
      <dgm:spPr/>
      <dgm:t>
        <a:bodyPr/>
        <a:lstStyle/>
        <a:p>
          <a:endParaRPr lang="es-ES"/>
        </a:p>
      </dgm:t>
    </dgm:pt>
    <dgm:pt modelId="{1FC23D24-68B9-4C53-AE80-B68F14DDDABD}">
      <dgm:prSet phldrT="[Texto]"/>
      <dgm:spPr/>
      <dgm:t>
        <a:bodyPr/>
        <a:lstStyle/>
        <a:p>
          <a:r>
            <a:rPr lang="es-ES"/>
            <a:t>Generación de resultados</a:t>
          </a:r>
        </a:p>
      </dgm:t>
    </dgm:pt>
    <dgm:pt modelId="{CB24B130-7BED-47D0-A1FD-8958740A2D67}" type="parTrans" cxnId="{DC1E5760-A013-46D4-BBE8-F173046A3F20}">
      <dgm:prSet/>
      <dgm:spPr/>
      <dgm:t>
        <a:bodyPr/>
        <a:lstStyle/>
        <a:p>
          <a:endParaRPr lang="es-ES"/>
        </a:p>
      </dgm:t>
    </dgm:pt>
    <dgm:pt modelId="{4EDD8B1C-2CA2-4AB0-9E7A-03DDF8EC8C75}" type="sibTrans" cxnId="{DC1E5760-A013-46D4-BBE8-F173046A3F20}">
      <dgm:prSet/>
      <dgm:spPr/>
      <dgm:t>
        <a:bodyPr/>
        <a:lstStyle/>
        <a:p>
          <a:endParaRPr lang="es-ES"/>
        </a:p>
      </dgm:t>
    </dgm:pt>
    <dgm:pt modelId="{C548EAAA-BB29-41C3-92F2-3F5BA6CF08E8}">
      <dgm:prSet phldrT="[Texto]"/>
      <dgm:spPr/>
      <dgm:t>
        <a:bodyPr/>
        <a:lstStyle/>
        <a:p>
          <a:r>
            <a:rPr lang="es-ES"/>
            <a:t>Analisis de resultados</a:t>
          </a:r>
        </a:p>
      </dgm:t>
    </dgm:pt>
    <dgm:pt modelId="{F57CE980-7CB1-47EF-9007-E7C6D5D45B80}" type="parTrans" cxnId="{B7510A77-8144-4B9D-A24A-AEBE9206FD9E}">
      <dgm:prSet/>
      <dgm:spPr/>
      <dgm:t>
        <a:bodyPr/>
        <a:lstStyle/>
        <a:p>
          <a:endParaRPr lang="es-ES"/>
        </a:p>
      </dgm:t>
    </dgm:pt>
    <dgm:pt modelId="{AF254348-4A38-4EA4-82E3-0CA710B8E771}" type="sibTrans" cxnId="{B7510A77-8144-4B9D-A24A-AEBE9206FD9E}">
      <dgm:prSet/>
      <dgm:spPr/>
      <dgm:t>
        <a:bodyPr/>
        <a:lstStyle/>
        <a:p>
          <a:endParaRPr lang="es-ES"/>
        </a:p>
      </dgm:t>
    </dgm:pt>
    <dgm:pt modelId="{9AAD4045-FE13-400F-8D9F-83B269E26CE4}">
      <dgm:prSet phldrT="[Texto]"/>
      <dgm:spPr/>
      <dgm:t>
        <a:bodyPr/>
        <a:lstStyle/>
        <a:p>
          <a:r>
            <a:rPr lang="es-ES"/>
            <a:t>Selección de un nuevo punto</a:t>
          </a:r>
        </a:p>
      </dgm:t>
    </dgm:pt>
    <dgm:pt modelId="{19D85362-B049-474C-A50D-8C087B25834D}" type="parTrans" cxnId="{31C6FD7B-6443-4E8F-9AE4-849689ABC65A}">
      <dgm:prSet/>
      <dgm:spPr/>
      <dgm:t>
        <a:bodyPr/>
        <a:lstStyle/>
        <a:p>
          <a:endParaRPr lang="es-ES"/>
        </a:p>
      </dgm:t>
    </dgm:pt>
    <dgm:pt modelId="{1CDAE02A-D5A7-44B0-8717-A31728814735}" type="sibTrans" cxnId="{31C6FD7B-6443-4E8F-9AE4-849689ABC65A}">
      <dgm:prSet/>
      <dgm:spPr/>
      <dgm:t>
        <a:bodyPr/>
        <a:lstStyle/>
        <a:p>
          <a:endParaRPr lang="es-ES"/>
        </a:p>
      </dgm:t>
    </dgm:pt>
    <dgm:pt modelId="{43E1CD87-F185-4BCB-8B04-101193BB2AF8}">
      <dgm:prSet phldrT="[Texto]"/>
      <dgm:spPr/>
      <dgm:t>
        <a:bodyPr/>
        <a:lstStyle/>
        <a:p>
          <a:r>
            <a:rPr lang="es-ES"/>
            <a:t>Reiniciar proceso con el nuevo punto</a:t>
          </a:r>
        </a:p>
      </dgm:t>
    </dgm:pt>
    <dgm:pt modelId="{3782EE4C-522C-4E73-9A3E-B331126B57D9}" type="parTrans" cxnId="{32BAF728-198A-422F-9188-0439DF672571}">
      <dgm:prSet/>
      <dgm:spPr/>
      <dgm:t>
        <a:bodyPr/>
        <a:lstStyle/>
        <a:p>
          <a:endParaRPr lang="es-ES"/>
        </a:p>
      </dgm:t>
    </dgm:pt>
    <dgm:pt modelId="{1ADCA056-0816-447E-8115-22F61D8209A6}" type="sibTrans" cxnId="{32BAF728-198A-422F-9188-0439DF672571}">
      <dgm:prSet/>
      <dgm:spPr/>
      <dgm:t>
        <a:bodyPr/>
        <a:lstStyle/>
        <a:p>
          <a:endParaRPr lang="es-ES"/>
        </a:p>
      </dgm:t>
    </dgm:pt>
    <dgm:pt modelId="{D6450563-E2AC-4FFF-945E-33690D569505}" type="pres">
      <dgm:prSet presAssocID="{BD59AA54-E691-450A-92D8-8500A27CBAB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9C26479-D848-4DE4-BF4A-EDAFC0490BD7}" type="pres">
      <dgm:prSet presAssocID="{BD59AA54-E691-450A-92D8-8500A27CBABB}" presName="cycle" presStyleCnt="0"/>
      <dgm:spPr/>
      <dgm:t>
        <a:bodyPr/>
        <a:lstStyle/>
        <a:p>
          <a:endParaRPr lang="es-ES"/>
        </a:p>
      </dgm:t>
    </dgm:pt>
    <dgm:pt modelId="{89923CAC-EC03-4A81-AA2F-540B4CFCB492}" type="pres">
      <dgm:prSet presAssocID="{CB9235A9-7D7C-43F6-BA0C-1254AA4A731C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8EA3698-F300-4EE7-A647-7F9AC3C82E02}" type="pres">
      <dgm:prSet presAssocID="{D2200E10-04FA-4D4D-98D8-BF8D63B1A74C}" presName="sibTransFirstNode" presStyleLbl="bgShp" presStyleIdx="0" presStyleCnt="1"/>
      <dgm:spPr/>
      <dgm:t>
        <a:bodyPr/>
        <a:lstStyle/>
        <a:p>
          <a:endParaRPr lang="es-ES"/>
        </a:p>
      </dgm:t>
    </dgm:pt>
    <dgm:pt modelId="{A09B3AD2-0EDC-4C72-855A-EBF7078080AD}" type="pres">
      <dgm:prSet presAssocID="{1FC23D24-68B9-4C53-AE80-B68F14DDDABD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87B360A-DBED-451E-97E0-375C19B5269A}" type="pres">
      <dgm:prSet presAssocID="{C548EAAA-BB29-41C3-92F2-3F5BA6CF08E8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1AE9D78-0E0C-48DC-B1D6-82CD915FA331}" type="pres">
      <dgm:prSet presAssocID="{9AAD4045-FE13-400F-8D9F-83B269E26CE4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8D3A125-42E1-4F4F-A2FB-D765DE918012}" type="pres">
      <dgm:prSet presAssocID="{43E1CD87-F185-4BCB-8B04-101193BB2AF8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1C6FD7B-6443-4E8F-9AE4-849689ABC65A}" srcId="{BD59AA54-E691-450A-92D8-8500A27CBABB}" destId="{9AAD4045-FE13-400F-8D9F-83B269E26CE4}" srcOrd="3" destOrd="0" parTransId="{19D85362-B049-474C-A50D-8C087B25834D}" sibTransId="{1CDAE02A-D5A7-44B0-8717-A31728814735}"/>
    <dgm:cxn modelId="{66D91B85-4370-44EF-B5D2-464B09665AC8}" type="presOf" srcId="{9AAD4045-FE13-400F-8D9F-83B269E26CE4}" destId="{E1AE9D78-0E0C-48DC-B1D6-82CD915FA331}" srcOrd="0" destOrd="0" presId="urn:microsoft.com/office/officeart/2005/8/layout/cycle3"/>
    <dgm:cxn modelId="{B7510A77-8144-4B9D-A24A-AEBE9206FD9E}" srcId="{BD59AA54-E691-450A-92D8-8500A27CBABB}" destId="{C548EAAA-BB29-41C3-92F2-3F5BA6CF08E8}" srcOrd="2" destOrd="0" parTransId="{F57CE980-7CB1-47EF-9007-E7C6D5D45B80}" sibTransId="{AF254348-4A38-4EA4-82E3-0CA710B8E771}"/>
    <dgm:cxn modelId="{2C14593F-ABC5-40FC-885E-BBD10777F838}" type="presOf" srcId="{CB9235A9-7D7C-43F6-BA0C-1254AA4A731C}" destId="{89923CAC-EC03-4A81-AA2F-540B4CFCB492}" srcOrd="0" destOrd="0" presId="urn:microsoft.com/office/officeart/2005/8/layout/cycle3"/>
    <dgm:cxn modelId="{32BAF728-198A-422F-9188-0439DF672571}" srcId="{BD59AA54-E691-450A-92D8-8500A27CBABB}" destId="{43E1CD87-F185-4BCB-8B04-101193BB2AF8}" srcOrd="4" destOrd="0" parTransId="{3782EE4C-522C-4E73-9A3E-B331126B57D9}" sibTransId="{1ADCA056-0816-447E-8115-22F61D8209A6}"/>
    <dgm:cxn modelId="{557197DE-DE3D-42EF-8783-63C7AE822A65}" type="presOf" srcId="{D2200E10-04FA-4D4D-98D8-BF8D63B1A74C}" destId="{78EA3698-F300-4EE7-A647-7F9AC3C82E02}" srcOrd="0" destOrd="0" presId="urn:microsoft.com/office/officeart/2005/8/layout/cycle3"/>
    <dgm:cxn modelId="{C2C921D6-F13C-48F7-ABE6-CD239039B22C}" type="presOf" srcId="{BD59AA54-E691-450A-92D8-8500A27CBABB}" destId="{D6450563-E2AC-4FFF-945E-33690D569505}" srcOrd="0" destOrd="0" presId="urn:microsoft.com/office/officeart/2005/8/layout/cycle3"/>
    <dgm:cxn modelId="{EC423CF5-E362-4649-B6E6-7C830928C0D5}" type="presOf" srcId="{1FC23D24-68B9-4C53-AE80-B68F14DDDABD}" destId="{A09B3AD2-0EDC-4C72-855A-EBF7078080AD}" srcOrd="0" destOrd="0" presId="urn:microsoft.com/office/officeart/2005/8/layout/cycle3"/>
    <dgm:cxn modelId="{CEC9E280-324E-4B2A-AB7B-3F2CC7CAC561}" type="presOf" srcId="{C548EAAA-BB29-41C3-92F2-3F5BA6CF08E8}" destId="{E87B360A-DBED-451E-97E0-375C19B5269A}" srcOrd="0" destOrd="0" presId="urn:microsoft.com/office/officeart/2005/8/layout/cycle3"/>
    <dgm:cxn modelId="{BE25C77C-B717-4BF6-A97C-7F440D122E2B}" srcId="{BD59AA54-E691-450A-92D8-8500A27CBABB}" destId="{CB9235A9-7D7C-43F6-BA0C-1254AA4A731C}" srcOrd="0" destOrd="0" parTransId="{9E1B2DDB-26E6-4FFD-A338-A4E8C5331EBE}" sibTransId="{D2200E10-04FA-4D4D-98D8-BF8D63B1A74C}"/>
    <dgm:cxn modelId="{CC8F0FDA-9565-4F15-BFCE-46F045AC3A63}" type="presOf" srcId="{43E1CD87-F185-4BCB-8B04-101193BB2AF8}" destId="{B8D3A125-42E1-4F4F-A2FB-D765DE918012}" srcOrd="0" destOrd="0" presId="urn:microsoft.com/office/officeart/2005/8/layout/cycle3"/>
    <dgm:cxn modelId="{DC1E5760-A013-46D4-BBE8-F173046A3F20}" srcId="{BD59AA54-E691-450A-92D8-8500A27CBABB}" destId="{1FC23D24-68B9-4C53-AE80-B68F14DDDABD}" srcOrd="1" destOrd="0" parTransId="{CB24B130-7BED-47D0-A1FD-8958740A2D67}" sibTransId="{4EDD8B1C-2CA2-4AB0-9E7A-03DDF8EC8C75}"/>
    <dgm:cxn modelId="{DD734B80-5102-44EF-A46E-06176EA86DBD}" type="presParOf" srcId="{D6450563-E2AC-4FFF-945E-33690D569505}" destId="{09C26479-D848-4DE4-BF4A-EDAFC0490BD7}" srcOrd="0" destOrd="0" presId="urn:microsoft.com/office/officeart/2005/8/layout/cycle3"/>
    <dgm:cxn modelId="{E0DE2553-D915-4584-8E1B-4B765D33E1AF}" type="presParOf" srcId="{09C26479-D848-4DE4-BF4A-EDAFC0490BD7}" destId="{89923CAC-EC03-4A81-AA2F-540B4CFCB492}" srcOrd="0" destOrd="0" presId="urn:microsoft.com/office/officeart/2005/8/layout/cycle3"/>
    <dgm:cxn modelId="{676F11DB-C770-48A3-852E-A152EA1D0828}" type="presParOf" srcId="{09C26479-D848-4DE4-BF4A-EDAFC0490BD7}" destId="{78EA3698-F300-4EE7-A647-7F9AC3C82E02}" srcOrd="1" destOrd="0" presId="urn:microsoft.com/office/officeart/2005/8/layout/cycle3"/>
    <dgm:cxn modelId="{8B48EFA6-9DE7-4931-9957-734595DE3116}" type="presParOf" srcId="{09C26479-D848-4DE4-BF4A-EDAFC0490BD7}" destId="{A09B3AD2-0EDC-4C72-855A-EBF7078080AD}" srcOrd="2" destOrd="0" presId="urn:microsoft.com/office/officeart/2005/8/layout/cycle3"/>
    <dgm:cxn modelId="{46417DC6-AA02-4D64-9910-4977DD4E2557}" type="presParOf" srcId="{09C26479-D848-4DE4-BF4A-EDAFC0490BD7}" destId="{E87B360A-DBED-451E-97E0-375C19B5269A}" srcOrd="3" destOrd="0" presId="urn:microsoft.com/office/officeart/2005/8/layout/cycle3"/>
    <dgm:cxn modelId="{C10EC5C8-5634-4EC9-BEF8-0F9BEAF47A64}" type="presParOf" srcId="{09C26479-D848-4DE4-BF4A-EDAFC0490BD7}" destId="{E1AE9D78-0E0C-48DC-B1D6-82CD915FA331}" srcOrd="4" destOrd="0" presId="urn:microsoft.com/office/officeart/2005/8/layout/cycle3"/>
    <dgm:cxn modelId="{4C4EED6B-7CAC-4070-805C-C7DC354FBEAB}" type="presParOf" srcId="{09C26479-D848-4DE4-BF4A-EDAFC0490BD7}" destId="{B8D3A125-42E1-4F4F-A2FB-D765DE918012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60F80-FB60-41EF-B2A6-3887C715F3C6}">
      <dsp:nvSpPr>
        <dsp:cNvPr id="0" name=""/>
        <dsp:cNvSpPr/>
      </dsp:nvSpPr>
      <dsp:spPr>
        <a:xfrm>
          <a:off x="4746" y="217697"/>
          <a:ext cx="1418565" cy="851139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/>
            <a:t>Recopilar datos de entrada</a:t>
          </a:r>
        </a:p>
      </dsp:txBody>
      <dsp:txXfrm>
        <a:off x="29675" y="242626"/>
        <a:ext cx="1368707" cy="801281"/>
      </dsp:txXfrm>
    </dsp:sp>
    <dsp:sp modelId="{F084EB5C-90E1-4FA0-BA68-BA6B86953BA4}">
      <dsp:nvSpPr>
        <dsp:cNvPr id="0" name=""/>
        <dsp:cNvSpPr/>
      </dsp:nvSpPr>
      <dsp:spPr>
        <a:xfrm>
          <a:off x="1548145" y="467365"/>
          <a:ext cx="300735" cy="3518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300" kern="1200"/>
        </a:p>
      </dsp:txBody>
      <dsp:txXfrm>
        <a:off x="1548145" y="537726"/>
        <a:ext cx="210515" cy="211082"/>
      </dsp:txXfrm>
    </dsp:sp>
    <dsp:sp modelId="{4306CFCB-A23D-4096-AA15-435D696C0F43}">
      <dsp:nvSpPr>
        <dsp:cNvPr id="0" name=""/>
        <dsp:cNvSpPr/>
      </dsp:nvSpPr>
      <dsp:spPr>
        <a:xfrm>
          <a:off x="1990737" y="217697"/>
          <a:ext cx="1418565" cy="851139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-6856"/>
            <a:lumOff val="6567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/>
            <a:t>Definir parámetros de la red</a:t>
          </a:r>
        </a:p>
      </dsp:txBody>
      <dsp:txXfrm>
        <a:off x="2015666" y="242626"/>
        <a:ext cx="1368707" cy="801281"/>
      </dsp:txXfrm>
    </dsp:sp>
    <dsp:sp modelId="{6E78A3C6-2433-442A-A878-1D3906B26C57}">
      <dsp:nvSpPr>
        <dsp:cNvPr id="0" name=""/>
        <dsp:cNvSpPr/>
      </dsp:nvSpPr>
      <dsp:spPr>
        <a:xfrm>
          <a:off x="3534136" y="467365"/>
          <a:ext cx="300735" cy="3518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-8442"/>
            <a:lumOff val="766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300" kern="1200"/>
        </a:p>
      </dsp:txBody>
      <dsp:txXfrm>
        <a:off x="3534136" y="537726"/>
        <a:ext cx="210515" cy="211082"/>
      </dsp:txXfrm>
    </dsp:sp>
    <dsp:sp modelId="{6ACE8C6B-72CF-4D7C-9FDE-9FF1854DD0DD}">
      <dsp:nvSpPr>
        <dsp:cNvPr id="0" name=""/>
        <dsp:cNvSpPr/>
      </dsp:nvSpPr>
      <dsp:spPr>
        <a:xfrm>
          <a:off x="3976728" y="217697"/>
          <a:ext cx="1418565" cy="851139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-13712"/>
            <a:lumOff val="1313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/>
            <a:t>Crear la red</a:t>
          </a:r>
        </a:p>
      </dsp:txBody>
      <dsp:txXfrm>
        <a:off x="4001657" y="242626"/>
        <a:ext cx="1368707" cy="801281"/>
      </dsp:txXfrm>
    </dsp:sp>
    <dsp:sp modelId="{8E8DD99B-26CB-4064-833D-623A451A2B4B}">
      <dsp:nvSpPr>
        <dsp:cNvPr id="0" name=""/>
        <dsp:cNvSpPr/>
      </dsp:nvSpPr>
      <dsp:spPr>
        <a:xfrm rot="5400000">
          <a:off x="4535643" y="1168136"/>
          <a:ext cx="300735" cy="3518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-16883"/>
            <a:lumOff val="1532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300" kern="1200"/>
        </a:p>
      </dsp:txBody>
      <dsp:txXfrm rot="-5400000">
        <a:off x="4580470" y="1193670"/>
        <a:ext cx="211082" cy="210515"/>
      </dsp:txXfrm>
    </dsp:sp>
    <dsp:sp modelId="{92426577-FAC7-4736-9BA9-44598BFE6E4C}">
      <dsp:nvSpPr>
        <dsp:cNvPr id="0" name=""/>
        <dsp:cNvSpPr/>
      </dsp:nvSpPr>
      <dsp:spPr>
        <a:xfrm>
          <a:off x="3976728" y="1636263"/>
          <a:ext cx="1418565" cy="851139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-20567"/>
            <a:lumOff val="1970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/>
            <a:t>Entrenar la red</a:t>
          </a:r>
        </a:p>
      </dsp:txBody>
      <dsp:txXfrm>
        <a:off x="4001657" y="1661192"/>
        <a:ext cx="1368707" cy="801281"/>
      </dsp:txXfrm>
    </dsp:sp>
    <dsp:sp modelId="{A2198283-336A-4ADC-A876-A8F19BA7129A}">
      <dsp:nvSpPr>
        <dsp:cNvPr id="0" name=""/>
        <dsp:cNvSpPr/>
      </dsp:nvSpPr>
      <dsp:spPr>
        <a:xfrm rot="10800000">
          <a:off x="3551159" y="1885930"/>
          <a:ext cx="300735" cy="3518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-25324"/>
            <a:lumOff val="2298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300" kern="1200"/>
        </a:p>
      </dsp:txBody>
      <dsp:txXfrm rot="10800000">
        <a:off x="3641379" y="1956291"/>
        <a:ext cx="210515" cy="211082"/>
      </dsp:txXfrm>
    </dsp:sp>
    <dsp:sp modelId="{3B4B5DA2-F1C0-406F-A367-BDE20DEAD210}">
      <dsp:nvSpPr>
        <dsp:cNvPr id="0" name=""/>
        <dsp:cNvSpPr/>
      </dsp:nvSpPr>
      <dsp:spPr>
        <a:xfrm>
          <a:off x="1990737" y="1636263"/>
          <a:ext cx="1418565" cy="851139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-27423"/>
            <a:lumOff val="2626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/>
            <a:t>Validar la red</a:t>
          </a:r>
        </a:p>
      </dsp:txBody>
      <dsp:txXfrm>
        <a:off x="2015666" y="1661192"/>
        <a:ext cx="1368707" cy="801281"/>
      </dsp:txXfrm>
    </dsp:sp>
    <dsp:sp modelId="{AD80DC49-D114-49D6-ADD5-2A58028E53BB}">
      <dsp:nvSpPr>
        <dsp:cNvPr id="0" name=""/>
        <dsp:cNvSpPr/>
      </dsp:nvSpPr>
      <dsp:spPr>
        <a:xfrm rot="10800000">
          <a:off x="1565167" y="1885930"/>
          <a:ext cx="300735" cy="3518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-33766"/>
            <a:lumOff val="3064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300" kern="1200"/>
        </a:p>
      </dsp:txBody>
      <dsp:txXfrm rot="10800000">
        <a:off x="1655387" y="1956291"/>
        <a:ext cx="210515" cy="211082"/>
      </dsp:txXfrm>
    </dsp:sp>
    <dsp:sp modelId="{0E3C8578-41FB-4F00-A5F7-B7EC6E229F61}">
      <dsp:nvSpPr>
        <dsp:cNvPr id="0" name=""/>
        <dsp:cNvSpPr/>
      </dsp:nvSpPr>
      <dsp:spPr>
        <a:xfrm>
          <a:off x="4746" y="1636263"/>
          <a:ext cx="1418565" cy="851139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-34279"/>
            <a:lumOff val="3283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/>
            <a:t>Utilizar la red</a:t>
          </a:r>
        </a:p>
      </dsp:txBody>
      <dsp:txXfrm>
        <a:off x="29675" y="1661192"/>
        <a:ext cx="1368707" cy="8012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C73201-1668-41F5-9313-FE445871B697}">
      <dsp:nvSpPr>
        <dsp:cNvPr id="0" name=""/>
        <dsp:cNvSpPr/>
      </dsp:nvSpPr>
      <dsp:spPr>
        <a:xfrm>
          <a:off x="12354" y="1808326"/>
          <a:ext cx="1695144" cy="744330"/>
        </a:xfrm>
        <a:prstGeom prst="roundRect">
          <a:avLst>
            <a:gd name="adj" fmla="val 10000"/>
          </a:avLst>
        </a:prstGeom>
        <a:solidFill>
          <a:schemeClr val="accent1">
            <a:alpha val="8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cap="none" spc="0" smtClean="0">
              <a:ln w="0"/>
              <a:solidFill>
                <a:schemeClr val="tx1"/>
              </a:solidFill>
              <a:effectLst/>
            </a:rPr>
            <a:t>Optimization</a:t>
          </a:r>
          <a:endParaRPr lang="es-ES" sz="1400" b="1" kern="1200" cap="none" spc="0">
            <a:ln w="0"/>
            <a:solidFill>
              <a:schemeClr val="tx1"/>
            </a:solidFill>
            <a:effectLst/>
          </a:endParaRPr>
        </a:p>
      </dsp:txBody>
      <dsp:txXfrm>
        <a:off x="34155" y="1830127"/>
        <a:ext cx="1651542" cy="700728"/>
      </dsp:txXfrm>
    </dsp:sp>
    <dsp:sp modelId="{C85FCF11-1ECE-4B5E-8F6C-04DD1A01DAC7}">
      <dsp:nvSpPr>
        <dsp:cNvPr id="0" name=""/>
        <dsp:cNvSpPr/>
      </dsp:nvSpPr>
      <dsp:spPr>
        <a:xfrm rot="18125987">
          <a:off x="1598131" y="1976383"/>
          <a:ext cx="466778" cy="12797"/>
        </a:xfrm>
        <a:custGeom>
          <a:avLst/>
          <a:gdLst/>
          <a:ahLst/>
          <a:cxnLst/>
          <a:rect l="0" t="0" r="0" b="0"/>
          <a:pathLst>
            <a:path>
              <a:moveTo>
                <a:pt x="0" y="6398"/>
              </a:moveTo>
              <a:lnTo>
                <a:pt x="466778" y="6398"/>
              </a:lnTo>
            </a:path>
          </a:pathLst>
        </a:custGeom>
        <a:noFill/>
        <a:ln w="15875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b="1" kern="1200" cap="none" spc="0">
            <a:ln w="0"/>
            <a:solidFill>
              <a:schemeClr val="tx1"/>
            </a:solidFill>
            <a:effectLst/>
          </a:endParaRPr>
        </a:p>
      </dsp:txBody>
      <dsp:txXfrm>
        <a:off x="1598131" y="1970579"/>
        <a:ext cx="466778" cy="24404"/>
      </dsp:txXfrm>
    </dsp:sp>
    <dsp:sp modelId="{0AEF9F75-FD56-4938-8C04-0111BF982427}">
      <dsp:nvSpPr>
        <dsp:cNvPr id="0" name=""/>
        <dsp:cNvSpPr/>
      </dsp:nvSpPr>
      <dsp:spPr>
        <a:xfrm>
          <a:off x="1955543" y="1412907"/>
          <a:ext cx="1907396" cy="74433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cap="none" spc="0" smtClean="0">
              <a:ln w="0"/>
              <a:solidFill>
                <a:schemeClr val="tx1"/>
              </a:solidFill>
              <a:effectLst/>
            </a:rPr>
            <a:t>OptimParameters</a:t>
          </a:r>
          <a:endParaRPr lang="es-ES" sz="1400" b="1" kern="1200" cap="none" spc="0">
            <a:ln w="0"/>
            <a:solidFill>
              <a:schemeClr val="tx1"/>
            </a:solidFill>
            <a:effectLst/>
          </a:endParaRPr>
        </a:p>
      </dsp:txBody>
      <dsp:txXfrm>
        <a:off x="1977344" y="1434708"/>
        <a:ext cx="1863794" cy="700728"/>
      </dsp:txXfrm>
    </dsp:sp>
    <dsp:sp modelId="{92F59CF9-DA07-42BE-979C-EA9366A33407}">
      <dsp:nvSpPr>
        <dsp:cNvPr id="0" name=""/>
        <dsp:cNvSpPr/>
      </dsp:nvSpPr>
      <dsp:spPr>
        <a:xfrm rot="3474013">
          <a:off x="1598131" y="2371802"/>
          <a:ext cx="466778" cy="12797"/>
        </a:xfrm>
        <a:custGeom>
          <a:avLst/>
          <a:gdLst/>
          <a:ahLst/>
          <a:cxnLst/>
          <a:rect l="0" t="0" r="0" b="0"/>
          <a:pathLst>
            <a:path>
              <a:moveTo>
                <a:pt x="0" y="6398"/>
              </a:moveTo>
              <a:lnTo>
                <a:pt x="466778" y="6398"/>
              </a:lnTo>
            </a:path>
          </a:pathLst>
        </a:custGeom>
        <a:noFill/>
        <a:ln w="15875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b="1" kern="1200" cap="none" spc="0">
            <a:ln w="0"/>
            <a:solidFill>
              <a:schemeClr val="tx1"/>
            </a:solidFill>
            <a:effectLst/>
          </a:endParaRPr>
        </a:p>
      </dsp:txBody>
      <dsp:txXfrm>
        <a:off x="1598131" y="2365999"/>
        <a:ext cx="466778" cy="24404"/>
      </dsp:txXfrm>
    </dsp:sp>
    <dsp:sp modelId="{435E7F4C-CCCF-42F6-B5C9-D69531D91751}">
      <dsp:nvSpPr>
        <dsp:cNvPr id="0" name=""/>
        <dsp:cNvSpPr/>
      </dsp:nvSpPr>
      <dsp:spPr>
        <a:xfrm>
          <a:off x="1955543" y="2203745"/>
          <a:ext cx="1907396" cy="744330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cap="none" spc="0" dirty="0" err="1" smtClean="0">
              <a:ln w="0"/>
              <a:solidFill>
                <a:schemeClr val="tx1"/>
              </a:solidFill>
              <a:effectLst/>
            </a:rPr>
            <a:t>OptimizationFunction</a:t>
          </a:r>
          <a:endParaRPr lang="es-ES" sz="1400" b="1" kern="1200" cap="none" spc="0" dirty="0">
            <a:ln w="0"/>
            <a:solidFill>
              <a:schemeClr val="tx1"/>
            </a:solidFill>
            <a:effectLst/>
          </a:endParaRPr>
        </a:p>
      </dsp:txBody>
      <dsp:txXfrm>
        <a:off x="1977344" y="2225546"/>
        <a:ext cx="1863794" cy="700728"/>
      </dsp:txXfrm>
    </dsp:sp>
    <dsp:sp modelId="{E854BCC2-265B-4543-B8F5-F478F55AA164}">
      <dsp:nvSpPr>
        <dsp:cNvPr id="0" name=""/>
        <dsp:cNvSpPr/>
      </dsp:nvSpPr>
      <dsp:spPr>
        <a:xfrm rot="18125987">
          <a:off x="3753571" y="2371802"/>
          <a:ext cx="466778" cy="12797"/>
        </a:xfrm>
        <a:custGeom>
          <a:avLst/>
          <a:gdLst/>
          <a:ahLst/>
          <a:cxnLst/>
          <a:rect l="0" t="0" r="0" b="0"/>
          <a:pathLst>
            <a:path>
              <a:moveTo>
                <a:pt x="0" y="6398"/>
              </a:moveTo>
              <a:lnTo>
                <a:pt x="466778" y="6398"/>
              </a:lnTo>
            </a:path>
          </a:pathLst>
        </a:custGeom>
        <a:noFill/>
        <a:ln w="15875" cap="rnd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b="1" kern="1200" cap="none" spc="0">
            <a:ln w="0"/>
            <a:solidFill>
              <a:schemeClr val="tx1"/>
            </a:solidFill>
            <a:effectLst/>
          </a:endParaRPr>
        </a:p>
      </dsp:txBody>
      <dsp:txXfrm>
        <a:off x="3753571" y="2365999"/>
        <a:ext cx="466778" cy="24404"/>
      </dsp:txXfrm>
    </dsp:sp>
    <dsp:sp modelId="{50B6C4AA-2F57-4631-A503-1A40188065E3}">
      <dsp:nvSpPr>
        <dsp:cNvPr id="0" name=""/>
        <dsp:cNvSpPr/>
      </dsp:nvSpPr>
      <dsp:spPr>
        <a:xfrm>
          <a:off x="4110983" y="1808326"/>
          <a:ext cx="1695144" cy="744330"/>
        </a:xfrm>
        <a:prstGeom prst="roundRect">
          <a:avLst>
            <a:gd name="adj" fmla="val 10000"/>
          </a:avLst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cap="none" spc="0" smtClean="0">
              <a:ln w="0"/>
              <a:solidFill>
                <a:schemeClr val="tx1"/>
              </a:solidFill>
              <a:effectLst/>
            </a:rPr>
            <a:t>ObjectiveFun</a:t>
          </a:r>
          <a:endParaRPr lang="es-ES" sz="1400" b="1" kern="1200" cap="none" spc="0">
            <a:ln w="0"/>
            <a:solidFill>
              <a:schemeClr val="tx1"/>
            </a:solidFill>
            <a:effectLst/>
          </a:endParaRPr>
        </a:p>
      </dsp:txBody>
      <dsp:txXfrm>
        <a:off x="4132784" y="1830127"/>
        <a:ext cx="1651542" cy="700728"/>
      </dsp:txXfrm>
    </dsp:sp>
    <dsp:sp modelId="{37A150D0-CD9F-4146-BADA-00DA141DA106}">
      <dsp:nvSpPr>
        <dsp:cNvPr id="0" name=""/>
        <dsp:cNvSpPr/>
      </dsp:nvSpPr>
      <dsp:spPr>
        <a:xfrm>
          <a:off x="5806128" y="2174092"/>
          <a:ext cx="248043" cy="12797"/>
        </a:xfrm>
        <a:custGeom>
          <a:avLst/>
          <a:gdLst/>
          <a:ahLst/>
          <a:cxnLst/>
          <a:rect l="0" t="0" r="0" b="0"/>
          <a:pathLst>
            <a:path>
              <a:moveTo>
                <a:pt x="0" y="6398"/>
              </a:moveTo>
              <a:lnTo>
                <a:pt x="248043" y="6398"/>
              </a:lnTo>
            </a:path>
          </a:pathLst>
        </a:custGeom>
        <a:noFill/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b="1" kern="1200" cap="none" spc="0">
            <a:ln w="0"/>
            <a:solidFill>
              <a:schemeClr val="tx1"/>
            </a:solidFill>
            <a:effectLst/>
          </a:endParaRPr>
        </a:p>
      </dsp:txBody>
      <dsp:txXfrm>
        <a:off x="5806128" y="2174007"/>
        <a:ext cx="248043" cy="12968"/>
      </dsp:txXfrm>
    </dsp:sp>
    <dsp:sp modelId="{53748DAC-AA80-4F3E-9280-3AE2B73F5D9B}">
      <dsp:nvSpPr>
        <dsp:cNvPr id="0" name=""/>
        <dsp:cNvSpPr/>
      </dsp:nvSpPr>
      <dsp:spPr>
        <a:xfrm>
          <a:off x="6054172" y="1808326"/>
          <a:ext cx="1695144" cy="744330"/>
        </a:xfrm>
        <a:prstGeom prst="roundRect">
          <a:avLst>
            <a:gd name="adj" fmla="val 10000"/>
          </a:avLst>
        </a:prstGeom>
        <a:solidFill>
          <a:schemeClr val="accent1">
            <a:alpha val="3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cap="none" spc="0" dirty="0" err="1" smtClean="0">
              <a:ln w="0"/>
              <a:solidFill>
                <a:schemeClr val="tx1"/>
              </a:solidFill>
              <a:effectLst/>
            </a:rPr>
            <a:t>OutputObtention</a:t>
          </a:r>
          <a:endParaRPr lang="es-ES" sz="1400" b="1" kern="1200" cap="none" spc="0" dirty="0">
            <a:ln w="0"/>
            <a:solidFill>
              <a:schemeClr val="tx1"/>
            </a:solidFill>
            <a:effectLst/>
          </a:endParaRPr>
        </a:p>
      </dsp:txBody>
      <dsp:txXfrm>
        <a:off x="6075973" y="1830127"/>
        <a:ext cx="1651542" cy="700728"/>
      </dsp:txXfrm>
    </dsp:sp>
    <dsp:sp modelId="{7A3982FB-08F7-4F57-BB48-9C83F20CEFE6}">
      <dsp:nvSpPr>
        <dsp:cNvPr id="0" name=""/>
        <dsp:cNvSpPr/>
      </dsp:nvSpPr>
      <dsp:spPr>
        <a:xfrm rot="17244832">
          <a:off x="7458926" y="1778673"/>
          <a:ext cx="828825" cy="12797"/>
        </a:xfrm>
        <a:custGeom>
          <a:avLst/>
          <a:gdLst/>
          <a:ahLst/>
          <a:cxnLst/>
          <a:rect l="0" t="0" r="0" b="0"/>
          <a:pathLst>
            <a:path>
              <a:moveTo>
                <a:pt x="0" y="6398"/>
              </a:moveTo>
              <a:lnTo>
                <a:pt x="828825" y="6398"/>
              </a:lnTo>
            </a:path>
          </a:pathLst>
        </a:custGeom>
        <a:noFill/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b="1" kern="1200" cap="none" spc="0">
            <a:ln w="0"/>
            <a:solidFill>
              <a:schemeClr val="tx1"/>
            </a:solidFill>
            <a:effectLst/>
          </a:endParaRPr>
        </a:p>
      </dsp:txBody>
      <dsp:txXfrm>
        <a:off x="7458926" y="1763405"/>
        <a:ext cx="828825" cy="43332"/>
      </dsp:txXfrm>
    </dsp:sp>
    <dsp:sp modelId="{6121E5F1-62A7-46C0-B029-E98E52C0772C}">
      <dsp:nvSpPr>
        <dsp:cNvPr id="0" name=""/>
        <dsp:cNvSpPr/>
      </dsp:nvSpPr>
      <dsp:spPr>
        <a:xfrm>
          <a:off x="7997360" y="1017487"/>
          <a:ext cx="1695144" cy="744330"/>
        </a:xfrm>
        <a:prstGeom prst="roundRect">
          <a:avLst>
            <a:gd name="adj" fmla="val 10000"/>
          </a:avLst>
        </a:prstGeom>
        <a:solidFill>
          <a:schemeClr val="accent1">
            <a:alpha val="3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cap="none" spc="0" smtClean="0">
              <a:ln w="0"/>
              <a:solidFill>
                <a:schemeClr val="tx1"/>
              </a:solidFill>
              <a:effectLst/>
            </a:rPr>
            <a:t>MemoryResults</a:t>
          </a:r>
          <a:endParaRPr lang="es-ES" sz="1400" b="1" kern="1200" cap="none" spc="0">
            <a:ln w="0"/>
            <a:solidFill>
              <a:schemeClr val="tx1"/>
            </a:solidFill>
            <a:effectLst/>
          </a:endParaRPr>
        </a:p>
      </dsp:txBody>
      <dsp:txXfrm>
        <a:off x="8019161" y="1039288"/>
        <a:ext cx="1651542" cy="700728"/>
      </dsp:txXfrm>
    </dsp:sp>
    <dsp:sp modelId="{1B8AF6E1-9D5A-4A9B-A8B7-04651AA311DF}">
      <dsp:nvSpPr>
        <dsp:cNvPr id="0" name=""/>
        <dsp:cNvSpPr/>
      </dsp:nvSpPr>
      <dsp:spPr>
        <a:xfrm>
          <a:off x="7749316" y="2174092"/>
          <a:ext cx="248043" cy="12797"/>
        </a:xfrm>
        <a:custGeom>
          <a:avLst/>
          <a:gdLst/>
          <a:ahLst/>
          <a:cxnLst/>
          <a:rect l="0" t="0" r="0" b="0"/>
          <a:pathLst>
            <a:path>
              <a:moveTo>
                <a:pt x="0" y="6398"/>
              </a:moveTo>
              <a:lnTo>
                <a:pt x="248043" y="6398"/>
              </a:lnTo>
            </a:path>
          </a:pathLst>
        </a:custGeom>
        <a:noFill/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b="1" kern="1200" cap="none" spc="0">
            <a:ln w="0"/>
            <a:solidFill>
              <a:schemeClr val="tx1"/>
            </a:solidFill>
            <a:effectLst/>
          </a:endParaRPr>
        </a:p>
      </dsp:txBody>
      <dsp:txXfrm>
        <a:off x="7749316" y="2174007"/>
        <a:ext cx="248043" cy="12968"/>
      </dsp:txXfrm>
    </dsp:sp>
    <dsp:sp modelId="{441164FA-747E-49B4-A75C-FD7321E0BEAE}">
      <dsp:nvSpPr>
        <dsp:cNvPr id="0" name=""/>
        <dsp:cNvSpPr/>
      </dsp:nvSpPr>
      <dsp:spPr>
        <a:xfrm>
          <a:off x="7997360" y="1808326"/>
          <a:ext cx="1695144" cy="744330"/>
        </a:xfrm>
        <a:prstGeom prst="roundRect">
          <a:avLst>
            <a:gd name="adj" fmla="val 10000"/>
          </a:avLst>
        </a:prstGeom>
        <a:solidFill>
          <a:schemeClr val="accent1">
            <a:alpha val="3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cap="none" spc="0" smtClean="0">
              <a:ln w="0"/>
              <a:solidFill>
                <a:schemeClr val="tx1"/>
              </a:solidFill>
              <a:effectLst/>
            </a:rPr>
            <a:t>NNet</a:t>
          </a:r>
          <a:endParaRPr lang="es-ES" sz="1400" b="1" kern="1200" cap="none" spc="0">
            <a:ln w="0"/>
            <a:solidFill>
              <a:schemeClr val="tx1"/>
            </a:solidFill>
            <a:effectLst/>
          </a:endParaRPr>
        </a:p>
      </dsp:txBody>
      <dsp:txXfrm>
        <a:off x="8019161" y="1830127"/>
        <a:ext cx="1651542" cy="700728"/>
      </dsp:txXfrm>
    </dsp:sp>
    <dsp:sp modelId="{A29BCB54-518F-4DF2-8957-F5011C987D2C}">
      <dsp:nvSpPr>
        <dsp:cNvPr id="0" name=""/>
        <dsp:cNvSpPr/>
      </dsp:nvSpPr>
      <dsp:spPr>
        <a:xfrm>
          <a:off x="9692505" y="2174092"/>
          <a:ext cx="248043" cy="12797"/>
        </a:xfrm>
        <a:custGeom>
          <a:avLst/>
          <a:gdLst/>
          <a:ahLst/>
          <a:cxnLst/>
          <a:rect l="0" t="0" r="0" b="0"/>
          <a:pathLst>
            <a:path>
              <a:moveTo>
                <a:pt x="0" y="6398"/>
              </a:moveTo>
              <a:lnTo>
                <a:pt x="248043" y="6398"/>
              </a:lnTo>
            </a:path>
          </a:pathLst>
        </a:custGeom>
        <a:noFill/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b="1" kern="1200" cap="none" spc="0">
            <a:ln w="0"/>
            <a:solidFill>
              <a:schemeClr val="tx1"/>
            </a:solidFill>
            <a:effectLst/>
          </a:endParaRPr>
        </a:p>
      </dsp:txBody>
      <dsp:txXfrm>
        <a:off x="9692505" y="2174007"/>
        <a:ext cx="248043" cy="12968"/>
      </dsp:txXfrm>
    </dsp:sp>
    <dsp:sp modelId="{F04967D1-71B7-4795-97ED-3106D7AE7F09}">
      <dsp:nvSpPr>
        <dsp:cNvPr id="0" name=""/>
        <dsp:cNvSpPr/>
      </dsp:nvSpPr>
      <dsp:spPr>
        <a:xfrm>
          <a:off x="9940549" y="1808326"/>
          <a:ext cx="1695144" cy="744330"/>
        </a:xfrm>
        <a:prstGeom prst="roundRect">
          <a:avLst>
            <a:gd name="adj" fmla="val 10000"/>
          </a:avLst>
        </a:prstGeom>
        <a:solidFill>
          <a:schemeClr val="accent1">
            <a:alpha val="3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cap="none" spc="0" smtClean="0">
              <a:ln w="0"/>
              <a:solidFill>
                <a:schemeClr val="tx1"/>
              </a:solidFill>
              <a:effectLst/>
            </a:rPr>
            <a:t>NNetCreation y NNetResults</a:t>
          </a:r>
          <a:endParaRPr lang="es-ES" sz="1400" b="1" kern="1200" cap="none" spc="0">
            <a:ln w="0"/>
            <a:solidFill>
              <a:schemeClr val="tx1"/>
            </a:solidFill>
            <a:effectLst/>
          </a:endParaRPr>
        </a:p>
      </dsp:txBody>
      <dsp:txXfrm>
        <a:off x="9962350" y="1830127"/>
        <a:ext cx="1651542" cy="700728"/>
      </dsp:txXfrm>
    </dsp:sp>
    <dsp:sp modelId="{3900BD65-F2A5-47B2-8634-69271386D979}">
      <dsp:nvSpPr>
        <dsp:cNvPr id="0" name=""/>
        <dsp:cNvSpPr/>
      </dsp:nvSpPr>
      <dsp:spPr>
        <a:xfrm rot="4355168">
          <a:off x="7458926" y="2569512"/>
          <a:ext cx="828825" cy="12797"/>
        </a:xfrm>
        <a:custGeom>
          <a:avLst/>
          <a:gdLst/>
          <a:ahLst/>
          <a:cxnLst/>
          <a:rect l="0" t="0" r="0" b="0"/>
          <a:pathLst>
            <a:path>
              <a:moveTo>
                <a:pt x="0" y="6398"/>
              </a:moveTo>
              <a:lnTo>
                <a:pt x="828825" y="6398"/>
              </a:lnTo>
            </a:path>
          </a:pathLst>
        </a:custGeom>
        <a:noFill/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b="1" kern="1200" cap="none" spc="0">
            <a:ln w="0"/>
            <a:solidFill>
              <a:schemeClr val="tx1"/>
            </a:solidFill>
            <a:effectLst/>
          </a:endParaRPr>
        </a:p>
      </dsp:txBody>
      <dsp:txXfrm>
        <a:off x="7458926" y="2554244"/>
        <a:ext cx="828825" cy="43332"/>
      </dsp:txXfrm>
    </dsp:sp>
    <dsp:sp modelId="{8B089391-FF15-4EC2-ACA5-70303BF258B3}">
      <dsp:nvSpPr>
        <dsp:cNvPr id="0" name=""/>
        <dsp:cNvSpPr/>
      </dsp:nvSpPr>
      <dsp:spPr>
        <a:xfrm>
          <a:off x="7997360" y="2599164"/>
          <a:ext cx="1695144" cy="744330"/>
        </a:xfrm>
        <a:prstGeom prst="roundRect">
          <a:avLst>
            <a:gd name="adj" fmla="val 10000"/>
          </a:avLst>
        </a:prstGeom>
        <a:solidFill>
          <a:schemeClr val="accent1">
            <a:alpha val="3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cap="none" spc="0" smtClean="0">
              <a:ln w="0"/>
              <a:solidFill>
                <a:schemeClr val="tx1"/>
              </a:solidFill>
              <a:effectLst/>
            </a:rPr>
            <a:t>FEMResults</a:t>
          </a:r>
          <a:endParaRPr lang="es-ES" sz="1400" b="1" kern="1200" cap="none" spc="0">
            <a:ln w="0"/>
            <a:solidFill>
              <a:schemeClr val="tx1"/>
            </a:solidFill>
            <a:effectLst/>
          </a:endParaRPr>
        </a:p>
      </dsp:txBody>
      <dsp:txXfrm>
        <a:off x="8019161" y="2620965"/>
        <a:ext cx="1651542" cy="700728"/>
      </dsp:txXfrm>
    </dsp:sp>
    <dsp:sp modelId="{01A892EA-080E-4093-B809-FED1A400C840}">
      <dsp:nvSpPr>
        <dsp:cNvPr id="0" name=""/>
        <dsp:cNvSpPr/>
      </dsp:nvSpPr>
      <dsp:spPr>
        <a:xfrm>
          <a:off x="9692505" y="2964931"/>
          <a:ext cx="248043" cy="12797"/>
        </a:xfrm>
        <a:custGeom>
          <a:avLst/>
          <a:gdLst/>
          <a:ahLst/>
          <a:cxnLst/>
          <a:rect l="0" t="0" r="0" b="0"/>
          <a:pathLst>
            <a:path>
              <a:moveTo>
                <a:pt x="0" y="6398"/>
              </a:moveTo>
              <a:lnTo>
                <a:pt x="248043" y="6398"/>
              </a:lnTo>
            </a:path>
          </a:pathLst>
        </a:custGeom>
        <a:noFill/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b="1" kern="1200" cap="none" spc="0">
            <a:ln w="0"/>
            <a:solidFill>
              <a:schemeClr val="tx1"/>
            </a:solidFill>
            <a:effectLst/>
          </a:endParaRPr>
        </a:p>
      </dsp:txBody>
      <dsp:txXfrm>
        <a:off x="9692505" y="2964845"/>
        <a:ext cx="248043" cy="12968"/>
      </dsp:txXfrm>
    </dsp:sp>
    <dsp:sp modelId="{A1812B23-5DDC-46B8-AF0C-3AEE68C41462}">
      <dsp:nvSpPr>
        <dsp:cNvPr id="0" name=""/>
        <dsp:cNvSpPr/>
      </dsp:nvSpPr>
      <dsp:spPr>
        <a:xfrm>
          <a:off x="9940549" y="2599164"/>
          <a:ext cx="1695144" cy="744330"/>
        </a:xfrm>
        <a:prstGeom prst="roundRect">
          <a:avLst>
            <a:gd name="adj" fmla="val 10000"/>
          </a:avLst>
        </a:prstGeom>
        <a:solidFill>
          <a:schemeClr val="accent1">
            <a:alpha val="3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cap="none" spc="0" smtClean="0">
              <a:ln w="0"/>
              <a:solidFill>
                <a:schemeClr val="tx1"/>
              </a:solidFill>
              <a:effectLst/>
            </a:rPr>
            <a:t>Prob_GeometryGenerator y FEAVox</a:t>
          </a:r>
          <a:endParaRPr lang="es-ES" sz="1400" b="1" kern="1200" cap="none" spc="0">
            <a:ln w="0"/>
            <a:solidFill>
              <a:schemeClr val="tx1"/>
            </a:solidFill>
            <a:effectLst/>
          </a:endParaRPr>
        </a:p>
      </dsp:txBody>
      <dsp:txXfrm>
        <a:off x="9962350" y="2620965"/>
        <a:ext cx="1651542" cy="700728"/>
      </dsp:txXfrm>
    </dsp:sp>
    <dsp:sp modelId="{9C296957-AA24-4EB3-BAA7-C669DE0772D2}">
      <dsp:nvSpPr>
        <dsp:cNvPr id="0" name=""/>
        <dsp:cNvSpPr/>
      </dsp:nvSpPr>
      <dsp:spPr>
        <a:xfrm rot="3474013">
          <a:off x="3753571" y="2767221"/>
          <a:ext cx="466778" cy="12797"/>
        </a:xfrm>
        <a:custGeom>
          <a:avLst/>
          <a:gdLst/>
          <a:ahLst/>
          <a:cxnLst/>
          <a:rect l="0" t="0" r="0" b="0"/>
          <a:pathLst>
            <a:path>
              <a:moveTo>
                <a:pt x="0" y="6398"/>
              </a:moveTo>
              <a:lnTo>
                <a:pt x="466778" y="6398"/>
              </a:lnTo>
            </a:path>
          </a:pathLst>
        </a:custGeom>
        <a:noFill/>
        <a:ln w="15875" cap="rnd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b="1" kern="1200" cap="none" spc="0">
            <a:ln w="0"/>
            <a:solidFill>
              <a:schemeClr val="tx1"/>
            </a:solidFill>
            <a:effectLst/>
          </a:endParaRPr>
        </a:p>
      </dsp:txBody>
      <dsp:txXfrm>
        <a:off x="3753571" y="2761418"/>
        <a:ext cx="466778" cy="24404"/>
      </dsp:txXfrm>
    </dsp:sp>
    <dsp:sp modelId="{4C41B498-DE3E-48AB-900F-7BC9DF3CEF6F}">
      <dsp:nvSpPr>
        <dsp:cNvPr id="0" name=""/>
        <dsp:cNvSpPr/>
      </dsp:nvSpPr>
      <dsp:spPr>
        <a:xfrm>
          <a:off x="4110983" y="2599164"/>
          <a:ext cx="1695144" cy="744330"/>
        </a:xfrm>
        <a:prstGeom prst="roundRect">
          <a:avLst>
            <a:gd name="adj" fmla="val 10000"/>
          </a:avLst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cap="none" spc="0" smtClean="0">
              <a:ln w="0"/>
              <a:solidFill>
                <a:schemeClr val="tx1"/>
              </a:solidFill>
              <a:effectLst/>
            </a:rPr>
            <a:t>RestrictionFun</a:t>
          </a:r>
          <a:endParaRPr lang="es-ES" sz="1400" b="1" kern="1200" cap="none" spc="0">
            <a:ln w="0"/>
            <a:solidFill>
              <a:schemeClr val="tx1"/>
            </a:solidFill>
            <a:effectLst/>
          </a:endParaRPr>
        </a:p>
      </dsp:txBody>
      <dsp:txXfrm>
        <a:off x="4132784" y="2620965"/>
        <a:ext cx="1651542" cy="700728"/>
      </dsp:txXfrm>
    </dsp:sp>
    <dsp:sp modelId="{146743FD-00B0-45DF-8E2A-439FD94E69A4}">
      <dsp:nvSpPr>
        <dsp:cNvPr id="0" name=""/>
        <dsp:cNvSpPr/>
      </dsp:nvSpPr>
      <dsp:spPr>
        <a:xfrm>
          <a:off x="5806128" y="2964931"/>
          <a:ext cx="248043" cy="12797"/>
        </a:xfrm>
        <a:custGeom>
          <a:avLst/>
          <a:gdLst/>
          <a:ahLst/>
          <a:cxnLst/>
          <a:rect l="0" t="0" r="0" b="0"/>
          <a:pathLst>
            <a:path>
              <a:moveTo>
                <a:pt x="0" y="6398"/>
              </a:moveTo>
              <a:lnTo>
                <a:pt x="248043" y="6398"/>
              </a:lnTo>
            </a:path>
          </a:pathLst>
        </a:custGeom>
        <a:noFill/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b="1" kern="1200" cap="none" spc="0">
            <a:ln w="0"/>
            <a:solidFill>
              <a:schemeClr val="tx1"/>
            </a:solidFill>
            <a:effectLst/>
          </a:endParaRPr>
        </a:p>
      </dsp:txBody>
      <dsp:txXfrm>
        <a:off x="5806128" y="2964845"/>
        <a:ext cx="248043" cy="12968"/>
      </dsp:txXfrm>
    </dsp:sp>
    <dsp:sp modelId="{BC67D5AA-3792-4CFE-8D91-04207AE000BC}">
      <dsp:nvSpPr>
        <dsp:cNvPr id="0" name=""/>
        <dsp:cNvSpPr/>
      </dsp:nvSpPr>
      <dsp:spPr>
        <a:xfrm>
          <a:off x="6054172" y="2599164"/>
          <a:ext cx="1695144" cy="744330"/>
        </a:xfrm>
        <a:prstGeom prst="roundRect">
          <a:avLst>
            <a:gd name="adj" fmla="val 10000"/>
          </a:avLst>
        </a:prstGeom>
        <a:solidFill>
          <a:schemeClr val="accent1">
            <a:alpha val="3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cap="none" spc="0" smtClean="0">
              <a:ln w="0"/>
              <a:solidFill>
                <a:schemeClr val="tx1"/>
              </a:solidFill>
              <a:effectLst/>
            </a:rPr>
            <a:t>OutputObtention</a:t>
          </a:r>
          <a:endParaRPr lang="es-ES" sz="1400" b="1" kern="1200" cap="none" spc="0">
            <a:ln w="0"/>
            <a:solidFill>
              <a:schemeClr val="tx1"/>
            </a:solidFill>
            <a:effectLst/>
          </a:endParaRPr>
        </a:p>
      </dsp:txBody>
      <dsp:txXfrm>
        <a:off x="6075973" y="2620965"/>
        <a:ext cx="1651542" cy="7007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A3698-F300-4EE7-A647-7F9AC3C82E02}">
      <dsp:nvSpPr>
        <dsp:cNvPr id="0" name=""/>
        <dsp:cNvSpPr/>
      </dsp:nvSpPr>
      <dsp:spPr>
        <a:xfrm>
          <a:off x="1147860" y="-20686"/>
          <a:ext cx="3800220" cy="3800220"/>
        </a:xfrm>
        <a:prstGeom prst="circularArrow">
          <a:avLst>
            <a:gd name="adj1" fmla="val 5544"/>
            <a:gd name="adj2" fmla="val 330680"/>
            <a:gd name="adj3" fmla="val 13817844"/>
            <a:gd name="adj4" fmla="val 17360505"/>
            <a:gd name="adj5" fmla="val 5757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923CAC-EC03-4A81-AA2F-540B4CFCB492}">
      <dsp:nvSpPr>
        <dsp:cNvPr id="0" name=""/>
        <dsp:cNvSpPr/>
      </dsp:nvSpPr>
      <dsp:spPr>
        <a:xfrm>
          <a:off x="2174358" y="1323"/>
          <a:ext cx="1747225" cy="873612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/>
            <a:t>ObjectiveFun  RestricionFun</a:t>
          </a:r>
        </a:p>
      </dsp:txBody>
      <dsp:txXfrm>
        <a:off x="2217004" y="43969"/>
        <a:ext cx="1661933" cy="788320"/>
      </dsp:txXfrm>
    </dsp:sp>
    <dsp:sp modelId="{A09B3AD2-0EDC-4C72-855A-EBF7078080AD}">
      <dsp:nvSpPr>
        <dsp:cNvPr id="0" name=""/>
        <dsp:cNvSpPr/>
      </dsp:nvSpPr>
      <dsp:spPr>
        <a:xfrm>
          <a:off x="3715605" y="1121105"/>
          <a:ext cx="1747225" cy="873612"/>
        </a:xfrm>
        <a:prstGeom prst="roundRect">
          <a:avLst/>
        </a:prstGeom>
        <a:solidFill>
          <a:schemeClr val="accent1">
            <a:shade val="50000"/>
            <a:hueOff val="0"/>
            <a:satOff val="-15683"/>
            <a:lumOff val="1934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/>
            <a:t>Generación de resultados</a:t>
          </a:r>
        </a:p>
      </dsp:txBody>
      <dsp:txXfrm>
        <a:off x="3758251" y="1163751"/>
        <a:ext cx="1661933" cy="788320"/>
      </dsp:txXfrm>
    </dsp:sp>
    <dsp:sp modelId="{E87B360A-DBED-451E-97E0-375C19B5269A}">
      <dsp:nvSpPr>
        <dsp:cNvPr id="0" name=""/>
        <dsp:cNvSpPr/>
      </dsp:nvSpPr>
      <dsp:spPr>
        <a:xfrm>
          <a:off x="3126901" y="2932950"/>
          <a:ext cx="1747225" cy="873612"/>
        </a:xfrm>
        <a:prstGeom prst="roundRect">
          <a:avLst/>
        </a:prstGeom>
        <a:solidFill>
          <a:schemeClr val="accent1">
            <a:shade val="50000"/>
            <a:hueOff val="0"/>
            <a:satOff val="-31366"/>
            <a:lumOff val="3869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/>
            <a:t>Analisis de resultados</a:t>
          </a:r>
        </a:p>
      </dsp:txBody>
      <dsp:txXfrm>
        <a:off x="3169547" y="2975596"/>
        <a:ext cx="1661933" cy="788320"/>
      </dsp:txXfrm>
    </dsp:sp>
    <dsp:sp modelId="{E1AE9D78-0E0C-48DC-B1D6-82CD915FA331}">
      <dsp:nvSpPr>
        <dsp:cNvPr id="0" name=""/>
        <dsp:cNvSpPr/>
      </dsp:nvSpPr>
      <dsp:spPr>
        <a:xfrm>
          <a:off x="1221815" y="2932950"/>
          <a:ext cx="1747225" cy="873612"/>
        </a:xfrm>
        <a:prstGeom prst="roundRect">
          <a:avLst/>
        </a:prstGeom>
        <a:solidFill>
          <a:schemeClr val="accent1">
            <a:shade val="50000"/>
            <a:hueOff val="0"/>
            <a:satOff val="-31366"/>
            <a:lumOff val="3869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/>
            <a:t>Selección de un nuevo punto</a:t>
          </a:r>
        </a:p>
      </dsp:txBody>
      <dsp:txXfrm>
        <a:off x="1264461" y="2975596"/>
        <a:ext cx="1661933" cy="788320"/>
      </dsp:txXfrm>
    </dsp:sp>
    <dsp:sp modelId="{B8D3A125-42E1-4F4F-A2FB-D765DE918012}">
      <dsp:nvSpPr>
        <dsp:cNvPr id="0" name=""/>
        <dsp:cNvSpPr/>
      </dsp:nvSpPr>
      <dsp:spPr>
        <a:xfrm>
          <a:off x="633111" y="1121105"/>
          <a:ext cx="1747225" cy="873612"/>
        </a:xfrm>
        <a:prstGeom prst="roundRect">
          <a:avLst/>
        </a:prstGeom>
        <a:solidFill>
          <a:schemeClr val="accent1">
            <a:shade val="50000"/>
            <a:hueOff val="0"/>
            <a:satOff val="-15683"/>
            <a:lumOff val="1934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/>
            <a:t>Reiniciar proceso con el nuevo punto</a:t>
          </a:r>
        </a:p>
      </dsp:txBody>
      <dsp:txXfrm>
        <a:off x="675757" y="1163751"/>
        <a:ext cx="1661933" cy="788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CBCBF-6446-4C54-98FD-CA2F4C5CC7DF}" type="datetimeFigureOut">
              <a:rPr lang="es-ES" smtClean="0"/>
              <a:t>15/09/2016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2B27AD-99E3-4E32-98D4-3983DC0B0A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467933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5EC280-5696-4EB8-A2BA-4E35244CCA47}" type="datetimeFigureOut">
              <a:rPr lang="es-ES" smtClean="0"/>
              <a:t>15/09/2016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0413E2-C983-4D4D-94A4-BE2893D17E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37071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5441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0549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0507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1146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4180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8687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873022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8098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C82F-29D7-448D-A97D-BEFED380B8E9}" type="datetime1">
              <a:rPr lang="es-ES" smtClean="0"/>
              <a:t>15/09/2016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8323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A7BB8-35BA-4020-B79A-F2C7FFDECB67}" type="datetime1">
              <a:rPr lang="es-ES" smtClean="0"/>
              <a:t>15/09/2016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694044" cy="466725"/>
          </a:xfrm>
        </p:spPr>
        <p:txBody>
          <a:bodyPr/>
          <a:lstStyle>
            <a:lvl1pPr>
              <a:defRPr sz="1800" b="1"/>
            </a:lvl1pPr>
          </a:lstStyle>
          <a:p>
            <a:fld id="{4C31020A-AA98-4520-8D2F-269895A7D69B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8916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1418C-9134-4E8A-989F-C7BB66C2919F}" type="datetime1">
              <a:rPr lang="es-ES" smtClean="0"/>
              <a:t>15/09/2016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5290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6D9D5-D991-4CA0-A6A2-DCB22DEB0F6D}" type="datetime1">
              <a:rPr lang="es-ES" smtClean="0"/>
              <a:t>15/09/2016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272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0F59E-7CD7-4624-9BFF-C3DBFCDA30DD}" type="datetime1">
              <a:rPr lang="es-ES" smtClean="0"/>
              <a:t>15/09/2016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7365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43E23-0AC9-41EB-96EA-D7716BDA68AF}" type="datetime1">
              <a:rPr lang="es-ES" smtClean="0"/>
              <a:t>15/09/2016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8003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3189F-1EAD-4E49-BE97-543A46E24A8E}" type="datetime1">
              <a:rPr lang="es-ES" smtClean="0"/>
              <a:t>15/09/2016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7455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45BAA-60C4-40FA-8512-B3C40292354E}" type="datetime1">
              <a:rPr lang="es-ES" smtClean="0"/>
              <a:t>15/09/2016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2447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2E1C8-0762-4A3D-81E1-6FC3EB703995}" type="datetime1">
              <a:rPr lang="es-ES" smtClean="0"/>
              <a:t>15/09/2016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9418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4322A-46C0-4D37-9C8E-11210E8F9700}" type="datetime1">
              <a:rPr lang="es-ES" smtClean="0"/>
              <a:t>15/09/2016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3208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8087C-3A09-4895-8CE6-8528E7B9B20A}" type="datetime1">
              <a:rPr lang="es-ES" smtClean="0"/>
              <a:t>15/09/2016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7168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3BBB2-05EB-4585-B9F7-AD60D5C5B0F0}" type="datetime1">
              <a:rPr lang="es-ES" smtClean="0"/>
              <a:t>15/09/2016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9035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E3BE-0C45-4444-9BAB-1328ADEB046C}" type="datetime1">
              <a:rPr lang="es-ES" smtClean="0"/>
              <a:t>15/09/2016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18207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254A4-5C51-42A5-B8CC-E538C1B6E18E}" type="datetime1">
              <a:rPr lang="es-ES" smtClean="0"/>
              <a:t>15/09/2016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01217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CAB39-E61C-45CC-84E5-6097B9232382}" type="datetime1">
              <a:rPr lang="es-ES" smtClean="0"/>
              <a:t>15/09/2016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65919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3B4D5-44F7-4DB5-A6E5-83994B8D4175}" type="datetime1">
              <a:rPr lang="es-ES" smtClean="0"/>
              <a:t>15/09/2016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7277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B6947-3945-431F-946B-4227EDEFBC83}" type="datetime1">
              <a:rPr lang="es-ES" smtClean="0"/>
              <a:t>15/09/2016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9592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E3076E6-1E75-4F77-A69E-5609AA23E70D}" type="datetime1">
              <a:rPr lang="es-ES" smtClean="0"/>
              <a:t>15/09/2016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C31020A-AA98-4520-8D2F-269895A7D6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3037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70245" y="27294"/>
            <a:ext cx="9182903" cy="428287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600" dirty="0"/>
              <a:t>DESARROLLO DE UN ALGORITMO DE CÁLCULO DE SENSIBILIDADES DE FORMA PARA OPTIMIZACIÓN GEOMÉTRICA DE COMPONENTES ESTRUCTURALES CON MALLADOS CARTESIANOS DE ELEMENTOS FINITOS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813947" y="4132743"/>
            <a:ext cx="6739953" cy="2547835"/>
          </a:xfrm>
        </p:spPr>
        <p:txBody>
          <a:bodyPr/>
          <a:lstStyle/>
          <a:p>
            <a:pPr algn="l"/>
            <a:r>
              <a:rPr lang="es-ES" dirty="0"/>
              <a:t>Autor:	</a:t>
            </a:r>
            <a:r>
              <a:rPr lang="es-ES" dirty="0" smtClean="0"/>
              <a:t>	David </a:t>
            </a:r>
            <a:r>
              <a:rPr lang="es-ES" dirty="0"/>
              <a:t>Muñoz Pellicer</a:t>
            </a:r>
          </a:p>
          <a:p>
            <a:pPr algn="l"/>
            <a:r>
              <a:rPr lang="es-ES" dirty="0"/>
              <a:t>Tutor:		Juan José </a:t>
            </a:r>
            <a:r>
              <a:rPr lang="es-ES" dirty="0" err="1"/>
              <a:t>Ródenas</a:t>
            </a:r>
            <a:r>
              <a:rPr lang="es-ES" dirty="0"/>
              <a:t> </a:t>
            </a:r>
            <a:r>
              <a:rPr lang="es-ES" dirty="0" smtClean="0"/>
              <a:t>García</a:t>
            </a:r>
          </a:p>
          <a:p>
            <a:pPr algn="l"/>
            <a:endParaRPr lang="es-ES" dirty="0"/>
          </a:p>
          <a:p>
            <a:pPr algn="l"/>
            <a:r>
              <a:rPr lang="es-ES" dirty="0" smtClean="0"/>
              <a:t>Escuela Técnica Superior de Ingeniería del Diseño</a:t>
            </a:r>
          </a:p>
          <a:p>
            <a:pPr algn="l"/>
            <a:r>
              <a:rPr lang="es-ES" dirty="0" smtClean="0"/>
              <a:t>Universidad Politécnica de Valencia</a:t>
            </a:r>
            <a:endParaRPr lang="es-ES" dirty="0"/>
          </a:p>
          <a:p>
            <a:endParaRPr lang="es-ES" dirty="0"/>
          </a:p>
        </p:txBody>
      </p:sp>
      <p:pic>
        <p:nvPicPr>
          <p:cNvPr id="4" name="Imagen 3" descr="https://www.upv.es/perfiles/pas-pdi/imagenes/marca_UPV_secundaria_negro30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76" y="4423177"/>
            <a:ext cx="1353185" cy="1563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://23cuieet.etsid.upv.es/imgs/etsid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57727"/>
            <a:ext cx="2210936" cy="70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25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1752599"/>
          </a:xfrm>
        </p:spPr>
        <p:txBody>
          <a:bodyPr/>
          <a:lstStyle/>
          <a:p>
            <a:r>
              <a:rPr lang="es-ES" sz="5400" b="1" dirty="0" smtClean="0"/>
              <a:t>Introducción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84308" y="1542197"/>
            <a:ext cx="10018713" cy="1992573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s-ES" dirty="0" smtClean="0"/>
              <a:t>La optimización trata de buscar el punto óptimo de una función objetivo cumpliendo con una serie de restricciones. El proceso de optimización consta de dos niveles:</a:t>
            </a: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12" name="Grupo 11"/>
          <p:cNvGrpSpPr/>
          <p:nvPr/>
        </p:nvGrpSpPr>
        <p:grpSpPr>
          <a:xfrm>
            <a:off x="3252178" y="3294796"/>
            <a:ext cx="6260311" cy="2942230"/>
            <a:chOff x="0" y="0"/>
            <a:chExt cx="5391778" cy="2161397"/>
          </a:xfrm>
        </p:grpSpPr>
        <p:sp>
          <p:nvSpPr>
            <p:cNvPr id="13" name="Cuadro de texto 2"/>
            <p:cNvSpPr txBox="1">
              <a:spLocks noChangeArrowheads="1"/>
            </p:cNvSpPr>
            <p:nvPr/>
          </p:nvSpPr>
          <p:spPr bwMode="auto">
            <a:xfrm>
              <a:off x="1135463" y="0"/>
              <a:ext cx="3114675" cy="6286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s-ES" sz="24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NIVEL SUPERIOR</a:t>
              </a:r>
              <a:endParaRPr lang="es-E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s-ES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Generador de soluciones</a:t>
              </a:r>
            </a:p>
          </p:txBody>
        </p:sp>
        <p:sp>
          <p:nvSpPr>
            <p:cNvPr id="14" name="Cuadro de texto 2"/>
            <p:cNvSpPr txBox="1">
              <a:spLocks noChangeArrowheads="1"/>
            </p:cNvSpPr>
            <p:nvPr/>
          </p:nvSpPr>
          <p:spPr bwMode="auto">
            <a:xfrm>
              <a:off x="1135463" y="1326382"/>
              <a:ext cx="3114675" cy="8350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s-ES" sz="24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NIVEL INFERIOR</a:t>
              </a:r>
              <a:endParaRPr lang="es-E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s-ES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Evaluación de la función objetivo y restricciones</a:t>
              </a:r>
            </a:p>
          </p:txBody>
        </p:sp>
        <p:sp>
          <p:nvSpPr>
            <p:cNvPr id="15" name="Flecha curvada hacia la derecha 14"/>
            <p:cNvSpPr/>
            <p:nvPr/>
          </p:nvSpPr>
          <p:spPr>
            <a:xfrm>
              <a:off x="0" y="190919"/>
              <a:ext cx="952500" cy="1704975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6" name="Flecha curvada hacia la derecha 15"/>
            <p:cNvSpPr/>
            <p:nvPr/>
          </p:nvSpPr>
          <p:spPr>
            <a:xfrm flipH="1" flipV="1">
              <a:off x="4401178" y="190919"/>
              <a:ext cx="990600" cy="1704974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</p:grp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519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722508" y="-310790"/>
            <a:ext cx="10018713" cy="6209732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s-ES" dirty="0" smtClean="0"/>
              <a:t>Análisis numérico de las configuraciones geométricas: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s-ES" sz="2000" dirty="0" smtClean="0"/>
              <a:t>Método de los elementos finitos (FEM – MEF)</a:t>
            </a:r>
          </a:p>
          <a:p>
            <a:pPr marL="914400" lvl="2" indent="0">
              <a:buNone/>
            </a:pPr>
            <a:endParaRPr lang="es-ES" sz="2000" dirty="0" smtClean="0"/>
          </a:p>
          <a:p>
            <a:pPr lvl="2">
              <a:buFont typeface="Wingdings" panose="05000000000000000000" pitchFamily="2" charset="2"/>
              <a:buChar char="q"/>
            </a:pPr>
            <a:endParaRPr lang="es-ES" dirty="0"/>
          </a:p>
          <a:p>
            <a:pPr lvl="2">
              <a:buFont typeface="Wingdings" panose="05000000000000000000" pitchFamily="2" charset="2"/>
              <a:buChar char="q"/>
            </a:pPr>
            <a:endParaRPr lang="es-ES" dirty="0" smtClean="0"/>
          </a:p>
          <a:p>
            <a:pPr lvl="2">
              <a:buFont typeface="Wingdings" panose="05000000000000000000" pitchFamily="2" charset="2"/>
              <a:buChar char="q"/>
            </a:pPr>
            <a:endParaRPr lang="es-ES" dirty="0" smtClean="0"/>
          </a:p>
          <a:p>
            <a:pPr lvl="2">
              <a:buFont typeface="Wingdings" panose="05000000000000000000" pitchFamily="2" charset="2"/>
              <a:buChar char="q"/>
            </a:pPr>
            <a:endParaRPr lang="es-ES" dirty="0"/>
          </a:p>
        </p:txBody>
      </p:sp>
      <p:grpSp>
        <p:nvGrpSpPr>
          <p:cNvPr id="12" name="Grupo 11"/>
          <p:cNvGrpSpPr/>
          <p:nvPr/>
        </p:nvGrpSpPr>
        <p:grpSpPr>
          <a:xfrm>
            <a:off x="1429637" y="2504365"/>
            <a:ext cx="5040999" cy="3683155"/>
            <a:chOff x="1429637" y="2504365"/>
            <a:chExt cx="5040999" cy="3683155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29637" y="2504365"/>
              <a:ext cx="5040999" cy="3683155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3746831" y="2662072"/>
              <a:ext cx="15383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FEM Standard</a:t>
              </a:r>
              <a:endParaRPr lang="en-GB" dirty="0"/>
            </a:p>
          </p:txBody>
        </p:sp>
      </p:grpSp>
      <p:grpSp>
        <p:nvGrpSpPr>
          <p:cNvPr id="7" name="Grupo 6"/>
          <p:cNvGrpSpPr/>
          <p:nvPr/>
        </p:nvGrpSpPr>
        <p:grpSpPr>
          <a:xfrm>
            <a:off x="5427923" y="1801460"/>
            <a:ext cx="7322530" cy="5490069"/>
            <a:chOff x="5874557" y="1819748"/>
            <a:chExt cx="7322530" cy="5490069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6829" b="90107" l="20480" r="8321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4557" y="1819748"/>
              <a:ext cx="7322530" cy="5490069"/>
            </a:xfrm>
            <a:prstGeom prst="rect">
              <a:avLst/>
            </a:prstGeom>
          </p:spPr>
        </p:pic>
        <p:sp>
          <p:nvSpPr>
            <p:cNvPr id="6" name="CuadroTexto 5"/>
            <p:cNvSpPr txBox="1"/>
            <p:nvPr/>
          </p:nvSpPr>
          <p:spPr>
            <a:xfrm>
              <a:off x="7439726" y="2627698"/>
              <a:ext cx="9214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FEAVox</a:t>
              </a:r>
              <a:endParaRPr lang="en-GB" dirty="0"/>
            </a:p>
          </p:txBody>
        </p:sp>
      </p:grp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1484309" y="1"/>
            <a:ext cx="10018713" cy="1106424"/>
          </a:xfrm>
        </p:spPr>
        <p:txBody>
          <a:bodyPr>
            <a:normAutofit/>
          </a:bodyPr>
          <a:lstStyle/>
          <a:p>
            <a:r>
              <a:rPr lang="es-ES" sz="4800" b="1" dirty="0" smtClean="0"/>
              <a:t>Optimización de forma estructural</a:t>
            </a:r>
            <a:endParaRPr lang="es-ES" sz="3600" b="1" dirty="0"/>
          </a:p>
        </p:txBody>
      </p:sp>
      <p:sp>
        <p:nvSpPr>
          <p:cNvPr id="11" name="Marcador de número de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280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1752599"/>
          </a:xfrm>
        </p:spPr>
        <p:txBody>
          <a:bodyPr>
            <a:normAutofit/>
          </a:bodyPr>
          <a:lstStyle/>
          <a:p>
            <a:r>
              <a:rPr lang="es-ES" sz="5400" b="1" dirty="0" smtClean="0"/>
              <a:t>Objetivo</a:t>
            </a:r>
            <a:endParaRPr lang="es-ES" sz="54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84308" y="1752599"/>
            <a:ext cx="10018713" cy="4517408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s-ES" sz="2800" dirty="0" smtClean="0"/>
              <a:t>Implementar un optimizador de forma para </a:t>
            </a:r>
            <a:r>
              <a:rPr lang="es-ES" sz="2800" dirty="0" err="1" smtClean="0"/>
              <a:t>FEAVox</a:t>
            </a:r>
            <a:r>
              <a:rPr lang="es-ES" sz="2800" dirty="0" smtClean="0"/>
              <a:t>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s-ES" sz="2400" dirty="0" smtClean="0"/>
              <a:t>Gradientes calculados mediante sensibilidades de forma.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s-ES" sz="2400" dirty="0" smtClean="0"/>
              <a:t>Mejoras para reducción de coste computacional:</a:t>
            </a:r>
          </a:p>
          <a:p>
            <a:pPr lvl="3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s-ES" sz="2000" dirty="0" smtClean="0"/>
              <a:t>Permitir que el algoritmo busque resultados almacenados.</a:t>
            </a:r>
          </a:p>
          <a:p>
            <a:pPr lvl="3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s-ES" sz="2000" dirty="0" smtClean="0"/>
              <a:t>Permitir que el algoritmo busque los resultados de una ejecución anterior.</a:t>
            </a:r>
          </a:p>
          <a:p>
            <a:pPr lvl="3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s-ES" sz="2000" dirty="0" smtClean="0"/>
              <a:t>Aplicar redes neuronales artificiales.</a:t>
            </a:r>
          </a:p>
          <a:p>
            <a:pPr>
              <a:buFont typeface="Wingdings" panose="05000000000000000000" pitchFamily="2" charset="2"/>
              <a:buChar char="q"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0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55168" y="1204748"/>
            <a:ext cx="5360443" cy="496215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ES" sz="2000" dirty="0" smtClean="0"/>
              <a:t>Se busca la </a:t>
            </a:r>
            <a:r>
              <a:rPr lang="es-ES" sz="2000" b="1" dirty="0" smtClean="0"/>
              <a:t>combinación de variables de diseño </a:t>
            </a:r>
            <a:r>
              <a:rPr lang="es-ES" sz="2000" dirty="0" smtClean="0"/>
              <a:t>que resulte </a:t>
            </a:r>
            <a:r>
              <a:rPr lang="es-ES" sz="2000" b="1" dirty="0" smtClean="0"/>
              <a:t>óptima</a:t>
            </a:r>
            <a:r>
              <a:rPr lang="es-ES" sz="2000" dirty="0" smtClean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endParaRPr lang="es-ES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s-ES" sz="2000" dirty="0" smtClean="0"/>
              <a:t>En caso de que los resultados obtenido hayan sido obtenidos mediante un análisis de </a:t>
            </a:r>
            <a:r>
              <a:rPr lang="es-ES" sz="2000" dirty="0" err="1" smtClean="0"/>
              <a:t>FEAVox</a:t>
            </a:r>
            <a:r>
              <a:rPr lang="es-ES" sz="2000" dirty="0" smtClean="0"/>
              <a:t>, podremos usar el cálculo de </a:t>
            </a:r>
            <a:r>
              <a:rPr lang="es-ES" sz="2000" b="1" dirty="0" smtClean="0"/>
              <a:t>sensibilidades de forma</a:t>
            </a:r>
            <a:r>
              <a:rPr lang="es-ES" sz="2000" dirty="0" smtClean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endParaRPr lang="es-ES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s-ES" sz="2000" dirty="0" smtClean="0"/>
              <a:t>Las sensibilidades de forma son las </a:t>
            </a:r>
            <a:r>
              <a:rPr lang="es-ES" sz="2000" b="1" dirty="0" smtClean="0"/>
              <a:t>derivadas de la respuesta estructural frente a las variables diseño</a:t>
            </a:r>
            <a:r>
              <a:rPr lang="es-ES" sz="2000" dirty="0" smtClean="0"/>
              <a:t> y se usan para definir la dirección que debe seguir el optimizador.</a:t>
            </a:r>
          </a:p>
        </p:txBody>
      </p:sp>
      <p:pic>
        <p:nvPicPr>
          <p:cNvPr id="1026" name="Picture 2" descr="Resultado de imagen de optimization function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2" b="92113" l="1382" r="984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598" y="2667537"/>
            <a:ext cx="5514975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upo 27"/>
          <p:cNvGrpSpPr/>
          <p:nvPr/>
        </p:nvGrpSpPr>
        <p:grpSpPr>
          <a:xfrm>
            <a:off x="9078994" y="3583080"/>
            <a:ext cx="431007" cy="2162175"/>
            <a:chOff x="8870156" y="4526756"/>
            <a:chExt cx="431007" cy="2162175"/>
          </a:xfrm>
        </p:grpSpPr>
        <p:cxnSp>
          <p:nvCxnSpPr>
            <p:cNvPr id="8" name="Conector recto 7"/>
            <p:cNvCxnSpPr/>
            <p:nvPr/>
          </p:nvCxnSpPr>
          <p:spPr>
            <a:xfrm flipH="1">
              <a:off x="9144000" y="4526756"/>
              <a:ext cx="157163" cy="1357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9"/>
            <p:cNvCxnSpPr/>
            <p:nvPr/>
          </p:nvCxnSpPr>
          <p:spPr>
            <a:xfrm flipH="1">
              <a:off x="9065419" y="4662488"/>
              <a:ext cx="78582" cy="3333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11"/>
            <p:cNvCxnSpPr/>
            <p:nvPr/>
          </p:nvCxnSpPr>
          <p:spPr>
            <a:xfrm flipH="1">
              <a:off x="9041606" y="4995863"/>
              <a:ext cx="23815" cy="26193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13"/>
            <p:cNvCxnSpPr/>
            <p:nvPr/>
          </p:nvCxnSpPr>
          <p:spPr>
            <a:xfrm flipH="1">
              <a:off x="8870156" y="5257800"/>
              <a:ext cx="171451" cy="690563"/>
            </a:xfrm>
            <a:prstGeom prst="line">
              <a:avLst/>
            </a:prstGeom>
            <a:ln w="1905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/>
            <p:cNvCxnSpPr/>
            <p:nvPr/>
          </p:nvCxnSpPr>
          <p:spPr>
            <a:xfrm flipH="1" flipV="1">
              <a:off x="8870156" y="5948363"/>
              <a:ext cx="85725" cy="330993"/>
            </a:xfrm>
            <a:prstGeom prst="line">
              <a:avLst/>
            </a:prstGeom>
            <a:ln w="1905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18"/>
            <p:cNvCxnSpPr/>
            <p:nvPr/>
          </p:nvCxnSpPr>
          <p:spPr>
            <a:xfrm>
              <a:off x="8955881" y="6279357"/>
              <a:ext cx="38100" cy="228599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21"/>
            <p:cNvCxnSpPr/>
            <p:nvPr/>
          </p:nvCxnSpPr>
          <p:spPr>
            <a:xfrm>
              <a:off x="8993981" y="6507956"/>
              <a:ext cx="0" cy="143996"/>
            </a:xfrm>
            <a:prstGeom prst="line">
              <a:avLst/>
            </a:prstGeom>
            <a:ln w="1905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24"/>
            <p:cNvCxnSpPr/>
            <p:nvPr/>
          </p:nvCxnSpPr>
          <p:spPr>
            <a:xfrm flipH="1">
              <a:off x="8936831" y="6651952"/>
              <a:ext cx="57150" cy="36979"/>
            </a:xfrm>
            <a:prstGeom prst="line">
              <a:avLst/>
            </a:prstGeom>
            <a:ln w="1905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Elipse 1"/>
          <p:cNvSpPr/>
          <p:nvPr/>
        </p:nvSpPr>
        <p:spPr>
          <a:xfrm>
            <a:off x="9500857" y="3451123"/>
            <a:ext cx="164592" cy="1645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1484309" y="1"/>
            <a:ext cx="10018713" cy="1106424"/>
          </a:xfrm>
        </p:spPr>
        <p:txBody>
          <a:bodyPr>
            <a:normAutofit/>
          </a:bodyPr>
          <a:lstStyle/>
          <a:p>
            <a:r>
              <a:rPr lang="es-ES" sz="4800" b="1" dirty="0" smtClean="0"/>
              <a:t>Análisis de sensibilidades</a:t>
            </a:r>
            <a:endParaRPr lang="es-ES" sz="3600" b="1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354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82476" y="-694144"/>
            <a:ext cx="10018713" cy="5313528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s-ES" dirty="0" smtClean="0"/>
              <a:t>Redes neuronales artificiales (RNA) para sustituir análisis FEM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s-ES" dirty="0" smtClean="0"/>
              <a:t>Herramienta matemática para </a:t>
            </a:r>
            <a:r>
              <a:rPr lang="es-ES" b="1" dirty="0" smtClean="0"/>
              <a:t>simular</a:t>
            </a:r>
            <a:r>
              <a:rPr lang="es-ES" dirty="0" smtClean="0"/>
              <a:t> la estructura y funcionamiento del </a:t>
            </a:r>
            <a:r>
              <a:rPr lang="es-ES" b="1" dirty="0" smtClean="0"/>
              <a:t>cerebro</a:t>
            </a:r>
            <a:r>
              <a:rPr lang="es-ES" dirty="0" smtClean="0"/>
              <a:t>.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s-ES" dirty="0" smtClean="0"/>
              <a:t>Se usan resultados FEM para </a:t>
            </a:r>
            <a:r>
              <a:rPr lang="es-ES" b="1" dirty="0" smtClean="0"/>
              <a:t>entrenar</a:t>
            </a:r>
            <a:r>
              <a:rPr lang="es-ES" dirty="0" smtClean="0"/>
              <a:t> (ajustar) la RNA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s-ES" dirty="0" smtClean="0"/>
              <a:t>La RNA entrenada produce </a:t>
            </a:r>
            <a:r>
              <a:rPr lang="es-ES" b="1" dirty="0" smtClean="0"/>
              <a:t>respuesta inmediata</a:t>
            </a:r>
            <a:r>
              <a:rPr lang="es-ES" dirty="0" smtClean="0"/>
              <a:t>.</a:t>
            </a:r>
          </a:p>
        </p:txBody>
      </p:sp>
      <p:pic>
        <p:nvPicPr>
          <p:cNvPr id="4" name="Imagen 3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411" y="2514318"/>
            <a:ext cx="3035012" cy="341137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017292196"/>
              </p:ext>
            </p:extLst>
          </p:nvPr>
        </p:nvGraphicFramePr>
        <p:xfrm>
          <a:off x="1721791" y="3162031"/>
          <a:ext cx="5400040" cy="2705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5</a:t>
            </a:fld>
            <a:endParaRPr lang="es-ES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1484309" y="1"/>
            <a:ext cx="10018713" cy="1106424"/>
          </a:xfrm>
        </p:spPr>
        <p:txBody>
          <a:bodyPr>
            <a:normAutofit/>
          </a:bodyPr>
          <a:lstStyle/>
          <a:p>
            <a:r>
              <a:rPr lang="es-ES" sz="4800" b="1" dirty="0" smtClean="0"/>
              <a:t>Redes neuronales artificiales</a:t>
            </a:r>
            <a:endParaRPr lang="es-ES" sz="3600" b="1" dirty="0"/>
          </a:p>
        </p:txBody>
      </p:sp>
    </p:spTree>
    <p:extLst>
      <p:ext uri="{BB962C8B-B14F-4D97-AF65-F5344CB8AC3E}">
        <p14:creationId xmlns:p14="http://schemas.microsoft.com/office/powerpoint/2010/main" val="406713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1752599"/>
          </a:xfrm>
        </p:spPr>
        <p:txBody>
          <a:bodyPr/>
          <a:lstStyle/>
          <a:p>
            <a:r>
              <a:rPr lang="es-ES" sz="5400" b="1" dirty="0" smtClean="0"/>
              <a:t>Desarrollo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84309" y="1907228"/>
            <a:ext cx="10018713" cy="574343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ES" dirty="0" smtClean="0"/>
              <a:t>Los algoritmos Matlab de optimación son: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s-ES" sz="2000" b="1" i="1" dirty="0" err="1" smtClean="0"/>
              <a:t>fmincon</a:t>
            </a:r>
            <a:endParaRPr lang="es-ES" sz="2000" b="1" i="1" dirty="0" smtClean="0"/>
          </a:p>
          <a:p>
            <a:pPr marL="914400" lvl="2" indent="0">
              <a:buNone/>
            </a:pPr>
            <a:r>
              <a:rPr lang="es-ES" sz="2000" dirty="0" smtClean="0"/>
              <a:t>Parte de un punto dado e itera hasta el primer </a:t>
            </a:r>
            <a:r>
              <a:rPr lang="es-ES" sz="2000" b="1" dirty="0" smtClean="0"/>
              <a:t>mínimo local</a:t>
            </a:r>
            <a:r>
              <a:rPr lang="es-ES" sz="2000" dirty="0" smtClean="0"/>
              <a:t>.</a:t>
            </a:r>
            <a:endParaRPr lang="es-ES" sz="2000" dirty="0"/>
          </a:p>
          <a:p>
            <a:pPr marL="914400" lvl="2" indent="0">
              <a:buNone/>
            </a:pPr>
            <a:endParaRPr lang="es-ES" sz="2000" i="1" dirty="0"/>
          </a:p>
          <a:p>
            <a:pPr lvl="2">
              <a:buFont typeface="Wingdings" panose="05000000000000000000" pitchFamily="2" charset="2"/>
              <a:buChar char="q"/>
            </a:pPr>
            <a:endParaRPr lang="es-ES" sz="2000" i="1" dirty="0" smtClean="0"/>
          </a:p>
          <a:p>
            <a:pPr lvl="2">
              <a:buFont typeface="Wingdings" panose="05000000000000000000" pitchFamily="2" charset="2"/>
              <a:buChar char="q"/>
            </a:pPr>
            <a:endParaRPr lang="es-ES" sz="2000" i="1" dirty="0"/>
          </a:p>
          <a:p>
            <a:pPr marL="914400" lvl="2" indent="0">
              <a:buNone/>
            </a:pPr>
            <a:endParaRPr lang="es-ES" sz="2000" i="1" dirty="0" smtClean="0"/>
          </a:p>
          <a:p>
            <a:pPr marL="914400" lvl="2" indent="0">
              <a:buNone/>
            </a:pPr>
            <a:endParaRPr lang="es-ES" sz="2000" i="1" dirty="0"/>
          </a:p>
          <a:p>
            <a:pPr lvl="2">
              <a:buFont typeface="Wingdings" panose="05000000000000000000" pitchFamily="2" charset="2"/>
              <a:buChar char="q"/>
            </a:pPr>
            <a:r>
              <a:rPr lang="es-ES" sz="2000" b="1" i="1" dirty="0" err="1" smtClean="0"/>
              <a:t>GlobalSearch</a:t>
            </a:r>
            <a:endParaRPr lang="es-ES" sz="2000" b="1" i="1" dirty="0" smtClean="0"/>
          </a:p>
          <a:p>
            <a:pPr marL="914400" lvl="2" indent="0">
              <a:buNone/>
            </a:pPr>
            <a:r>
              <a:rPr lang="es-ES" sz="2000" dirty="0" smtClean="0"/>
              <a:t>Parte de una serie de puntos y ejecuta </a:t>
            </a:r>
            <a:r>
              <a:rPr lang="es-ES" sz="2000" i="1" dirty="0" err="1" smtClean="0"/>
              <a:t>fmincon</a:t>
            </a:r>
            <a:r>
              <a:rPr lang="es-ES" sz="2000" dirty="0" smtClean="0"/>
              <a:t> hasta el </a:t>
            </a:r>
            <a:r>
              <a:rPr lang="es-ES" sz="2000" b="1" dirty="0" smtClean="0"/>
              <a:t>mínimo global</a:t>
            </a:r>
            <a:r>
              <a:rPr lang="es-ES" sz="2000" dirty="0" smtClean="0"/>
              <a:t>.</a:t>
            </a:r>
            <a:endParaRPr lang="es-ES" sz="2000" dirty="0"/>
          </a:p>
          <a:p>
            <a:pPr marL="914400" lvl="2" indent="0">
              <a:buNone/>
            </a:pPr>
            <a:endParaRPr lang="es-ES" dirty="0"/>
          </a:p>
          <a:p>
            <a:pPr marL="914400" lvl="2" indent="0">
              <a:buNone/>
            </a:pPr>
            <a:endParaRPr lang="es-ES" dirty="0" smtClean="0"/>
          </a:p>
          <a:p>
            <a:pPr marL="914400" lvl="2" indent="0">
              <a:buNone/>
            </a:pPr>
            <a:endParaRPr lang="es-ES" dirty="0"/>
          </a:p>
          <a:p>
            <a:pPr marL="914400" lvl="2" indent="0">
              <a:buNone/>
            </a:pPr>
            <a:endParaRPr lang="es-ES" dirty="0" smtClean="0"/>
          </a:p>
          <a:p>
            <a:pPr marL="914400" lvl="2" indent="0">
              <a:buNone/>
            </a:pPr>
            <a:endParaRPr lang="es-ES" dirty="0"/>
          </a:p>
        </p:txBody>
      </p:sp>
      <p:pic>
        <p:nvPicPr>
          <p:cNvPr id="4" name="Imagen 3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594" y="3193366"/>
            <a:ext cx="3484126" cy="185693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544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/>
          <a:lstStyle/>
          <a:p>
            <a:r>
              <a:rPr lang="es-ES" sz="5400" b="1" dirty="0" smtClean="0"/>
              <a:t>Diseño</a:t>
            </a:r>
            <a:endParaRPr lang="es-ES" b="1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52169753"/>
              </p:ext>
            </p:extLst>
          </p:nvPr>
        </p:nvGraphicFramePr>
        <p:xfrm>
          <a:off x="257438" y="1929384"/>
          <a:ext cx="11648049" cy="4360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1761479" y="1752599"/>
            <a:ext cx="9228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400" dirty="0" smtClean="0"/>
              <a:t>Esquema de análisis de una geometría.</a:t>
            </a:r>
            <a:endParaRPr lang="es-ES" sz="240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482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973832653"/>
              </p:ext>
            </p:extLst>
          </p:nvPr>
        </p:nvGraphicFramePr>
        <p:xfrm>
          <a:off x="3667037" y="2424369"/>
          <a:ext cx="6095942" cy="3807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1752853" y="1752599"/>
            <a:ext cx="9481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400" dirty="0" smtClean="0"/>
              <a:t>Proceso iterativo global.</a:t>
            </a:r>
            <a:endParaRPr lang="es-ES" sz="240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8</a:t>
            </a:fld>
            <a:endParaRPr lang="es-ES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/>
          <a:lstStyle/>
          <a:p>
            <a:r>
              <a:rPr lang="es-ES" sz="5400" b="1" dirty="0" smtClean="0"/>
              <a:t>Diseño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81275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upo 28"/>
          <p:cNvGrpSpPr/>
          <p:nvPr/>
        </p:nvGrpSpPr>
        <p:grpSpPr>
          <a:xfrm>
            <a:off x="2589009" y="2148323"/>
            <a:ext cx="4533336" cy="4431182"/>
            <a:chOff x="2589009" y="2148323"/>
            <a:chExt cx="4533336" cy="4431182"/>
          </a:xfrm>
        </p:grpSpPr>
        <p:grpSp>
          <p:nvGrpSpPr>
            <p:cNvPr id="6" name="Grupo 5"/>
            <p:cNvGrpSpPr/>
            <p:nvPr/>
          </p:nvGrpSpPr>
          <p:grpSpPr>
            <a:xfrm>
              <a:off x="3132777" y="3175542"/>
              <a:ext cx="2926080" cy="2926080"/>
              <a:chOff x="4543865" y="2174630"/>
              <a:chExt cx="2926080" cy="2926080"/>
            </a:xfrm>
          </p:grpSpPr>
          <p:sp>
            <p:nvSpPr>
              <p:cNvPr id="4" name="Elipse 3"/>
              <p:cNvSpPr/>
              <p:nvPr/>
            </p:nvSpPr>
            <p:spPr>
              <a:xfrm>
                <a:off x="4543865" y="2174630"/>
                <a:ext cx="2926080" cy="2926080"/>
              </a:xfrm>
              <a:prstGeom prst="ellipse">
                <a:avLst/>
              </a:prstGeom>
              <a:ln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5" name="Elipse 4"/>
              <p:cNvSpPr/>
              <p:nvPr/>
            </p:nvSpPr>
            <p:spPr>
              <a:xfrm>
                <a:off x="5219115" y="2849880"/>
                <a:ext cx="1575580" cy="1575580"/>
              </a:xfrm>
              <a:prstGeom prst="ellipse">
                <a:avLst/>
              </a:prstGeom>
              <a:solidFill>
                <a:schemeClr val="bg1"/>
              </a:solidFill>
              <a:ln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cxnSp>
          <p:nvCxnSpPr>
            <p:cNvPr id="8" name="Conector recto de flecha 7"/>
            <p:cNvCxnSpPr/>
            <p:nvPr/>
          </p:nvCxnSpPr>
          <p:spPr>
            <a:xfrm flipV="1">
              <a:off x="4609885" y="3997330"/>
              <a:ext cx="14068" cy="6330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de flecha 8"/>
            <p:cNvCxnSpPr/>
            <p:nvPr/>
          </p:nvCxnSpPr>
          <p:spPr>
            <a:xfrm rot="5400000" flipV="1">
              <a:off x="4926408" y="4306820"/>
              <a:ext cx="14068" cy="6330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de flecha 9"/>
            <p:cNvCxnSpPr/>
            <p:nvPr/>
          </p:nvCxnSpPr>
          <p:spPr>
            <a:xfrm rot="10800000" flipV="1">
              <a:off x="4588783" y="4616309"/>
              <a:ext cx="14068" cy="6330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cto de flecha 10"/>
            <p:cNvCxnSpPr/>
            <p:nvPr/>
          </p:nvCxnSpPr>
          <p:spPr>
            <a:xfrm rot="16200000" flipV="1">
              <a:off x="4300395" y="4295681"/>
              <a:ext cx="14068" cy="6330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de flecha 11"/>
            <p:cNvCxnSpPr/>
            <p:nvPr/>
          </p:nvCxnSpPr>
          <p:spPr>
            <a:xfrm rot="2700000" flipV="1">
              <a:off x="4846752" y="4080566"/>
              <a:ext cx="14068" cy="6330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de flecha 12"/>
            <p:cNvCxnSpPr/>
            <p:nvPr/>
          </p:nvCxnSpPr>
          <p:spPr>
            <a:xfrm rot="8100000" flipV="1">
              <a:off x="4831641" y="4549285"/>
              <a:ext cx="14068" cy="6330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de flecha 13"/>
            <p:cNvCxnSpPr/>
            <p:nvPr/>
          </p:nvCxnSpPr>
          <p:spPr>
            <a:xfrm rot="13500000" flipV="1">
              <a:off x="4402196" y="4504545"/>
              <a:ext cx="14068" cy="6330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de flecha 14"/>
            <p:cNvCxnSpPr/>
            <p:nvPr/>
          </p:nvCxnSpPr>
          <p:spPr>
            <a:xfrm rot="18900000" flipV="1">
              <a:off x="4384425" y="4071785"/>
              <a:ext cx="14068" cy="6330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CuadroTexto 15"/>
            <p:cNvSpPr txBox="1"/>
            <p:nvPr/>
          </p:nvSpPr>
          <p:spPr>
            <a:xfrm>
              <a:off x="4595164" y="4032311"/>
              <a:ext cx="28135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" sz="1400" b="1" dirty="0" smtClean="0"/>
                <a:t>P</a:t>
              </a:r>
              <a:endParaRPr lang="es-ES" sz="1400" b="1" dirty="0"/>
            </a:p>
          </p:txBody>
        </p:sp>
        <p:cxnSp>
          <p:nvCxnSpPr>
            <p:cNvPr id="18" name="Conector recto de flecha 17"/>
            <p:cNvCxnSpPr/>
            <p:nvPr/>
          </p:nvCxnSpPr>
          <p:spPr>
            <a:xfrm rot="1320000" flipV="1">
              <a:off x="4734225" y="4024383"/>
              <a:ext cx="14068" cy="6330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de flecha 18"/>
            <p:cNvCxnSpPr/>
            <p:nvPr/>
          </p:nvCxnSpPr>
          <p:spPr>
            <a:xfrm rot="6720000" flipV="1">
              <a:off x="4929740" y="4443996"/>
              <a:ext cx="14068" cy="6330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cto de flecha 19"/>
            <p:cNvCxnSpPr/>
            <p:nvPr/>
          </p:nvCxnSpPr>
          <p:spPr>
            <a:xfrm rot="12120000" flipV="1">
              <a:off x="4478394" y="4609302"/>
              <a:ext cx="14068" cy="6330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de flecha 20"/>
            <p:cNvCxnSpPr/>
            <p:nvPr/>
          </p:nvCxnSpPr>
          <p:spPr>
            <a:xfrm rot="17520000" flipV="1">
              <a:off x="4320809" y="4171017"/>
              <a:ext cx="14068" cy="6330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de flecha 21"/>
            <p:cNvCxnSpPr/>
            <p:nvPr/>
          </p:nvCxnSpPr>
          <p:spPr>
            <a:xfrm rot="-1320000" flipV="1">
              <a:off x="4491826" y="4007208"/>
              <a:ext cx="14068" cy="6330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de flecha 22"/>
            <p:cNvCxnSpPr/>
            <p:nvPr/>
          </p:nvCxnSpPr>
          <p:spPr>
            <a:xfrm rot="4080000" flipV="1">
              <a:off x="4937489" y="4186378"/>
              <a:ext cx="14068" cy="6330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de flecha 23"/>
            <p:cNvCxnSpPr/>
            <p:nvPr/>
          </p:nvCxnSpPr>
          <p:spPr>
            <a:xfrm rot="9480000" flipV="1">
              <a:off x="4738002" y="4633783"/>
              <a:ext cx="14068" cy="6330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de flecha 24"/>
            <p:cNvCxnSpPr/>
            <p:nvPr/>
          </p:nvCxnSpPr>
          <p:spPr>
            <a:xfrm rot="14880000" flipV="1">
              <a:off x="4300536" y="4433090"/>
              <a:ext cx="14068" cy="6330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cto 26"/>
            <p:cNvCxnSpPr/>
            <p:nvPr/>
          </p:nvCxnSpPr>
          <p:spPr>
            <a:xfrm>
              <a:off x="4623953" y="4612204"/>
              <a:ext cx="2221991" cy="2322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ctor recto 27"/>
            <p:cNvCxnSpPr/>
            <p:nvPr/>
          </p:nvCxnSpPr>
          <p:spPr>
            <a:xfrm rot="16200000">
              <a:off x="3505846" y="3476526"/>
              <a:ext cx="2221991" cy="2322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orma libre 29"/>
            <p:cNvSpPr/>
            <p:nvPr/>
          </p:nvSpPr>
          <p:spPr>
            <a:xfrm>
              <a:off x="4633096" y="2692552"/>
              <a:ext cx="2024922" cy="1947672"/>
            </a:xfrm>
            <a:custGeom>
              <a:avLst/>
              <a:gdLst>
                <a:gd name="connsiteX0" fmla="*/ 0 w 2024922"/>
                <a:gd name="connsiteY0" fmla="*/ 0 h 1947672"/>
                <a:gd name="connsiteX1" fmla="*/ 841248 w 2024922"/>
                <a:gd name="connsiteY1" fmla="*/ 265176 h 1947672"/>
                <a:gd name="connsiteX2" fmla="*/ 1252728 w 2024922"/>
                <a:gd name="connsiteY2" fmla="*/ 886968 h 1947672"/>
                <a:gd name="connsiteX3" fmla="*/ 1920240 w 2024922"/>
                <a:gd name="connsiteY3" fmla="*/ 1252728 h 1947672"/>
                <a:gd name="connsiteX4" fmla="*/ 2011680 w 2024922"/>
                <a:gd name="connsiteY4" fmla="*/ 1947672 h 1947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4922" h="1947672">
                  <a:moveTo>
                    <a:pt x="0" y="0"/>
                  </a:moveTo>
                  <a:cubicBezTo>
                    <a:pt x="316230" y="58674"/>
                    <a:pt x="632460" y="117348"/>
                    <a:pt x="841248" y="265176"/>
                  </a:cubicBezTo>
                  <a:cubicBezTo>
                    <a:pt x="1050036" y="413004"/>
                    <a:pt x="1072896" y="722376"/>
                    <a:pt x="1252728" y="886968"/>
                  </a:cubicBezTo>
                  <a:cubicBezTo>
                    <a:pt x="1432560" y="1051560"/>
                    <a:pt x="1793748" y="1075944"/>
                    <a:pt x="1920240" y="1252728"/>
                  </a:cubicBezTo>
                  <a:cubicBezTo>
                    <a:pt x="2046732" y="1429512"/>
                    <a:pt x="2031492" y="1720596"/>
                    <a:pt x="2011680" y="194767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1" name="Forma libre 30"/>
            <p:cNvSpPr/>
            <p:nvPr/>
          </p:nvSpPr>
          <p:spPr>
            <a:xfrm flipV="1">
              <a:off x="4632017" y="4627937"/>
              <a:ext cx="2024922" cy="1947672"/>
            </a:xfrm>
            <a:custGeom>
              <a:avLst/>
              <a:gdLst>
                <a:gd name="connsiteX0" fmla="*/ 0 w 2024922"/>
                <a:gd name="connsiteY0" fmla="*/ 0 h 1947672"/>
                <a:gd name="connsiteX1" fmla="*/ 841248 w 2024922"/>
                <a:gd name="connsiteY1" fmla="*/ 265176 h 1947672"/>
                <a:gd name="connsiteX2" fmla="*/ 1252728 w 2024922"/>
                <a:gd name="connsiteY2" fmla="*/ 886968 h 1947672"/>
                <a:gd name="connsiteX3" fmla="*/ 1920240 w 2024922"/>
                <a:gd name="connsiteY3" fmla="*/ 1252728 h 1947672"/>
                <a:gd name="connsiteX4" fmla="*/ 2011680 w 2024922"/>
                <a:gd name="connsiteY4" fmla="*/ 1947672 h 1947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4922" h="1947672">
                  <a:moveTo>
                    <a:pt x="0" y="0"/>
                  </a:moveTo>
                  <a:cubicBezTo>
                    <a:pt x="316230" y="58674"/>
                    <a:pt x="632460" y="117348"/>
                    <a:pt x="841248" y="265176"/>
                  </a:cubicBezTo>
                  <a:cubicBezTo>
                    <a:pt x="1050036" y="413004"/>
                    <a:pt x="1072896" y="722376"/>
                    <a:pt x="1252728" y="886968"/>
                  </a:cubicBezTo>
                  <a:cubicBezTo>
                    <a:pt x="1432560" y="1051560"/>
                    <a:pt x="1793748" y="1075944"/>
                    <a:pt x="1920240" y="1252728"/>
                  </a:cubicBezTo>
                  <a:cubicBezTo>
                    <a:pt x="2046732" y="1429512"/>
                    <a:pt x="2031492" y="1720596"/>
                    <a:pt x="2011680" y="194767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2" name="Forma libre 31"/>
            <p:cNvSpPr/>
            <p:nvPr/>
          </p:nvSpPr>
          <p:spPr>
            <a:xfrm flipH="1" flipV="1">
              <a:off x="2589009" y="4631833"/>
              <a:ext cx="2024922" cy="1947672"/>
            </a:xfrm>
            <a:custGeom>
              <a:avLst/>
              <a:gdLst>
                <a:gd name="connsiteX0" fmla="*/ 0 w 2024922"/>
                <a:gd name="connsiteY0" fmla="*/ 0 h 1947672"/>
                <a:gd name="connsiteX1" fmla="*/ 841248 w 2024922"/>
                <a:gd name="connsiteY1" fmla="*/ 265176 h 1947672"/>
                <a:gd name="connsiteX2" fmla="*/ 1252728 w 2024922"/>
                <a:gd name="connsiteY2" fmla="*/ 886968 h 1947672"/>
                <a:gd name="connsiteX3" fmla="*/ 1920240 w 2024922"/>
                <a:gd name="connsiteY3" fmla="*/ 1252728 h 1947672"/>
                <a:gd name="connsiteX4" fmla="*/ 2011680 w 2024922"/>
                <a:gd name="connsiteY4" fmla="*/ 1947672 h 1947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4922" h="1947672">
                  <a:moveTo>
                    <a:pt x="0" y="0"/>
                  </a:moveTo>
                  <a:cubicBezTo>
                    <a:pt x="316230" y="58674"/>
                    <a:pt x="632460" y="117348"/>
                    <a:pt x="841248" y="265176"/>
                  </a:cubicBezTo>
                  <a:cubicBezTo>
                    <a:pt x="1050036" y="413004"/>
                    <a:pt x="1072896" y="722376"/>
                    <a:pt x="1252728" y="886968"/>
                  </a:cubicBezTo>
                  <a:cubicBezTo>
                    <a:pt x="1432560" y="1051560"/>
                    <a:pt x="1793748" y="1075944"/>
                    <a:pt x="1920240" y="1252728"/>
                  </a:cubicBezTo>
                  <a:cubicBezTo>
                    <a:pt x="2046732" y="1429512"/>
                    <a:pt x="2031492" y="1720596"/>
                    <a:pt x="2011680" y="194767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3" name="Forma libre 32"/>
            <p:cNvSpPr/>
            <p:nvPr/>
          </p:nvSpPr>
          <p:spPr>
            <a:xfrm flipH="1">
              <a:off x="2597887" y="2689674"/>
              <a:ext cx="2024922" cy="1947672"/>
            </a:xfrm>
            <a:custGeom>
              <a:avLst/>
              <a:gdLst>
                <a:gd name="connsiteX0" fmla="*/ 0 w 2024922"/>
                <a:gd name="connsiteY0" fmla="*/ 0 h 1947672"/>
                <a:gd name="connsiteX1" fmla="*/ 841248 w 2024922"/>
                <a:gd name="connsiteY1" fmla="*/ 265176 h 1947672"/>
                <a:gd name="connsiteX2" fmla="*/ 1252728 w 2024922"/>
                <a:gd name="connsiteY2" fmla="*/ 886968 h 1947672"/>
                <a:gd name="connsiteX3" fmla="*/ 1920240 w 2024922"/>
                <a:gd name="connsiteY3" fmla="*/ 1252728 h 1947672"/>
                <a:gd name="connsiteX4" fmla="*/ 2011680 w 2024922"/>
                <a:gd name="connsiteY4" fmla="*/ 1947672 h 1947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4922" h="1947672">
                  <a:moveTo>
                    <a:pt x="0" y="0"/>
                  </a:moveTo>
                  <a:cubicBezTo>
                    <a:pt x="316230" y="58674"/>
                    <a:pt x="632460" y="117348"/>
                    <a:pt x="841248" y="265176"/>
                  </a:cubicBezTo>
                  <a:cubicBezTo>
                    <a:pt x="1050036" y="413004"/>
                    <a:pt x="1072896" y="722376"/>
                    <a:pt x="1252728" y="886968"/>
                  </a:cubicBezTo>
                  <a:cubicBezTo>
                    <a:pt x="1432560" y="1051560"/>
                    <a:pt x="1793748" y="1075944"/>
                    <a:pt x="1920240" y="1252728"/>
                  </a:cubicBezTo>
                  <a:cubicBezTo>
                    <a:pt x="2046732" y="1429512"/>
                    <a:pt x="2031492" y="1720596"/>
                    <a:pt x="2011680" y="194767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5" name="Rectángulo 34"/>
            <p:cNvSpPr/>
            <p:nvPr/>
          </p:nvSpPr>
          <p:spPr>
            <a:xfrm rot="5400000" flipH="1">
              <a:off x="4640916" y="2148070"/>
              <a:ext cx="2481175" cy="2481682"/>
            </a:xfrm>
            <a:prstGeom prst="rect">
              <a:avLst/>
            </a:prstGeom>
            <a:solidFill>
              <a:srgbClr val="BC1C1C">
                <a:alpha val="902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37" name="Conector recto de flecha 36"/>
            <p:cNvCxnSpPr/>
            <p:nvPr/>
          </p:nvCxnSpPr>
          <p:spPr>
            <a:xfrm flipV="1">
              <a:off x="4638077" y="4261403"/>
              <a:ext cx="611889" cy="33293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CuadroTexto 37"/>
            <p:cNvSpPr txBox="1"/>
            <p:nvPr/>
          </p:nvSpPr>
          <p:spPr>
            <a:xfrm>
              <a:off x="4876192" y="4177023"/>
              <a:ext cx="28135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" sz="1400" b="1" dirty="0">
                  <a:solidFill>
                    <a:srgbClr val="FF0000"/>
                  </a:solidFill>
                </a:rPr>
                <a:t>R</a:t>
              </a:r>
            </a:p>
          </p:txBody>
        </p:sp>
      </p:grp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700342" y="1112519"/>
            <a:ext cx="10018713" cy="462827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ES" dirty="0" smtClean="0"/>
              <a:t>El problema a tratar es el de una sección cilíndrica sometida a una presión circunferencial:</a:t>
            </a:r>
          </a:p>
          <a:p>
            <a:pPr>
              <a:buFont typeface="Wingdings" panose="05000000000000000000" pitchFamily="2" charset="2"/>
              <a:buChar char="q"/>
            </a:pPr>
            <a:endParaRPr lang="es-ES" dirty="0"/>
          </a:p>
          <a:p>
            <a:pPr>
              <a:buFont typeface="Wingdings" panose="05000000000000000000" pitchFamily="2" charset="2"/>
              <a:buChar char="q"/>
            </a:pPr>
            <a:endParaRPr lang="es-ES" dirty="0" smtClean="0"/>
          </a:p>
          <a:p>
            <a:pPr>
              <a:buFont typeface="Wingdings" panose="05000000000000000000" pitchFamily="2" charset="2"/>
              <a:buChar char="q"/>
            </a:pPr>
            <a:endParaRPr lang="es-ES" dirty="0"/>
          </a:p>
          <a:p>
            <a:pPr>
              <a:buFont typeface="Wingdings" panose="05000000000000000000" pitchFamily="2" charset="2"/>
              <a:buChar char="q"/>
            </a:pPr>
            <a:endParaRPr lang="es-ES" dirty="0" smtClean="0"/>
          </a:p>
          <a:p>
            <a:pPr>
              <a:buFont typeface="Wingdings" panose="05000000000000000000" pitchFamily="2" charset="2"/>
              <a:buChar char="q"/>
            </a:pPr>
            <a:endParaRPr lang="es-ES" dirty="0"/>
          </a:p>
          <a:p>
            <a:pPr>
              <a:buFont typeface="Wingdings" panose="05000000000000000000" pitchFamily="2" charset="2"/>
              <a:buChar char="q"/>
            </a:pPr>
            <a:endParaRPr lang="es-ES" dirty="0" smtClean="0"/>
          </a:p>
          <a:p>
            <a:pPr marL="0" indent="0">
              <a:buNone/>
            </a:pPr>
            <a:endParaRPr lang="es-ES" dirty="0" smtClean="0"/>
          </a:p>
        </p:txBody>
      </p:sp>
      <p:sp>
        <p:nvSpPr>
          <p:cNvPr id="36" name="Título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112519"/>
          </a:xfrm>
        </p:spPr>
        <p:txBody>
          <a:bodyPr/>
          <a:lstStyle/>
          <a:p>
            <a:r>
              <a:rPr lang="es-ES" sz="5400" b="1" dirty="0" smtClean="0"/>
              <a:t>Resultados numéricos</a:t>
            </a:r>
            <a:endParaRPr lang="es-ES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7862719" y="2839715"/>
            <a:ext cx="46535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R=5</a:t>
            </a:r>
          </a:p>
          <a:p>
            <a:r>
              <a:rPr lang="en-GB" dirty="0" smtClean="0">
                <a:latin typeface="Calibri" panose="020F0502020204030204" pitchFamily="34" charset="0"/>
              </a:rPr>
              <a:t>P=1</a:t>
            </a:r>
          </a:p>
          <a:p>
            <a:r>
              <a:rPr lang="en-GB" dirty="0" err="1" smtClean="0">
                <a:latin typeface="Calibri" panose="020F0502020204030204" pitchFamily="34" charset="0"/>
              </a:rPr>
              <a:t>Tiene</a:t>
            </a:r>
            <a:r>
              <a:rPr lang="en-GB" dirty="0" smtClean="0">
                <a:latin typeface="Calibri" panose="020F0502020204030204" pitchFamily="34" charset="0"/>
              </a:rPr>
              <a:t> </a:t>
            </a:r>
            <a:r>
              <a:rPr lang="en-GB" dirty="0" err="1" smtClean="0">
                <a:latin typeface="Calibri" panose="020F0502020204030204" pitchFamily="34" charset="0"/>
              </a:rPr>
              <a:t>solución</a:t>
            </a:r>
            <a:r>
              <a:rPr lang="en-GB" dirty="0" smtClean="0">
                <a:latin typeface="Calibri" panose="020F0502020204030204" pitchFamily="34" charset="0"/>
              </a:rPr>
              <a:t> </a:t>
            </a:r>
            <a:r>
              <a:rPr lang="en-GB" dirty="0" err="1" smtClean="0">
                <a:latin typeface="Calibri" panose="020F0502020204030204" pitchFamily="34" charset="0"/>
              </a:rPr>
              <a:t>analítica</a:t>
            </a:r>
            <a:r>
              <a:rPr lang="en-GB" dirty="0" smtClean="0">
                <a:latin typeface="Calibri" panose="020F0502020204030204" pitchFamily="34" charset="0"/>
              </a:rPr>
              <a:t> de radio 13.68 (</a:t>
            </a:r>
            <a:r>
              <a:rPr lang="en-GB" dirty="0" err="1" smtClean="0">
                <a:latin typeface="Calibri" panose="020F0502020204030204" pitchFamily="34" charset="0"/>
              </a:rPr>
              <a:t>Volumen</a:t>
            </a:r>
            <a:r>
              <a:rPr lang="en-GB" dirty="0" smtClean="0">
                <a:latin typeface="Calibri" panose="020F0502020204030204" pitchFamily="34" charset="0"/>
              </a:rPr>
              <a:t> = 2546.93)</a:t>
            </a:r>
            <a:endParaRPr lang="en-GB" dirty="0">
              <a:latin typeface="Calibri" panose="020F0502020204030204" pitchFamily="34" charset="0"/>
            </a:endParaRPr>
          </a:p>
          <a:p>
            <a:r>
              <a:rPr lang="en-GB" dirty="0" err="1" smtClean="0">
                <a:latin typeface="Calibri" panose="020F0502020204030204" pitchFamily="34" charset="0"/>
              </a:rPr>
              <a:t>Analizaremos</a:t>
            </a:r>
            <a:r>
              <a:rPr lang="en-GB" dirty="0" smtClean="0">
                <a:latin typeface="Calibri" panose="020F0502020204030204" pitchFamily="34" charset="0"/>
              </a:rPr>
              <a:t> ¼ </a:t>
            </a:r>
            <a:r>
              <a:rPr lang="en-GB" dirty="0" err="1" smtClean="0">
                <a:latin typeface="Calibri" panose="020F0502020204030204" pitchFamily="34" charset="0"/>
              </a:rPr>
              <a:t>considerando</a:t>
            </a:r>
            <a:r>
              <a:rPr lang="en-GB" dirty="0" smtClean="0">
                <a:latin typeface="Calibri" panose="020F0502020204030204" pitchFamily="34" charset="0"/>
              </a:rPr>
              <a:t> </a:t>
            </a:r>
            <a:r>
              <a:rPr lang="en-GB" dirty="0" err="1" smtClean="0">
                <a:latin typeface="Calibri" panose="020F0502020204030204" pitchFamily="34" charset="0"/>
              </a:rPr>
              <a:t>simetría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6" name="Marcador de número de diapositiva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810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09" y="123092"/>
            <a:ext cx="10018713" cy="1752599"/>
          </a:xfrm>
        </p:spPr>
        <p:txBody>
          <a:bodyPr>
            <a:normAutofit/>
          </a:bodyPr>
          <a:lstStyle/>
          <a:p>
            <a:r>
              <a:rPr lang="es-ES" sz="4800" b="1" dirty="0" smtClean="0"/>
              <a:t>Ejemplos de una variable</a:t>
            </a:r>
            <a:endParaRPr lang="es-ES" sz="48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84308" y="774305"/>
            <a:ext cx="10018713" cy="3124201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s-ES" dirty="0" smtClean="0"/>
              <a:t>La geometría inicial de todos los ejemplos será la misma así que se mostrará en esta diapositiva:</a:t>
            </a:r>
          </a:p>
          <a:p>
            <a:pPr>
              <a:buFont typeface="Wingdings" panose="05000000000000000000" pitchFamily="2" charset="2"/>
              <a:buChar char="q"/>
            </a:pPr>
            <a:endParaRPr lang="es-ES" dirty="0"/>
          </a:p>
        </p:txBody>
      </p:sp>
      <p:grpSp>
        <p:nvGrpSpPr>
          <p:cNvPr id="4" name="Grupo 3"/>
          <p:cNvGrpSpPr/>
          <p:nvPr/>
        </p:nvGrpSpPr>
        <p:grpSpPr>
          <a:xfrm>
            <a:off x="3875154" y="2597242"/>
            <a:ext cx="4945292" cy="4106010"/>
            <a:chOff x="0" y="0"/>
            <a:chExt cx="5024050" cy="4411345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364355" cy="4411345"/>
            </a:xfrm>
            <a:prstGeom prst="rect">
              <a:avLst/>
            </a:prstGeom>
          </p:spPr>
        </p:pic>
        <p:cxnSp>
          <p:nvCxnSpPr>
            <p:cNvPr id="6" name="Conector recto de flecha 5"/>
            <p:cNvCxnSpPr/>
            <p:nvPr/>
          </p:nvCxnSpPr>
          <p:spPr>
            <a:xfrm flipV="1">
              <a:off x="2944167" y="2180492"/>
              <a:ext cx="324000" cy="40005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Cuadro de texto 2"/>
            <p:cNvSpPr txBox="1">
              <a:spLocks noChangeArrowheads="1"/>
            </p:cNvSpPr>
            <p:nvPr/>
          </p:nvSpPr>
          <p:spPr bwMode="auto">
            <a:xfrm>
              <a:off x="2863780" y="1909186"/>
              <a:ext cx="2160270" cy="386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ES" sz="110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Variable 1</a:t>
              </a:r>
              <a:endParaRPr lang="es-ES" sz="11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722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1420837"/>
          </a:xfrm>
        </p:spPr>
        <p:txBody>
          <a:bodyPr/>
          <a:lstStyle/>
          <a:p>
            <a:r>
              <a:rPr lang="es-ES" b="1" dirty="0" smtClean="0">
                <a:latin typeface="Calibri" panose="020F0502020204030204" pitchFamily="34" charset="0"/>
              </a:rPr>
              <a:t>Una variable: nivel de malla 3</a:t>
            </a:r>
            <a:endParaRPr lang="es-ES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84310" y="1322363"/>
            <a:ext cx="10018713" cy="1055077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s-ES" dirty="0" smtClean="0">
                <a:latin typeface="Calibri" panose="020F0502020204030204" pitchFamily="34" charset="0"/>
              </a:rPr>
              <a:t>Resultados de análisis mediante MEF. 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1861045" y="2634615"/>
            <a:ext cx="5581611" cy="4075450"/>
            <a:chOff x="1861045" y="2634615"/>
            <a:chExt cx="5581611" cy="4075450"/>
          </a:xfrm>
        </p:grpSpPr>
        <p:pic>
          <p:nvPicPr>
            <p:cNvPr id="14" name="Imagen 13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90" t="8520" r="48242" b="9966"/>
            <a:stretch/>
          </p:blipFill>
          <p:spPr bwMode="auto">
            <a:xfrm>
              <a:off x="1861045" y="2634615"/>
              <a:ext cx="3350258" cy="313066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5" name="CuadroTexto 14"/>
            <p:cNvSpPr txBox="1"/>
            <p:nvPr/>
          </p:nvSpPr>
          <p:spPr>
            <a:xfrm>
              <a:off x="2539471" y="5786735"/>
              <a:ext cx="490318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Calibri" panose="020F0502020204030204" pitchFamily="34" charset="0"/>
                </a:rPr>
                <a:t>Variable inicial = 15 </a:t>
              </a:r>
              <a:r>
                <a:rPr lang="es-ES" dirty="0" smtClean="0">
                  <a:latin typeface="Calibri" panose="020F0502020204030204" pitchFamily="34" charset="0"/>
                  <a:sym typeface="Wingdings" panose="05000000000000000000" pitchFamily="2" charset="2"/>
                </a:rPr>
                <a:t> </a:t>
              </a:r>
            </a:p>
            <a:p>
              <a:r>
                <a:rPr lang="es-ES" dirty="0" smtClean="0">
                  <a:latin typeface="Calibri" panose="020F0502020204030204" pitchFamily="34" charset="0"/>
                  <a:sym typeface="Wingdings" panose="05000000000000000000" pitchFamily="2" charset="2"/>
                </a:rPr>
                <a:t>Variable final = </a:t>
              </a:r>
              <a:r>
                <a:rPr lang="es-ES" b="1" dirty="0" smtClean="0">
                  <a:latin typeface="Calibri" panose="020F0502020204030204" pitchFamily="34" charset="0"/>
                  <a:sym typeface="Wingdings" panose="05000000000000000000" pitchFamily="2" charset="2"/>
                </a:rPr>
                <a:t>10,40 </a:t>
              </a:r>
              <a:r>
                <a:rPr lang="es-ES" dirty="0">
                  <a:latin typeface="Calibri" panose="020F0502020204030204" pitchFamily="34" charset="0"/>
                  <a:sym typeface="Wingdings" panose="05000000000000000000" pitchFamily="2" charset="2"/>
                </a:rPr>
                <a:t>(</a:t>
              </a:r>
              <a:r>
                <a:rPr lang="es-ES" dirty="0" err="1">
                  <a:latin typeface="Calibri" panose="020F0502020204030204" pitchFamily="34" charset="0"/>
                  <a:sym typeface="Wingdings" panose="05000000000000000000" pitchFamily="2" charset="2"/>
                </a:rPr>
                <a:t>opt</a:t>
              </a:r>
              <a:r>
                <a:rPr lang="es-ES" dirty="0">
                  <a:latin typeface="Calibri" panose="020F0502020204030204" pitchFamily="34" charset="0"/>
                  <a:sym typeface="Wingdings" panose="05000000000000000000" pitchFamily="2" charset="2"/>
                </a:rPr>
                <a:t> 13.68) </a:t>
              </a:r>
              <a:r>
                <a:rPr lang="es-ES" dirty="0" smtClean="0">
                  <a:latin typeface="Calibri" panose="020F0502020204030204" pitchFamily="34" charset="0"/>
                  <a:sym typeface="Wingdings" panose="05000000000000000000" pitchFamily="2" charset="2"/>
                </a:rPr>
                <a:t>	</a:t>
              </a:r>
            </a:p>
            <a:p>
              <a:r>
                <a:rPr lang="es-ES" dirty="0" smtClean="0">
                  <a:latin typeface="Calibri" panose="020F0502020204030204" pitchFamily="34" charset="0"/>
                  <a:sym typeface="Wingdings" panose="05000000000000000000" pitchFamily="2" charset="2"/>
                </a:rPr>
                <a:t>Tiempo de ejecución = </a:t>
              </a:r>
              <a:r>
                <a:rPr lang="es-ES" b="1" dirty="0" smtClean="0">
                  <a:latin typeface="Calibri" panose="020F0502020204030204" pitchFamily="34" charset="0"/>
                  <a:sym typeface="Wingdings" panose="05000000000000000000" pitchFamily="2" charset="2"/>
                </a:rPr>
                <a:t>0,1312 horas</a:t>
              </a:r>
              <a:endParaRPr lang="es-ES" b="1" dirty="0">
                <a:latin typeface="Calibri" panose="020F0502020204030204" pitchFamily="34" charset="0"/>
              </a:endParaRPr>
            </a:p>
          </p:txBody>
        </p:sp>
      </p:grp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147" y="2374432"/>
            <a:ext cx="6728853" cy="4037356"/>
          </a:xfrm>
          <a:prstGeom prst="rect">
            <a:avLst/>
          </a:prstGeom>
        </p:spPr>
      </p:pic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>
                <a:latin typeface="Calibri" panose="020F0502020204030204" pitchFamily="34" charset="0"/>
              </a:rPr>
              <a:t>11</a:t>
            </a:fld>
            <a:endParaRPr lang="es-E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28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UnaVariableMatLabMalla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586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1420837"/>
          </a:xfrm>
        </p:spPr>
        <p:txBody>
          <a:bodyPr/>
          <a:lstStyle/>
          <a:p>
            <a:r>
              <a:rPr lang="es-ES" b="1" dirty="0" smtClean="0"/>
              <a:t>Una variable: nivel de malla 3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84310" y="1322363"/>
            <a:ext cx="10018713" cy="1055077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s-ES" dirty="0" smtClean="0"/>
              <a:t>Recuperación </a:t>
            </a:r>
            <a:r>
              <a:rPr lang="es-ES" dirty="0"/>
              <a:t>de datos almacenados </a:t>
            </a:r>
            <a:r>
              <a:rPr lang="es-ES" dirty="0" smtClean="0"/>
              <a:t>del </a:t>
            </a:r>
            <a:r>
              <a:rPr lang="es-ES" dirty="0"/>
              <a:t>mismo análisis y uno anterior.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1905293" y="2353261"/>
            <a:ext cx="5170471" cy="4035687"/>
            <a:chOff x="1861045" y="2634615"/>
            <a:chExt cx="5170471" cy="4035687"/>
          </a:xfrm>
        </p:grpSpPr>
        <p:pic>
          <p:nvPicPr>
            <p:cNvPr id="14" name="Imagen 13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90" t="8520" r="48242" b="9966"/>
            <a:stretch/>
          </p:blipFill>
          <p:spPr bwMode="auto">
            <a:xfrm>
              <a:off x="1861045" y="2634615"/>
              <a:ext cx="3350258" cy="313066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5" name="CuadroTexto 14"/>
            <p:cNvSpPr txBox="1"/>
            <p:nvPr/>
          </p:nvSpPr>
          <p:spPr>
            <a:xfrm>
              <a:off x="2128331" y="5746972"/>
              <a:ext cx="490318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Calibri" panose="020F0502020204030204" pitchFamily="34" charset="0"/>
                </a:rPr>
                <a:t>Variable inicial = 15 </a:t>
              </a:r>
              <a:r>
                <a:rPr lang="es-ES" dirty="0" smtClean="0">
                  <a:latin typeface="Calibri" panose="020F0502020204030204" pitchFamily="34" charset="0"/>
                  <a:sym typeface="Wingdings" panose="05000000000000000000" pitchFamily="2" charset="2"/>
                </a:rPr>
                <a:t> </a:t>
              </a:r>
            </a:p>
            <a:p>
              <a:r>
                <a:rPr lang="es-ES" dirty="0" smtClean="0">
                  <a:latin typeface="Calibri" panose="020F0502020204030204" pitchFamily="34" charset="0"/>
                  <a:sym typeface="Wingdings" panose="05000000000000000000" pitchFamily="2" charset="2"/>
                </a:rPr>
                <a:t>Variable final = </a:t>
              </a:r>
              <a:r>
                <a:rPr lang="es-ES" b="1" dirty="0" smtClean="0">
                  <a:latin typeface="Calibri" panose="020F0502020204030204" pitchFamily="34" charset="0"/>
                  <a:sym typeface="Wingdings" panose="05000000000000000000" pitchFamily="2" charset="2"/>
                </a:rPr>
                <a:t>10,40 </a:t>
              </a:r>
              <a:r>
                <a:rPr lang="es-ES" dirty="0">
                  <a:latin typeface="Calibri" panose="020F0502020204030204" pitchFamily="34" charset="0"/>
                  <a:sym typeface="Wingdings" panose="05000000000000000000" pitchFamily="2" charset="2"/>
                </a:rPr>
                <a:t>(</a:t>
              </a:r>
              <a:r>
                <a:rPr lang="es-ES" dirty="0" err="1">
                  <a:latin typeface="Calibri" panose="020F0502020204030204" pitchFamily="34" charset="0"/>
                  <a:sym typeface="Wingdings" panose="05000000000000000000" pitchFamily="2" charset="2"/>
                </a:rPr>
                <a:t>opt</a:t>
              </a:r>
              <a:r>
                <a:rPr lang="es-ES" dirty="0">
                  <a:latin typeface="Calibri" panose="020F0502020204030204" pitchFamily="34" charset="0"/>
                  <a:sym typeface="Wingdings" panose="05000000000000000000" pitchFamily="2" charset="2"/>
                </a:rPr>
                <a:t> 13.68) </a:t>
              </a:r>
              <a:r>
                <a:rPr lang="es-ES" dirty="0" smtClean="0">
                  <a:latin typeface="Calibri" panose="020F0502020204030204" pitchFamily="34" charset="0"/>
                  <a:sym typeface="Wingdings" panose="05000000000000000000" pitchFamily="2" charset="2"/>
                </a:rPr>
                <a:t>	</a:t>
              </a:r>
            </a:p>
            <a:p>
              <a:r>
                <a:rPr lang="es-ES" dirty="0" smtClean="0">
                  <a:latin typeface="Calibri" panose="020F0502020204030204" pitchFamily="34" charset="0"/>
                  <a:sym typeface="Wingdings" panose="05000000000000000000" pitchFamily="2" charset="2"/>
                </a:rPr>
                <a:t>Tiempo de ejecución = </a:t>
              </a:r>
              <a:r>
                <a:rPr lang="es-ES" b="1" dirty="0" smtClean="0">
                  <a:latin typeface="Calibri" panose="020F0502020204030204" pitchFamily="34" charset="0"/>
                  <a:sym typeface="Wingdings" panose="05000000000000000000" pitchFamily="2" charset="2"/>
                </a:rPr>
                <a:t>0,012 horas</a:t>
              </a:r>
              <a:endParaRPr lang="es-ES" b="1" dirty="0">
                <a:latin typeface="Calibri" panose="020F0502020204030204" pitchFamily="34" charset="0"/>
              </a:endParaRPr>
            </a:p>
          </p:txBody>
        </p:sp>
      </p:grp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5898" y="2377440"/>
            <a:ext cx="6863864" cy="3736027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3005205" y="6370642"/>
            <a:ext cx="2614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alibri" panose="020F0502020204030204" pitchFamily="34" charset="0"/>
              </a:rPr>
              <a:t>Ahorro del 90%</a:t>
            </a:r>
            <a:endParaRPr lang="es-ES" b="1" dirty="0">
              <a:latin typeface="Calibri" panose="020F0502020204030204" pitchFamily="34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5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1420837"/>
          </a:xfrm>
        </p:spPr>
        <p:txBody>
          <a:bodyPr/>
          <a:lstStyle/>
          <a:p>
            <a:r>
              <a:rPr lang="es-ES" b="1" dirty="0" smtClean="0"/>
              <a:t>Una variable: nivel de malla 5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84310" y="1322363"/>
            <a:ext cx="10018713" cy="1055077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s-ES" dirty="0"/>
              <a:t>Resultados de análisis mediante MEF. </a:t>
            </a:r>
          </a:p>
        </p:txBody>
      </p:sp>
      <p:pic>
        <p:nvPicPr>
          <p:cNvPr id="9" name="Imagen 8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4" t="10747" r="48142" b="8163"/>
          <a:stretch/>
        </p:blipFill>
        <p:spPr bwMode="auto">
          <a:xfrm>
            <a:off x="1912528" y="2453702"/>
            <a:ext cx="3347734" cy="32021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uadroTexto 11"/>
          <p:cNvSpPr txBox="1"/>
          <p:nvPr/>
        </p:nvSpPr>
        <p:spPr>
          <a:xfrm>
            <a:off x="2435867" y="5751445"/>
            <a:ext cx="34328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Calibri" panose="020F0502020204030204" pitchFamily="34" charset="0"/>
              </a:rPr>
              <a:t>Variable inicial = </a:t>
            </a:r>
            <a:r>
              <a:rPr lang="es-ES" b="1" dirty="0" smtClean="0">
                <a:latin typeface="Calibri" panose="020F0502020204030204" pitchFamily="34" charset="0"/>
              </a:rPr>
              <a:t>15</a:t>
            </a:r>
            <a:r>
              <a:rPr lang="es-ES" dirty="0" smtClean="0">
                <a:latin typeface="Calibri" panose="020F0502020204030204" pitchFamily="34" charset="0"/>
              </a:rPr>
              <a:t> </a:t>
            </a:r>
            <a:r>
              <a:rPr lang="es-ES" dirty="0" smtClean="0">
                <a:latin typeface="Calibri" panose="020F0502020204030204" pitchFamily="34" charset="0"/>
                <a:sym typeface="Wingdings" panose="05000000000000000000" pitchFamily="2" charset="2"/>
              </a:rPr>
              <a:t> Variable final = </a:t>
            </a:r>
            <a:r>
              <a:rPr lang="es-ES" b="1" dirty="0" smtClean="0">
                <a:latin typeface="Calibri" panose="020F0502020204030204" pitchFamily="34" charset="0"/>
                <a:sym typeface="Wingdings" panose="05000000000000000000" pitchFamily="2" charset="2"/>
              </a:rPr>
              <a:t>12,68 </a:t>
            </a:r>
            <a:r>
              <a:rPr lang="es-ES" dirty="0" smtClean="0">
                <a:latin typeface="Calibri" panose="020F0502020204030204" pitchFamily="34" charset="0"/>
                <a:sym typeface="Wingdings" panose="05000000000000000000" pitchFamily="2" charset="2"/>
              </a:rPr>
              <a:t>(</a:t>
            </a:r>
            <a:r>
              <a:rPr lang="es-ES" dirty="0" err="1" smtClean="0">
                <a:latin typeface="Calibri" panose="020F0502020204030204" pitchFamily="34" charset="0"/>
                <a:sym typeface="Wingdings" panose="05000000000000000000" pitchFamily="2" charset="2"/>
              </a:rPr>
              <a:t>opt</a:t>
            </a:r>
            <a:r>
              <a:rPr lang="es-ES" dirty="0" smtClean="0">
                <a:latin typeface="Calibri" panose="020F0502020204030204" pitchFamily="34" charset="0"/>
                <a:sym typeface="Wingdings" panose="05000000000000000000" pitchFamily="2" charset="2"/>
              </a:rPr>
              <a:t> 13.68)	</a:t>
            </a:r>
          </a:p>
          <a:p>
            <a:r>
              <a:rPr lang="es-ES" dirty="0" smtClean="0">
                <a:latin typeface="Calibri" panose="020F0502020204030204" pitchFamily="34" charset="0"/>
                <a:sym typeface="Wingdings" panose="05000000000000000000" pitchFamily="2" charset="2"/>
              </a:rPr>
              <a:t>Tiempo = </a:t>
            </a:r>
            <a:r>
              <a:rPr lang="es-ES" b="1" dirty="0" smtClean="0">
                <a:latin typeface="Calibri" panose="020F0502020204030204" pitchFamily="34" charset="0"/>
                <a:sym typeface="Wingdings" panose="05000000000000000000" pitchFamily="2" charset="2"/>
              </a:rPr>
              <a:t>3,6904</a:t>
            </a:r>
            <a:r>
              <a:rPr lang="es-ES" dirty="0" smtClean="0">
                <a:latin typeface="Calibri" panose="020F0502020204030204" pitchFamily="34" charset="0"/>
                <a:sym typeface="Wingdings" panose="05000000000000000000" pitchFamily="2" charset="2"/>
              </a:rPr>
              <a:t> horas</a:t>
            </a:r>
            <a:endParaRPr lang="es-ES" dirty="0">
              <a:latin typeface="Calibri" panose="020F050202020403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564" y="2377440"/>
            <a:ext cx="7133949" cy="3983893"/>
          </a:xfrm>
          <a:prstGeom prst="rect">
            <a:avLst/>
          </a:prstGeom>
        </p:spPr>
      </p:pic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960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1420837"/>
          </a:xfrm>
        </p:spPr>
        <p:txBody>
          <a:bodyPr/>
          <a:lstStyle/>
          <a:p>
            <a:r>
              <a:rPr lang="es-ES" b="1" dirty="0" smtClean="0"/>
              <a:t>Una variable: nivel de malla 5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84310" y="1322363"/>
            <a:ext cx="10018713" cy="1055077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s-ES" dirty="0"/>
              <a:t>Recuperación de datos almacenados del mismo </a:t>
            </a:r>
            <a:r>
              <a:rPr lang="es-ES" dirty="0" smtClean="0"/>
              <a:t>análisis.</a:t>
            </a:r>
            <a:endParaRPr lang="es-ES" dirty="0"/>
          </a:p>
        </p:txBody>
      </p:sp>
      <p:pic>
        <p:nvPicPr>
          <p:cNvPr id="9" name="Imagen 8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4" t="10747" r="48142" b="8163"/>
          <a:stretch/>
        </p:blipFill>
        <p:spPr bwMode="auto">
          <a:xfrm>
            <a:off x="1912528" y="2425566"/>
            <a:ext cx="3347734" cy="32021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uadroTexto 11"/>
          <p:cNvSpPr txBox="1"/>
          <p:nvPr/>
        </p:nvSpPr>
        <p:spPr>
          <a:xfrm>
            <a:off x="2538170" y="5804825"/>
            <a:ext cx="3482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Calibri" panose="020F0502020204030204" pitchFamily="34" charset="0"/>
              </a:rPr>
              <a:t>Variable inicial = </a:t>
            </a:r>
            <a:r>
              <a:rPr lang="es-ES" b="1" dirty="0" smtClean="0">
                <a:latin typeface="Calibri" panose="020F0502020204030204" pitchFamily="34" charset="0"/>
              </a:rPr>
              <a:t>15</a:t>
            </a:r>
            <a:r>
              <a:rPr lang="es-ES" dirty="0" smtClean="0">
                <a:latin typeface="Calibri" panose="020F0502020204030204" pitchFamily="34" charset="0"/>
              </a:rPr>
              <a:t> </a:t>
            </a:r>
            <a:r>
              <a:rPr lang="es-ES" dirty="0" smtClean="0">
                <a:latin typeface="Calibri" panose="020F0502020204030204" pitchFamily="34" charset="0"/>
                <a:sym typeface="Wingdings" panose="05000000000000000000" pitchFamily="2" charset="2"/>
              </a:rPr>
              <a:t> </a:t>
            </a:r>
          </a:p>
          <a:p>
            <a:r>
              <a:rPr lang="es-ES" dirty="0" smtClean="0">
                <a:latin typeface="Calibri" panose="020F0502020204030204" pitchFamily="34" charset="0"/>
                <a:sym typeface="Wingdings" panose="05000000000000000000" pitchFamily="2" charset="2"/>
              </a:rPr>
              <a:t>Variable final = </a:t>
            </a:r>
            <a:r>
              <a:rPr lang="es-ES" b="1" dirty="0" smtClean="0">
                <a:latin typeface="Calibri" panose="020F0502020204030204" pitchFamily="34" charset="0"/>
                <a:sym typeface="Wingdings" panose="05000000000000000000" pitchFamily="2" charset="2"/>
              </a:rPr>
              <a:t>12,68 </a:t>
            </a:r>
            <a:r>
              <a:rPr lang="es-ES" dirty="0">
                <a:latin typeface="Calibri" panose="020F0502020204030204" pitchFamily="34" charset="0"/>
                <a:sym typeface="Wingdings" panose="05000000000000000000" pitchFamily="2" charset="2"/>
              </a:rPr>
              <a:t>(</a:t>
            </a:r>
            <a:r>
              <a:rPr lang="es-ES" dirty="0" err="1">
                <a:latin typeface="Calibri" panose="020F0502020204030204" pitchFamily="34" charset="0"/>
                <a:sym typeface="Wingdings" panose="05000000000000000000" pitchFamily="2" charset="2"/>
              </a:rPr>
              <a:t>opt</a:t>
            </a:r>
            <a:r>
              <a:rPr lang="es-ES" dirty="0">
                <a:latin typeface="Calibri" panose="020F0502020204030204" pitchFamily="34" charset="0"/>
                <a:sym typeface="Wingdings" panose="05000000000000000000" pitchFamily="2" charset="2"/>
              </a:rPr>
              <a:t> 13.68) </a:t>
            </a:r>
            <a:r>
              <a:rPr lang="es-ES" dirty="0" smtClean="0">
                <a:latin typeface="Calibri" panose="020F0502020204030204" pitchFamily="34" charset="0"/>
                <a:sym typeface="Wingdings" panose="05000000000000000000" pitchFamily="2" charset="2"/>
              </a:rPr>
              <a:t>Tiempo = </a:t>
            </a:r>
            <a:r>
              <a:rPr lang="es-ES" b="1" dirty="0" smtClean="0">
                <a:latin typeface="Calibri" panose="020F0502020204030204" pitchFamily="34" charset="0"/>
                <a:sym typeface="Wingdings" panose="05000000000000000000" pitchFamily="2" charset="2"/>
              </a:rPr>
              <a:t>0,7556</a:t>
            </a:r>
            <a:r>
              <a:rPr lang="es-ES" dirty="0" smtClean="0">
                <a:latin typeface="Calibri" panose="020F0502020204030204" pitchFamily="34" charset="0"/>
                <a:sym typeface="Wingdings" panose="05000000000000000000" pitchFamily="2" charset="2"/>
              </a:rPr>
              <a:t> horas</a:t>
            </a:r>
            <a:endParaRPr lang="es-ES" dirty="0">
              <a:latin typeface="Calibri" panose="020F050202020403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564" y="2377440"/>
            <a:ext cx="7133949" cy="3983893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829456" y="6361918"/>
            <a:ext cx="1863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alibri" panose="020F0502020204030204" pitchFamily="34" charset="0"/>
              </a:rPr>
              <a:t>Ahorro del 80%</a:t>
            </a:r>
            <a:endParaRPr lang="es-ES" b="1" dirty="0">
              <a:latin typeface="Calibri" panose="020F0502020204030204" pitchFamily="34" charset="0"/>
            </a:endParaRP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023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1420837"/>
          </a:xfrm>
        </p:spPr>
        <p:txBody>
          <a:bodyPr/>
          <a:lstStyle/>
          <a:p>
            <a:r>
              <a:rPr lang="es-ES" b="1" dirty="0" smtClean="0"/>
              <a:t>Una variable: nivel de malla 5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84310" y="1322363"/>
            <a:ext cx="10018713" cy="1055077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s-ES" dirty="0" smtClean="0"/>
              <a:t>Redes neuronales con 30 puntos de entrenamiento.</a:t>
            </a:r>
            <a:endParaRPr lang="es-ES" dirty="0"/>
          </a:p>
        </p:txBody>
      </p:sp>
      <p:pic>
        <p:nvPicPr>
          <p:cNvPr id="9" name="Imagen 8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4" t="10747" r="48142" b="8163"/>
          <a:stretch/>
        </p:blipFill>
        <p:spPr bwMode="auto">
          <a:xfrm>
            <a:off x="1912528" y="2425566"/>
            <a:ext cx="3347734" cy="32021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uadroTexto 11"/>
          <p:cNvSpPr txBox="1"/>
          <p:nvPr/>
        </p:nvSpPr>
        <p:spPr>
          <a:xfrm>
            <a:off x="2538170" y="5804825"/>
            <a:ext cx="33464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Calibri" panose="020F0502020204030204" pitchFamily="34" charset="0"/>
              </a:rPr>
              <a:t>Variable inicial = </a:t>
            </a:r>
            <a:r>
              <a:rPr lang="es-ES" b="1" dirty="0" smtClean="0">
                <a:latin typeface="Calibri" panose="020F0502020204030204" pitchFamily="34" charset="0"/>
              </a:rPr>
              <a:t>15</a:t>
            </a:r>
            <a:r>
              <a:rPr lang="es-ES" dirty="0" smtClean="0">
                <a:latin typeface="Calibri" panose="020F0502020204030204" pitchFamily="34" charset="0"/>
              </a:rPr>
              <a:t> </a:t>
            </a:r>
            <a:r>
              <a:rPr lang="es-ES" dirty="0" smtClean="0">
                <a:latin typeface="Calibri" panose="020F0502020204030204" pitchFamily="34" charset="0"/>
                <a:sym typeface="Wingdings" panose="05000000000000000000" pitchFamily="2" charset="2"/>
              </a:rPr>
              <a:t></a:t>
            </a:r>
          </a:p>
          <a:p>
            <a:r>
              <a:rPr lang="es-ES" dirty="0" smtClean="0">
                <a:latin typeface="Calibri" panose="020F0502020204030204" pitchFamily="34" charset="0"/>
                <a:sym typeface="Wingdings" panose="05000000000000000000" pitchFamily="2" charset="2"/>
              </a:rPr>
              <a:t> Variable final = </a:t>
            </a:r>
            <a:r>
              <a:rPr lang="es-ES" b="1" dirty="0" smtClean="0">
                <a:latin typeface="Calibri" panose="020F0502020204030204" pitchFamily="34" charset="0"/>
                <a:sym typeface="Wingdings" panose="05000000000000000000" pitchFamily="2" charset="2"/>
              </a:rPr>
              <a:t>12,68 </a:t>
            </a:r>
            <a:r>
              <a:rPr lang="es-ES" dirty="0">
                <a:latin typeface="Calibri" panose="020F0502020204030204" pitchFamily="34" charset="0"/>
                <a:sym typeface="Wingdings" panose="05000000000000000000" pitchFamily="2" charset="2"/>
              </a:rPr>
              <a:t>(</a:t>
            </a:r>
            <a:r>
              <a:rPr lang="es-ES" dirty="0" err="1">
                <a:latin typeface="Calibri" panose="020F0502020204030204" pitchFamily="34" charset="0"/>
                <a:sym typeface="Wingdings" panose="05000000000000000000" pitchFamily="2" charset="2"/>
              </a:rPr>
              <a:t>opt</a:t>
            </a:r>
            <a:r>
              <a:rPr lang="es-ES" dirty="0">
                <a:latin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s-ES" dirty="0" smtClean="0">
                <a:latin typeface="Calibri" panose="020F0502020204030204" pitchFamily="34" charset="0"/>
                <a:sym typeface="Wingdings" panose="05000000000000000000" pitchFamily="2" charset="2"/>
              </a:rPr>
              <a:t>13.68)</a:t>
            </a:r>
          </a:p>
          <a:p>
            <a:r>
              <a:rPr lang="es-ES" dirty="0" smtClean="0">
                <a:latin typeface="Calibri" panose="020F0502020204030204" pitchFamily="34" charset="0"/>
                <a:sym typeface="Wingdings" panose="05000000000000000000" pitchFamily="2" charset="2"/>
              </a:rPr>
              <a:t>Tiempo = </a:t>
            </a:r>
            <a:r>
              <a:rPr lang="es-ES" b="1" dirty="0" smtClean="0">
                <a:latin typeface="Calibri" panose="020F0502020204030204" pitchFamily="34" charset="0"/>
                <a:sym typeface="Wingdings" panose="05000000000000000000" pitchFamily="2" charset="2"/>
              </a:rPr>
              <a:t>0,5914</a:t>
            </a:r>
            <a:r>
              <a:rPr lang="es-ES" dirty="0" smtClean="0">
                <a:latin typeface="Calibri" panose="020F0502020204030204" pitchFamily="34" charset="0"/>
                <a:sym typeface="Wingdings" panose="05000000000000000000" pitchFamily="2" charset="2"/>
              </a:rPr>
              <a:t> horas</a:t>
            </a:r>
            <a:endParaRPr lang="es-ES" dirty="0">
              <a:latin typeface="Calibri" panose="020F05020202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5191" y="2157985"/>
            <a:ext cx="6954093" cy="416416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829456" y="6347850"/>
            <a:ext cx="1863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alibri" panose="020F0502020204030204" pitchFamily="34" charset="0"/>
              </a:rPr>
              <a:t>Ahorro del 85%</a:t>
            </a:r>
            <a:endParaRPr lang="es-ES" b="1" dirty="0">
              <a:latin typeface="Calibri" panose="020F0502020204030204" pitchFamily="34" charset="0"/>
            </a:endParaRP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835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0" y="-379830"/>
            <a:ext cx="10018713" cy="1752599"/>
          </a:xfrm>
        </p:spPr>
        <p:txBody>
          <a:bodyPr>
            <a:normAutofit/>
          </a:bodyPr>
          <a:lstStyle/>
          <a:p>
            <a:r>
              <a:rPr lang="es-ES" b="1" dirty="0" smtClean="0"/>
              <a:t>Redes neuronales artificiales</a:t>
            </a:r>
            <a:endParaRPr lang="es-ES" b="1" dirty="0"/>
          </a:p>
        </p:txBody>
      </p:sp>
      <p:pic>
        <p:nvPicPr>
          <p:cNvPr id="4" name="Imagen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1" t="12375" r="8102" b="4256"/>
          <a:stretch/>
        </p:blipFill>
        <p:spPr bwMode="auto">
          <a:xfrm>
            <a:off x="1053537" y="994165"/>
            <a:ext cx="5076825" cy="27876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4" t="13352" r="8807" b="5558"/>
          <a:stretch/>
        </p:blipFill>
        <p:spPr bwMode="auto">
          <a:xfrm>
            <a:off x="1053536" y="3781815"/>
            <a:ext cx="5076825" cy="26479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3896751" y="1561513"/>
            <a:ext cx="1420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30 Puntos</a:t>
            </a:r>
            <a:endParaRPr lang="es-ES" sz="2000" dirty="0"/>
          </a:p>
        </p:txBody>
      </p:sp>
      <p:sp>
        <p:nvSpPr>
          <p:cNvPr id="9" name="CuadroTexto 8"/>
          <p:cNvSpPr txBox="1"/>
          <p:nvPr/>
        </p:nvSpPr>
        <p:spPr>
          <a:xfrm>
            <a:off x="3896750" y="4291801"/>
            <a:ext cx="1420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45 Puntos</a:t>
            </a:r>
            <a:endParaRPr lang="es-ES" sz="2000" dirty="0"/>
          </a:p>
        </p:txBody>
      </p:sp>
      <p:pic>
        <p:nvPicPr>
          <p:cNvPr id="12" name="Imagen 11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0" t="12505" r="8052" b="4644"/>
          <a:stretch/>
        </p:blipFill>
        <p:spPr bwMode="auto">
          <a:xfrm>
            <a:off x="6320506" y="2217186"/>
            <a:ext cx="5310020" cy="29002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9384631" y="2743201"/>
            <a:ext cx="1957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Cálculos por MEF</a:t>
            </a:r>
            <a:endParaRPr lang="es-ES" dirty="0"/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260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1420837"/>
          </a:xfrm>
        </p:spPr>
        <p:txBody>
          <a:bodyPr/>
          <a:lstStyle/>
          <a:p>
            <a:r>
              <a:rPr lang="es-ES" b="1" dirty="0" smtClean="0"/>
              <a:t>Ejemplos de más de una variable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84310" y="1322363"/>
            <a:ext cx="10018713" cy="1055077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s-ES" dirty="0" smtClean="0"/>
              <a:t>Los ejemplos de varias variables también se inicializan en la siguiente geometría.</a:t>
            </a:r>
          </a:p>
        </p:txBody>
      </p:sp>
      <p:grpSp>
        <p:nvGrpSpPr>
          <p:cNvPr id="17" name="Grupo 16"/>
          <p:cNvGrpSpPr/>
          <p:nvPr/>
        </p:nvGrpSpPr>
        <p:grpSpPr>
          <a:xfrm>
            <a:off x="2450196" y="2397120"/>
            <a:ext cx="4362017" cy="3328768"/>
            <a:chOff x="0" y="0"/>
            <a:chExt cx="5225017" cy="3987165"/>
          </a:xfrm>
        </p:grpSpPr>
        <p:grpSp>
          <p:nvGrpSpPr>
            <p:cNvPr id="18" name="Grupo 17"/>
            <p:cNvGrpSpPr/>
            <p:nvPr/>
          </p:nvGrpSpPr>
          <p:grpSpPr>
            <a:xfrm>
              <a:off x="0" y="0"/>
              <a:ext cx="5225017" cy="3987165"/>
              <a:chOff x="0" y="0"/>
              <a:chExt cx="5225017" cy="3987165"/>
            </a:xfrm>
          </p:grpSpPr>
          <p:grpSp>
            <p:nvGrpSpPr>
              <p:cNvPr id="21" name="Grupo 20"/>
              <p:cNvGrpSpPr/>
              <p:nvPr/>
            </p:nvGrpSpPr>
            <p:grpSpPr>
              <a:xfrm>
                <a:off x="0" y="0"/>
                <a:ext cx="5225017" cy="3987165"/>
                <a:chOff x="0" y="0"/>
                <a:chExt cx="5225017" cy="3987165"/>
              </a:xfrm>
            </p:grpSpPr>
            <p:pic>
              <p:nvPicPr>
                <p:cNvPr id="26" name="Imagen 25"/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074" t="11269" r="49397" b="8373"/>
                <a:stretch/>
              </p:blipFill>
              <p:spPr bwMode="auto">
                <a:xfrm>
                  <a:off x="0" y="0"/>
                  <a:ext cx="3896360" cy="3987165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cxnSp>
              <p:nvCxnSpPr>
                <p:cNvPr id="27" name="Conector recto de flecha 26"/>
                <p:cNvCxnSpPr/>
                <p:nvPr/>
              </p:nvCxnSpPr>
              <p:spPr>
                <a:xfrm flipV="1">
                  <a:off x="1587640" y="1547446"/>
                  <a:ext cx="0" cy="438912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rgbClr val="FF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sp>
              <p:nvSpPr>
                <p:cNvPr id="28" name="Cuadro de texto 2"/>
                <p:cNvSpPr txBox="1">
                  <a:spLocks noChangeArrowheads="1"/>
                </p:cNvSpPr>
                <p:nvPr/>
              </p:nvSpPr>
              <p:spPr bwMode="auto">
                <a:xfrm>
                  <a:off x="3064747" y="2984361"/>
                  <a:ext cx="2160270" cy="3860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ES" sz="11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Variable 1</a:t>
                  </a:r>
                  <a:endParaRPr kumimoji="0" lang="es-ES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9" name="Cuadro de texto 2"/>
                <p:cNvSpPr txBox="1">
                  <a:spLocks noChangeArrowheads="1"/>
                </p:cNvSpPr>
                <p:nvPr/>
              </p:nvSpPr>
              <p:spPr bwMode="auto">
                <a:xfrm>
                  <a:off x="3054699" y="1346479"/>
                  <a:ext cx="2160270" cy="3860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ES" sz="11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Variable 2</a:t>
                  </a:r>
                  <a:endParaRPr kumimoji="0" lang="es-ES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23" name="Conector recto de flecha 22"/>
              <p:cNvCxnSpPr/>
              <p:nvPr/>
            </p:nvCxnSpPr>
            <p:spPr>
              <a:xfrm flipV="1">
                <a:off x="3104941" y="1587640"/>
                <a:ext cx="431597" cy="102413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24" name="Conector recto de flecha 23"/>
              <p:cNvCxnSpPr/>
              <p:nvPr/>
            </p:nvCxnSpPr>
            <p:spPr>
              <a:xfrm flipV="1">
                <a:off x="3104941" y="1245996"/>
                <a:ext cx="0" cy="438912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25" name="Cuadro de texto 2"/>
              <p:cNvSpPr txBox="1">
                <a:spLocks noChangeArrowheads="1"/>
              </p:cNvSpPr>
              <p:nvPr/>
            </p:nvSpPr>
            <p:spPr bwMode="auto">
              <a:xfrm>
                <a:off x="2743200" y="1024932"/>
                <a:ext cx="2160270" cy="3860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Variable 2</a:t>
                </a:r>
                <a:endParaRPr kumimoji="0" lang="es-E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9" name="Conector recto de flecha 18"/>
            <p:cNvCxnSpPr/>
            <p:nvPr/>
          </p:nvCxnSpPr>
          <p:spPr>
            <a:xfrm flipV="1">
              <a:off x="3125037" y="3265714"/>
              <a:ext cx="431597" cy="102413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20" name="Cuadro de texto 2"/>
            <p:cNvSpPr txBox="1">
              <a:spLocks noChangeArrowheads="1"/>
            </p:cNvSpPr>
            <p:nvPr/>
          </p:nvSpPr>
          <p:spPr bwMode="auto">
            <a:xfrm>
              <a:off x="783771" y="1346479"/>
              <a:ext cx="2160270" cy="386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100" b="0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Variable 1</a:t>
              </a:r>
              <a:endParaRPr kumimoji="0" lang="es-E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0" name="Grupo 29"/>
          <p:cNvGrpSpPr/>
          <p:nvPr/>
        </p:nvGrpSpPr>
        <p:grpSpPr>
          <a:xfrm>
            <a:off x="6744166" y="2370216"/>
            <a:ext cx="4414459" cy="3375352"/>
            <a:chOff x="0" y="0"/>
            <a:chExt cx="5214968" cy="3987165"/>
          </a:xfrm>
        </p:grpSpPr>
        <p:grpSp>
          <p:nvGrpSpPr>
            <p:cNvPr id="31" name="Grupo 30"/>
            <p:cNvGrpSpPr/>
            <p:nvPr/>
          </p:nvGrpSpPr>
          <p:grpSpPr>
            <a:xfrm>
              <a:off x="0" y="0"/>
              <a:ext cx="5214968" cy="3987165"/>
              <a:chOff x="0" y="0"/>
              <a:chExt cx="5214968" cy="3987165"/>
            </a:xfrm>
          </p:grpSpPr>
          <p:grpSp>
            <p:nvGrpSpPr>
              <p:cNvPr id="33" name="Grupo 32"/>
              <p:cNvGrpSpPr/>
              <p:nvPr/>
            </p:nvGrpSpPr>
            <p:grpSpPr>
              <a:xfrm>
                <a:off x="0" y="0"/>
                <a:ext cx="5214968" cy="3987165"/>
                <a:chOff x="0" y="0"/>
                <a:chExt cx="5214968" cy="3987165"/>
              </a:xfrm>
            </p:grpSpPr>
            <p:pic>
              <p:nvPicPr>
                <p:cNvPr id="36" name="Imagen 35"/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074" t="11269" r="49397" b="8373"/>
                <a:stretch/>
              </p:blipFill>
              <p:spPr bwMode="auto">
                <a:xfrm>
                  <a:off x="0" y="0"/>
                  <a:ext cx="3896360" cy="3987165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cxnSp>
              <p:nvCxnSpPr>
                <p:cNvPr id="37" name="Conector recto de flecha 36"/>
                <p:cNvCxnSpPr/>
                <p:nvPr/>
              </p:nvCxnSpPr>
              <p:spPr>
                <a:xfrm flipV="1">
                  <a:off x="1557494" y="1527350"/>
                  <a:ext cx="0" cy="438785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Cuadro de texto 2"/>
                <p:cNvSpPr txBox="1">
                  <a:spLocks noChangeArrowheads="1"/>
                </p:cNvSpPr>
                <p:nvPr/>
              </p:nvSpPr>
              <p:spPr bwMode="auto">
                <a:xfrm>
                  <a:off x="3054698" y="2964264"/>
                  <a:ext cx="2160270" cy="3860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s-ES" sz="1100">
                      <a:solidFill>
                        <a:srgbClr val="FF0000"/>
                      </a:solidFill>
                      <a:effectLst/>
                      <a:latin typeface="Calibri" panose="020F0502020204030204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Variable 1</a:t>
                  </a:r>
                  <a:endParaRPr lang="es-ES" sz="110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9" name="Cuadro de texto 2"/>
                <p:cNvSpPr txBox="1">
                  <a:spLocks noChangeArrowheads="1"/>
                </p:cNvSpPr>
                <p:nvPr/>
              </p:nvSpPr>
              <p:spPr bwMode="auto">
                <a:xfrm>
                  <a:off x="773723" y="1336431"/>
                  <a:ext cx="2160270" cy="3860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s-ES" sz="1100">
                      <a:solidFill>
                        <a:srgbClr val="FF0000"/>
                      </a:solidFill>
                      <a:effectLst/>
                      <a:latin typeface="Calibri" panose="020F0502020204030204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Variable 4</a:t>
                  </a:r>
                  <a:endParaRPr lang="es-ES" sz="110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0" name="Conector recto de flecha 39"/>
                <p:cNvCxnSpPr/>
                <p:nvPr/>
              </p:nvCxnSpPr>
              <p:spPr>
                <a:xfrm flipV="1">
                  <a:off x="3094892" y="1286189"/>
                  <a:ext cx="0" cy="438785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Conector recto de flecha 33"/>
              <p:cNvCxnSpPr/>
              <p:nvPr/>
            </p:nvCxnSpPr>
            <p:spPr>
              <a:xfrm flipV="1">
                <a:off x="3125037" y="3245618"/>
                <a:ext cx="431165" cy="102235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Cuadro de texto 2"/>
              <p:cNvSpPr txBox="1">
                <a:spLocks noChangeArrowheads="1"/>
              </p:cNvSpPr>
              <p:nvPr/>
            </p:nvSpPr>
            <p:spPr bwMode="auto">
              <a:xfrm>
                <a:off x="3034602" y="1366576"/>
                <a:ext cx="2160270" cy="3860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sz="110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Variable 2</a:t>
                </a:r>
                <a:endParaRPr lang="es-ES" sz="110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32" name="Conector recto de flecha 31"/>
            <p:cNvCxnSpPr/>
            <p:nvPr/>
          </p:nvCxnSpPr>
          <p:spPr>
            <a:xfrm flipV="1">
              <a:off x="3104940" y="1617785"/>
              <a:ext cx="431165" cy="10223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CuadroTexto 3"/>
          <p:cNvSpPr txBox="1"/>
          <p:nvPr/>
        </p:nvSpPr>
        <p:spPr>
          <a:xfrm>
            <a:off x="3456601" y="5893839"/>
            <a:ext cx="2156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x0 = [15 15]</a:t>
            </a:r>
            <a:endParaRPr lang="es-ES" dirty="0"/>
          </a:p>
        </p:txBody>
      </p:sp>
      <p:sp>
        <p:nvSpPr>
          <p:cNvPr id="41" name="CuadroTexto 40"/>
          <p:cNvSpPr txBox="1"/>
          <p:nvPr/>
        </p:nvSpPr>
        <p:spPr>
          <a:xfrm>
            <a:off x="7580668" y="5862825"/>
            <a:ext cx="2156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x0 = [15 15 15 15]</a:t>
            </a:r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152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1420837"/>
          </a:xfrm>
        </p:spPr>
        <p:txBody>
          <a:bodyPr/>
          <a:lstStyle/>
          <a:p>
            <a:r>
              <a:rPr lang="es-ES" b="1" dirty="0" smtClean="0"/>
              <a:t>Una variable: nivel de malla 5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84310" y="984035"/>
            <a:ext cx="10018713" cy="1055077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s-ES" dirty="0"/>
              <a:t>Recuperación de datos almacenados del mismo </a:t>
            </a:r>
            <a:r>
              <a:rPr lang="es-ES" dirty="0" smtClean="0"/>
              <a:t>análisis.</a:t>
            </a:r>
            <a:endParaRPr lang="es-ES" dirty="0"/>
          </a:p>
        </p:txBody>
      </p:sp>
      <p:pic>
        <p:nvPicPr>
          <p:cNvPr id="7" name="Imagen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9" t="11503" r="49520" b="7079"/>
          <a:stretch/>
        </p:blipFill>
        <p:spPr bwMode="auto">
          <a:xfrm>
            <a:off x="2042233" y="1907696"/>
            <a:ext cx="3396270" cy="32695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1934539" y="5256185"/>
            <a:ext cx="48886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Calibri" panose="020F0502020204030204" pitchFamily="34" charset="0"/>
              </a:rPr>
              <a:t>Configuración inicial = [15   15   15   15] </a:t>
            </a:r>
            <a:r>
              <a:rPr lang="es-ES" dirty="0" smtClean="0">
                <a:latin typeface="Calibri" panose="020F0502020204030204" pitchFamily="34" charset="0"/>
                <a:sym typeface="Wingdings" panose="05000000000000000000" pitchFamily="2" charset="2"/>
              </a:rPr>
              <a:t> </a:t>
            </a:r>
          </a:p>
          <a:p>
            <a:r>
              <a:rPr lang="es-ES" dirty="0" smtClean="0">
                <a:latin typeface="Calibri" panose="020F0502020204030204" pitchFamily="34" charset="0"/>
                <a:sym typeface="Wingdings" panose="05000000000000000000" pitchFamily="2" charset="2"/>
              </a:rPr>
              <a:t>Solución final = [12,68   9,01   8,9 1   12,68]	</a:t>
            </a:r>
          </a:p>
          <a:p>
            <a:r>
              <a:rPr lang="es-ES" dirty="0" smtClean="0">
                <a:latin typeface="Calibri" panose="020F0502020204030204" pitchFamily="34" charset="0"/>
                <a:sym typeface="Wingdings" panose="05000000000000000000" pitchFamily="2" charset="2"/>
              </a:rPr>
              <a:t>Solución </a:t>
            </a:r>
            <a:r>
              <a:rPr lang="es-ES" dirty="0" err="1" smtClean="0">
                <a:latin typeface="Calibri" panose="020F0502020204030204" pitchFamily="34" charset="0"/>
                <a:sym typeface="Wingdings" panose="05000000000000000000" pitchFamily="2" charset="2"/>
              </a:rPr>
              <a:t>opt</a:t>
            </a:r>
            <a:r>
              <a:rPr lang="es-ES" dirty="0" smtClean="0">
                <a:latin typeface="Calibri" panose="020F0502020204030204" pitchFamily="34" charset="0"/>
                <a:sym typeface="Wingdings" panose="05000000000000000000" pitchFamily="2" charset="2"/>
              </a:rPr>
              <a:t>. =  [13,68   9,67    9,67    13,68]</a:t>
            </a:r>
          </a:p>
          <a:p>
            <a:r>
              <a:rPr lang="es-ES" dirty="0" smtClean="0">
                <a:latin typeface="Calibri" panose="020F0502020204030204" pitchFamily="34" charset="0"/>
                <a:sym typeface="Wingdings" panose="05000000000000000000" pitchFamily="2" charset="2"/>
              </a:rPr>
              <a:t>Tiempo de ejecución = 3,9409 horas</a:t>
            </a:r>
            <a:endParaRPr lang="es-ES" dirty="0">
              <a:latin typeface="Calibri" panose="020F05020202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1069" y="2118008"/>
            <a:ext cx="6781377" cy="4196752"/>
          </a:xfrm>
          <a:prstGeom prst="rect">
            <a:avLst/>
          </a:prstGeom>
        </p:spPr>
      </p:pic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627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uatroVariables (Modificado) (Bueno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50" y="0"/>
            <a:ext cx="12183049" cy="6858000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7034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1752599"/>
          </a:xfrm>
        </p:spPr>
        <p:txBody>
          <a:bodyPr/>
          <a:lstStyle/>
          <a:p>
            <a:r>
              <a:rPr lang="es-ES" sz="5400" b="1" dirty="0" smtClean="0"/>
              <a:t>Trabajos futuros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84310" y="1752599"/>
            <a:ext cx="10018713" cy="4038601"/>
          </a:xfrm>
        </p:spPr>
        <p:txBody>
          <a:bodyPr/>
          <a:lstStyle/>
          <a:p>
            <a:pPr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s-ES" dirty="0" smtClean="0"/>
              <a:t>Profundizar en el algoritmo </a:t>
            </a:r>
            <a:r>
              <a:rPr lang="es-ES" i="1" dirty="0" err="1" smtClean="0"/>
              <a:t>GlobalSearch</a:t>
            </a:r>
            <a:r>
              <a:rPr lang="es-ES" dirty="0" smtClean="0"/>
              <a:t>.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s-ES" dirty="0" smtClean="0"/>
              <a:t>Algoritmo híbrido  =  Algoritmos evolutivos  +  </a:t>
            </a:r>
            <a:r>
              <a:rPr lang="es-ES" i="1" dirty="0" err="1" smtClean="0"/>
              <a:t>fmincon</a:t>
            </a:r>
            <a:r>
              <a:rPr lang="es-ES" i="1" dirty="0" smtClean="0"/>
              <a:t>.</a:t>
            </a:r>
            <a:endParaRPr lang="es-ES" dirty="0" smtClean="0"/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s-ES" dirty="0" smtClean="0"/>
              <a:t> Procesos estadísticos (Regresión) para predecir resultados.</a:t>
            </a:r>
            <a:endParaRPr lang="es-ES" dirty="0"/>
          </a:p>
          <a:p>
            <a:pPr>
              <a:buFont typeface="Wingdings" panose="05000000000000000000" pitchFamily="2" charset="2"/>
              <a:buChar char="q"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020A-AA98-4520-8D2F-269895A7D69B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550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BC1C1C"/>
      </a:accent1>
      <a:accent2>
        <a:srgbClr val="F67534"/>
      </a:accent2>
      <a:accent3>
        <a:srgbClr val="EAAC35"/>
      </a:accent3>
      <a:accent4>
        <a:srgbClr val="9BAF68"/>
      </a:accent4>
      <a:accent5>
        <a:srgbClr val="68B9A6"/>
      </a:accent5>
      <a:accent6>
        <a:srgbClr val="50B1D4"/>
      </a:accent6>
      <a:hlink>
        <a:srgbClr val="E46416"/>
      </a:hlink>
      <a:folHlink>
        <a:srgbClr val="EE9340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93B4CCAC-FD5A-4D59-B1AC-EAF45910B5A9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523</TotalTime>
  <Words>716</Words>
  <Application>Microsoft Office PowerPoint</Application>
  <PresentationFormat>Panorámica</PresentationFormat>
  <Paragraphs>167</Paragraphs>
  <Slides>22</Slides>
  <Notes>8</Notes>
  <HiddenSlides>0</HiddenSlides>
  <MMClips>2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8" baseType="lpstr">
      <vt:lpstr>Arial</vt:lpstr>
      <vt:lpstr>Calibri</vt:lpstr>
      <vt:lpstr>Corbel</vt:lpstr>
      <vt:lpstr>Times New Roman</vt:lpstr>
      <vt:lpstr>Wingdings</vt:lpstr>
      <vt:lpstr>Parallax</vt:lpstr>
      <vt:lpstr>DESARROLLO DE UN ALGORITMO DE CÁLCULO DE SENSIBILIDADES DE FORMA PARA OPTIMIZACIÓN GEOMÉTRICA DE COMPONENTES ESTRUCTURALES CON MALLADOS CARTESIANOS DE ELEMENTOS FINITOS </vt:lpstr>
      <vt:lpstr>Introducción</vt:lpstr>
      <vt:lpstr>Optimización de forma estructural</vt:lpstr>
      <vt:lpstr>Objetivo</vt:lpstr>
      <vt:lpstr>Análisis de sensibilidades</vt:lpstr>
      <vt:lpstr>Redes neuronales artificiales</vt:lpstr>
      <vt:lpstr>Desarrollo</vt:lpstr>
      <vt:lpstr>Diseño</vt:lpstr>
      <vt:lpstr>Diseño</vt:lpstr>
      <vt:lpstr>Resultados numéricos</vt:lpstr>
      <vt:lpstr>Ejemplos de una variable</vt:lpstr>
      <vt:lpstr>Una variable: nivel de malla 3</vt:lpstr>
      <vt:lpstr>Presentación de PowerPoint</vt:lpstr>
      <vt:lpstr>Una variable: nivel de malla 3</vt:lpstr>
      <vt:lpstr>Una variable: nivel de malla 5</vt:lpstr>
      <vt:lpstr>Una variable: nivel de malla 5</vt:lpstr>
      <vt:lpstr>Una variable: nivel de malla 5</vt:lpstr>
      <vt:lpstr>Redes neuronales artificiales</vt:lpstr>
      <vt:lpstr>Ejemplos de más de una variable</vt:lpstr>
      <vt:lpstr>Una variable: nivel de malla 5</vt:lpstr>
      <vt:lpstr>Presentación de PowerPoint</vt:lpstr>
      <vt:lpstr>Trabajos futuros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DESARROLLO DE UN ALGORITMO DE CÁLCULO DE SENSIBILIDADES DE FORMA PARA OPTIMIZACIÓN GEOMÉTRICA DE COMPONENTES ESTRUCTURALES CON MALLADOS CARTESIANOS DE ELEMENTOS FINITOS </dc:title>
  <dc:creator>David</dc:creator>
  <cp:lastModifiedBy>David</cp:lastModifiedBy>
  <cp:revision>50</cp:revision>
  <dcterms:created xsi:type="dcterms:W3CDTF">2016-09-12T20:33:43Z</dcterms:created>
  <dcterms:modified xsi:type="dcterms:W3CDTF">2016-09-15T18:54:20Z</dcterms:modified>
</cp:coreProperties>
</file>