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diagrams/layout1.xml" ContentType="application/vnd.openxmlformats-officedocument.drawingml.diagram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63" r:id="rId5"/>
    <p:sldId id="262" r:id="rId6"/>
    <p:sldId id="264" r:id="rId7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80" d="100"/>
          <a:sy n="80" d="100"/>
        </p:scale>
        <p:origin x="-312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4">
  <dgm:title val=""/>
  <dgm:desc val=""/>
  <dgm:catLst>
    <dgm:cat type="accent6" pri="11400"/>
  </dgm:catLst>
  <dgm:styleLbl name="node0">
    <dgm:fillClrLst meth="cycle">
      <a:schemeClr val="accent6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6">
        <a:shade val="50000"/>
      </a:schemeClr>
      <a:schemeClr val="accent6">
        <a:tint val="55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/>
    <dgm:txEffectClrLst/>
  </dgm:styleLbl>
  <dgm:styleLbl name="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6">
        <a:shade val="80000"/>
        <a:alpha val="5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55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ABF6F84-D441-4B69-8C10-502D563FC506}" type="doc">
      <dgm:prSet loTypeId="urn:microsoft.com/office/officeart/2005/8/layout/hProcess11" loCatId="process" qsTypeId="urn:microsoft.com/office/officeart/2005/8/quickstyle/3d7" qsCatId="3D" csTypeId="urn:microsoft.com/office/officeart/2005/8/colors/accent6_4" csCatId="accent6" phldr="1"/>
      <dgm:spPr/>
    </dgm:pt>
    <dgm:pt modelId="{69DD262C-7114-4361-AC3F-11C17B2206F1}">
      <dgm:prSet phldrT="[Texto]" custT="1"/>
      <dgm:spPr/>
      <dgm:t>
        <a:bodyPr/>
        <a:lstStyle/>
        <a:p>
          <a:r>
            <a:rPr lang="es-ES" sz="2200" dirty="0" smtClean="0">
              <a:ln>
                <a:solidFill>
                  <a:schemeClr val="tx1"/>
                </a:solidFill>
              </a:ln>
              <a:gradFill>
                <a:gsLst>
                  <a:gs pos="0">
                    <a:srgbClr val="DDEBCF"/>
                  </a:gs>
                  <a:gs pos="50000">
                    <a:srgbClr val="9CB86E"/>
                  </a:gs>
                  <a:gs pos="100000">
                    <a:srgbClr val="156B13"/>
                  </a:gs>
                </a:gsLst>
                <a:lin ang="5400000" scaled="0"/>
              </a:gradFill>
            </a:rPr>
            <a:t>Problema</a:t>
          </a:r>
          <a:endParaRPr lang="es-ES" sz="2200" dirty="0">
            <a:ln>
              <a:solidFill>
                <a:schemeClr val="tx1"/>
              </a:solidFill>
            </a:ln>
            <a:gradFill>
              <a:gsLst>
                <a:gs pos="0">
                  <a:srgbClr val="DDEBCF"/>
                </a:gs>
                <a:gs pos="50000">
                  <a:srgbClr val="9CB86E"/>
                </a:gs>
                <a:gs pos="100000">
                  <a:srgbClr val="156B13"/>
                </a:gs>
              </a:gsLst>
              <a:lin ang="5400000" scaled="0"/>
            </a:gradFill>
          </a:endParaRPr>
        </a:p>
      </dgm:t>
    </dgm:pt>
    <dgm:pt modelId="{84721240-C0F6-43F7-B7F4-8861388D6844}" type="parTrans" cxnId="{8CFEC76B-0836-4633-9796-EE24584F109A}">
      <dgm:prSet/>
      <dgm:spPr/>
      <dgm:t>
        <a:bodyPr/>
        <a:lstStyle/>
        <a:p>
          <a:endParaRPr lang="es-ES"/>
        </a:p>
      </dgm:t>
    </dgm:pt>
    <dgm:pt modelId="{92B0DCA0-2C97-4DC7-87C0-3FE75BE15238}" type="sibTrans" cxnId="{8CFEC76B-0836-4633-9796-EE24584F109A}">
      <dgm:prSet/>
      <dgm:spPr/>
      <dgm:t>
        <a:bodyPr/>
        <a:lstStyle/>
        <a:p>
          <a:endParaRPr lang="es-ES"/>
        </a:p>
      </dgm:t>
    </dgm:pt>
    <dgm:pt modelId="{2DC62D33-2F43-4CBC-95D1-45D27DE4DE7E}">
      <dgm:prSet phldrT="[Texto]" custT="1"/>
      <dgm:spPr/>
      <dgm:t>
        <a:bodyPr/>
        <a:lstStyle/>
        <a:p>
          <a:r>
            <a:rPr lang="es-ES" sz="2200" dirty="0" smtClean="0">
              <a:ln>
                <a:solidFill>
                  <a:schemeClr val="tx1"/>
                </a:solidFill>
              </a:ln>
              <a:gradFill>
                <a:gsLst>
                  <a:gs pos="0">
                    <a:srgbClr val="DDEBCF"/>
                  </a:gs>
                  <a:gs pos="50000">
                    <a:srgbClr val="9CB86E"/>
                  </a:gs>
                  <a:gs pos="100000">
                    <a:srgbClr val="156B13"/>
                  </a:gs>
                </a:gsLst>
                <a:lin ang="5400000" scaled="0"/>
              </a:gradFill>
            </a:rPr>
            <a:t>Metodología</a:t>
          </a:r>
          <a:endParaRPr lang="es-ES" sz="2200" dirty="0">
            <a:ln>
              <a:solidFill>
                <a:schemeClr val="tx1"/>
              </a:solidFill>
            </a:ln>
            <a:gradFill>
              <a:gsLst>
                <a:gs pos="0">
                  <a:srgbClr val="DDEBCF"/>
                </a:gs>
                <a:gs pos="50000">
                  <a:srgbClr val="9CB86E"/>
                </a:gs>
                <a:gs pos="100000">
                  <a:srgbClr val="156B13"/>
                </a:gs>
              </a:gsLst>
              <a:lin ang="5400000" scaled="0"/>
            </a:gradFill>
          </a:endParaRPr>
        </a:p>
      </dgm:t>
    </dgm:pt>
    <dgm:pt modelId="{5C6193A1-3D92-4889-84F5-06B48C26F9A6}" type="parTrans" cxnId="{BB37A6D7-FE5B-44F6-8759-13C510C6B981}">
      <dgm:prSet/>
      <dgm:spPr/>
      <dgm:t>
        <a:bodyPr/>
        <a:lstStyle/>
        <a:p>
          <a:endParaRPr lang="es-ES"/>
        </a:p>
      </dgm:t>
    </dgm:pt>
    <dgm:pt modelId="{650DE526-965A-490C-9732-5CF83EFF6F49}" type="sibTrans" cxnId="{BB37A6D7-FE5B-44F6-8759-13C510C6B981}">
      <dgm:prSet/>
      <dgm:spPr/>
      <dgm:t>
        <a:bodyPr/>
        <a:lstStyle/>
        <a:p>
          <a:endParaRPr lang="es-ES"/>
        </a:p>
      </dgm:t>
    </dgm:pt>
    <dgm:pt modelId="{60581BD9-4D04-44CA-8368-BBE2294FFE29}">
      <dgm:prSet phldrT="[Texto]" custT="1"/>
      <dgm:spPr/>
      <dgm:t>
        <a:bodyPr/>
        <a:lstStyle/>
        <a:p>
          <a:r>
            <a:rPr lang="es-ES" sz="2200" dirty="0" smtClean="0">
              <a:ln>
                <a:solidFill>
                  <a:schemeClr val="tx1"/>
                </a:solidFill>
              </a:ln>
              <a:gradFill>
                <a:gsLst>
                  <a:gs pos="0">
                    <a:srgbClr val="DDEBCF"/>
                  </a:gs>
                  <a:gs pos="50000">
                    <a:srgbClr val="9CB86E"/>
                  </a:gs>
                  <a:gs pos="100000">
                    <a:srgbClr val="156B13"/>
                  </a:gs>
                </a:gsLst>
                <a:lin ang="5400000" scaled="0"/>
              </a:gradFill>
            </a:rPr>
            <a:t>Solución</a:t>
          </a:r>
          <a:endParaRPr lang="es-ES" sz="2200" dirty="0">
            <a:ln>
              <a:solidFill>
                <a:schemeClr val="tx1"/>
              </a:solidFill>
            </a:ln>
            <a:gradFill>
              <a:gsLst>
                <a:gs pos="0">
                  <a:srgbClr val="DDEBCF"/>
                </a:gs>
                <a:gs pos="50000">
                  <a:srgbClr val="9CB86E"/>
                </a:gs>
                <a:gs pos="100000">
                  <a:srgbClr val="156B13"/>
                </a:gs>
              </a:gsLst>
              <a:lin ang="5400000" scaled="0"/>
            </a:gradFill>
          </a:endParaRPr>
        </a:p>
      </dgm:t>
    </dgm:pt>
    <dgm:pt modelId="{351F2778-9AD5-4D13-B9D6-C5642A621424}" type="parTrans" cxnId="{6E452472-F1C1-4176-8335-4A1D4A2EE67B}">
      <dgm:prSet/>
      <dgm:spPr/>
      <dgm:t>
        <a:bodyPr/>
        <a:lstStyle/>
        <a:p>
          <a:endParaRPr lang="es-ES"/>
        </a:p>
      </dgm:t>
    </dgm:pt>
    <dgm:pt modelId="{3222F92B-7F96-4458-B843-9550988C3F14}" type="sibTrans" cxnId="{6E452472-F1C1-4176-8335-4A1D4A2EE67B}">
      <dgm:prSet/>
      <dgm:spPr/>
      <dgm:t>
        <a:bodyPr/>
        <a:lstStyle/>
        <a:p>
          <a:endParaRPr lang="es-ES"/>
        </a:p>
      </dgm:t>
    </dgm:pt>
    <dgm:pt modelId="{593D1546-395D-4800-AA91-21B1E8EFD854}" type="pres">
      <dgm:prSet presAssocID="{7ABF6F84-D441-4B69-8C10-502D563FC506}" presName="Name0" presStyleCnt="0">
        <dgm:presLayoutVars>
          <dgm:dir/>
          <dgm:resizeHandles val="exact"/>
        </dgm:presLayoutVars>
      </dgm:prSet>
      <dgm:spPr/>
    </dgm:pt>
    <dgm:pt modelId="{A82950A2-5D2B-4A81-B808-8DC017B9D49D}" type="pres">
      <dgm:prSet presAssocID="{7ABF6F84-D441-4B69-8C10-502D563FC506}" presName="arrow" presStyleLbl="bgShp" presStyleIdx="0" presStyleCnt="1"/>
      <dgm:spPr>
        <a:gradFill rotWithShape="0"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 scaled="0"/>
        </a:gradFill>
      </dgm:spPr>
    </dgm:pt>
    <dgm:pt modelId="{7D1B99BB-B6B4-4263-A9E1-E1DF655FD949}" type="pres">
      <dgm:prSet presAssocID="{7ABF6F84-D441-4B69-8C10-502D563FC506}" presName="points" presStyleCnt="0"/>
      <dgm:spPr/>
    </dgm:pt>
    <dgm:pt modelId="{ED7472AD-577C-4C8F-986B-4100D377497C}" type="pres">
      <dgm:prSet presAssocID="{69DD262C-7114-4361-AC3F-11C17B2206F1}" presName="compositeA" presStyleCnt="0"/>
      <dgm:spPr/>
    </dgm:pt>
    <dgm:pt modelId="{8117C12F-9A58-4AFB-91F2-5C82A1FD245F}" type="pres">
      <dgm:prSet presAssocID="{69DD262C-7114-4361-AC3F-11C17B2206F1}" presName="textA" presStyleLbl="revTx" presStyleIdx="0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B9BB640-ED04-4301-B9B1-2AF7D0B66AE1}" type="pres">
      <dgm:prSet presAssocID="{69DD262C-7114-4361-AC3F-11C17B2206F1}" presName="circleA" presStyleLbl="node1" presStyleIdx="0" presStyleCnt="3"/>
      <dgm:spPr>
        <a:solidFill>
          <a:srgbClr val="FF0000"/>
        </a:solidFill>
      </dgm:spPr>
    </dgm:pt>
    <dgm:pt modelId="{72EC1730-6F0C-408A-9C88-74C14B97A8EA}" type="pres">
      <dgm:prSet presAssocID="{69DD262C-7114-4361-AC3F-11C17B2206F1}" presName="spaceA" presStyleCnt="0"/>
      <dgm:spPr/>
    </dgm:pt>
    <dgm:pt modelId="{9A57AC9A-8A64-4888-BE12-18681B4451FF}" type="pres">
      <dgm:prSet presAssocID="{92B0DCA0-2C97-4DC7-87C0-3FE75BE15238}" presName="space" presStyleCnt="0"/>
      <dgm:spPr/>
    </dgm:pt>
    <dgm:pt modelId="{5AD85527-2CC6-44ED-98F9-0AFAB5F03EAC}" type="pres">
      <dgm:prSet presAssocID="{2DC62D33-2F43-4CBC-95D1-45D27DE4DE7E}" presName="compositeB" presStyleCnt="0"/>
      <dgm:spPr/>
    </dgm:pt>
    <dgm:pt modelId="{22ED2AD6-38D7-4EFD-B212-2B3864EC6A5B}" type="pres">
      <dgm:prSet presAssocID="{2DC62D33-2F43-4CBC-95D1-45D27DE4DE7E}" presName="textB" presStyleLbl="revTx" presStyleIdx="1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4377BE06-C40D-46E8-8166-7C545F0FDED7}" type="pres">
      <dgm:prSet presAssocID="{2DC62D33-2F43-4CBC-95D1-45D27DE4DE7E}" presName="circleB" presStyleLbl="node1" presStyleIdx="1" presStyleCnt="3"/>
      <dgm:spPr>
        <a:solidFill>
          <a:srgbClr val="FFFF00"/>
        </a:solidFill>
      </dgm:spPr>
    </dgm:pt>
    <dgm:pt modelId="{395153C5-0650-4E05-87CE-544E97BEFE95}" type="pres">
      <dgm:prSet presAssocID="{2DC62D33-2F43-4CBC-95D1-45D27DE4DE7E}" presName="spaceB" presStyleCnt="0"/>
      <dgm:spPr/>
    </dgm:pt>
    <dgm:pt modelId="{ABB1FAE7-C852-404D-9933-ACF1444F508A}" type="pres">
      <dgm:prSet presAssocID="{650DE526-965A-490C-9732-5CF83EFF6F49}" presName="space" presStyleCnt="0"/>
      <dgm:spPr/>
    </dgm:pt>
    <dgm:pt modelId="{7DB5BAB3-B9EE-496A-A7DD-2BAA8175F71D}" type="pres">
      <dgm:prSet presAssocID="{60581BD9-4D04-44CA-8368-BBE2294FFE29}" presName="compositeA" presStyleCnt="0"/>
      <dgm:spPr/>
    </dgm:pt>
    <dgm:pt modelId="{0B786149-2531-494B-9E05-AED2072961CD}" type="pres">
      <dgm:prSet presAssocID="{60581BD9-4D04-44CA-8368-BBE2294FFE29}" presName="textA" presStyleLbl="revTx" presStyleIdx="2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581665CF-6AFC-4E68-B024-7EB8439AA0AB}" type="pres">
      <dgm:prSet presAssocID="{60581BD9-4D04-44CA-8368-BBE2294FFE29}" presName="circleA" presStyleLbl="node1" presStyleIdx="2" presStyleCnt="3"/>
      <dgm:spPr>
        <a:solidFill>
          <a:srgbClr val="00B050"/>
        </a:solidFill>
      </dgm:spPr>
    </dgm:pt>
    <dgm:pt modelId="{C1B793EA-C2B2-48B1-B3DD-A30ECEEAC327}" type="pres">
      <dgm:prSet presAssocID="{60581BD9-4D04-44CA-8368-BBE2294FFE29}" presName="spaceA" presStyleCnt="0"/>
      <dgm:spPr/>
    </dgm:pt>
  </dgm:ptLst>
  <dgm:cxnLst>
    <dgm:cxn modelId="{23F72DD8-D346-4BCD-8559-9F240908C44B}" type="presOf" srcId="{69DD262C-7114-4361-AC3F-11C17B2206F1}" destId="{8117C12F-9A58-4AFB-91F2-5C82A1FD245F}" srcOrd="0" destOrd="0" presId="urn:microsoft.com/office/officeart/2005/8/layout/hProcess11"/>
    <dgm:cxn modelId="{BB37A6D7-FE5B-44F6-8759-13C510C6B981}" srcId="{7ABF6F84-D441-4B69-8C10-502D563FC506}" destId="{2DC62D33-2F43-4CBC-95D1-45D27DE4DE7E}" srcOrd="1" destOrd="0" parTransId="{5C6193A1-3D92-4889-84F5-06B48C26F9A6}" sibTransId="{650DE526-965A-490C-9732-5CF83EFF6F49}"/>
    <dgm:cxn modelId="{1157316C-60AA-4DCF-A16F-E216B9C86DE9}" type="presOf" srcId="{60581BD9-4D04-44CA-8368-BBE2294FFE29}" destId="{0B786149-2531-494B-9E05-AED2072961CD}" srcOrd="0" destOrd="0" presId="urn:microsoft.com/office/officeart/2005/8/layout/hProcess11"/>
    <dgm:cxn modelId="{8CFEC76B-0836-4633-9796-EE24584F109A}" srcId="{7ABF6F84-D441-4B69-8C10-502D563FC506}" destId="{69DD262C-7114-4361-AC3F-11C17B2206F1}" srcOrd="0" destOrd="0" parTransId="{84721240-C0F6-43F7-B7F4-8861388D6844}" sibTransId="{92B0DCA0-2C97-4DC7-87C0-3FE75BE15238}"/>
    <dgm:cxn modelId="{86E68D2B-E187-4F01-9672-3C4073A016EB}" type="presOf" srcId="{7ABF6F84-D441-4B69-8C10-502D563FC506}" destId="{593D1546-395D-4800-AA91-21B1E8EFD854}" srcOrd="0" destOrd="0" presId="urn:microsoft.com/office/officeart/2005/8/layout/hProcess11"/>
    <dgm:cxn modelId="{749C429C-41DC-4E3C-A569-56FB91B67A34}" type="presOf" srcId="{2DC62D33-2F43-4CBC-95D1-45D27DE4DE7E}" destId="{22ED2AD6-38D7-4EFD-B212-2B3864EC6A5B}" srcOrd="0" destOrd="0" presId="urn:microsoft.com/office/officeart/2005/8/layout/hProcess11"/>
    <dgm:cxn modelId="{6E452472-F1C1-4176-8335-4A1D4A2EE67B}" srcId="{7ABF6F84-D441-4B69-8C10-502D563FC506}" destId="{60581BD9-4D04-44CA-8368-BBE2294FFE29}" srcOrd="2" destOrd="0" parTransId="{351F2778-9AD5-4D13-B9D6-C5642A621424}" sibTransId="{3222F92B-7F96-4458-B843-9550988C3F14}"/>
    <dgm:cxn modelId="{B45435F4-DE2D-4593-9353-EA70BC31E38D}" type="presParOf" srcId="{593D1546-395D-4800-AA91-21B1E8EFD854}" destId="{A82950A2-5D2B-4A81-B808-8DC017B9D49D}" srcOrd="0" destOrd="0" presId="urn:microsoft.com/office/officeart/2005/8/layout/hProcess11"/>
    <dgm:cxn modelId="{7026C0BE-2F5C-428D-B9FE-20ED403BA756}" type="presParOf" srcId="{593D1546-395D-4800-AA91-21B1E8EFD854}" destId="{7D1B99BB-B6B4-4263-A9E1-E1DF655FD949}" srcOrd="1" destOrd="0" presId="urn:microsoft.com/office/officeart/2005/8/layout/hProcess11"/>
    <dgm:cxn modelId="{A0AD3205-314F-4E2B-9C07-BA01B1C218CD}" type="presParOf" srcId="{7D1B99BB-B6B4-4263-A9E1-E1DF655FD949}" destId="{ED7472AD-577C-4C8F-986B-4100D377497C}" srcOrd="0" destOrd="0" presId="urn:microsoft.com/office/officeart/2005/8/layout/hProcess11"/>
    <dgm:cxn modelId="{54CA9ECE-F83B-4AA4-ADE2-63D3B2292A8A}" type="presParOf" srcId="{ED7472AD-577C-4C8F-986B-4100D377497C}" destId="{8117C12F-9A58-4AFB-91F2-5C82A1FD245F}" srcOrd="0" destOrd="0" presId="urn:microsoft.com/office/officeart/2005/8/layout/hProcess11"/>
    <dgm:cxn modelId="{9973F0CB-5153-45C3-90C2-BA34A214F9AD}" type="presParOf" srcId="{ED7472AD-577C-4C8F-986B-4100D377497C}" destId="{1B9BB640-ED04-4301-B9B1-2AF7D0B66AE1}" srcOrd="1" destOrd="0" presId="urn:microsoft.com/office/officeart/2005/8/layout/hProcess11"/>
    <dgm:cxn modelId="{071C24B9-DB6E-4C93-B79C-6EAB0A752EAA}" type="presParOf" srcId="{ED7472AD-577C-4C8F-986B-4100D377497C}" destId="{72EC1730-6F0C-408A-9C88-74C14B97A8EA}" srcOrd="2" destOrd="0" presId="urn:microsoft.com/office/officeart/2005/8/layout/hProcess11"/>
    <dgm:cxn modelId="{EAD26D51-B714-407B-8B69-842ADC090713}" type="presParOf" srcId="{7D1B99BB-B6B4-4263-A9E1-E1DF655FD949}" destId="{9A57AC9A-8A64-4888-BE12-18681B4451FF}" srcOrd="1" destOrd="0" presId="urn:microsoft.com/office/officeart/2005/8/layout/hProcess11"/>
    <dgm:cxn modelId="{90E62D77-8CA2-4A5B-B0D8-3A2A6D94BBD5}" type="presParOf" srcId="{7D1B99BB-B6B4-4263-A9E1-E1DF655FD949}" destId="{5AD85527-2CC6-44ED-98F9-0AFAB5F03EAC}" srcOrd="2" destOrd="0" presId="urn:microsoft.com/office/officeart/2005/8/layout/hProcess11"/>
    <dgm:cxn modelId="{16737FEB-6929-47A3-A473-D5EA8ADEAA78}" type="presParOf" srcId="{5AD85527-2CC6-44ED-98F9-0AFAB5F03EAC}" destId="{22ED2AD6-38D7-4EFD-B212-2B3864EC6A5B}" srcOrd="0" destOrd="0" presId="urn:microsoft.com/office/officeart/2005/8/layout/hProcess11"/>
    <dgm:cxn modelId="{502863CE-018F-49F1-ADAE-6F0F72A3A347}" type="presParOf" srcId="{5AD85527-2CC6-44ED-98F9-0AFAB5F03EAC}" destId="{4377BE06-C40D-46E8-8166-7C545F0FDED7}" srcOrd="1" destOrd="0" presId="urn:microsoft.com/office/officeart/2005/8/layout/hProcess11"/>
    <dgm:cxn modelId="{C861F952-C2CD-4E99-B0E2-961A5FD18616}" type="presParOf" srcId="{5AD85527-2CC6-44ED-98F9-0AFAB5F03EAC}" destId="{395153C5-0650-4E05-87CE-544E97BEFE95}" srcOrd="2" destOrd="0" presId="urn:microsoft.com/office/officeart/2005/8/layout/hProcess11"/>
    <dgm:cxn modelId="{1CE9E3D4-A45E-4CD2-AF8D-A4FCD3ADCB65}" type="presParOf" srcId="{7D1B99BB-B6B4-4263-A9E1-E1DF655FD949}" destId="{ABB1FAE7-C852-404D-9933-ACF1444F508A}" srcOrd="3" destOrd="0" presId="urn:microsoft.com/office/officeart/2005/8/layout/hProcess11"/>
    <dgm:cxn modelId="{BBE7AB31-16A9-4782-829E-FB688CECC785}" type="presParOf" srcId="{7D1B99BB-B6B4-4263-A9E1-E1DF655FD949}" destId="{7DB5BAB3-B9EE-496A-A7DD-2BAA8175F71D}" srcOrd="4" destOrd="0" presId="urn:microsoft.com/office/officeart/2005/8/layout/hProcess11"/>
    <dgm:cxn modelId="{60658E04-ED96-456D-9B83-1A09E7B97349}" type="presParOf" srcId="{7DB5BAB3-B9EE-496A-A7DD-2BAA8175F71D}" destId="{0B786149-2531-494B-9E05-AED2072961CD}" srcOrd="0" destOrd="0" presId="urn:microsoft.com/office/officeart/2005/8/layout/hProcess11"/>
    <dgm:cxn modelId="{7484D336-D40F-454A-B5DD-9A5186A9663D}" type="presParOf" srcId="{7DB5BAB3-B9EE-496A-A7DD-2BAA8175F71D}" destId="{581665CF-6AFC-4E68-B024-7EB8439AA0AB}" srcOrd="1" destOrd="0" presId="urn:microsoft.com/office/officeart/2005/8/layout/hProcess11"/>
    <dgm:cxn modelId="{390DA8D0-E05C-4DCD-8AB1-1B086F031119}" type="presParOf" srcId="{7DB5BAB3-B9EE-496A-A7DD-2BAA8175F71D}" destId="{C1B793EA-C2B2-48B1-B3DD-A30ECEEAC327}" srcOrd="2" destOrd="0" presId="urn:microsoft.com/office/officeart/2005/8/layout/hProcess11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82950A2-5D2B-4A81-B808-8DC017B9D49D}">
      <dsp:nvSpPr>
        <dsp:cNvPr id="0" name=""/>
        <dsp:cNvSpPr/>
      </dsp:nvSpPr>
      <dsp:spPr>
        <a:xfrm>
          <a:off x="0" y="1447360"/>
          <a:ext cx="8280920" cy="1929814"/>
        </a:xfrm>
        <a:prstGeom prst="notchedRightArrow">
          <a:avLst/>
        </a:prstGeom>
        <a:gradFill rotWithShape="0"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 scaled="0"/>
        </a:gradFill>
        <a:ln>
          <a:noFill/>
        </a:ln>
        <a:effectLst/>
        <a:sp3d z="-161800" extrusionH="600" contourW="3000">
          <a:bevelT w="48600" h="18600" prst="relaxedInset"/>
          <a:bevelB w="48600" h="8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117C12F-9A58-4AFB-91F2-5C82A1FD245F}">
      <dsp:nvSpPr>
        <dsp:cNvPr id="0" name=""/>
        <dsp:cNvSpPr/>
      </dsp:nvSpPr>
      <dsp:spPr>
        <a:xfrm>
          <a:off x="3639" y="0"/>
          <a:ext cx="2401790" cy="19298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156464" rIns="156464" bIns="156464" numCol="1" spcCol="1270" anchor="b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200" kern="1200" dirty="0" smtClean="0">
              <a:ln>
                <a:solidFill>
                  <a:schemeClr val="tx1"/>
                </a:solidFill>
              </a:ln>
              <a:gradFill>
                <a:gsLst>
                  <a:gs pos="0">
                    <a:srgbClr val="DDEBCF"/>
                  </a:gs>
                  <a:gs pos="50000">
                    <a:srgbClr val="9CB86E"/>
                  </a:gs>
                  <a:gs pos="100000">
                    <a:srgbClr val="156B13"/>
                  </a:gs>
                </a:gsLst>
                <a:lin ang="5400000" scaled="0"/>
              </a:gradFill>
            </a:rPr>
            <a:t>Recepción</a:t>
          </a:r>
          <a:endParaRPr lang="es-ES" sz="2200" kern="1200" dirty="0">
            <a:ln>
              <a:solidFill>
                <a:schemeClr val="tx1"/>
              </a:solidFill>
            </a:ln>
            <a:gradFill>
              <a:gsLst>
                <a:gs pos="0">
                  <a:srgbClr val="DDEBCF"/>
                </a:gs>
                <a:gs pos="50000">
                  <a:srgbClr val="9CB86E"/>
                </a:gs>
                <a:gs pos="100000">
                  <a:srgbClr val="156B13"/>
                </a:gs>
              </a:gsLst>
              <a:lin ang="5400000" scaled="0"/>
            </a:gradFill>
          </a:endParaRPr>
        </a:p>
      </dsp:txBody>
      <dsp:txXfrm>
        <a:off x="3639" y="0"/>
        <a:ext cx="2401790" cy="1929814"/>
      </dsp:txXfrm>
    </dsp:sp>
    <dsp:sp modelId="{1B9BB640-ED04-4301-B9B1-2AF7D0B66AE1}">
      <dsp:nvSpPr>
        <dsp:cNvPr id="0" name=""/>
        <dsp:cNvSpPr/>
      </dsp:nvSpPr>
      <dsp:spPr>
        <a:xfrm>
          <a:off x="963307" y="2171041"/>
          <a:ext cx="482453" cy="482453"/>
        </a:xfrm>
        <a:prstGeom prst="ellipse">
          <a:avLst/>
        </a:prstGeom>
        <a:solidFill>
          <a:srgbClr val="FF0000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22ED2AD6-38D7-4EFD-B212-2B3864EC6A5B}">
      <dsp:nvSpPr>
        <dsp:cNvPr id="0" name=""/>
        <dsp:cNvSpPr/>
      </dsp:nvSpPr>
      <dsp:spPr>
        <a:xfrm>
          <a:off x="2525518" y="2894721"/>
          <a:ext cx="2401790" cy="19298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156464" rIns="156464" bIns="156464" numCol="1" spcCol="1270" anchor="t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200" kern="1200" dirty="0" smtClean="0">
              <a:ln>
                <a:solidFill>
                  <a:schemeClr val="tx1"/>
                </a:solidFill>
              </a:ln>
              <a:gradFill>
                <a:gsLst>
                  <a:gs pos="0">
                    <a:srgbClr val="DDEBCF"/>
                  </a:gs>
                  <a:gs pos="50000">
                    <a:srgbClr val="9CB86E"/>
                  </a:gs>
                  <a:gs pos="100000">
                    <a:srgbClr val="156B13"/>
                  </a:gs>
                </a:gsLst>
                <a:lin ang="5400000" scaled="0"/>
              </a:gradFill>
            </a:rPr>
            <a:t>Operación</a:t>
          </a:r>
          <a:endParaRPr lang="es-ES" sz="2200" kern="1200" dirty="0">
            <a:ln>
              <a:solidFill>
                <a:schemeClr val="tx1"/>
              </a:solidFill>
            </a:ln>
            <a:gradFill>
              <a:gsLst>
                <a:gs pos="0">
                  <a:srgbClr val="DDEBCF"/>
                </a:gs>
                <a:gs pos="50000">
                  <a:srgbClr val="9CB86E"/>
                </a:gs>
                <a:gs pos="100000">
                  <a:srgbClr val="156B13"/>
                </a:gs>
              </a:gsLst>
              <a:lin ang="5400000" scaled="0"/>
            </a:gradFill>
          </a:endParaRPr>
        </a:p>
      </dsp:txBody>
      <dsp:txXfrm>
        <a:off x="2525518" y="2894721"/>
        <a:ext cx="2401790" cy="1929814"/>
      </dsp:txXfrm>
    </dsp:sp>
    <dsp:sp modelId="{4377BE06-C40D-46E8-8166-7C545F0FDED7}">
      <dsp:nvSpPr>
        <dsp:cNvPr id="0" name=""/>
        <dsp:cNvSpPr/>
      </dsp:nvSpPr>
      <dsp:spPr>
        <a:xfrm>
          <a:off x="3485187" y="2171041"/>
          <a:ext cx="482453" cy="482453"/>
        </a:xfrm>
        <a:prstGeom prst="ellipse">
          <a:avLst/>
        </a:prstGeom>
        <a:solidFill>
          <a:srgbClr val="FFFF00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0B786149-2531-494B-9E05-AED2072961CD}">
      <dsp:nvSpPr>
        <dsp:cNvPr id="0" name=""/>
        <dsp:cNvSpPr/>
      </dsp:nvSpPr>
      <dsp:spPr>
        <a:xfrm>
          <a:off x="5047398" y="0"/>
          <a:ext cx="2401790" cy="19298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156464" rIns="156464" bIns="156464" numCol="1" spcCol="1270" anchor="b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200" kern="1200" dirty="0" smtClean="0">
              <a:ln>
                <a:solidFill>
                  <a:schemeClr val="tx1"/>
                </a:solidFill>
              </a:ln>
              <a:gradFill>
                <a:gsLst>
                  <a:gs pos="0">
                    <a:srgbClr val="DDEBCF"/>
                  </a:gs>
                  <a:gs pos="50000">
                    <a:srgbClr val="9CB86E"/>
                  </a:gs>
                  <a:gs pos="100000">
                    <a:srgbClr val="156B13"/>
                  </a:gs>
                </a:gsLst>
                <a:lin ang="5400000" scaled="0"/>
              </a:gradFill>
            </a:rPr>
            <a:t>Gestión</a:t>
          </a:r>
          <a:endParaRPr lang="es-ES" sz="2200" kern="1200" dirty="0">
            <a:ln>
              <a:solidFill>
                <a:schemeClr val="tx1"/>
              </a:solidFill>
            </a:ln>
            <a:gradFill>
              <a:gsLst>
                <a:gs pos="0">
                  <a:srgbClr val="DDEBCF"/>
                </a:gs>
                <a:gs pos="50000">
                  <a:srgbClr val="9CB86E"/>
                </a:gs>
                <a:gs pos="100000">
                  <a:srgbClr val="156B13"/>
                </a:gs>
              </a:gsLst>
              <a:lin ang="5400000" scaled="0"/>
            </a:gradFill>
          </a:endParaRPr>
        </a:p>
      </dsp:txBody>
      <dsp:txXfrm>
        <a:off x="5047398" y="0"/>
        <a:ext cx="2401790" cy="1929814"/>
      </dsp:txXfrm>
    </dsp:sp>
    <dsp:sp modelId="{581665CF-6AFC-4E68-B024-7EB8439AA0AB}">
      <dsp:nvSpPr>
        <dsp:cNvPr id="0" name=""/>
        <dsp:cNvSpPr/>
      </dsp:nvSpPr>
      <dsp:spPr>
        <a:xfrm>
          <a:off x="6007066" y="2171041"/>
          <a:ext cx="482453" cy="482453"/>
        </a:xfrm>
        <a:prstGeom prst="ellipse">
          <a:avLst/>
        </a:prstGeom>
        <a:solidFill>
          <a:srgbClr val="00B050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7">
  <dgm:title val=""/>
  <dgm:desc val=""/>
  <dgm:catLst>
    <dgm:cat type="3D" pri="11700"/>
  </dgm:catLst>
  <dgm:scene3d>
    <a:camera prst="perspectiveLeft" zoom="91000"/>
    <a:lightRig rig="threePt" dir="t">
      <a:rot lat="0" lon="0" rev="20640000"/>
    </a:lightRig>
  </dgm:scene3d>
  <dgm:styleLbl name="node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threePt" dir="t"/>
    </dgm:scene3d>
    <dgm:sp3d extrusionH="50600" prstMaterial="clear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 z="572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118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 z="106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 z="-2118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0000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50600">
      <a:bevelT w="101600" h="80600"/>
      <a:bevelB w="80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50600">
      <a:bevelT w="101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61800" extrusionH="10600" contourW="3000">
      <a:bevelT w="48600" h="8600" prst="softRound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61800" extrusionH="10600" contourW="3000">
      <a:bevelT w="48600" h="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618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50600">
      <a:bevelT w="80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200" extrusionH="600" contourW="3000" prstMaterial="plastic">
      <a:bevelT w="80600" h="18600" prst="relaxedInset"/>
      <a:bevelB w="80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B95555D-9040-4B04-AEE6-3DB3F3617008}" type="datetimeFigureOut">
              <a:rPr lang="es-ES" smtClean="0"/>
              <a:pPr/>
              <a:t>07/09/2016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0A90782-C10E-479A-A556-171365ADF88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B95555D-9040-4B04-AEE6-3DB3F3617008}" type="datetimeFigureOut">
              <a:rPr lang="es-ES" smtClean="0"/>
              <a:pPr/>
              <a:t>07/09/2016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0A90782-C10E-479A-A556-171365ADF88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B95555D-9040-4B04-AEE6-3DB3F3617008}" type="datetimeFigureOut">
              <a:rPr lang="es-ES" smtClean="0"/>
              <a:pPr/>
              <a:t>07/09/2016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0A90782-C10E-479A-A556-171365ADF88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B95555D-9040-4B04-AEE6-3DB3F3617008}" type="datetimeFigureOut">
              <a:rPr lang="es-ES" smtClean="0"/>
              <a:pPr/>
              <a:t>07/09/2016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0A90782-C10E-479A-A556-171365ADF88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B95555D-9040-4B04-AEE6-3DB3F3617008}" type="datetimeFigureOut">
              <a:rPr lang="es-ES" smtClean="0"/>
              <a:pPr/>
              <a:t>07/09/2016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0A90782-C10E-479A-A556-171365ADF88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B95555D-9040-4B04-AEE6-3DB3F3617008}" type="datetimeFigureOut">
              <a:rPr lang="es-ES" smtClean="0"/>
              <a:pPr/>
              <a:t>07/09/2016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0A90782-C10E-479A-A556-171365ADF88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B95555D-9040-4B04-AEE6-3DB3F3617008}" type="datetimeFigureOut">
              <a:rPr lang="es-ES" smtClean="0"/>
              <a:pPr/>
              <a:t>07/09/2016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0A90782-C10E-479A-A556-171365ADF88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B95555D-9040-4B04-AEE6-3DB3F3617008}" type="datetimeFigureOut">
              <a:rPr lang="es-ES" smtClean="0"/>
              <a:pPr/>
              <a:t>07/09/2016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0A90782-C10E-479A-A556-171365ADF88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B95555D-9040-4B04-AEE6-3DB3F3617008}" type="datetimeFigureOut">
              <a:rPr lang="es-ES" smtClean="0"/>
              <a:pPr/>
              <a:t>07/09/2016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0A90782-C10E-479A-A556-171365ADF88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B95555D-9040-4B04-AEE6-3DB3F3617008}" type="datetimeFigureOut">
              <a:rPr lang="es-ES" smtClean="0"/>
              <a:pPr/>
              <a:t>07/09/2016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0A90782-C10E-479A-A556-171365ADF88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B95555D-9040-4B04-AEE6-3DB3F3617008}" type="datetimeFigureOut">
              <a:rPr lang="es-ES" smtClean="0"/>
              <a:pPr/>
              <a:t>07/09/2016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0A90782-C10E-479A-A556-171365ADF88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fld id="{6B95555D-9040-4B04-AEE6-3DB3F3617008}" type="datetimeFigureOut">
              <a:rPr lang="es-ES" smtClean="0"/>
              <a:pPr/>
              <a:t>07/09/2016</a:t>
            </a:fld>
            <a:endParaRPr lang="es-E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s-E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A0A90782-C10E-479A-A556-171365ADF88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467544" y="476672"/>
            <a:ext cx="6912768" cy="3456384"/>
          </a:xfrm>
        </p:spPr>
        <p:txBody>
          <a:bodyPr>
            <a:scene3d>
              <a:camera prst="orthographicFront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l"/>
            <a:r>
              <a:rPr lang="es-ES" dirty="0" smtClean="0">
                <a:ln>
                  <a:solidFill>
                    <a:schemeClr val="tx1"/>
                  </a:solidFill>
                </a:ln>
                <a:gradFill>
                  <a:gsLst>
                    <a:gs pos="0">
                      <a:srgbClr val="DDEBCF"/>
                    </a:gs>
                    <a:gs pos="50000">
                      <a:srgbClr val="9CB86E"/>
                    </a:gs>
                    <a:gs pos="100000">
                      <a:srgbClr val="156B13"/>
                    </a:gs>
                  </a:gsLst>
                  <a:lin ang="5400000" scaled="0"/>
                </a:gradFill>
                <a:latin typeface="Franklin Gothic Demi" pitchFamily="34" charset="0"/>
              </a:rPr>
              <a:t>Reingeniería de los procesos en </a:t>
            </a:r>
            <a:r>
              <a:rPr lang="es-ES" dirty="0" smtClean="0">
                <a:ln>
                  <a:solidFill>
                    <a:schemeClr val="tx1"/>
                  </a:solidFill>
                </a:ln>
                <a:gradFill>
                  <a:gsLst>
                    <a:gs pos="0">
                      <a:srgbClr val="DDEBCF"/>
                    </a:gs>
                    <a:gs pos="50000">
                      <a:srgbClr val="9CB86E"/>
                    </a:gs>
                    <a:gs pos="100000">
                      <a:srgbClr val="156B13"/>
                    </a:gs>
                  </a:gsLst>
                  <a:lin ang="5400000" scaled="0"/>
                </a:gradFill>
                <a:latin typeface="Franklin Gothic Demi" pitchFamily="34" charset="0"/>
              </a:rPr>
              <a:t>una empresa </a:t>
            </a:r>
            <a:r>
              <a:rPr lang="es-ES" dirty="0" smtClean="0">
                <a:ln>
                  <a:solidFill>
                    <a:schemeClr val="tx1"/>
                  </a:solidFill>
                </a:ln>
                <a:gradFill>
                  <a:gsLst>
                    <a:gs pos="0">
                      <a:srgbClr val="DDEBCF"/>
                    </a:gs>
                    <a:gs pos="50000">
                      <a:srgbClr val="9CB86E"/>
                    </a:gs>
                    <a:gs pos="100000">
                      <a:srgbClr val="156B13"/>
                    </a:gs>
                  </a:gsLst>
                  <a:lin ang="5400000" scaled="0"/>
                </a:gradFill>
                <a:latin typeface="Franklin Gothic Demi" pitchFamily="34" charset="0"/>
              </a:rPr>
              <a:t>multiservicio de vehículos industriales</a:t>
            </a:r>
            <a:endParaRPr lang="es-ES" dirty="0">
              <a:ln>
                <a:solidFill>
                  <a:schemeClr val="tx1"/>
                </a:solidFill>
              </a:ln>
              <a:gradFill>
                <a:gsLst>
                  <a:gs pos="0">
                    <a:srgbClr val="DDEBCF"/>
                  </a:gs>
                  <a:gs pos="50000">
                    <a:srgbClr val="9CB86E"/>
                  </a:gs>
                  <a:gs pos="100000">
                    <a:srgbClr val="156B13"/>
                  </a:gs>
                </a:gsLst>
                <a:lin ang="5400000" scaled="0"/>
              </a:gradFill>
              <a:latin typeface="Franklin Gothic Demi" pitchFamily="34" charset="0"/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143636" y="6309320"/>
            <a:ext cx="2748844" cy="362272"/>
          </a:xfrm>
          <a:solidFill>
            <a:schemeClr val="tx1">
              <a:alpha val="63000"/>
            </a:schemeClr>
          </a:solidFill>
        </p:spPr>
        <p:txBody>
          <a:bodyPr/>
          <a:lstStyle/>
          <a:p>
            <a:r>
              <a:rPr lang="es-ES" sz="1600" b="1" dirty="0" smtClean="0">
                <a:ln>
                  <a:solidFill>
                    <a:schemeClr val="tx1"/>
                  </a:solidFill>
                </a:ln>
                <a:solidFill>
                  <a:srgbClr val="00B050"/>
                </a:solidFill>
              </a:rPr>
              <a:t>D. Daniel </a:t>
            </a:r>
            <a:r>
              <a:rPr lang="es-ES" sz="1600" b="1" dirty="0" err="1" smtClean="0">
                <a:ln>
                  <a:solidFill>
                    <a:schemeClr val="tx1"/>
                  </a:solidFill>
                </a:ln>
                <a:solidFill>
                  <a:srgbClr val="00B050"/>
                </a:solidFill>
              </a:rPr>
              <a:t>Martinez</a:t>
            </a:r>
            <a:r>
              <a:rPr lang="es-ES" sz="1600" b="1" dirty="0" smtClean="0">
                <a:ln>
                  <a:solidFill>
                    <a:schemeClr val="tx1"/>
                  </a:solidFill>
                </a:ln>
                <a:solidFill>
                  <a:srgbClr val="00B050"/>
                </a:solidFill>
              </a:rPr>
              <a:t> </a:t>
            </a:r>
            <a:r>
              <a:rPr lang="es-ES" sz="1600" b="1" dirty="0" err="1" smtClean="0">
                <a:ln>
                  <a:solidFill>
                    <a:schemeClr val="tx1"/>
                  </a:solidFill>
                </a:ln>
                <a:solidFill>
                  <a:srgbClr val="00B050"/>
                </a:solidFill>
              </a:rPr>
              <a:t>Novella</a:t>
            </a:r>
            <a:endParaRPr lang="es-ES" sz="1600" b="1" dirty="0">
              <a:ln>
                <a:solidFill>
                  <a:schemeClr val="tx1"/>
                </a:solidFill>
              </a:ln>
              <a:solidFill>
                <a:srgbClr val="00B050"/>
              </a:solidFill>
            </a:endParaRPr>
          </a:p>
        </p:txBody>
      </p:sp>
      <p:pic>
        <p:nvPicPr>
          <p:cNvPr id="18434" name="Picture 2" descr="Resultado de imagen de etsi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00192" y="404664"/>
            <a:ext cx="2592288" cy="82629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30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Diagrama"/>
          <p:cNvGraphicFramePr/>
          <p:nvPr/>
        </p:nvGraphicFramePr>
        <p:xfrm>
          <a:off x="395536" y="1052736"/>
          <a:ext cx="8280920" cy="48245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1 Título"/>
          <p:cNvSpPr>
            <a:spLocks noGrp="1"/>
          </p:cNvSpPr>
          <p:nvPr>
            <p:ph type="ctrTitle"/>
          </p:nvPr>
        </p:nvSpPr>
        <p:spPr>
          <a:xfrm>
            <a:off x="467544" y="404664"/>
            <a:ext cx="3384376" cy="864096"/>
          </a:xfrm>
        </p:spPr>
        <p:txBody>
          <a:bodyPr>
            <a:scene3d>
              <a:camera prst="orthographicFront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l"/>
            <a:r>
              <a:rPr lang="es-ES" u="sng" dirty="0" smtClean="0">
                <a:ln>
                  <a:solidFill>
                    <a:schemeClr val="tx1"/>
                  </a:solidFill>
                </a:ln>
                <a:gradFill>
                  <a:gsLst>
                    <a:gs pos="0">
                      <a:srgbClr val="DDEBCF"/>
                    </a:gs>
                    <a:gs pos="50000">
                      <a:srgbClr val="9CB86E"/>
                    </a:gs>
                    <a:gs pos="100000">
                      <a:srgbClr val="156B13"/>
                    </a:gs>
                  </a:gsLst>
                  <a:lin ang="5400000" scaled="0"/>
                </a:gradFill>
                <a:latin typeface="Franklin Gothic Demi" pitchFamily="34" charset="0"/>
              </a:rPr>
              <a:t>Introducción   </a:t>
            </a:r>
            <a:endParaRPr lang="es-ES" u="sng" dirty="0">
              <a:ln>
                <a:solidFill>
                  <a:schemeClr val="tx1"/>
                </a:solidFill>
              </a:ln>
              <a:gradFill>
                <a:gsLst>
                  <a:gs pos="0">
                    <a:srgbClr val="DDEBCF"/>
                  </a:gs>
                  <a:gs pos="50000">
                    <a:srgbClr val="9CB86E"/>
                  </a:gs>
                  <a:gs pos="100000">
                    <a:srgbClr val="156B13"/>
                  </a:gs>
                </a:gsLst>
                <a:lin ang="5400000" scaled="0"/>
              </a:gradFill>
              <a:latin typeface="Franklin Gothic Dem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>
            <a:spLocks noGrp="1"/>
          </p:cNvSpPr>
          <p:nvPr>
            <p:ph type="ctrTitle"/>
          </p:nvPr>
        </p:nvSpPr>
        <p:spPr>
          <a:xfrm>
            <a:off x="467544" y="404664"/>
            <a:ext cx="7462042" cy="864096"/>
          </a:xfrm>
        </p:spPr>
        <p:txBody>
          <a:bodyPr>
            <a:scene3d>
              <a:camera prst="orthographicFront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l"/>
            <a:r>
              <a:rPr lang="es-ES" u="sng" dirty="0" smtClean="0">
                <a:ln>
                  <a:solidFill>
                    <a:schemeClr val="tx1"/>
                  </a:solidFill>
                </a:ln>
                <a:gradFill>
                  <a:gsLst>
                    <a:gs pos="0">
                      <a:srgbClr val="DDEBCF"/>
                    </a:gs>
                    <a:gs pos="50000">
                      <a:srgbClr val="9CB86E"/>
                    </a:gs>
                    <a:gs pos="100000">
                      <a:srgbClr val="156B13"/>
                    </a:gs>
                  </a:gsLst>
                  <a:lin ang="5400000" scaled="0"/>
                </a:gradFill>
                <a:latin typeface="Franklin Gothic Demi" pitchFamily="34" charset="0"/>
              </a:rPr>
              <a:t>Descripción de problemas</a:t>
            </a:r>
            <a:endParaRPr lang="es-ES" u="sng" dirty="0">
              <a:ln>
                <a:solidFill>
                  <a:schemeClr val="tx1"/>
                </a:solidFill>
              </a:ln>
              <a:gradFill>
                <a:gsLst>
                  <a:gs pos="0">
                    <a:srgbClr val="DDEBCF"/>
                  </a:gs>
                  <a:gs pos="50000">
                    <a:srgbClr val="9CB86E"/>
                  </a:gs>
                  <a:gs pos="100000">
                    <a:srgbClr val="156B13"/>
                  </a:gs>
                </a:gsLst>
                <a:lin ang="5400000" scaled="0"/>
              </a:gradFill>
              <a:latin typeface="Franklin Gothic Demi" pitchFamily="34" charset="0"/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928662" y="1643050"/>
            <a:ext cx="471490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es-ES" sz="2400" dirty="0" smtClean="0">
                <a:ln>
                  <a:solidFill>
                    <a:schemeClr val="tx1"/>
                  </a:solidFill>
                </a:ln>
                <a:gradFill>
                  <a:gsLst>
                    <a:gs pos="0">
                      <a:srgbClr val="DDEBCF"/>
                    </a:gs>
                    <a:gs pos="50000">
                      <a:srgbClr val="9CB86E"/>
                    </a:gs>
                    <a:gs pos="100000">
                      <a:srgbClr val="156B13"/>
                    </a:gs>
                  </a:gsLst>
                  <a:lin ang="5400000" scaled="0"/>
                </a:gradFill>
                <a:latin typeface="Franklin Gothic Demi" pitchFamily="34" charset="0"/>
              </a:rPr>
              <a:t> </a:t>
            </a:r>
            <a:r>
              <a:rPr lang="es-ES" sz="2400" dirty="0" smtClean="0">
                <a:ln>
                  <a:solidFill>
                    <a:schemeClr val="tx1"/>
                  </a:solidFill>
                </a:ln>
                <a:gradFill>
                  <a:gsLst>
                    <a:gs pos="0">
                      <a:srgbClr val="DDEBCF"/>
                    </a:gs>
                    <a:gs pos="50000">
                      <a:srgbClr val="9CB86E"/>
                    </a:gs>
                    <a:gs pos="100000">
                      <a:srgbClr val="156B13"/>
                    </a:gs>
                  </a:gsLst>
                  <a:lin ang="5400000" scaled="0"/>
                </a:gradFill>
                <a:latin typeface="Franklin Gothic Demi" pitchFamily="34" charset="0"/>
              </a:rPr>
              <a:t>Observación continua</a:t>
            </a:r>
            <a:endParaRPr lang="es-ES" sz="2400" dirty="0"/>
          </a:p>
        </p:txBody>
      </p:sp>
      <p:sp>
        <p:nvSpPr>
          <p:cNvPr id="6" name="5 Rectángulo"/>
          <p:cNvSpPr/>
          <p:nvPr/>
        </p:nvSpPr>
        <p:spPr>
          <a:xfrm>
            <a:off x="928662" y="2285992"/>
            <a:ext cx="471490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es-ES" sz="2400" dirty="0" smtClean="0">
                <a:ln>
                  <a:solidFill>
                    <a:schemeClr val="tx1"/>
                  </a:solidFill>
                </a:ln>
                <a:gradFill>
                  <a:gsLst>
                    <a:gs pos="0">
                      <a:srgbClr val="DDEBCF"/>
                    </a:gs>
                    <a:gs pos="50000">
                      <a:srgbClr val="9CB86E"/>
                    </a:gs>
                    <a:gs pos="100000">
                      <a:srgbClr val="156B13"/>
                    </a:gs>
                  </a:gsLst>
                  <a:lin ang="5400000" scaled="0"/>
                </a:gradFill>
                <a:latin typeface="Franklin Gothic Demi" pitchFamily="34" charset="0"/>
              </a:rPr>
              <a:t>Enumeración de problemas</a:t>
            </a:r>
            <a:endParaRPr lang="es-E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>
            <a:spLocks noGrp="1"/>
          </p:cNvSpPr>
          <p:nvPr>
            <p:ph type="ctrTitle"/>
          </p:nvPr>
        </p:nvSpPr>
        <p:spPr>
          <a:xfrm>
            <a:off x="467544" y="404664"/>
            <a:ext cx="5961844" cy="864096"/>
          </a:xfrm>
        </p:spPr>
        <p:txBody>
          <a:bodyPr>
            <a:scene3d>
              <a:camera prst="orthographicFront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l"/>
            <a:r>
              <a:rPr lang="es-ES" u="sng" dirty="0" smtClean="0">
                <a:ln>
                  <a:solidFill>
                    <a:schemeClr val="tx1"/>
                  </a:solidFill>
                </a:ln>
                <a:gradFill>
                  <a:gsLst>
                    <a:gs pos="0">
                      <a:srgbClr val="DDEBCF"/>
                    </a:gs>
                    <a:gs pos="50000">
                      <a:srgbClr val="9CB86E"/>
                    </a:gs>
                    <a:gs pos="100000">
                      <a:srgbClr val="156B13"/>
                    </a:gs>
                  </a:gsLst>
                  <a:lin ang="5400000" scaled="0"/>
                </a:gradFill>
                <a:latin typeface="Franklin Gothic Demi" pitchFamily="34" charset="0"/>
              </a:rPr>
              <a:t>Metodología empleada</a:t>
            </a:r>
            <a:endParaRPr lang="es-ES" u="sng" dirty="0">
              <a:ln>
                <a:solidFill>
                  <a:schemeClr val="tx1"/>
                </a:solidFill>
              </a:ln>
              <a:gradFill>
                <a:gsLst>
                  <a:gs pos="0">
                    <a:srgbClr val="DDEBCF"/>
                  </a:gs>
                  <a:gs pos="50000">
                    <a:srgbClr val="9CB86E"/>
                  </a:gs>
                  <a:gs pos="100000">
                    <a:srgbClr val="156B13"/>
                  </a:gs>
                </a:gsLst>
                <a:lin ang="5400000" scaled="0"/>
              </a:gradFill>
              <a:latin typeface="Franklin Gothic Demi" pitchFamily="34" charset="0"/>
            </a:endParaRPr>
          </a:p>
        </p:txBody>
      </p:sp>
      <p:sp>
        <p:nvSpPr>
          <p:cNvPr id="3" name="2 Rectángulo"/>
          <p:cNvSpPr/>
          <p:nvPr/>
        </p:nvSpPr>
        <p:spPr>
          <a:xfrm>
            <a:off x="928662" y="1643050"/>
            <a:ext cx="70009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es-ES" sz="2400" dirty="0" smtClean="0">
                <a:ln>
                  <a:solidFill>
                    <a:schemeClr val="tx1"/>
                  </a:solidFill>
                </a:ln>
                <a:gradFill>
                  <a:gsLst>
                    <a:gs pos="0">
                      <a:srgbClr val="DDEBCF"/>
                    </a:gs>
                    <a:gs pos="50000">
                      <a:srgbClr val="9CB86E"/>
                    </a:gs>
                    <a:gs pos="100000">
                      <a:srgbClr val="156B13"/>
                    </a:gs>
                  </a:gsLst>
                  <a:lin ang="5400000" scaled="0"/>
                </a:gradFill>
                <a:latin typeface="Franklin Gothic Demi" pitchFamily="34" charset="0"/>
              </a:rPr>
              <a:t> </a:t>
            </a:r>
            <a:r>
              <a:rPr lang="es-ES" sz="2400" dirty="0" smtClean="0">
                <a:ln>
                  <a:solidFill>
                    <a:schemeClr val="tx1"/>
                  </a:solidFill>
                </a:ln>
                <a:gradFill>
                  <a:gsLst>
                    <a:gs pos="0">
                      <a:srgbClr val="DDEBCF"/>
                    </a:gs>
                    <a:gs pos="50000">
                      <a:srgbClr val="9CB86E"/>
                    </a:gs>
                    <a:gs pos="100000">
                      <a:srgbClr val="156B13"/>
                    </a:gs>
                  </a:gsLst>
                  <a:lin ang="5400000" scaled="0"/>
                </a:gradFill>
                <a:latin typeface="Franklin Gothic Demi" pitchFamily="34" charset="0"/>
              </a:rPr>
              <a:t>Análisis de problemas y estudio de soluciones</a:t>
            </a:r>
            <a:endParaRPr lang="es-ES" sz="2400" dirty="0"/>
          </a:p>
        </p:txBody>
      </p:sp>
      <p:sp>
        <p:nvSpPr>
          <p:cNvPr id="5" name="4 Rectángulo"/>
          <p:cNvSpPr/>
          <p:nvPr/>
        </p:nvSpPr>
        <p:spPr>
          <a:xfrm>
            <a:off x="928662" y="2285992"/>
            <a:ext cx="678661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es-ES" sz="2400" dirty="0" smtClean="0">
                <a:ln>
                  <a:solidFill>
                    <a:schemeClr val="tx1"/>
                  </a:solidFill>
                </a:ln>
                <a:gradFill>
                  <a:gsLst>
                    <a:gs pos="0">
                      <a:srgbClr val="DDEBCF"/>
                    </a:gs>
                    <a:gs pos="50000">
                      <a:srgbClr val="9CB86E"/>
                    </a:gs>
                    <a:gs pos="100000">
                      <a:srgbClr val="156B13"/>
                    </a:gs>
                  </a:gsLst>
                  <a:lin ang="5400000" scaled="0"/>
                </a:gradFill>
                <a:latin typeface="Franklin Gothic Demi" pitchFamily="34" charset="0"/>
              </a:rPr>
              <a:t>Diagnóstico a través de matrices DAFO y CAME</a:t>
            </a:r>
            <a:endParaRPr lang="es-E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>
            <a:spLocks noGrp="1"/>
          </p:cNvSpPr>
          <p:nvPr>
            <p:ph type="ctrTitle"/>
          </p:nvPr>
        </p:nvSpPr>
        <p:spPr>
          <a:xfrm>
            <a:off x="467544" y="404664"/>
            <a:ext cx="6961976" cy="864096"/>
          </a:xfrm>
        </p:spPr>
        <p:txBody>
          <a:bodyPr>
            <a:scene3d>
              <a:camera prst="orthographicFront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l"/>
            <a:r>
              <a:rPr lang="es-ES" u="sng" dirty="0" smtClean="0">
                <a:ln>
                  <a:solidFill>
                    <a:schemeClr val="tx1"/>
                  </a:solidFill>
                </a:ln>
                <a:gradFill>
                  <a:gsLst>
                    <a:gs pos="0">
                      <a:srgbClr val="DDEBCF"/>
                    </a:gs>
                    <a:gs pos="50000">
                      <a:srgbClr val="9CB86E"/>
                    </a:gs>
                    <a:gs pos="100000">
                      <a:srgbClr val="156B13"/>
                    </a:gs>
                  </a:gsLst>
                  <a:lin ang="5400000" scaled="0"/>
                </a:gradFill>
                <a:latin typeface="Franklin Gothic Demi" pitchFamily="34" charset="0"/>
              </a:rPr>
              <a:t>Soluciones implantadas</a:t>
            </a:r>
            <a:endParaRPr lang="es-ES" u="sng" dirty="0">
              <a:ln>
                <a:solidFill>
                  <a:schemeClr val="tx1"/>
                </a:solidFill>
              </a:ln>
              <a:gradFill>
                <a:gsLst>
                  <a:gs pos="0">
                    <a:srgbClr val="DDEBCF"/>
                  </a:gs>
                  <a:gs pos="50000">
                    <a:srgbClr val="9CB86E"/>
                  </a:gs>
                  <a:gs pos="100000">
                    <a:srgbClr val="156B13"/>
                  </a:gs>
                </a:gsLst>
                <a:lin ang="5400000" scaled="0"/>
              </a:gradFill>
              <a:latin typeface="Franklin Gothic Demi" pitchFamily="34" charset="0"/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928662" y="1643050"/>
            <a:ext cx="71438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es-ES" sz="2400" dirty="0" smtClean="0">
                <a:ln>
                  <a:solidFill>
                    <a:schemeClr val="tx1"/>
                  </a:solidFill>
                </a:ln>
                <a:gradFill>
                  <a:gsLst>
                    <a:gs pos="0">
                      <a:srgbClr val="DDEBCF"/>
                    </a:gs>
                    <a:gs pos="50000">
                      <a:srgbClr val="9CB86E"/>
                    </a:gs>
                    <a:gs pos="100000">
                      <a:srgbClr val="156B13"/>
                    </a:gs>
                  </a:gsLst>
                  <a:lin ang="5400000" scaled="0"/>
                </a:gradFill>
                <a:latin typeface="Franklin Gothic Demi" pitchFamily="34" charset="0"/>
              </a:rPr>
              <a:t>Medidas tomadas con respecto a los problemas         observados</a:t>
            </a:r>
            <a:endParaRPr lang="es-ES" sz="2400" dirty="0"/>
          </a:p>
        </p:txBody>
      </p:sp>
      <p:sp>
        <p:nvSpPr>
          <p:cNvPr id="11" name="10 Rectángulo"/>
          <p:cNvSpPr/>
          <p:nvPr/>
        </p:nvSpPr>
        <p:spPr>
          <a:xfrm>
            <a:off x="928662" y="2714620"/>
            <a:ext cx="471490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es-ES" sz="2400" dirty="0" smtClean="0">
                <a:ln>
                  <a:solidFill>
                    <a:schemeClr val="tx1"/>
                  </a:solidFill>
                </a:ln>
                <a:gradFill>
                  <a:gsLst>
                    <a:gs pos="0">
                      <a:srgbClr val="DDEBCF"/>
                    </a:gs>
                    <a:gs pos="50000">
                      <a:srgbClr val="9CB86E"/>
                    </a:gs>
                    <a:gs pos="100000">
                      <a:srgbClr val="156B13"/>
                    </a:gs>
                  </a:gsLst>
                  <a:lin ang="5400000" scaled="0"/>
                </a:gradFill>
                <a:latin typeface="Franklin Gothic Demi" pitchFamily="34" charset="0"/>
              </a:rPr>
              <a:t>Elaboración del presupuesto</a:t>
            </a:r>
            <a:endParaRPr lang="es-E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>
            <a:spLocks noGrp="1"/>
          </p:cNvSpPr>
          <p:nvPr>
            <p:ph type="ctrTitle"/>
          </p:nvPr>
        </p:nvSpPr>
        <p:spPr>
          <a:xfrm>
            <a:off x="467544" y="404664"/>
            <a:ext cx="5472608" cy="864096"/>
          </a:xfrm>
        </p:spPr>
        <p:txBody>
          <a:bodyPr>
            <a:scene3d>
              <a:camera prst="orthographicFront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l"/>
            <a:r>
              <a:rPr lang="es-ES" u="sng" dirty="0" smtClean="0">
                <a:ln>
                  <a:solidFill>
                    <a:schemeClr val="tx1"/>
                  </a:solidFill>
                </a:ln>
                <a:gradFill>
                  <a:gsLst>
                    <a:gs pos="0">
                      <a:srgbClr val="DDEBCF"/>
                    </a:gs>
                    <a:gs pos="50000">
                      <a:srgbClr val="9CB86E"/>
                    </a:gs>
                    <a:gs pos="100000">
                      <a:srgbClr val="156B13"/>
                    </a:gs>
                  </a:gsLst>
                  <a:lin ang="5400000" scaled="0"/>
                </a:gradFill>
                <a:latin typeface="Franklin Gothic Demi" pitchFamily="34" charset="0"/>
              </a:rPr>
              <a:t>Conclusiones</a:t>
            </a:r>
            <a:endParaRPr lang="es-ES" u="sng" dirty="0">
              <a:ln>
                <a:solidFill>
                  <a:schemeClr val="tx1"/>
                </a:solidFill>
              </a:ln>
              <a:gradFill>
                <a:gsLst>
                  <a:gs pos="0">
                    <a:srgbClr val="DDEBCF"/>
                  </a:gs>
                  <a:gs pos="50000">
                    <a:srgbClr val="9CB86E"/>
                  </a:gs>
                  <a:gs pos="100000">
                    <a:srgbClr val="156B13"/>
                  </a:gs>
                </a:gsLst>
                <a:lin ang="5400000" scaled="0"/>
              </a:gradFill>
              <a:latin typeface="Franklin Gothic Demi" pitchFamily="34" charset="0"/>
            </a:endParaRPr>
          </a:p>
        </p:txBody>
      </p:sp>
      <p:sp>
        <p:nvSpPr>
          <p:cNvPr id="3" name="2 Rectángulo"/>
          <p:cNvSpPr/>
          <p:nvPr/>
        </p:nvSpPr>
        <p:spPr>
          <a:xfrm>
            <a:off x="857224" y="1643050"/>
            <a:ext cx="471490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es-ES" sz="2400" dirty="0" smtClean="0">
                <a:ln>
                  <a:solidFill>
                    <a:schemeClr val="tx1"/>
                  </a:solidFill>
                </a:ln>
                <a:gradFill>
                  <a:gsLst>
                    <a:gs pos="0">
                      <a:srgbClr val="DDEBCF"/>
                    </a:gs>
                    <a:gs pos="50000">
                      <a:srgbClr val="9CB86E"/>
                    </a:gs>
                    <a:gs pos="100000">
                      <a:srgbClr val="156B13"/>
                    </a:gs>
                  </a:gsLst>
                  <a:lin ang="5400000" scaled="0"/>
                </a:gradFill>
                <a:latin typeface="Franklin Gothic Demi" pitchFamily="34" charset="0"/>
              </a:rPr>
              <a:t>Necesidad de un análisis global</a:t>
            </a:r>
            <a:endParaRPr lang="es-ES" sz="2400" dirty="0"/>
          </a:p>
        </p:txBody>
      </p:sp>
      <p:sp>
        <p:nvSpPr>
          <p:cNvPr id="5" name="4 Rectángulo"/>
          <p:cNvSpPr/>
          <p:nvPr/>
        </p:nvSpPr>
        <p:spPr>
          <a:xfrm>
            <a:off x="857224" y="2428868"/>
            <a:ext cx="614366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es-ES" sz="2400" dirty="0" smtClean="0">
                <a:ln>
                  <a:solidFill>
                    <a:schemeClr val="tx1"/>
                  </a:solidFill>
                </a:ln>
                <a:gradFill>
                  <a:gsLst>
                    <a:gs pos="0">
                      <a:srgbClr val="DDEBCF"/>
                    </a:gs>
                    <a:gs pos="50000">
                      <a:srgbClr val="9CB86E"/>
                    </a:gs>
                    <a:gs pos="100000">
                      <a:srgbClr val="156B13"/>
                    </a:gs>
                  </a:gsLst>
                  <a:lin ang="5400000" scaled="0"/>
                </a:gradFill>
                <a:latin typeface="Franklin Gothic Demi" pitchFamily="34" charset="0"/>
              </a:rPr>
              <a:t>Evaluación de resultados obtenidos</a:t>
            </a:r>
            <a:endParaRPr lang="es-E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/>
      <p:bldP spid="5" grpId="0"/>
    </p:bldLst>
  </p:timing>
</p:sld>
</file>

<file path=ppt/theme/theme1.xml><?xml version="1.0" encoding="utf-8"?>
<a:theme xmlns:a="http://schemas.openxmlformats.org/drawingml/2006/main" name="813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813</Template>
  <TotalTime>119</TotalTime>
  <Words>70</Words>
  <Application>Microsoft Office PowerPoint</Application>
  <PresentationFormat>Presentación en pantalla (4:3)</PresentationFormat>
  <Paragraphs>18</Paragraphs>
  <Slides>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7" baseType="lpstr">
      <vt:lpstr>813</vt:lpstr>
      <vt:lpstr>Reingeniería de los procesos en una empresa multiservicio de vehículos industriales</vt:lpstr>
      <vt:lpstr>Introducción   </vt:lpstr>
      <vt:lpstr>Descripción de problemas</vt:lpstr>
      <vt:lpstr>Metodología empleada</vt:lpstr>
      <vt:lpstr>Soluciones implantadas</vt:lpstr>
      <vt:lpstr>Conclusiones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Reingeniería de los procesos en un taller multiservicio de vehículos industriales</dc:title>
  <dc:creator>DANI</dc:creator>
  <cp:lastModifiedBy>www.intercambiosvirtuales.org</cp:lastModifiedBy>
  <cp:revision>13</cp:revision>
  <dcterms:created xsi:type="dcterms:W3CDTF">2016-08-31T16:39:16Z</dcterms:created>
  <dcterms:modified xsi:type="dcterms:W3CDTF">2016-09-07T17:21:35Z</dcterms:modified>
</cp:coreProperties>
</file>