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3F5A2-C775-49B4-A96A-9279AD97C261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704FD-B360-4551-A28D-E8B9EED403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8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704FD-B360-4551-A28D-E8B9EED403D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72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2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43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01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85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12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77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4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32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63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72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72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C9D5D-26EF-4990-A208-3DF6341FBFDE}" type="datetimeFigureOut">
              <a:rPr lang="es-ES" smtClean="0"/>
              <a:t>23/05/2017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142F2-975A-4B6E-9961-5EEBB6C5B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0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9628" y="3068960"/>
            <a:ext cx="7264779" cy="936104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ELECTRÓNICO DE POSICIONAMIENTO DE PLACAS SOLARES MEDIANTE RTC (RELOJ EN TIEMPO REAL) COMUNICADO POR RS485</a:t>
            </a:r>
            <a:endParaRPr lang="es-E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4" y="47863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716" y="35956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1524000" y="5237584"/>
            <a:ext cx="6944816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2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Autor: Marcos ANDRÉS CARRASCOSA</a:t>
            </a:r>
          </a:p>
          <a:p>
            <a:pPr algn="r"/>
            <a:r>
              <a:rPr lang="es-ES" sz="2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Tutor: Rafael MASOT PERIS</a:t>
            </a:r>
            <a:endParaRPr lang="es-E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979712" y="414908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GRADO EN INGENIERÍA ELECTRÓNICA Y AUTOMATICA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44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930648"/>
            <a:ext cx="7772400" cy="1470025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OBJETIVO DEL PROYECTO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3409950" cy="3552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14924"/>
            <a:ext cx="3960440" cy="108012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4717" y="836712"/>
            <a:ext cx="7772400" cy="1470025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CAMBIAR LA FILOSOFÍA</a:t>
            </a:r>
            <a:endParaRPr lang="es-ES" dirty="0">
              <a:latin typeface="Algerian" panose="04020705040A02060702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00741" y="2204864"/>
            <a:ext cx="6400800" cy="4104456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COSTE BAJO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GRAN FLEXIBILIDAD Y VERSATILIDAD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SISTEMA CERRADO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603" y="4725144"/>
            <a:ext cx="1342731" cy="13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972" y="1916832"/>
            <a:ext cx="1383836" cy="137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4271"/>
            <a:ext cx="553908" cy="72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629" y="3291721"/>
            <a:ext cx="2254551" cy="131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5" y="759653"/>
            <a:ext cx="7772400" cy="1470025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SOLUCIÓN AL PROBLEMA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2044080"/>
            <a:ext cx="4680519" cy="270283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2" y="4941168"/>
            <a:ext cx="4518232" cy="140431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2152092"/>
            <a:ext cx="4355976" cy="271177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148064" y="4996995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126 nodos, ampliables introduciendo más buses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Transmisión de información a través del Bus Industrial RS-485</a:t>
            </a:r>
          </a:p>
        </p:txBody>
      </p:sp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3401" y="620688"/>
            <a:ext cx="7772400" cy="1470025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MAESTRO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5" y="1700808"/>
            <a:ext cx="4163407" cy="4590777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56" y="2402306"/>
            <a:ext cx="3940900" cy="318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ESCLAVOS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03" y="1985443"/>
            <a:ext cx="3672408" cy="40032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20888"/>
            <a:ext cx="353635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496944" cy="108012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lgerian" panose="04020705040A02060702" pitchFamily="82" charset="0"/>
              </a:rPr>
              <a:t>SIMULACIÓN DE UN DÍA COMPLETO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3" name="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625" y="1973992"/>
            <a:ext cx="6552728" cy="4245622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27371" y="845917"/>
            <a:ext cx="7772400" cy="1152128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PRESUPUESTO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2" y="4077072"/>
            <a:ext cx="643410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88" y="1988840"/>
            <a:ext cx="6264696" cy="193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677193" y="888333"/>
            <a:ext cx="7772400" cy="1152128"/>
          </a:xfrm>
        </p:spPr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CONCLUSIONES</a:t>
            </a:r>
            <a:endParaRPr lang="es-ES" dirty="0">
              <a:latin typeface="Algerian" panose="04020705040A02060702" pitchFamily="82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77193" y="2060848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TIEMPO ADAPTATIVO DIARIO DURANTE TODO EL AÑO</a:t>
            </a:r>
            <a:endParaRPr lang="es-ES" sz="3200" dirty="0"/>
          </a:p>
          <a:p>
            <a:endParaRPr lang="es-E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SE MEJORA EL RENDIMIENTO SOLAR DIARIO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SISTEMA DE PROTECCIÓN CONTRA VIENTO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SISTEMA PROGRAMABLE Y AMPLIABLE</a:t>
            </a:r>
            <a:endParaRPr lang="es-ES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4" y="442591"/>
            <a:ext cx="2298700" cy="698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56" y="323529"/>
            <a:ext cx="2451100" cy="817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342</TotalTime>
  <Words>99</Words>
  <Application>Microsoft Office PowerPoint</Application>
  <PresentationFormat>Presentación en pantalla (4:3)</PresentationFormat>
  <Paragraphs>27</Paragraphs>
  <Slides>9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OBJETIVO DEL PROYECTO</vt:lpstr>
      <vt:lpstr>CAMBIAR LA FILOSOFÍA</vt:lpstr>
      <vt:lpstr>SOLUCIÓN AL PROBLEMA</vt:lpstr>
      <vt:lpstr>MAESTRO</vt:lpstr>
      <vt:lpstr>ESCLAVOS</vt:lpstr>
      <vt:lpstr>SIMULACIÓN DE UN DÍA COMPLETO</vt:lpstr>
      <vt:lpstr>PRESUPUESTO</vt:lpstr>
      <vt:lpstr>CONCLUSIONES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marcos</dc:creator>
  <cp:lastModifiedBy>marcos</cp:lastModifiedBy>
  <cp:revision>40</cp:revision>
  <dcterms:created xsi:type="dcterms:W3CDTF">2017-03-16T17:27:25Z</dcterms:created>
  <dcterms:modified xsi:type="dcterms:W3CDTF">2017-05-23T15:04:16Z</dcterms:modified>
</cp:coreProperties>
</file>