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7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1674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2870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3968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70656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790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620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5675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66791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7714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3216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3660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3B23A-D75F-4D09-833A-CDB7DE207B58}" type="datetimeFigureOut">
              <a:rPr lang="ca-ES" smtClean="0"/>
              <a:t>28/06/2017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D15D3-30A6-484B-BEC4-7BAB46E99B6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8717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40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021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3991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620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227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630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12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49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103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8746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236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888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69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897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9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99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8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76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8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956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10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5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41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Panorámica</PresentationFormat>
  <Paragraphs>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Windows User</cp:lastModifiedBy>
  <cp:revision>3</cp:revision>
  <dcterms:created xsi:type="dcterms:W3CDTF">2017-06-27T14:37:06Z</dcterms:created>
  <dcterms:modified xsi:type="dcterms:W3CDTF">2017-06-27T22:41:44Z</dcterms:modified>
</cp:coreProperties>
</file>