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blipFill rotWithShape="1">
            <a:blip xmlns:r="http://schemas.openxmlformats.org/officeDocument/2006/relationships" r:embed="rId1"/>
            <a:srcRect/>
            <a:tile tx="0" ty="0" sx="100000" sy="100000" flip="none" algn="tl"/>
          </a:blip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67665E">
              <a:alpha val="30000"/>
            </a:srgbClr>
          </a:solidFill>
        </a:fill>
      </a:tcStyle>
    </a:wholeTbl>
    <a:band2H>
      <a:tcTxStyle/>
      <a:tcStyle>
        <a:tcBdr/>
        <a:fill>
          <a:solidFill>
            <a:srgbClr val="67665E">
              <a:alpha val="40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67665E">
              <a:alpha val="5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67665E">
              <a:alpha val="1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056" y="-90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tableStyles.xml.rels><?xml version="1.0" encoding="UTF-8" standalone="yes"?>
<Relationships xmlns="http://schemas.openxmlformats.org/package/2006/relationships"><Relationship Id="rId1" Type="http://schemas.openxmlformats.org/officeDocument/2006/relationships/image" Target="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841165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901700" y="3060700"/>
            <a:ext cx="11201400" cy="17145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01700" y="4775200"/>
            <a:ext cx="11201400" cy="15367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1pPr>
            <a:lvl2pPr marL="0" indent="2286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2pPr>
            <a:lvl3pPr marL="0" indent="4572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3pPr>
            <a:lvl4pPr marL="0" indent="6858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4pPr>
            <a:lvl5pPr marL="0" indent="9144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03924" y="9258299"/>
            <a:ext cx="409652" cy="419101"/>
          </a:xfrm>
          <a:prstGeom prst="rect">
            <a:avLst/>
          </a:prstGeom>
        </p:spPr>
        <p:txBody>
          <a:bodyPr anchor="ctr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- Horit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halk_line_box_10x7.png" descr="chalk_line_box_10x7.png"/>
          <p:cNvPicPr>
            <a:picLocks/>
          </p:cNvPicPr>
          <p:nvPr/>
        </p:nvPicPr>
        <p:blipFill>
          <a:blip r:embed="rId2">
            <a:alphaModFix amt="45000"/>
            <a:extLst/>
          </a:blip>
          <a:stretch>
            <a:fillRect/>
          </a:stretch>
        </p:blipFill>
        <p:spPr>
          <a:xfrm>
            <a:off x="317500" y="6794500"/>
            <a:ext cx="123444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Image"/>
          <p:cNvSpPr>
            <a:spLocks noGrp="1"/>
          </p:cNvSpPr>
          <p:nvPr>
            <p:ph type="pic" idx="13"/>
          </p:nvPr>
        </p:nvSpPr>
        <p:spPr>
          <a:xfrm>
            <a:off x="393700" y="381000"/>
            <a:ext cx="12217400" cy="6146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xfrm>
            <a:off x="901700" y="6934200"/>
            <a:ext cx="11201400" cy="9525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01700" y="7823200"/>
            <a:ext cx="11201400" cy="1206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1pPr>
            <a:lvl2pPr marL="0" indent="2286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2pPr>
            <a:lvl3pPr marL="0" indent="4572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3pPr>
            <a:lvl4pPr marL="0" indent="6858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4pPr>
            <a:lvl5pPr marL="0" indent="9144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03924" y="9258300"/>
            <a:ext cx="409652" cy="4191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901700" y="3898900"/>
            <a:ext cx="11201400" cy="1943100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Image"/>
          <p:cNvSpPr>
            <a:spLocks noGrp="1"/>
          </p:cNvSpPr>
          <p:nvPr>
            <p:ph type="pic" sz="half" idx="13"/>
          </p:nvPr>
        </p:nvSpPr>
        <p:spPr>
          <a:xfrm>
            <a:off x="6451600" y="1066800"/>
            <a:ext cx="5626100" cy="7632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901700" y="927100"/>
            <a:ext cx="5080000" cy="41021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01700" y="5029200"/>
            <a:ext cx="5080000" cy="3683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1pPr>
            <a:lvl2pPr marL="0" indent="2286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2pPr>
            <a:lvl3pPr marL="0" indent="4572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3pPr>
            <a:lvl4pPr marL="0" indent="6858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4pPr>
            <a:lvl5pPr marL="0" indent="91440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03924" y="9258300"/>
            <a:ext cx="409652" cy="4191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i vinye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, vinyetes i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Image"/>
          <p:cNvSpPr>
            <a:spLocks noGrp="1"/>
          </p:cNvSpPr>
          <p:nvPr>
            <p:ph type="pic" sz="half" idx="13"/>
          </p:nvPr>
        </p:nvSpPr>
        <p:spPr>
          <a:xfrm>
            <a:off x="6769100" y="2603500"/>
            <a:ext cx="5308600" cy="5969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01700" y="2603500"/>
            <a:ext cx="5334000" cy="5969000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90000"/>
              </a:lnSpc>
              <a:spcBef>
                <a:spcPts val="2800"/>
              </a:spcBef>
              <a:defRPr sz="3200"/>
            </a:lvl1pPr>
            <a:lvl2pPr marL="787400" indent="-393700">
              <a:lnSpc>
                <a:spcPct val="90000"/>
              </a:lnSpc>
              <a:spcBef>
                <a:spcPts val="2800"/>
              </a:spcBef>
              <a:defRPr sz="3200"/>
            </a:lvl2pPr>
            <a:lvl3pPr marL="1181100" indent="-393700">
              <a:lnSpc>
                <a:spcPct val="90000"/>
              </a:lnSpc>
              <a:spcBef>
                <a:spcPts val="2800"/>
              </a:spcBef>
              <a:defRPr sz="3200"/>
            </a:lvl3pPr>
            <a:lvl4pPr marL="1574800" indent="-393700">
              <a:lnSpc>
                <a:spcPct val="90000"/>
              </a:lnSpc>
              <a:spcBef>
                <a:spcPts val="2800"/>
              </a:spcBef>
              <a:defRPr sz="3200"/>
            </a:lvl4pPr>
            <a:lvl5pPr marL="1968500" indent="-393700">
              <a:lnSpc>
                <a:spcPct val="90000"/>
              </a:lnSpc>
              <a:spcBef>
                <a:spcPts val="2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nye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ody Level One…"/>
          <p:cNvSpPr txBox="1">
            <a:spLocks noGrp="1"/>
          </p:cNvSpPr>
          <p:nvPr>
            <p:ph type="body" idx="1"/>
          </p:nvPr>
        </p:nvSpPr>
        <p:spPr>
          <a:xfrm>
            <a:off x="901700" y="1727200"/>
            <a:ext cx="11201400" cy="62865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Image"/>
          <p:cNvSpPr>
            <a:spLocks noGrp="1"/>
          </p:cNvSpPr>
          <p:nvPr>
            <p:ph type="pic" sz="quarter" idx="13"/>
          </p:nvPr>
        </p:nvSpPr>
        <p:spPr>
          <a:xfrm>
            <a:off x="6654800" y="482600"/>
            <a:ext cx="5981700" cy="3911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Image"/>
          <p:cNvSpPr>
            <a:spLocks noGrp="1"/>
          </p:cNvSpPr>
          <p:nvPr>
            <p:ph type="pic" sz="half" idx="14"/>
          </p:nvPr>
        </p:nvSpPr>
        <p:spPr>
          <a:xfrm>
            <a:off x="6654800" y="4673600"/>
            <a:ext cx="5981700" cy="4597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Image"/>
          <p:cNvSpPr>
            <a:spLocks noGrp="1"/>
          </p:cNvSpPr>
          <p:nvPr>
            <p:ph type="pic" idx="15"/>
          </p:nvPr>
        </p:nvSpPr>
        <p:spPr>
          <a:xfrm>
            <a:off x="406400" y="482600"/>
            <a:ext cx="5981700" cy="8788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–Jordi Martorell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6604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200" i="1">
                <a:latin typeface="+mn-lt"/>
                <a:ea typeface="+mn-ea"/>
                <a:cs typeface="+mn-cs"/>
                <a:sym typeface="Avenir Next"/>
              </a:defRPr>
            </a:lvl1pPr>
          </a:lstStyle>
          <a:p>
            <a:r>
              <a:t>–Jordi Martorell</a:t>
            </a:r>
          </a:p>
        </p:txBody>
      </p:sp>
      <p:sp>
        <p:nvSpPr>
          <p:cNvPr id="96" name="“Escriu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48150"/>
            <a:ext cx="10464800" cy="723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buSzTx/>
              <a:buNone/>
              <a:defRPr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“Escriu una cita aquí” </a:t>
            </a:r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lk_line_10x7.png" descr="chalk_line_10x7.png"/>
          <p:cNvPicPr>
            <a:picLocks/>
          </p:cNvPicPr>
          <p:nvPr/>
        </p:nvPicPr>
        <p:blipFill>
          <a:blip r:embed="rId15">
            <a:alphaModFix amt="45000"/>
            <a:extLst/>
          </a:blip>
          <a:stretch>
            <a:fillRect/>
          </a:stretch>
        </p:blipFill>
        <p:spPr>
          <a:xfrm>
            <a:off x="393700" y="355600"/>
            <a:ext cx="12217400" cy="87757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901700" y="635000"/>
            <a:ext cx="11201400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01700" y="2603500"/>
            <a:ext cx="11201400" cy="596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99199" y="9258300"/>
            <a:ext cx="409652" cy="4191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 b="1" i="0" cap="all">
                <a:latin typeface="+mn-lt"/>
                <a:ea typeface="+mn-ea"/>
                <a:cs typeface="+mn-cs"/>
                <a:sym typeface="Avenir Nex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1pPr>
      <a:lvl2pPr marL="0" marR="0" indent="22860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2pPr>
      <a:lvl3pPr marL="0" marR="0" indent="45720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3pPr>
      <a:lvl4pPr marL="0" marR="0" indent="68580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4pPr>
      <a:lvl5pPr marL="0" marR="0" indent="91440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5pPr>
      <a:lvl6pPr marL="0" marR="0" indent="114300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6pPr>
      <a:lvl7pPr marL="0" marR="0" indent="137160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7pPr>
      <a:lvl8pPr marL="0" marR="0" indent="160020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8pPr>
      <a:lvl9pPr marL="0" marR="0" indent="182880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all" spc="384" baseline="0">
          <a:ln>
            <a:noFill/>
          </a:ln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all" spc="0" baseline="0">
          <a:ln>
            <a:noFill/>
          </a:ln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tif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RABAJO FIN DE GRADO"/>
          <p:cNvSpPr txBox="1">
            <a:spLocks noGrp="1"/>
          </p:cNvSpPr>
          <p:nvPr>
            <p:ph type="ctrTitle"/>
          </p:nvPr>
        </p:nvSpPr>
        <p:spPr>
          <a:xfrm>
            <a:off x="2783731" y="1627900"/>
            <a:ext cx="7437339" cy="1258506"/>
          </a:xfrm>
          <a:prstGeom prst="rect">
            <a:avLst/>
          </a:prstGeom>
        </p:spPr>
        <p:txBody>
          <a:bodyPr/>
          <a:lstStyle>
            <a:lvl1pPr algn="ctr" defTabSz="502412">
              <a:defRPr sz="4128" spc="330">
                <a:effectLst>
                  <a:outerShdw blurRad="21844" dist="21844" dir="5520000" rotWithShape="0">
                    <a:srgbClr val="FFFFFF">
                      <a:alpha val="72000"/>
                    </a:srgbClr>
                  </a:outerShdw>
                </a:effectLst>
              </a:defRPr>
            </a:lvl1pPr>
          </a:lstStyle>
          <a:p>
            <a:r>
              <a:t>TRABAJO FIN DE GRADO</a:t>
            </a:r>
          </a:p>
        </p:txBody>
      </p:sp>
      <p:sp>
        <p:nvSpPr>
          <p:cNvPr id="122" name="Desarrollo de un sistema para determinación de las condiciones de perfusión en  un sistema Langendorff"/>
          <p:cNvSpPr txBox="1">
            <a:spLocks noGrp="1"/>
          </p:cNvSpPr>
          <p:nvPr>
            <p:ph type="subTitle" sz="half" idx="1"/>
          </p:nvPr>
        </p:nvSpPr>
        <p:spPr>
          <a:xfrm>
            <a:off x="441325" y="2830562"/>
            <a:ext cx="11055351" cy="3381276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3200"/>
              </a:spcBef>
              <a:defRPr cap="none" spc="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Desarrollo de un sistema para determinación de las condiciones de perfusión en  un sistema Langendorff</a:t>
            </a:r>
          </a:p>
        </p:txBody>
      </p:sp>
      <p:pic>
        <p:nvPicPr>
          <p:cNvPr id="12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" y="577850"/>
            <a:ext cx="4034718" cy="10296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95832" y="562148"/>
            <a:ext cx="3559456" cy="15835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Captura de pantalla 2017-07-02 a les 19.13.06.png" descr="Captura de pantalla 2017-07-02 a les 19.13.06.png"/>
          <p:cNvPicPr>
            <a:picLocks noChangeAspect="1"/>
          </p:cNvPicPr>
          <p:nvPr/>
        </p:nvPicPr>
        <p:blipFill>
          <a:blip r:embed="rId4">
            <a:extLst/>
          </a:blip>
          <a:srcRect l="6442" t="4904" r="4519" b="2895"/>
          <a:stretch>
            <a:fillRect/>
          </a:stretch>
        </p:blipFill>
        <p:spPr>
          <a:xfrm>
            <a:off x="847040" y="5353861"/>
            <a:ext cx="3902941" cy="3380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580" extrusionOk="0">
                <a:moveTo>
                  <a:pt x="4879" y="0"/>
                </a:moveTo>
                <a:cubicBezTo>
                  <a:pt x="4763" y="0"/>
                  <a:pt x="4717" y="29"/>
                  <a:pt x="4699" y="109"/>
                </a:cubicBezTo>
                <a:cubicBezTo>
                  <a:pt x="4695" y="126"/>
                  <a:pt x="4696" y="144"/>
                  <a:pt x="4695" y="162"/>
                </a:cubicBezTo>
                <a:cubicBezTo>
                  <a:pt x="4694" y="228"/>
                  <a:pt x="4717" y="301"/>
                  <a:pt x="4754" y="345"/>
                </a:cubicBezTo>
                <a:cubicBezTo>
                  <a:pt x="4759" y="349"/>
                  <a:pt x="4763" y="355"/>
                  <a:pt x="4767" y="360"/>
                </a:cubicBezTo>
                <a:cubicBezTo>
                  <a:pt x="4774" y="366"/>
                  <a:pt x="4777" y="389"/>
                  <a:pt x="4783" y="400"/>
                </a:cubicBezTo>
                <a:cubicBezTo>
                  <a:pt x="4792" y="418"/>
                  <a:pt x="4802" y="434"/>
                  <a:pt x="4809" y="466"/>
                </a:cubicBezTo>
                <a:cubicBezTo>
                  <a:pt x="4809" y="467"/>
                  <a:pt x="4811" y="465"/>
                  <a:pt x="4811" y="466"/>
                </a:cubicBezTo>
                <a:lnTo>
                  <a:pt x="4853" y="489"/>
                </a:lnTo>
                <a:lnTo>
                  <a:pt x="4853" y="1634"/>
                </a:lnTo>
                <a:cubicBezTo>
                  <a:pt x="4853" y="1655"/>
                  <a:pt x="4851" y="1666"/>
                  <a:pt x="4851" y="1685"/>
                </a:cubicBezTo>
                <a:cubicBezTo>
                  <a:pt x="4851" y="1687"/>
                  <a:pt x="4851" y="1689"/>
                  <a:pt x="4851" y="1692"/>
                </a:cubicBezTo>
                <a:cubicBezTo>
                  <a:pt x="4851" y="1694"/>
                  <a:pt x="4851" y="1695"/>
                  <a:pt x="4851" y="1697"/>
                </a:cubicBezTo>
                <a:cubicBezTo>
                  <a:pt x="4851" y="1727"/>
                  <a:pt x="4853" y="1729"/>
                  <a:pt x="4853" y="1761"/>
                </a:cubicBezTo>
                <a:cubicBezTo>
                  <a:pt x="4853" y="1763"/>
                  <a:pt x="4853" y="1761"/>
                  <a:pt x="4853" y="1763"/>
                </a:cubicBezTo>
                <a:lnTo>
                  <a:pt x="4853" y="3075"/>
                </a:lnTo>
                <a:lnTo>
                  <a:pt x="5147" y="3422"/>
                </a:lnTo>
                <a:lnTo>
                  <a:pt x="5160" y="3440"/>
                </a:lnTo>
                <a:cubicBezTo>
                  <a:pt x="5166" y="3447"/>
                  <a:pt x="5170" y="3449"/>
                  <a:pt x="5176" y="3455"/>
                </a:cubicBezTo>
                <a:cubicBezTo>
                  <a:pt x="5241" y="3530"/>
                  <a:pt x="5292" y="3590"/>
                  <a:pt x="5336" y="3635"/>
                </a:cubicBezTo>
                <a:cubicBezTo>
                  <a:pt x="5469" y="3767"/>
                  <a:pt x="5544" y="3769"/>
                  <a:pt x="5803" y="3769"/>
                </a:cubicBezTo>
                <a:lnTo>
                  <a:pt x="5996" y="3769"/>
                </a:lnTo>
                <a:lnTo>
                  <a:pt x="6128" y="3764"/>
                </a:lnTo>
                <a:lnTo>
                  <a:pt x="6134" y="3769"/>
                </a:lnTo>
                <a:lnTo>
                  <a:pt x="6161" y="3769"/>
                </a:lnTo>
                <a:lnTo>
                  <a:pt x="7209" y="4968"/>
                </a:lnTo>
                <a:lnTo>
                  <a:pt x="8256" y="6163"/>
                </a:lnTo>
                <a:lnTo>
                  <a:pt x="8256" y="8653"/>
                </a:lnTo>
                <a:lnTo>
                  <a:pt x="8256" y="11116"/>
                </a:lnTo>
                <a:lnTo>
                  <a:pt x="8350" y="11242"/>
                </a:lnTo>
                <a:cubicBezTo>
                  <a:pt x="8361" y="11257"/>
                  <a:pt x="8361" y="11265"/>
                  <a:pt x="8370" y="11278"/>
                </a:cubicBezTo>
                <a:lnTo>
                  <a:pt x="9164" y="12195"/>
                </a:lnTo>
                <a:lnTo>
                  <a:pt x="9912" y="13056"/>
                </a:lnTo>
                <a:lnTo>
                  <a:pt x="10073" y="13241"/>
                </a:lnTo>
                <a:lnTo>
                  <a:pt x="10073" y="13808"/>
                </a:lnTo>
                <a:cubicBezTo>
                  <a:pt x="10073" y="13976"/>
                  <a:pt x="10065" y="14075"/>
                  <a:pt x="10057" y="14171"/>
                </a:cubicBezTo>
                <a:cubicBezTo>
                  <a:pt x="10057" y="14180"/>
                  <a:pt x="10056" y="14189"/>
                  <a:pt x="10055" y="14198"/>
                </a:cubicBezTo>
                <a:cubicBezTo>
                  <a:pt x="10048" y="14276"/>
                  <a:pt x="10041" y="14351"/>
                  <a:pt x="10026" y="14391"/>
                </a:cubicBezTo>
                <a:cubicBezTo>
                  <a:pt x="10026" y="14393"/>
                  <a:pt x="10025" y="14405"/>
                  <a:pt x="10024" y="14406"/>
                </a:cubicBezTo>
                <a:cubicBezTo>
                  <a:pt x="10020" y="14411"/>
                  <a:pt x="10017" y="14408"/>
                  <a:pt x="10013" y="14411"/>
                </a:cubicBezTo>
                <a:cubicBezTo>
                  <a:pt x="10005" y="14427"/>
                  <a:pt x="9997" y="14447"/>
                  <a:pt x="9987" y="14457"/>
                </a:cubicBezTo>
                <a:cubicBezTo>
                  <a:pt x="9942" y="14500"/>
                  <a:pt x="9909" y="14595"/>
                  <a:pt x="9906" y="14675"/>
                </a:cubicBezTo>
                <a:cubicBezTo>
                  <a:pt x="9906" y="14693"/>
                  <a:pt x="9908" y="14708"/>
                  <a:pt x="9910" y="14725"/>
                </a:cubicBezTo>
                <a:cubicBezTo>
                  <a:pt x="9920" y="14793"/>
                  <a:pt x="9948" y="14855"/>
                  <a:pt x="9987" y="14872"/>
                </a:cubicBezTo>
                <a:cubicBezTo>
                  <a:pt x="10061" y="14905"/>
                  <a:pt x="10073" y="15288"/>
                  <a:pt x="10073" y="17755"/>
                </a:cubicBezTo>
                <a:cubicBezTo>
                  <a:pt x="10073" y="19319"/>
                  <a:pt x="10056" y="20616"/>
                  <a:pt x="10035" y="20640"/>
                </a:cubicBezTo>
                <a:cubicBezTo>
                  <a:pt x="10014" y="20665"/>
                  <a:pt x="9937" y="20623"/>
                  <a:pt x="9864" y="20544"/>
                </a:cubicBezTo>
                <a:lnTo>
                  <a:pt x="9772" y="20443"/>
                </a:lnTo>
                <a:cubicBezTo>
                  <a:pt x="9771" y="20442"/>
                  <a:pt x="9768" y="20444"/>
                  <a:pt x="9768" y="20443"/>
                </a:cubicBezTo>
                <a:cubicBezTo>
                  <a:pt x="9768" y="20443"/>
                  <a:pt x="9768" y="20438"/>
                  <a:pt x="9768" y="20438"/>
                </a:cubicBezTo>
                <a:lnTo>
                  <a:pt x="9732" y="20400"/>
                </a:lnTo>
                <a:lnTo>
                  <a:pt x="9732" y="17692"/>
                </a:lnTo>
                <a:lnTo>
                  <a:pt x="9732" y="16754"/>
                </a:lnTo>
                <a:lnTo>
                  <a:pt x="9732" y="16709"/>
                </a:lnTo>
                <a:lnTo>
                  <a:pt x="9732" y="13109"/>
                </a:lnTo>
                <a:lnTo>
                  <a:pt x="8853" y="12096"/>
                </a:lnTo>
                <a:lnTo>
                  <a:pt x="8166" y="11303"/>
                </a:lnTo>
                <a:lnTo>
                  <a:pt x="7973" y="11088"/>
                </a:lnTo>
                <a:lnTo>
                  <a:pt x="7973" y="11080"/>
                </a:lnTo>
                <a:lnTo>
                  <a:pt x="7973" y="9373"/>
                </a:lnTo>
                <a:lnTo>
                  <a:pt x="7973" y="9345"/>
                </a:lnTo>
                <a:lnTo>
                  <a:pt x="7973" y="7665"/>
                </a:lnTo>
                <a:lnTo>
                  <a:pt x="6940" y="6472"/>
                </a:lnTo>
                <a:lnTo>
                  <a:pt x="5904" y="5277"/>
                </a:lnTo>
                <a:lnTo>
                  <a:pt x="5013" y="5277"/>
                </a:lnTo>
                <a:lnTo>
                  <a:pt x="4980" y="5277"/>
                </a:lnTo>
                <a:lnTo>
                  <a:pt x="4085" y="5277"/>
                </a:lnTo>
                <a:lnTo>
                  <a:pt x="4054" y="5277"/>
                </a:lnTo>
                <a:lnTo>
                  <a:pt x="2778" y="3800"/>
                </a:lnTo>
                <a:cubicBezTo>
                  <a:pt x="2075" y="2987"/>
                  <a:pt x="1515" y="2296"/>
                  <a:pt x="1531" y="2265"/>
                </a:cubicBezTo>
                <a:cubicBezTo>
                  <a:pt x="1540" y="2248"/>
                  <a:pt x="1541" y="2220"/>
                  <a:pt x="1540" y="2189"/>
                </a:cubicBezTo>
                <a:cubicBezTo>
                  <a:pt x="1540" y="2188"/>
                  <a:pt x="1538" y="2187"/>
                  <a:pt x="1538" y="2186"/>
                </a:cubicBezTo>
                <a:cubicBezTo>
                  <a:pt x="1530" y="2144"/>
                  <a:pt x="1517" y="2109"/>
                  <a:pt x="1501" y="2077"/>
                </a:cubicBezTo>
                <a:cubicBezTo>
                  <a:pt x="1425" y="1979"/>
                  <a:pt x="1203" y="1977"/>
                  <a:pt x="1147" y="2087"/>
                </a:cubicBezTo>
                <a:cubicBezTo>
                  <a:pt x="1147" y="2088"/>
                  <a:pt x="1148" y="2089"/>
                  <a:pt x="1147" y="2090"/>
                </a:cubicBezTo>
                <a:cubicBezTo>
                  <a:pt x="1141" y="2107"/>
                  <a:pt x="1141" y="2125"/>
                  <a:pt x="1139" y="2143"/>
                </a:cubicBezTo>
                <a:cubicBezTo>
                  <a:pt x="1136" y="2158"/>
                  <a:pt x="1134" y="2171"/>
                  <a:pt x="1134" y="2186"/>
                </a:cubicBezTo>
                <a:cubicBezTo>
                  <a:pt x="1134" y="2206"/>
                  <a:pt x="1135" y="2225"/>
                  <a:pt x="1139" y="2244"/>
                </a:cubicBezTo>
                <a:cubicBezTo>
                  <a:pt x="1146" y="2277"/>
                  <a:pt x="1155" y="2310"/>
                  <a:pt x="1172" y="2338"/>
                </a:cubicBezTo>
                <a:cubicBezTo>
                  <a:pt x="1192" y="2373"/>
                  <a:pt x="1220" y="2403"/>
                  <a:pt x="1251" y="2424"/>
                </a:cubicBezTo>
                <a:cubicBezTo>
                  <a:pt x="1281" y="2445"/>
                  <a:pt x="1314" y="2460"/>
                  <a:pt x="1349" y="2460"/>
                </a:cubicBezTo>
                <a:cubicBezTo>
                  <a:pt x="1370" y="2460"/>
                  <a:pt x="1410" y="2484"/>
                  <a:pt x="1470" y="2536"/>
                </a:cubicBezTo>
                <a:cubicBezTo>
                  <a:pt x="1523" y="2581"/>
                  <a:pt x="1601" y="2658"/>
                  <a:pt x="1689" y="2749"/>
                </a:cubicBezTo>
                <a:cubicBezTo>
                  <a:pt x="1697" y="2757"/>
                  <a:pt x="1701" y="2760"/>
                  <a:pt x="1709" y="2769"/>
                </a:cubicBezTo>
                <a:cubicBezTo>
                  <a:pt x="1712" y="2772"/>
                  <a:pt x="1715" y="2773"/>
                  <a:pt x="1718" y="2776"/>
                </a:cubicBezTo>
                <a:cubicBezTo>
                  <a:pt x="1723" y="2781"/>
                  <a:pt x="1730" y="2785"/>
                  <a:pt x="1733" y="2792"/>
                </a:cubicBezTo>
                <a:cubicBezTo>
                  <a:pt x="1755" y="2815"/>
                  <a:pt x="1797" y="2862"/>
                  <a:pt x="1821" y="2888"/>
                </a:cubicBezTo>
                <a:cubicBezTo>
                  <a:pt x="1842" y="2894"/>
                  <a:pt x="1859" y="2913"/>
                  <a:pt x="1874" y="2946"/>
                </a:cubicBezTo>
                <a:cubicBezTo>
                  <a:pt x="1874" y="2947"/>
                  <a:pt x="1875" y="2948"/>
                  <a:pt x="1876" y="2949"/>
                </a:cubicBezTo>
                <a:cubicBezTo>
                  <a:pt x="2097" y="3186"/>
                  <a:pt x="2359" y="3481"/>
                  <a:pt x="2751" y="3934"/>
                </a:cubicBezTo>
                <a:lnTo>
                  <a:pt x="4028" y="5408"/>
                </a:lnTo>
                <a:lnTo>
                  <a:pt x="4965" y="5408"/>
                </a:lnTo>
                <a:lnTo>
                  <a:pt x="5902" y="5408"/>
                </a:lnTo>
                <a:lnTo>
                  <a:pt x="6909" y="6571"/>
                </a:lnTo>
                <a:lnTo>
                  <a:pt x="7916" y="7734"/>
                </a:lnTo>
                <a:lnTo>
                  <a:pt x="7916" y="9436"/>
                </a:lnTo>
                <a:lnTo>
                  <a:pt x="7916" y="9441"/>
                </a:lnTo>
                <a:lnTo>
                  <a:pt x="7916" y="11138"/>
                </a:lnTo>
                <a:lnTo>
                  <a:pt x="8061" y="11313"/>
                </a:lnTo>
                <a:lnTo>
                  <a:pt x="8063" y="11318"/>
                </a:lnTo>
                <a:lnTo>
                  <a:pt x="8796" y="12162"/>
                </a:lnTo>
                <a:lnTo>
                  <a:pt x="9028" y="12428"/>
                </a:lnTo>
                <a:lnTo>
                  <a:pt x="9675" y="13178"/>
                </a:lnTo>
                <a:lnTo>
                  <a:pt x="9675" y="16134"/>
                </a:lnTo>
                <a:cubicBezTo>
                  <a:pt x="9675" y="17760"/>
                  <a:pt x="9659" y="19109"/>
                  <a:pt x="9638" y="19133"/>
                </a:cubicBezTo>
                <a:cubicBezTo>
                  <a:pt x="9617" y="19157"/>
                  <a:pt x="9553" y="19127"/>
                  <a:pt x="9495" y="19067"/>
                </a:cubicBezTo>
                <a:cubicBezTo>
                  <a:pt x="9435" y="19004"/>
                  <a:pt x="9414" y="18657"/>
                  <a:pt x="9403" y="17935"/>
                </a:cubicBezTo>
                <a:cubicBezTo>
                  <a:pt x="9396" y="17489"/>
                  <a:pt x="9392" y="16925"/>
                  <a:pt x="9392" y="16053"/>
                </a:cubicBezTo>
                <a:cubicBezTo>
                  <a:pt x="9392" y="16050"/>
                  <a:pt x="9392" y="16048"/>
                  <a:pt x="9392" y="16045"/>
                </a:cubicBezTo>
                <a:cubicBezTo>
                  <a:pt x="9392" y="16039"/>
                  <a:pt x="9392" y="16041"/>
                  <a:pt x="9392" y="16035"/>
                </a:cubicBezTo>
                <a:lnTo>
                  <a:pt x="9392" y="13109"/>
                </a:lnTo>
                <a:lnTo>
                  <a:pt x="9151" y="12833"/>
                </a:lnTo>
                <a:cubicBezTo>
                  <a:pt x="9148" y="12829"/>
                  <a:pt x="9146" y="12830"/>
                  <a:pt x="9142" y="12825"/>
                </a:cubicBezTo>
                <a:cubicBezTo>
                  <a:pt x="9139" y="12822"/>
                  <a:pt x="9138" y="12821"/>
                  <a:pt x="9136" y="12818"/>
                </a:cubicBezTo>
                <a:lnTo>
                  <a:pt x="8921" y="12567"/>
                </a:lnTo>
                <a:cubicBezTo>
                  <a:pt x="8918" y="12564"/>
                  <a:pt x="8917" y="12563"/>
                  <a:pt x="8914" y="12560"/>
                </a:cubicBezTo>
                <a:cubicBezTo>
                  <a:pt x="8912" y="12557"/>
                  <a:pt x="8911" y="12557"/>
                  <a:pt x="8910" y="12554"/>
                </a:cubicBezTo>
                <a:lnTo>
                  <a:pt x="8456" y="12030"/>
                </a:lnTo>
                <a:lnTo>
                  <a:pt x="7824" y="11303"/>
                </a:lnTo>
                <a:lnTo>
                  <a:pt x="7519" y="10953"/>
                </a:lnTo>
                <a:lnTo>
                  <a:pt x="7519" y="10951"/>
                </a:lnTo>
                <a:lnTo>
                  <a:pt x="7519" y="10016"/>
                </a:lnTo>
                <a:lnTo>
                  <a:pt x="7519" y="9996"/>
                </a:lnTo>
                <a:lnTo>
                  <a:pt x="7519" y="9084"/>
                </a:lnTo>
                <a:lnTo>
                  <a:pt x="7350" y="8861"/>
                </a:lnTo>
                <a:cubicBezTo>
                  <a:pt x="7332" y="8838"/>
                  <a:pt x="7320" y="8818"/>
                  <a:pt x="7306" y="8798"/>
                </a:cubicBezTo>
                <a:cubicBezTo>
                  <a:pt x="7199" y="8670"/>
                  <a:pt x="7182" y="8578"/>
                  <a:pt x="7181" y="8228"/>
                </a:cubicBezTo>
                <a:cubicBezTo>
                  <a:pt x="7181" y="8212"/>
                  <a:pt x="7179" y="8202"/>
                  <a:pt x="7179" y="8185"/>
                </a:cubicBezTo>
                <a:lnTo>
                  <a:pt x="7179" y="8164"/>
                </a:lnTo>
                <a:lnTo>
                  <a:pt x="7176" y="7731"/>
                </a:lnTo>
                <a:lnTo>
                  <a:pt x="6595" y="7063"/>
                </a:lnTo>
                <a:lnTo>
                  <a:pt x="6014" y="6391"/>
                </a:lnTo>
                <a:lnTo>
                  <a:pt x="5489" y="6391"/>
                </a:lnTo>
                <a:lnTo>
                  <a:pt x="5434" y="6391"/>
                </a:lnTo>
                <a:cubicBezTo>
                  <a:pt x="4965" y="6391"/>
                  <a:pt x="4848" y="6372"/>
                  <a:pt x="4807" y="6287"/>
                </a:cubicBezTo>
                <a:cubicBezTo>
                  <a:pt x="4797" y="6267"/>
                  <a:pt x="4785" y="6250"/>
                  <a:pt x="4772" y="6237"/>
                </a:cubicBezTo>
                <a:cubicBezTo>
                  <a:pt x="4764" y="6233"/>
                  <a:pt x="4760" y="6227"/>
                  <a:pt x="4752" y="6224"/>
                </a:cubicBezTo>
                <a:cubicBezTo>
                  <a:pt x="4720" y="6211"/>
                  <a:pt x="4684" y="6208"/>
                  <a:pt x="4649" y="6204"/>
                </a:cubicBezTo>
                <a:cubicBezTo>
                  <a:pt x="4563" y="6213"/>
                  <a:pt x="4477" y="6282"/>
                  <a:pt x="4465" y="6404"/>
                </a:cubicBezTo>
                <a:cubicBezTo>
                  <a:pt x="4465" y="6406"/>
                  <a:pt x="4465" y="6407"/>
                  <a:pt x="4465" y="6409"/>
                </a:cubicBezTo>
                <a:cubicBezTo>
                  <a:pt x="4465" y="6411"/>
                  <a:pt x="4467" y="6410"/>
                  <a:pt x="4467" y="6411"/>
                </a:cubicBezTo>
                <a:cubicBezTo>
                  <a:pt x="4477" y="6519"/>
                  <a:pt x="4520" y="6592"/>
                  <a:pt x="4574" y="6627"/>
                </a:cubicBezTo>
                <a:cubicBezTo>
                  <a:pt x="4637" y="6651"/>
                  <a:pt x="4715" y="6635"/>
                  <a:pt x="4785" y="6563"/>
                </a:cubicBezTo>
                <a:cubicBezTo>
                  <a:pt x="4786" y="6562"/>
                  <a:pt x="4788" y="6563"/>
                  <a:pt x="4789" y="6561"/>
                </a:cubicBezTo>
                <a:cubicBezTo>
                  <a:pt x="4790" y="6560"/>
                  <a:pt x="4791" y="6560"/>
                  <a:pt x="4792" y="6558"/>
                </a:cubicBezTo>
                <a:cubicBezTo>
                  <a:pt x="4848" y="6480"/>
                  <a:pt x="4987" y="6457"/>
                  <a:pt x="5410" y="6457"/>
                </a:cubicBezTo>
                <a:lnTo>
                  <a:pt x="5957" y="6457"/>
                </a:lnTo>
                <a:lnTo>
                  <a:pt x="6538" y="7128"/>
                </a:lnTo>
                <a:lnTo>
                  <a:pt x="7122" y="7797"/>
                </a:lnTo>
                <a:lnTo>
                  <a:pt x="7122" y="8296"/>
                </a:lnTo>
                <a:cubicBezTo>
                  <a:pt x="7122" y="8763"/>
                  <a:pt x="7133" y="8806"/>
                  <a:pt x="7293" y="8983"/>
                </a:cubicBezTo>
                <a:lnTo>
                  <a:pt x="7462" y="9170"/>
                </a:lnTo>
                <a:lnTo>
                  <a:pt x="7464" y="10125"/>
                </a:lnTo>
                <a:lnTo>
                  <a:pt x="7464" y="11017"/>
                </a:lnTo>
                <a:lnTo>
                  <a:pt x="8399" y="12096"/>
                </a:lnTo>
                <a:lnTo>
                  <a:pt x="9335" y="13178"/>
                </a:lnTo>
                <a:lnTo>
                  <a:pt x="9335" y="13241"/>
                </a:lnTo>
                <a:lnTo>
                  <a:pt x="9335" y="16038"/>
                </a:lnTo>
                <a:lnTo>
                  <a:pt x="9335" y="16070"/>
                </a:lnTo>
                <a:cubicBezTo>
                  <a:pt x="9335" y="16084"/>
                  <a:pt x="9335" y="16082"/>
                  <a:pt x="9335" y="16096"/>
                </a:cubicBezTo>
                <a:cubicBezTo>
                  <a:pt x="9335" y="17018"/>
                  <a:pt x="9331" y="17584"/>
                  <a:pt x="9322" y="18024"/>
                </a:cubicBezTo>
                <a:cubicBezTo>
                  <a:pt x="9322" y="18026"/>
                  <a:pt x="9322" y="18034"/>
                  <a:pt x="9322" y="18036"/>
                </a:cubicBezTo>
                <a:cubicBezTo>
                  <a:pt x="9322" y="18038"/>
                  <a:pt x="9322" y="18042"/>
                  <a:pt x="9322" y="18044"/>
                </a:cubicBezTo>
                <a:cubicBezTo>
                  <a:pt x="9311" y="18642"/>
                  <a:pt x="9292" y="18938"/>
                  <a:pt x="9248" y="18981"/>
                </a:cubicBezTo>
                <a:cubicBezTo>
                  <a:pt x="9177" y="19049"/>
                  <a:pt x="9166" y="19181"/>
                  <a:pt x="9193" y="19285"/>
                </a:cubicBezTo>
                <a:cubicBezTo>
                  <a:pt x="9208" y="19332"/>
                  <a:pt x="9230" y="19377"/>
                  <a:pt x="9265" y="19402"/>
                </a:cubicBezTo>
                <a:cubicBezTo>
                  <a:pt x="9267" y="19403"/>
                  <a:pt x="9268" y="19406"/>
                  <a:pt x="9270" y="19407"/>
                </a:cubicBezTo>
                <a:cubicBezTo>
                  <a:pt x="9270" y="19407"/>
                  <a:pt x="9271" y="19406"/>
                  <a:pt x="9272" y="19407"/>
                </a:cubicBezTo>
                <a:cubicBezTo>
                  <a:pt x="9286" y="19416"/>
                  <a:pt x="9301" y="19421"/>
                  <a:pt x="9318" y="19424"/>
                </a:cubicBezTo>
                <a:cubicBezTo>
                  <a:pt x="9375" y="19427"/>
                  <a:pt x="9451" y="19397"/>
                  <a:pt x="9500" y="19346"/>
                </a:cubicBezTo>
                <a:cubicBezTo>
                  <a:pt x="9555" y="19289"/>
                  <a:pt x="9617" y="19261"/>
                  <a:pt x="9638" y="19285"/>
                </a:cubicBezTo>
                <a:cubicBezTo>
                  <a:pt x="9651" y="19300"/>
                  <a:pt x="9660" y="19427"/>
                  <a:pt x="9667" y="19587"/>
                </a:cubicBezTo>
                <a:cubicBezTo>
                  <a:pt x="9670" y="19654"/>
                  <a:pt x="9672" y="19748"/>
                  <a:pt x="9673" y="19847"/>
                </a:cubicBezTo>
                <a:cubicBezTo>
                  <a:pt x="9674" y="19879"/>
                  <a:pt x="9675" y="19901"/>
                  <a:pt x="9675" y="19934"/>
                </a:cubicBezTo>
                <a:cubicBezTo>
                  <a:pt x="9675" y="19944"/>
                  <a:pt x="9675" y="19951"/>
                  <a:pt x="9675" y="19961"/>
                </a:cubicBezTo>
                <a:cubicBezTo>
                  <a:pt x="9675" y="20471"/>
                  <a:pt x="9685" y="20530"/>
                  <a:pt x="9829" y="20696"/>
                </a:cubicBezTo>
                <a:lnTo>
                  <a:pt x="9888" y="20754"/>
                </a:lnTo>
                <a:lnTo>
                  <a:pt x="9969" y="20838"/>
                </a:lnTo>
                <a:cubicBezTo>
                  <a:pt x="10026" y="20888"/>
                  <a:pt x="10073" y="20920"/>
                  <a:pt x="10101" y="20924"/>
                </a:cubicBezTo>
                <a:lnTo>
                  <a:pt x="10116" y="17973"/>
                </a:lnTo>
                <a:cubicBezTo>
                  <a:pt x="10123" y="16717"/>
                  <a:pt x="10129" y="16018"/>
                  <a:pt x="10143" y="15566"/>
                </a:cubicBezTo>
                <a:cubicBezTo>
                  <a:pt x="10143" y="15547"/>
                  <a:pt x="10142" y="15481"/>
                  <a:pt x="10143" y="15463"/>
                </a:cubicBezTo>
                <a:cubicBezTo>
                  <a:pt x="10149" y="15247"/>
                  <a:pt x="10160" y="15079"/>
                  <a:pt x="10173" y="14996"/>
                </a:cubicBezTo>
                <a:cubicBezTo>
                  <a:pt x="10183" y="14938"/>
                  <a:pt x="10195" y="14890"/>
                  <a:pt x="10209" y="14865"/>
                </a:cubicBezTo>
                <a:cubicBezTo>
                  <a:pt x="10214" y="14852"/>
                  <a:pt x="10216" y="14824"/>
                  <a:pt x="10222" y="14814"/>
                </a:cubicBezTo>
                <a:cubicBezTo>
                  <a:pt x="10305" y="14667"/>
                  <a:pt x="10306" y="14641"/>
                  <a:pt x="10222" y="14492"/>
                </a:cubicBezTo>
                <a:cubicBezTo>
                  <a:pt x="10221" y="14492"/>
                  <a:pt x="10222" y="14490"/>
                  <a:pt x="10222" y="14490"/>
                </a:cubicBezTo>
                <a:cubicBezTo>
                  <a:pt x="10205" y="14460"/>
                  <a:pt x="10190" y="14425"/>
                  <a:pt x="10178" y="14383"/>
                </a:cubicBezTo>
                <a:cubicBezTo>
                  <a:pt x="10166" y="14341"/>
                  <a:pt x="10159" y="14291"/>
                  <a:pt x="10151" y="14231"/>
                </a:cubicBezTo>
                <a:cubicBezTo>
                  <a:pt x="10151" y="14231"/>
                  <a:pt x="10152" y="14229"/>
                  <a:pt x="10151" y="14229"/>
                </a:cubicBezTo>
                <a:cubicBezTo>
                  <a:pt x="10137" y="14109"/>
                  <a:pt x="10130" y="13947"/>
                  <a:pt x="10130" y="13727"/>
                </a:cubicBezTo>
                <a:lnTo>
                  <a:pt x="10130" y="13720"/>
                </a:lnTo>
                <a:lnTo>
                  <a:pt x="10130" y="13129"/>
                </a:lnTo>
                <a:lnTo>
                  <a:pt x="9221" y="12081"/>
                </a:lnTo>
                <a:lnTo>
                  <a:pt x="8313" y="11035"/>
                </a:lnTo>
                <a:lnTo>
                  <a:pt x="8313" y="11017"/>
                </a:lnTo>
                <a:lnTo>
                  <a:pt x="8313" y="8565"/>
                </a:lnTo>
                <a:lnTo>
                  <a:pt x="8313" y="8557"/>
                </a:lnTo>
                <a:lnTo>
                  <a:pt x="8313" y="6100"/>
                </a:lnTo>
                <a:lnTo>
                  <a:pt x="7484" y="5137"/>
                </a:lnTo>
                <a:lnTo>
                  <a:pt x="7277" y="4899"/>
                </a:lnTo>
                <a:lnTo>
                  <a:pt x="7275" y="4897"/>
                </a:lnTo>
                <a:lnTo>
                  <a:pt x="6235" y="3704"/>
                </a:lnTo>
                <a:lnTo>
                  <a:pt x="5875" y="3704"/>
                </a:lnTo>
                <a:cubicBezTo>
                  <a:pt x="5874" y="3704"/>
                  <a:pt x="5873" y="3704"/>
                  <a:pt x="5871" y="3704"/>
                </a:cubicBezTo>
                <a:cubicBezTo>
                  <a:pt x="5781" y="3704"/>
                  <a:pt x="5714" y="3704"/>
                  <a:pt x="5658" y="3698"/>
                </a:cubicBezTo>
                <a:cubicBezTo>
                  <a:pt x="5602" y="3693"/>
                  <a:pt x="5557" y="3682"/>
                  <a:pt x="5516" y="3660"/>
                </a:cubicBezTo>
                <a:cubicBezTo>
                  <a:pt x="5432" y="3618"/>
                  <a:pt x="5358" y="3532"/>
                  <a:pt x="5208" y="3362"/>
                </a:cubicBezTo>
                <a:lnTo>
                  <a:pt x="4908" y="3020"/>
                </a:lnTo>
                <a:lnTo>
                  <a:pt x="4908" y="1763"/>
                </a:lnTo>
                <a:lnTo>
                  <a:pt x="4908" y="1725"/>
                </a:lnTo>
                <a:cubicBezTo>
                  <a:pt x="4908" y="610"/>
                  <a:pt x="4920" y="423"/>
                  <a:pt x="4998" y="372"/>
                </a:cubicBezTo>
                <a:cubicBezTo>
                  <a:pt x="5052" y="337"/>
                  <a:pt x="5082" y="252"/>
                  <a:pt x="5070" y="157"/>
                </a:cubicBezTo>
                <a:cubicBezTo>
                  <a:pt x="5066" y="125"/>
                  <a:pt x="5061" y="102"/>
                  <a:pt x="5053" y="81"/>
                </a:cubicBezTo>
                <a:cubicBezTo>
                  <a:pt x="5029" y="19"/>
                  <a:pt x="4982" y="0"/>
                  <a:pt x="4879" y="0"/>
                </a:cubicBezTo>
                <a:close/>
                <a:moveTo>
                  <a:pt x="5788" y="0"/>
                </a:moveTo>
                <a:cubicBezTo>
                  <a:pt x="5759" y="0"/>
                  <a:pt x="5738" y="2"/>
                  <a:pt x="5717" y="5"/>
                </a:cubicBezTo>
                <a:cubicBezTo>
                  <a:pt x="5658" y="36"/>
                  <a:pt x="5617" y="100"/>
                  <a:pt x="5601" y="172"/>
                </a:cubicBezTo>
                <a:cubicBezTo>
                  <a:pt x="5593" y="265"/>
                  <a:pt x="5624" y="373"/>
                  <a:pt x="5671" y="421"/>
                </a:cubicBezTo>
                <a:cubicBezTo>
                  <a:pt x="5672" y="421"/>
                  <a:pt x="5671" y="423"/>
                  <a:pt x="5671" y="423"/>
                </a:cubicBezTo>
                <a:cubicBezTo>
                  <a:pt x="5673" y="425"/>
                  <a:pt x="5674" y="426"/>
                  <a:pt x="5676" y="428"/>
                </a:cubicBezTo>
                <a:cubicBezTo>
                  <a:pt x="5708" y="460"/>
                  <a:pt x="5728" y="487"/>
                  <a:pt x="5739" y="514"/>
                </a:cubicBezTo>
                <a:cubicBezTo>
                  <a:pt x="5743" y="524"/>
                  <a:pt x="5740" y="533"/>
                  <a:pt x="5742" y="542"/>
                </a:cubicBezTo>
                <a:cubicBezTo>
                  <a:pt x="5743" y="556"/>
                  <a:pt x="5750" y="569"/>
                  <a:pt x="5746" y="585"/>
                </a:cubicBezTo>
                <a:cubicBezTo>
                  <a:pt x="5739" y="659"/>
                  <a:pt x="5684" y="747"/>
                  <a:pt x="5562" y="884"/>
                </a:cubicBezTo>
                <a:lnTo>
                  <a:pt x="5388" y="1077"/>
                </a:lnTo>
                <a:cubicBezTo>
                  <a:pt x="5375" y="1245"/>
                  <a:pt x="5369" y="1494"/>
                  <a:pt x="5366" y="1905"/>
                </a:cubicBezTo>
                <a:cubicBezTo>
                  <a:pt x="5366" y="2008"/>
                  <a:pt x="5369" y="2013"/>
                  <a:pt x="5369" y="2092"/>
                </a:cubicBezTo>
                <a:cubicBezTo>
                  <a:pt x="5369" y="2094"/>
                  <a:pt x="5369" y="2093"/>
                  <a:pt x="5369" y="2095"/>
                </a:cubicBezTo>
                <a:cubicBezTo>
                  <a:pt x="5369" y="2097"/>
                  <a:pt x="5369" y="2098"/>
                  <a:pt x="5369" y="2100"/>
                </a:cubicBezTo>
                <a:cubicBezTo>
                  <a:pt x="5371" y="2322"/>
                  <a:pt x="5377" y="2472"/>
                  <a:pt x="5393" y="2581"/>
                </a:cubicBezTo>
                <a:cubicBezTo>
                  <a:pt x="5398" y="2609"/>
                  <a:pt x="5403" y="2635"/>
                  <a:pt x="5410" y="2657"/>
                </a:cubicBezTo>
                <a:cubicBezTo>
                  <a:pt x="5414" y="2671"/>
                  <a:pt x="5417" y="2686"/>
                  <a:pt x="5421" y="2698"/>
                </a:cubicBezTo>
                <a:cubicBezTo>
                  <a:pt x="5437" y="2738"/>
                  <a:pt x="5456" y="2773"/>
                  <a:pt x="5481" y="2809"/>
                </a:cubicBezTo>
                <a:cubicBezTo>
                  <a:pt x="5502" y="2841"/>
                  <a:pt x="5521" y="2866"/>
                  <a:pt x="5542" y="2888"/>
                </a:cubicBezTo>
                <a:cubicBezTo>
                  <a:pt x="5547" y="2892"/>
                  <a:pt x="5552" y="2897"/>
                  <a:pt x="5557" y="2900"/>
                </a:cubicBezTo>
                <a:cubicBezTo>
                  <a:pt x="5559" y="2902"/>
                  <a:pt x="5560" y="2904"/>
                  <a:pt x="5562" y="2906"/>
                </a:cubicBezTo>
                <a:cubicBezTo>
                  <a:pt x="5634" y="2961"/>
                  <a:pt x="5721" y="2981"/>
                  <a:pt x="5862" y="2982"/>
                </a:cubicBezTo>
                <a:cubicBezTo>
                  <a:pt x="5865" y="2982"/>
                  <a:pt x="5864" y="2982"/>
                  <a:pt x="5867" y="2982"/>
                </a:cubicBezTo>
                <a:cubicBezTo>
                  <a:pt x="5869" y="2982"/>
                  <a:pt x="5871" y="2984"/>
                  <a:pt x="5873" y="2984"/>
                </a:cubicBezTo>
                <a:cubicBezTo>
                  <a:pt x="5949" y="2984"/>
                  <a:pt x="6007" y="2997"/>
                  <a:pt x="6066" y="3022"/>
                </a:cubicBezTo>
                <a:cubicBezTo>
                  <a:pt x="6067" y="3022"/>
                  <a:pt x="6070" y="3022"/>
                  <a:pt x="6071" y="3022"/>
                </a:cubicBezTo>
                <a:cubicBezTo>
                  <a:pt x="6085" y="3028"/>
                  <a:pt x="6100" y="3038"/>
                  <a:pt x="6115" y="3047"/>
                </a:cubicBezTo>
                <a:cubicBezTo>
                  <a:pt x="6130" y="3056"/>
                  <a:pt x="6154" y="3064"/>
                  <a:pt x="6161" y="3075"/>
                </a:cubicBezTo>
                <a:cubicBezTo>
                  <a:pt x="6286" y="3172"/>
                  <a:pt x="6463" y="3370"/>
                  <a:pt x="6852" y="3818"/>
                </a:cubicBezTo>
                <a:cubicBezTo>
                  <a:pt x="7086" y="4087"/>
                  <a:pt x="7267" y="4306"/>
                  <a:pt x="7389" y="4471"/>
                </a:cubicBezTo>
                <a:cubicBezTo>
                  <a:pt x="7416" y="4507"/>
                  <a:pt x="7429" y="4531"/>
                  <a:pt x="7451" y="4562"/>
                </a:cubicBezTo>
                <a:cubicBezTo>
                  <a:pt x="7526" y="4671"/>
                  <a:pt x="7576" y="4756"/>
                  <a:pt x="7576" y="4790"/>
                </a:cubicBezTo>
                <a:cubicBezTo>
                  <a:pt x="7576" y="4828"/>
                  <a:pt x="7579" y="4866"/>
                  <a:pt x="7587" y="4899"/>
                </a:cubicBezTo>
                <a:cubicBezTo>
                  <a:pt x="7594" y="4932"/>
                  <a:pt x="7604" y="4959"/>
                  <a:pt x="7615" y="4973"/>
                </a:cubicBezTo>
                <a:cubicBezTo>
                  <a:pt x="7618" y="4976"/>
                  <a:pt x="7623" y="4975"/>
                  <a:pt x="7626" y="4978"/>
                </a:cubicBezTo>
                <a:cubicBezTo>
                  <a:pt x="7655" y="5000"/>
                  <a:pt x="7726" y="5010"/>
                  <a:pt x="7800" y="5000"/>
                </a:cubicBezTo>
                <a:cubicBezTo>
                  <a:pt x="7813" y="4999"/>
                  <a:pt x="7821" y="4995"/>
                  <a:pt x="7832" y="4993"/>
                </a:cubicBezTo>
                <a:cubicBezTo>
                  <a:pt x="7875" y="4975"/>
                  <a:pt x="7911" y="4949"/>
                  <a:pt x="7929" y="4912"/>
                </a:cubicBezTo>
                <a:cubicBezTo>
                  <a:pt x="7938" y="4881"/>
                  <a:pt x="7944" y="4842"/>
                  <a:pt x="7944" y="4785"/>
                </a:cubicBezTo>
                <a:cubicBezTo>
                  <a:pt x="7944" y="4745"/>
                  <a:pt x="7942" y="4713"/>
                  <a:pt x="7938" y="4686"/>
                </a:cubicBezTo>
                <a:cubicBezTo>
                  <a:pt x="7935" y="4670"/>
                  <a:pt x="7929" y="4658"/>
                  <a:pt x="7925" y="4646"/>
                </a:cubicBezTo>
                <a:cubicBezTo>
                  <a:pt x="7909" y="4620"/>
                  <a:pt x="7888" y="4600"/>
                  <a:pt x="7863" y="4585"/>
                </a:cubicBezTo>
                <a:cubicBezTo>
                  <a:pt x="7845" y="4578"/>
                  <a:pt x="7826" y="4573"/>
                  <a:pt x="7800" y="4570"/>
                </a:cubicBezTo>
                <a:cubicBezTo>
                  <a:pt x="7797" y="4569"/>
                  <a:pt x="7789" y="4566"/>
                  <a:pt x="7786" y="4565"/>
                </a:cubicBezTo>
                <a:cubicBezTo>
                  <a:pt x="7775" y="4563"/>
                  <a:pt x="7768" y="4557"/>
                  <a:pt x="7756" y="4557"/>
                </a:cubicBezTo>
                <a:cubicBezTo>
                  <a:pt x="7640" y="4557"/>
                  <a:pt x="7454" y="4375"/>
                  <a:pt x="6918" y="3736"/>
                </a:cubicBezTo>
                <a:lnTo>
                  <a:pt x="6411" y="3134"/>
                </a:lnTo>
                <a:cubicBezTo>
                  <a:pt x="6222" y="2942"/>
                  <a:pt x="6140" y="2916"/>
                  <a:pt x="5979" y="2916"/>
                </a:cubicBezTo>
                <a:lnTo>
                  <a:pt x="5957" y="2916"/>
                </a:lnTo>
                <a:cubicBezTo>
                  <a:pt x="5754" y="2916"/>
                  <a:pt x="5648" y="2882"/>
                  <a:pt x="5551" y="2776"/>
                </a:cubicBezTo>
                <a:cubicBezTo>
                  <a:pt x="5429" y="2644"/>
                  <a:pt x="5419" y="2580"/>
                  <a:pt x="5419" y="1902"/>
                </a:cubicBezTo>
                <a:lnTo>
                  <a:pt x="5419" y="1173"/>
                </a:lnTo>
                <a:lnTo>
                  <a:pt x="5617" y="950"/>
                </a:lnTo>
                <a:cubicBezTo>
                  <a:pt x="5645" y="918"/>
                  <a:pt x="5666" y="883"/>
                  <a:pt x="5691" y="849"/>
                </a:cubicBezTo>
                <a:cubicBezTo>
                  <a:pt x="5716" y="814"/>
                  <a:pt x="5745" y="780"/>
                  <a:pt x="5764" y="747"/>
                </a:cubicBezTo>
                <a:cubicBezTo>
                  <a:pt x="5764" y="747"/>
                  <a:pt x="5765" y="746"/>
                  <a:pt x="5766" y="745"/>
                </a:cubicBezTo>
                <a:cubicBezTo>
                  <a:pt x="5771" y="735"/>
                  <a:pt x="5768" y="731"/>
                  <a:pt x="5772" y="722"/>
                </a:cubicBezTo>
                <a:cubicBezTo>
                  <a:pt x="5795" y="678"/>
                  <a:pt x="5816" y="634"/>
                  <a:pt x="5816" y="610"/>
                </a:cubicBezTo>
                <a:cubicBezTo>
                  <a:pt x="5816" y="590"/>
                  <a:pt x="5827" y="565"/>
                  <a:pt x="5836" y="540"/>
                </a:cubicBezTo>
                <a:cubicBezTo>
                  <a:pt x="5839" y="531"/>
                  <a:pt x="5839" y="523"/>
                  <a:pt x="5843" y="514"/>
                </a:cubicBezTo>
                <a:cubicBezTo>
                  <a:pt x="5847" y="505"/>
                  <a:pt x="5853" y="500"/>
                  <a:pt x="5858" y="491"/>
                </a:cubicBezTo>
                <a:cubicBezTo>
                  <a:pt x="5871" y="468"/>
                  <a:pt x="5885" y="442"/>
                  <a:pt x="5902" y="426"/>
                </a:cubicBezTo>
                <a:cubicBezTo>
                  <a:pt x="5909" y="418"/>
                  <a:pt x="5911" y="408"/>
                  <a:pt x="5917" y="400"/>
                </a:cubicBezTo>
                <a:cubicBezTo>
                  <a:pt x="5957" y="347"/>
                  <a:pt x="5985" y="254"/>
                  <a:pt x="5976" y="170"/>
                </a:cubicBezTo>
                <a:cubicBezTo>
                  <a:pt x="5975" y="152"/>
                  <a:pt x="5970" y="139"/>
                  <a:pt x="5968" y="124"/>
                </a:cubicBezTo>
                <a:cubicBezTo>
                  <a:pt x="5962" y="106"/>
                  <a:pt x="5961" y="86"/>
                  <a:pt x="5952" y="71"/>
                </a:cubicBezTo>
                <a:cubicBezTo>
                  <a:pt x="5952" y="71"/>
                  <a:pt x="5952" y="69"/>
                  <a:pt x="5952" y="68"/>
                </a:cubicBezTo>
                <a:cubicBezTo>
                  <a:pt x="5952" y="68"/>
                  <a:pt x="5950" y="69"/>
                  <a:pt x="5950" y="68"/>
                </a:cubicBezTo>
                <a:cubicBezTo>
                  <a:pt x="5934" y="42"/>
                  <a:pt x="5910" y="24"/>
                  <a:pt x="5884" y="10"/>
                </a:cubicBezTo>
                <a:cubicBezTo>
                  <a:pt x="5859" y="3"/>
                  <a:pt x="5830" y="0"/>
                  <a:pt x="5788" y="0"/>
                </a:cubicBezTo>
                <a:close/>
                <a:moveTo>
                  <a:pt x="15889" y="0"/>
                </a:moveTo>
                <a:cubicBezTo>
                  <a:pt x="15752" y="0"/>
                  <a:pt x="15716" y="30"/>
                  <a:pt x="15700" y="157"/>
                </a:cubicBezTo>
                <a:cubicBezTo>
                  <a:pt x="15694" y="204"/>
                  <a:pt x="15699" y="248"/>
                  <a:pt x="15711" y="286"/>
                </a:cubicBezTo>
                <a:cubicBezTo>
                  <a:pt x="15723" y="324"/>
                  <a:pt x="15743" y="355"/>
                  <a:pt x="15770" y="372"/>
                </a:cubicBezTo>
                <a:cubicBezTo>
                  <a:pt x="15808" y="397"/>
                  <a:pt x="15833" y="468"/>
                  <a:pt x="15847" y="542"/>
                </a:cubicBezTo>
                <a:cubicBezTo>
                  <a:pt x="15847" y="543"/>
                  <a:pt x="15849" y="541"/>
                  <a:pt x="15849" y="542"/>
                </a:cubicBezTo>
                <a:cubicBezTo>
                  <a:pt x="15849" y="543"/>
                  <a:pt x="15849" y="544"/>
                  <a:pt x="15849" y="545"/>
                </a:cubicBezTo>
                <a:cubicBezTo>
                  <a:pt x="15853" y="567"/>
                  <a:pt x="15860" y="588"/>
                  <a:pt x="15860" y="610"/>
                </a:cubicBezTo>
                <a:cubicBezTo>
                  <a:pt x="15860" y="647"/>
                  <a:pt x="15850" y="687"/>
                  <a:pt x="15829" y="735"/>
                </a:cubicBezTo>
                <a:cubicBezTo>
                  <a:pt x="15829" y="736"/>
                  <a:pt x="15830" y="736"/>
                  <a:pt x="15829" y="737"/>
                </a:cubicBezTo>
                <a:cubicBezTo>
                  <a:pt x="15829" y="738"/>
                  <a:pt x="15828" y="739"/>
                  <a:pt x="15827" y="740"/>
                </a:cubicBezTo>
                <a:cubicBezTo>
                  <a:pt x="15826" y="741"/>
                  <a:pt x="15826" y="743"/>
                  <a:pt x="15825" y="745"/>
                </a:cubicBezTo>
                <a:cubicBezTo>
                  <a:pt x="15796" y="810"/>
                  <a:pt x="15712" y="921"/>
                  <a:pt x="15630" y="1028"/>
                </a:cubicBezTo>
                <a:cubicBezTo>
                  <a:pt x="15620" y="1041"/>
                  <a:pt x="15618" y="1049"/>
                  <a:pt x="15608" y="1061"/>
                </a:cubicBezTo>
                <a:cubicBezTo>
                  <a:pt x="15606" y="1064"/>
                  <a:pt x="15604" y="1066"/>
                  <a:pt x="15601" y="1069"/>
                </a:cubicBezTo>
                <a:cubicBezTo>
                  <a:pt x="15594" y="1083"/>
                  <a:pt x="15590" y="1097"/>
                  <a:pt x="15577" y="1115"/>
                </a:cubicBezTo>
                <a:cubicBezTo>
                  <a:pt x="15566" y="1130"/>
                  <a:pt x="15553" y="1135"/>
                  <a:pt x="15540" y="1145"/>
                </a:cubicBezTo>
                <a:cubicBezTo>
                  <a:pt x="15540" y="1145"/>
                  <a:pt x="15540" y="1147"/>
                  <a:pt x="15540" y="1148"/>
                </a:cubicBezTo>
                <a:cubicBezTo>
                  <a:pt x="15475" y="1228"/>
                  <a:pt x="15416" y="1301"/>
                  <a:pt x="15327" y="1403"/>
                </a:cubicBezTo>
                <a:lnTo>
                  <a:pt x="15325" y="1406"/>
                </a:lnTo>
                <a:lnTo>
                  <a:pt x="14796" y="2014"/>
                </a:lnTo>
                <a:lnTo>
                  <a:pt x="14796" y="2016"/>
                </a:lnTo>
                <a:lnTo>
                  <a:pt x="14792" y="2019"/>
                </a:lnTo>
                <a:lnTo>
                  <a:pt x="14706" y="1859"/>
                </a:lnTo>
                <a:lnTo>
                  <a:pt x="14673" y="1796"/>
                </a:lnTo>
                <a:cubicBezTo>
                  <a:pt x="14520" y="1505"/>
                  <a:pt x="14502" y="601"/>
                  <a:pt x="14647" y="507"/>
                </a:cubicBezTo>
                <a:cubicBezTo>
                  <a:pt x="14676" y="488"/>
                  <a:pt x="14693" y="458"/>
                  <a:pt x="14706" y="428"/>
                </a:cubicBezTo>
                <a:cubicBezTo>
                  <a:pt x="14713" y="398"/>
                  <a:pt x="14716" y="365"/>
                  <a:pt x="14719" y="332"/>
                </a:cubicBezTo>
                <a:cubicBezTo>
                  <a:pt x="14715" y="229"/>
                  <a:pt x="14654" y="126"/>
                  <a:pt x="14546" y="111"/>
                </a:cubicBezTo>
                <a:cubicBezTo>
                  <a:pt x="14544" y="112"/>
                  <a:pt x="14543" y="111"/>
                  <a:pt x="14542" y="111"/>
                </a:cubicBezTo>
                <a:cubicBezTo>
                  <a:pt x="14540" y="112"/>
                  <a:pt x="14539" y="111"/>
                  <a:pt x="14537" y="111"/>
                </a:cubicBezTo>
                <a:cubicBezTo>
                  <a:pt x="14444" y="123"/>
                  <a:pt x="14383" y="172"/>
                  <a:pt x="14353" y="236"/>
                </a:cubicBezTo>
                <a:cubicBezTo>
                  <a:pt x="14331" y="309"/>
                  <a:pt x="14345" y="401"/>
                  <a:pt x="14410" y="484"/>
                </a:cubicBezTo>
                <a:cubicBezTo>
                  <a:pt x="14411" y="485"/>
                  <a:pt x="14411" y="488"/>
                  <a:pt x="14412" y="489"/>
                </a:cubicBezTo>
                <a:cubicBezTo>
                  <a:pt x="14479" y="553"/>
                  <a:pt x="14500" y="706"/>
                  <a:pt x="14500" y="1130"/>
                </a:cubicBezTo>
                <a:cubicBezTo>
                  <a:pt x="14500" y="1130"/>
                  <a:pt x="14500" y="1132"/>
                  <a:pt x="14500" y="1132"/>
                </a:cubicBezTo>
                <a:cubicBezTo>
                  <a:pt x="14500" y="1139"/>
                  <a:pt x="14500" y="1141"/>
                  <a:pt x="14500" y="1148"/>
                </a:cubicBezTo>
                <a:cubicBezTo>
                  <a:pt x="14501" y="1556"/>
                  <a:pt x="14525" y="1715"/>
                  <a:pt x="14618" y="1897"/>
                </a:cubicBezTo>
                <a:cubicBezTo>
                  <a:pt x="14645" y="1950"/>
                  <a:pt x="14671" y="1995"/>
                  <a:pt x="14695" y="2034"/>
                </a:cubicBezTo>
                <a:cubicBezTo>
                  <a:pt x="14702" y="2044"/>
                  <a:pt x="14711" y="2056"/>
                  <a:pt x="14717" y="2065"/>
                </a:cubicBezTo>
                <a:cubicBezTo>
                  <a:pt x="14745" y="2099"/>
                  <a:pt x="14765" y="2118"/>
                  <a:pt x="14781" y="2123"/>
                </a:cubicBezTo>
                <a:cubicBezTo>
                  <a:pt x="14806" y="2116"/>
                  <a:pt x="15063" y="1839"/>
                  <a:pt x="15364" y="1492"/>
                </a:cubicBezTo>
                <a:cubicBezTo>
                  <a:pt x="15831" y="955"/>
                  <a:pt x="15917" y="822"/>
                  <a:pt x="15917" y="648"/>
                </a:cubicBezTo>
                <a:cubicBezTo>
                  <a:pt x="15917" y="551"/>
                  <a:pt x="15951" y="451"/>
                  <a:pt x="15990" y="393"/>
                </a:cubicBezTo>
                <a:cubicBezTo>
                  <a:pt x="15995" y="384"/>
                  <a:pt x="15997" y="365"/>
                  <a:pt x="16003" y="360"/>
                </a:cubicBezTo>
                <a:cubicBezTo>
                  <a:pt x="16006" y="357"/>
                  <a:pt x="16007" y="352"/>
                  <a:pt x="16009" y="350"/>
                </a:cubicBezTo>
                <a:cubicBezTo>
                  <a:pt x="16046" y="311"/>
                  <a:pt x="16067" y="245"/>
                  <a:pt x="16071" y="182"/>
                </a:cubicBezTo>
                <a:cubicBezTo>
                  <a:pt x="16071" y="149"/>
                  <a:pt x="16076" y="115"/>
                  <a:pt x="16064" y="84"/>
                </a:cubicBezTo>
                <a:cubicBezTo>
                  <a:pt x="16057" y="63"/>
                  <a:pt x="16039" y="48"/>
                  <a:pt x="16027" y="30"/>
                </a:cubicBezTo>
                <a:cubicBezTo>
                  <a:pt x="15998" y="9"/>
                  <a:pt x="15953" y="0"/>
                  <a:pt x="15889" y="0"/>
                </a:cubicBezTo>
                <a:close/>
                <a:moveTo>
                  <a:pt x="6593" y="111"/>
                </a:moveTo>
                <a:cubicBezTo>
                  <a:pt x="6507" y="122"/>
                  <a:pt x="6452" y="169"/>
                  <a:pt x="6420" y="225"/>
                </a:cubicBezTo>
                <a:cubicBezTo>
                  <a:pt x="6404" y="290"/>
                  <a:pt x="6415" y="373"/>
                  <a:pt x="6468" y="466"/>
                </a:cubicBezTo>
                <a:cubicBezTo>
                  <a:pt x="6479" y="486"/>
                  <a:pt x="6488" y="517"/>
                  <a:pt x="6496" y="545"/>
                </a:cubicBezTo>
                <a:cubicBezTo>
                  <a:pt x="6542" y="650"/>
                  <a:pt x="6553" y="901"/>
                  <a:pt x="6553" y="1631"/>
                </a:cubicBezTo>
                <a:cubicBezTo>
                  <a:pt x="6553" y="1641"/>
                  <a:pt x="6553" y="1640"/>
                  <a:pt x="6553" y="1649"/>
                </a:cubicBezTo>
                <a:lnTo>
                  <a:pt x="6553" y="2685"/>
                </a:lnTo>
                <a:lnTo>
                  <a:pt x="7701" y="4013"/>
                </a:lnTo>
                <a:lnTo>
                  <a:pt x="7775" y="4099"/>
                </a:lnTo>
                <a:lnTo>
                  <a:pt x="8993" y="5512"/>
                </a:lnTo>
                <a:lnTo>
                  <a:pt x="8993" y="6080"/>
                </a:lnTo>
                <a:cubicBezTo>
                  <a:pt x="8993" y="6524"/>
                  <a:pt x="8978" y="6637"/>
                  <a:pt x="8888" y="6779"/>
                </a:cubicBezTo>
                <a:cubicBezTo>
                  <a:pt x="8869" y="6823"/>
                  <a:pt x="8845" y="6861"/>
                  <a:pt x="8807" y="6903"/>
                </a:cubicBezTo>
                <a:cubicBezTo>
                  <a:pt x="8787" y="6924"/>
                  <a:pt x="8771" y="6935"/>
                  <a:pt x="8752" y="6951"/>
                </a:cubicBezTo>
                <a:cubicBezTo>
                  <a:pt x="8737" y="6965"/>
                  <a:pt x="8725" y="6975"/>
                  <a:pt x="8712" y="6984"/>
                </a:cubicBezTo>
                <a:cubicBezTo>
                  <a:pt x="8701" y="6991"/>
                  <a:pt x="8696" y="6993"/>
                  <a:pt x="8686" y="6997"/>
                </a:cubicBezTo>
                <a:cubicBezTo>
                  <a:pt x="8674" y="7001"/>
                  <a:pt x="8655" y="7016"/>
                  <a:pt x="8649" y="7012"/>
                </a:cubicBezTo>
                <a:cubicBezTo>
                  <a:pt x="8648" y="7011"/>
                  <a:pt x="8647" y="7003"/>
                  <a:pt x="8646" y="7002"/>
                </a:cubicBezTo>
                <a:cubicBezTo>
                  <a:pt x="8644" y="7001"/>
                  <a:pt x="8637" y="7006"/>
                  <a:pt x="8635" y="7004"/>
                </a:cubicBezTo>
                <a:cubicBezTo>
                  <a:pt x="8616" y="6981"/>
                  <a:pt x="8600" y="6755"/>
                  <a:pt x="8598" y="6498"/>
                </a:cubicBezTo>
                <a:cubicBezTo>
                  <a:pt x="8598" y="6484"/>
                  <a:pt x="8598" y="6476"/>
                  <a:pt x="8598" y="6462"/>
                </a:cubicBezTo>
                <a:cubicBezTo>
                  <a:pt x="8598" y="6461"/>
                  <a:pt x="8598" y="6461"/>
                  <a:pt x="8598" y="6460"/>
                </a:cubicBezTo>
                <a:cubicBezTo>
                  <a:pt x="8598" y="6458"/>
                  <a:pt x="8598" y="6456"/>
                  <a:pt x="8598" y="6455"/>
                </a:cubicBezTo>
                <a:cubicBezTo>
                  <a:pt x="8598" y="6342"/>
                  <a:pt x="8604" y="6279"/>
                  <a:pt x="8609" y="6201"/>
                </a:cubicBezTo>
                <a:cubicBezTo>
                  <a:pt x="8612" y="6155"/>
                  <a:pt x="8611" y="6084"/>
                  <a:pt x="8616" y="6049"/>
                </a:cubicBezTo>
                <a:cubicBezTo>
                  <a:pt x="8618" y="6030"/>
                  <a:pt x="8623" y="6017"/>
                  <a:pt x="8627" y="6001"/>
                </a:cubicBezTo>
                <a:cubicBezTo>
                  <a:pt x="8632" y="5976"/>
                  <a:pt x="8637" y="5948"/>
                  <a:pt x="8644" y="5930"/>
                </a:cubicBezTo>
                <a:cubicBezTo>
                  <a:pt x="8654" y="5904"/>
                  <a:pt x="8666" y="5882"/>
                  <a:pt x="8679" y="5869"/>
                </a:cubicBezTo>
                <a:cubicBezTo>
                  <a:pt x="8703" y="5846"/>
                  <a:pt x="8724" y="5799"/>
                  <a:pt x="8743" y="5743"/>
                </a:cubicBezTo>
                <a:cubicBezTo>
                  <a:pt x="8754" y="5700"/>
                  <a:pt x="8760" y="5654"/>
                  <a:pt x="8756" y="5611"/>
                </a:cubicBezTo>
                <a:cubicBezTo>
                  <a:pt x="8743" y="5482"/>
                  <a:pt x="8702" y="5436"/>
                  <a:pt x="8587" y="5421"/>
                </a:cubicBezTo>
                <a:cubicBezTo>
                  <a:pt x="8556" y="5417"/>
                  <a:pt x="8535" y="5429"/>
                  <a:pt x="8510" y="5436"/>
                </a:cubicBezTo>
                <a:cubicBezTo>
                  <a:pt x="8488" y="5444"/>
                  <a:pt x="8466" y="5452"/>
                  <a:pt x="8449" y="5467"/>
                </a:cubicBezTo>
                <a:cubicBezTo>
                  <a:pt x="8437" y="5478"/>
                  <a:pt x="8427" y="5490"/>
                  <a:pt x="8418" y="5505"/>
                </a:cubicBezTo>
                <a:cubicBezTo>
                  <a:pt x="8409" y="5518"/>
                  <a:pt x="8400" y="5532"/>
                  <a:pt x="8394" y="5548"/>
                </a:cubicBezTo>
                <a:cubicBezTo>
                  <a:pt x="8372" y="5621"/>
                  <a:pt x="8384" y="5711"/>
                  <a:pt x="8449" y="5793"/>
                </a:cubicBezTo>
                <a:cubicBezTo>
                  <a:pt x="8450" y="5795"/>
                  <a:pt x="8450" y="5797"/>
                  <a:pt x="8451" y="5798"/>
                </a:cubicBezTo>
                <a:cubicBezTo>
                  <a:pt x="8507" y="5852"/>
                  <a:pt x="8526" y="6034"/>
                  <a:pt x="8532" y="6381"/>
                </a:cubicBezTo>
                <a:cubicBezTo>
                  <a:pt x="8534" y="6453"/>
                  <a:pt x="8541" y="6484"/>
                  <a:pt x="8541" y="6576"/>
                </a:cubicBezTo>
                <a:cubicBezTo>
                  <a:pt x="8541" y="6943"/>
                  <a:pt x="8559" y="7242"/>
                  <a:pt x="8581" y="7242"/>
                </a:cubicBezTo>
                <a:cubicBezTo>
                  <a:pt x="8603" y="7242"/>
                  <a:pt x="8717" y="7135"/>
                  <a:pt x="8835" y="7002"/>
                </a:cubicBezTo>
                <a:lnTo>
                  <a:pt x="8929" y="6895"/>
                </a:lnTo>
                <a:cubicBezTo>
                  <a:pt x="8968" y="6836"/>
                  <a:pt x="8996" y="6778"/>
                  <a:pt x="9013" y="6708"/>
                </a:cubicBezTo>
                <a:cubicBezTo>
                  <a:pt x="9002" y="6574"/>
                  <a:pt x="8999" y="6373"/>
                  <a:pt x="9006" y="6059"/>
                </a:cubicBezTo>
                <a:cubicBezTo>
                  <a:pt x="9014" y="5744"/>
                  <a:pt x="9030" y="5549"/>
                  <a:pt x="9050" y="5454"/>
                </a:cubicBezTo>
                <a:lnTo>
                  <a:pt x="9050" y="5444"/>
                </a:lnTo>
                <a:lnTo>
                  <a:pt x="8451" y="4750"/>
                </a:lnTo>
                <a:lnTo>
                  <a:pt x="7830" y="4033"/>
                </a:lnTo>
                <a:lnTo>
                  <a:pt x="6610" y="2622"/>
                </a:lnTo>
                <a:lnTo>
                  <a:pt x="6610" y="1598"/>
                </a:lnTo>
                <a:cubicBezTo>
                  <a:pt x="6610" y="753"/>
                  <a:pt x="6626" y="558"/>
                  <a:pt x="6698" y="489"/>
                </a:cubicBezTo>
                <a:cubicBezTo>
                  <a:pt x="6835" y="358"/>
                  <a:pt x="6779" y="135"/>
                  <a:pt x="6604" y="111"/>
                </a:cubicBezTo>
                <a:cubicBezTo>
                  <a:pt x="6600" y="111"/>
                  <a:pt x="6597" y="112"/>
                  <a:pt x="6593" y="111"/>
                </a:cubicBezTo>
                <a:close/>
                <a:moveTo>
                  <a:pt x="16981" y="119"/>
                </a:moveTo>
                <a:cubicBezTo>
                  <a:pt x="16970" y="120"/>
                  <a:pt x="16961" y="128"/>
                  <a:pt x="16951" y="132"/>
                </a:cubicBezTo>
                <a:cubicBezTo>
                  <a:pt x="16928" y="140"/>
                  <a:pt x="16905" y="152"/>
                  <a:pt x="16887" y="170"/>
                </a:cubicBezTo>
                <a:cubicBezTo>
                  <a:pt x="16850" y="208"/>
                  <a:pt x="16826" y="262"/>
                  <a:pt x="16826" y="337"/>
                </a:cubicBezTo>
                <a:cubicBezTo>
                  <a:pt x="16826" y="455"/>
                  <a:pt x="16650" y="701"/>
                  <a:pt x="16163" y="1259"/>
                </a:cubicBezTo>
                <a:cubicBezTo>
                  <a:pt x="15798" y="1677"/>
                  <a:pt x="15446" y="2026"/>
                  <a:pt x="15382" y="2034"/>
                </a:cubicBezTo>
                <a:cubicBezTo>
                  <a:pt x="15332" y="2040"/>
                  <a:pt x="15292" y="2047"/>
                  <a:pt x="15259" y="2052"/>
                </a:cubicBezTo>
                <a:cubicBezTo>
                  <a:pt x="15224" y="2081"/>
                  <a:pt x="15203" y="2121"/>
                  <a:pt x="15187" y="2166"/>
                </a:cubicBezTo>
                <a:cubicBezTo>
                  <a:pt x="15178" y="2258"/>
                  <a:pt x="15185" y="2377"/>
                  <a:pt x="15217" y="2414"/>
                </a:cubicBezTo>
                <a:cubicBezTo>
                  <a:pt x="15238" y="2438"/>
                  <a:pt x="15314" y="2460"/>
                  <a:pt x="15386" y="2460"/>
                </a:cubicBezTo>
                <a:cubicBezTo>
                  <a:pt x="15483" y="2460"/>
                  <a:pt x="15529" y="2410"/>
                  <a:pt x="15555" y="2277"/>
                </a:cubicBezTo>
                <a:cubicBezTo>
                  <a:pt x="15561" y="2251"/>
                  <a:pt x="15584" y="2205"/>
                  <a:pt x="15614" y="2153"/>
                </a:cubicBezTo>
                <a:cubicBezTo>
                  <a:pt x="15751" y="1890"/>
                  <a:pt x="16345" y="1181"/>
                  <a:pt x="16718" y="813"/>
                </a:cubicBezTo>
                <a:cubicBezTo>
                  <a:pt x="16869" y="661"/>
                  <a:pt x="16989" y="557"/>
                  <a:pt x="17032" y="557"/>
                </a:cubicBezTo>
                <a:cubicBezTo>
                  <a:pt x="17169" y="557"/>
                  <a:pt x="17221" y="404"/>
                  <a:pt x="17185" y="279"/>
                </a:cubicBezTo>
                <a:cubicBezTo>
                  <a:pt x="17172" y="250"/>
                  <a:pt x="17169" y="233"/>
                  <a:pt x="17148" y="200"/>
                </a:cubicBezTo>
                <a:cubicBezTo>
                  <a:pt x="17127" y="168"/>
                  <a:pt x="17099" y="153"/>
                  <a:pt x="17071" y="139"/>
                </a:cubicBezTo>
                <a:cubicBezTo>
                  <a:pt x="17039" y="126"/>
                  <a:pt x="17010" y="116"/>
                  <a:pt x="16981" y="119"/>
                </a:cubicBezTo>
                <a:close/>
                <a:moveTo>
                  <a:pt x="17644" y="175"/>
                </a:moveTo>
                <a:cubicBezTo>
                  <a:pt x="17512" y="204"/>
                  <a:pt x="17468" y="459"/>
                  <a:pt x="17569" y="600"/>
                </a:cubicBezTo>
                <a:cubicBezTo>
                  <a:pt x="17609" y="655"/>
                  <a:pt x="17636" y="822"/>
                  <a:pt x="17629" y="973"/>
                </a:cubicBezTo>
                <a:cubicBezTo>
                  <a:pt x="17626" y="1022"/>
                  <a:pt x="17619" y="1062"/>
                  <a:pt x="17609" y="1104"/>
                </a:cubicBezTo>
                <a:cubicBezTo>
                  <a:pt x="17607" y="1117"/>
                  <a:pt x="17605" y="1133"/>
                  <a:pt x="17602" y="1145"/>
                </a:cubicBezTo>
                <a:cubicBezTo>
                  <a:pt x="17602" y="1145"/>
                  <a:pt x="17602" y="1147"/>
                  <a:pt x="17602" y="1148"/>
                </a:cubicBezTo>
                <a:cubicBezTo>
                  <a:pt x="17602" y="1149"/>
                  <a:pt x="17600" y="1151"/>
                  <a:pt x="17600" y="1153"/>
                </a:cubicBezTo>
                <a:cubicBezTo>
                  <a:pt x="17555" y="1320"/>
                  <a:pt x="17391" y="1509"/>
                  <a:pt x="16782" y="2211"/>
                </a:cubicBezTo>
                <a:lnTo>
                  <a:pt x="15948" y="3179"/>
                </a:lnTo>
                <a:lnTo>
                  <a:pt x="15946" y="3179"/>
                </a:lnTo>
                <a:lnTo>
                  <a:pt x="15375" y="3179"/>
                </a:lnTo>
                <a:cubicBezTo>
                  <a:pt x="14871" y="3179"/>
                  <a:pt x="14857" y="3186"/>
                  <a:pt x="14678" y="3400"/>
                </a:cubicBezTo>
                <a:cubicBezTo>
                  <a:pt x="14581" y="3514"/>
                  <a:pt x="14514" y="3639"/>
                  <a:pt x="14515" y="3693"/>
                </a:cubicBezTo>
                <a:cubicBezTo>
                  <a:pt x="14516" y="3694"/>
                  <a:pt x="14515" y="3695"/>
                  <a:pt x="14515" y="3696"/>
                </a:cubicBezTo>
                <a:cubicBezTo>
                  <a:pt x="14728" y="3678"/>
                  <a:pt x="15041" y="3671"/>
                  <a:pt x="15549" y="3671"/>
                </a:cubicBezTo>
                <a:cubicBezTo>
                  <a:pt x="15964" y="3671"/>
                  <a:pt x="16234" y="3677"/>
                  <a:pt x="16446" y="3688"/>
                </a:cubicBezTo>
                <a:cubicBezTo>
                  <a:pt x="16596" y="3458"/>
                  <a:pt x="17147" y="2916"/>
                  <a:pt x="17262" y="2916"/>
                </a:cubicBezTo>
                <a:cubicBezTo>
                  <a:pt x="17279" y="2916"/>
                  <a:pt x="17291" y="2906"/>
                  <a:pt x="17306" y="2900"/>
                </a:cubicBezTo>
                <a:cubicBezTo>
                  <a:pt x="17332" y="2891"/>
                  <a:pt x="17356" y="2880"/>
                  <a:pt x="17372" y="2865"/>
                </a:cubicBezTo>
                <a:cubicBezTo>
                  <a:pt x="17391" y="2845"/>
                  <a:pt x="17405" y="2821"/>
                  <a:pt x="17416" y="2794"/>
                </a:cubicBezTo>
                <a:cubicBezTo>
                  <a:pt x="17420" y="2774"/>
                  <a:pt x="17422" y="2754"/>
                  <a:pt x="17422" y="2728"/>
                </a:cubicBezTo>
                <a:cubicBezTo>
                  <a:pt x="17422" y="2641"/>
                  <a:pt x="17388" y="2565"/>
                  <a:pt x="17339" y="2518"/>
                </a:cubicBezTo>
                <a:cubicBezTo>
                  <a:pt x="17326" y="2509"/>
                  <a:pt x="17315" y="2501"/>
                  <a:pt x="17302" y="2495"/>
                </a:cubicBezTo>
                <a:cubicBezTo>
                  <a:pt x="17292" y="2490"/>
                  <a:pt x="17283" y="2484"/>
                  <a:pt x="17273" y="2480"/>
                </a:cubicBezTo>
                <a:cubicBezTo>
                  <a:pt x="17167" y="2458"/>
                  <a:pt x="17052" y="2537"/>
                  <a:pt x="17052" y="2673"/>
                </a:cubicBezTo>
                <a:cubicBezTo>
                  <a:pt x="17052" y="2693"/>
                  <a:pt x="17043" y="2724"/>
                  <a:pt x="17027" y="2759"/>
                </a:cubicBezTo>
                <a:cubicBezTo>
                  <a:pt x="17012" y="2793"/>
                  <a:pt x="16990" y="2835"/>
                  <a:pt x="16962" y="2880"/>
                </a:cubicBezTo>
                <a:cubicBezTo>
                  <a:pt x="16960" y="2882"/>
                  <a:pt x="16960" y="2884"/>
                  <a:pt x="16959" y="2885"/>
                </a:cubicBezTo>
                <a:cubicBezTo>
                  <a:pt x="16958" y="2887"/>
                  <a:pt x="16958" y="2886"/>
                  <a:pt x="16957" y="2888"/>
                </a:cubicBezTo>
                <a:cubicBezTo>
                  <a:pt x="16897" y="2983"/>
                  <a:pt x="16811" y="3099"/>
                  <a:pt x="16700" y="3227"/>
                </a:cubicBezTo>
                <a:lnTo>
                  <a:pt x="16347" y="3638"/>
                </a:lnTo>
                <a:lnTo>
                  <a:pt x="15546" y="3638"/>
                </a:lnTo>
                <a:cubicBezTo>
                  <a:pt x="15106" y="3638"/>
                  <a:pt x="14727" y="3619"/>
                  <a:pt x="14706" y="3595"/>
                </a:cubicBezTo>
                <a:cubicBezTo>
                  <a:pt x="14696" y="3582"/>
                  <a:pt x="14701" y="3552"/>
                  <a:pt x="14717" y="3516"/>
                </a:cubicBezTo>
                <a:cubicBezTo>
                  <a:pt x="14733" y="3480"/>
                  <a:pt x="14758" y="3439"/>
                  <a:pt x="14792" y="3397"/>
                </a:cubicBezTo>
                <a:cubicBezTo>
                  <a:pt x="14820" y="3362"/>
                  <a:pt x="14846" y="3334"/>
                  <a:pt x="14875" y="3313"/>
                </a:cubicBezTo>
                <a:cubicBezTo>
                  <a:pt x="14960" y="3253"/>
                  <a:pt x="15093" y="3248"/>
                  <a:pt x="15441" y="3248"/>
                </a:cubicBezTo>
                <a:cubicBezTo>
                  <a:pt x="15450" y="3248"/>
                  <a:pt x="15449" y="3245"/>
                  <a:pt x="15459" y="3245"/>
                </a:cubicBezTo>
                <a:lnTo>
                  <a:pt x="16003" y="3245"/>
                </a:lnTo>
                <a:lnTo>
                  <a:pt x="16841" y="2277"/>
                </a:lnTo>
                <a:cubicBezTo>
                  <a:pt x="16852" y="2264"/>
                  <a:pt x="16856" y="2259"/>
                  <a:pt x="16867" y="2247"/>
                </a:cubicBezTo>
                <a:cubicBezTo>
                  <a:pt x="17595" y="1404"/>
                  <a:pt x="17677" y="1284"/>
                  <a:pt x="17677" y="1079"/>
                </a:cubicBezTo>
                <a:cubicBezTo>
                  <a:pt x="17677" y="953"/>
                  <a:pt x="17726" y="741"/>
                  <a:pt x="17786" y="610"/>
                </a:cubicBezTo>
                <a:cubicBezTo>
                  <a:pt x="17874" y="421"/>
                  <a:pt x="17883" y="359"/>
                  <a:pt x="17830" y="271"/>
                </a:cubicBezTo>
                <a:cubicBezTo>
                  <a:pt x="17826" y="264"/>
                  <a:pt x="17820" y="257"/>
                  <a:pt x="17815" y="251"/>
                </a:cubicBezTo>
                <a:cubicBezTo>
                  <a:pt x="17797" y="227"/>
                  <a:pt x="17775" y="206"/>
                  <a:pt x="17749" y="193"/>
                </a:cubicBezTo>
                <a:cubicBezTo>
                  <a:pt x="17742" y="189"/>
                  <a:pt x="17732" y="188"/>
                  <a:pt x="17725" y="185"/>
                </a:cubicBezTo>
                <a:cubicBezTo>
                  <a:pt x="17697" y="175"/>
                  <a:pt x="17669" y="169"/>
                  <a:pt x="17644" y="175"/>
                </a:cubicBezTo>
                <a:close/>
                <a:moveTo>
                  <a:pt x="3824" y="228"/>
                </a:moveTo>
                <a:cubicBezTo>
                  <a:pt x="3768" y="228"/>
                  <a:pt x="3735" y="236"/>
                  <a:pt x="3710" y="251"/>
                </a:cubicBezTo>
                <a:cubicBezTo>
                  <a:pt x="3699" y="262"/>
                  <a:pt x="3689" y="272"/>
                  <a:pt x="3679" y="284"/>
                </a:cubicBezTo>
                <a:cubicBezTo>
                  <a:pt x="3665" y="313"/>
                  <a:pt x="3660" y="354"/>
                  <a:pt x="3660" y="426"/>
                </a:cubicBezTo>
                <a:cubicBezTo>
                  <a:pt x="3660" y="500"/>
                  <a:pt x="3677" y="556"/>
                  <a:pt x="3699" y="593"/>
                </a:cubicBezTo>
                <a:cubicBezTo>
                  <a:pt x="3723" y="614"/>
                  <a:pt x="3750" y="628"/>
                  <a:pt x="3778" y="638"/>
                </a:cubicBezTo>
                <a:cubicBezTo>
                  <a:pt x="3810" y="643"/>
                  <a:pt x="3846" y="648"/>
                  <a:pt x="3870" y="651"/>
                </a:cubicBezTo>
                <a:cubicBezTo>
                  <a:pt x="3908" y="655"/>
                  <a:pt x="4016" y="743"/>
                  <a:pt x="4111" y="849"/>
                </a:cubicBezTo>
                <a:cubicBezTo>
                  <a:pt x="4112" y="850"/>
                  <a:pt x="4113" y="850"/>
                  <a:pt x="4114" y="851"/>
                </a:cubicBezTo>
                <a:lnTo>
                  <a:pt x="4285" y="1041"/>
                </a:lnTo>
                <a:lnTo>
                  <a:pt x="4285" y="2138"/>
                </a:lnTo>
                <a:lnTo>
                  <a:pt x="4285" y="2163"/>
                </a:lnTo>
                <a:lnTo>
                  <a:pt x="4285" y="3235"/>
                </a:lnTo>
                <a:lnTo>
                  <a:pt x="4794" y="3830"/>
                </a:lnTo>
                <a:lnTo>
                  <a:pt x="5303" y="4425"/>
                </a:lnTo>
                <a:lnTo>
                  <a:pt x="5654" y="4425"/>
                </a:lnTo>
                <a:lnTo>
                  <a:pt x="6007" y="4425"/>
                </a:lnTo>
                <a:lnTo>
                  <a:pt x="6062" y="4489"/>
                </a:lnTo>
                <a:lnTo>
                  <a:pt x="6071" y="4489"/>
                </a:lnTo>
                <a:lnTo>
                  <a:pt x="6762" y="5292"/>
                </a:lnTo>
                <a:lnTo>
                  <a:pt x="6795" y="5325"/>
                </a:lnTo>
                <a:cubicBezTo>
                  <a:pt x="6904" y="5451"/>
                  <a:pt x="6963" y="5531"/>
                  <a:pt x="7049" y="5636"/>
                </a:cubicBezTo>
                <a:cubicBezTo>
                  <a:pt x="7229" y="5852"/>
                  <a:pt x="7394" y="6055"/>
                  <a:pt x="7457" y="6161"/>
                </a:cubicBezTo>
                <a:cubicBezTo>
                  <a:pt x="7461" y="6167"/>
                  <a:pt x="7467" y="6175"/>
                  <a:pt x="7470" y="6181"/>
                </a:cubicBezTo>
                <a:cubicBezTo>
                  <a:pt x="7471" y="6182"/>
                  <a:pt x="7474" y="6185"/>
                  <a:pt x="7475" y="6186"/>
                </a:cubicBezTo>
                <a:cubicBezTo>
                  <a:pt x="7481" y="6196"/>
                  <a:pt x="7477" y="6200"/>
                  <a:pt x="7481" y="6209"/>
                </a:cubicBezTo>
                <a:cubicBezTo>
                  <a:pt x="7501" y="6245"/>
                  <a:pt x="7519" y="6278"/>
                  <a:pt x="7519" y="6295"/>
                </a:cubicBezTo>
                <a:cubicBezTo>
                  <a:pt x="7519" y="6304"/>
                  <a:pt x="7524" y="6316"/>
                  <a:pt x="7525" y="6325"/>
                </a:cubicBezTo>
                <a:cubicBezTo>
                  <a:pt x="7532" y="6401"/>
                  <a:pt x="7568" y="6481"/>
                  <a:pt x="7617" y="6513"/>
                </a:cubicBezTo>
                <a:cubicBezTo>
                  <a:pt x="7731" y="6586"/>
                  <a:pt x="7874" y="6510"/>
                  <a:pt x="7905" y="6379"/>
                </a:cubicBezTo>
                <a:cubicBezTo>
                  <a:pt x="7908" y="6360"/>
                  <a:pt x="7913" y="6346"/>
                  <a:pt x="7914" y="6325"/>
                </a:cubicBezTo>
                <a:cubicBezTo>
                  <a:pt x="7910" y="6223"/>
                  <a:pt x="7844" y="6128"/>
                  <a:pt x="7769" y="6092"/>
                </a:cubicBezTo>
                <a:cubicBezTo>
                  <a:pt x="7763" y="6091"/>
                  <a:pt x="7760" y="6089"/>
                  <a:pt x="7753" y="6087"/>
                </a:cubicBezTo>
                <a:cubicBezTo>
                  <a:pt x="7751" y="6087"/>
                  <a:pt x="7745" y="6083"/>
                  <a:pt x="7743" y="6082"/>
                </a:cubicBezTo>
                <a:cubicBezTo>
                  <a:pt x="7718" y="6076"/>
                  <a:pt x="7693" y="6075"/>
                  <a:pt x="7670" y="6085"/>
                </a:cubicBezTo>
                <a:cubicBezTo>
                  <a:pt x="7623" y="6105"/>
                  <a:pt x="7292" y="5771"/>
                  <a:pt x="6832" y="5239"/>
                </a:cubicBezTo>
                <a:lnTo>
                  <a:pt x="6073" y="4360"/>
                </a:lnTo>
                <a:lnTo>
                  <a:pt x="5761" y="4360"/>
                </a:lnTo>
                <a:lnTo>
                  <a:pt x="5393" y="4360"/>
                </a:lnTo>
                <a:lnTo>
                  <a:pt x="4895" y="3787"/>
                </a:lnTo>
                <a:lnTo>
                  <a:pt x="4397" y="3215"/>
                </a:lnTo>
                <a:lnTo>
                  <a:pt x="4397" y="3212"/>
                </a:lnTo>
                <a:lnTo>
                  <a:pt x="4342" y="3149"/>
                </a:lnTo>
                <a:lnTo>
                  <a:pt x="4342" y="2044"/>
                </a:lnTo>
                <a:lnTo>
                  <a:pt x="4342" y="947"/>
                </a:lnTo>
                <a:lnTo>
                  <a:pt x="4298" y="892"/>
                </a:lnTo>
                <a:lnTo>
                  <a:pt x="4171" y="742"/>
                </a:lnTo>
                <a:cubicBezTo>
                  <a:pt x="4077" y="634"/>
                  <a:pt x="4012" y="521"/>
                  <a:pt x="4028" y="491"/>
                </a:cubicBezTo>
                <a:cubicBezTo>
                  <a:pt x="4042" y="466"/>
                  <a:pt x="4044" y="439"/>
                  <a:pt x="4043" y="413"/>
                </a:cubicBezTo>
                <a:cubicBezTo>
                  <a:pt x="4032" y="375"/>
                  <a:pt x="4013" y="335"/>
                  <a:pt x="3986" y="296"/>
                </a:cubicBezTo>
                <a:cubicBezTo>
                  <a:pt x="3946" y="257"/>
                  <a:pt x="3892" y="228"/>
                  <a:pt x="3824" y="228"/>
                </a:cubicBezTo>
                <a:close/>
                <a:moveTo>
                  <a:pt x="7639" y="370"/>
                </a:moveTo>
                <a:cubicBezTo>
                  <a:pt x="7604" y="364"/>
                  <a:pt x="7571" y="368"/>
                  <a:pt x="7543" y="377"/>
                </a:cubicBezTo>
                <a:cubicBezTo>
                  <a:pt x="7540" y="378"/>
                  <a:pt x="7539" y="379"/>
                  <a:pt x="7536" y="380"/>
                </a:cubicBezTo>
                <a:cubicBezTo>
                  <a:pt x="7483" y="400"/>
                  <a:pt x="7447" y="448"/>
                  <a:pt x="7433" y="507"/>
                </a:cubicBezTo>
                <a:cubicBezTo>
                  <a:pt x="7430" y="520"/>
                  <a:pt x="7433" y="526"/>
                  <a:pt x="7431" y="540"/>
                </a:cubicBezTo>
                <a:cubicBezTo>
                  <a:pt x="7429" y="567"/>
                  <a:pt x="7427" y="595"/>
                  <a:pt x="7435" y="626"/>
                </a:cubicBezTo>
                <a:cubicBezTo>
                  <a:pt x="7451" y="686"/>
                  <a:pt x="7370" y="832"/>
                  <a:pt x="7236" y="983"/>
                </a:cubicBezTo>
                <a:lnTo>
                  <a:pt x="7008" y="1239"/>
                </a:lnTo>
                <a:lnTo>
                  <a:pt x="7008" y="1958"/>
                </a:lnTo>
                <a:lnTo>
                  <a:pt x="7008" y="1996"/>
                </a:lnTo>
                <a:lnTo>
                  <a:pt x="7008" y="2754"/>
                </a:lnTo>
                <a:lnTo>
                  <a:pt x="8113" y="4033"/>
                </a:lnTo>
                <a:lnTo>
                  <a:pt x="9221" y="5310"/>
                </a:lnTo>
                <a:lnTo>
                  <a:pt x="9221" y="6166"/>
                </a:lnTo>
                <a:lnTo>
                  <a:pt x="9221" y="7022"/>
                </a:lnTo>
                <a:lnTo>
                  <a:pt x="8967" y="7311"/>
                </a:lnTo>
                <a:lnTo>
                  <a:pt x="8710" y="7600"/>
                </a:lnTo>
                <a:lnTo>
                  <a:pt x="8710" y="9307"/>
                </a:lnTo>
                <a:lnTo>
                  <a:pt x="8710" y="11017"/>
                </a:lnTo>
                <a:lnTo>
                  <a:pt x="9561" y="11997"/>
                </a:lnTo>
                <a:lnTo>
                  <a:pt x="9590" y="12030"/>
                </a:lnTo>
                <a:lnTo>
                  <a:pt x="10413" y="12980"/>
                </a:lnTo>
                <a:lnTo>
                  <a:pt x="10413" y="13064"/>
                </a:lnTo>
                <a:cubicBezTo>
                  <a:pt x="10451" y="13145"/>
                  <a:pt x="10470" y="13215"/>
                  <a:pt x="10470" y="13292"/>
                </a:cubicBezTo>
                <a:cubicBezTo>
                  <a:pt x="10470" y="13427"/>
                  <a:pt x="10483" y="13537"/>
                  <a:pt x="10498" y="13537"/>
                </a:cubicBezTo>
                <a:cubicBezTo>
                  <a:pt x="10514" y="13537"/>
                  <a:pt x="10527" y="13411"/>
                  <a:pt x="10527" y="13254"/>
                </a:cubicBezTo>
                <a:cubicBezTo>
                  <a:pt x="10527" y="12973"/>
                  <a:pt x="10510" y="12949"/>
                  <a:pt x="9647" y="11934"/>
                </a:cubicBezTo>
                <a:lnTo>
                  <a:pt x="8767" y="10900"/>
                </a:lnTo>
                <a:lnTo>
                  <a:pt x="8767" y="10885"/>
                </a:lnTo>
                <a:lnTo>
                  <a:pt x="8767" y="9307"/>
                </a:lnTo>
                <a:lnTo>
                  <a:pt x="8767" y="9302"/>
                </a:lnTo>
                <a:lnTo>
                  <a:pt x="8767" y="7731"/>
                </a:lnTo>
                <a:lnTo>
                  <a:pt x="8767" y="7708"/>
                </a:lnTo>
                <a:lnTo>
                  <a:pt x="9024" y="7404"/>
                </a:lnTo>
                <a:lnTo>
                  <a:pt x="9278" y="7101"/>
                </a:lnTo>
                <a:lnTo>
                  <a:pt x="9278" y="6173"/>
                </a:lnTo>
                <a:lnTo>
                  <a:pt x="9278" y="6168"/>
                </a:lnTo>
                <a:lnTo>
                  <a:pt x="9278" y="5244"/>
                </a:lnTo>
                <a:lnTo>
                  <a:pt x="8170" y="3967"/>
                </a:lnTo>
                <a:lnTo>
                  <a:pt x="7065" y="2690"/>
                </a:lnTo>
                <a:lnTo>
                  <a:pt x="7065" y="2619"/>
                </a:lnTo>
                <a:lnTo>
                  <a:pt x="7065" y="1996"/>
                </a:lnTo>
                <a:lnTo>
                  <a:pt x="7065" y="1966"/>
                </a:lnTo>
                <a:lnTo>
                  <a:pt x="7065" y="1317"/>
                </a:lnTo>
                <a:lnTo>
                  <a:pt x="7065" y="1305"/>
                </a:lnTo>
                <a:lnTo>
                  <a:pt x="7251" y="1094"/>
                </a:lnTo>
                <a:lnTo>
                  <a:pt x="7275" y="1069"/>
                </a:lnTo>
                <a:cubicBezTo>
                  <a:pt x="7276" y="1068"/>
                  <a:pt x="7277" y="1067"/>
                  <a:pt x="7277" y="1066"/>
                </a:cubicBezTo>
                <a:cubicBezTo>
                  <a:pt x="7393" y="930"/>
                  <a:pt x="7541" y="818"/>
                  <a:pt x="7609" y="818"/>
                </a:cubicBezTo>
                <a:cubicBezTo>
                  <a:pt x="7611" y="818"/>
                  <a:pt x="7613" y="818"/>
                  <a:pt x="7615" y="818"/>
                </a:cubicBezTo>
                <a:cubicBezTo>
                  <a:pt x="7620" y="817"/>
                  <a:pt x="7629" y="809"/>
                  <a:pt x="7633" y="808"/>
                </a:cubicBezTo>
                <a:cubicBezTo>
                  <a:pt x="7748" y="790"/>
                  <a:pt x="7775" y="751"/>
                  <a:pt x="7775" y="590"/>
                </a:cubicBezTo>
                <a:cubicBezTo>
                  <a:pt x="7775" y="433"/>
                  <a:pt x="7748" y="388"/>
                  <a:pt x="7639" y="370"/>
                </a:cubicBezTo>
                <a:close/>
                <a:moveTo>
                  <a:pt x="3291" y="459"/>
                </a:moveTo>
                <a:cubicBezTo>
                  <a:pt x="3220" y="459"/>
                  <a:pt x="3179" y="463"/>
                  <a:pt x="3155" y="486"/>
                </a:cubicBezTo>
                <a:cubicBezTo>
                  <a:pt x="3152" y="491"/>
                  <a:pt x="3147" y="496"/>
                  <a:pt x="3144" y="502"/>
                </a:cubicBezTo>
                <a:cubicBezTo>
                  <a:pt x="3127" y="537"/>
                  <a:pt x="3120" y="586"/>
                  <a:pt x="3120" y="654"/>
                </a:cubicBezTo>
                <a:cubicBezTo>
                  <a:pt x="3120" y="654"/>
                  <a:pt x="3120" y="655"/>
                  <a:pt x="3120" y="656"/>
                </a:cubicBezTo>
                <a:cubicBezTo>
                  <a:pt x="3120" y="735"/>
                  <a:pt x="3127" y="786"/>
                  <a:pt x="3148" y="818"/>
                </a:cubicBezTo>
                <a:cubicBezTo>
                  <a:pt x="3159" y="834"/>
                  <a:pt x="3174" y="845"/>
                  <a:pt x="3192" y="854"/>
                </a:cubicBezTo>
                <a:cubicBezTo>
                  <a:pt x="3211" y="863"/>
                  <a:pt x="3233" y="869"/>
                  <a:pt x="3262" y="874"/>
                </a:cubicBezTo>
                <a:cubicBezTo>
                  <a:pt x="3276" y="876"/>
                  <a:pt x="3299" y="893"/>
                  <a:pt x="3317" y="902"/>
                </a:cubicBezTo>
                <a:cubicBezTo>
                  <a:pt x="3318" y="902"/>
                  <a:pt x="3319" y="904"/>
                  <a:pt x="3319" y="904"/>
                </a:cubicBezTo>
                <a:cubicBezTo>
                  <a:pt x="3328" y="907"/>
                  <a:pt x="3339" y="914"/>
                  <a:pt x="3348" y="917"/>
                </a:cubicBezTo>
                <a:cubicBezTo>
                  <a:pt x="3375" y="928"/>
                  <a:pt x="3403" y="939"/>
                  <a:pt x="3431" y="960"/>
                </a:cubicBezTo>
                <a:cubicBezTo>
                  <a:pt x="3436" y="963"/>
                  <a:pt x="3440" y="967"/>
                  <a:pt x="3445" y="970"/>
                </a:cubicBezTo>
                <a:cubicBezTo>
                  <a:pt x="3482" y="1000"/>
                  <a:pt x="3524" y="1042"/>
                  <a:pt x="3574" y="1094"/>
                </a:cubicBezTo>
                <a:cubicBezTo>
                  <a:pt x="3576" y="1097"/>
                  <a:pt x="3578" y="1097"/>
                  <a:pt x="3581" y="1099"/>
                </a:cubicBezTo>
                <a:cubicBezTo>
                  <a:pt x="3582" y="1100"/>
                  <a:pt x="3584" y="1104"/>
                  <a:pt x="3585" y="1104"/>
                </a:cubicBezTo>
                <a:cubicBezTo>
                  <a:pt x="3596" y="1115"/>
                  <a:pt x="3608" y="1121"/>
                  <a:pt x="3618" y="1132"/>
                </a:cubicBezTo>
                <a:lnTo>
                  <a:pt x="3831" y="1370"/>
                </a:lnTo>
                <a:lnTo>
                  <a:pt x="3831" y="2067"/>
                </a:lnTo>
                <a:lnTo>
                  <a:pt x="3831" y="2075"/>
                </a:lnTo>
                <a:cubicBezTo>
                  <a:pt x="3831" y="2076"/>
                  <a:pt x="3831" y="2078"/>
                  <a:pt x="3831" y="2080"/>
                </a:cubicBezTo>
                <a:cubicBezTo>
                  <a:pt x="3830" y="2086"/>
                  <a:pt x="3828" y="2092"/>
                  <a:pt x="3828" y="2100"/>
                </a:cubicBezTo>
                <a:cubicBezTo>
                  <a:pt x="3827" y="2468"/>
                  <a:pt x="3811" y="2783"/>
                  <a:pt x="3791" y="2807"/>
                </a:cubicBezTo>
                <a:cubicBezTo>
                  <a:pt x="3784" y="2815"/>
                  <a:pt x="3769" y="2810"/>
                  <a:pt x="3754" y="2807"/>
                </a:cubicBezTo>
                <a:cubicBezTo>
                  <a:pt x="3742" y="2829"/>
                  <a:pt x="3730" y="2837"/>
                  <a:pt x="3717" y="2830"/>
                </a:cubicBezTo>
                <a:cubicBezTo>
                  <a:pt x="3715" y="2829"/>
                  <a:pt x="3712" y="2826"/>
                  <a:pt x="3710" y="2824"/>
                </a:cubicBezTo>
                <a:cubicBezTo>
                  <a:pt x="3699" y="2815"/>
                  <a:pt x="3688" y="2796"/>
                  <a:pt x="3677" y="2764"/>
                </a:cubicBezTo>
                <a:cubicBezTo>
                  <a:pt x="3677" y="2763"/>
                  <a:pt x="3675" y="2765"/>
                  <a:pt x="3675" y="2764"/>
                </a:cubicBezTo>
                <a:cubicBezTo>
                  <a:pt x="3666" y="2756"/>
                  <a:pt x="3659" y="2753"/>
                  <a:pt x="3651" y="2743"/>
                </a:cubicBezTo>
                <a:cubicBezTo>
                  <a:pt x="3609" y="2700"/>
                  <a:pt x="3583" y="2649"/>
                  <a:pt x="3567" y="2561"/>
                </a:cubicBezTo>
                <a:cubicBezTo>
                  <a:pt x="3552" y="2475"/>
                  <a:pt x="3548" y="2349"/>
                  <a:pt x="3548" y="2166"/>
                </a:cubicBezTo>
                <a:cubicBezTo>
                  <a:pt x="3548" y="2163"/>
                  <a:pt x="3548" y="2163"/>
                  <a:pt x="3548" y="2161"/>
                </a:cubicBezTo>
                <a:cubicBezTo>
                  <a:pt x="3548" y="1741"/>
                  <a:pt x="3535" y="1690"/>
                  <a:pt x="3348" y="1474"/>
                </a:cubicBezTo>
                <a:lnTo>
                  <a:pt x="3293" y="1416"/>
                </a:lnTo>
                <a:cubicBezTo>
                  <a:pt x="3111" y="1222"/>
                  <a:pt x="2990" y="1148"/>
                  <a:pt x="2865" y="1148"/>
                </a:cubicBezTo>
                <a:cubicBezTo>
                  <a:pt x="2770" y="1148"/>
                  <a:pt x="2631" y="1100"/>
                  <a:pt x="2556" y="1044"/>
                </a:cubicBezTo>
                <a:cubicBezTo>
                  <a:pt x="2549" y="1039"/>
                  <a:pt x="2543" y="1038"/>
                  <a:pt x="2536" y="1034"/>
                </a:cubicBezTo>
                <a:cubicBezTo>
                  <a:pt x="2413" y="954"/>
                  <a:pt x="2282" y="984"/>
                  <a:pt x="2225" y="1084"/>
                </a:cubicBezTo>
                <a:cubicBezTo>
                  <a:pt x="2222" y="1089"/>
                  <a:pt x="2216" y="1094"/>
                  <a:pt x="2214" y="1099"/>
                </a:cubicBezTo>
                <a:cubicBezTo>
                  <a:pt x="2196" y="1137"/>
                  <a:pt x="2188" y="1182"/>
                  <a:pt x="2194" y="1234"/>
                </a:cubicBezTo>
                <a:cubicBezTo>
                  <a:pt x="2213" y="1387"/>
                  <a:pt x="2430" y="1453"/>
                  <a:pt x="2543" y="1373"/>
                </a:cubicBezTo>
                <a:cubicBezTo>
                  <a:pt x="2564" y="1353"/>
                  <a:pt x="2585" y="1331"/>
                  <a:pt x="2600" y="1302"/>
                </a:cubicBezTo>
                <a:cubicBezTo>
                  <a:pt x="2626" y="1250"/>
                  <a:pt x="2666" y="1226"/>
                  <a:pt x="2714" y="1216"/>
                </a:cubicBezTo>
                <a:cubicBezTo>
                  <a:pt x="2751" y="1207"/>
                  <a:pt x="2790" y="1208"/>
                  <a:pt x="2837" y="1224"/>
                </a:cubicBezTo>
                <a:cubicBezTo>
                  <a:pt x="2837" y="1224"/>
                  <a:pt x="2838" y="1223"/>
                  <a:pt x="2839" y="1224"/>
                </a:cubicBezTo>
                <a:cubicBezTo>
                  <a:pt x="2852" y="1228"/>
                  <a:pt x="2867" y="1243"/>
                  <a:pt x="2881" y="1249"/>
                </a:cubicBezTo>
                <a:cubicBezTo>
                  <a:pt x="2924" y="1269"/>
                  <a:pt x="2968" y="1289"/>
                  <a:pt x="3017" y="1327"/>
                </a:cubicBezTo>
                <a:cubicBezTo>
                  <a:pt x="3080" y="1377"/>
                  <a:pt x="3149" y="1443"/>
                  <a:pt x="3219" y="1522"/>
                </a:cubicBezTo>
                <a:cubicBezTo>
                  <a:pt x="3487" y="1828"/>
                  <a:pt x="3488" y="1833"/>
                  <a:pt x="3488" y="2255"/>
                </a:cubicBezTo>
                <a:cubicBezTo>
                  <a:pt x="3488" y="2450"/>
                  <a:pt x="3494" y="2563"/>
                  <a:pt x="3519" y="2650"/>
                </a:cubicBezTo>
                <a:cubicBezTo>
                  <a:pt x="3544" y="2737"/>
                  <a:pt x="3590" y="2799"/>
                  <a:pt x="3675" y="2900"/>
                </a:cubicBezTo>
                <a:lnTo>
                  <a:pt x="3859" y="3121"/>
                </a:lnTo>
                <a:lnTo>
                  <a:pt x="3875" y="2222"/>
                </a:lnTo>
                <a:lnTo>
                  <a:pt x="3875" y="2209"/>
                </a:lnTo>
                <a:lnTo>
                  <a:pt x="3890" y="1320"/>
                </a:lnTo>
                <a:lnTo>
                  <a:pt x="3690" y="1084"/>
                </a:lnTo>
                <a:cubicBezTo>
                  <a:pt x="3580" y="954"/>
                  <a:pt x="3488" y="784"/>
                  <a:pt x="3488" y="709"/>
                </a:cubicBezTo>
                <a:cubicBezTo>
                  <a:pt x="3488" y="597"/>
                  <a:pt x="3429" y="507"/>
                  <a:pt x="3350" y="464"/>
                </a:cubicBezTo>
                <a:cubicBezTo>
                  <a:pt x="3331" y="461"/>
                  <a:pt x="3316" y="459"/>
                  <a:pt x="3291" y="459"/>
                </a:cubicBezTo>
                <a:close/>
                <a:moveTo>
                  <a:pt x="18679" y="626"/>
                </a:moveTo>
                <a:cubicBezTo>
                  <a:pt x="18619" y="634"/>
                  <a:pt x="18559" y="674"/>
                  <a:pt x="18519" y="740"/>
                </a:cubicBezTo>
                <a:cubicBezTo>
                  <a:pt x="18519" y="740"/>
                  <a:pt x="18517" y="739"/>
                  <a:pt x="18517" y="740"/>
                </a:cubicBezTo>
                <a:cubicBezTo>
                  <a:pt x="18509" y="763"/>
                  <a:pt x="18499" y="776"/>
                  <a:pt x="18493" y="811"/>
                </a:cubicBezTo>
                <a:cubicBezTo>
                  <a:pt x="18492" y="815"/>
                  <a:pt x="18483" y="826"/>
                  <a:pt x="18482" y="831"/>
                </a:cubicBezTo>
                <a:cubicBezTo>
                  <a:pt x="18476" y="858"/>
                  <a:pt x="18473" y="887"/>
                  <a:pt x="18473" y="917"/>
                </a:cubicBezTo>
                <a:cubicBezTo>
                  <a:pt x="18473" y="996"/>
                  <a:pt x="18339" y="1203"/>
                  <a:pt x="18159" y="1408"/>
                </a:cubicBezTo>
                <a:lnTo>
                  <a:pt x="17846" y="1766"/>
                </a:lnTo>
                <a:lnTo>
                  <a:pt x="17846" y="2272"/>
                </a:lnTo>
                <a:lnTo>
                  <a:pt x="17846" y="2293"/>
                </a:lnTo>
                <a:lnTo>
                  <a:pt x="17846" y="2781"/>
                </a:lnTo>
                <a:lnTo>
                  <a:pt x="17846" y="2822"/>
                </a:lnTo>
                <a:lnTo>
                  <a:pt x="17400" y="3329"/>
                </a:lnTo>
                <a:cubicBezTo>
                  <a:pt x="17141" y="3623"/>
                  <a:pt x="17025" y="3738"/>
                  <a:pt x="16920" y="3790"/>
                </a:cubicBezTo>
                <a:cubicBezTo>
                  <a:pt x="16923" y="3803"/>
                  <a:pt x="16920" y="3816"/>
                  <a:pt x="16911" y="3833"/>
                </a:cubicBezTo>
                <a:cubicBezTo>
                  <a:pt x="16889" y="3875"/>
                  <a:pt x="16285" y="3899"/>
                  <a:pt x="15658" y="3901"/>
                </a:cubicBezTo>
                <a:lnTo>
                  <a:pt x="17021" y="3901"/>
                </a:lnTo>
                <a:lnTo>
                  <a:pt x="17337" y="3539"/>
                </a:lnTo>
                <a:lnTo>
                  <a:pt x="17468" y="3384"/>
                </a:lnTo>
                <a:lnTo>
                  <a:pt x="17905" y="2870"/>
                </a:lnTo>
                <a:lnTo>
                  <a:pt x="17905" y="2358"/>
                </a:lnTo>
                <a:lnTo>
                  <a:pt x="17905" y="1831"/>
                </a:lnTo>
                <a:lnTo>
                  <a:pt x="17962" y="1768"/>
                </a:lnTo>
                <a:lnTo>
                  <a:pt x="17962" y="1766"/>
                </a:lnTo>
                <a:lnTo>
                  <a:pt x="18030" y="1690"/>
                </a:lnTo>
                <a:lnTo>
                  <a:pt x="18232" y="1457"/>
                </a:lnTo>
                <a:cubicBezTo>
                  <a:pt x="18239" y="1449"/>
                  <a:pt x="18245" y="1446"/>
                  <a:pt x="18252" y="1439"/>
                </a:cubicBezTo>
                <a:lnTo>
                  <a:pt x="18258" y="1429"/>
                </a:lnTo>
                <a:cubicBezTo>
                  <a:pt x="18271" y="1414"/>
                  <a:pt x="18287" y="1405"/>
                  <a:pt x="18300" y="1391"/>
                </a:cubicBezTo>
                <a:cubicBezTo>
                  <a:pt x="18453" y="1226"/>
                  <a:pt x="18590" y="1107"/>
                  <a:pt x="18662" y="1089"/>
                </a:cubicBezTo>
                <a:cubicBezTo>
                  <a:pt x="18670" y="1086"/>
                  <a:pt x="18686" y="1070"/>
                  <a:pt x="18693" y="1069"/>
                </a:cubicBezTo>
                <a:cubicBezTo>
                  <a:pt x="18746" y="1060"/>
                  <a:pt x="18787" y="1040"/>
                  <a:pt x="18820" y="1013"/>
                </a:cubicBezTo>
                <a:cubicBezTo>
                  <a:pt x="18882" y="946"/>
                  <a:pt x="18908" y="840"/>
                  <a:pt x="18862" y="740"/>
                </a:cubicBezTo>
                <a:cubicBezTo>
                  <a:pt x="18849" y="712"/>
                  <a:pt x="18835" y="691"/>
                  <a:pt x="18818" y="674"/>
                </a:cubicBezTo>
                <a:cubicBezTo>
                  <a:pt x="18782" y="648"/>
                  <a:pt x="18736" y="629"/>
                  <a:pt x="18679" y="626"/>
                </a:cubicBezTo>
                <a:close/>
                <a:moveTo>
                  <a:pt x="13982" y="833"/>
                </a:moveTo>
                <a:cubicBezTo>
                  <a:pt x="13949" y="829"/>
                  <a:pt x="13915" y="837"/>
                  <a:pt x="13881" y="846"/>
                </a:cubicBezTo>
                <a:cubicBezTo>
                  <a:pt x="13867" y="850"/>
                  <a:pt x="13855" y="856"/>
                  <a:pt x="13842" y="861"/>
                </a:cubicBezTo>
                <a:cubicBezTo>
                  <a:pt x="13811" y="876"/>
                  <a:pt x="13779" y="891"/>
                  <a:pt x="13763" y="914"/>
                </a:cubicBezTo>
                <a:cubicBezTo>
                  <a:pt x="13720" y="974"/>
                  <a:pt x="13601" y="1016"/>
                  <a:pt x="13471" y="1016"/>
                </a:cubicBezTo>
                <a:lnTo>
                  <a:pt x="13249" y="1016"/>
                </a:lnTo>
                <a:lnTo>
                  <a:pt x="13249" y="1343"/>
                </a:lnTo>
                <a:lnTo>
                  <a:pt x="13249" y="1672"/>
                </a:lnTo>
                <a:lnTo>
                  <a:pt x="13438" y="1672"/>
                </a:lnTo>
                <a:lnTo>
                  <a:pt x="13471" y="1672"/>
                </a:lnTo>
                <a:cubicBezTo>
                  <a:pt x="13525" y="1672"/>
                  <a:pt x="13572" y="1682"/>
                  <a:pt x="13618" y="1695"/>
                </a:cubicBezTo>
                <a:cubicBezTo>
                  <a:pt x="13625" y="1697"/>
                  <a:pt x="13637" y="1695"/>
                  <a:pt x="13644" y="1697"/>
                </a:cubicBezTo>
                <a:cubicBezTo>
                  <a:pt x="13645" y="1697"/>
                  <a:pt x="13644" y="1700"/>
                  <a:pt x="13644" y="1700"/>
                </a:cubicBezTo>
                <a:cubicBezTo>
                  <a:pt x="13698" y="1718"/>
                  <a:pt x="13741" y="1743"/>
                  <a:pt x="13763" y="1773"/>
                </a:cubicBezTo>
                <a:cubicBezTo>
                  <a:pt x="13798" y="1822"/>
                  <a:pt x="13876" y="1848"/>
                  <a:pt x="13949" y="1849"/>
                </a:cubicBezTo>
                <a:cubicBezTo>
                  <a:pt x="14017" y="1839"/>
                  <a:pt x="14083" y="1799"/>
                  <a:pt x="14123" y="1725"/>
                </a:cubicBezTo>
                <a:cubicBezTo>
                  <a:pt x="14170" y="1637"/>
                  <a:pt x="14155" y="1578"/>
                  <a:pt x="14052" y="1452"/>
                </a:cubicBezTo>
                <a:lnTo>
                  <a:pt x="13932" y="1302"/>
                </a:lnTo>
                <a:lnTo>
                  <a:pt x="13811" y="1452"/>
                </a:lnTo>
                <a:cubicBezTo>
                  <a:pt x="13670" y="1625"/>
                  <a:pt x="13380" y="1661"/>
                  <a:pt x="13331" y="1512"/>
                </a:cubicBezTo>
                <a:cubicBezTo>
                  <a:pt x="13313" y="1461"/>
                  <a:pt x="13307" y="1350"/>
                  <a:pt x="13317" y="1267"/>
                </a:cubicBezTo>
                <a:cubicBezTo>
                  <a:pt x="13329" y="1169"/>
                  <a:pt x="13395" y="1110"/>
                  <a:pt x="13484" y="1094"/>
                </a:cubicBezTo>
                <a:cubicBezTo>
                  <a:pt x="13573" y="1079"/>
                  <a:pt x="13686" y="1108"/>
                  <a:pt x="13789" y="1186"/>
                </a:cubicBezTo>
                <a:lnTo>
                  <a:pt x="13923" y="1287"/>
                </a:lnTo>
                <a:lnTo>
                  <a:pt x="14044" y="1213"/>
                </a:lnTo>
                <a:cubicBezTo>
                  <a:pt x="14087" y="1187"/>
                  <a:pt x="14116" y="1151"/>
                  <a:pt x="14134" y="1112"/>
                </a:cubicBezTo>
                <a:cubicBezTo>
                  <a:pt x="14136" y="1106"/>
                  <a:pt x="14134" y="1100"/>
                  <a:pt x="14136" y="1094"/>
                </a:cubicBezTo>
                <a:cubicBezTo>
                  <a:pt x="14149" y="1038"/>
                  <a:pt x="14143" y="981"/>
                  <a:pt x="14123" y="932"/>
                </a:cubicBezTo>
                <a:cubicBezTo>
                  <a:pt x="14114" y="917"/>
                  <a:pt x="14111" y="901"/>
                  <a:pt x="14098" y="889"/>
                </a:cubicBezTo>
                <a:cubicBezTo>
                  <a:pt x="14070" y="861"/>
                  <a:pt x="14031" y="840"/>
                  <a:pt x="13982" y="833"/>
                </a:cubicBezTo>
                <a:close/>
                <a:moveTo>
                  <a:pt x="8058" y="917"/>
                </a:moveTo>
                <a:cubicBezTo>
                  <a:pt x="8030" y="917"/>
                  <a:pt x="8008" y="920"/>
                  <a:pt x="7988" y="922"/>
                </a:cubicBezTo>
                <a:cubicBezTo>
                  <a:pt x="7964" y="936"/>
                  <a:pt x="7940" y="950"/>
                  <a:pt x="7920" y="978"/>
                </a:cubicBezTo>
                <a:cubicBezTo>
                  <a:pt x="7903" y="1002"/>
                  <a:pt x="7899" y="1029"/>
                  <a:pt x="7892" y="1056"/>
                </a:cubicBezTo>
                <a:cubicBezTo>
                  <a:pt x="7891" y="1075"/>
                  <a:pt x="7887" y="1090"/>
                  <a:pt x="7887" y="1115"/>
                </a:cubicBezTo>
                <a:cubicBezTo>
                  <a:pt x="7887" y="1161"/>
                  <a:pt x="7890" y="1195"/>
                  <a:pt x="7896" y="1224"/>
                </a:cubicBezTo>
                <a:cubicBezTo>
                  <a:pt x="7909" y="1256"/>
                  <a:pt x="7926" y="1286"/>
                  <a:pt x="7951" y="1307"/>
                </a:cubicBezTo>
                <a:cubicBezTo>
                  <a:pt x="7960" y="1315"/>
                  <a:pt x="7975" y="1312"/>
                  <a:pt x="7986" y="1317"/>
                </a:cubicBezTo>
                <a:cubicBezTo>
                  <a:pt x="8001" y="1322"/>
                  <a:pt x="8014" y="1327"/>
                  <a:pt x="8034" y="1330"/>
                </a:cubicBezTo>
                <a:cubicBezTo>
                  <a:pt x="8041" y="1331"/>
                  <a:pt x="8055" y="1345"/>
                  <a:pt x="8063" y="1348"/>
                </a:cubicBezTo>
                <a:cubicBezTo>
                  <a:pt x="8141" y="1359"/>
                  <a:pt x="8286" y="1473"/>
                  <a:pt x="8427" y="1639"/>
                </a:cubicBezTo>
                <a:cubicBezTo>
                  <a:pt x="8482" y="1703"/>
                  <a:pt x="8526" y="1754"/>
                  <a:pt x="8565" y="1793"/>
                </a:cubicBezTo>
                <a:cubicBezTo>
                  <a:pt x="8566" y="1794"/>
                  <a:pt x="8567" y="1795"/>
                  <a:pt x="8567" y="1796"/>
                </a:cubicBezTo>
                <a:cubicBezTo>
                  <a:pt x="8606" y="1834"/>
                  <a:pt x="8639" y="1859"/>
                  <a:pt x="8673" y="1880"/>
                </a:cubicBezTo>
                <a:cubicBezTo>
                  <a:pt x="8691" y="1891"/>
                  <a:pt x="8711" y="1898"/>
                  <a:pt x="8730" y="1905"/>
                </a:cubicBezTo>
                <a:cubicBezTo>
                  <a:pt x="8748" y="1912"/>
                  <a:pt x="8765" y="1919"/>
                  <a:pt x="8785" y="1923"/>
                </a:cubicBezTo>
                <a:cubicBezTo>
                  <a:pt x="8799" y="1925"/>
                  <a:pt x="8815" y="1926"/>
                  <a:pt x="8831" y="1928"/>
                </a:cubicBezTo>
                <a:cubicBezTo>
                  <a:pt x="8860" y="1931"/>
                  <a:pt x="8888" y="1933"/>
                  <a:pt x="8925" y="1933"/>
                </a:cubicBezTo>
                <a:cubicBezTo>
                  <a:pt x="9153" y="1933"/>
                  <a:pt x="9201" y="1963"/>
                  <a:pt x="9454" y="2277"/>
                </a:cubicBezTo>
                <a:cubicBezTo>
                  <a:pt x="9525" y="2366"/>
                  <a:pt x="9586" y="2462"/>
                  <a:pt x="9636" y="2546"/>
                </a:cubicBezTo>
                <a:cubicBezTo>
                  <a:pt x="9695" y="2638"/>
                  <a:pt x="9732" y="2715"/>
                  <a:pt x="9732" y="2761"/>
                </a:cubicBezTo>
                <a:cubicBezTo>
                  <a:pt x="9732" y="2841"/>
                  <a:pt x="9764" y="2920"/>
                  <a:pt x="9803" y="2938"/>
                </a:cubicBezTo>
                <a:cubicBezTo>
                  <a:pt x="9839" y="2955"/>
                  <a:pt x="9873" y="2962"/>
                  <a:pt x="9906" y="2964"/>
                </a:cubicBezTo>
                <a:cubicBezTo>
                  <a:pt x="9926" y="2964"/>
                  <a:pt x="9948" y="2960"/>
                  <a:pt x="9967" y="2954"/>
                </a:cubicBezTo>
                <a:cubicBezTo>
                  <a:pt x="10017" y="2937"/>
                  <a:pt x="10059" y="2902"/>
                  <a:pt x="10090" y="2845"/>
                </a:cubicBezTo>
                <a:cubicBezTo>
                  <a:pt x="10131" y="2769"/>
                  <a:pt x="10132" y="2690"/>
                  <a:pt x="10105" y="2629"/>
                </a:cubicBezTo>
                <a:cubicBezTo>
                  <a:pt x="10105" y="2629"/>
                  <a:pt x="10106" y="2628"/>
                  <a:pt x="10105" y="2627"/>
                </a:cubicBezTo>
                <a:cubicBezTo>
                  <a:pt x="10092" y="2596"/>
                  <a:pt x="10071" y="2572"/>
                  <a:pt x="10044" y="2553"/>
                </a:cubicBezTo>
                <a:cubicBezTo>
                  <a:pt x="10017" y="2535"/>
                  <a:pt x="9981" y="2523"/>
                  <a:pt x="9943" y="2523"/>
                </a:cubicBezTo>
                <a:cubicBezTo>
                  <a:pt x="9902" y="2523"/>
                  <a:pt x="9845" y="2493"/>
                  <a:pt x="9774" y="2437"/>
                </a:cubicBezTo>
                <a:cubicBezTo>
                  <a:pt x="9774" y="2437"/>
                  <a:pt x="9772" y="2435"/>
                  <a:pt x="9772" y="2434"/>
                </a:cubicBezTo>
                <a:cubicBezTo>
                  <a:pt x="9714" y="2387"/>
                  <a:pt x="9644" y="2319"/>
                  <a:pt x="9564" y="2227"/>
                </a:cubicBezTo>
                <a:cubicBezTo>
                  <a:pt x="9553" y="2215"/>
                  <a:pt x="9546" y="2209"/>
                  <a:pt x="9535" y="2196"/>
                </a:cubicBezTo>
                <a:cubicBezTo>
                  <a:pt x="9535" y="2196"/>
                  <a:pt x="9533" y="2197"/>
                  <a:pt x="9533" y="2196"/>
                </a:cubicBezTo>
                <a:cubicBezTo>
                  <a:pt x="9472" y="2125"/>
                  <a:pt x="9423" y="2068"/>
                  <a:pt x="9379" y="2024"/>
                </a:cubicBezTo>
                <a:cubicBezTo>
                  <a:pt x="9336" y="1980"/>
                  <a:pt x="9299" y="1946"/>
                  <a:pt x="9263" y="1923"/>
                </a:cubicBezTo>
                <a:cubicBezTo>
                  <a:pt x="9191" y="1877"/>
                  <a:pt x="9125" y="1869"/>
                  <a:pt x="9024" y="1869"/>
                </a:cubicBezTo>
                <a:cubicBezTo>
                  <a:pt x="8974" y="1869"/>
                  <a:pt x="8930" y="1865"/>
                  <a:pt x="8892" y="1857"/>
                </a:cubicBezTo>
                <a:cubicBezTo>
                  <a:pt x="8816" y="1841"/>
                  <a:pt x="8757" y="1803"/>
                  <a:pt x="8675" y="1720"/>
                </a:cubicBezTo>
                <a:cubicBezTo>
                  <a:pt x="8675" y="1720"/>
                  <a:pt x="8673" y="1720"/>
                  <a:pt x="8673" y="1720"/>
                </a:cubicBezTo>
                <a:cubicBezTo>
                  <a:pt x="8631" y="1678"/>
                  <a:pt x="8585" y="1623"/>
                  <a:pt x="8528" y="1555"/>
                </a:cubicBezTo>
                <a:cubicBezTo>
                  <a:pt x="8383" y="1384"/>
                  <a:pt x="8257" y="1172"/>
                  <a:pt x="8247" y="1082"/>
                </a:cubicBezTo>
                <a:cubicBezTo>
                  <a:pt x="8239" y="1008"/>
                  <a:pt x="8202" y="961"/>
                  <a:pt x="8157" y="930"/>
                </a:cubicBezTo>
                <a:cubicBezTo>
                  <a:pt x="8132" y="922"/>
                  <a:pt x="8101" y="917"/>
                  <a:pt x="8058" y="917"/>
                </a:cubicBezTo>
                <a:close/>
                <a:moveTo>
                  <a:pt x="17159" y="917"/>
                </a:moveTo>
                <a:cubicBezTo>
                  <a:pt x="17057" y="917"/>
                  <a:pt x="17019" y="958"/>
                  <a:pt x="17005" y="1082"/>
                </a:cubicBezTo>
                <a:cubicBezTo>
                  <a:pt x="17003" y="1106"/>
                  <a:pt x="16985" y="1146"/>
                  <a:pt x="16959" y="1193"/>
                </a:cubicBezTo>
                <a:cubicBezTo>
                  <a:pt x="16960" y="1195"/>
                  <a:pt x="16961" y="1199"/>
                  <a:pt x="16962" y="1201"/>
                </a:cubicBezTo>
                <a:cubicBezTo>
                  <a:pt x="16977" y="1229"/>
                  <a:pt x="16731" y="1546"/>
                  <a:pt x="16415" y="1910"/>
                </a:cubicBezTo>
                <a:cubicBezTo>
                  <a:pt x="16403" y="1924"/>
                  <a:pt x="16395" y="1934"/>
                  <a:pt x="16382" y="1948"/>
                </a:cubicBezTo>
                <a:cubicBezTo>
                  <a:pt x="16382" y="1948"/>
                  <a:pt x="16383" y="1950"/>
                  <a:pt x="16382" y="1951"/>
                </a:cubicBezTo>
                <a:lnTo>
                  <a:pt x="15777" y="2655"/>
                </a:lnTo>
                <a:lnTo>
                  <a:pt x="15198" y="2655"/>
                </a:lnTo>
                <a:lnTo>
                  <a:pt x="14618" y="2655"/>
                </a:lnTo>
                <a:lnTo>
                  <a:pt x="14491" y="2391"/>
                </a:lnTo>
                <a:lnTo>
                  <a:pt x="14395" y="2191"/>
                </a:lnTo>
                <a:cubicBezTo>
                  <a:pt x="14356" y="2173"/>
                  <a:pt x="14290" y="2161"/>
                  <a:pt x="14206" y="2151"/>
                </a:cubicBezTo>
                <a:cubicBezTo>
                  <a:pt x="14110" y="2140"/>
                  <a:pt x="13995" y="2130"/>
                  <a:pt x="13844" y="2130"/>
                </a:cubicBezTo>
                <a:cubicBezTo>
                  <a:pt x="13832" y="2130"/>
                  <a:pt x="13829" y="2128"/>
                  <a:pt x="13818" y="2128"/>
                </a:cubicBezTo>
                <a:cubicBezTo>
                  <a:pt x="13803" y="2128"/>
                  <a:pt x="13799" y="2128"/>
                  <a:pt x="13785" y="2128"/>
                </a:cubicBezTo>
                <a:cubicBezTo>
                  <a:pt x="13626" y="2126"/>
                  <a:pt x="13493" y="2120"/>
                  <a:pt x="13407" y="2110"/>
                </a:cubicBezTo>
                <a:cubicBezTo>
                  <a:pt x="13406" y="2110"/>
                  <a:pt x="13407" y="2110"/>
                  <a:pt x="13405" y="2110"/>
                </a:cubicBezTo>
                <a:cubicBezTo>
                  <a:pt x="13360" y="2105"/>
                  <a:pt x="13299" y="2099"/>
                  <a:pt x="13293" y="2092"/>
                </a:cubicBezTo>
                <a:cubicBezTo>
                  <a:pt x="13288" y="2086"/>
                  <a:pt x="13290" y="2074"/>
                  <a:pt x="13289" y="2062"/>
                </a:cubicBezTo>
                <a:cubicBezTo>
                  <a:pt x="13275" y="2053"/>
                  <a:pt x="13258" y="2044"/>
                  <a:pt x="13249" y="2032"/>
                </a:cubicBezTo>
                <a:cubicBezTo>
                  <a:pt x="13138" y="1876"/>
                  <a:pt x="12937" y="1942"/>
                  <a:pt x="12881" y="2077"/>
                </a:cubicBezTo>
                <a:cubicBezTo>
                  <a:pt x="12871" y="2123"/>
                  <a:pt x="12869" y="2165"/>
                  <a:pt x="12876" y="2204"/>
                </a:cubicBezTo>
                <a:cubicBezTo>
                  <a:pt x="12881" y="2219"/>
                  <a:pt x="12881" y="2236"/>
                  <a:pt x="12890" y="2252"/>
                </a:cubicBezTo>
                <a:cubicBezTo>
                  <a:pt x="12973" y="2404"/>
                  <a:pt x="13125" y="2422"/>
                  <a:pt x="13245" y="2298"/>
                </a:cubicBezTo>
                <a:cubicBezTo>
                  <a:pt x="13245" y="2297"/>
                  <a:pt x="13247" y="2298"/>
                  <a:pt x="13247" y="2298"/>
                </a:cubicBezTo>
                <a:cubicBezTo>
                  <a:pt x="13248" y="2297"/>
                  <a:pt x="13248" y="2296"/>
                  <a:pt x="13249" y="2295"/>
                </a:cubicBezTo>
                <a:cubicBezTo>
                  <a:pt x="13264" y="2275"/>
                  <a:pt x="13289" y="2258"/>
                  <a:pt x="13320" y="2244"/>
                </a:cubicBezTo>
                <a:cubicBezTo>
                  <a:pt x="13346" y="2233"/>
                  <a:pt x="13381" y="2224"/>
                  <a:pt x="13423" y="2217"/>
                </a:cubicBezTo>
                <a:cubicBezTo>
                  <a:pt x="13424" y="2216"/>
                  <a:pt x="13424" y="2217"/>
                  <a:pt x="13425" y="2217"/>
                </a:cubicBezTo>
                <a:cubicBezTo>
                  <a:pt x="13429" y="2216"/>
                  <a:pt x="13439" y="2217"/>
                  <a:pt x="13442" y="2217"/>
                </a:cubicBezTo>
                <a:cubicBezTo>
                  <a:pt x="13527" y="2204"/>
                  <a:pt x="13634" y="2196"/>
                  <a:pt x="13796" y="2196"/>
                </a:cubicBezTo>
                <a:lnTo>
                  <a:pt x="14272" y="2196"/>
                </a:lnTo>
                <a:lnTo>
                  <a:pt x="14287" y="2229"/>
                </a:lnTo>
                <a:lnTo>
                  <a:pt x="14300" y="2229"/>
                </a:lnTo>
                <a:lnTo>
                  <a:pt x="14436" y="2475"/>
                </a:lnTo>
                <a:lnTo>
                  <a:pt x="14575" y="2721"/>
                </a:lnTo>
                <a:lnTo>
                  <a:pt x="15193" y="2721"/>
                </a:lnTo>
                <a:lnTo>
                  <a:pt x="15204" y="2721"/>
                </a:lnTo>
                <a:lnTo>
                  <a:pt x="15834" y="2718"/>
                </a:lnTo>
                <a:lnTo>
                  <a:pt x="15919" y="2619"/>
                </a:lnTo>
                <a:lnTo>
                  <a:pt x="16428" y="2032"/>
                </a:lnTo>
                <a:cubicBezTo>
                  <a:pt x="16814" y="1585"/>
                  <a:pt x="17065" y="1343"/>
                  <a:pt x="17144" y="1343"/>
                </a:cubicBezTo>
                <a:cubicBezTo>
                  <a:pt x="17201" y="1343"/>
                  <a:pt x="17269" y="1307"/>
                  <a:pt x="17315" y="1262"/>
                </a:cubicBezTo>
                <a:cubicBezTo>
                  <a:pt x="17352" y="1215"/>
                  <a:pt x="17371" y="1155"/>
                  <a:pt x="17370" y="1089"/>
                </a:cubicBezTo>
                <a:cubicBezTo>
                  <a:pt x="17354" y="996"/>
                  <a:pt x="17276" y="917"/>
                  <a:pt x="17159" y="917"/>
                </a:cubicBezTo>
                <a:close/>
                <a:moveTo>
                  <a:pt x="12582" y="1249"/>
                </a:moveTo>
                <a:cubicBezTo>
                  <a:pt x="12551" y="1254"/>
                  <a:pt x="12522" y="1276"/>
                  <a:pt x="12488" y="1315"/>
                </a:cubicBezTo>
                <a:cubicBezTo>
                  <a:pt x="12443" y="1367"/>
                  <a:pt x="12422" y="1404"/>
                  <a:pt x="12413" y="1441"/>
                </a:cubicBezTo>
                <a:cubicBezTo>
                  <a:pt x="12411" y="1457"/>
                  <a:pt x="12411" y="1473"/>
                  <a:pt x="12411" y="1490"/>
                </a:cubicBezTo>
                <a:cubicBezTo>
                  <a:pt x="12418" y="1530"/>
                  <a:pt x="12437" y="1574"/>
                  <a:pt x="12481" y="1642"/>
                </a:cubicBezTo>
                <a:cubicBezTo>
                  <a:pt x="12495" y="1662"/>
                  <a:pt x="12509" y="1694"/>
                  <a:pt x="12519" y="1730"/>
                </a:cubicBezTo>
                <a:cubicBezTo>
                  <a:pt x="12557" y="1825"/>
                  <a:pt x="12569" y="2021"/>
                  <a:pt x="12569" y="2455"/>
                </a:cubicBezTo>
                <a:cubicBezTo>
                  <a:pt x="12569" y="2782"/>
                  <a:pt x="12568" y="2959"/>
                  <a:pt x="12549" y="3073"/>
                </a:cubicBezTo>
                <a:cubicBezTo>
                  <a:pt x="12544" y="3109"/>
                  <a:pt x="12533" y="3133"/>
                  <a:pt x="12523" y="3159"/>
                </a:cubicBezTo>
                <a:cubicBezTo>
                  <a:pt x="12518" y="3172"/>
                  <a:pt x="12516" y="3190"/>
                  <a:pt x="12510" y="3202"/>
                </a:cubicBezTo>
                <a:cubicBezTo>
                  <a:pt x="12510" y="3202"/>
                  <a:pt x="12510" y="3204"/>
                  <a:pt x="12510" y="3204"/>
                </a:cubicBezTo>
                <a:cubicBezTo>
                  <a:pt x="12492" y="3239"/>
                  <a:pt x="12468" y="3265"/>
                  <a:pt x="12438" y="3298"/>
                </a:cubicBezTo>
                <a:cubicBezTo>
                  <a:pt x="12401" y="3338"/>
                  <a:pt x="12363" y="3371"/>
                  <a:pt x="12332" y="3389"/>
                </a:cubicBezTo>
                <a:cubicBezTo>
                  <a:pt x="12302" y="3407"/>
                  <a:pt x="12279" y="3411"/>
                  <a:pt x="12269" y="3400"/>
                </a:cubicBezTo>
                <a:cubicBezTo>
                  <a:pt x="12248" y="3375"/>
                  <a:pt x="12229" y="3133"/>
                  <a:pt x="12229" y="2862"/>
                </a:cubicBezTo>
                <a:cubicBezTo>
                  <a:pt x="12229" y="2505"/>
                  <a:pt x="12254" y="2338"/>
                  <a:pt x="12319" y="2255"/>
                </a:cubicBezTo>
                <a:cubicBezTo>
                  <a:pt x="12353" y="2211"/>
                  <a:pt x="12374" y="2163"/>
                  <a:pt x="12383" y="2118"/>
                </a:cubicBezTo>
                <a:cubicBezTo>
                  <a:pt x="12398" y="2030"/>
                  <a:pt x="12366" y="1950"/>
                  <a:pt x="12299" y="1905"/>
                </a:cubicBezTo>
                <a:cubicBezTo>
                  <a:pt x="12297" y="1904"/>
                  <a:pt x="12295" y="1904"/>
                  <a:pt x="12293" y="1902"/>
                </a:cubicBezTo>
                <a:cubicBezTo>
                  <a:pt x="12262" y="1886"/>
                  <a:pt x="12224" y="1874"/>
                  <a:pt x="12181" y="1880"/>
                </a:cubicBezTo>
                <a:cubicBezTo>
                  <a:pt x="12066" y="1895"/>
                  <a:pt x="12027" y="1941"/>
                  <a:pt x="12014" y="2070"/>
                </a:cubicBezTo>
                <a:cubicBezTo>
                  <a:pt x="12010" y="2113"/>
                  <a:pt x="12014" y="2161"/>
                  <a:pt x="12025" y="2204"/>
                </a:cubicBezTo>
                <a:cubicBezTo>
                  <a:pt x="12039" y="2235"/>
                  <a:pt x="12049" y="2264"/>
                  <a:pt x="12071" y="2298"/>
                </a:cubicBezTo>
                <a:cubicBezTo>
                  <a:pt x="12084" y="2316"/>
                  <a:pt x="12092" y="2336"/>
                  <a:pt x="12102" y="2353"/>
                </a:cubicBezTo>
                <a:cubicBezTo>
                  <a:pt x="12111" y="2367"/>
                  <a:pt x="12121" y="2378"/>
                  <a:pt x="12128" y="2396"/>
                </a:cubicBezTo>
                <a:cubicBezTo>
                  <a:pt x="12153" y="2453"/>
                  <a:pt x="12156" y="2545"/>
                  <a:pt x="12159" y="2635"/>
                </a:cubicBezTo>
                <a:cubicBezTo>
                  <a:pt x="12164" y="2700"/>
                  <a:pt x="12172" y="2751"/>
                  <a:pt x="12172" y="2845"/>
                </a:cubicBezTo>
                <a:lnTo>
                  <a:pt x="12172" y="3283"/>
                </a:lnTo>
                <a:lnTo>
                  <a:pt x="11839" y="3663"/>
                </a:lnTo>
                <a:lnTo>
                  <a:pt x="11832" y="3671"/>
                </a:lnTo>
                <a:cubicBezTo>
                  <a:pt x="11823" y="3681"/>
                  <a:pt x="11819" y="3685"/>
                  <a:pt x="11810" y="3696"/>
                </a:cubicBezTo>
                <a:lnTo>
                  <a:pt x="11503" y="4053"/>
                </a:lnTo>
                <a:cubicBezTo>
                  <a:pt x="11498" y="4086"/>
                  <a:pt x="11496" y="4288"/>
                  <a:pt x="11492" y="4431"/>
                </a:cubicBezTo>
                <a:lnTo>
                  <a:pt x="11492" y="7339"/>
                </a:lnTo>
                <a:lnTo>
                  <a:pt x="11492" y="7344"/>
                </a:lnTo>
                <a:lnTo>
                  <a:pt x="11492" y="10619"/>
                </a:lnTo>
                <a:lnTo>
                  <a:pt x="12014" y="11227"/>
                </a:lnTo>
                <a:cubicBezTo>
                  <a:pt x="12302" y="11561"/>
                  <a:pt x="12565" y="11832"/>
                  <a:pt x="12598" y="11832"/>
                </a:cubicBezTo>
                <a:cubicBezTo>
                  <a:pt x="12630" y="11832"/>
                  <a:pt x="12842" y="11619"/>
                  <a:pt x="13067" y="11356"/>
                </a:cubicBezTo>
                <a:lnTo>
                  <a:pt x="13478" y="10880"/>
                </a:lnTo>
                <a:lnTo>
                  <a:pt x="13478" y="10153"/>
                </a:lnTo>
                <a:cubicBezTo>
                  <a:pt x="13478" y="9686"/>
                  <a:pt x="13486" y="9503"/>
                  <a:pt x="13528" y="9401"/>
                </a:cubicBezTo>
                <a:cubicBezTo>
                  <a:pt x="13542" y="9367"/>
                  <a:pt x="13558" y="9343"/>
                  <a:pt x="13581" y="9320"/>
                </a:cubicBezTo>
                <a:cubicBezTo>
                  <a:pt x="13638" y="9260"/>
                  <a:pt x="13702" y="9232"/>
                  <a:pt x="13723" y="9256"/>
                </a:cubicBezTo>
                <a:cubicBezTo>
                  <a:pt x="13744" y="9280"/>
                  <a:pt x="13761" y="9686"/>
                  <a:pt x="13761" y="10158"/>
                </a:cubicBezTo>
                <a:lnTo>
                  <a:pt x="13761" y="11017"/>
                </a:lnTo>
                <a:lnTo>
                  <a:pt x="13265" y="11584"/>
                </a:lnTo>
                <a:cubicBezTo>
                  <a:pt x="13036" y="11845"/>
                  <a:pt x="12841" y="12038"/>
                  <a:pt x="12721" y="12124"/>
                </a:cubicBezTo>
                <a:cubicBezTo>
                  <a:pt x="12681" y="12152"/>
                  <a:pt x="12648" y="12169"/>
                  <a:pt x="12626" y="12172"/>
                </a:cubicBezTo>
                <a:cubicBezTo>
                  <a:pt x="12625" y="12172"/>
                  <a:pt x="12623" y="12174"/>
                  <a:pt x="12622" y="12174"/>
                </a:cubicBezTo>
                <a:cubicBezTo>
                  <a:pt x="12545" y="12188"/>
                  <a:pt x="12491" y="12257"/>
                  <a:pt x="12468" y="12337"/>
                </a:cubicBezTo>
                <a:cubicBezTo>
                  <a:pt x="12467" y="12341"/>
                  <a:pt x="12467" y="12345"/>
                  <a:pt x="12466" y="12349"/>
                </a:cubicBezTo>
                <a:cubicBezTo>
                  <a:pt x="12460" y="12376"/>
                  <a:pt x="12460" y="12404"/>
                  <a:pt x="12462" y="12430"/>
                </a:cubicBezTo>
                <a:cubicBezTo>
                  <a:pt x="12464" y="12452"/>
                  <a:pt x="12467" y="12474"/>
                  <a:pt x="12473" y="12496"/>
                </a:cubicBezTo>
                <a:cubicBezTo>
                  <a:pt x="12484" y="12522"/>
                  <a:pt x="12498" y="12547"/>
                  <a:pt x="12521" y="12565"/>
                </a:cubicBezTo>
                <a:cubicBezTo>
                  <a:pt x="12586" y="12612"/>
                  <a:pt x="12650" y="12609"/>
                  <a:pt x="12705" y="12590"/>
                </a:cubicBezTo>
                <a:cubicBezTo>
                  <a:pt x="12759" y="12557"/>
                  <a:pt x="12807" y="12504"/>
                  <a:pt x="12833" y="12433"/>
                </a:cubicBezTo>
                <a:cubicBezTo>
                  <a:pt x="12842" y="12400"/>
                  <a:pt x="12852" y="12367"/>
                  <a:pt x="12852" y="12326"/>
                </a:cubicBezTo>
                <a:cubicBezTo>
                  <a:pt x="12852" y="12243"/>
                  <a:pt x="13039" y="11977"/>
                  <a:pt x="13335" y="11637"/>
                </a:cubicBezTo>
                <a:lnTo>
                  <a:pt x="13818" y="11083"/>
                </a:lnTo>
                <a:lnTo>
                  <a:pt x="13818" y="9018"/>
                </a:lnTo>
                <a:lnTo>
                  <a:pt x="13818" y="6951"/>
                </a:lnTo>
                <a:lnTo>
                  <a:pt x="14684" y="5950"/>
                </a:lnTo>
                <a:lnTo>
                  <a:pt x="15546" y="4950"/>
                </a:lnTo>
                <a:lnTo>
                  <a:pt x="16178" y="4950"/>
                </a:lnTo>
                <a:cubicBezTo>
                  <a:pt x="16582" y="4950"/>
                  <a:pt x="16741" y="4960"/>
                  <a:pt x="16830" y="5008"/>
                </a:cubicBezTo>
                <a:cubicBezTo>
                  <a:pt x="16830" y="5008"/>
                  <a:pt x="16832" y="5008"/>
                  <a:pt x="16832" y="5008"/>
                </a:cubicBezTo>
                <a:cubicBezTo>
                  <a:pt x="16861" y="5024"/>
                  <a:pt x="16882" y="5044"/>
                  <a:pt x="16902" y="5069"/>
                </a:cubicBezTo>
                <a:cubicBezTo>
                  <a:pt x="16954" y="5135"/>
                  <a:pt x="16978" y="5209"/>
                  <a:pt x="16957" y="5234"/>
                </a:cubicBezTo>
                <a:cubicBezTo>
                  <a:pt x="16936" y="5258"/>
                  <a:pt x="16675" y="5277"/>
                  <a:pt x="16376" y="5277"/>
                </a:cubicBezTo>
                <a:lnTo>
                  <a:pt x="15829" y="5277"/>
                </a:lnTo>
                <a:lnTo>
                  <a:pt x="15097" y="6125"/>
                </a:lnTo>
                <a:cubicBezTo>
                  <a:pt x="14598" y="6703"/>
                  <a:pt x="14318" y="6981"/>
                  <a:pt x="14219" y="6994"/>
                </a:cubicBezTo>
                <a:cubicBezTo>
                  <a:pt x="14168" y="7001"/>
                  <a:pt x="14131" y="7020"/>
                  <a:pt x="14105" y="7047"/>
                </a:cubicBezTo>
                <a:cubicBezTo>
                  <a:pt x="14100" y="7054"/>
                  <a:pt x="14098" y="7064"/>
                  <a:pt x="14094" y="7073"/>
                </a:cubicBezTo>
                <a:cubicBezTo>
                  <a:pt x="14081" y="7104"/>
                  <a:pt x="14074" y="7146"/>
                  <a:pt x="14074" y="7212"/>
                </a:cubicBezTo>
                <a:cubicBezTo>
                  <a:pt x="14074" y="7387"/>
                  <a:pt x="14092" y="7407"/>
                  <a:pt x="14243" y="7407"/>
                </a:cubicBezTo>
                <a:cubicBezTo>
                  <a:pt x="14278" y="7407"/>
                  <a:pt x="14306" y="7407"/>
                  <a:pt x="14329" y="7402"/>
                </a:cubicBezTo>
                <a:cubicBezTo>
                  <a:pt x="14347" y="7398"/>
                  <a:pt x="14361" y="7390"/>
                  <a:pt x="14373" y="7382"/>
                </a:cubicBezTo>
                <a:cubicBezTo>
                  <a:pt x="14381" y="7376"/>
                  <a:pt x="14386" y="7368"/>
                  <a:pt x="14392" y="7361"/>
                </a:cubicBezTo>
                <a:cubicBezTo>
                  <a:pt x="14413" y="7336"/>
                  <a:pt x="14425" y="7300"/>
                  <a:pt x="14432" y="7242"/>
                </a:cubicBezTo>
                <a:cubicBezTo>
                  <a:pt x="14432" y="7238"/>
                  <a:pt x="14440" y="7229"/>
                  <a:pt x="14441" y="7225"/>
                </a:cubicBezTo>
                <a:cubicBezTo>
                  <a:pt x="14441" y="7214"/>
                  <a:pt x="14443" y="7206"/>
                  <a:pt x="14443" y="7194"/>
                </a:cubicBezTo>
                <a:cubicBezTo>
                  <a:pt x="14443" y="7051"/>
                  <a:pt x="14589" y="6848"/>
                  <a:pt x="15180" y="6178"/>
                </a:cubicBezTo>
                <a:lnTo>
                  <a:pt x="15919" y="5342"/>
                </a:lnTo>
                <a:lnTo>
                  <a:pt x="15946" y="5342"/>
                </a:lnTo>
                <a:lnTo>
                  <a:pt x="16698" y="5342"/>
                </a:lnTo>
                <a:lnTo>
                  <a:pt x="16709" y="5342"/>
                </a:lnTo>
                <a:lnTo>
                  <a:pt x="17477" y="5342"/>
                </a:lnTo>
                <a:lnTo>
                  <a:pt x="17975" y="4770"/>
                </a:lnTo>
                <a:lnTo>
                  <a:pt x="18197" y="4517"/>
                </a:lnTo>
                <a:lnTo>
                  <a:pt x="18223" y="4486"/>
                </a:lnTo>
                <a:lnTo>
                  <a:pt x="18245" y="4458"/>
                </a:lnTo>
                <a:lnTo>
                  <a:pt x="18473" y="4190"/>
                </a:lnTo>
                <a:lnTo>
                  <a:pt x="18473" y="3204"/>
                </a:lnTo>
                <a:cubicBezTo>
                  <a:pt x="18473" y="2803"/>
                  <a:pt x="18476" y="2552"/>
                  <a:pt x="18489" y="2391"/>
                </a:cubicBezTo>
                <a:cubicBezTo>
                  <a:pt x="18501" y="2231"/>
                  <a:pt x="18522" y="2163"/>
                  <a:pt x="18557" y="2130"/>
                </a:cubicBezTo>
                <a:cubicBezTo>
                  <a:pt x="18585" y="2103"/>
                  <a:pt x="18604" y="2064"/>
                  <a:pt x="18618" y="2021"/>
                </a:cubicBezTo>
                <a:cubicBezTo>
                  <a:pt x="18619" y="2019"/>
                  <a:pt x="18620" y="2018"/>
                  <a:pt x="18620" y="2016"/>
                </a:cubicBezTo>
                <a:cubicBezTo>
                  <a:pt x="18633" y="1976"/>
                  <a:pt x="18638" y="1932"/>
                  <a:pt x="18638" y="1890"/>
                </a:cubicBezTo>
                <a:cubicBezTo>
                  <a:pt x="18638" y="1887"/>
                  <a:pt x="18638" y="1885"/>
                  <a:pt x="18638" y="1882"/>
                </a:cubicBezTo>
                <a:cubicBezTo>
                  <a:pt x="18627" y="1708"/>
                  <a:pt x="18461" y="1640"/>
                  <a:pt x="18337" y="1748"/>
                </a:cubicBezTo>
                <a:cubicBezTo>
                  <a:pt x="18295" y="1795"/>
                  <a:pt x="18267" y="1861"/>
                  <a:pt x="18260" y="1928"/>
                </a:cubicBezTo>
                <a:cubicBezTo>
                  <a:pt x="18269" y="1965"/>
                  <a:pt x="18279" y="1999"/>
                  <a:pt x="18315" y="2072"/>
                </a:cubicBezTo>
                <a:cubicBezTo>
                  <a:pt x="18331" y="2103"/>
                  <a:pt x="18341" y="2140"/>
                  <a:pt x="18353" y="2176"/>
                </a:cubicBezTo>
                <a:cubicBezTo>
                  <a:pt x="18400" y="2272"/>
                  <a:pt x="18414" y="2493"/>
                  <a:pt x="18414" y="3139"/>
                </a:cubicBezTo>
                <a:lnTo>
                  <a:pt x="18414" y="4068"/>
                </a:lnTo>
                <a:lnTo>
                  <a:pt x="18372" y="4116"/>
                </a:lnTo>
                <a:cubicBezTo>
                  <a:pt x="18372" y="4118"/>
                  <a:pt x="18371" y="4131"/>
                  <a:pt x="18370" y="4132"/>
                </a:cubicBezTo>
                <a:cubicBezTo>
                  <a:pt x="18347" y="4168"/>
                  <a:pt x="18108" y="4443"/>
                  <a:pt x="17837" y="4745"/>
                </a:cubicBezTo>
                <a:cubicBezTo>
                  <a:pt x="17685" y="4914"/>
                  <a:pt x="17581" y="5019"/>
                  <a:pt x="17490" y="5102"/>
                </a:cubicBezTo>
                <a:cubicBezTo>
                  <a:pt x="17476" y="5115"/>
                  <a:pt x="17451" y="5144"/>
                  <a:pt x="17438" y="5155"/>
                </a:cubicBezTo>
                <a:cubicBezTo>
                  <a:pt x="17437" y="5155"/>
                  <a:pt x="17436" y="5157"/>
                  <a:pt x="17435" y="5158"/>
                </a:cubicBezTo>
                <a:cubicBezTo>
                  <a:pt x="17431" y="5161"/>
                  <a:pt x="17429" y="5162"/>
                  <a:pt x="17424" y="5165"/>
                </a:cubicBezTo>
                <a:cubicBezTo>
                  <a:pt x="17339" y="5239"/>
                  <a:pt x="17284" y="5268"/>
                  <a:pt x="17251" y="5254"/>
                </a:cubicBezTo>
                <a:cubicBezTo>
                  <a:pt x="17250" y="5253"/>
                  <a:pt x="17250" y="5252"/>
                  <a:pt x="17249" y="5251"/>
                </a:cubicBezTo>
                <a:cubicBezTo>
                  <a:pt x="17175" y="5218"/>
                  <a:pt x="17168" y="5191"/>
                  <a:pt x="17220" y="5117"/>
                </a:cubicBezTo>
                <a:cubicBezTo>
                  <a:pt x="17239" y="5091"/>
                  <a:pt x="17255" y="5051"/>
                  <a:pt x="17264" y="5006"/>
                </a:cubicBezTo>
                <a:cubicBezTo>
                  <a:pt x="17273" y="4961"/>
                  <a:pt x="17276" y="4913"/>
                  <a:pt x="17271" y="4871"/>
                </a:cubicBezTo>
                <a:cubicBezTo>
                  <a:pt x="17266" y="4835"/>
                  <a:pt x="17250" y="4808"/>
                  <a:pt x="17234" y="4783"/>
                </a:cubicBezTo>
                <a:cubicBezTo>
                  <a:pt x="17206" y="4744"/>
                  <a:pt x="17165" y="4717"/>
                  <a:pt x="17120" y="4704"/>
                </a:cubicBezTo>
                <a:cubicBezTo>
                  <a:pt x="17058" y="4694"/>
                  <a:pt x="16990" y="4715"/>
                  <a:pt x="16942" y="4783"/>
                </a:cubicBezTo>
                <a:cubicBezTo>
                  <a:pt x="16883" y="4864"/>
                  <a:pt x="16732" y="4884"/>
                  <a:pt x="16176" y="4884"/>
                </a:cubicBezTo>
                <a:lnTo>
                  <a:pt x="16132" y="4884"/>
                </a:lnTo>
                <a:lnTo>
                  <a:pt x="15483" y="4884"/>
                </a:lnTo>
                <a:lnTo>
                  <a:pt x="14623" y="5857"/>
                </a:lnTo>
                <a:lnTo>
                  <a:pt x="13761" y="6835"/>
                </a:lnTo>
                <a:lnTo>
                  <a:pt x="13761" y="7868"/>
                </a:lnTo>
                <a:lnTo>
                  <a:pt x="13761" y="7881"/>
                </a:lnTo>
                <a:cubicBezTo>
                  <a:pt x="13760" y="8167"/>
                  <a:pt x="13756" y="8431"/>
                  <a:pt x="13750" y="8628"/>
                </a:cubicBezTo>
                <a:cubicBezTo>
                  <a:pt x="13750" y="8629"/>
                  <a:pt x="13750" y="8632"/>
                  <a:pt x="13750" y="8633"/>
                </a:cubicBezTo>
                <a:cubicBezTo>
                  <a:pt x="13743" y="8829"/>
                  <a:pt x="13733" y="8958"/>
                  <a:pt x="13723" y="8970"/>
                </a:cubicBezTo>
                <a:cubicBezTo>
                  <a:pt x="13703" y="8994"/>
                  <a:pt x="13653" y="8980"/>
                  <a:pt x="13611" y="8940"/>
                </a:cubicBezTo>
                <a:cubicBezTo>
                  <a:pt x="13593" y="8922"/>
                  <a:pt x="13559" y="8912"/>
                  <a:pt x="13526" y="8904"/>
                </a:cubicBezTo>
                <a:cubicBezTo>
                  <a:pt x="13503" y="8906"/>
                  <a:pt x="13486" y="8908"/>
                  <a:pt x="13456" y="8909"/>
                </a:cubicBezTo>
                <a:cubicBezTo>
                  <a:pt x="13412" y="8910"/>
                  <a:pt x="13390" y="8907"/>
                  <a:pt x="13361" y="8904"/>
                </a:cubicBezTo>
                <a:cubicBezTo>
                  <a:pt x="13317" y="8910"/>
                  <a:pt x="13280" y="8903"/>
                  <a:pt x="13252" y="8881"/>
                </a:cubicBezTo>
                <a:cubicBezTo>
                  <a:pt x="13244" y="8877"/>
                  <a:pt x="13240" y="8868"/>
                  <a:pt x="13234" y="8861"/>
                </a:cubicBezTo>
                <a:cubicBezTo>
                  <a:pt x="13211" y="8836"/>
                  <a:pt x="13187" y="8804"/>
                  <a:pt x="13164" y="8752"/>
                </a:cubicBezTo>
                <a:cubicBezTo>
                  <a:pt x="13119" y="8653"/>
                  <a:pt x="13043" y="8554"/>
                  <a:pt x="12993" y="8532"/>
                </a:cubicBezTo>
                <a:cubicBezTo>
                  <a:pt x="12934" y="8506"/>
                  <a:pt x="12913" y="8445"/>
                  <a:pt x="12936" y="8365"/>
                </a:cubicBezTo>
                <a:cubicBezTo>
                  <a:pt x="12945" y="8331"/>
                  <a:pt x="12942" y="8300"/>
                  <a:pt x="12938" y="8268"/>
                </a:cubicBezTo>
                <a:cubicBezTo>
                  <a:pt x="12937" y="8246"/>
                  <a:pt x="12929" y="8227"/>
                  <a:pt x="12922" y="8208"/>
                </a:cubicBezTo>
                <a:cubicBezTo>
                  <a:pt x="12880" y="8104"/>
                  <a:pt x="12776" y="8040"/>
                  <a:pt x="12677" y="8101"/>
                </a:cubicBezTo>
                <a:cubicBezTo>
                  <a:pt x="12508" y="8206"/>
                  <a:pt x="12556" y="8453"/>
                  <a:pt x="12751" y="8479"/>
                </a:cubicBezTo>
                <a:cubicBezTo>
                  <a:pt x="12836" y="8490"/>
                  <a:pt x="12960" y="8573"/>
                  <a:pt x="13023" y="8666"/>
                </a:cubicBezTo>
                <a:cubicBezTo>
                  <a:pt x="13125" y="8815"/>
                  <a:pt x="13137" y="8932"/>
                  <a:pt x="13137" y="9667"/>
                </a:cubicBezTo>
                <a:cubicBezTo>
                  <a:pt x="13137" y="10493"/>
                  <a:pt x="13136" y="10499"/>
                  <a:pt x="12977" y="10675"/>
                </a:cubicBezTo>
                <a:cubicBezTo>
                  <a:pt x="12973" y="10680"/>
                  <a:pt x="12969" y="10682"/>
                  <a:pt x="12964" y="10687"/>
                </a:cubicBezTo>
                <a:cubicBezTo>
                  <a:pt x="12958" y="10695"/>
                  <a:pt x="12956" y="10700"/>
                  <a:pt x="12949" y="10708"/>
                </a:cubicBezTo>
                <a:cubicBezTo>
                  <a:pt x="12876" y="10786"/>
                  <a:pt x="12801" y="10831"/>
                  <a:pt x="12780" y="10807"/>
                </a:cubicBezTo>
                <a:cubicBezTo>
                  <a:pt x="12759" y="10782"/>
                  <a:pt x="12740" y="10376"/>
                  <a:pt x="12740" y="9902"/>
                </a:cubicBezTo>
                <a:lnTo>
                  <a:pt x="12740" y="9859"/>
                </a:lnTo>
                <a:lnTo>
                  <a:pt x="12740" y="9041"/>
                </a:lnTo>
                <a:lnTo>
                  <a:pt x="12512" y="8785"/>
                </a:lnTo>
                <a:lnTo>
                  <a:pt x="12310" y="8555"/>
                </a:lnTo>
                <a:lnTo>
                  <a:pt x="12286" y="8532"/>
                </a:lnTo>
                <a:lnTo>
                  <a:pt x="12286" y="8529"/>
                </a:lnTo>
                <a:lnTo>
                  <a:pt x="12286" y="7442"/>
                </a:lnTo>
                <a:lnTo>
                  <a:pt x="12286" y="7440"/>
                </a:lnTo>
                <a:lnTo>
                  <a:pt x="12286" y="6353"/>
                </a:lnTo>
                <a:lnTo>
                  <a:pt x="12084" y="6125"/>
                </a:lnTo>
                <a:cubicBezTo>
                  <a:pt x="12035" y="6069"/>
                  <a:pt x="11998" y="6031"/>
                  <a:pt x="11970" y="5991"/>
                </a:cubicBezTo>
                <a:cubicBezTo>
                  <a:pt x="11970" y="5991"/>
                  <a:pt x="11971" y="5989"/>
                  <a:pt x="11970" y="5988"/>
                </a:cubicBezTo>
                <a:cubicBezTo>
                  <a:pt x="11943" y="5949"/>
                  <a:pt x="11923" y="5911"/>
                  <a:pt x="11911" y="5864"/>
                </a:cubicBezTo>
                <a:cubicBezTo>
                  <a:pt x="11888" y="5771"/>
                  <a:pt x="11892" y="5638"/>
                  <a:pt x="11900" y="5375"/>
                </a:cubicBezTo>
                <a:cubicBezTo>
                  <a:pt x="11904" y="5245"/>
                  <a:pt x="11913" y="5140"/>
                  <a:pt x="11924" y="5056"/>
                </a:cubicBezTo>
                <a:cubicBezTo>
                  <a:pt x="11938" y="4940"/>
                  <a:pt x="11956" y="4859"/>
                  <a:pt x="11975" y="4864"/>
                </a:cubicBezTo>
                <a:cubicBezTo>
                  <a:pt x="11976" y="4864"/>
                  <a:pt x="11976" y="4868"/>
                  <a:pt x="11977" y="4869"/>
                </a:cubicBezTo>
                <a:cubicBezTo>
                  <a:pt x="12003" y="4842"/>
                  <a:pt x="12033" y="4886"/>
                  <a:pt x="12060" y="5021"/>
                </a:cubicBezTo>
                <a:cubicBezTo>
                  <a:pt x="12127" y="5347"/>
                  <a:pt x="12455" y="5324"/>
                  <a:pt x="12455" y="4993"/>
                </a:cubicBezTo>
                <a:cubicBezTo>
                  <a:pt x="12455" y="4986"/>
                  <a:pt x="12469" y="4967"/>
                  <a:pt x="12471" y="4957"/>
                </a:cubicBezTo>
                <a:cubicBezTo>
                  <a:pt x="12482" y="4920"/>
                  <a:pt x="12498" y="4877"/>
                  <a:pt x="12523" y="4831"/>
                </a:cubicBezTo>
                <a:cubicBezTo>
                  <a:pt x="12523" y="4830"/>
                  <a:pt x="12525" y="4831"/>
                  <a:pt x="12525" y="4831"/>
                </a:cubicBezTo>
                <a:cubicBezTo>
                  <a:pt x="12574" y="4742"/>
                  <a:pt x="12639" y="4640"/>
                  <a:pt x="12723" y="4542"/>
                </a:cubicBezTo>
                <a:cubicBezTo>
                  <a:pt x="12838" y="4407"/>
                  <a:pt x="12914" y="4328"/>
                  <a:pt x="12984" y="4284"/>
                </a:cubicBezTo>
                <a:cubicBezTo>
                  <a:pt x="12984" y="4283"/>
                  <a:pt x="12986" y="4284"/>
                  <a:pt x="12986" y="4284"/>
                </a:cubicBezTo>
                <a:cubicBezTo>
                  <a:pt x="13003" y="4273"/>
                  <a:pt x="13020" y="4270"/>
                  <a:pt x="13037" y="4263"/>
                </a:cubicBezTo>
                <a:cubicBezTo>
                  <a:pt x="13055" y="4255"/>
                  <a:pt x="13073" y="4245"/>
                  <a:pt x="13094" y="4241"/>
                </a:cubicBezTo>
                <a:cubicBezTo>
                  <a:pt x="13131" y="4233"/>
                  <a:pt x="13171" y="4228"/>
                  <a:pt x="13221" y="4228"/>
                </a:cubicBezTo>
                <a:cubicBezTo>
                  <a:pt x="13315" y="4228"/>
                  <a:pt x="13384" y="4218"/>
                  <a:pt x="13458" y="4177"/>
                </a:cubicBezTo>
                <a:cubicBezTo>
                  <a:pt x="13459" y="4177"/>
                  <a:pt x="13459" y="4175"/>
                  <a:pt x="13460" y="4175"/>
                </a:cubicBezTo>
                <a:cubicBezTo>
                  <a:pt x="13528" y="4132"/>
                  <a:pt x="13599" y="4060"/>
                  <a:pt x="13706" y="3934"/>
                </a:cubicBezTo>
                <a:cubicBezTo>
                  <a:pt x="13850" y="3764"/>
                  <a:pt x="14008" y="3638"/>
                  <a:pt x="14079" y="3638"/>
                </a:cubicBezTo>
                <a:cubicBezTo>
                  <a:pt x="14146" y="3638"/>
                  <a:pt x="14232" y="3596"/>
                  <a:pt x="14270" y="3544"/>
                </a:cubicBezTo>
                <a:cubicBezTo>
                  <a:pt x="14352" y="3429"/>
                  <a:pt x="14266" y="3231"/>
                  <a:pt x="14138" y="3194"/>
                </a:cubicBezTo>
                <a:cubicBezTo>
                  <a:pt x="14096" y="3188"/>
                  <a:pt x="14052" y="3197"/>
                  <a:pt x="14013" y="3215"/>
                </a:cubicBezTo>
                <a:cubicBezTo>
                  <a:pt x="13938" y="3272"/>
                  <a:pt x="13885" y="3391"/>
                  <a:pt x="13912" y="3478"/>
                </a:cubicBezTo>
                <a:cubicBezTo>
                  <a:pt x="13924" y="3516"/>
                  <a:pt x="13845" y="3645"/>
                  <a:pt x="13736" y="3767"/>
                </a:cubicBezTo>
                <a:cubicBezTo>
                  <a:pt x="13734" y="3769"/>
                  <a:pt x="13732" y="3770"/>
                  <a:pt x="13730" y="3772"/>
                </a:cubicBezTo>
                <a:cubicBezTo>
                  <a:pt x="13631" y="3883"/>
                  <a:pt x="13583" y="3939"/>
                  <a:pt x="13550" y="3929"/>
                </a:cubicBezTo>
                <a:cubicBezTo>
                  <a:pt x="13533" y="3924"/>
                  <a:pt x="13519" y="3903"/>
                  <a:pt x="13504" y="3861"/>
                </a:cubicBezTo>
                <a:cubicBezTo>
                  <a:pt x="13489" y="3819"/>
                  <a:pt x="13473" y="3757"/>
                  <a:pt x="13451" y="3676"/>
                </a:cubicBezTo>
                <a:cubicBezTo>
                  <a:pt x="13445" y="3652"/>
                  <a:pt x="13425" y="3629"/>
                  <a:pt x="13401" y="3610"/>
                </a:cubicBezTo>
                <a:cubicBezTo>
                  <a:pt x="13380" y="3594"/>
                  <a:pt x="13353" y="3583"/>
                  <a:pt x="13326" y="3574"/>
                </a:cubicBezTo>
                <a:cubicBezTo>
                  <a:pt x="13322" y="3573"/>
                  <a:pt x="13321" y="3570"/>
                  <a:pt x="13317" y="3569"/>
                </a:cubicBezTo>
                <a:cubicBezTo>
                  <a:pt x="13307" y="3568"/>
                  <a:pt x="13304" y="3564"/>
                  <a:pt x="13295" y="3562"/>
                </a:cubicBezTo>
                <a:cubicBezTo>
                  <a:pt x="13291" y="3561"/>
                  <a:pt x="13289" y="3560"/>
                  <a:pt x="13284" y="3559"/>
                </a:cubicBezTo>
                <a:cubicBezTo>
                  <a:pt x="13259" y="3554"/>
                  <a:pt x="13237" y="3545"/>
                  <a:pt x="13219" y="3534"/>
                </a:cubicBezTo>
                <a:cubicBezTo>
                  <a:pt x="13200" y="3523"/>
                  <a:pt x="13180" y="3513"/>
                  <a:pt x="13175" y="3498"/>
                </a:cubicBezTo>
                <a:cubicBezTo>
                  <a:pt x="13107" y="3413"/>
                  <a:pt x="13154" y="3249"/>
                  <a:pt x="13291" y="3055"/>
                </a:cubicBezTo>
                <a:cubicBezTo>
                  <a:pt x="13300" y="3041"/>
                  <a:pt x="13308" y="3030"/>
                  <a:pt x="13317" y="3017"/>
                </a:cubicBezTo>
                <a:cubicBezTo>
                  <a:pt x="13337" y="2991"/>
                  <a:pt x="13347" y="2968"/>
                  <a:pt x="13370" y="2941"/>
                </a:cubicBezTo>
                <a:cubicBezTo>
                  <a:pt x="13494" y="2795"/>
                  <a:pt x="13547" y="2719"/>
                  <a:pt x="13557" y="2688"/>
                </a:cubicBezTo>
                <a:cubicBezTo>
                  <a:pt x="13539" y="2695"/>
                  <a:pt x="13521" y="2695"/>
                  <a:pt x="13504" y="2705"/>
                </a:cubicBezTo>
                <a:cubicBezTo>
                  <a:pt x="13499" y="2710"/>
                  <a:pt x="13499" y="2705"/>
                  <a:pt x="13493" y="2711"/>
                </a:cubicBezTo>
                <a:cubicBezTo>
                  <a:pt x="13449" y="2748"/>
                  <a:pt x="13389" y="2808"/>
                  <a:pt x="13311" y="2890"/>
                </a:cubicBezTo>
                <a:cubicBezTo>
                  <a:pt x="13187" y="3020"/>
                  <a:pt x="13057" y="3104"/>
                  <a:pt x="13023" y="3080"/>
                </a:cubicBezTo>
                <a:cubicBezTo>
                  <a:pt x="12990" y="3056"/>
                  <a:pt x="12903" y="3083"/>
                  <a:pt x="12830" y="3139"/>
                </a:cubicBezTo>
                <a:cubicBezTo>
                  <a:pt x="12757" y="3194"/>
                  <a:pt x="12681" y="3219"/>
                  <a:pt x="12661" y="3197"/>
                </a:cubicBezTo>
                <a:cubicBezTo>
                  <a:pt x="12642" y="3175"/>
                  <a:pt x="12626" y="2841"/>
                  <a:pt x="12626" y="2455"/>
                </a:cubicBezTo>
                <a:cubicBezTo>
                  <a:pt x="12626" y="2453"/>
                  <a:pt x="12626" y="2454"/>
                  <a:pt x="12626" y="2452"/>
                </a:cubicBezTo>
                <a:cubicBezTo>
                  <a:pt x="12626" y="2404"/>
                  <a:pt x="12629" y="2363"/>
                  <a:pt x="12631" y="2315"/>
                </a:cubicBezTo>
                <a:cubicBezTo>
                  <a:pt x="12635" y="1913"/>
                  <a:pt x="12654" y="1727"/>
                  <a:pt x="12712" y="1672"/>
                </a:cubicBezTo>
                <a:cubicBezTo>
                  <a:pt x="12830" y="1558"/>
                  <a:pt x="12818" y="1360"/>
                  <a:pt x="12688" y="1279"/>
                </a:cubicBezTo>
                <a:cubicBezTo>
                  <a:pt x="12646" y="1254"/>
                  <a:pt x="12613" y="1243"/>
                  <a:pt x="12582" y="1249"/>
                </a:cubicBezTo>
                <a:close/>
                <a:moveTo>
                  <a:pt x="19623" y="1353"/>
                </a:moveTo>
                <a:cubicBezTo>
                  <a:pt x="19601" y="1355"/>
                  <a:pt x="19584" y="1360"/>
                  <a:pt x="19570" y="1373"/>
                </a:cubicBezTo>
                <a:cubicBezTo>
                  <a:pt x="19543" y="1398"/>
                  <a:pt x="19530" y="1448"/>
                  <a:pt x="19515" y="1533"/>
                </a:cubicBezTo>
                <a:cubicBezTo>
                  <a:pt x="19506" y="1584"/>
                  <a:pt x="19470" y="1658"/>
                  <a:pt x="19421" y="1743"/>
                </a:cubicBezTo>
                <a:cubicBezTo>
                  <a:pt x="19417" y="1750"/>
                  <a:pt x="19415" y="1756"/>
                  <a:pt x="19410" y="1763"/>
                </a:cubicBezTo>
                <a:cubicBezTo>
                  <a:pt x="19410" y="1764"/>
                  <a:pt x="19410" y="1765"/>
                  <a:pt x="19410" y="1766"/>
                </a:cubicBezTo>
                <a:cubicBezTo>
                  <a:pt x="19350" y="1865"/>
                  <a:pt x="19268" y="1977"/>
                  <a:pt x="19175" y="2085"/>
                </a:cubicBezTo>
                <a:lnTo>
                  <a:pt x="18868" y="2442"/>
                </a:lnTo>
                <a:lnTo>
                  <a:pt x="18868" y="3189"/>
                </a:lnTo>
                <a:lnTo>
                  <a:pt x="18868" y="3318"/>
                </a:lnTo>
                <a:lnTo>
                  <a:pt x="18868" y="3329"/>
                </a:lnTo>
                <a:cubicBezTo>
                  <a:pt x="18868" y="3386"/>
                  <a:pt x="18872" y="3389"/>
                  <a:pt x="18873" y="3440"/>
                </a:cubicBezTo>
                <a:cubicBezTo>
                  <a:pt x="18874" y="3898"/>
                  <a:pt x="18879" y="4128"/>
                  <a:pt x="18914" y="4205"/>
                </a:cubicBezTo>
                <a:cubicBezTo>
                  <a:pt x="18927" y="4234"/>
                  <a:pt x="18944" y="4246"/>
                  <a:pt x="18965" y="4256"/>
                </a:cubicBezTo>
                <a:cubicBezTo>
                  <a:pt x="19040" y="4289"/>
                  <a:pt x="18920" y="4465"/>
                  <a:pt x="18385" y="5084"/>
                </a:cubicBezTo>
                <a:lnTo>
                  <a:pt x="17708" y="5867"/>
                </a:lnTo>
                <a:lnTo>
                  <a:pt x="17001" y="5867"/>
                </a:lnTo>
                <a:cubicBezTo>
                  <a:pt x="16995" y="5867"/>
                  <a:pt x="16996" y="5867"/>
                  <a:pt x="16990" y="5867"/>
                </a:cubicBezTo>
                <a:cubicBezTo>
                  <a:pt x="16708" y="5867"/>
                  <a:pt x="16533" y="5861"/>
                  <a:pt x="16415" y="5847"/>
                </a:cubicBezTo>
                <a:cubicBezTo>
                  <a:pt x="16291" y="5832"/>
                  <a:pt x="16228" y="5808"/>
                  <a:pt x="16198" y="5766"/>
                </a:cubicBezTo>
                <a:cubicBezTo>
                  <a:pt x="16197" y="5764"/>
                  <a:pt x="16197" y="5764"/>
                  <a:pt x="16196" y="5763"/>
                </a:cubicBezTo>
                <a:cubicBezTo>
                  <a:pt x="16195" y="5763"/>
                  <a:pt x="16194" y="5761"/>
                  <a:pt x="16194" y="5760"/>
                </a:cubicBezTo>
                <a:cubicBezTo>
                  <a:pt x="16114" y="5677"/>
                  <a:pt x="16021" y="5663"/>
                  <a:pt x="15946" y="5692"/>
                </a:cubicBezTo>
                <a:cubicBezTo>
                  <a:pt x="15931" y="5698"/>
                  <a:pt x="15917" y="5709"/>
                  <a:pt x="15904" y="5717"/>
                </a:cubicBezTo>
                <a:cubicBezTo>
                  <a:pt x="15852" y="5760"/>
                  <a:pt x="15817" y="5827"/>
                  <a:pt x="15812" y="5907"/>
                </a:cubicBezTo>
                <a:cubicBezTo>
                  <a:pt x="15816" y="5954"/>
                  <a:pt x="15832" y="6004"/>
                  <a:pt x="15873" y="6052"/>
                </a:cubicBezTo>
                <a:cubicBezTo>
                  <a:pt x="15910" y="6094"/>
                  <a:pt x="15956" y="6112"/>
                  <a:pt x="16003" y="6118"/>
                </a:cubicBezTo>
                <a:cubicBezTo>
                  <a:pt x="15994" y="6087"/>
                  <a:pt x="16002" y="6052"/>
                  <a:pt x="16027" y="6034"/>
                </a:cubicBezTo>
                <a:cubicBezTo>
                  <a:pt x="16057" y="6013"/>
                  <a:pt x="16096" y="6025"/>
                  <a:pt x="16115" y="6059"/>
                </a:cubicBezTo>
                <a:cubicBezTo>
                  <a:pt x="16121" y="6071"/>
                  <a:pt x="16117" y="6082"/>
                  <a:pt x="16117" y="6095"/>
                </a:cubicBezTo>
                <a:cubicBezTo>
                  <a:pt x="16150" y="6080"/>
                  <a:pt x="16182" y="6061"/>
                  <a:pt x="16202" y="6032"/>
                </a:cubicBezTo>
                <a:cubicBezTo>
                  <a:pt x="16216" y="6012"/>
                  <a:pt x="16238" y="5996"/>
                  <a:pt x="16270" y="5983"/>
                </a:cubicBezTo>
                <a:cubicBezTo>
                  <a:pt x="16288" y="5976"/>
                  <a:pt x="16320" y="5971"/>
                  <a:pt x="16345" y="5966"/>
                </a:cubicBezTo>
                <a:cubicBezTo>
                  <a:pt x="16368" y="5961"/>
                  <a:pt x="16383" y="5956"/>
                  <a:pt x="16413" y="5953"/>
                </a:cubicBezTo>
                <a:cubicBezTo>
                  <a:pt x="16536" y="5938"/>
                  <a:pt x="16724" y="5933"/>
                  <a:pt x="17019" y="5933"/>
                </a:cubicBezTo>
                <a:lnTo>
                  <a:pt x="17045" y="5933"/>
                </a:lnTo>
                <a:lnTo>
                  <a:pt x="17762" y="5933"/>
                </a:lnTo>
                <a:lnTo>
                  <a:pt x="18930" y="4588"/>
                </a:lnTo>
                <a:lnTo>
                  <a:pt x="20095" y="3245"/>
                </a:lnTo>
                <a:lnTo>
                  <a:pt x="20353" y="3245"/>
                </a:lnTo>
                <a:cubicBezTo>
                  <a:pt x="20359" y="3245"/>
                  <a:pt x="20363" y="3247"/>
                  <a:pt x="20369" y="3248"/>
                </a:cubicBezTo>
                <a:cubicBezTo>
                  <a:pt x="20373" y="3248"/>
                  <a:pt x="20376" y="3245"/>
                  <a:pt x="20380" y="3245"/>
                </a:cubicBezTo>
                <a:cubicBezTo>
                  <a:pt x="20432" y="3245"/>
                  <a:pt x="20478" y="3258"/>
                  <a:pt x="20522" y="3268"/>
                </a:cubicBezTo>
                <a:cubicBezTo>
                  <a:pt x="20536" y="3271"/>
                  <a:pt x="20554" y="3269"/>
                  <a:pt x="20566" y="3273"/>
                </a:cubicBezTo>
                <a:cubicBezTo>
                  <a:pt x="20621" y="3290"/>
                  <a:pt x="20664" y="3314"/>
                  <a:pt x="20685" y="3344"/>
                </a:cubicBezTo>
                <a:cubicBezTo>
                  <a:pt x="20705" y="3372"/>
                  <a:pt x="20736" y="3394"/>
                  <a:pt x="20770" y="3410"/>
                </a:cubicBezTo>
                <a:cubicBezTo>
                  <a:pt x="20811" y="3429"/>
                  <a:pt x="20857" y="3437"/>
                  <a:pt x="20902" y="3438"/>
                </a:cubicBezTo>
                <a:cubicBezTo>
                  <a:pt x="21062" y="3423"/>
                  <a:pt x="21125" y="3201"/>
                  <a:pt x="21001" y="3058"/>
                </a:cubicBezTo>
                <a:cubicBezTo>
                  <a:pt x="20982" y="3036"/>
                  <a:pt x="20967" y="3021"/>
                  <a:pt x="20952" y="3009"/>
                </a:cubicBezTo>
                <a:cubicBezTo>
                  <a:pt x="20941" y="3004"/>
                  <a:pt x="20931" y="2995"/>
                  <a:pt x="20919" y="2992"/>
                </a:cubicBezTo>
                <a:cubicBezTo>
                  <a:pt x="20879" y="2978"/>
                  <a:pt x="20835" y="2999"/>
                  <a:pt x="20735" y="3065"/>
                </a:cubicBezTo>
                <a:cubicBezTo>
                  <a:pt x="20718" y="3077"/>
                  <a:pt x="20686" y="3083"/>
                  <a:pt x="20663" y="3093"/>
                </a:cubicBezTo>
                <a:cubicBezTo>
                  <a:pt x="20641" y="3111"/>
                  <a:pt x="20617" y="3127"/>
                  <a:pt x="20579" y="3139"/>
                </a:cubicBezTo>
                <a:cubicBezTo>
                  <a:pt x="20556" y="3149"/>
                  <a:pt x="20526" y="3156"/>
                  <a:pt x="20496" y="3161"/>
                </a:cubicBezTo>
                <a:cubicBezTo>
                  <a:pt x="20462" y="3168"/>
                  <a:pt x="20419" y="3172"/>
                  <a:pt x="20373" y="3174"/>
                </a:cubicBezTo>
                <a:cubicBezTo>
                  <a:pt x="20371" y="3174"/>
                  <a:pt x="20371" y="3174"/>
                  <a:pt x="20369" y="3174"/>
                </a:cubicBezTo>
                <a:cubicBezTo>
                  <a:pt x="20351" y="3175"/>
                  <a:pt x="20340" y="3179"/>
                  <a:pt x="20321" y="3179"/>
                </a:cubicBezTo>
                <a:cubicBezTo>
                  <a:pt x="20281" y="3179"/>
                  <a:pt x="20254" y="3182"/>
                  <a:pt x="20224" y="3184"/>
                </a:cubicBezTo>
                <a:cubicBezTo>
                  <a:pt x="20220" y="3184"/>
                  <a:pt x="20215" y="3184"/>
                  <a:pt x="20211" y="3184"/>
                </a:cubicBezTo>
                <a:cubicBezTo>
                  <a:pt x="20207" y="3184"/>
                  <a:pt x="20205" y="3184"/>
                  <a:pt x="20202" y="3184"/>
                </a:cubicBezTo>
                <a:cubicBezTo>
                  <a:pt x="20177" y="3186"/>
                  <a:pt x="20156" y="3190"/>
                  <a:pt x="20134" y="3192"/>
                </a:cubicBezTo>
                <a:cubicBezTo>
                  <a:pt x="20133" y="3192"/>
                  <a:pt x="20133" y="3194"/>
                  <a:pt x="20132" y="3194"/>
                </a:cubicBezTo>
                <a:cubicBezTo>
                  <a:pt x="20122" y="3196"/>
                  <a:pt x="20113" y="3199"/>
                  <a:pt x="20103" y="3202"/>
                </a:cubicBezTo>
                <a:cubicBezTo>
                  <a:pt x="20079" y="3209"/>
                  <a:pt x="20055" y="3218"/>
                  <a:pt x="20031" y="3232"/>
                </a:cubicBezTo>
                <a:cubicBezTo>
                  <a:pt x="20019" y="3239"/>
                  <a:pt x="20005" y="3249"/>
                  <a:pt x="19994" y="3258"/>
                </a:cubicBezTo>
                <a:cubicBezTo>
                  <a:pt x="19969" y="3276"/>
                  <a:pt x="19945" y="3301"/>
                  <a:pt x="19917" y="3329"/>
                </a:cubicBezTo>
                <a:cubicBezTo>
                  <a:pt x="19858" y="3385"/>
                  <a:pt x="19793" y="3453"/>
                  <a:pt x="19693" y="3569"/>
                </a:cubicBezTo>
                <a:cubicBezTo>
                  <a:pt x="19509" y="3784"/>
                  <a:pt x="19339" y="3945"/>
                  <a:pt x="19313" y="3926"/>
                </a:cubicBezTo>
                <a:cubicBezTo>
                  <a:pt x="19300" y="3917"/>
                  <a:pt x="19289" y="3854"/>
                  <a:pt x="19281" y="3764"/>
                </a:cubicBezTo>
                <a:cubicBezTo>
                  <a:pt x="19272" y="3680"/>
                  <a:pt x="19265" y="3572"/>
                  <a:pt x="19265" y="3455"/>
                </a:cubicBezTo>
                <a:cubicBezTo>
                  <a:pt x="19265" y="3449"/>
                  <a:pt x="19267" y="3445"/>
                  <a:pt x="19267" y="3440"/>
                </a:cubicBezTo>
                <a:cubicBezTo>
                  <a:pt x="19267" y="3434"/>
                  <a:pt x="19265" y="3429"/>
                  <a:pt x="19265" y="3422"/>
                </a:cubicBezTo>
                <a:cubicBezTo>
                  <a:pt x="19265" y="3415"/>
                  <a:pt x="19265" y="3414"/>
                  <a:pt x="19265" y="3407"/>
                </a:cubicBezTo>
                <a:cubicBezTo>
                  <a:pt x="19265" y="3406"/>
                  <a:pt x="19265" y="3404"/>
                  <a:pt x="19265" y="3402"/>
                </a:cubicBezTo>
                <a:cubicBezTo>
                  <a:pt x="19265" y="3394"/>
                  <a:pt x="19267" y="3389"/>
                  <a:pt x="19267" y="3384"/>
                </a:cubicBezTo>
                <a:cubicBezTo>
                  <a:pt x="19267" y="3379"/>
                  <a:pt x="19267" y="3377"/>
                  <a:pt x="19267" y="3372"/>
                </a:cubicBezTo>
                <a:cubicBezTo>
                  <a:pt x="19268" y="2971"/>
                  <a:pt x="19280" y="2937"/>
                  <a:pt x="19504" y="2673"/>
                </a:cubicBezTo>
                <a:cubicBezTo>
                  <a:pt x="19658" y="2492"/>
                  <a:pt x="19815" y="2406"/>
                  <a:pt x="19948" y="2396"/>
                </a:cubicBezTo>
                <a:cubicBezTo>
                  <a:pt x="19976" y="2391"/>
                  <a:pt x="20003" y="2389"/>
                  <a:pt x="20029" y="2394"/>
                </a:cubicBezTo>
                <a:cubicBezTo>
                  <a:pt x="20037" y="2396"/>
                  <a:pt x="20047" y="2396"/>
                  <a:pt x="20055" y="2399"/>
                </a:cubicBezTo>
                <a:cubicBezTo>
                  <a:pt x="20056" y="2399"/>
                  <a:pt x="20056" y="2399"/>
                  <a:pt x="20057" y="2399"/>
                </a:cubicBezTo>
                <a:cubicBezTo>
                  <a:pt x="20078" y="2407"/>
                  <a:pt x="20098" y="2418"/>
                  <a:pt x="20116" y="2432"/>
                </a:cubicBezTo>
                <a:cubicBezTo>
                  <a:pt x="20136" y="2446"/>
                  <a:pt x="20154" y="2463"/>
                  <a:pt x="20171" y="2485"/>
                </a:cubicBezTo>
                <a:cubicBezTo>
                  <a:pt x="20173" y="2487"/>
                  <a:pt x="20172" y="2488"/>
                  <a:pt x="20174" y="2490"/>
                </a:cubicBezTo>
                <a:cubicBezTo>
                  <a:pt x="20174" y="2491"/>
                  <a:pt x="20177" y="2494"/>
                  <a:pt x="20178" y="2495"/>
                </a:cubicBezTo>
                <a:cubicBezTo>
                  <a:pt x="20218" y="2550"/>
                  <a:pt x="20313" y="2586"/>
                  <a:pt x="20393" y="2576"/>
                </a:cubicBezTo>
                <a:cubicBezTo>
                  <a:pt x="20455" y="2561"/>
                  <a:pt x="20509" y="2516"/>
                  <a:pt x="20538" y="2460"/>
                </a:cubicBezTo>
                <a:cubicBezTo>
                  <a:pt x="20542" y="2433"/>
                  <a:pt x="20542" y="2401"/>
                  <a:pt x="20542" y="2361"/>
                </a:cubicBezTo>
                <a:cubicBezTo>
                  <a:pt x="20542" y="2333"/>
                  <a:pt x="20542" y="2311"/>
                  <a:pt x="20540" y="2290"/>
                </a:cubicBezTo>
                <a:cubicBezTo>
                  <a:pt x="20537" y="2284"/>
                  <a:pt x="20537" y="2278"/>
                  <a:pt x="20533" y="2272"/>
                </a:cubicBezTo>
                <a:cubicBezTo>
                  <a:pt x="20494" y="2200"/>
                  <a:pt x="20429" y="2158"/>
                  <a:pt x="20362" y="2148"/>
                </a:cubicBezTo>
                <a:cubicBezTo>
                  <a:pt x="20289" y="2149"/>
                  <a:pt x="20213" y="2175"/>
                  <a:pt x="20178" y="2224"/>
                </a:cubicBezTo>
                <a:cubicBezTo>
                  <a:pt x="20178" y="2224"/>
                  <a:pt x="20176" y="2224"/>
                  <a:pt x="20176" y="2224"/>
                </a:cubicBezTo>
                <a:cubicBezTo>
                  <a:pt x="20155" y="2253"/>
                  <a:pt x="20116" y="2279"/>
                  <a:pt x="20066" y="2298"/>
                </a:cubicBezTo>
                <a:cubicBezTo>
                  <a:pt x="20017" y="2316"/>
                  <a:pt x="19956" y="2325"/>
                  <a:pt x="19899" y="2325"/>
                </a:cubicBezTo>
                <a:cubicBezTo>
                  <a:pt x="19736" y="2325"/>
                  <a:pt x="19649" y="2383"/>
                  <a:pt x="19454" y="2604"/>
                </a:cubicBezTo>
                <a:cubicBezTo>
                  <a:pt x="19348" y="2725"/>
                  <a:pt x="19290" y="2794"/>
                  <a:pt x="19256" y="2873"/>
                </a:cubicBezTo>
                <a:cubicBezTo>
                  <a:pt x="19252" y="2882"/>
                  <a:pt x="19245" y="2890"/>
                  <a:pt x="19241" y="2900"/>
                </a:cubicBezTo>
                <a:cubicBezTo>
                  <a:pt x="19237" y="2914"/>
                  <a:pt x="19238" y="2934"/>
                  <a:pt x="19235" y="2949"/>
                </a:cubicBezTo>
                <a:cubicBezTo>
                  <a:pt x="19226" y="2986"/>
                  <a:pt x="19215" y="3022"/>
                  <a:pt x="19213" y="3073"/>
                </a:cubicBezTo>
                <a:cubicBezTo>
                  <a:pt x="19209" y="3137"/>
                  <a:pt x="19210" y="3212"/>
                  <a:pt x="19210" y="3313"/>
                </a:cubicBezTo>
                <a:cubicBezTo>
                  <a:pt x="19210" y="3326"/>
                  <a:pt x="19210" y="3333"/>
                  <a:pt x="19210" y="3346"/>
                </a:cubicBezTo>
                <a:cubicBezTo>
                  <a:pt x="19210" y="3717"/>
                  <a:pt x="19187" y="3838"/>
                  <a:pt x="19105" y="3924"/>
                </a:cubicBezTo>
                <a:cubicBezTo>
                  <a:pt x="19048" y="3984"/>
                  <a:pt x="18983" y="4011"/>
                  <a:pt x="18962" y="3987"/>
                </a:cubicBezTo>
                <a:cubicBezTo>
                  <a:pt x="18942" y="3963"/>
                  <a:pt x="18925" y="3630"/>
                  <a:pt x="18925" y="3248"/>
                </a:cubicBezTo>
                <a:lnTo>
                  <a:pt x="18925" y="3217"/>
                </a:lnTo>
                <a:lnTo>
                  <a:pt x="18925" y="2553"/>
                </a:lnTo>
                <a:lnTo>
                  <a:pt x="19252" y="2181"/>
                </a:lnTo>
                <a:cubicBezTo>
                  <a:pt x="19263" y="2169"/>
                  <a:pt x="19274" y="2163"/>
                  <a:pt x="19285" y="2151"/>
                </a:cubicBezTo>
                <a:cubicBezTo>
                  <a:pt x="19294" y="2141"/>
                  <a:pt x="19295" y="2136"/>
                  <a:pt x="19305" y="2125"/>
                </a:cubicBezTo>
                <a:cubicBezTo>
                  <a:pt x="19391" y="2029"/>
                  <a:pt x="19452" y="1968"/>
                  <a:pt x="19504" y="1920"/>
                </a:cubicBezTo>
                <a:cubicBezTo>
                  <a:pt x="19555" y="1874"/>
                  <a:pt x="19597" y="1846"/>
                  <a:pt x="19636" y="1831"/>
                </a:cubicBezTo>
                <a:cubicBezTo>
                  <a:pt x="19638" y="1830"/>
                  <a:pt x="19640" y="1830"/>
                  <a:pt x="19643" y="1829"/>
                </a:cubicBezTo>
                <a:cubicBezTo>
                  <a:pt x="19663" y="1816"/>
                  <a:pt x="19677" y="1813"/>
                  <a:pt x="19693" y="1806"/>
                </a:cubicBezTo>
                <a:cubicBezTo>
                  <a:pt x="19706" y="1800"/>
                  <a:pt x="19727" y="1778"/>
                  <a:pt x="19737" y="1776"/>
                </a:cubicBezTo>
                <a:cubicBezTo>
                  <a:pt x="19752" y="1772"/>
                  <a:pt x="19762" y="1767"/>
                  <a:pt x="19774" y="1763"/>
                </a:cubicBezTo>
                <a:cubicBezTo>
                  <a:pt x="19828" y="1733"/>
                  <a:pt x="19868" y="1683"/>
                  <a:pt x="19882" y="1619"/>
                </a:cubicBezTo>
                <a:cubicBezTo>
                  <a:pt x="19882" y="1599"/>
                  <a:pt x="19882" y="1582"/>
                  <a:pt x="19880" y="1555"/>
                </a:cubicBezTo>
                <a:cubicBezTo>
                  <a:pt x="19874" y="1499"/>
                  <a:pt x="19864" y="1461"/>
                  <a:pt x="19847" y="1431"/>
                </a:cubicBezTo>
                <a:cubicBezTo>
                  <a:pt x="19841" y="1422"/>
                  <a:pt x="19836" y="1414"/>
                  <a:pt x="19829" y="1406"/>
                </a:cubicBezTo>
                <a:cubicBezTo>
                  <a:pt x="19803" y="1379"/>
                  <a:pt x="19762" y="1363"/>
                  <a:pt x="19704" y="1355"/>
                </a:cubicBezTo>
                <a:cubicBezTo>
                  <a:pt x="19670" y="1351"/>
                  <a:pt x="19645" y="1350"/>
                  <a:pt x="19623" y="1353"/>
                </a:cubicBezTo>
                <a:close/>
                <a:moveTo>
                  <a:pt x="7617" y="1358"/>
                </a:moveTo>
                <a:cubicBezTo>
                  <a:pt x="7606" y="1357"/>
                  <a:pt x="7596" y="1358"/>
                  <a:pt x="7585" y="1360"/>
                </a:cubicBezTo>
                <a:cubicBezTo>
                  <a:pt x="7570" y="1363"/>
                  <a:pt x="7557" y="1369"/>
                  <a:pt x="7543" y="1376"/>
                </a:cubicBezTo>
                <a:cubicBezTo>
                  <a:pt x="7518" y="1389"/>
                  <a:pt x="7491" y="1404"/>
                  <a:pt x="7470" y="1431"/>
                </a:cubicBezTo>
                <a:cubicBezTo>
                  <a:pt x="7469" y="1433"/>
                  <a:pt x="7469" y="1435"/>
                  <a:pt x="7468" y="1436"/>
                </a:cubicBezTo>
                <a:cubicBezTo>
                  <a:pt x="7373" y="1572"/>
                  <a:pt x="7485" y="1804"/>
                  <a:pt x="7648" y="1804"/>
                </a:cubicBezTo>
                <a:cubicBezTo>
                  <a:pt x="7735" y="1804"/>
                  <a:pt x="8108" y="2190"/>
                  <a:pt x="8866" y="3065"/>
                </a:cubicBezTo>
                <a:lnTo>
                  <a:pt x="9410" y="3691"/>
                </a:lnTo>
                <a:lnTo>
                  <a:pt x="9958" y="4319"/>
                </a:lnTo>
                <a:lnTo>
                  <a:pt x="9958" y="4327"/>
                </a:lnTo>
                <a:lnTo>
                  <a:pt x="9958" y="5576"/>
                </a:lnTo>
                <a:lnTo>
                  <a:pt x="9958" y="5578"/>
                </a:lnTo>
                <a:cubicBezTo>
                  <a:pt x="9958" y="6426"/>
                  <a:pt x="9953" y="6713"/>
                  <a:pt x="9910" y="6845"/>
                </a:cubicBezTo>
                <a:cubicBezTo>
                  <a:pt x="9896" y="6889"/>
                  <a:pt x="9879" y="6914"/>
                  <a:pt x="9855" y="6938"/>
                </a:cubicBezTo>
                <a:cubicBezTo>
                  <a:pt x="9798" y="6998"/>
                  <a:pt x="9736" y="7028"/>
                  <a:pt x="9715" y="7004"/>
                </a:cubicBezTo>
                <a:cubicBezTo>
                  <a:pt x="9694" y="6980"/>
                  <a:pt x="9676" y="6485"/>
                  <a:pt x="9675" y="5905"/>
                </a:cubicBezTo>
                <a:lnTo>
                  <a:pt x="9675" y="4851"/>
                </a:lnTo>
                <a:lnTo>
                  <a:pt x="9675" y="4849"/>
                </a:lnTo>
                <a:lnTo>
                  <a:pt x="8767" y="3815"/>
                </a:lnTo>
                <a:cubicBezTo>
                  <a:pt x="8268" y="3244"/>
                  <a:pt x="7859" y="2725"/>
                  <a:pt x="7859" y="2665"/>
                </a:cubicBezTo>
                <a:cubicBezTo>
                  <a:pt x="7856" y="2352"/>
                  <a:pt x="7535" y="2292"/>
                  <a:pt x="7481" y="2571"/>
                </a:cubicBezTo>
                <a:cubicBezTo>
                  <a:pt x="7479" y="2598"/>
                  <a:pt x="7472" y="2624"/>
                  <a:pt x="7475" y="2650"/>
                </a:cubicBezTo>
                <a:cubicBezTo>
                  <a:pt x="7481" y="2710"/>
                  <a:pt x="7494" y="2750"/>
                  <a:pt x="7517" y="2779"/>
                </a:cubicBezTo>
                <a:cubicBezTo>
                  <a:pt x="7523" y="2784"/>
                  <a:pt x="7526" y="2790"/>
                  <a:pt x="7534" y="2794"/>
                </a:cubicBezTo>
                <a:cubicBezTo>
                  <a:pt x="7555" y="2805"/>
                  <a:pt x="7582" y="2816"/>
                  <a:pt x="7615" y="2824"/>
                </a:cubicBezTo>
                <a:cubicBezTo>
                  <a:pt x="7619" y="2825"/>
                  <a:pt x="7628" y="2835"/>
                  <a:pt x="7633" y="2837"/>
                </a:cubicBezTo>
                <a:cubicBezTo>
                  <a:pt x="7634" y="2837"/>
                  <a:pt x="7636" y="2837"/>
                  <a:pt x="7637" y="2837"/>
                </a:cubicBezTo>
                <a:cubicBezTo>
                  <a:pt x="7740" y="2851"/>
                  <a:pt x="8058" y="3176"/>
                  <a:pt x="8703" y="3926"/>
                </a:cubicBezTo>
                <a:lnTo>
                  <a:pt x="9006" y="4279"/>
                </a:lnTo>
                <a:lnTo>
                  <a:pt x="9618" y="4980"/>
                </a:lnTo>
                <a:lnTo>
                  <a:pt x="9618" y="4990"/>
                </a:lnTo>
                <a:lnTo>
                  <a:pt x="9625" y="4998"/>
                </a:lnTo>
                <a:lnTo>
                  <a:pt x="9618" y="5966"/>
                </a:lnTo>
                <a:lnTo>
                  <a:pt x="9618" y="6363"/>
                </a:lnTo>
                <a:lnTo>
                  <a:pt x="9618" y="7729"/>
                </a:lnTo>
                <a:lnTo>
                  <a:pt x="9754" y="7891"/>
                </a:lnTo>
                <a:lnTo>
                  <a:pt x="9761" y="7901"/>
                </a:lnTo>
                <a:lnTo>
                  <a:pt x="9904" y="8053"/>
                </a:lnTo>
                <a:lnTo>
                  <a:pt x="9904" y="8071"/>
                </a:lnTo>
                <a:lnTo>
                  <a:pt x="9904" y="9370"/>
                </a:lnTo>
                <a:lnTo>
                  <a:pt x="9904" y="9391"/>
                </a:lnTo>
                <a:lnTo>
                  <a:pt x="9904" y="10687"/>
                </a:lnTo>
                <a:lnTo>
                  <a:pt x="10641" y="11539"/>
                </a:lnTo>
                <a:lnTo>
                  <a:pt x="11378" y="12387"/>
                </a:lnTo>
                <a:lnTo>
                  <a:pt x="11378" y="12428"/>
                </a:lnTo>
                <a:lnTo>
                  <a:pt x="11378" y="14824"/>
                </a:lnTo>
                <a:lnTo>
                  <a:pt x="11378" y="14865"/>
                </a:lnTo>
                <a:lnTo>
                  <a:pt x="11378" y="14880"/>
                </a:lnTo>
                <a:cubicBezTo>
                  <a:pt x="11378" y="14929"/>
                  <a:pt x="11378" y="14925"/>
                  <a:pt x="11378" y="14976"/>
                </a:cubicBezTo>
                <a:cubicBezTo>
                  <a:pt x="11378" y="15075"/>
                  <a:pt x="11378" y="15060"/>
                  <a:pt x="11378" y="15156"/>
                </a:cubicBezTo>
                <a:lnTo>
                  <a:pt x="11378" y="17332"/>
                </a:lnTo>
                <a:lnTo>
                  <a:pt x="11448" y="17340"/>
                </a:lnTo>
                <a:lnTo>
                  <a:pt x="11771" y="17340"/>
                </a:lnTo>
                <a:cubicBezTo>
                  <a:pt x="12177" y="17340"/>
                  <a:pt x="12306" y="17409"/>
                  <a:pt x="12130" y="17535"/>
                </a:cubicBezTo>
                <a:cubicBezTo>
                  <a:pt x="12038" y="17601"/>
                  <a:pt x="12039" y="17606"/>
                  <a:pt x="12144" y="17588"/>
                </a:cubicBezTo>
                <a:cubicBezTo>
                  <a:pt x="12210" y="17576"/>
                  <a:pt x="12265" y="17510"/>
                  <a:pt x="12275" y="17426"/>
                </a:cubicBezTo>
                <a:cubicBezTo>
                  <a:pt x="12279" y="17393"/>
                  <a:pt x="12280" y="17367"/>
                  <a:pt x="12275" y="17347"/>
                </a:cubicBezTo>
                <a:cubicBezTo>
                  <a:pt x="12266" y="17323"/>
                  <a:pt x="12246" y="17308"/>
                  <a:pt x="12212" y="17297"/>
                </a:cubicBezTo>
                <a:cubicBezTo>
                  <a:pt x="12158" y="17278"/>
                  <a:pt x="12062" y="17270"/>
                  <a:pt x="11883" y="17261"/>
                </a:cubicBezTo>
                <a:cubicBezTo>
                  <a:pt x="11880" y="17261"/>
                  <a:pt x="11880" y="17261"/>
                  <a:pt x="11878" y="17261"/>
                </a:cubicBezTo>
                <a:lnTo>
                  <a:pt x="11874" y="17261"/>
                </a:lnTo>
                <a:lnTo>
                  <a:pt x="11463" y="17243"/>
                </a:lnTo>
                <a:lnTo>
                  <a:pt x="11446" y="17020"/>
                </a:lnTo>
                <a:cubicBezTo>
                  <a:pt x="11439" y="16938"/>
                  <a:pt x="11446" y="16869"/>
                  <a:pt x="11459" y="16813"/>
                </a:cubicBezTo>
                <a:lnTo>
                  <a:pt x="11457" y="16088"/>
                </a:lnTo>
                <a:cubicBezTo>
                  <a:pt x="11447" y="15697"/>
                  <a:pt x="11436" y="15151"/>
                  <a:pt x="11435" y="14432"/>
                </a:cubicBezTo>
                <a:lnTo>
                  <a:pt x="11433" y="12580"/>
                </a:lnTo>
                <a:lnTo>
                  <a:pt x="11433" y="12326"/>
                </a:lnTo>
                <a:lnTo>
                  <a:pt x="10724" y="11506"/>
                </a:lnTo>
                <a:lnTo>
                  <a:pt x="10696" y="11473"/>
                </a:lnTo>
                <a:lnTo>
                  <a:pt x="9958" y="10619"/>
                </a:lnTo>
                <a:lnTo>
                  <a:pt x="9958" y="9304"/>
                </a:lnTo>
                <a:lnTo>
                  <a:pt x="9958" y="7990"/>
                </a:lnTo>
                <a:lnTo>
                  <a:pt x="9818" y="7833"/>
                </a:lnTo>
                <a:cubicBezTo>
                  <a:pt x="9723" y="7730"/>
                  <a:pt x="9685" y="7621"/>
                  <a:pt x="9680" y="7465"/>
                </a:cubicBezTo>
                <a:cubicBezTo>
                  <a:pt x="9679" y="7458"/>
                  <a:pt x="9675" y="7452"/>
                  <a:pt x="9675" y="7445"/>
                </a:cubicBezTo>
                <a:cubicBezTo>
                  <a:pt x="9675" y="7442"/>
                  <a:pt x="9678" y="7440"/>
                  <a:pt x="9678" y="7437"/>
                </a:cubicBezTo>
                <a:cubicBezTo>
                  <a:pt x="9678" y="7436"/>
                  <a:pt x="9675" y="7434"/>
                  <a:pt x="9675" y="7432"/>
                </a:cubicBezTo>
                <a:cubicBezTo>
                  <a:pt x="9675" y="7159"/>
                  <a:pt x="9754" y="7053"/>
                  <a:pt x="9833" y="7217"/>
                </a:cubicBezTo>
                <a:cubicBezTo>
                  <a:pt x="9852" y="7255"/>
                  <a:pt x="9879" y="7279"/>
                  <a:pt x="9910" y="7293"/>
                </a:cubicBezTo>
                <a:cubicBezTo>
                  <a:pt x="9920" y="7296"/>
                  <a:pt x="9931" y="7296"/>
                  <a:pt x="9941" y="7298"/>
                </a:cubicBezTo>
                <a:cubicBezTo>
                  <a:pt x="10040" y="7320"/>
                  <a:pt x="10161" y="7252"/>
                  <a:pt x="10178" y="7118"/>
                </a:cubicBezTo>
                <a:cubicBezTo>
                  <a:pt x="10189" y="7023"/>
                  <a:pt x="10160" y="6938"/>
                  <a:pt x="10105" y="6903"/>
                </a:cubicBezTo>
                <a:cubicBezTo>
                  <a:pt x="10028" y="6853"/>
                  <a:pt x="10015" y="6666"/>
                  <a:pt x="10015" y="5553"/>
                </a:cubicBezTo>
                <a:lnTo>
                  <a:pt x="10015" y="5494"/>
                </a:lnTo>
                <a:lnTo>
                  <a:pt x="10015" y="4263"/>
                </a:lnTo>
                <a:lnTo>
                  <a:pt x="9469" y="3630"/>
                </a:lnTo>
                <a:cubicBezTo>
                  <a:pt x="9466" y="3626"/>
                  <a:pt x="9464" y="3624"/>
                  <a:pt x="9460" y="3620"/>
                </a:cubicBezTo>
                <a:lnTo>
                  <a:pt x="8912" y="2987"/>
                </a:lnTo>
                <a:cubicBezTo>
                  <a:pt x="8738" y="2786"/>
                  <a:pt x="8663" y="2686"/>
                  <a:pt x="8532" y="2531"/>
                </a:cubicBezTo>
                <a:cubicBezTo>
                  <a:pt x="8265" y="2243"/>
                  <a:pt x="7951" y="1867"/>
                  <a:pt x="7868" y="1702"/>
                </a:cubicBezTo>
                <a:cubicBezTo>
                  <a:pt x="7820" y="1628"/>
                  <a:pt x="7794" y="1575"/>
                  <a:pt x="7791" y="1545"/>
                </a:cubicBezTo>
                <a:cubicBezTo>
                  <a:pt x="7781" y="1451"/>
                  <a:pt x="7732" y="1387"/>
                  <a:pt x="7670" y="1363"/>
                </a:cubicBezTo>
                <a:cubicBezTo>
                  <a:pt x="7653" y="1359"/>
                  <a:pt x="7635" y="1357"/>
                  <a:pt x="7617" y="1358"/>
                </a:cubicBezTo>
                <a:close/>
                <a:moveTo>
                  <a:pt x="1920" y="1477"/>
                </a:moveTo>
                <a:cubicBezTo>
                  <a:pt x="1866" y="1479"/>
                  <a:pt x="1823" y="1494"/>
                  <a:pt x="1788" y="1517"/>
                </a:cubicBezTo>
                <a:cubicBezTo>
                  <a:pt x="1787" y="1519"/>
                  <a:pt x="1785" y="1521"/>
                  <a:pt x="1784" y="1522"/>
                </a:cubicBezTo>
                <a:cubicBezTo>
                  <a:pt x="1767" y="1540"/>
                  <a:pt x="1751" y="1561"/>
                  <a:pt x="1738" y="1588"/>
                </a:cubicBezTo>
                <a:cubicBezTo>
                  <a:pt x="1689" y="1689"/>
                  <a:pt x="1717" y="1796"/>
                  <a:pt x="1782" y="1864"/>
                </a:cubicBezTo>
                <a:cubicBezTo>
                  <a:pt x="1815" y="1891"/>
                  <a:pt x="1855" y="1913"/>
                  <a:pt x="1909" y="1920"/>
                </a:cubicBezTo>
                <a:cubicBezTo>
                  <a:pt x="1932" y="1923"/>
                  <a:pt x="1971" y="1949"/>
                  <a:pt x="2023" y="1991"/>
                </a:cubicBezTo>
                <a:cubicBezTo>
                  <a:pt x="2169" y="2105"/>
                  <a:pt x="2441" y="2394"/>
                  <a:pt x="2865" y="2885"/>
                </a:cubicBezTo>
                <a:cubicBezTo>
                  <a:pt x="2867" y="2888"/>
                  <a:pt x="2868" y="2888"/>
                  <a:pt x="2870" y="2890"/>
                </a:cubicBezTo>
                <a:cubicBezTo>
                  <a:pt x="3637" y="3779"/>
                  <a:pt x="3680" y="3839"/>
                  <a:pt x="3589" y="3944"/>
                </a:cubicBezTo>
                <a:cubicBezTo>
                  <a:pt x="3499" y="4048"/>
                  <a:pt x="3498" y="4066"/>
                  <a:pt x="3585" y="4177"/>
                </a:cubicBezTo>
                <a:cubicBezTo>
                  <a:pt x="3675" y="4292"/>
                  <a:pt x="3683" y="4291"/>
                  <a:pt x="3811" y="4152"/>
                </a:cubicBezTo>
                <a:cubicBezTo>
                  <a:pt x="3901" y="4055"/>
                  <a:pt x="3963" y="4029"/>
                  <a:pt x="4002" y="4073"/>
                </a:cubicBezTo>
                <a:cubicBezTo>
                  <a:pt x="4040" y="4118"/>
                  <a:pt x="4022" y="4177"/>
                  <a:pt x="3945" y="4258"/>
                </a:cubicBezTo>
                <a:cubicBezTo>
                  <a:pt x="3866" y="4340"/>
                  <a:pt x="3837" y="4413"/>
                  <a:pt x="3842" y="4479"/>
                </a:cubicBezTo>
                <a:cubicBezTo>
                  <a:pt x="3842" y="4481"/>
                  <a:pt x="3843" y="4484"/>
                  <a:pt x="3844" y="4486"/>
                </a:cubicBezTo>
                <a:cubicBezTo>
                  <a:pt x="3853" y="4528"/>
                  <a:pt x="3871" y="4560"/>
                  <a:pt x="3890" y="4588"/>
                </a:cubicBezTo>
                <a:cubicBezTo>
                  <a:pt x="3895" y="4594"/>
                  <a:pt x="3900" y="4599"/>
                  <a:pt x="3905" y="4605"/>
                </a:cubicBezTo>
                <a:cubicBezTo>
                  <a:pt x="3937" y="4642"/>
                  <a:pt x="3975" y="4657"/>
                  <a:pt x="4017" y="4659"/>
                </a:cubicBezTo>
                <a:cubicBezTo>
                  <a:pt x="4044" y="4651"/>
                  <a:pt x="4072" y="4631"/>
                  <a:pt x="4114" y="4588"/>
                </a:cubicBezTo>
                <a:cubicBezTo>
                  <a:pt x="4205" y="4492"/>
                  <a:pt x="4241" y="4487"/>
                  <a:pt x="4311" y="4555"/>
                </a:cubicBezTo>
                <a:cubicBezTo>
                  <a:pt x="4313" y="4556"/>
                  <a:pt x="4314" y="4558"/>
                  <a:pt x="4316" y="4560"/>
                </a:cubicBezTo>
                <a:cubicBezTo>
                  <a:pt x="4349" y="4585"/>
                  <a:pt x="4373" y="4642"/>
                  <a:pt x="4386" y="4719"/>
                </a:cubicBezTo>
                <a:cubicBezTo>
                  <a:pt x="4390" y="4741"/>
                  <a:pt x="4397" y="4763"/>
                  <a:pt x="4397" y="4783"/>
                </a:cubicBezTo>
                <a:cubicBezTo>
                  <a:pt x="4397" y="4862"/>
                  <a:pt x="4415" y="4946"/>
                  <a:pt x="4436" y="4970"/>
                </a:cubicBezTo>
                <a:cubicBezTo>
                  <a:pt x="4455" y="4991"/>
                  <a:pt x="4481" y="5003"/>
                  <a:pt x="4509" y="5011"/>
                </a:cubicBezTo>
                <a:cubicBezTo>
                  <a:pt x="4524" y="5012"/>
                  <a:pt x="4539" y="5013"/>
                  <a:pt x="4559" y="5013"/>
                </a:cubicBezTo>
                <a:cubicBezTo>
                  <a:pt x="4568" y="5013"/>
                  <a:pt x="4576" y="5014"/>
                  <a:pt x="4585" y="5013"/>
                </a:cubicBezTo>
                <a:cubicBezTo>
                  <a:pt x="4602" y="5012"/>
                  <a:pt x="4615" y="5009"/>
                  <a:pt x="4629" y="5006"/>
                </a:cubicBezTo>
                <a:cubicBezTo>
                  <a:pt x="4692" y="4985"/>
                  <a:pt x="4751" y="4943"/>
                  <a:pt x="4767" y="4881"/>
                </a:cubicBezTo>
                <a:cubicBezTo>
                  <a:pt x="4788" y="4805"/>
                  <a:pt x="4774" y="4732"/>
                  <a:pt x="4741" y="4674"/>
                </a:cubicBezTo>
                <a:cubicBezTo>
                  <a:pt x="4703" y="4622"/>
                  <a:pt x="4644" y="4581"/>
                  <a:pt x="4561" y="4567"/>
                </a:cubicBezTo>
                <a:cubicBezTo>
                  <a:pt x="4533" y="4563"/>
                  <a:pt x="4501" y="4547"/>
                  <a:pt x="4469" y="4532"/>
                </a:cubicBezTo>
                <a:cubicBezTo>
                  <a:pt x="4419" y="4512"/>
                  <a:pt x="4367" y="4484"/>
                  <a:pt x="4331" y="4446"/>
                </a:cubicBezTo>
                <a:cubicBezTo>
                  <a:pt x="4313" y="4427"/>
                  <a:pt x="4300" y="4417"/>
                  <a:pt x="4287" y="4405"/>
                </a:cubicBezTo>
                <a:cubicBezTo>
                  <a:pt x="4282" y="4401"/>
                  <a:pt x="4276" y="4393"/>
                  <a:pt x="4272" y="4390"/>
                </a:cubicBezTo>
                <a:cubicBezTo>
                  <a:pt x="4271" y="4389"/>
                  <a:pt x="4270" y="4388"/>
                  <a:pt x="4269" y="4387"/>
                </a:cubicBezTo>
                <a:cubicBezTo>
                  <a:pt x="4267" y="4385"/>
                  <a:pt x="4263" y="4387"/>
                  <a:pt x="4261" y="4385"/>
                </a:cubicBezTo>
                <a:cubicBezTo>
                  <a:pt x="4248" y="4377"/>
                  <a:pt x="4237" y="4372"/>
                  <a:pt x="4226" y="4372"/>
                </a:cubicBezTo>
                <a:cubicBezTo>
                  <a:pt x="4197" y="4374"/>
                  <a:pt x="4167" y="4400"/>
                  <a:pt x="4118" y="4451"/>
                </a:cubicBezTo>
                <a:cubicBezTo>
                  <a:pt x="4080" y="4491"/>
                  <a:pt x="4052" y="4516"/>
                  <a:pt x="4028" y="4522"/>
                </a:cubicBezTo>
                <a:cubicBezTo>
                  <a:pt x="4016" y="4525"/>
                  <a:pt x="4005" y="4522"/>
                  <a:pt x="3995" y="4517"/>
                </a:cubicBezTo>
                <a:cubicBezTo>
                  <a:pt x="3986" y="4511"/>
                  <a:pt x="3978" y="4502"/>
                  <a:pt x="3971" y="4489"/>
                </a:cubicBezTo>
                <a:cubicBezTo>
                  <a:pt x="3965" y="4478"/>
                  <a:pt x="3966" y="4460"/>
                  <a:pt x="3971" y="4438"/>
                </a:cubicBezTo>
                <a:cubicBezTo>
                  <a:pt x="3987" y="4375"/>
                  <a:pt x="4047" y="4274"/>
                  <a:pt x="4136" y="4170"/>
                </a:cubicBezTo>
                <a:cubicBezTo>
                  <a:pt x="4234" y="4053"/>
                  <a:pt x="4305" y="3928"/>
                  <a:pt x="4324" y="3853"/>
                </a:cubicBezTo>
                <a:cubicBezTo>
                  <a:pt x="4327" y="3800"/>
                  <a:pt x="4307" y="3753"/>
                  <a:pt x="4252" y="3701"/>
                </a:cubicBezTo>
                <a:cubicBezTo>
                  <a:pt x="4236" y="3686"/>
                  <a:pt x="4224" y="3678"/>
                  <a:pt x="4210" y="3671"/>
                </a:cubicBezTo>
                <a:cubicBezTo>
                  <a:pt x="4154" y="3678"/>
                  <a:pt x="4088" y="3714"/>
                  <a:pt x="4017" y="3787"/>
                </a:cubicBezTo>
                <a:lnTo>
                  <a:pt x="3881" y="3944"/>
                </a:lnTo>
                <a:lnTo>
                  <a:pt x="3866" y="3926"/>
                </a:lnTo>
                <a:cubicBezTo>
                  <a:pt x="3833" y="3940"/>
                  <a:pt x="3813" y="3919"/>
                  <a:pt x="3785" y="3858"/>
                </a:cubicBezTo>
                <a:cubicBezTo>
                  <a:pt x="3771" y="3829"/>
                  <a:pt x="3664" y="3698"/>
                  <a:pt x="3541" y="3546"/>
                </a:cubicBezTo>
                <a:lnTo>
                  <a:pt x="2990" y="2900"/>
                </a:lnTo>
                <a:cubicBezTo>
                  <a:pt x="2834" y="2717"/>
                  <a:pt x="2717" y="2568"/>
                  <a:pt x="2589" y="2409"/>
                </a:cubicBezTo>
                <a:cubicBezTo>
                  <a:pt x="2366" y="2141"/>
                  <a:pt x="2218" y="1953"/>
                  <a:pt x="2170" y="1872"/>
                </a:cubicBezTo>
                <a:cubicBezTo>
                  <a:pt x="2159" y="1853"/>
                  <a:pt x="2106" y="1790"/>
                  <a:pt x="2108" y="1786"/>
                </a:cubicBezTo>
                <a:cubicBezTo>
                  <a:pt x="2111" y="1781"/>
                  <a:pt x="2109" y="1776"/>
                  <a:pt x="2111" y="1771"/>
                </a:cubicBezTo>
                <a:cubicBezTo>
                  <a:pt x="2109" y="1766"/>
                  <a:pt x="2100" y="1750"/>
                  <a:pt x="2100" y="1748"/>
                </a:cubicBezTo>
                <a:cubicBezTo>
                  <a:pt x="2100" y="1593"/>
                  <a:pt x="2013" y="1493"/>
                  <a:pt x="1920" y="1477"/>
                </a:cubicBezTo>
                <a:close/>
                <a:moveTo>
                  <a:pt x="9114" y="2424"/>
                </a:moveTo>
                <a:cubicBezTo>
                  <a:pt x="8934" y="2424"/>
                  <a:pt x="8833" y="2608"/>
                  <a:pt x="8934" y="2749"/>
                </a:cubicBezTo>
                <a:cubicBezTo>
                  <a:pt x="8975" y="2806"/>
                  <a:pt x="9063" y="2852"/>
                  <a:pt x="9129" y="2852"/>
                </a:cubicBezTo>
                <a:cubicBezTo>
                  <a:pt x="9163" y="2852"/>
                  <a:pt x="9237" y="2906"/>
                  <a:pt x="9335" y="2997"/>
                </a:cubicBezTo>
                <a:cubicBezTo>
                  <a:pt x="9459" y="3111"/>
                  <a:pt x="9625" y="3284"/>
                  <a:pt x="9831" y="3521"/>
                </a:cubicBezTo>
                <a:lnTo>
                  <a:pt x="10413" y="4192"/>
                </a:lnTo>
                <a:lnTo>
                  <a:pt x="10413" y="7377"/>
                </a:lnTo>
                <a:lnTo>
                  <a:pt x="10413" y="7384"/>
                </a:lnTo>
                <a:lnTo>
                  <a:pt x="10413" y="10556"/>
                </a:lnTo>
                <a:lnTo>
                  <a:pt x="11093" y="11341"/>
                </a:lnTo>
                <a:lnTo>
                  <a:pt x="11773" y="12124"/>
                </a:lnTo>
                <a:lnTo>
                  <a:pt x="11773" y="12149"/>
                </a:lnTo>
                <a:lnTo>
                  <a:pt x="11782" y="12159"/>
                </a:lnTo>
                <a:lnTo>
                  <a:pt x="11777" y="12641"/>
                </a:lnTo>
                <a:lnTo>
                  <a:pt x="11790" y="13831"/>
                </a:lnTo>
                <a:lnTo>
                  <a:pt x="11806" y="15539"/>
                </a:lnTo>
                <a:lnTo>
                  <a:pt x="11819" y="13798"/>
                </a:lnTo>
                <a:lnTo>
                  <a:pt x="11832" y="12060"/>
                </a:lnTo>
                <a:lnTo>
                  <a:pt x="11152" y="11275"/>
                </a:lnTo>
                <a:lnTo>
                  <a:pt x="10470" y="10492"/>
                </a:lnTo>
                <a:lnTo>
                  <a:pt x="10470" y="7731"/>
                </a:lnTo>
                <a:cubicBezTo>
                  <a:pt x="10470" y="7729"/>
                  <a:pt x="10470" y="7726"/>
                  <a:pt x="10470" y="7724"/>
                </a:cubicBezTo>
                <a:cubicBezTo>
                  <a:pt x="10470" y="7717"/>
                  <a:pt x="10470" y="7715"/>
                  <a:pt x="10470" y="7708"/>
                </a:cubicBezTo>
                <a:cubicBezTo>
                  <a:pt x="10470" y="6202"/>
                  <a:pt x="10488" y="4951"/>
                  <a:pt x="10509" y="4927"/>
                </a:cubicBezTo>
                <a:cubicBezTo>
                  <a:pt x="10511" y="4925"/>
                  <a:pt x="10517" y="4928"/>
                  <a:pt x="10520" y="4927"/>
                </a:cubicBezTo>
                <a:cubicBezTo>
                  <a:pt x="10520" y="4927"/>
                  <a:pt x="10520" y="4922"/>
                  <a:pt x="10520" y="4922"/>
                </a:cubicBezTo>
                <a:cubicBezTo>
                  <a:pt x="10524" y="4919"/>
                  <a:pt x="10533" y="4927"/>
                  <a:pt x="10538" y="4927"/>
                </a:cubicBezTo>
                <a:cubicBezTo>
                  <a:pt x="10567" y="4928"/>
                  <a:pt x="10607" y="4948"/>
                  <a:pt x="10650" y="4993"/>
                </a:cubicBezTo>
                <a:cubicBezTo>
                  <a:pt x="10747" y="5095"/>
                  <a:pt x="10753" y="5263"/>
                  <a:pt x="10753" y="7701"/>
                </a:cubicBezTo>
                <a:cubicBezTo>
                  <a:pt x="10753" y="7742"/>
                  <a:pt x="10753" y="7739"/>
                  <a:pt x="10753" y="7782"/>
                </a:cubicBezTo>
                <a:lnTo>
                  <a:pt x="10755" y="10305"/>
                </a:lnTo>
                <a:lnTo>
                  <a:pt x="11492" y="11149"/>
                </a:lnTo>
                <a:lnTo>
                  <a:pt x="12229" y="11992"/>
                </a:lnTo>
                <a:lnTo>
                  <a:pt x="12229" y="12050"/>
                </a:lnTo>
                <a:lnTo>
                  <a:pt x="12229" y="14259"/>
                </a:lnTo>
                <a:lnTo>
                  <a:pt x="12229" y="14320"/>
                </a:lnTo>
                <a:lnTo>
                  <a:pt x="12229" y="16529"/>
                </a:lnTo>
                <a:lnTo>
                  <a:pt x="12427" y="16749"/>
                </a:lnTo>
                <a:cubicBezTo>
                  <a:pt x="12621" y="16967"/>
                  <a:pt x="12626" y="16984"/>
                  <a:pt x="12626" y="17504"/>
                </a:cubicBezTo>
                <a:cubicBezTo>
                  <a:pt x="12626" y="17514"/>
                  <a:pt x="12626" y="17517"/>
                  <a:pt x="12626" y="17527"/>
                </a:cubicBezTo>
                <a:cubicBezTo>
                  <a:pt x="12626" y="17529"/>
                  <a:pt x="12626" y="17530"/>
                  <a:pt x="12626" y="17532"/>
                </a:cubicBezTo>
                <a:cubicBezTo>
                  <a:pt x="12626" y="17539"/>
                  <a:pt x="12626" y="17543"/>
                  <a:pt x="12626" y="17550"/>
                </a:cubicBezTo>
                <a:lnTo>
                  <a:pt x="12626" y="18034"/>
                </a:lnTo>
                <a:lnTo>
                  <a:pt x="12905" y="18353"/>
                </a:lnTo>
                <a:cubicBezTo>
                  <a:pt x="13066" y="18536"/>
                  <a:pt x="13172" y="18706"/>
                  <a:pt x="13155" y="18758"/>
                </a:cubicBezTo>
                <a:cubicBezTo>
                  <a:pt x="13147" y="18781"/>
                  <a:pt x="13149" y="18815"/>
                  <a:pt x="13155" y="18847"/>
                </a:cubicBezTo>
                <a:cubicBezTo>
                  <a:pt x="13157" y="18853"/>
                  <a:pt x="13158" y="18859"/>
                  <a:pt x="13159" y="18865"/>
                </a:cubicBezTo>
                <a:cubicBezTo>
                  <a:pt x="13168" y="18895"/>
                  <a:pt x="13179" y="18927"/>
                  <a:pt x="13197" y="18951"/>
                </a:cubicBezTo>
                <a:cubicBezTo>
                  <a:pt x="13235" y="19005"/>
                  <a:pt x="13317" y="19040"/>
                  <a:pt x="13381" y="19032"/>
                </a:cubicBezTo>
                <a:cubicBezTo>
                  <a:pt x="13396" y="19028"/>
                  <a:pt x="13412" y="19026"/>
                  <a:pt x="13427" y="19019"/>
                </a:cubicBezTo>
                <a:cubicBezTo>
                  <a:pt x="13485" y="18995"/>
                  <a:pt x="13506" y="18940"/>
                  <a:pt x="13506" y="18816"/>
                </a:cubicBezTo>
                <a:cubicBezTo>
                  <a:pt x="13506" y="18656"/>
                  <a:pt x="13479" y="18616"/>
                  <a:pt x="13363" y="18599"/>
                </a:cubicBezTo>
                <a:cubicBezTo>
                  <a:pt x="13358" y="18598"/>
                  <a:pt x="13348" y="18585"/>
                  <a:pt x="13342" y="18583"/>
                </a:cubicBezTo>
                <a:cubicBezTo>
                  <a:pt x="13267" y="18575"/>
                  <a:pt x="13107" y="18449"/>
                  <a:pt x="12955" y="18277"/>
                </a:cubicBezTo>
                <a:lnTo>
                  <a:pt x="12683" y="17970"/>
                </a:lnTo>
                <a:lnTo>
                  <a:pt x="12683" y="17438"/>
                </a:lnTo>
                <a:cubicBezTo>
                  <a:pt x="12683" y="17179"/>
                  <a:pt x="12682" y="17045"/>
                  <a:pt x="12657" y="16950"/>
                </a:cubicBezTo>
                <a:cubicBezTo>
                  <a:pt x="12657" y="16949"/>
                  <a:pt x="12657" y="16947"/>
                  <a:pt x="12657" y="16947"/>
                </a:cubicBezTo>
                <a:cubicBezTo>
                  <a:pt x="12632" y="16851"/>
                  <a:pt x="12581" y="16793"/>
                  <a:pt x="12484" y="16684"/>
                </a:cubicBezTo>
                <a:lnTo>
                  <a:pt x="12286" y="16463"/>
                </a:lnTo>
                <a:lnTo>
                  <a:pt x="12286" y="14198"/>
                </a:lnTo>
                <a:lnTo>
                  <a:pt x="12286" y="11934"/>
                </a:lnTo>
                <a:lnTo>
                  <a:pt x="11683" y="11235"/>
                </a:lnTo>
                <a:cubicBezTo>
                  <a:pt x="11392" y="10897"/>
                  <a:pt x="11241" y="10721"/>
                  <a:pt x="11178" y="10619"/>
                </a:cubicBezTo>
                <a:cubicBezTo>
                  <a:pt x="11147" y="10568"/>
                  <a:pt x="11139" y="10535"/>
                  <a:pt x="11145" y="10510"/>
                </a:cubicBezTo>
                <a:cubicBezTo>
                  <a:pt x="11151" y="10486"/>
                  <a:pt x="11169" y="10468"/>
                  <a:pt x="11198" y="10447"/>
                </a:cubicBezTo>
                <a:cubicBezTo>
                  <a:pt x="11227" y="10426"/>
                  <a:pt x="11250" y="10398"/>
                  <a:pt x="11268" y="10368"/>
                </a:cubicBezTo>
                <a:cubicBezTo>
                  <a:pt x="11281" y="10345"/>
                  <a:pt x="11291" y="10317"/>
                  <a:pt x="11299" y="10290"/>
                </a:cubicBezTo>
                <a:cubicBezTo>
                  <a:pt x="11302" y="10278"/>
                  <a:pt x="11306" y="10266"/>
                  <a:pt x="11308" y="10254"/>
                </a:cubicBezTo>
                <a:cubicBezTo>
                  <a:pt x="11311" y="10239"/>
                  <a:pt x="11313" y="10226"/>
                  <a:pt x="11314" y="10211"/>
                </a:cubicBezTo>
                <a:cubicBezTo>
                  <a:pt x="11316" y="10132"/>
                  <a:pt x="11292" y="10053"/>
                  <a:pt x="11235" y="9998"/>
                </a:cubicBezTo>
                <a:cubicBezTo>
                  <a:pt x="11207" y="9971"/>
                  <a:pt x="11191" y="9839"/>
                  <a:pt x="11178" y="9593"/>
                </a:cubicBezTo>
                <a:cubicBezTo>
                  <a:pt x="11175" y="9524"/>
                  <a:pt x="11168" y="9484"/>
                  <a:pt x="11165" y="9385"/>
                </a:cubicBezTo>
                <a:cubicBezTo>
                  <a:pt x="11153" y="8936"/>
                  <a:pt x="11152" y="8162"/>
                  <a:pt x="11152" y="6835"/>
                </a:cubicBezTo>
                <a:lnTo>
                  <a:pt x="11152" y="6829"/>
                </a:lnTo>
                <a:lnTo>
                  <a:pt x="11152" y="3744"/>
                </a:lnTo>
                <a:lnTo>
                  <a:pt x="11152" y="3729"/>
                </a:lnTo>
                <a:lnTo>
                  <a:pt x="11314" y="3546"/>
                </a:lnTo>
                <a:lnTo>
                  <a:pt x="11332" y="3526"/>
                </a:lnTo>
                <a:cubicBezTo>
                  <a:pt x="11333" y="3525"/>
                  <a:pt x="11333" y="3527"/>
                  <a:pt x="11334" y="3526"/>
                </a:cubicBezTo>
                <a:cubicBezTo>
                  <a:pt x="11424" y="3419"/>
                  <a:pt x="11541" y="3337"/>
                  <a:pt x="11615" y="3321"/>
                </a:cubicBezTo>
                <a:cubicBezTo>
                  <a:pt x="11623" y="3318"/>
                  <a:pt x="11634" y="3313"/>
                  <a:pt x="11641" y="3311"/>
                </a:cubicBezTo>
                <a:cubicBezTo>
                  <a:pt x="11647" y="3309"/>
                  <a:pt x="11656" y="3299"/>
                  <a:pt x="11661" y="3298"/>
                </a:cubicBezTo>
                <a:cubicBezTo>
                  <a:pt x="11703" y="3292"/>
                  <a:pt x="11732" y="3274"/>
                  <a:pt x="11757" y="3250"/>
                </a:cubicBezTo>
                <a:cubicBezTo>
                  <a:pt x="11771" y="3234"/>
                  <a:pt x="11782" y="3217"/>
                  <a:pt x="11790" y="3197"/>
                </a:cubicBezTo>
                <a:cubicBezTo>
                  <a:pt x="11797" y="3182"/>
                  <a:pt x="11802" y="3167"/>
                  <a:pt x="11806" y="3151"/>
                </a:cubicBezTo>
                <a:cubicBezTo>
                  <a:pt x="11811" y="3126"/>
                  <a:pt x="11815" y="3099"/>
                  <a:pt x="11812" y="3073"/>
                </a:cubicBezTo>
                <a:cubicBezTo>
                  <a:pt x="11811" y="3058"/>
                  <a:pt x="11807" y="3044"/>
                  <a:pt x="11804" y="3030"/>
                </a:cubicBezTo>
                <a:cubicBezTo>
                  <a:pt x="11796" y="3001"/>
                  <a:pt x="11783" y="2971"/>
                  <a:pt x="11764" y="2946"/>
                </a:cubicBezTo>
                <a:cubicBezTo>
                  <a:pt x="11759" y="2939"/>
                  <a:pt x="11752" y="2935"/>
                  <a:pt x="11747" y="2928"/>
                </a:cubicBezTo>
                <a:cubicBezTo>
                  <a:pt x="11626" y="2808"/>
                  <a:pt x="11435" y="2890"/>
                  <a:pt x="11435" y="3073"/>
                </a:cubicBezTo>
                <a:cubicBezTo>
                  <a:pt x="11435" y="3089"/>
                  <a:pt x="11421" y="3118"/>
                  <a:pt x="11415" y="3139"/>
                </a:cubicBezTo>
                <a:cubicBezTo>
                  <a:pt x="11416" y="3143"/>
                  <a:pt x="11414" y="3147"/>
                  <a:pt x="11415" y="3151"/>
                </a:cubicBezTo>
                <a:cubicBezTo>
                  <a:pt x="11427" y="3189"/>
                  <a:pt x="11360" y="3303"/>
                  <a:pt x="11266" y="3407"/>
                </a:cubicBezTo>
                <a:cubicBezTo>
                  <a:pt x="11225" y="3452"/>
                  <a:pt x="11193" y="3490"/>
                  <a:pt x="11169" y="3526"/>
                </a:cubicBezTo>
                <a:cubicBezTo>
                  <a:pt x="11098" y="3636"/>
                  <a:pt x="11095" y="3752"/>
                  <a:pt x="11095" y="4139"/>
                </a:cubicBezTo>
                <a:cubicBezTo>
                  <a:pt x="11095" y="4639"/>
                  <a:pt x="11039" y="4851"/>
                  <a:pt x="10952" y="4689"/>
                </a:cubicBezTo>
                <a:cubicBezTo>
                  <a:pt x="10938" y="4663"/>
                  <a:pt x="10913" y="4644"/>
                  <a:pt x="10882" y="4633"/>
                </a:cubicBezTo>
                <a:cubicBezTo>
                  <a:pt x="10879" y="4632"/>
                  <a:pt x="10874" y="4634"/>
                  <a:pt x="10871" y="4633"/>
                </a:cubicBezTo>
                <a:cubicBezTo>
                  <a:pt x="10850" y="4627"/>
                  <a:pt x="10826" y="4625"/>
                  <a:pt x="10803" y="4626"/>
                </a:cubicBezTo>
                <a:cubicBezTo>
                  <a:pt x="10743" y="4632"/>
                  <a:pt x="10680" y="4664"/>
                  <a:pt x="10641" y="4719"/>
                </a:cubicBezTo>
                <a:cubicBezTo>
                  <a:pt x="10626" y="4740"/>
                  <a:pt x="10614" y="4743"/>
                  <a:pt x="10601" y="4755"/>
                </a:cubicBezTo>
                <a:cubicBezTo>
                  <a:pt x="10577" y="4801"/>
                  <a:pt x="10551" y="4805"/>
                  <a:pt x="10529" y="4767"/>
                </a:cubicBezTo>
                <a:cubicBezTo>
                  <a:pt x="10491" y="4733"/>
                  <a:pt x="10470" y="4628"/>
                  <a:pt x="10470" y="4436"/>
                </a:cubicBezTo>
                <a:cubicBezTo>
                  <a:pt x="10470" y="4284"/>
                  <a:pt x="10467" y="4206"/>
                  <a:pt x="10393" y="4081"/>
                </a:cubicBezTo>
                <a:cubicBezTo>
                  <a:pt x="10393" y="4081"/>
                  <a:pt x="10393" y="4079"/>
                  <a:pt x="10393" y="4078"/>
                </a:cubicBezTo>
                <a:cubicBezTo>
                  <a:pt x="10355" y="4016"/>
                  <a:pt x="10300" y="3940"/>
                  <a:pt x="10217" y="3840"/>
                </a:cubicBezTo>
                <a:cubicBezTo>
                  <a:pt x="10217" y="3840"/>
                  <a:pt x="10215" y="3841"/>
                  <a:pt x="10215" y="3840"/>
                </a:cubicBezTo>
                <a:cubicBezTo>
                  <a:pt x="10214" y="3840"/>
                  <a:pt x="10214" y="3839"/>
                  <a:pt x="10213" y="3838"/>
                </a:cubicBezTo>
                <a:cubicBezTo>
                  <a:pt x="10130" y="3738"/>
                  <a:pt x="10022" y="3612"/>
                  <a:pt x="9877" y="3445"/>
                </a:cubicBezTo>
                <a:cubicBezTo>
                  <a:pt x="9876" y="3444"/>
                  <a:pt x="9876" y="3444"/>
                  <a:pt x="9875" y="3443"/>
                </a:cubicBezTo>
                <a:cubicBezTo>
                  <a:pt x="9859" y="3424"/>
                  <a:pt x="9849" y="3410"/>
                  <a:pt x="9833" y="3392"/>
                </a:cubicBezTo>
                <a:cubicBezTo>
                  <a:pt x="9528" y="3037"/>
                  <a:pt x="9282" y="2725"/>
                  <a:pt x="9285" y="2690"/>
                </a:cubicBezTo>
                <a:cubicBezTo>
                  <a:pt x="9286" y="2673"/>
                  <a:pt x="9286" y="2663"/>
                  <a:pt x="9287" y="2647"/>
                </a:cubicBezTo>
                <a:cubicBezTo>
                  <a:pt x="9281" y="2630"/>
                  <a:pt x="9269" y="2607"/>
                  <a:pt x="9267" y="2594"/>
                </a:cubicBezTo>
                <a:cubicBezTo>
                  <a:pt x="9254" y="2466"/>
                  <a:pt x="9217" y="2424"/>
                  <a:pt x="9114" y="2424"/>
                </a:cubicBezTo>
                <a:close/>
                <a:moveTo>
                  <a:pt x="14109" y="2523"/>
                </a:moveTo>
                <a:cubicBezTo>
                  <a:pt x="14020" y="2523"/>
                  <a:pt x="13910" y="2571"/>
                  <a:pt x="13868" y="2629"/>
                </a:cubicBezTo>
                <a:cubicBezTo>
                  <a:pt x="13803" y="2720"/>
                  <a:pt x="13812" y="2754"/>
                  <a:pt x="13925" y="2860"/>
                </a:cubicBezTo>
                <a:cubicBezTo>
                  <a:pt x="13972" y="2904"/>
                  <a:pt x="13989" y="2912"/>
                  <a:pt x="14013" y="2931"/>
                </a:cubicBezTo>
                <a:cubicBezTo>
                  <a:pt x="14032" y="2941"/>
                  <a:pt x="14054" y="2952"/>
                  <a:pt x="14074" y="2961"/>
                </a:cubicBezTo>
                <a:cubicBezTo>
                  <a:pt x="14126" y="2967"/>
                  <a:pt x="14172" y="2949"/>
                  <a:pt x="14208" y="2911"/>
                </a:cubicBezTo>
                <a:cubicBezTo>
                  <a:pt x="14211" y="2907"/>
                  <a:pt x="14214" y="2904"/>
                  <a:pt x="14217" y="2900"/>
                </a:cubicBezTo>
                <a:cubicBezTo>
                  <a:pt x="14230" y="2884"/>
                  <a:pt x="14241" y="2865"/>
                  <a:pt x="14250" y="2842"/>
                </a:cubicBezTo>
                <a:cubicBezTo>
                  <a:pt x="14261" y="2806"/>
                  <a:pt x="14271" y="2765"/>
                  <a:pt x="14272" y="2718"/>
                </a:cubicBezTo>
                <a:cubicBezTo>
                  <a:pt x="14271" y="2633"/>
                  <a:pt x="14247" y="2577"/>
                  <a:pt x="14213" y="2538"/>
                </a:cubicBezTo>
                <a:cubicBezTo>
                  <a:pt x="14188" y="2528"/>
                  <a:pt x="14157" y="2523"/>
                  <a:pt x="14109" y="2523"/>
                </a:cubicBezTo>
                <a:close/>
                <a:moveTo>
                  <a:pt x="698" y="3002"/>
                </a:moveTo>
                <a:cubicBezTo>
                  <a:pt x="658" y="2992"/>
                  <a:pt x="623" y="2996"/>
                  <a:pt x="590" y="3012"/>
                </a:cubicBezTo>
                <a:cubicBezTo>
                  <a:pt x="564" y="3025"/>
                  <a:pt x="546" y="3049"/>
                  <a:pt x="529" y="3075"/>
                </a:cubicBezTo>
                <a:cubicBezTo>
                  <a:pt x="517" y="3107"/>
                  <a:pt x="509" y="3149"/>
                  <a:pt x="509" y="3212"/>
                </a:cubicBezTo>
                <a:cubicBezTo>
                  <a:pt x="509" y="3293"/>
                  <a:pt x="516" y="3342"/>
                  <a:pt x="538" y="3374"/>
                </a:cubicBezTo>
                <a:cubicBezTo>
                  <a:pt x="541" y="3380"/>
                  <a:pt x="548" y="3382"/>
                  <a:pt x="553" y="3387"/>
                </a:cubicBezTo>
                <a:cubicBezTo>
                  <a:pt x="578" y="3408"/>
                  <a:pt x="612" y="3421"/>
                  <a:pt x="658" y="3427"/>
                </a:cubicBezTo>
                <a:cubicBezTo>
                  <a:pt x="740" y="3438"/>
                  <a:pt x="837" y="3403"/>
                  <a:pt x="878" y="3346"/>
                </a:cubicBezTo>
                <a:cubicBezTo>
                  <a:pt x="885" y="3336"/>
                  <a:pt x="905" y="3330"/>
                  <a:pt x="917" y="3321"/>
                </a:cubicBezTo>
                <a:cubicBezTo>
                  <a:pt x="949" y="3296"/>
                  <a:pt x="990" y="3278"/>
                  <a:pt x="1047" y="3265"/>
                </a:cubicBezTo>
                <a:cubicBezTo>
                  <a:pt x="1086" y="3253"/>
                  <a:pt x="1132" y="3245"/>
                  <a:pt x="1185" y="3245"/>
                </a:cubicBezTo>
                <a:cubicBezTo>
                  <a:pt x="1300" y="3245"/>
                  <a:pt x="1364" y="3251"/>
                  <a:pt x="1542" y="3422"/>
                </a:cubicBezTo>
                <a:cubicBezTo>
                  <a:pt x="1632" y="3508"/>
                  <a:pt x="1749" y="3637"/>
                  <a:pt x="1915" y="3825"/>
                </a:cubicBezTo>
                <a:cubicBezTo>
                  <a:pt x="2082" y="4013"/>
                  <a:pt x="2298" y="4259"/>
                  <a:pt x="2582" y="4588"/>
                </a:cubicBezTo>
                <a:lnTo>
                  <a:pt x="3743" y="5933"/>
                </a:lnTo>
                <a:lnTo>
                  <a:pt x="4517" y="5933"/>
                </a:lnTo>
                <a:cubicBezTo>
                  <a:pt x="4981" y="5933"/>
                  <a:pt x="5192" y="5942"/>
                  <a:pt x="5292" y="5981"/>
                </a:cubicBezTo>
                <a:cubicBezTo>
                  <a:pt x="5292" y="5981"/>
                  <a:pt x="5294" y="5981"/>
                  <a:pt x="5294" y="5981"/>
                </a:cubicBezTo>
                <a:cubicBezTo>
                  <a:pt x="5327" y="5994"/>
                  <a:pt x="5348" y="6012"/>
                  <a:pt x="5362" y="6032"/>
                </a:cubicBezTo>
                <a:cubicBezTo>
                  <a:pt x="5381" y="6058"/>
                  <a:pt x="5404" y="6078"/>
                  <a:pt x="5428" y="6092"/>
                </a:cubicBezTo>
                <a:cubicBezTo>
                  <a:pt x="5475" y="6121"/>
                  <a:pt x="5528" y="6128"/>
                  <a:pt x="5577" y="6118"/>
                </a:cubicBezTo>
                <a:cubicBezTo>
                  <a:pt x="5701" y="6091"/>
                  <a:pt x="5800" y="5958"/>
                  <a:pt x="5722" y="5814"/>
                </a:cubicBezTo>
                <a:cubicBezTo>
                  <a:pt x="5642" y="5667"/>
                  <a:pt x="5454" y="5641"/>
                  <a:pt x="5364" y="5766"/>
                </a:cubicBezTo>
                <a:cubicBezTo>
                  <a:pt x="5305" y="5847"/>
                  <a:pt x="5153" y="5867"/>
                  <a:pt x="4566" y="5867"/>
                </a:cubicBezTo>
                <a:lnTo>
                  <a:pt x="3859" y="5867"/>
                </a:lnTo>
                <a:lnTo>
                  <a:pt x="3837" y="5867"/>
                </a:lnTo>
                <a:lnTo>
                  <a:pt x="2677" y="4524"/>
                </a:lnTo>
                <a:lnTo>
                  <a:pt x="1527" y="3194"/>
                </a:lnTo>
                <a:cubicBezTo>
                  <a:pt x="1472" y="3186"/>
                  <a:pt x="1406" y="3179"/>
                  <a:pt x="1310" y="3179"/>
                </a:cubicBezTo>
                <a:lnTo>
                  <a:pt x="1242" y="3179"/>
                </a:lnTo>
                <a:lnTo>
                  <a:pt x="1215" y="3179"/>
                </a:lnTo>
                <a:cubicBezTo>
                  <a:pt x="1021" y="3179"/>
                  <a:pt x="881" y="3143"/>
                  <a:pt x="816" y="3075"/>
                </a:cubicBezTo>
                <a:cubicBezTo>
                  <a:pt x="778" y="3036"/>
                  <a:pt x="737" y="3012"/>
                  <a:pt x="698" y="3002"/>
                </a:cubicBezTo>
                <a:close/>
                <a:moveTo>
                  <a:pt x="12655" y="3278"/>
                </a:moveTo>
                <a:cubicBezTo>
                  <a:pt x="12692" y="3264"/>
                  <a:pt x="12712" y="3300"/>
                  <a:pt x="12749" y="3369"/>
                </a:cubicBezTo>
                <a:cubicBezTo>
                  <a:pt x="12790" y="3446"/>
                  <a:pt x="12877" y="3506"/>
                  <a:pt x="12942" y="3506"/>
                </a:cubicBezTo>
                <a:cubicBezTo>
                  <a:pt x="13100" y="3506"/>
                  <a:pt x="13151" y="3573"/>
                  <a:pt x="13074" y="3681"/>
                </a:cubicBezTo>
                <a:cubicBezTo>
                  <a:pt x="13039" y="3729"/>
                  <a:pt x="12905" y="3769"/>
                  <a:pt x="12775" y="3769"/>
                </a:cubicBezTo>
                <a:cubicBezTo>
                  <a:pt x="12602" y="3769"/>
                  <a:pt x="12521" y="3804"/>
                  <a:pt x="12468" y="3901"/>
                </a:cubicBezTo>
                <a:cubicBezTo>
                  <a:pt x="12395" y="4037"/>
                  <a:pt x="12332" y="4063"/>
                  <a:pt x="12266" y="3987"/>
                </a:cubicBezTo>
                <a:cubicBezTo>
                  <a:pt x="12180" y="3887"/>
                  <a:pt x="12242" y="3714"/>
                  <a:pt x="12451" y="3478"/>
                </a:cubicBezTo>
                <a:cubicBezTo>
                  <a:pt x="12560" y="3354"/>
                  <a:pt x="12617" y="3292"/>
                  <a:pt x="12655" y="3278"/>
                </a:cubicBezTo>
                <a:close/>
                <a:moveTo>
                  <a:pt x="12133" y="3549"/>
                </a:moveTo>
                <a:cubicBezTo>
                  <a:pt x="12154" y="3574"/>
                  <a:pt x="12172" y="3752"/>
                  <a:pt x="12172" y="3944"/>
                </a:cubicBezTo>
                <a:cubicBezTo>
                  <a:pt x="12172" y="4136"/>
                  <a:pt x="12193" y="4294"/>
                  <a:pt x="12218" y="4294"/>
                </a:cubicBezTo>
                <a:cubicBezTo>
                  <a:pt x="12243" y="4294"/>
                  <a:pt x="12349" y="4189"/>
                  <a:pt x="12455" y="4063"/>
                </a:cubicBezTo>
                <a:cubicBezTo>
                  <a:pt x="12680" y="3795"/>
                  <a:pt x="12995" y="3747"/>
                  <a:pt x="13157" y="3954"/>
                </a:cubicBezTo>
                <a:cubicBezTo>
                  <a:pt x="13264" y="4091"/>
                  <a:pt x="13229" y="4162"/>
                  <a:pt x="13054" y="4162"/>
                </a:cubicBezTo>
                <a:cubicBezTo>
                  <a:pt x="12985" y="4162"/>
                  <a:pt x="12816" y="4300"/>
                  <a:pt x="12655" y="4489"/>
                </a:cubicBezTo>
                <a:cubicBezTo>
                  <a:pt x="12320" y="4882"/>
                  <a:pt x="12058" y="4937"/>
                  <a:pt x="12058" y="4613"/>
                </a:cubicBezTo>
                <a:cubicBezTo>
                  <a:pt x="12058" y="4434"/>
                  <a:pt x="11872" y="4346"/>
                  <a:pt x="11733" y="4458"/>
                </a:cubicBezTo>
                <a:cubicBezTo>
                  <a:pt x="11596" y="4570"/>
                  <a:pt x="11547" y="4527"/>
                  <a:pt x="11547" y="4296"/>
                </a:cubicBezTo>
                <a:cubicBezTo>
                  <a:pt x="11547" y="4178"/>
                  <a:pt x="11633" y="4029"/>
                  <a:pt x="11821" y="3815"/>
                </a:cubicBezTo>
                <a:cubicBezTo>
                  <a:pt x="11971" y="3644"/>
                  <a:pt x="12111" y="3524"/>
                  <a:pt x="12133" y="3549"/>
                </a:cubicBezTo>
                <a:close/>
                <a:moveTo>
                  <a:pt x="17876" y="3736"/>
                </a:moveTo>
                <a:cubicBezTo>
                  <a:pt x="17846" y="3736"/>
                  <a:pt x="17821" y="3738"/>
                  <a:pt x="17800" y="3742"/>
                </a:cubicBezTo>
                <a:cubicBezTo>
                  <a:pt x="17768" y="3754"/>
                  <a:pt x="17740" y="3769"/>
                  <a:pt x="17721" y="3790"/>
                </a:cubicBezTo>
                <a:cubicBezTo>
                  <a:pt x="17717" y="3795"/>
                  <a:pt x="17713" y="3800"/>
                  <a:pt x="17710" y="3807"/>
                </a:cubicBezTo>
                <a:cubicBezTo>
                  <a:pt x="17709" y="3808"/>
                  <a:pt x="17708" y="3809"/>
                  <a:pt x="17708" y="3810"/>
                </a:cubicBezTo>
                <a:cubicBezTo>
                  <a:pt x="17706" y="3812"/>
                  <a:pt x="17706" y="3813"/>
                  <a:pt x="17705" y="3815"/>
                </a:cubicBezTo>
                <a:cubicBezTo>
                  <a:pt x="17702" y="3823"/>
                  <a:pt x="17702" y="3832"/>
                  <a:pt x="17699" y="3840"/>
                </a:cubicBezTo>
                <a:cubicBezTo>
                  <a:pt x="17694" y="3858"/>
                  <a:pt x="17688" y="3877"/>
                  <a:pt x="17686" y="3901"/>
                </a:cubicBezTo>
                <a:cubicBezTo>
                  <a:pt x="17684" y="3912"/>
                  <a:pt x="17679" y="3926"/>
                  <a:pt x="17675" y="3939"/>
                </a:cubicBezTo>
                <a:cubicBezTo>
                  <a:pt x="17673" y="3949"/>
                  <a:pt x="17669" y="3957"/>
                  <a:pt x="17668" y="3967"/>
                </a:cubicBezTo>
                <a:cubicBezTo>
                  <a:pt x="17661" y="4030"/>
                  <a:pt x="17647" y="4069"/>
                  <a:pt x="17624" y="4091"/>
                </a:cubicBezTo>
                <a:cubicBezTo>
                  <a:pt x="17611" y="4128"/>
                  <a:pt x="17605" y="4166"/>
                  <a:pt x="17587" y="4197"/>
                </a:cubicBezTo>
                <a:lnTo>
                  <a:pt x="17495" y="4360"/>
                </a:lnTo>
                <a:lnTo>
                  <a:pt x="16378" y="4360"/>
                </a:lnTo>
                <a:cubicBezTo>
                  <a:pt x="16361" y="4360"/>
                  <a:pt x="16365" y="4360"/>
                  <a:pt x="16347" y="4360"/>
                </a:cubicBezTo>
                <a:lnTo>
                  <a:pt x="15263" y="4360"/>
                </a:lnTo>
                <a:lnTo>
                  <a:pt x="14342" y="5426"/>
                </a:lnTo>
                <a:lnTo>
                  <a:pt x="13421" y="6493"/>
                </a:lnTo>
                <a:lnTo>
                  <a:pt x="13421" y="6799"/>
                </a:lnTo>
                <a:lnTo>
                  <a:pt x="13421" y="6832"/>
                </a:lnTo>
                <a:cubicBezTo>
                  <a:pt x="13421" y="7019"/>
                  <a:pt x="13398" y="7187"/>
                  <a:pt x="13370" y="7207"/>
                </a:cubicBezTo>
                <a:cubicBezTo>
                  <a:pt x="13269" y="7279"/>
                  <a:pt x="13137" y="6922"/>
                  <a:pt x="13137" y="6576"/>
                </a:cubicBezTo>
                <a:lnTo>
                  <a:pt x="13137" y="6543"/>
                </a:lnTo>
                <a:lnTo>
                  <a:pt x="13137" y="6232"/>
                </a:lnTo>
                <a:lnTo>
                  <a:pt x="13649" y="5636"/>
                </a:lnTo>
                <a:lnTo>
                  <a:pt x="13655" y="5629"/>
                </a:lnTo>
                <a:lnTo>
                  <a:pt x="14162" y="5041"/>
                </a:lnTo>
                <a:lnTo>
                  <a:pt x="14011" y="4846"/>
                </a:lnTo>
                <a:cubicBezTo>
                  <a:pt x="13981" y="4830"/>
                  <a:pt x="13953" y="4800"/>
                  <a:pt x="13932" y="4755"/>
                </a:cubicBezTo>
                <a:cubicBezTo>
                  <a:pt x="13929" y="4749"/>
                  <a:pt x="13930" y="4746"/>
                  <a:pt x="13927" y="4740"/>
                </a:cubicBezTo>
                <a:lnTo>
                  <a:pt x="13877" y="4674"/>
                </a:lnTo>
                <a:lnTo>
                  <a:pt x="13758" y="4532"/>
                </a:lnTo>
                <a:lnTo>
                  <a:pt x="13763" y="4524"/>
                </a:lnTo>
                <a:lnTo>
                  <a:pt x="13998" y="4248"/>
                </a:lnTo>
                <a:lnTo>
                  <a:pt x="14239" y="3967"/>
                </a:lnTo>
                <a:lnTo>
                  <a:pt x="14241" y="3967"/>
                </a:lnTo>
                <a:lnTo>
                  <a:pt x="14296" y="3901"/>
                </a:lnTo>
                <a:lnTo>
                  <a:pt x="15465" y="3901"/>
                </a:lnTo>
                <a:cubicBezTo>
                  <a:pt x="14998" y="3900"/>
                  <a:pt x="14540" y="3889"/>
                  <a:pt x="14322" y="3866"/>
                </a:cubicBezTo>
                <a:cubicBezTo>
                  <a:pt x="14040" y="4045"/>
                  <a:pt x="12852" y="5357"/>
                  <a:pt x="12852" y="5505"/>
                </a:cubicBezTo>
                <a:cubicBezTo>
                  <a:pt x="12852" y="5660"/>
                  <a:pt x="13028" y="5625"/>
                  <a:pt x="13199" y="5436"/>
                </a:cubicBezTo>
                <a:cubicBezTo>
                  <a:pt x="13205" y="5429"/>
                  <a:pt x="13209" y="5425"/>
                  <a:pt x="13214" y="5418"/>
                </a:cubicBezTo>
                <a:lnTo>
                  <a:pt x="13366" y="5249"/>
                </a:lnTo>
                <a:lnTo>
                  <a:pt x="13438" y="5335"/>
                </a:lnTo>
                <a:cubicBezTo>
                  <a:pt x="13457" y="5347"/>
                  <a:pt x="13477" y="5360"/>
                  <a:pt x="13504" y="5380"/>
                </a:cubicBezTo>
                <a:lnTo>
                  <a:pt x="13655" y="5494"/>
                </a:lnTo>
                <a:lnTo>
                  <a:pt x="13616" y="5540"/>
                </a:lnTo>
                <a:lnTo>
                  <a:pt x="13374" y="5829"/>
                </a:lnTo>
                <a:cubicBezTo>
                  <a:pt x="13116" y="6136"/>
                  <a:pt x="13090" y="6193"/>
                  <a:pt x="13067" y="6536"/>
                </a:cubicBezTo>
                <a:cubicBezTo>
                  <a:pt x="13043" y="6904"/>
                  <a:pt x="12943" y="7145"/>
                  <a:pt x="12846" y="7075"/>
                </a:cubicBezTo>
                <a:cubicBezTo>
                  <a:pt x="12829" y="7063"/>
                  <a:pt x="12818" y="6970"/>
                  <a:pt x="12808" y="6852"/>
                </a:cubicBezTo>
                <a:cubicBezTo>
                  <a:pt x="12803" y="6800"/>
                  <a:pt x="12801" y="6729"/>
                  <a:pt x="12800" y="6647"/>
                </a:cubicBezTo>
                <a:cubicBezTo>
                  <a:pt x="12799" y="6629"/>
                  <a:pt x="12795" y="6615"/>
                  <a:pt x="12795" y="6596"/>
                </a:cubicBezTo>
                <a:cubicBezTo>
                  <a:pt x="12795" y="6580"/>
                  <a:pt x="12795" y="6571"/>
                  <a:pt x="12795" y="6556"/>
                </a:cubicBezTo>
                <a:cubicBezTo>
                  <a:pt x="12795" y="6523"/>
                  <a:pt x="12793" y="6503"/>
                  <a:pt x="12793" y="6475"/>
                </a:cubicBezTo>
                <a:cubicBezTo>
                  <a:pt x="12792" y="6431"/>
                  <a:pt x="12793" y="6383"/>
                  <a:pt x="12791" y="6348"/>
                </a:cubicBezTo>
                <a:cubicBezTo>
                  <a:pt x="12791" y="6346"/>
                  <a:pt x="12791" y="6345"/>
                  <a:pt x="12791" y="6343"/>
                </a:cubicBezTo>
                <a:cubicBezTo>
                  <a:pt x="12787" y="6287"/>
                  <a:pt x="12780" y="6243"/>
                  <a:pt x="12771" y="6204"/>
                </a:cubicBezTo>
                <a:cubicBezTo>
                  <a:pt x="12771" y="6202"/>
                  <a:pt x="12771" y="6200"/>
                  <a:pt x="12771" y="6199"/>
                </a:cubicBezTo>
                <a:cubicBezTo>
                  <a:pt x="12761" y="6160"/>
                  <a:pt x="12750" y="6126"/>
                  <a:pt x="12732" y="6095"/>
                </a:cubicBezTo>
                <a:cubicBezTo>
                  <a:pt x="12731" y="6094"/>
                  <a:pt x="12730" y="6095"/>
                  <a:pt x="12729" y="6095"/>
                </a:cubicBezTo>
                <a:cubicBezTo>
                  <a:pt x="12711" y="6064"/>
                  <a:pt x="12687" y="6033"/>
                  <a:pt x="12657" y="6001"/>
                </a:cubicBezTo>
                <a:cubicBezTo>
                  <a:pt x="12581" y="5918"/>
                  <a:pt x="12511" y="5774"/>
                  <a:pt x="12501" y="5679"/>
                </a:cubicBezTo>
                <a:cubicBezTo>
                  <a:pt x="12487" y="5536"/>
                  <a:pt x="12456" y="5507"/>
                  <a:pt x="12315" y="5507"/>
                </a:cubicBezTo>
                <a:cubicBezTo>
                  <a:pt x="12278" y="5507"/>
                  <a:pt x="12250" y="5508"/>
                  <a:pt x="12227" y="5512"/>
                </a:cubicBezTo>
                <a:cubicBezTo>
                  <a:pt x="12204" y="5517"/>
                  <a:pt x="12186" y="5527"/>
                  <a:pt x="12172" y="5540"/>
                </a:cubicBezTo>
                <a:cubicBezTo>
                  <a:pt x="12148" y="5567"/>
                  <a:pt x="12144" y="5617"/>
                  <a:pt x="12144" y="5705"/>
                </a:cubicBezTo>
                <a:cubicBezTo>
                  <a:pt x="12144" y="5782"/>
                  <a:pt x="12151" y="5829"/>
                  <a:pt x="12170" y="5862"/>
                </a:cubicBezTo>
                <a:cubicBezTo>
                  <a:pt x="12193" y="5879"/>
                  <a:pt x="12223" y="5895"/>
                  <a:pt x="12269" y="5907"/>
                </a:cubicBezTo>
                <a:cubicBezTo>
                  <a:pt x="12307" y="5918"/>
                  <a:pt x="12356" y="5946"/>
                  <a:pt x="12407" y="5978"/>
                </a:cubicBezTo>
                <a:cubicBezTo>
                  <a:pt x="12414" y="5983"/>
                  <a:pt x="12420" y="5981"/>
                  <a:pt x="12427" y="5986"/>
                </a:cubicBezTo>
                <a:cubicBezTo>
                  <a:pt x="12482" y="6021"/>
                  <a:pt x="12538" y="6067"/>
                  <a:pt x="12582" y="6115"/>
                </a:cubicBezTo>
                <a:cubicBezTo>
                  <a:pt x="12618" y="6154"/>
                  <a:pt x="12647" y="6185"/>
                  <a:pt x="12668" y="6219"/>
                </a:cubicBezTo>
                <a:cubicBezTo>
                  <a:pt x="12669" y="6220"/>
                  <a:pt x="12670" y="6223"/>
                  <a:pt x="12670" y="6224"/>
                </a:cubicBezTo>
                <a:cubicBezTo>
                  <a:pt x="12692" y="6259"/>
                  <a:pt x="12708" y="6296"/>
                  <a:pt x="12718" y="6346"/>
                </a:cubicBezTo>
                <a:cubicBezTo>
                  <a:pt x="12729" y="6395"/>
                  <a:pt x="12733" y="6456"/>
                  <a:pt x="12736" y="6538"/>
                </a:cubicBezTo>
                <a:cubicBezTo>
                  <a:pt x="12736" y="6541"/>
                  <a:pt x="12736" y="6541"/>
                  <a:pt x="12736" y="6543"/>
                </a:cubicBezTo>
                <a:cubicBezTo>
                  <a:pt x="12739" y="6626"/>
                  <a:pt x="12740" y="6728"/>
                  <a:pt x="12740" y="6862"/>
                </a:cubicBezTo>
                <a:cubicBezTo>
                  <a:pt x="12740" y="6869"/>
                  <a:pt x="12740" y="6871"/>
                  <a:pt x="12740" y="6878"/>
                </a:cubicBezTo>
                <a:lnTo>
                  <a:pt x="12740" y="7440"/>
                </a:lnTo>
                <a:lnTo>
                  <a:pt x="13067" y="7830"/>
                </a:lnTo>
                <a:cubicBezTo>
                  <a:pt x="13247" y="8043"/>
                  <a:pt x="13412" y="8220"/>
                  <a:pt x="13436" y="8223"/>
                </a:cubicBezTo>
                <a:cubicBezTo>
                  <a:pt x="13460" y="8216"/>
                  <a:pt x="13477" y="7854"/>
                  <a:pt x="13478" y="7407"/>
                </a:cubicBezTo>
                <a:cubicBezTo>
                  <a:pt x="13478" y="7402"/>
                  <a:pt x="13478" y="7400"/>
                  <a:pt x="13478" y="7394"/>
                </a:cubicBezTo>
                <a:lnTo>
                  <a:pt x="13478" y="7392"/>
                </a:lnTo>
                <a:lnTo>
                  <a:pt x="13478" y="6561"/>
                </a:lnTo>
                <a:lnTo>
                  <a:pt x="13478" y="6556"/>
                </a:lnTo>
                <a:lnTo>
                  <a:pt x="14399" y="5489"/>
                </a:lnTo>
                <a:lnTo>
                  <a:pt x="15320" y="4425"/>
                </a:lnTo>
                <a:lnTo>
                  <a:pt x="15364" y="4425"/>
                </a:lnTo>
                <a:lnTo>
                  <a:pt x="16433" y="4425"/>
                </a:lnTo>
                <a:cubicBezTo>
                  <a:pt x="17205" y="4425"/>
                  <a:pt x="17450" y="4420"/>
                  <a:pt x="17563" y="4367"/>
                </a:cubicBezTo>
                <a:cubicBezTo>
                  <a:pt x="17600" y="4350"/>
                  <a:pt x="17623" y="4328"/>
                  <a:pt x="17646" y="4299"/>
                </a:cubicBezTo>
                <a:cubicBezTo>
                  <a:pt x="17701" y="4229"/>
                  <a:pt x="17814" y="4160"/>
                  <a:pt x="17896" y="4149"/>
                </a:cubicBezTo>
                <a:cubicBezTo>
                  <a:pt x="17949" y="4142"/>
                  <a:pt x="17986" y="4128"/>
                  <a:pt x="18012" y="4101"/>
                </a:cubicBezTo>
                <a:cubicBezTo>
                  <a:pt x="18013" y="4100"/>
                  <a:pt x="18014" y="4099"/>
                  <a:pt x="18015" y="4099"/>
                </a:cubicBezTo>
                <a:cubicBezTo>
                  <a:pt x="18016" y="4098"/>
                  <a:pt x="18018" y="4097"/>
                  <a:pt x="18019" y="4096"/>
                </a:cubicBezTo>
                <a:cubicBezTo>
                  <a:pt x="18020" y="4095"/>
                  <a:pt x="18019" y="4094"/>
                  <a:pt x="18019" y="4094"/>
                </a:cubicBezTo>
                <a:cubicBezTo>
                  <a:pt x="18040" y="4062"/>
                  <a:pt x="18045" y="4014"/>
                  <a:pt x="18045" y="3934"/>
                </a:cubicBezTo>
                <a:cubicBezTo>
                  <a:pt x="18045" y="3759"/>
                  <a:pt x="18028" y="3736"/>
                  <a:pt x="17876" y="3736"/>
                </a:cubicBezTo>
                <a:close/>
                <a:moveTo>
                  <a:pt x="320" y="3780"/>
                </a:moveTo>
                <a:cubicBezTo>
                  <a:pt x="312" y="3779"/>
                  <a:pt x="302" y="3781"/>
                  <a:pt x="294" y="3782"/>
                </a:cubicBezTo>
                <a:cubicBezTo>
                  <a:pt x="281" y="3783"/>
                  <a:pt x="268" y="3785"/>
                  <a:pt x="255" y="3787"/>
                </a:cubicBezTo>
                <a:cubicBezTo>
                  <a:pt x="192" y="3805"/>
                  <a:pt x="140" y="3850"/>
                  <a:pt x="114" y="3909"/>
                </a:cubicBezTo>
                <a:cubicBezTo>
                  <a:pt x="103" y="3955"/>
                  <a:pt x="101" y="3998"/>
                  <a:pt x="108" y="4038"/>
                </a:cubicBezTo>
                <a:cubicBezTo>
                  <a:pt x="112" y="4054"/>
                  <a:pt x="114" y="4070"/>
                  <a:pt x="123" y="4086"/>
                </a:cubicBezTo>
                <a:cubicBezTo>
                  <a:pt x="202" y="4232"/>
                  <a:pt x="388" y="4257"/>
                  <a:pt x="478" y="4134"/>
                </a:cubicBezTo>
                <a:cubicBezTo>
                  <a:pt x="479" y="4133"/>
                  <a:pt x="482" y="4133"/>
                  <a:pt x="483" y="4132"/>
                </a:cubicBezTo>
                <a:cubicBezTo>
                  <a:pt x="489" y="4123"/>
                  <a:pt x="501" y="4118"/>
                  <a:pt x="509" y="4111"/>
                </a:cubicBezTo>
                <a:cubicBezTo>
                  <a:pt x="577" y="4054"/>
                  <a:pt x="715" y="4033"/>
                  <a:pt x="1042" y="4033"/>
                </a:cubicBezTo>
                <a:lnTo>
                  <a:pt x="1531" y="4033"/>
                </a:lnTo>
                <a:lnTo>
                  <a:pt x="2312" y="4932"/>
                </a:lnTo>
                <a:cubicBezTo>
                  <a:pt x="2682" y="5359"/>
                  <a:pt x="2906" y="5636"/>
                  <a:pt x="3017" y="5821"/>
                </a:cubicBezTo>
                <a:cubicBezTo>
                  <a:pt x="3044" y="5867"/>
                  <a:pt x="3064" y="5907"/>
                  <a:pt x="3078" y="5943"/>
                </a:cubicBezTo>
                <a:cubicBezTo>
                  <a:pt x="3092" y="5978"/>
                  <a:pt x="3100" y="6010"/>
                  <a:pt x="3102" y="6037"/>
                </a:cubicBezTo>
                <a:cubicBezTo>
                  <a:pt x="3106" y="6091"/>
                  <a:pt x="3085" y="6127"/>
                  <a:pt x="3045" y="6156"/>
                </a:cubicBezTo>
                <a:cubicBezTo>
                  <a:pt x="3020" y="6174"/>
                  <a:pt x="2657" y="5792"/>
                  <a:pt x="2238" y="5307"/>
                </a:cubicBezTo>
                <a:lnTo>
                  <a:pt x="1477" y="4425"/>
                </a:lnTo>
                <a:lnTo>
                  <a:pt x="1047" y="4425"/>
                </a:lnTo>
                <a:cubicBezTo>
                  <a:pt x="796" y="4425"/>
                  <a:pt x="691" y="4434"/>
                  <a:pt x="608" y="4481"/>
                </a:cubicBezTo>
                <a:cubicBezTo>
                  <a:pt x="591" y="4491"/>
                  <a:pt x="573" y="4496"/>
                  <a:pt x="557" y="4509"/>
                </a:cubicBezTo>
                <a:cubicBezTo>
                  <a:pt x="557" y="4509"/>
                  <a:pt x="556" y="4511"/>
                  <a:pt x="555" y="4512"/>
                </a:cubicBezTo>
                <a:cubicBezTo>
                  <a:pt x="525" y="4537"/>
                  <a:pt x="495" y="4572"/>
                  <a:pt x="459" y="4615"/>
                </a:cubicBezTo>
                <a:cubicBezTo>
                  <a:pt x="458" y="4617"/>
                  <a:pt x="457" y="4617"/>
                  <a:pt x="456" y="4618"/>
                </a:cubicBezTo>
                <a:cubicBezTo>
                  <a:pt x="440" y="4637"/>
                  <a:pt x="417" y="4653"/>
                  <a:pt x="397" y="4671"/>
                </a:cubicBezTo>
                <a:cubicBezTo>
                  <a:pt x="373" y="4692"/>
                  <a:pt x="352" y="4716"/>
                  <a:pt x="327" y="4735"/>
                </a:cubicBezTo>
                <a:cubicBezTo>
                  <a:pt x="325" y="4736"/>
                  <a:pt x="324" y="4738"/>
                  <a:pt x="323" y="4740"/>
                </a:cubicBezTo>
                <a:cubicBezTo>
                  <a:pt x="255" y="4790"/>
                  <a:pt x="187" y="4831"/>
                  <a:pt x="134" y="4843"/>
                </a:cubicBezTo>
                <a:cubicBezTo>
                  <a:pt x="99" y="4852"/>
                  <a:pt x="70" y="4859"/>
                  <a:pt x="48" y="4869"/>
                </a:cubicBezTo>
                <a:cubicBezTo>
                  <a:pt x="47" y="4870"/>
                  <a:pt x="47" y="4870"/>
                  <a:pt x="46" y="4871"/>
                </a:cubicBezTo>
                <a:cubicBezTo>
                  <a:pt x="41" y="4876"/>
                  <a:pt x="33" y="4878"/>
                  <a:pt x="29" y="4884"/>
                </a:cubicBezTo>
                <a:cubicBezTo>
                  <a:pt x="28" y="4885"/>
                  <a:pt x="27" y="4886"/>
                  <a:pt x="26" y="4887"/>
                </a:cubicBezTo>
                <a:cubicBezTo>
                  <a:pt x="5" y="4918"/>
                  <a:pt x="0" y="4968"/>
                  <a:pt x="0" y="5049"/>
                </a:cubicBezTo>
                <a:cubicBezTo>
                  <a:pt x="0" y="5133"/>
                  <a:pt x="5" y="5180"/>
                  <a:pt x="26" y="5208"/>
                </a:cubicBezTo>
                <a:cubicBezTo>
                  <a:pt x="27" y="5209"/>
                  <a:pt x="28" y="5210"/>
                  <a:pt x="29" y="5211"/>
                </a:cubicBezTo>
                <a:cubicBezTo>
                  <a:pt x="42" y="5224"/>
                  <a:pt x="60" y="5234"/>
                  <a:pt x="83" y="5239"/>
                </a:cubicBezTo>
                <a:cubicBezTo>
                  <a:pt x="106" y="5243"/>
                  <a:pt x="134" y="5244"/>
                  <a:pt x="171" y="5244"/>
                </a:cubicBezTo>
                <a:cubicBezTo>
                  <a:pt x="205" y="5244"/>
                  <a:pt x="232" y="5243"/>
                  <a:pt x="255" y="5239"/>
                </a:cubicBezTo>
                <a:cubicBezTo>
                  <a:pt x="278" y="5234"/>
                  <a:pt x="295" y="5225"/>
                  <a:pt x="309" y="5213"/>
                </a:cubicBezTo>
                <a:cubicBezTo>
                  <a:pt x="323" y="5201"/>
                  <a:pt x="335" y="5184"/>
                  <a:pt x="342" y="5163"/>
                </a:cubicBezTo>
                <a:cubicBezTo>
                  <a:pt x="350" y="5141"/>
                  <a:pt x="356" y="5112"/>
                  <a:pt x="360" y="5079"/>
                </a:cubicBezTo>
                <a:cubicBezTo>
                  <a:pt x="370" y="4989"/>
                  <a:pt x="458" y="4821"/>
                  <a:pt x="555" y="4704"/>
                </a:cubicBezTo>
                <a:cubicBezTo>
                  <a:pt x="606" y="4643"/>
                  <a:pt x="645" y="4604"/>
                  <a:pt x="685" y="4572"/>
                </a:cubicBezTo>
                <a:cubicBezTo>
                  <a:pt x="686" y="4571"/>
                  <a:pt x="689" y="4569"/>
                  <a:pt x="691" y="4567"/>
                </a:cubicBezTo>
                <a:cubicBezTo>
                  <a:pt x="729" y="4539"/>
                  <a:pt x="771" y="4520"/>
                  <a:pt x="821" y="4509"/>
                </a:cubicBezTo>
                <a:cubicBezTo>
                  <a:pt x="883" y="4496"/>
                  <a:pt x="958" y="4489"/>
                  <a:pt x="1075" y="4489"/>
                </a:cubicBezTo>
                <a:lnTo>
                  <a:pt x="1419" y="4489"/>
                </a:lnTo>
                <a:lnTo>
                  <a:pt x="2144" y="5330"/>
                </a:lnTo>
                <a:cubicBezTo>
                  <a:pt x="2343" y="5561"/>
                  <a:pt x="2519" y="5775"/>
                  <a:pt x="2644" y="5935"/>
                </a:cubicBezTo>
                <a:cubicBezTo>
                  <a:pt x="2705" y="6015"/>
                  <a:pt x="2757" y="6082"/>
                  <a:pt x="2789" y="6130"/>
                </a:cubicBezTo>
                <a:cubicBezTo>
                  <a:pt x="2820" y="6177"/>
                  <a:pt x="2836" y="6208"/>
                  <a:pt x="2830" y="6214"/>
                </a:cubicBezTo>
                <a:cubicBezTo>
                  <a:pt x="2808" y="6239"/>
                  <a:pt x="2733" y="6259"/>
                  <a:pt x="2663" y="6259"/>
                </a:cubicBezTo>
                <a:cubicBezTo>
                  <a:pt x="2594" y="6259"/>
                  <a:pt x="2523" y="6304"/>
                  <a:pt x="2506" y="6358"/>
                </a:cubicBezTo>
                <a:cubicBezTo>
                  <a:pt x="2500" y="6376"/>
                  <a:pt x="2488" y="6391"/>
                  <a:pt x="2473" y="6404"/>
                </a:cubicBezTo>
                <a:cubicBezTo>
                  <a:pt x="2457" y="6416"/>
                  <a:pt x="2437" y="6426"/>
                  <a:pt x="2411" y="6434"/>
                </a:cubicBezTo>
                <a:cubicBezTo>
                  <a:pt x="2362" y="6450"/>
                  <a:pt x="2293" y="6457"/>
                  <a:pt x="2201" y="6457"/>
                </a:cubicBezTo>
                <a:cubicBezTo>
                  <a:pt x="1951" y="6457"/>
                  <a:pt x="1901" y="6486"/>
                  <a:pt x="1588" y="6814"/>
                </a:cubicBezTo>
                <a:cubicBezTo>
                  <a:pt x="1161" y="7263"/>
                  <a:pt x="1239" y="7293"/>
                  <a:pt x="1681" y="6850"/>
                </a:cubicBezTo>
                <a:cubicBezTo>
                  <a:pt x="1804" y="6726"/>
                  <a:pt x="1888" y="6651"/>
                  <a:pt x="1964" y="6601"/>
                </a:cubicBezTo>
                <a:cubicBezTo>
                  <a:pt x="1969" y="6598"/>
                  <a:pt x="1976" y="6590"/>
                  <a:pt x="1981" y="6586"/>
                </a:cubicBezTo>
                <a:cubicBezTo>
                  <a:pt x="1990" y="6581"/>
                  <a:pt x="1999" y="6581"/>
                  <a:pt x="2007" y="6576"/>
                </a:cubicBezTo>
                <a:cubicBezTo>
                  <a:pt x="2038" y="6559"/>
                  <a:pt x="2067" y="6543"/>
                  <a:pt x="2097" y="6536"/>
                </a:cubicBezTo>
                <a:cubicBezTo>
                  <a:pt x="2134" y="6527"/>
                  <a:pt x="2172" y="6523"/>
                  <a:pt x="2216" y="6523"/>
                </a:cubicBezTo>
                <a:cubicBezTo>
                  <a:pt x="2338" y="6523"/>
                  <a:pt x="2476" y="6571"/>
                  <a:pt x="2536" y="6634"/>
                </a:cubicBezTo>
                <a:cubicBezTo>
                  <a:pt x="2562" y="6661"/>
                  <a:pt x="2581" y="6682"/>
                  <a:pt x="2587" y="6708"/>
                </a:cubicBezTo>
                <a:cubicBezTo>
                  <a:pt x="2592" y="6734"/>
                  <a:pt x="2583" y="6765"/>
                  <a:pt x="2558" y="6809"/>
                </a:cubicBezTo>
                <a:cubicBezTo>
                  <a:pt x="2507" y="6899"/>
                  <a:pt x="2385" y="7044"/>
                  <a:pt x="2146" y="7321"/>
                </a:cubicBezTo>
                <a:cubicBezTo>
                  <a:pt x="2024" y="7462"/>
                  <a:pt x="1932" y="7570"/>
                  <a:pt x="1858" y="7650"/>
                </a:cubicBezTo>
                <a:cubicBezTo>
                  <a:pt x="1784" y="7731"/>
                  <a:pt x="1730" y="7785"/>
                  <a:pt x="1681" y="7822"/>
                </a:cubicBezTo>
                <a:cubicBezTo>
                  <a:pt x="1680" y="7823"/>
                  <a:pt x="1679" y="7822"/>
                  <a:pt x="1678" y="7822"/>
                </a:cubicBezTo>
                <a:cubicBezTo>
                  <a:pt x="1650" y="7843"/>
                  <a:pt x="1625" y="7849"/>
                  <a:pt x="1599" y="7860"/>
                </a:cubicBezTo>
                <a:cubicBezTo>
                  <a:pt x="1537" y="7888"/>
                  <a:pt x="1475" y="7901"/>
                  <a:pt x="1384" y="7901"/>
                </a:cubicBezTo>
                <a:cubicBezTo>
                  <a:pt x="1383" y="7901"/>
                  <a:pt x="1382" y="7901"/>
                  <a:pt x="1380" y="7901"/>
                </a:cubicBezTo>
                <a:cubicBezTo>
                  <a:pt x="1218" y="7901"/>
                  <a:pt x="1127" y="7872"/>
                  <a:pt x="1082" y="7817"/>
                </a:cubicBezTo>
                <a:cubicBezTo>
                  <a:pt x="1073" y="7810"/>
                  <a:pt x="1053" y="7806"/>
                  <a:pt x="1047" y="7797"/>
                </a:cubicBezTo>
                <a:cubicBezTo>
                  <a:pt x="1007" y="7743"/>
                  <a:pt x="925" y="7710"/>
                  <a:pt x="860" y="7719"/>
                </a:cubicBezTo>
                <a:cubicBezTo>
                  <a:pt x="852" y="7720"/>
                  <a:pt x="847" y="7722"/>
                  <a:pt x="840" y="7724"/>
                </a:cubicBezTo>
                <a:cubicBezTo>
                  <a:pt x="782" y="7743"/>
                  <a:pt x="751" y="7806"/>
                  <a:pt x="739" y="7878"/>
                </a:cubicBezTo>
                <a:cubicBezTo>
                  <a:pt x="738" y="7896"/>
                  <a:pt x="737" y="7910"/>
                  <a:pt x="737" y="7931"/>
                </a:cubicBezTo>
                <a:cubicBezTo>
                  <a:pt x="737" y="7953"/>
                  <a:pt x="738" y="7967"/>
                  <a:pt x="739" y="7985"/>
                </a:cubicBezTo>
                <a:cubicBezTo>
                  <a:pt x="752" y="8058"/>
                  <a:pt x="782" y="8124"/>
                  <a:pt x="842" y="8142"/>
                </a:cubicBezTo>
                <a:cubicBezTo>
                  <a:pt x="849" y="8143"/>
                  <a:pt x="853" y="8145"/>
                  <a:pt x="860" y="8147"/>
                </a:cubicBezTo>
                <a:cubicBezTo>
                  <a:pt x="925" y="8155"/>
                  <a:pt x="1007" y="8123"/>
                  <a:pt x="1047" y="8068"/>
                </a:cubicBezTo>
                <a:cubicBezTo>
                  <a:pt x="1062" y="8046"/>
                  <a:pt x="1090" y="8027"/>
                  <a:pt x="1121" y="8012"/>
                </a:cubicBezTo>
                <a:cubicBezTo>
                  <a:pt x="1137" y="8003"/>
                  <a:pt x="1154" y="7996"/>
                  <a:pt x="1176" y="7990"/>
                </a:cubicBezTo>
                <a:cubicBezTo>
                  <a:pt x="1232" y="7974"/>
                  <a:pt x="1305" y="7967"/>
                  <a:pt x="1409" y="7967"/>
                </a:cubicBezTo>
                <a:cubicBezTo>
                  <a:pt x="1410" y="7967"/>
                  <a:pt x="1412" y="7967"/>
                  <a:pt x="1413" y="7967"/>
                </a:cubicBezTo>
                <a:cubicBezTo>
                  <a:pt x="1418" y="7967"/>
                  <a:pt x="1419" y="7967"/>
                  <a:pt x="1424" y="7967"/>
                </a:cubicBezTo>
                <a:cubicBezTo>
                  <a:pt x="1700" y="7967"/>
                  <a:pt x="1717" y="7951"/>
                  <a:pt x="2157" y="7440"/>
                </a:cubicBezTo>
                <a:lnTo>
                  <a:pt x="2606" y="6916"/>
                </a:lnTo>
                <a:lnTo>
                  <a:pt x="2611" y="6916"/>
                </a:lnTo>
                <a:lnTo>
                  <a:pt x="4250" y="6916"/>
                </a:lnTo>
                <a:lnTo>
                  <a:pt x="5843" y="6916"/>
                </a:lnTo>
                <a:lnTo>
                  <a:pt x="5891" y="6916"/>
                </a:lnTo>
                <a:lnTo>
                  <a:pt x="6336" y="7432"/>
                </a:lnTo>
                <a:lnTo>
                  <a:pt x="6782" y="7947"/>
                </a:lnTo>
                <a:lnTo>
                  <a:pt x="6782" y="7995"/>
                </a:lnTo>
                <a:lnTo>
                  <a:pt x="6782" y="9380"/>
                </a:lnTo>
                <a:lnTo>
                  <a:pt x="6782" y="9408"/>
                </a:lnTo>
                <a:lnTo>
                  <a:pt x="6782" y="10814"/>
                </a:lnTo>
                <a:lnTo>
                  <a:pt x="7617" y="11782"/>
                </a:lnTo>
                <a:lnTo>
                  <a:pt x="7802" y="11997"/>
                </a:lnTo>
                <a:lnTo>
                  <a:pt x="7830" y="12033"/>
                </a:lnTo>
                <a:lnTo>
                  <a:pt x="8824" y="13178"/>
                </a:lnTo>
                <a:lnTo>
                  <a:pt x="8824" y="13185"/>
                </a:lnTo>
                <a:lnTo>
                  <a:pt x="8881" y="13251"/>
                </a:lnTo>
                <a:lnTo>
                  <a:pt x="8881" y="15604"/>
                </a:lnTo>
                <a:lnTo>
                  <a:pt x="8881" y="17958"/>
                </a:lnTo>
                <a:lnTo>
                  <a:pt x="8824" y="18024"/>
                </a:lnTo>
                <a:lnTo>
                  <a:pt x="8614" y="18274"/>
                </a:lnTo>
                <a:lnTo>
                  <a:pt x="8609" y="18277"/>
                </a:lnTo>
                <a:lnTo>
                  <a:pt x="8585" y="18305"/>
                </a:lnTo>
                <a:cubicBezTo>
                  <a:pt x="8519" y="18383"/>
                  <a:pt x="8449" y="18450"/>
                  <a:pt x="8385" y="18500"/>
                </a:cubicBezTo>
                <a:cubicBezTo>
                  <a:pt x="8318" y="18553"/>
                  <a:pt x="8259" y="18586"/>
                  <a:pt x="8223" y="18586"/>
                </a:cubicBezTo>
                <a:cubicBezTo>
                  <a:pt x="8210" y="18586"/>
                  <a:pt x="8200" y="18594"/>
                  <a:pt x="8188" y="18596"/>
                </a:cubicBezTo>
                <a:cubicBezTo>
                  <a:pt x="8161" y="18601"/>
                  <a:pt x="8132" y="18605"/>
                  <a:pt x="8111" y="18619"/>
                </a:cubicBezTo>
                <a:cubicBezTo>
                  <a:pt x="8020" y="18678"/>
                  <a:pt x="7982" y="18810"/>
                  <a:pt x="8039" y="18933"/>
                </a:cubicBezTo>
                <a:cubicBezTo>
                  <a:pt x="8079" y="19021"/>
                  <a:pt x="8151" y="19049"/>
                  <a:pt x="8216" y="19034"/>
                </a:cubicBezTo>
                <a:cubicBezTo>
                  <a:pt x="8220" y="19034"/>
                  <a:pt x="8222" y="19033"/>
                  <a:pt x="8225" y="19032"/>
                </a:cubicBezTo>
                <a:cubicBezTo>
                  <a:pt x="8290" y="19011"/>
                  <a:pt x="8349" y="18947"/>
                  <a:pt x="8359" y="18844"/>
                </a:cubicBezTo>
                <a:cubicBezTo>
                  <a:pt x="8364" y="18792"/>
                  <a:pt x="8403" y="18711"/>
                  <a:pt x="8460" y="18619"/>
                </a:cubicBezTo>
                <a:cubicBezTo>
                  <a:pt x="8502" y="18548"/>
                  <a:pt x="8568" y="18459"/>
                  <a:pt x="8649" y="18366"/>
                </a:cubicBezTo>
                <a:cubicBezTo>
                  <a:pt x="8652" y="18362"/>
                  <a:pt x="8654" y="18357"/>
                  <a:pt x="8657" y="18353"/>
                </a:cubicBezTo>
                <a:lnTo>
                  <a:pt x="8660" y="18353"/>
                </a:lnTo>
                <a:lnTo>
                  <a:pt x="8938" y="18034"/>
                </a:lnTo>
                <a:lnTo>
                  <a:pt x="8938" y="15607"/>
                </a:lnTo>
                <a:lnTo>
                  <a:pt x="8938" y="13178"/>
                </a:lnTo>
                <a:lnTo>
                  <a:pt x="7887" y="11964"/>
                </a:lnTo>
                <a:lnTo>
                  <a:pt x="6839" y="10753"/>
                </a:lnTo>
                <a:lnTo>
                  <a:pt x="6839" y="9312"/>
                </a:lnTo>
                <a:lnTo>
                  <a:pt x="6839" y="7871"/>
                </a:lnTo>
                <a:lnTo>
                  <a:pt x="6400" y="7361"/>
                </a:lnTo>
                <a:lnTo>
                  <a:pt x="5961" y="6850"/>
                </a:lnTo>
                <a:lnTo>
                  <a:pt x="4395" y="6850"/>
                </a:lnTo>
                <a:cubicBezTo>
                  <a:pt x="4381" y="6850"/>
                  <a:pt x="4373" y="6850"/>
                  <a:pt x="4359" y="6850"/>
                </a:cubicBezTo>
                <a:cubicBezTo>
                  <a:pt x="4328" y="6850"/>
                  <a:pt x="4317" y="6850"/>
                  <a:pt x="4287" y="6850"/>
                </a:cubicBezTo>
                <a:cubicBezTo>
                  <a:pt x="3810" y="6849"/>
                  <a:pt x="3440" y="6844"/>
                  <a:pt x="3170" y="6835"/>
                </a:cubicBezTo>
                <a:cubicBezTo>
                  <a:pt x="3168" y="6834"/>
                  <a:pt x="3166" y="6835"/>
                  <a:pt x="3164" y="6835"/>
                </a:cubicBezTo>
                <a:cubicBezTo>
                  <a:pt x="2982" y="6828"/>
                  <a:pt x="2802" y="6820"/>
                  <a:pt x="2795" y="6812"/>
                </a:cubicBezTo>
                <a:cubicBezTo>
                  <a:pt x="2793" y="6809"/>
                  <a:pt x="2794" y="6805"/>
                  <a:pt x="2793" y="6802"/>
                </a:cubicBezTo>
                <a:cubicBezTo>
                  <a:pt x="2767" y="6796"/>
                  <a:pt x="2726" y="6790"/>
                  <a:pt x="2723" y="6784"/>
                </a:cubicBezTo>
                <a:cubicBezTo>
                  <a:pt x="2703" y="6748"/>
                  <a:pt x="2727" y="6702"/>
                  <a:pt x="2775" y="6680"/>
                </a:cubicBezTo>
                <a:cubicBezTo>
                  <a:pt x="2824" y="6658"/>
                  <a:pt x="2865" y="6572"/>
                  <a:pt x="2865" y="6487"/>
                </a:cubicBezTo>
                <a:cubicBezTo>
                  <a:pt x="2865" y="6319"/>
                  <a:pt x="2950" y="6221"/>
                  <a:pt x="3006" y="6325"/>
                </a:cubicBezTo>
                <a:cubicBezTo>
                  <a:pt x="3020" y="6352"/>
                  <a:pt x="3032" y="6362"/>
                  <a:pt x="3045" y="6373"/>
                </a:cubicBezTo>
                <a:cubicBezTo>
                  <a:pt x="3053" y="6372"/>
                  <a:pt x="3061" y="6366"/>
                  <a:pt x="3067" y="6368"/>
                </a:cubicBezTo>
                <a:cubicBezTo>
                  <a:pt x="3082" y="6375"/>
                  <a:pt x="3094" y="6377"/>
                  <a:pt x="3104" y="6373"/>
                </a:cubicBezTo>
                <a:cubicBezTo>
                  <a:pt x="3106" y="6371"/>
                  <a:pt x="3107" y="6371"/>
                  <a:pt x="3109" y="6368"/>
                </a:cubicBezTo>
                <a:cubicBezTo>
                  <a:pt x="3120" y="6349"/>
                  <a:pt x="3128" y="6314"/>
                  <a:pt x="3135" y="6272"/>
                </a:cubicBezTo>
                <a:cubicBezTo>
                  <a:pt x="3141" y="6234"/>
                  <a:pt x="3145" y="6190"/>
                  <a:pt x="3146" y="6118"/>
                </a:cubicBezTo>
                <a:cubicBezTo>
                  <a:pt x="3146" y="6107"/>
                  <a:pt x="3148" y="6099"/>
                  <a:pt x="3148" y="6087"/>
                </a:cubicBezTo>
                <a:lnTo>
                  <a:pt x="3148" y="6082"/>
                </a:lnTo>
                <a:lnTo>
                  <a:pt x="3148" y="5771"/>
                </a:lnTo>
                <a:lnTo>
                  <a:pt x="2369" y="4869"/>
                </a:lnTo>
                <a:lnTo>
                  <a:pt x="1591" y="3967"/>
                </a:lnTo>
                <a:lnTo>
                  <a:pt x="1071" y="3967"/>
                </a:lnTo>
                <a:cubicBezTo>
                  <a:pt x="679" y="3967"/>
                  <a:pt x="536" y="3942"/>
                  <a:pt x="483" y="3868"/>
                </a:cubicBezTo>
                <a:cubicBezTo>
                  <a:pt x="444" y="3814"/>
                  <a:pt x="382" y="3787"/>
                  <a:pt x="320" y="3780"/>
                </a:cubicBezTo>
                <a:close/>
                <a:moveTo>
                  <a:pt x="21266" y="3787"/>
                </a:moveTo>
                <a:cubicBezTo>
                  <a:pt x="21241" y="3784"/>
                  <a:pt x="21216" y="3788"/>
                  <a:pt x="21192" y="3795"/>
                </a:cubicBezTo>
                <a:cubicBezTo>
                  <a:pt x="21185" y="3797"/>
                  <a:pt x="21179" y="3797"/>
                  <a:pt x="21172" y="3800"/>
                </a:cubicBezTo>
                <a:cubicBezTo>
                  <a:pt x="21137" y="3815"/>
                  <a:pt x="21104" y="3838"/>
                  <a:pt x="21084" y="3866"/>
                </a:cubicBezTo>
                <a:cubicBezTo>
                  <a:pt x="21056" y="3905"/>
                  <a:pt x="21008" y="3929"/>
                  <a:pt x="20917" y="3944"/>
                </a:cubicBezTo>
                <a:cubicBezTo>
                  <a:pt x="20826" y="3960"/>
                  <a:pt x="20693" y="3967"/>
                  <a:pt x="20494" y="3967"/>
                </a:cubicBezTo>
                <a:lnTo>
                  <a:pt x="19978" y="3967"/>
                </a:lnTo>
                <a:lnTo>
                  <a:pt x="19197" y="4866"/>
                </a:lnTo>
                <a:lnTo>
                  <a:pt x="18414" y="5768"/>
                </a:lnTo>
                <a:lnTo>
                  <a:pt x="18414" y="6080"/>
                </a:lnTo>
                <a:lnTo>
                  <a:pt x="18414" y="6087"/>
                </a:lnTo>
                <a:cubicBezTo>
                  <a:pt x="18414" y="6107"/>
                  <a:pt x="18418" y="6108"/>
                  <a:pt x="18418" y="6125"/>
                </a:cubicBezTo>
                <a:cubicBezTo>
                  <a:pt x="18419" y="6192"/>
                  <a:pt x="18424" y="6236"/>
                  <a:pt x="18429" y="6272"/>
                </a:cubicBezTo>
                <a:cubicBezTo>
                  <a:pt x="18436" y="6315"/>
                  <a:pt x="18444" y="6348"/>
                  <a:pt x="18456" y="6368"/>
                </a:cubicBezTo>
                <a:cubicBezTo>
                  <a:pt x="18458" y="6372"/>
                  <a:pt x="18460" y="6370"/>
                  <a:pt x="18462" y="6373"/>
                </a:cubicBezTo>
                <a:cubicBezTo>
                  <a:pt x="18473" y="6376"/>
                  <a:pt x="18486" y="6375"/>
                  <a:pt x="18502" y="6368"/>
                </a:cubicBezTo>
                <a:cubicBezTo>
                  <a:pt x="18508" y="6366"/>
                  <a:pt x="18513" y="6372"/>
                  <a:pt x="18519" y="6371"/>
                </a:cubicBezTo>
                <a:cubicBezTo>
                  <a:pt x="18532" y="6360"/>
                  <a:pt x="18543" y="6351"/>
                  <a:pt x="18557" y="6325"/>
                </a:cubicBezTo>
                <a:cubicBezTo>
                  <a:pt x="18606" y="6233"/>
                  <a:pt x="18714" y="6320"/>
                  <a:pt x="18679" y="6424"/>
                </a:cubicBezTo>
                <a:cubicBezTo>
                  <a:pt x="18664" y="6470"/>
                  <a:pt x="18687" y="6565"/>
                  <a:pt x="18730" y="6637"/>
                </a:cubicBezTo>
                <a:cubicBezTo>
                  <a:pt x="18737" y="6649"/>
                  <a:pt x="18737" y="6661"/>
                  <a:pt x="18743" y="6672"/>
                </a:cubicBezTo>
                <a:cubicBezTo>
                  <a:pt x="18746" y="6675"/>
                  <a:pt x="18751" y="6683"/>
                  <a:pt x="18754" y="6685"/>
                </a:cubicBezTo>
                <a:cubicBezTo>
                  <a:pt x="18804" y="6720"/>
                  <a:pt x="18808" y="6746"/>
                  <a:pt x="18774" y="6769"/>
                </a:cubicBezTo>
                <a:cubicBezTo>
                  <a:pt x="18775" y="6784"/>
                  <a:pt x="18778" y="6802"/>
                  <a:pt x="18772" y="6809"/>
                </a:cubicBezTo>
                <a:cubicBezTo>
                  <a:pt x="18760" y="6822"/>
                  <a:pt x="18483" y="6832"/>
                  <a:pt x="18111" y="6840"/>
                </a:cubicBezTo>
                <a:cubicBezTo>
                  <a:pt x="17872" y="6846"/>
                  <a:pt x="17576" y="6850"/>
                  <a:pt x="17179" y="6850"/>
                </a:cubicBezTo>
                <a:cubicBezTo>
                  <a:pt x="17176" y="6850"/>
                  <a:pt x="17175" y="6850"/>
                  <a:pt x="17172" y="6850"/>
                </a:cubicBezTo>
                <a:lnTo>
                  <a:pt x="15608" y="6850"/>
                </a:lnTo>
                <a:lnTo>
                  <a:pt x="15167" y="7356"/>
                </a:lnTo>
                <a:lnTo>
                  <a:pt x="14726" y="7866"/>
                </a:lnTo>
                <a:lnTo>
                  <a:pt x="14726" y="9304"/>
                </a:lnTo>
                <a:lnTo>
                  <a:pt x="14726" y="9309"/>
                </a:lnTo>
                <a:lnTo>
                  <a:pt x="14726" y="10743"/>
                </a:lnTo>
                <a:lnTo>
                  <a:pt x="14726" y="10753"/>
                </a:lnTo>
                <a:lnTo>
                  <a:pt x="13675" y="11962"/>
                </a:lnTo>
                <a:lnTo>
                  <a:pt x="13675" y="11964"/>
                </a:lnTo>
                <a:lnTo>
                  <a:pt x="13467" y="12207"/>
                </a:lnTo>
                <a:lnTo>
                  <a:pt x="12626" y="13183"/>
                </a:lnTo>
                <a:lnTo>
                  <a:pt x="12626" y="14432"/>
                </a:lnTo>
                <a:lnTo>
                  <a:pt x="12626" y="14434"/>
                </a:lnTo>
                <a:cubicBezTo>
                  <a:pt x="12626" y="14607"/>
                  <a:pt x="12621" y="14645"/>
                  <a:pt x="12620" y="14776"/>
                </a:cubicBezTo>
                <a:cubicBezTo>
                  <a:pt x="12618" y="15038"/>
                  <a:pt x="12617" y="15332"/>
                  <a:pt x="12609" y="15463"/>
                </a:cubicBezTo>
                <a:cubicBezTo>
                  <a:pt x="12602" y="15560"/>
                  <a:pt x="12594" y="15628"/>
                  <a:pt x="12582" y="15675"/>
                </a:cubicBezTo>
                <a:cubicBezTo>
                  <a:pt x="12576" y="15701"/>
                  <a:pt x="12567" y="15713"/>
                  <a:pt x="12558" y="15729"/>
                </a:cubicBezTo>
                <a:cubicBezTo>
                  <a:pt x="12552" y="15741"/>
                  <a:pt x="12548" y="15759"/>
                  <a:pt x="12541" y="15767"/>
                </a:cubicBezTo>
                <a:cubicBezTo>
                  <a:pt x="12540" y="15768"/>
                  <a:pt x="12540" y="15768"/>
                  <a:pt x="12539" y="15769"/>
                </a:cubicBezTo>
                <a:cubicBezTo>
                  <a:pt x="12538" y="15770"/>
                  <a:pt x="12537" y="15771"/>
                  <a:pt x="12536" y="15772"/>
                </a:cubicBezTo>
                <a:cubicBezTo>
                  <a:pt x="12429" y="15876"/>
                  <a:pt x="12452" y="16092"/>
                  <a:pt x="12580" y="16184"/>
                </a:cubicBezTo>
                <a:cubicBezTo>
                  <a:pt x="12599" y="16198"/>
                  <a:pt x="12616" y="16195"/>
                  <a:pt x="12633" y="16200"/>
                </a:cubicBezTo>
                <a:cubicBezTo>
                  <a:pt x="12653" y="16203"/>
                  <a:pt x="12672" y="16206"/>
                  <a:pt x="12694" y="16202"/>
                </a:cubicBezTo>
                <a:cubicBezTo>
                  <a:pt x="12696" y="16202"/>
                  <a:pt x="12697" y="16200"/>
                  <a:pt x="12699" y="16200"/>
                </a:cubicBezTo>
                <a:cubicBezTo>
                  <a:pt x="12725" y="16189"/>
                  <a:pt x="12751" y="16176"/>
                  <a:pt x="12784" y="16141"/>
                </a:cubicBezTo>
                <a:cubicBezTo>
                  <a:pt x="12843" y="16080"/>
                  <a:pt x="12908" y="16049"/>
                  <a:pt x="12929" y="16073"/>
                </a:cubicBezTo>
                <a:cubicBezTo>
                  <a:pt x="12950" y="16097"/>
                  <a:pt x="12966" y="16465"/>
                  <a:pt x="12966" y="16891"/>
                </a:cubicBezTo>
                <a:lnTo>
                  <a:pt x="12966" y="16942"/>
                </a:lnTo>
                <a:cubicBezTo>
                  <a:pt x="12966" y="17440"/>
                  <a:pt x="12973" y="17609"/>
                  <a:pt x="13023" y="17740"/>
                </a:cubicBezTo>
                <a:lnTo>
                  <a:pt x="13170" y="17930"/>
                </a:lnTo>
                <a:cubicBezTo>
                  <a:pt x="13359" y="18171"/>
                  <a:pt x="13400" y="18193"/>
                  <a:pt x="13668" y="18193"/>
                </a:cubicBezTo>
                <a:lnTo>
                  <a:pt x="13962" y="18193"/>
                </a:lnTo>
                <a:lnTo>
                  <a:pt x="14098" y="18036"/>
                </a:lnTo>
                <a:cubicBezTo>
                  <a:pt x="14099" y="18036"/>
                  <a:pt x="14098" y="18034"/>
                  <a:pt x="14098" y="18034"/>
                </a:cubicBezTo>
                <a:cubicBezTo>
                  <a:pt x="14099" y="18032"/>
                  <a:pt x="14099" y="18030"/>
                  <a:pt x="14101" y="18029"/>
                </a:cubicBezTo>
                <a:cubicBezTo>
                  <a:pt x="14103" y="18025"/>
                  <a:pt x="14107" y="18026"/>
                  <a:pt x="14109" y="18024"/>
                </a:cubicBezTo>
                <a:lnTo>
                  <a:pt x="14112" y="18021"/>
                </a:lnTo>
                <a:lnTo>
                  <a:pt x="14114" y="18019"/>
                </a:lnTo>
                <a:lnTo>
                  <a:pt x="14669" y="17373"/>
                </a:lnTo>
                <a:cubicBezTo>
                  <a:pt x="14752" y="17276"/>
                  <a:pt x="14815" y="17212"/>
                  <a:pt x="14893" y="17127"/>
                </a:cubicBezTo>
                <a:cubicBezTo>
                  <a:pt x="14907" y="17103"/>
                  <a:pt x="14925" y="17083"/>
                  <a:pt x="14945" y="17069"/>
                </a:cubicBezTo>
                <a:cubicBezTo>
                  <a:pt x="14946" y="17068"/>
                  <a:pt x="14946" y="17067"/>
                  <a:pt x="14948" y="17066"/>
                </a:cubicBezTo>
                <a:cubicBezTo>
                  <a:pt x="14981" y="17030"/>
                  <a:pt x="15017" y="16990"/>
                  <a:pt x="15048" y="16957"/>
                </a:cubicBezTo>
                <a:cubicBezTo>
                  <a:pt x="15050" y="16954"/>
                  <a:pt x="15052" y="16950"/>
                  <a:pt x="15055" y="16947"/>
                </a:cubicBezTo>
                <a:cubicBezTo>
                  <a:pt x="15055" y="16946"/>
                  <a:pt x="15057" y="16947"/>
                  <a:pt x="15057" y="16947"/>
                </a:cubicBezTo>
                <a:cubicBezTo>
                  <a:pt x="15072" y="16931"/>
                  <a:pt x="15082" y="16922"/>
                  <a:pt x="15097" y="16906"/>
                </a:cubicBezTo>
                <a:cubicBezTo>
                  <a:pt x="15175" y="16824"/>
                  <a:pt x="15263" y="16730"/>
                  <a:pt x="15318" y="16681"/>
                </a:cubicBezTo>
                <a:cubicBezTo>
                  <a:pt x="15319" y="16681"/>
                  <a:pt x="15320" y="16681"/>
                  <a:pt x="15320" y="16681"/>
                </a:cubicBezTo>
                <a:cubicBezTo>
                  <a:pt x="15367" y="16640"/>
                  <a:pt x="15408" y="16606"/>
                  <a:pt x="15439" y="16587"/>
                </a:cubicBezTo>
                <a:cubicBezTo>
                  <a:pt x="15440" y="16587"/>
                  <a:pt x="15445" y="16582"/>
                  <a:pt x="15446" y="16582"/>
                </a:cubicBezTo>
                <a:cubicBezTo>
                  <a:pt x="15447" y="16583"/>
                  <a:pt x="15448" y="16582"/>
                  <a:pt x="15450" y="16582"/>
                </a:cubicBezTo>
                <a:cubicBezTo>
                  <a:pt x="15470" y="16572"/>
                  <a:pt x="15494" y="16554"/>
                  <a:pt x="15507" y="16554"/>
                </a:cubicBezTo>
                <a:cubicBezTo>
                  <a:pt x="15539" y="16554"/>
                  <a:pt x="15565" y="16547"/>
                  <a:pt x="15588" y="16537"/>
                </a:cubicBezTo>
                <a:cubicBezTo>
                  <a:pt x="15595" y="16531"/>
                  <a:pt x="15604" y="16528"/>
                  <a:pt x="15610" y="16521"/>
                </a:cubicBezTo>
                <a:cubicBezTo>
                  <a:pt x="15657" y="16471"/>
                  <a:pt x="15689" y="16400"/>
                  <a:pt x="15682" y="16336"/>
                </a:cubicBezTo>
                <a:cubicBezTo>
                  <a:pt x="15679" y="16311"/>
                  <a:pt x="15671" y="16287"/>
                  <a:pt x="15661" y="16263"/>
                </a:cubicBezTo>
                <a:cubicBezTo>
                  <a:pt x="15651" y="16242"/>
                  <a:pt x="15638" y="16225"/>
                  <a:pt x="15623" y="16207"/>
                </a:cubicBezTo>
                <a:cubicBezTo>
                  <a:pt x="15619" y="16202"/>
                  <a:pt x="15615" y="16197"/>
                  <a:pt x="15610" y="16192"/>
                </a:cubicBezTo>
                <a:cubicBezTo>
                  <a:pt x="15600" y="16182"/>
                  <a:pt x="15589" y="16173"/>
                  <a:pt x="15577" y="16164"/>
                </a:cubicBezTo>
                <a:cubicBezTo>
                  <a:pt x="15564" y="16154"/>
                  <a:pt x="15538" y="16146"/>
                  <a:pt x="15522" y="16136"/>
                </a:cubicBezTo>
                <a:cubicBezTo>
                  <a:pt x="15501" y="16129"/>
                  <a:pt x="15481" y="16122"/>
                  <a:pt x="15457" y="16121"/>
                </a:cubicBezTo>
                <a:cubicBezTo>
                  <a:pt x="15382" y="16117"/>
                  <a:pt x="15298" y="16109"/>
                  <a:pt x="15268" y="16103"/>
                </a:cubicBezTo>
                <a:cubicBezTo>
                  <a:pt x="15238" y="16098"/>
                  <a:pt x="15339" y="15948"/>
                  <a:pt x="15492" y="15769"/>
                </a:cubicBezTo>
                <a:cubicBezTo>
                  <a:pt x="15493" y="15768"/>
                  <a:pt x="15493" y="15768"/>
                  <a:pt x="15494" y="15767"/>
                </a:cubicBezTo>
                <a:cubicBezTo>
                  <a:pt x="15645" y="15588"/>
                  <a:pt x="15752" y="15424"/>
                  <a:pt x="15733" y="15402"/>
                </a:cubicBezTo>
                <a:cubicBezTo>
                  <a:pt x="15713" y="15379"/>
                  <a:pt x="15421" y="15674"/>
                  <a:pt x="15084" y="16058"/>
                </a:cubicBezTo>
                <a:cubicBezTo>
                  <a:pt x="14777" y="16406"/>
                  <a:pt x="14624" y="16581"/>
                  <a:pt x="14515" y="16666"/>
                </a:cubicBezTo>
                <a:cubicBezTo>
                  <a:pt x="14515" y="16666"/>
                  <a:pt x="14514" y="16668"/>
                  <a:pt x="14513" y="16668"/>
                </a:cubicBezTo>
                <a:cubicBezTo>
                  <a:pt x="14460" y="16709"/>
                  <a:pt x="14417" y="16729"/>
                  <a:pt x="14373" y="16737"/>
                </a:cubicBezTo>
                <a:cubicBezTo>
                  <a:pt x="14327" y="16745"/>
                  <a:pt x="14279" y="16741"/>
                  <a:pt x="14215" y="16737"/>
                </a:cubicBezTo>
                <a:lnTo>
                  <a:pt x="13960" y="16719"/>
                </a:lnTo>
                <a:lnTo>
                  <a:pt x="13943" y="15967"/>
                </a:lnTo>
                <a:lnTo>
                  <a:pt x="13927" y="15217"/>
                </a:lnTo>
                <a:lnTo>
                  <a:pt x="15248" y="13689"/>
                </a:lnTo>
                <a:lnTo>
                  <a:pt x="16569" y="12162"/>
                </a:lnTo>
                <a:lnTo>
                  <a:pt x="17117" y="12162"/>
                </a:lnTo>
                <a:lnTo>
                  <a:pt x="17650" y="12162"/>
                </a:lnTo>
                <a:lnTo>
                  <a:pt x="18045" y="11703"/>
                </a:lnTo>
                <a:lnTo>
                  <a:pt x="18440" y="11242"/>
                </a:lnTo>
                <a:lnTo>
                  <a:pt x="18789" y="11242"/>
                </a:lnTo>
                <a:cubicBezTo>
                  <a:pt x="18793" y="11242"/>
                  <a:pt x="18794" y="11245"/>
                  <a:pt x="18798" y="11245"/>
                </a:cubicBezTo>
                <a:cubicBezTo>
                  <a:pt x="18805" y="11245"/>
                  <a:pt x="18808" y="11242"/>
                  <a:pt x="18815" y="11242"/>
                </a:cubicBezTo>
                <a:cubicBezTo>
                  <a:pt x="18897" y="11242"/>
                  <a:pt x="18951" y="11254"/>
                  <a:pt x="19006" y="11263"/>
                </a:cubicBezTo>
                <a:cubicBezTo>
                  <a:pt x="19007" y="11263"/>
                  <a:pt x="19010" y="11262"/>
                  <a:pt x="19011" y="11263"/>
                </a:cubicBezTo>
                <a:cubicBezTo>
                  <a:pt x="19014" y="11263"/>
                  <a:pt x="19016" y="11262"/>
                  <a:pt x="19020" y="11263"/>
                </a:cubicBezTo>
                <a:cubicBezTo>
                  <a:pt x="19042" y="11266"/>
                  <a:pt x="19071" y="11270"/>
                  <a:pt x="19090" y="11275"/>
                </a:cubicBezTo>
                <a:cubicBezTo>
                  <a:pt x="19105" y="11278"/>
                  <a:pt x="19115" y="11281"/>
                  <a:pt x="19127" y="11285"/>
                </a:cubicBezTo>
                <a:cubicBezTo>
                  <a:pt x="19141" y="11291"/>
                  <a:pt x="19156" y="11299"/>
                  <a:pt x="19167" y="11306"/>
                </a:cubicBezTo>
                <a:cubicBezTo>
                  <a:pt x="19185" y="11318"/>
                  <a:pt x="19201" y="11328"/>
                  <a:pt x="19213" y="11344"/>
                </a:cubicBezTo>
                <a:cubicBezTo>
                  <a:pt x="19253" y="11400"/>
                  <a:pt x="19350" y="11438"/>
                  <a:pt x="19432" y="11427"/>
                </a:cubicBezTo>
                <a:cubicBezTo>
                  <a:pt x="19461" y="11423"/>
                  <a:pt x="19483" y="11417"/>
                  <a:pt x="19502" y="11409"/>
                </a:cubicBezTo>
                <a:cubicBezTo>
                  <a:pt x="19513" y="11405"/>
                  <a:pt x="19520" y="11398"/>
                  <a:pt x="19529" y="11392"/>
                </a:cubicBezTo>
                <a:cubicBezTo>
                  <a:pt x="19536" y="11386"/>
                  <a:pt x="19543" y="11382"/>
                  <a:pt x="19548" y="11374"/>
                </a:cubicBezTo>
                <a:cubicBezTo>
                  <a:pt x="19548" y="11374"/>
                  <a:pt x="19550" y="11374"/>
                  <a:pt x="19550" y="11374"/>
                </a:cubicBezTo>
                <a:cubicBezTo>
                  <a:pt x="19551" y="11373"/>
                  <a:pt x="19550" y="11370"/>
                  <a:pt x="19550" y="11369"/>
                </a:cubicBezTo>
                <a:cubicBezTo>
                  <a:pt x="19560" y="11354"/>
                  <a:pt x="19569" y="11335"/>
                  <a:pt x="19572" y="11311"/>
                </a:cubicBezTo>
                <a:cubicBezTo>
                  <a:pt x="19575" y="11292"/>
                  <a:pt x="19576" y="11267"/>
                  <a:pt x="19577" y="11242"/>
                </a:cubicBezTo>
                <a:cubicBezTo>
                  <a:pt x="19573" y="11085"/>
                  <a:pt x="19491" y="10992"/>
                  <a:pt x="19395" y="11004"/>
                </a:cubicBezTo>
                <a:cubicBezTo>
                  <a:pt x="19388" y="11006"/>
                  <a:pt x="19381" y="11005"/>
                  <a:pt x="19375" y="11007"/>
                </a:cubicBezTo>
                <a:cubicBezTo>
                  <a:pt x="19348" y="11014"/>
                  <a:pt x="19320" y="11031"/>
                  <a:pt x="19294" y="11055"/>
                </a:cubicBezTo>
                <a:cubicBezTo>
                  <a:pt x="19286" y="11062"/>
                  <a:pt x="19274" y="11067"/>
                  <a:pt x="19267" y="11075"/>
                </a:cubicBezTo>
                <a:cubicBezTo>
                  <a:pt x="19214" y="11149"/>
                  <a:pt x="19086" y="11176"/>
                  <a:pt x="18789" y="11176"/>
                </a:cubicBezTo>
                <a:cubicBezTo>
                  <a:pt x="18785" y="11176"/>
                  <a:pt x="18783" y="11176"/>
                  <a:pt x="18778" y="11176"/>
                </a:cubicBezTo>
                <a:lnTo>
                  <a:pt x="18383" y="11176"/>
                </a:lnTo>
                <a:lnTo>
                  <a:pt x="17988" y="11637"/>
                </a:lnTo>
                <a:lnTo>
                  <a:pt x="17988" y="11640"/>
                </a:lnTo>
                <a:lnTo>
                  <a:pt x="17593" y="12104"/>
                </a:lnTo>
                <a:lnTo>
                  <a:pt x="17370" y="12096"/>
                </a:lnTo>
                <a:lnTo>
                  <a:pt x="17054" y="12096"/>
                </a:lnTo>
                <a:lnTo>
                  <a:pt x="16512" y="12096"/>
                </a:lnTo>
                <a:lnTo>
                  <a:pt x="15165" y="13651"/>
                </a:lnTo>
                <a:lnTo>
                  <a:pt x="13818" y="15207"/>
                </a:lnTo>
                <a:lnTo>
                  <a:pt x="13818" y="15979"/>
                </a:lnTo>
                <a:lnTo>
                  <a:pt x="13818" y="16012"/>
                </a:lnTo>
                <a:lnTo>
                  <a:pt x="13818" y="16818"/>
                </a:lnTo>
                <a:lnTo>
                  <a:pt x="14204" y="16818"/>
                </a:lnTo>
                <a:lnTo>
                  <a:pt x="14588" y="16818"/>
                </a:lnTo>
                <a:lnTo>
                  <a:pt x="14893" y="16458"/>
                </a:lnTo>
                <a:cubicBezTo>
                  <a:pt x="15018" y="16312"/>
                  <a:pt x="15099" y="16235"/>
                  <a:pt x="15160" y="16192"/>
                </a:cubicBezTo>
                <a:cubicBezTo>
                  <a:pt x="15178" y="16180"/>
                  <a:pt x="15202" y="16159"/>
                  <a:pt x="15215" y="16154"/>
                </a:cubicBezTo>
                <a:cubicBezTo>
                  <a:pt x="15274" y="16135"/>
                  <a:pt x="15294" y="16188"/>
                  <a:pt x="15294" y="16311"/>
                </a:cubicBezTo>
                <a:cubicBezTo>
                  <a:pt x="15294" y="16312"/>
                  <a:pt x="15292" y="16315"/>
                  <a:pt x="15292" y="16316"/>
                </a:cubicBezTo>
                <a:cubicBezTo>
                  <a:pt x="15292" y="16324"/>
                  <a:pt x="15294" y="16326"/>
                  <a:pt x="15294" y="16334"/>
                </a:cubicBezTo>
                <a:cubicBezTo>
                  <a:pt x="15294" y="16458"/>
                  <a:pt x="15117" y="16701"/>
                  <a:pt x="14579" y="17314"/>
                </a:cubicBezTo>
                <a:cubicBezTo>
                  <a:pt x="13930" y="18055"/>
                  <a:pt x="13846" y="18127"/>
                  <a:pt x="13660" y="18127"/>
                </a:cubicBezTo>
                <a:cubicBezTo>
                  <a:pt x="13658" y="18127"/>
                  <a:pt x="13657" y="18127"/>
                  <a:pt x="13655" y="18127"/>
                </a:cubicBezTo>
                <a:cubicBezTo>
                  <a:pt x="13618" y="18127"/>
                  <a:pt x="13582" y="18125"/>
                  <a:pt x="13550" y="18117"/>
                </a:cubicBezTo>
                <a:cubicBezTo>
                  <a:pt x="13544" y="18116"/>
                  <a:pt x="13538" y="18111"/>
                  <a:pt x="13532" y="18110"/>
                </a:cubicBezTo>
                <a:cubicBezTo>
                  <a:pt x="13505" y="18102"/>
                  <a:pt x="13478" y="18092"/>
                  <a:pt x="13451" y="18077"/>
                </a:cubicBezTo>
                <a:cubicBezTo>
                  <a:pt x="13402" y="18048"/>
                  <a:pt x="13350" y="17999"/>
                  <a:pt x="13291" y="17937"/>
                </a:cubicBezTo>
                <a:cubicBezTo>
                  <a:pt x="13283" y="17929"/>
                  <a:pt x="13276" y="17929"/>
                  <a:pt x="13267" y="17920"/>
                </a:cubicBezTo>
                <a:lnTo>
                  <a:pt x="13080" y="17707"/>
                </a:lnTo>
                <a:lnTo>
                  <a:pt x="13023" y="17641"/>
                </a:lnTo>
                <a:lnTo>
                  <a:pt x="13012" y="16033"/>
                </a:lnTo>
                <a:cubicBezTo>
                  <a:pt x="13006" y="15147"/>
                  <a:pt x="12991" y="14719"/>
                  <a:pt x="12982" y="15080"/>
                </a:cubicBezTo>
                <a:cubicBezTo>
                  <a:pt x="12970" y="15509"/>
                  <a:pt x="12960" y="15723"/>
                  <a:pt x="12931" y="15812"/>
                </a:cubicBezTo>
                <a:cubicBezTo>
                  <a:pt x="12930" y="15817"/>
                  <a:pt x="12930" y="15854"/>
                  <a:pt x="12929" y="15855"/>
                </a:cubicBezTo>
                <a:cubicBezTo>
                  <a:pt x="12926" y="15858"/>
                  <a:pt x="12918" y="15854"/>
                  <a:pt x="12914" y="15855"/>
                </a:cubicBezTo>
                <a:cubicBezTo>
                  <a:pt x="12888" y="15886"/>
                  <a:pt x="12851" y="15858"/>
                  <a:pt x="12795" y="15799"/>
                </a:cubicBezTo>
                <a:cubicBezTo>
                  <a:pt x="12794" y="15798"/>
                  <a:pt x="12792" y="15796"/>
                  <a:pt x="12791" y="15794"/>
                </a:cubicBezTo>
                <a:cubicBezTo>
                  <a:pt x="12789" y="15793"/>
                  <a:pt x="12788" y="15791"/>
                  <a:pt x="12786" y="15789"/>
                </a:cubicBezTo>
                <a:cubicBezTo>
                  <a:pt x="12771" y="15774"/>
                  <a:pt x="12762" y="15752"/>
                  <a:pt x="12751" y="15731"/>
                </a:cubicBezTo>
                <a:cubicBezTo>
                  <a:pt x="12746" y="15721"/>
                  <a:pt x="12738" y="15713"/>
                  <a:pt x="12734" y="15701"/>
                </a:cubicBezTo>
                <a:cubicBezTo>
                  <a:pt x="12727" y="15681"/>
                  <a:pt x="12723" y="15642"/>
                  <a:pt x="12718" y="15615"/>
                </a:cubicBezTo>
                <a:cubicBezTo>
                  <a:pt x="12712" y="15581"/>
                  <a:pt x="12705" y="15551"/>
                  <a:pt x="12701" y="15501"/>
                </a:cubicBezTo>
                <a:cubicBezTo>
                  <a:pt x="12687" y="15318"/>
                  <a:pt x="12683" y="15011"/>
                  <a:pt x="12683" y="14462"/>
                </a:cubicBezTo>
                <a:lnTo>
                  <a:pt x="12683" y="13241"/>
                </a:lnTo>
                <a:lnTo>
                  <a:pt x="13732" y="12030"/>
                </a:lnTo>
                <a:lnTo>
                  <a:pt x="14783" y="10819"/>
                </a:lnTo>
                <a:lnTo>
                  <a:pt x="14783" y="9380"/>
                </a:lnTo>
                <a:lnTo>
                  <a:pt x="14783" y="9375"/>
                </a:lnTo>
                <a:lnTo>
                  <a:pt x="14783" y="7942"/>
                </a:lnTo>
                <a:lnTo>
                  <a:pt x="14783" y="7934"/>
                </a:lnTo>
                <a:lnTo>
                  <a:pt x="15222" y="7427"/>
                </a:lnTo>
                <a:lnTo>
                  <a:pt x="15661" y="6916"/>
                </a:lnTo>
                <a:lnTo>
                  <a:pt x="15685" y="6916"/>
                </a:lnTo>
                <a:lnTo>
                  <a:pt x="17308" y="6916"/>
                </a:lnTo>
                <a:lnTo>
                  <a:pt x="18899" y="6916"/>
                </a:lnTo>
                <a:lnTo>
                  <a:pt x="18956" y="6916"/>
                </a:lnTo>
                <a:lnTo>
                  <a:pt x="19403" y="7440"/>
                </a:lnTo>
                <a:cubicBezTo>
                  <a:pt x="19852" y="7963"/>
                  <a:pt x="19855" y="7967"/>
                  <a:pt x="20154" y="7967"/>
                </a:cubicBezTo>
                <a:cubicBezTo>
                  <a:pt x="20368" y="7967"/>
                  <a:pt x="20466" y="7996"/>
                  <a:pt x="20503" y="8071"/>
                </a:cubicBezTo>
                <a:cubicBezTo>
                  <a:pt x="20517" y="8100"/>
                  <a:pt x="20543" y="8120"/>
                  <a:pt x="20573" y="8134"/>
                </a:cubicBezTo>
                <a:cubicBezTo>
                  <a:pt x="20608" y="8145"/>
                  <a:pt x="20645" y="8154"/>
                  <a:pt x="20680" y="8149"/>
                </a:cubicBezTo>
                <a:cubicBezTo>
                  <a:pt x="20741" y="8141"/>
                  <a:pt x="20777" y="8128"/>
                  <a:pt x="20799" y="8096"/>
                </a:cubicBezTo>
                <a:cubicBezTo>
                  <a:pt x="20807" y="8084"/>
                  <a:pt x="20810" y="8065"/>
                  <a:pt x="20814" y="8048"/>
                </a:cubicBezTo>
                <a:cubicBezTo>
                  <a:pt x="20816" y="8042"/>
                  <a:pt x="20820" y="8040"/>
                  <a:pt x="20821" y="8033"/>
                </a:cubicBezTo>
                <a:cubicBezTo>
                  <a:pt x="20821" y="8032"/>
                  <a:pt x="20821" y="8031"/>
                  <a:pt x="20821" y="8030"/>
                </a:cubicBezTo>
                <a:cubicBezTo>
                  <a:pt x="20825" y="8004"/>
                  <a:pt x="20827" y="7971"/>
                  <a:pt x="20827" y="7931"/>
                </a:cubicBezTo>
                <a:cubicBezTo>
                  <a:pt x="20827" y="7891"/>
                  <a:pt x="20825" y="7859"/>
                  <a:pt x="20821" y="7833"/>
                </a:cubicBezTo>
                <a:cubicBezTo>
                  <a:pt x="20817" y="7807"/>
                  <a:pt x="20809" y="7787"/>
                  <a:pt x="20799" y="7772"/>
                </a:cubicBezTo>
                <a:cubicBezTo>
                  <a:pt x="20798" y="7771"/>
                  <a:pt x="20799" y="7770"/>
                  <a:pt x="20799" y="7769"/>
                </a:cubicBezTo>
                <a:cubicBezTo>
                  <a:pt x="20797" y="7767"/>
                  <a:pt x="20794" y="7766"/>
                  <a:pt x="20792" y="7764"/>
                </a:cubicBezTo>
                <a:cubicBezTo>
                  <a:pt x="20782" y="7752"/>
                  <a:pt x="20772" y="7741"/>
                  <a:pt x="20755" y="7734"/>
                </a:cubicBezTo>
                <a:cubicBezTo>
                  <a:pt x="20736" y="7726"/>
                  <a:pt x="20711" y="7720"/>
                  <a:pt x="20680" y="7716"/>
                </a:cubicBezTo>
                <a:cubicBezTo>
                  <a:pt x="20645" y="7711"/>
                  <a:pt x="20608" y="7721"/>
                  <a:pt x="20573" y="7731"/>
                </a:cubicBezTo>
                <a:cubicBezTo>
                  <a:pt x="20543" y="7746"/>
                  <a:pt x="20517" y="7765"/>
                  <a:pt x="20503" y="7795"/>
                </a:cubicBezTo>
                <a:cubicBezTo>
                  <a:pt x="20467" y="7867"/>
                  <a:pt x="20371" y="7900"/>
                  <a:pt x="20185" y="7898"/>
                </a:cubicBezTo>
                <a:cubicBezTo>
                  <a:pt x="20179" y="7898"/>
                  <a:pt x="20177" y="7896"/>
                  <a:pt x="20171" y="7896"/>
                </a:cubicBezTo>
                <a:cubicBezTo>
                  <a:pt x="20164" y="7896"/>
                  <a:pt x="20159" y="7901"/>
                  <a:pt x="20152" y="7901"/>
                </a:cubicBezTo>
                <a:cubicBezTo>
                  <a:pt x="20044" y="7901"/>
                  <a:pt x="19978" y="7889"/>
                  <a:pt x="19884" y="7817"/>
                </a:cubicBezTo>
                <a:cubicBezTo>
                  <a:pt x="19856" y="7796"/>
                  <a:pt x="19817" y="7755"/>
                  <a:pt x="19783" y="7721"/>
                </a:cubicBezTo>
                <a:cubicBezTo>
                  <a:pt x="19692" y="7635"/>
                  <a:pt x="19582" y="7517"/>
                  <a:pt x="19399" y="7311"/>
                </a:cubicBezTo>
                <a:lnTo>
                  <a:pt x="18881" y="6726"/>
                </a:lnTo>
                <a:lnTo>
                  <a:pt x="19013" y="6624"/>
                </a:lnTo>
                <a:cubicBezTo>
                  <a:pt x="19048" y="6598"/>
                  <a:pt x="19103" y="6574"/>
                  <a:pt x="19162" y="6556"/>
                </a:cubicBezTo>
                <a:cubicBezTo>
                  <a:pt x="19192" y="6547"/>
                  <a:pt x="19221" y="6546"/>
                  <a:pt x="19252" y="6541"/>
                </a:cubicBezTo>
                <a:cubicBezTo>
                  <a:pt x="19283" y="6535"/>
                  <a:pt x="19313" y="6523"/>
                  <a:pt x="19342" y="6523"/>
                </a:cubicBezTo>
                <a:cubicBezTo>
                  <a:pt x="19345" y="6523"/>
                  <a:pt x="19348" y="6525"/>
                  <a:pt x="19351" y="6525"/>
                </a:cubicBezTo>
                <a:cubicBezTo>
                  <a:pt x="19352" y="6525"/>
                  <a:pt x="19354" y="6523"/>
                  <a:pt x="19355" y="6523"/>
                </a:cubicBezTo>
                <a:cubicBezTo>
                  <a:pt x="19524" y="6523"/>
                  <a:pt x="19619" y="6582"/>
                  <a:pt x="19873" y="6850"/>
                </a:cubicBezTo>
                <a:cubicBezTo>
                  <a:pt x="20044" y="7030"/>
                  <a:pt x="20214" y="7179"/>
                  <a:pt x="20250" y="7179"/>
                </a:cubicBezTo>
                <a:cubicBezTo>
                  <a:pt x="20287" y="7179"/>
                  <a:pt x="20163" y="7018"/>
                  <a:pt x="19976" y="6822"/>
                </a:cubicBezTo>
                <a:cubicBezTo>
                  <a:pt x="19669" y="6499"/>
                  <a:pt x="19610" y="6462"/>
                  <a:pt x="19373" y="6460"/>
                </a:cubicBezTo>
                <a:cubicBezTo>
                  <a:pt x="19263" y="6458"/>
                  <a:pt x="19181" y="6437"/>
                  <a:pt x="19118" y="6406"/>
                </a:cubicBezTo>
                <a:cubicBezTo>
                  <a:pt x="19105" y="6399"/>
                  <a:pt x="19091" y="6391"/>
                  <a:pt x="19079" y="6381"/>
                </a:cubicBezTo>
                <a:cubicBezTo>
                  <a:pt x="19068" y="6373"/>
                  <a:pt x="19046" y="6368"/>
                  <a:pt x="19039" y="6358"/>
                </a:cubicBezTo>
                <a:cubicBezTo>
                  <a:pt x="19000" y="6304"/>
                  <a:pt x="18920" y="6259"/>
                  <a:pt x="18864" y="6259"/>
                </a:cubicBezTo>
                <a:cubicBezTo>
                  <a:pt x="18805" y="6259"/>
                  <a:pt x="18772" y="6249"/>
                  <a:pt x="18754" y="6227"/>
                </a:cubicBezTo>
                <a:cubicBezTo>
                  <a:pt x="18753" y="6226"/>
                  <a:pt x="18750" y="6225"/>
                  <a:pt x="18750" y="6224"/>
                </a:cubicBezTo>
                <a:cubicBezTo>
                  <a:pt x="18748" y="6223"/>
                  <a:pt x="18751" y="6220"/>
                  <a:pt x="18750" y="6219"/>
                </a:cubicBezTo>
                <a:cubicBezTo>
                  <a:pt x="18747" y="6214"/>
                  <a:pt x="18744" y="6210"/>
                  <a:pt x="18743" y="6204"/>
                </a:cubicBezTo>
                <a:cubicBezTo>
                  <a:pt x="18742" y="6197"/>
                  <a:pt x="18739" y="6190"/>
                  <a:pt x="18741" y="6181"/>
                </a:cubicBezTo>
                <a:cubicBezTo>
                  <a:pt x="18742" y="6175"/>
                  <a:pt x="18748" y="6165"/>
                  <a:pt x="18750" y="6158"/>
                </a:cubicBezTo>
                <a:cubicBezTo>
                  <a:pt x="18755" y="6143"/>
                  <a:pt x="18764" y="6126"/>
                  <a:pt x="18774" y="6107"/>
                </a:cubicBezTo>
                <a:cubicBezTo>
                  <a:pt x="18796" y="6065"/>
                  <a:pt x="18832" y="6014"/>
                  <a:pt x="18886" y="5950"/>
                </a:cubicBezTo>
                <a:cubicBezTo>
                  <a:pt x="18892" y="5942"/>
                  <a:pt x="18894" y="5936"/>
                  <a:pt x="18901" y="5928"/>
                </a:cubicBezTo>
                <a:cubicBezTo>
                  <a:pt x="18906" y="5922"/>
                  <a:pt x="18908" y="5920"/>
                  <a:pt x="18912" y="5915"/>
                </a:cubicBezTo>
                <a:cubicBezTo>
                  <a:pt x="18918" y="5909"/>
                  <a:pt x="18919" y="5906"/>
                  <a:pt x="18925" y="5900"/>
                </a:cubicBezTo>
                <a:cubicBezTo>
                  <a:pt x="19053" y="5756"/>
                  <a:pt x="19106" y="5695"/>
                  <a:pt x="19145" y="5720"/>
                </a:cubicBezTo>
                <a:cubicBezTo>
                  <a:pt x="19187" y="5718"/>
                  <a:pt x="19207" y="5767"/>
                  <a:pt x="19208" y="5864"/>
                </a:cubicBezTo>
                <a:cubicBezTo>
                  <a:pt x="19208" y="5866"/>
                  <a:pt x="19210" y="5867"/>
                  <a:pt x="19210" y="5869"/>
                </a:cubicBezTo>
                <a:cubicBezTo>
                  <a:pt x="19220" y="5906"/>
                  <a:pt x="19228" y="5930"/>
                  <a:pt x="19241" y="5981"/>
                </a:cubicBezTo>
                <a:cubicBezTo>
                  <a:pt x="19248" y="6009"/>
                  <a:pt x="19269" y="6031"/>
                  <a:pt x="19298" y="6044"/>
                </a:cubicBezTo>
                <a:cubicBezTo>
                  <a:pt x="19349" y="6067"/>
                  <a:pt x="19423" y="6064"/>
                  <a:pt x="19489" y="6042"/>
                </a:cubicBezTo>
                <a:cubicBezTo>
                  <a:pt x="19515" y="6028"/>
                  <a:pt x="19542" y="6019"/>
                  <a:pt x="19568" y="5996"/>
                </a:cubicBezTo>
                <a:cubicBezTo>
                  <a:pt x="19569" y="5996"/>
                  <a:pt x="19568" y="5994"/>
                  <a:pt x="19568" y="5994"/>
                </a:cubicBezTo>
                <a:cubicBezTo>
                  <a:pt x="19580" y="5983"/>
                  <a:pt x="19596" y="5978"/>
                  <a:pt x="19605" y="5966"/>
                </a:cubicBezTo>
                <a:cubicBezTo>
                  <a:pt x="19724" y="5800"/>
                  <a:pt x="19887" y="5853"/>
                  <a:pt x="20204" y="6166"/>
                </a:cubicBezTo>
                <a:cubicBezTo>
                  <a:pt x="20435" y="6394"/>
                  <a:pt x="20513" y="6517"/>
                  <a:pt x="20527" y="6675"/>
                </a:cubicBezTo>
                <a:cubicBezTo>
                  <a:pt x="20534" y="6757"/>
                  <a:pt x="20543" y="6808"/>
                  <a:pt x="20566" y="6842"/>
                </a:cubicBezTo>
                <a:cubicBezTo>
                  <a:pt x="20568" y="6844"/>
                  <a:pt x="20569" y="6848"/>
                  <a:pt x="20571" y="6850"/>
                </a:cubicBezTo>
                <a:cubicBezTo>
                  <a:pt x="20572" y="6852"/>
                  <a:pt x="20575" y="6853"/>
                  <a:pt x="20577" y="6855"/>
                </a:cubicBezTo>
                <a:cubicBezTo>
                  <a:pt x="20605" y="6876"/>
                  <a:pt x="20647" y="6885"/>
                  <a:pt x="20713" y="6885"/>
                </a:cubicBezTo>
                <a:cubicBezTo>
                  <a:pt x="20789" y="6885"/>
                  <a:pt x="20832" y="6880"/>
                  <a:pt x="20856" y="6852"/>
                </a:cubicBezTo>
                <a:cubicBezTo>
                  <a:pt x="20856" y="6852"/>
                  <a:pt x="20858" y="6850"/>
                  <a:pt x="20858" y="6850"/>
                </a:cubicBezTo>
                <a:cubicBezTo>
                  <a:pt x="20881" y="6822"/>
                  <a:pt x="20884" y="6774"/>
                  <a:pt x="20884" y="6688"/>
                </a:cubicBezTo>
                <a:cubicBezTo>
                  <a:pt x="20884" y="6668"/>
                  <a:pt x="20881" y="6655"/>
                  <a:pt x="20880" y="6639"/>
                </a:cubicBezTo>
                <a:cubicBezTo>
                  <a:pt x="20860" y="6556"/>
                  <a:pt x="20806" y="6492"/>
                  <a:pt x="20735" y="6470"/>
                </a:cubicBezTo>
                <a:cubicBezTo>
                  <a:pt x="20720" y="6465"/>
                  <a:pt x="20706" y="6457"/>
                  <a:pt x="20689" y="6457"/>
                </a:cubicBezTo>
                <a:cubicBezTo>
                  <a:pt x="20685" y="6457"/>
                  <a:pt x="20672" y="6443"/>
                  <a:pt x="20667" y="6442"/>
                </a:cubicBezTo>
                <a:cubicBezTo>
                  <a:pt x="20646" y="6430"/>
                  <a:pt x="20622" y="6415"/>
                  <a:pt x="20597" y="6396"/>
                </a:cubicBezTo>
                <a:cubicBezTo>
                  <a:pt x="20520" y="6340"/>
                  <a:pt x="20421" y="6254"/>
                  <a:pt x="20316" y="6130"/>
                </a:cubicBezTo>
                <a:cubicBezTo>
                  <a:pt x="20315" y="6129"/>
                  <a:pt x="20313" y="6126"/>
                  <a:pt x="20312" y="6125"/>
                </a:cubicBezTo>
                <a:cubicBezTo>
                  <a:pt x="20191" y="5984"/>
                  <a:pt x="20091" y="5892"/>
                  <a:pt x="20009" y="5844"/>
                </a:cubicBezTo>
                <a:cubicBezTo>
                  <a:pt x="19988" y="5834"/>
                  <a:pt x="19965" y="5819"/>
                  <a:pt x="19943" y="5814"/>
                </a:cubicBezTo>
                <a:cubicBezTo>
                  <a:pt x="19907" y="5805"/>
                  <a:pt x="19869" y="5804"/>
                  <a:pt x="19825" y="5804"/>
                </a:cubicBezTo>
                <a:cubicBezTo>
                  <a:pt x="19708" y="5804"/>
                  <a:pt x="19595" y="5771"/>
                  <a:pt x="19575" y="5733"/>
                </a:cubicBezTo>
                <a:cubicBezTo>
                  <a:pt x="19557" y="5699"/>
                  <a:pt x="19492" y="5652"/>
                  <a:pt x="19423" y="5616"/>
                </a:cubicBezTo>
                <a:lnTo>
                  <a:pt x="19392" y="5598"/>
                </a:lnTo>
                <a:lnTo>
                  <a:pt x="19256" y="5522"/>
                </a:lnTo>
                <a:lnTo>
                  <a:pt x="19686" y="5021"/>
                </a:lnTo>
                <a:cubicBezTo>
                  <a:pt x="19690" y="5017"/>
                  <a:pt x="19690" y="5017"/>
                  <a:pt x="19693" y="5013"/>
                </a:cubicBezTo>
                <a:lnTo>
                  <a:pt x="19700" y="5006"/>
                </a:lnTo>
                <a:lnTo>
                  <a:pt x="20143" y="4489"/>
                </a:lnTo>
                <a:lnTo>
                  <a:pt x="20489" y="4489"/>
                </a:lnTo>
                <a:cubicBezTo>
                  <a:pt x="20804" y="4489"/>
                  <a:pt x="20848" y="4509"/>
                  <a:pt x="21009" y="4704"/>
                </a:cubicBezTo>
                <a:cubicBezTo>
                  <a:pt x="21107" y="4821"/>
                  <a:pt x="21194" y="4989"/>
                  <a:pt x="21205" y="5079"/>
                </a:cubicBezTo>
                <a:cubicBezTo>
                  <a:pt x="21213" y="5150"/>
                  <a:pt x="21250" y="5198"/>
                  <a:pt x="21295" y="5231"/>
                </a:cubicBezTo>
                <a:cubicBezTo>
                  <a:pt x="21320" y="5239"/>
                  <a:pt x="21351" y="5244"/>
                  <a:pt x="21393" y="5244"/>
                </a:cubicBezTo>
                <a:cubicBezTo>
                  <a:pt x="21459" y="5244"/>
                  <a:pt x="21503" y="5232"/>
                  <a:pt x="21534" y="5208"/>
                </a:cubicBezTo>
                <a:cubicBezTo>
                  <a:pt x="21546" y="5191"/>
                  <a:pt x="21558" y="5170"/>
                  <a:pt x="21565" y="5145"/>
                </a:cubicBezTo>
                <a:cubicBezTo>
                  <a:pt x="21600" y="5016"/>
                  <a:pt x="21550" y="4898"/>
                  <a:pt x="21453" y="4846"/>
                </a:cubicBezTo>
                <a:cubicBezTo>
                  <a:pt x="21420" y="4829"/>
                  <a:pt x="21382" y="4818"/>
                  <a:pt x="21341" y="4818"/>
                </a:cubicBezTo>
                <a:cubicBezTo>
                  <a:pt x="21272" y="4818"/>
                  <a:pt x="21143" y="4731"/>
                  <a:pt x="21053" y="4623"/>
                </a:cubicBezTo>
                <a:cubicBezTo>
                  <a:pt x="20940" y="4486"/>
                  <a:pt x="20889" y="4443"/>
                  <a:pt x="20713" y="4431"/>
                </a:cubicBezTo>
                <a:cubicBezTo>
                  <a:pt x="20658" y="4427"/>
                  <a:pt x="20587" y="4426"/>
                  <a:pt x="20503" y="4425"/>
                </a:cubicBezTo>
                <a:lnTo>
                  <a:pt x="20088" y="4425"/>
                </a:lnTo>
                <a:lnTo>
                  <a:pt x="19324" y="5307"/>
                </a:lnTo>
                <a:cubicBezTo>
                  <a:pt x="18906" y="5792"/>
                  <a:pt x="18543" y="6174"/>
                  <a:pt x="18517" y="6156"/>
                </a:cubicBezTo>
                <a:cubicBezTo>
                  <a:pt x="18512" y="6152"/>
                  <a:pt x="18510" y="6147"/>
                  <a:pt x="18506" y="6143"/>
                </a:cubicBezTo>
                <a:cubicBezTo>
                  <a:pt x="18506" y="6143"/>
                  <a:pt x="18504" y="6146"/>
                  <a:pt x="18504" y="6145"/>
                </a:cubicBezTo>
                <a:cubicBezTo>
                  <a:pt x="18501" y="6142"/>
                  <a:pt x="18500" y="6137"/>
                  <a:pt x="18497" y="6133"/>
                </a:cubicBezTo>
                <a:cubicBezTo>
                  <a:pt x="18471" y="6104"/>
                  <a:pt x="18461" y="6067"/>
                  <a:pt x="18469" y="6016"/>
                </a:cubicBezTo>
                <a:cubicBezTo>
                  <a:pt x="18469" y="6013"/>
                  <a:pt x="18470" y="6010"/>
                  <a:pt x="18471" y="6006"/>
                </a:cubicBezTo>
                <a:cubicBezTo>
                  <a:pt x="18476" y="5983"/>
                  <a:pt x="18482" y="5957"/>
                  <a:pt x="18495" y="5928"/>
                </a:cubicBezTo>
                <a:cubicBezTo>
                  <a:pt x="18505" y="5905"/>
                  <a:pt x="18520" y="5878"/>
                  <a:pt x="18535" y="5852"/>
                </a:cubicBezTo>
                <a:cubicBezTo>
                  <a:pt x="18541" y="5841"/>
                  <a:pt x="18543" y="5830"/>
                  <a:pt x="18550" y="5819"/>
                </a:cubicBezTo>
                <a:cubicBezTo>
                  <a:pt x="18599" y="5735"/>
                  <a:pt x="18681" y="5626"/>
                  <a:pt x="18783" y="5497"/>
                </a:cubicBezTo>
                <a:cubicBezTo>
                  <a:pt x="18792" y="5484"/>
                  <a:pt x="18796" y="5480"/>
                  <a:pt x="18807" y="5467"/>
                </a:cubicBezTo>
                <a:cubicBezTo>
                  <a:pt x="18921" y="5323"/>
                  <a:pt x="19065" y="5149"/>
                  <a:pt x="19250" y="4935"/>
                </a:cubicBezTo>
                <a:lnTo>
                  <a:pt x="20031" y="4033"/>
                </a:lnTo>
                <a:lnTo>
                  <a:pt x="20529" y="4033"/>
                </a:lnTo>
                <a:cubicBezTo>
                  <a:pt x="20826" y="4033"/>
                  <a:pt x="20964" y="4044"/>
                  <a:pt x="21025" y="4083"/>
                </a:cubicBezTo>
                <a:cubicBezTo>
                  <a:pt x="21051" y="4097"/>
                  <a:pt x="21070" y="4115"/>
                  <a:pt x="21084" y="4134"/>
                </a:cubicBezTo>
                <a:cubicBezTo>
                  <a:pt x="21124" y="4189"/>
                  <a:pt x="21208" y="4225"/>
                  <a:pt x="21273" y="4215"/>
                </a:cubicBezTo>
                <a:cubicBezTo>
                  <a:pt x="21278" y="4214"/>
                  <a:pt x="21285" y="4212"/>
                  <a:pt x="21290" y="4210"/>
                </a:cubicBezTo>
                <a:cubicBezTo>
                  <a:pt x="21368" y="4192"/>
                  <a:pt x="21396" y="4138"/>
                  <a:pt x="21396" y="3997"/>
                </a:cubicBezTo>
                <a:cubicBezTo>
                  <a:pt x="21396" y="3902"/>
                  <a:pt x="21379" y="3849"/>
                  <a:pt x="21347" y="3818"/>
                </a:cubicBezTo>
                <a:cubicBezTo>
                  <a:pt x="21321" y="3802"/>
                  <a:pt x="21295" y="3791"/>
                  <a:pt x="21266" y="3787"/>
                </a:cubicBezTo>
                <a:close/>
                <a:moveTo>
                  <a:pt x="20608" y="4699"/>
                </a:moveTo>
                <a:cubicBezTo>
                  <a:pt x="20512" y="4718"/>
                  <a:pt x="20430" y="4815"/>
                  <a:pt x="20428" y="4940"/>
                </a:cubicBezTo>
                <a:cubicBezTo>
                  <a:pt x="20427" y="5016"/>
                  <a:pt x="20394" y="5114"/>
                  <a:pt x="20356" y="5158"/>
                </a:cubicBezTo>
                <a:cubicBezTo>
                  <a:pt x="20340" y="5176"/>
                  <a:pt x="20337" y="5193"/>
                  <a:pt x="20327" y="5211"/>
                </a:cubicBezTo>
                <a:cubicBezTo>
                  <a:pt x="20317" y="5237"/>
                  <a:pt x="20308" y="5262"/>
                  <a:pt x="20307" y="5287"/>
                </a:cubicBezTo>
                <a:cubicBezTo>
                  <a:pt x="20308" y="5294"/>
                  <a:pt x="20310" y="5302"/>
                  <a:pt x="20312" y="5310"/>
                </a:cubicBezTo>
                <a:cubicBezTo>
                  <a:pt x="20315" y="5335"/>
                  <a:pt x="20322" y="5362"/>
                  <a:pt x="20340" y="5396"/>
                </a:cubicBezTo>
                <a:cubicBezTo>
                  <a:pt x="20349" y="5411"/>
                  <a:pt x="20366" y="5432"/>
                  <a:pt x="20378" y="5449"/>
                </a:cubicBezTo>
                <a:cubicBezTo>
                  <a:pt x="20433" y="5533"/>
                  <a:pt x="20522" y="5644"/>
                  <a:pt x="20685" y="5834"/>
                </a:cubicBezTo>
                <a:cubicBezTo>
                  <a:pt x="20915" y="6102"/>
                  <a:pt x="21087" y="6342"/>
                  <a:pt x="21066" y="6366"/>
                </a:cubicBezTo>
                <a:cubicBezTo>
                  <a:pt x="21065" y="6368"/>
                  <a:pt x="21068" y="6374"/>
                  <a:pt x="21066" y="6376"/>
                </a:cubicBezTo>
                <a:cubicBezTo>
                  <a:pt x="21073" y="6396"/>
                  <a:pt x="21082" y="6420"/>
                  <a:pt x="21082" y="6434"/>
                </a:cubicBezTo>
                <a:cubicBezTo>
                  <a:pt x="21082" y="6513"/>
                  <a:pt x="21113" y="6593"/>
                  <a:pt x="21152" y="6612"/>
                </a:cubicBezTo>
                <a:cubicBezTo>
                  <a:pt x="21180" y="6625"/>
                  <a:pt x="21204" y="6631"/>
                  <a:pt x="21227" y="6637"/>
                </a:cubicBezTo>
                <a:cubicBezTo>
                  <a:pt x="21286" y="6641"/>
                  <a:pt x="21348" y="6614"/>
                  <a:pt x="21396" y="6566"/>
                </a:cubicBezTo>
                <a:cubicBezTo>
                  <a:pt x="21404" y="6553"/>
                  <a:pt x="21412" y="6544"/>
                  <a:pt x="21420" y="6528"/>
                </a:cubicBezTo>
                <a:cubicBezTo>
                  <a:pt x="21503" y="6348"/>
                  <a:pt x="21433" y="6196"/>
                  <a:pt x="21266" y="6196"/>
                </a:cubicBezTo>
                <a:cubicBezTo>
                  <a:pt x="21164" y="6196"/>
                  <a:pt x="21021" y="6069"/>
                  <a:pt x="20762" y="5755"/>
                </a:cubicBezTo>
                <a:cubicBezTo>
                  <a:pt x="20562" y="5514"/>
                  <a:pt x="20408" y="5287"/>
                  <a:pt x="20419" y="5249"/>
                </a:cubicBezTo>
                <a:cubicBezTo>
                  <a:pt x="20423" y="5237"/>
                  <a:pt x="20443" y="5226"/>
                  <a:pt x="20459" y="5213"/>
                </a:cubicBezTo>
                <a:cubicBezTo>
                  <a:pt x="20479" y="5173"/>
                  <a:pt x="20534" y="5149"/>
                  <a:pt x="20628" y="5135"/>
                </a:cubicBezTo>
                <a:cubicBezTo>
                  <a:pt x="20652" y="5131"/>
                  <a:pt x="20672" y="5126"/>
                  <a:pt x="20689" y="5120"/>
                </a:cubicBezTo>
                <a:cubicBezTo>
                  <a:pt x="20710" y="5110"/>
                  <a:pt x="20726" y="5097"/>
                  <a:pt x="20740" y="5082"/>
                </a:cubicBezTo>
                <a:cubicBezTo>
                  <a:pt x="20742" y="5079"/>
                  <a:pt x="20744" y="5075"/>
                  <a:pt x="20746" y="5071"/>
                </a:cubicBezTo>
                <a:cubicBezTo>
                  <a:pt x="20764" y="5039"/>
                  <a:pt x="20770" y="4991"/>
                  <a:pt x="20770" y="4917"/>
                </a:cubicBezTo>
                <a:cubicBezTo>
                  <a:pt x="20770" y="4752"/>
                  <a:pt x="20746" y="4716"/>
                  <a:pt x="20617" y="4699"/>
                </a:cubicBezTo>
                <a:cubicBezTo>
                  <a:pt x="20613" y="4699"/>
                  <a:pt x="20612" y="4699"/>
                  <a:pt x="20608" y="4699"/>
                </a:cubicBezTo>
                <a:close/>
                <a:moveTo>
                  <a:pt x="11586" y="4732"/>
                </a:moveTo>
                <a:cubicBezTo>
                  <a:pt x="11607" y="4708"/>
                  <a:pt x="11670" y="4736"/>
                  <a:pt x="11727" y="4795"/>
                </a:cubicBezTo>
                <a:cubicBezTo>
                  <a:pt x="11812" y="4885"/>
                  <a:pt x="11832" y="5005"/>
                  <a:pt x="11832" y="5472"/>
                </a:cubicBezTo>
                <a:cubicBezTo>
                  <a:pt x="11832" y="6034"/>
                  <a:pt x="11835" y="6039"/>
                  <a:pt x="12032" y="6259"/>
                </a:cubicBezTo>
                <a:lnTo>
                  <a:pt x="12229" y="6482"/>
                </a:lnTo>
                <a:lnTo>
                  <a:pt x="12229" y="7539"/>
                </a:lnTo>
                <a:lnTo>
                  <a:pt x="12229" y="8446"/>
                </a:lnTo>
                <a:cubicBezTo>
                  <a:pt x="12229" y="8521"/>
                  <a:pt x="12325" y="8695"/>
                  <a:pt x="12442" y="8833"/>
                </a:cubicBezTo>
                <a:lnTo>
                  <a:pt x="12455" y="8851"/>
                </a:lnTo>
                <a:lnTo>
                  <a:pt x="12475" y="8871"/>
                </a:lnTo>
                <a:lnTo>
                  <a:pt x="12683" y="9107"/>
                </a:lnTo>
                <a:lnTo>
                  <a:pt x="12683" y="10110"/>
                </a:lnTo>
                <a:cubicBezTo>
                  <a:pt x="12683" y="10291"/>
                  <a:pt x="12688" y="10429"/>
                  <a:pt x="12692" y="10576"/>
                </a:cubicBezTo>
                <a:cubicBezTo>
                  <a:pt x="12697" y="10690"/>
                  <a:pt x="12701" y="10830"/>
                  <a:pt x="12705" y="10890"/>
                </a:cubicBezTo>
                <a:cubicBezTo>
                  <a:pt x="12712" y="10995"/>
                  <a:pt x="12718" y="11098"/>
                  <a:pt x="12727" y="11103"/>
                </a:cubicBezTo>
                <a:cubicBezTo>
                  <a:pt x="12730" y="11104"/>
                  <a:pt x="12732" y="11108"/>
                  <a:pt x="12736" y="11108"/>
                </a:cubicBezTo>
                <a:cubicBezTo>
                  <a:pt x="12766" y="11101"/>
                  <a:pt x="12872" y="10997"/>
                  <a:pt x="12984" y="10865"/>
                </a:cubicBezTo>
                <a:lnTo>
                  <a:pt x="13065" y="10766"/>
                </a:lnTo>
                <a:lnTo>
                  <a:pt x="13195" y="10606"/>
                </a:lnTo>
                <a:lnTo>
                  <a:pt x="13195" y="9988"/>
                </a:lnTo>
                <a:cubicBezTo>
                  <a:pt x="13195" y="9986"/>
                  <a:pt x="13195" y="9988"/>
                  <a:pt x="13195" y="9986"/>
                </a:cubicBezTo>
                <a:cubicBezTo>
                  <a:pt x="13195" y="9824"/>
                  <a:pt x="13195" y="9695"/>
                  <a:pt x="13199" y="9596"/>
                </a:cubicBezTo>
                <a:cubicBezTo>
                  <a:pt x="13203" y="9497"/>
                  <a:pt x="13212" y="9427"/>
                  <a:pt x="13223" y="9380"/>
                </a:cubicBezTo>
                <a:cubicBezTo>
                  <a:pt x="13223" y="9380"/>
                  <a:pt x="13223" y="9378"/>
                  <a:pt x="13223" y="9378"/>
                </a:cubicBezTo>
                <a:cubicBezTo>
                  <a:pt x="13245" y="9285"/>
                  <a:pt x="13281" y="9290"/>
                  <a:pt x="13344" y="9350"/>
                </a:cubicBezTo>
                <a:cubicBezTo>
                  <a:pt x="13398" y="9402"/>
                  <a:pt x="13421" y="9613"/>
                  <a:pt x="13421" y="10090"/>
                </a:cubicBezTo>
                <a:lnTo>
                  <a:pt x="13421" y="10756"/>
                </a:lnTo>
                <a:lnTo>
                  <a:pt x="13008" y="11230"/>
                </a:lnTo>
                <a:lnTo>
                  <a:pt x="12593" y="11703"/>
                </a:lnTo>
                <a:lnTo>
                  <a:pt x="12343" y="11409"/>
                </a:lnTo>
                <a:lnTo>
                  <a:pt x="12315" y="11377"/>
                </a:lnTo>
                <a:cubicBezTo>
                  <a:pt x="12312" y="11373"/>
                  <a:pt x="12311" y="11372"/>
                  <a:pt x="12308" y="11369"/>
                </a:cubicBezTo>
                <a:lnTo>
                  <a:pt x="12093" y="11116"/>
                </a:lnTo>
                <a:lnTo>
                  <a:pt x="12113" y="11105"/>
                </a:lnTo>
                <a:cubicBezTo>
                  <a:pt x="12090" y="11067"/>
                  <a:pt x="12077" y="11039"/>
                  <a:pt x="12089" y="11037"/>
                </a:cubicBezTo>
                <a:cubicBezTo>
                  <a:pt x="12119" y="11032"/>
                  <a:pt x="12169" y="11020"/>
                  <a:pt x="12201" y="11012"/>
                </a:cubicBezTo>
                <a:cubicBezTo>
                  <a:pt x="12232" y="11003"/>
                  <a:pt x="12302" y="10993"/>
                  <a:pt x="12356" y="10989"/>
                </a:cubicBezTo>
                <a:cubicBezTo>
                  <a:pt x="12366" y="10988"/>
                  <a:pt x="12374" y="10983"/>
                  <a:pt x="12383" y="10979"/>
                </a:cubicBezTo>
                <a:cubicBezTo>
                  <a:pt x="12396" y="10968"/>
                  <a:pt x="12411" y="10958"/>
                  <a:pt x="12420" y="10946"/>
                </a:cubicBezTo>
                <a:cubicBezTo>
                  <a:pt x="12428" y="10934"/>
                  <a:pt x="12432" y="10920"/>
                  <a:pt x="12438" y="10905"/>
                </a:cubicBezTo>
                <a:cubicBezTo>
                  <a:pt x="12444" y="10888"/>
                  <a:pt x="12448" y="10872"/>
                  <a:pt x="12451" y="10852"/>
                </a:cubicBezTo>
                <a:cubicBezTo>
                  <a:pt x="12452" y="10840"/>
                  <a:pt x="12452" y="10828"/>
                  <a:pt x="12453" y="10814"/>
                </a:cubicBezTo>
                <a:cubicBezTo>
                  <a:pt x="12452" y="10733"/>
                  <a:pt x="12428" y="10640"/>
                  <a:pt x="12372" y="10586"/>
                </a:cubicBezTo>
                <a:cubicBezTo>
                  <a:pt x="12353" y="10568"/>
                  <a:pt x="12338" y="10539"/>
                  <a:pt x="12326" y="10498"/>
                </a:cubicBezTo>
                <a:cubicBezTo>
                  <a:pt x="12325" y="10496"/>
                  <a:pt x="12324" y="10495"/>
                  <a:pt x="12324" y="10492"/>
                </a:cubicBezTo>
                <a:cubicBezTo>
                  <a:pt x="12319" y="10476"/>
                  <a:pt x="12314" y="10454"/>
                  <a:pt x="12310" y="10432"/>
                </a:cubicBezTo>
                <a:cubicBezTo>
                  <a:pt x="12310" y="10430"/>
                  <a:pt x="12308" y="10428"/>
                  <a:pt x="12308" y="10427"/>
                </a:cubicBezTo>
                <a:cubicBezTo>
                  <a:pt x="12307" y="10419"/>
                  <a:pt x="12307" y="10409"/>
                  <a:pt x="12306" y="10399"/>
                </a:cubicBezTo>
                <a:cubicBezTo>
                  <a:pt x="12305" y="10391"/>
                  <a:pt x="12305" y="10382"/>
                  <a:pt x="12304" y="10373"/>
                </a:cubicBezTo>
                <a:cubicBezTo>
                  <a:pt x="12303" y="10367"/>
                  <a:pt x="12302" y="10358"/>
                  <a:pt x="12302" y="10351"/>
                </a:cubicBezTo>
                <a:cubicBezTo>
                  <a:pt x="12298" y="10311"/>
                  <a:pt x="12299" y="10226"/>
                  <a:pt x="12297" y="10173"/>
                </a:cubicBezTo>
                <a:cubicBezTo>
                  <a:pt x="12293" y="10087"/>
                  <a:pt x="12289" y="10020"/>
                  <a:pt x="12288" y="9892"/>
                </a:cubicBezTo>
                <a:cubicBezTo>
                  <a:pt x="12288" y="9882"/>
                  <a:pt x="12286" y="9879"/>
                  <a:pt x="12286" y="9869"/>
                </a:cubicBezTo>
                <a:cubicBezTo>
                  <a:pt x="12286" y="9864"/>
                  <a:pt x="12286" y="9863"/>
                  <a:pt x="12286" y="9859"/>
                </a:cubicBezTo>
                <a:lnTo>
                  <a:pt x="12286" y="9857"/>
                </a:lnTo>
                <a:cubicBezTo>
                  <a:pt x="12286" y="9848"/>
                  <a:pt x="12286" y="9845"/>
                  <a:pt x="12286" y="9836"/>
                </a:cubicBezTo>
                <a:cubicBezTo>
                  <a:pt x="12286" y="9383"/>
                  <a:pt x="12279" y="9242"/>
                  <a:pt x="12218" y="9127"/>
                </a:cubicBezTo>
                <a:lnTo>
                  <a:pt x="12087" y="8957"/>
                </a:lnTo>
                <a:lnTo>
                  <a:pt x="11889" y="8704"/>
                </a:lnTo>
                <a:lnTo>
                  <a:pt x="11889" y="8015"/>
                </a:lnTo>
                <a:cubicBezTo>
                  <a:pt x="11889" y="7483"/>
                  <a:pt x="11909" y="7305"/>
                  <a:pt x="11975" y="7242"/>
                </a:cubicBezTo>
                <a:cubicBezTo>
                  <a:pt x="12021" y="7197"/>
                  <a:pt x="12058" y="7081"/>
                  <a:pt x="12058" y="6981"/>
                </a:cubicBezTo>
                <a:cubicBezTo>
                  <a:pt x="12058" y="6766"/>
                  <a:pt x="11898" y="6687"/>
                  <a:pt x="11731" y="6822"/>
                </a:cubicBezTo>
                <a:cubicBezTo>
                  <a:pt x="11671" y="6871"/>
                  <a:pt x="11604" y="6893"/>
                  <a:pt x="11584" y="6870"/>
                </a:cubicBezTo>
                <a:cubicBezTo>
                  <a:pt x="11536" y="6814"/>
                  <a:pt x="11538" y="4788"/>
                  <a:pt x="11586" y="4732"/>
                </a:cubicBezTo>
                <a:close/>
                <a:moveTo>
                  <a:pt x="10998" y="4993"/>
                </a:moveTo>
                <a:cubicBezTo>
                  <a:pt x="11024" y="4981"/>
                  <a:pt x="11047" y="4981"/>
                  <a:pt x="11058" y="4993"/>
                </a:cubicBezTo>
                <a:cubicBezTo>
                  <a:pt x="11078" y="5017"/>
                  <a:pt x="11095" y="6132"/>
                  <a:pt x="11095" y="7473"/>
                </a:cubicBezTo>
                <a:cubicBezTo>
                  <a:pt x="11095" y="9752"/>
                  <a:pt x="11087" y="9920"/>
                  <a:pt x="10990" y="10021"/>
                </a:cubicBezTo>
                <a:cubicBezTo>
                  <a:pt x="10932" y="10081"/>
                  <a:pt x="10868" y="10109"/>
                  <a:pt x="10847" y="10085"/>
                </a:cubicBezTo>
                <a:cubicBezTo>
                  <a:pt x="10826" y="10060"/>
                  <a:pt x="10810" y="8945"/>
                  <a:pt x="10810" y="7605"/>
                </a:cubicBezTo>
                <a:cubicBezTo>
                  <a:pt x="10810" y="5325"/>
                  <a:pt x="10818" y="5160"/>
                  <a:pt x="10915" y="5059"/>
                </a:cubicBezTo>
                <a:cubicBezTo>
                  <a:pt x="10944" y="5029"/>
                  <a:pt x="10973" y="5005"/>
                  <a:pt x="10998" y="4993"/>
                </a:cubicBezTo>
                <a:close/>
                <a:moveTo>
                  <a:pt x="1977" y="5545"/>
                </a:moveTo>
                <a:cubicBezTo>
                  <a:pt x="1953" y="5550"/>
                  <a:pt x="1929" y="5560"/>
                  <a:pt x="1907" y="5576"/>
                </a:cubicBezTo>
                <a:cubicBezTo>
                  <a:pt x="1884" y="5591"/>
                  <a:pt x="1864" y="5612"/>
                  <a:pt x="1845" y="5639"/>
                </a:cubicBezTo>
                <a:cubicBezTo>
                  <a:pt x="1825" y="5666"/>
                  <a:pt x="1782" y="5689"/>
                  <a:pt x="1733" y="5707"/>
                </a:cubicBezTo>
                <a:cubicBezTo>
                  <a:pt x="1686" y="5725"/>
                  <a:pt x="1632" y="5735"/>
                  <a:pt x="1580" y="5735"/>
                </a:cubicBezTo>
                <a:cubicBezTo>
                  <a:pt x="1426" y="5735"/>
                  <a:pt x="1325" y="5803"/>
                  <a:pt x="1097" y="6049"/>
                </a:cubicBezTo>
                <a:cubicBezTo>
                  <a:pt x="1073" y="6076"/>
                  <a:pt x="1051" y="6091"/>
                  <a:pt x="1027" y="6115"/>
                </a:cubicBezTo>
                <a:cubicBezTo>
                  <a:pt x="1017" y="6131"/>
                  <a:pt x="1009" y="6142"/>
                  <a:pt x="994" y="6161"/>
                </a:cubicBezTo>
                <a:cubicBezTo>
                  <a:pt x="950" y="6214"/>
                  <a:pt x="903" y="6248"/>
                  <a:pt x="853" y="6272"/>
                </a:cubicBezTo>
                <a:cubicBezTo>
                  <a:pt x="797" y="6314"/>
                  <a:pt x="752" y="6336"/>
                  <a:pt x="724" y="6338"/>
                </a:cubicBezTo>
                <a:cubicBezTo>
                  <a:pt x="723" y="6338"/>
                  <a:pt x="720" y="6338"/>
                  <a:pt x="720" y="6338"/>
                </a:cubicBezTo>
                <a:cubicBezTo>
                  <a:pt x="638" y="6349"/>
                  <a:pt x="572" y="6396"/>
                  <a:pt x="531" y="6457"/>
                </a:cubicBezTo>
                <a:cubicBezTo>
                  <a:pt x="504" y="6515"/>
                  <a:pt x="492" y="6584"/>
                  <a:pt x="511" y="6655"/>
                </a:cubicBezTo>
                <a:cubicBezTo>
                  <a:pt x="524" y="6701"/>
                  <a:pt x="550" y="6735"/>
                  <a:pt x="584" y="6756"/>
                </a:cubicBezTo>
                <a:cubicBezTo>
                  <a:pt x="685" y="6818"/>
                  <a:pt x="847" y="6766"/>
                  <a:pt x="869" y="6622"/>
                </a:cubicBezTo>
                <a:cubicBezTo>
                  <a:pt x="871" y="6610"/>
                  <a:pt x="894" y="6579"/>
                  <a:pt x="902" y="6561"/>
                </a:cubicBezTo>
                <a:cubicBezTo>
                  <a:pt x="902" y="6555"/>
                  <a:pt x="901" y="6546"/>
                  <a:pt x="902" y="6541"/>
                </a:cubicBezTo>
                <a:cubicBezTo>
                  <a:pt x="905" y="6497"/>
                  <a:pt x="1035" y="6312"/>
                  <a:pt x="1189" y="6130"/>
                </a:cubicBezTo>
                <a:cubicBezTo>
                  <a:pt x="1235" y="6077"/>
                  <a:pt x="1279" y="6042"/>
                  <a:pt x="1323" y="6001"/>
                </a:cubicBezTo>
                <a:cubicBezTo>
                  <a:pt x="1349" y="5976"/>
                  <a:pt x="1377" y="5943"/>
                  <a:pt x="1402" y="5923"/>
                </a:cubicBezTo>
                <a:cubicBezTo>
                  <a:pt x="1406" y="5919"/>
                  <a:pt x="1409" y="5918"/>
                  <a:pt x="1413" y="5915"/>
                </a:cubicBezTo>
                <a:cubicBezTo>
                  <a:pt x="1476" y="5864"/>
                  <a:pt x="1535" y="5828"/>
                  <a:pt x="1588" y="5811"/>
                </a:cubicBezTo>
                <a:cubicBezTo>
                  <a:pt x="1678" y="5778"/>
                  <a:pt x="1746" y="5788"/>
                  <a:pt x="1790" y="5844"/>
                </a:cubicBezTo>
                <a:cubicBezTo>
                  <a:pt x="1809" y="5859"/>
                  <a:pt x="1829" y="5877"/>
                  <a:pt x="1845" y="5900"/>
                </a:cubicBezTo>
                <a:cubicBezTo>
                  <a:pt x="1946" y="6040"/>
                  <a:pt x="2114" y="6023"/>
                  <a:pt x="2187" y="5864"/>
                </a:cubicBezTo>
                <a:cubicBezTo>
                  <a:pt x="2215" y="5806"/>
                  <a:pt x="2218" y="5748"/>
                  <a:pt x="2207" y="5700"/>
                </a:cubicBezTo>
                <a:cubicBezTo>
                  <a:pt x="2171" y="5593"/>
                  <a:pt x="2075" y="5526"/>
                  <a:pt x="1977" y="5545"/>
                </a:cubicBezTo>
                <a:close/>
                <a:moveTo>
                  <a:pt x="17793" y="6196"/>
                </a:moveTo>
                <a:cubicBezTo>
                  <a:pt x="17787" y="6196"/>
                  <a:pt x="17781" y="6201"/>
                  <a:pt x="17776" y="6201"/>
                </a:cubicBezTo>
                <a:cubicBezTo>
                  <a:pt x="17691" y="6207"/>
                  <a:pt x="17617" y="6243"/>
                  <a:pt x="17600" y="6295"/>
                </a:cubicBezTo>
                <a:cubicBezTo>
                  <a:pt x="17573" y="6377"/>
                  <a:pt x="17401" y="6391"/>
                  <a:pt x="16532" y="6391"/>
                </a:cubicBezTo>
                <a:lnTo>
                  <a:pt x="16490" y="6391"/>
                </a:lnTo>
                <a:lnTo>
                  <a:pt x="15494" y="6391"/>
                </a:lnTo>
                <a:lnTo>
                  <a:pt x="15013" y="6946"/>
                </a:lnTo>
                <a:lnTo>
                  <a:pt x="14851" y="7136"/>
                </a:lnTo>
                <a:lnTo>
                  <a:pt x="14272" y="7812"/>
                </a:lnTo>
                <a:lnTo>
                  <a:pt x="14272" y="9079"/>
                </a:lnTo>
                <a:cubicBezTo>
                  <a:pt x="14272" y="10279"/>
                  <a:pt x="14266" y="10370"/>
                  <a:pt x="14160" y="10475"/>
                </a:cubicBezTo>
                <a:cubicBezTo>
                  <a:pt x="14138" y="10496"/>
                  <a:pt x="14125" y="10514"/>
                  <a:pt x="14109" y="10533"/>
                </a:cubicBezTo>
                <a:cubicBezTo>
                  <a:pt x="14070" y="10616"/>
                  <a:pt x="14063" y="10681"/>
                  <a:pt x="14094" y="10758"/>
                </a:cubicBezTo>
                <a:cubicBezTo>
                  <a:pt x="14106" y="10776"/>
                  <a:pt x="14116" y="10794"/>
                  <a:pt x="14134" y="10814"/>
                </a:cubicBezTo>
                <a:cubicBezTo>
                  <a:pt x="14185" y="10874"/>
                  <a:pt x="14240" y="10899"/>
                  <a:pt x="14289" y="10903"/>
                </a:cubicBezTo>
                <a:cubicBezTo>
                  <a:pt x="14298" y="10903"/>
                  <a:pt x="14305" y="10901"/>
                  <a:pt x="14313" y="10900"/>
                </a:cubicBezTo>
                <a:cubicBezTo>
                  <a:pt x="14329" y="10897"/>
                  <a:pt x="14344" y="10898"/>
                  <a:pt x="14360" y="10890"/>
                </a:cubicBezTo>
                <a:cubicBezTo>
                  <a:pt x="14384" y="10877"/>
                  <a:pt x="14404" y="10854"/>
                  <a:pt x="14425" y="10829"/>
                </a:cubicBezTo>
                <a:cubicBezTo>
                  <a:pt x="14463" y="10776"/>
                  <a:pt x="14480" y="10699"/>
                  <a:pt x="14463" y="10611"/>
                </a:cubicBezTo>
                <a:cubicBezTo>
                  <a:pt x="14452" y="10580"/>
                  <a:pt x="14448" y="10556"/>
                  <a:pt x="14425" y="10510"/>
                </a:cubicBezTo>
                <a:cubicBezTo>
                  <a:pt x="14422" y="10504"/>
                  <a:pt x="14422" y="10496"/>
                  <a:pt x="14419" y="10490"/>
                </a:cubicBezTo>
                <a:cubicBezTo>
                  <a:pt x="14418" y="10489"/>
                  <a:pt x="14419" y="10488"/>
                  <a:pt x="14419" y="10487"/>
                </a:cubicBezTo>
                <a:cubicBezTo>
                  <a:pt x="14387" y="10431"/>
                  <a:pt x="14367" y="10339"/>
                  <a:pt x="14353" y="10183"/>
                </a:cubicBezTo>
                <a:cubicBezTo>
                  <a:pt x="14351" y="10163"/>
                  <a:pt x="14348" y="10149"/>
                  <a:pt x="14346" y="10125"/>
                </a:cubicBezTo>
                <a:cubicBezTo>
                  <a:pt x="14333" y="9925"/>
                  <a:pt x="14329" y="9611"/>
                  <a:pt x="14329" y="9125"/>
                </a:cubicBezTo>
                <a:lnTo>
                  <a:pt x="14329" y="9107"/>
                </a:lnTo>
                <a:lnTo>
                  <a:pt x="14329" y="7934"/>
                </a:lnTo>
                <a:lnTo>
                  <a:pt x="14329" y="7883"/>
                </a:lnTo>
                <a:lnTo>
                  <a:pt x="14939" y="7171"/>
                </a:lnTo>
                <a:lnTo>
                  <a:pt x="15549" y="6460"/>
                </a:lnTo>
                <a:lnTo>
                  <a:pt x="15601" y="6460"/>
                </a:lnTo>
                <a:lnTo>
                  <a:pt x="15604" y="6457"/>
                </a:lnTo>
                <a:lnTo>
                  <a:pt x="16578" y="6457"/>
                </a:lnTo>
                <a:cubicBezTo>
                  <a:pt x="17259" y="6457"/>
                  <a:pt x="17485" y="6474"/>
                  <a:pt x="17576" y="6528"/>
                </a:cubicBezTo>
                <a:cubicBezTo>
                  <a:pt x="17599" y="6537"/>
                  <a:pt x="17628" y="6544"/>
                  <a:pt x="17644" y="6556"/>
                </a:cubicBezTo>
                <a:cubicBezTo>
                  <a:pt x="17824" y="6692"/>
                  <a:pt x="17962" y="6618"/>
                  <a:pt x="17962" y="6384"/>
                </a:cubicBezTo>
                <a:cubicBezTo>
                  <a:pt x="17962" y="6323"/>
                  <a:pt x="17955" y="6288"/>
                  <a:pt x="17944" y="6259"/>
                </a:cubicBezTo>
                <a:cubicBezTo>
                  <a:pt x="17908" y="6223"/>
                  <a:pt x="17858" y="6197"/>
                  <a:pt x="17793" y="6196"/>
                </a:cubicBezTo>
                <a:close/>
                <a:moveTo>
                  <a:pt x="393" y="6946"/>
                </a:moveTo>
                <a:cubicBezTo>
                  <a:pt x="366" y="6942"/>
                  <a:pt x="338" y="6945"/>
                  <a:pt x="309" y="6954"/>
                </a:cubicBezTo>
                <a:cubicBezTo>
                  <a:pt x="289" y="6960"/>
                  <a:pt x="270" y="6971"/>
                  <a:pt x="252" y="6984"/>
                </a:cubicBezTo>
                <a:cubicBezTo>
                  <a:pt x="165" y="7079"/>
                  <a:pt x="185" y="7363"/>
                  <a:pt x="298" y="7392"/>
                </a:cubicBezTo>
                <a:cubicBezTo>
                  <a:pt x="381" y="7413"/>
                  <a:pt x="444" y="7402"/>
                  <a:pt x="491" y="7366"/>
                </a:cubicBezTo>
                <a:cubicBezTo>
                  <a:pt x="501" y="7356"/>
                  <a:pt x="513" y="7348"/>
                  <a:pt x="522" y="7334"/>
                </a:cubicBezTo>
                <a:cubicBezTo>
                  <a:pt x="526" y="7327"/>
                  <a:pt x="531" y="7324"/>
                  <a:pt x="535" y="7318"/>
                </a:cubicBezTo>
                <a:cubicBezTo>
                  <a:pt x="545" y="7303"/>
                  <a:pt x="553" y="7289"/>
                  <a:pt x="559" y="7270"/>
                </a:cubicBezTo>
                <a:cubicBezTo>
                  <a:pt x="609" y="7120"/>
                  <a:pt x="531" y="6981"/>
                  <a:pt x="415" y="6949"/>
                </a:cubicBezTo>
                <a:cubicBezTo>
                  <a:pt x="407" y="6947"/>
                  <a:pt x="400" y="6946"/>
                  <a:pt x="393" y="6946"/>
                </a:cubicBezTo>
                <a:close/>
                <a:moveTo>
                  <a:pt x="21174" y="6951"/>
                </a:moveTo>
                <a:cubicBezTo>
                  <a:pt x="21135" y="6960"/>
                  <a:pt x="21092" y="6980"/>
                  <a:pt x="21047" y="7014"/>
                </a:cubicBezTo>
                <a:cubicBezTo>
                  <a:pt x="20895" y="7129"/>
                  <a:pt x="20883" y="7182"/>
                  <a:pt x="20983" y="7298"/>
                </a:cubicBezTo>
                <a:cubicBezTo>
                  <a:pt x="21022" y="7343"/>
                  <a:pt x="21118" y="7372"/>
                  <a:pt x="21196" y="7361"/>
                </a:cubicBezTo>
                <a:cubicBezTo>
                  <a:pt x="21302" y="7347"/>
                  <a:pt x="21341" y="7297"/>
                  <a:pt x="21354" y="7169"/>
                </a:cubicBezTo>
                <a:cubicBezTo>
                  <a:pt x="21357" y="7137"/>
                  <a:pt x="21351" y="7116"/>
                  <a:pt x="21347" y="7090"/>
                </a:cubicBezTo>
                <a:cubicBezTo>
                  <a:pt x="21342" y="7070"/>
                  <a:pt x="21343" y="7041"/>
                  <a:pt x="21334" y="7025"/>
                </a:cubicBezTo>
                <a:cubicBezTo>
                  <a:pt x="21317" y="6992"/>
                  <a:pt x="21291" y="6974"/>
                  <a:pt x="21264" y="6959"/>
                </a:cubicBezTo>
                <a:cubicBezTo>
                  <a:pt x="21237" y="6948"/>
                  <a:pt x="21209" y="6943"/>
                  <a:pt x="21174" y="6951"/>
                </a:cubicBezTo>
                <a:close/>
                <a:moveTo>
                  <a:pt x="11689" y="7212"/>
                </a:moveTo>
                <a:cubicBezTo>
                  <a:pt x="11796" y="7212"/>
                  <a:pt x="11804" y="7261"/>
                  <a:pt x="11819" y="8050"/>
                </a:cubicBezTo>
                <a:lnTo>
                  <a:pt x="11834" y="8891"/>
                </a:lnTo>
                <a:lnTo>
                  <a:pt x="12032" y="9092"/>
                </a:lnTo>
                <a:lnTo>
                  <a:pt x="12229" y="9289"/>
                </a:lnTo>
                <a:lnTo>
                  <a:pt x="12229" y="9907"/>
                </a:lnTo>
                <a:cubicBezTo>
                  <a:pt x="12229" y="10396"/>
                  <a:pt x="12211" y="10534"/>
                  <a:pt x="12144" y="10563"/>
                </a:cubicBezTo>
                <a:cubicBezTo>
                  <a:pt x="12097" y="10584"/>
                  <a:pt x="12058" y="10672"/>
                  <a:pt x="12058" y="10756"/>
                </a:cubicBezTo>
                <a:cubicBezTo>
                  <a:pt x="12058" y="11000"/>
                  <a:pt x="11977" y="10994"/>
                  <a:pt x="11757" y="10733"/>
                </a:cubicBezTo>
                <a:lnTo>
                  <a:pt x="11553" y="10490"/>
                </a:lnTo>
                <a:lnTo>
                  <a:pt x="11564" y="8851"/>
                </a:lnTo>
                <a:cubicBezTo>
                  <a:pt x="11576" y="7260"/>
                  <a:pt x="11579" y="7212"/>
                  <a:pt x="11689" y="7212"/>
                </a:cubicBezTo>
                <a:close/>
                <a:moveTo>
                  <a:pt x="13331" y="7260"/>
                </a:moveTo>
                <a:cubicBezTo>
                  <a:pt x="13381" y="7256"/>
                  <a:pt x="13421" y="7391"/>
                  <a:pt x="13421" y="7605"/>
                </a:cubicBezTo>
                <a:cubicBezTo>
                  <a:pt x="13421" y="7763"/>
                  <a:pt x="13401" y="7908"/>
                  <a:pt x="13374" y="7926"/>
                </a:cubicBezTo>
                <a:cubicBezTo>
                  <a:pt x="13348" y="7945"/>
                  <a:pt x="13241" y="7860"/>
                  <a:pt x="13137" y="7736"/>
                </a:cubicBezTo>
                <a:lnTo>
                  <a:pt x="13135" y="7734"/>
                </a:lnTo>
                <a:cubicBezTo>
                  <a:pt x="13107" y="7749"/>
                  <a:pt x="13071" y="7740"/>
                  <a:pt x="13054" y="7708"/>
                </a:cubicBezTo>
                <a:cubicBezTo>
                  <a:pt x="13042" y="7686"/>
                  <a:pt x="13046" y="7662"/>
                  <a:pt x="13056" y="7640"/>
                </a:cubicBezTo>
                <a:lnTo>
                  <a:pt x="12949" y="7511"/>
                </a:lnTo>
                <a:lnTo>
                  <a:pt x="13094" y="7448"/>
                </a:lnTo>
                <a:cubicBezTo>
                  <a:pt x="13174" y="7412"/>
                  <a:pt x="13257" y="7352"/>
                  <a:pt x="13278" y="7313"/>
                </a:cubicBezTo>
                <a:cubicBezTo>
                  <a:pt x="13296" y="7279"/>
                  <a:pt x="13314" y="7261"/>
                  <a:pt x="13331" y="7260"/>
                </a:cubicBezTo>
                <a:close/>
                <a:moveTo>
                  <a:pt x="15779" y="7440"/>
                </a:moveTo>
                <a:lnTo>
                  <a:pt x="15481" y="7782"/>
                </a:lnTo>
                <a:lnTo>
                  <a:pt x="15180" y="8124"/>
                </a:lnTo>
                <a:lnTo>
                  <a:pt x="15180" y="8856"/>
                </a:lnTo>
                <a:cubicBezTo>
                  <a:pt x="15180" y="9426"/>
                  <a:pt x="15161" y="9606"/>
                  <a:pt x="15094" y="9669"/>
                </a:cubicBezTo>
                <a:cubicBezTo>
                  <a:pt x="15065" y="9697"/>
                  <a:pt x="15047" y="9734"/>
                  <a:pt x="15033" y="9770"/>
                </a:cubicBezTo>
                <a:cubicBezTo>
                  <a:pt x="15025" y="9793"/>
                  <a:pt x="15020" y="9813"/>
                  <a:pt x="15018" y="9836"/>
                </a:cubicBezTo>
                <a:cubicBezTo>
                  <a:pt x="15016" y="9846"/>
                  <a:pt x="15016" y="9857"/>
                  <a:pt x="15016" y="9867"/>
                </a:cubicBezTo>
                <a:cubicBezTo>
                  <a:pt x="15015" y="9933"/>
                  <a:pt x="15035" y="9998"/>
                  <a:pt x="15079" y="10049"/>
                </a:cubicBezTo>
                <a:cubicBezTo>
                  <a:pt x="15082" y="10052"/>
                  <a:pt x="15085" y="10054"/>
                  <a:pt x="15088" y="10057"/>
                </a:cubicBezTo>
                <a:cubicBezTo>
                  <a:pt x="15107" y="10073"/>
                  <a:pt x="15124" y="10095"/>
                  <a:pt x="15149" y="10102"/>
                </a:cubicBezTo>
                <a:cubicBezTo>
                  <a:pt x="15187" y="10113"/>
                  <a:pt x="15230" y="10118"/>
                  <a:pt x="15266" y="10118"/>
                </a:cubicBezTo>
                <a:cubicBezTo>
                  <a:pt x="15268" y="10117"/>
                  <a:pt x="15270" y="10116"/>
                  <a:pt x="15272" y="10115"/>
                </a:cubicBezTo>
                <a:cubicBezTo>
                  <a:pt x="15362" y="10073"/>
                  <a:pt x="15405" y="9944"/>
                  <a:pt x="15391" y="9826"/>
                </a:cubicBezTo>
                <a:cubicBezTo>
                  <a:pt x="15378" y="9763"/>
                  <a:pt x="15358" y="9703"/>
                  <a:pt x="15323" y="9669"/>
                </a:cubicBezTo>
                <a:cubicBezTo>
                  <a:pt x="15306" y="9653"/>
                  <a:pt x="15292" y="9632"/>
                  <a:pt x="15281" y="9598"/>
                </a:cubicBezTo>
                <a:cubicBezTo>
                  <a:pt x="15248" y="9497"/>
                  <a:pt x="15237" y="9297"/>
                  <a:pt x="15237" y="8894"/>
                </a:cubicBezTo>
                <a:lnTo>
                  <a:pt x="15237" y="8889"/>
                </a:lnTo>
                <a:lnTo>
                  <a:pt x="15237" y="8200"/>
                </a:lnTo>
                <a:lnTo>
                  <a:pt x="15237" y="8190"/>
                </a:lnTo>
                <a:lnTo>
                  <a:pt x="15492" y="7898"/>
                </a:lnTo>
                <a:lnTo>
                  <a:pt x="15533" y="7853"/>
                </a:lnTo>
                <a:lnTo>
                  <a:pt x="15829" y="7506"/>
                </a:lnTo>
                <a:lnTo>
                  <a:pt x="15836" y="7506"/>
                </a:lnTo>
                <a:lnTo>
                  <a:pt x="15840" y="7501"/>
                </a:lnTo>
                <a:lnTo>
                  <a:pt x="16709" y="7506"/>
                </a:lnTo>
                <a:lnTo>
                  <a:pt x="17056" y="7506"/>
                </a:lnTo>
                <a:cubicBezTo>
                  <a:pt x="17137" y="7506"/>
                  <a:pt x="17191" y="7508"/>
                  <a:pt x="17269" y="7508"/>
                </a:cubicBezTo>
                <a:lnTo>
                  <a:pt x="17288" y="7508"/>
                </a:lnTo>
                <a:lnTo>
                  <a:pt x="18539" y="7516"/>
                </a:lnTo>
                <a:cubicBezTo>
                  <a:pt x="18540" y="7516"/>
                  <a:pt x="18541" y="7516"/>
                  <a:pt x="18541" y="7516"/>
                </a:cubicBezTo>
                <a:lnTo>
                  <a:pt x="18546" y="7516"/>
                </a:lnTo>
                <a:lnTo>
                  <a:pt x="18739" y="7516"/>
                </a:lnTo>
                <a:lnTo>
                  <a:pt x="19151" y="7997"/>
                </a:lnTo>
                <a:cubicBezTo>
                  <a:pt x="19395" y="8281"/>
                  <a:pt x="19548" y="8507"/>
                  <a:pt x="19524" y="8552"/>
                </a:cubicBezTo>
                <a:cubicBezTo>
                  <a:pt x="19512" y="8575"/>
                  <a:pt x="19511" y="8601"/>
                  <a:pt x="19515" y="8628"/>
                </a:cubicBezTo>
                <a:cubicBezTo>
                  <a:pt x="19517" y="8635"/>
                  <a:pt x="19518" y="8639"/>
                  <a:pt x="19520" y="8646"/>
                </a:cubicBezTo>
                <a:cubicBezTo>
                  <a:pt x="19543" y="8730"/>
                  <a:pt x="19630" y="8813"/>
                  <a:pt x="19722" y="8815"/>
                </a:cubicBezTo>
                <a:cubicBezTo>
                  <a:pt x="19729" y="8815"/>
                  <a:pt x="19732" y="8813"/>
                  <a:pt x="19739" y="8813"/>
                </a:cubicBezTo>
                <a:cubicBezTo>
                  <a:pt x="19794" y="8805"/>
                  <a:pt x="19857" y="8760"/>
                  <a:pt x="19884" y="8701"/>
                </a:cubicBezTo>
                <a:cubicBezTo>
                  <a:pt x="19958" y="8542"/>
                  <a:pt x="19862" y="8361"/>
                  <a:pt x="19704" y="8359"/>
                </a:cubicBezTo>
                <a:cubicBezTo>
                  <a:pt x="19704" y="8359"/>
                  <a:pt x="19702" y="8359"/>
                  <a:pt x="19702" y="8359"/>
                </a:cubicBezTo>
                <a:cubicBezTo>
                  <a:pt x="19655" y="8359"/>
                  <a:pt x="19564" y="8288"/>
                  <a:pt x="19454" y="8185"/>
                </a:cubicBezTo>
                <a:cubicBezTo>
                  <a:pt x="19429" y="8166"/>
                  <a:pt x="19407" y="8151"/>
                  <a:pt x="19377" y="8119"/>
                </a:cubicBezTo>
                <a:cubicBezTo>
                  <a:pt x="19352" y="8091"/>
                  <a:pt x="19336" y="8067"/>
                  <a:pt x="19316" y="8040"/>
                </a:cubicBezTo>
                <a:cubicBezTo>
                  <a:pt x="19288" y="8011"/>
                  <a:pt x="19266" y="7990"/>
                  <a:pt x="19237" y="7957"/>
                </a:cubicBezTo>
                <a:cubicBezTo>
                  <a:pt x="19216" y="7934"/>
                  <a:pt x="19203" y="7926"/>
                  <a:pt x="19182" y="7901"/>
                </a:cubicBezTo>
                <a:cubicBezTo>
                  <a:pt x="19170" y="7888"/>
                  <a:pt x="19158" y="7880"/>
                  <a:pt x="19145" y="7866"/>
                </a:cubicBezTo>
                <a:lnTo>
                  <a:pt x="18769" y="7440"/>
                </a:lnTo>
                <a:lnTo>
                  <a:pt x="17284" y="7440"/>
                </a:lnTo>
                <a:lnTo>
                  <a:pt x="15779" y="7440"/>
                </a:lnTo>
                <a:close/>
                <a:moveTo>
                  <a:pt x="4175" y="7506"/>
                </a:moveTo>
                <a:cubicBezTo>
                  <a:pt x="3989" y="7506"/>
                  <a:pt x="3893" y="7512"/>
                  <a:pt x="3815" y="7524"/>
                </a:cubicBezTo>
                <a:cubicBezTo>
                  <a:pt x="3728" y="7542"/>
                  <a:pt x="3667" y="7569"/>
                  <a:pt x="3655" y="7605"/>
                </a:cubicBezTo>
                <a:cubicBezTo>
                  <a:pt x="3654" y="7609"/>
                  <a:pt x="3649" y="7612"/>
                  <a:pt x="3649" y="7617"/>
                </a:cubicBezTo>
                <a:cubicBezTo>
                  <a:pt x="3636" y="7690"/>
                  <a:pt x="3574" y="7732"/>
                  <a:pt x="3462" y="7736"/>
                </a:cubicBezTo>
                <a:cubicBezTo>
                  <a:pt x="2846" y="7762"/>
                  <a:pt x="2872" y="7749"/>
                  <a:pt x="2473" y="8195"/>
                </a:cubicBezTo>
                <a:lnTo>
                  <a:pt x="2282" y="8408"/>
                </a:lnTo>
                <a:lnTo>
                  <a:pt x="2095" y="8620"/>
                </a:lnTo>
                <a:lnTo>
                  <a:pt x="2091" y="8620"/>
                </a:lnTo>
                <a:lnTo>
                  <a:pt x="1694" y="8620"/>
                </a:lnTo>
                <a:cubicBezTo>
                  <a:pt x="1693" y="8620"/>
                  <a:pt x="1691" y="8620"/>
                  <a:pt x="1689" y="8620"/>
                </a:cubicBezTo>
                <a:cubicBezTo>
                  <a:pt x="1544" y="8620"/>
                  <a:pt x="1440" y="8614"/>
                  <a:pt x="1365" y="8598"/>
                </a:cubicBezTo>
                <a:cubicBezTo>
                  <a:pt x="1291" y="8582"/>
                  <a:pt x="1245" y="8556"/>
                  <a:pt x="1220" y="8522"/>
                </a:cubicBezTo>
                <a:cubicBezTo>
                  <a:pt x="1215" y="8515"/>
                  <a:pt x="1207" y="8515"/>
                  <a:pt x="1202" y="8509"/>
                </a:cubicBezTo>
                <a:cubicBezTo>
                  <a:pt x="1157" y="8460"/>
                  <a:pt x="1074" y="8428"/>
                  <a:pt x="998" y="8438"/>
                </a:cubicBezTo>
                <a:cubicBezTo>
                  <a:pt x="980" y="8440"/>
                  <a:pt x="966" y="8444"/>
                  <a:pt x="952" y="8448"/>
                </a:cubicBezTo>
                <a:cubicBezTo>
                  <a:pt x="938" y="8454"/>
                  <a:pt x="925" y="8457"/>
                  <a:pt x="913" y="8466"/>
                </a:cubicBezTo>
                <a:cubicBezTo>
                  <a:pt x="889" y="8484"/>
                  <a:pt x="872" y="8512"/>
                  <a:pt x="860" y="8542"/>
                </a:cubicBezTo>
                <a:cubicBezTo>
                  <a:pt x="854" y="8571"/>
                  <a:pt x="851" y="8605"/>
                  <a:pt x="851" y="8653"/>
                </a:cubicBezTo>
                <a:cubicBezTo>
                  <a:pt x="851" y="8686"/>
                  <a:pt x="853" y="8711"/>
                  <a:pt x="856" y="8734"/>
                </a:cubicBezTo>
                <a:cubicBezTo>
                  <a:pt x="882" y="8804"/>
                  <a:pt x="938" y="8850"/>
                  <a:pt x="1000" y="8869"/>
                </a:cubicBezTo>
                <a:cubicBezTo>
                  <a:pt x="1079" y="8878"/>
                  <a:pt x="1169" y="8845"/>
                  <a:pt x="1211" y="8793"/>
                </a:cubicBezTo>
                <a:cubicBezTo>
                  <a:pt x="1214" y="8789"/>
                  <a:pt x="1217" y="8788"/>
                  <a:pt x="1220" y="8785"/>
                </a:cubicBezTo>
                <a:cubicBezTo>
                  <a:pt x="1240" y="8757"/>
                  <a:pt x="1279" y="8737"/>
                  <a:pt x="1332" y="8722"/>
                </a:cubicBezTo>
                <a:cubicBezTo>
                  <a:pt x="1380" y="8707"/>
                  <a:pt x="1471" y="8701"/>
                  <a:pt x="1558" y="8696"/>
                </a:cubicBezTo>
                <a:cubicBezTo>
                  <a:pt x="1612" y="8693"/>
                  <a:pt x="1646" y="8686"/>
                  <a:pt x="1718" y="8686"/>
                </a:cubicBezTo>
                <a:lnTo>
                  <a:pt x="1740" y="8686"/>
                </a:lnTo>
                <a:lnTo>
                  <a:pt x="2146" y="8686"/>
                </a:lnTo>
                <a:lnTo>
                  <a:pt x="2530" y="8261"/>
                </a:lnTo>
                <a:cubicBezTo>
                  <a:pt x="2639" y="8138"/>
                  <a:pt x="2733" y="8048"/>
                  <a:pt x="2819" y="7977"/>
                </a:cubicBezTo>
                <a:lnTo>
                  <a:pt x="2887" y="7901"/>
                </a:lnTo>
                <a:lnTo>
                  <a:pt x="2922" y="7904"/>
                </a:lnTo>
                <a:cubicBezTo>
                  <a:pt x="3072" y="7807"/>
                  <a:pt x="3180" y="7799"/>
                  <a:pt x="3236" y="7904"/>
                </a:cubicBezTo>
                <a:cubicBezTo>
                  <a:pt x="3243" y="7916"/>
                  <a:pt x="3267" y="7923"/>
                  <a:pt x="3287" y="7931"/>
                </a:cubicBezTo>
                <a:cubicBezTo>
                  <a:pt x="3374" y="7938"/>
                  <a:pt x="3438" y="7944"/>
                  <a:pt x="3486" y="7952"/>
                </a:cubicBezTo>
                <a:cubicBezTo>
                  <a:pt x="3603" y="7943"/>
                  <a:pt x="3637" y="7967"/>
                  <a:pt x="3651" y="8083"/>
                </a:cubicBezTo>
                <a:cubicBezTo>
                  <a:pt x="3683" y="8345"/>
                  <a:pt x="3624" y="8441"/>
                  <a:pt x="3491" y="8344"/>
                </a:cubicBezTo>
                <a:cubicBezTo>
                  <a:pt x="3456" y="8320"/>
                  <a:pt x="3431" y="8313"/>
                  <a:pt x="3405" y="8306"/>
                </a:cubicBezTo>
                <a:cubicBezTo>
                  <a:pt x="3382" y="8306"/>
                  <a:pt x="3360" y="8306"/>
                  <a:pt x="3339" y="8309"/>
                </a:cubicBezTo>
                <a:cubicBezTo>
                  <a:pt x="3316" y="8316"/>
                  <a:pt x="3293" y="8320"/>
                  <a:pt x="3262" y="8342"/>
                </a:cubicBezTo>
                <a:cubicBezTo>
                  <a:pt x="3258" y="8345"/>
                  <a:pt x="3250" y="8346"/>
                  <a:pt x="3245" y="8349"/>
                </a:cubicBezTo>
                <a:cubicBezTo>
                  <a:pt x="3243" y="8351"/>
                  <a:pt x="3237" y="8352"/>
                  <a:pt x="3236" y="8354"/>
                </a:cubicBezTo>
                <a:cubicBezTo>
                  <a:pt x="3216" y="8393"/>
                  <a:pt x="3098" y="8423"/>
                  <a:pt x="2975" y="8423"/>
                </a:cubicBezTo>
                <a:lnTo>
                  <a:pt x="2951" y="8423"/>
                </a:lnTo>
                <a:lnTo>
                  <a:pt x="2751" y="8423"/>
                </a:lnTo>
                <a:lnTo>
                  <a:pt x="2751" y="8752"/>
                </a:lnTo>
                <a:lnTo>
                  <a:pt x="2751" y="9079"/>
                </a:lnTo>
                <a:lnTo>
                  <a:pt x="2951" y="9079"/>
                </a:lnTo>
                <a:lnTo>
                  <a:pt x="2975" y="9079"/>
                </a:lnTo>
                <a:cubicBezTo>
                  <a:pt x="3092" y="9079"/>
                  <a:pt x="3201" y="9110"/>
                  <a:pt x="3230" y="9147"/>
                </a:cubicBezTo>
                <a:cubicBezTo>
                  <a:pt x="3239" y="9153"/>
                  <a:pt x="3255" y="9157"/>
                  <a:pt x="3262" y="9163"/>
                </a:cubicBezTo>
                <a:cubicBezTo>
                  <a:pt x="3294" y="9186"/>
                  <a:pt x="3319" y="9189"/>
                  <a:pt x="3344" y="9195"/>
                </a:cubicBezTo>
                <a:cubicBezTo>
                  <a:pt x="3364" y="9198"/>
                  <a:pt x="3385" y="9197"/>
                  <a:pt x="3407" y="9195"/>
                </a:cubicBezTo>
                <a:cubicBezTo>
                  <a:pt x="3433" y="9189"/>
                  <a:pt x="3458" y="9183"/>
                  <a:pt x="3493" y="9157"/>
                </a:cubicBezTo>
                <a:cubicBezTo>
                  <a:pt x="3597" y="9082"/>
                  <a:pt x="3615" y="9089"/>
                  <a:pt x="3642" y="9208"/>
                </a:cubicBezTo>
                <a:cubicBezTo>
                  <a:pt x="3653" y="9258"/>
                  <a:pt x="3676" y="9287"/>
                  <a:pt x="3719" y="9307"/>
                </a:cubicBezTo>
                <a:cubicBezTo>
                  <a:pt x="3737" y="9313"/>
                  <a:pt x="3752" y="9318"/>
                  <a:pt x="3778" y="9322"/>
                </a:cubicBezTo>
                <a:cubicBezTo>
                  <a:pt x="3862" y="9336"/>
                  <a:pt x="3988" y="9342"/>
                  <a:pt x="4171" y="9342"/>
                </a:cubicBezTo>
                <a:cubicBezTo>
                  <a:pt x="4353" y="9342"/>
                  <a:pt x="4480" y="9336"/>
                  <a:pt x="4563" y="9322"/>
                </a:cubicBezTo>
                <a:cubicBezTo>
                  <a:pt x="4589" y="9318"/>
                  <a:pt x="4605" y="9313"/>
                  <a:pt x="4623" y="9307"/>
                </a:cubicBezTo>
                <a:cubicBezTo>
                  <a:pt x="4666" y="9287"/>
                  <a:pt x="4688" y="9258"/>
                  <a:pt x="4699" y="9208"/>
                </a:cubicBezTo>
                <a:cubicBezTo>
                  <a:pt x="4726" y="9089"/>
                  <a:pt x="4743" y="9082"/>
                  <a:pt x="4846" y="9157"/>
                </a:cubicBezTo>
                <a:cubicBezTo>
                  <a:pt x="4881" y="9182"/>
                  <a:pt x="4906" y="9188"/>
                  <a:pt x="4932" y="9195"/>
                </a:cubicBezTo>
                <a:cubicBezTo>
                  <a:pt x="4956" y="9197"/>
                  <a:pt x="4979" y="9195"/>
                  <a:pt x="5000" y="9193"/>
                </a:cubicBezTo>
                <a:cubicBezTo>
                  <a:pt x="5024" y="9186"/>
                  <a:pt x="5046" y="9185"/>
                  <a:pt x="5077" y="9163"/>
                </a:cubicBezTo>
                <a:cubicBezTo>
                  <a:pt x="5080" y="9160"/>
                  <a:pt x="5093" y="9157"/>
                  <a:pt x="5097" y="9155"/>
                </a:cubicBezTo>
                <a:cubicBezTo>
                  <a:pt x="5098" y="9153"/>
                  <a:pt x="5102" y="9154"/>
                  <a:pt x="5103" y="9152"/>
                </a:cubicBezTo>
                <a:cubicBezTo>
                  <a:pt x="5126" y="9109"/>
                  <a:pt x="5335" y="9079"/>
                  <a:pt x="5621" y="9079"/>
                </a:cubicBezTo>
                <a:lnTo>
                  <a:pt x="5645" y="9079"/>
                </a:lnTo>
                <a:lnTo>
                  <a:pt x="6093" y="9079"/>
                </a:lnTo>
                <a:cubicBezTo>
                  <a:pt x="6096" y="9045"/>
                  <a:pt x="6101" y="9029"/>
                  <a:pt x="6101" y="8970"/>
                </a:cubicBezTo>
                <a:lnTo>
                  <a:pt x="6101" y="8760"/>
                </a:lnTo>
                <a:lnTo>
                  <a:pt x="6101" y="8727"/>
                </a:lnTo>
                <a:cubicBezTo>
                  <a:pt x="6101" y="8493"/>
                  <a:pt x="6128" y="8348"/>
                  <a:pt x="6185" y="8294"/>
                </a:cubicBezTo>
                <a:cubicBezTo>
                  <a:pt x="6244" y="8236"/>
                  <a:pt x="6269" y="8150"/>
                  <a:pt x="6266" y="8068"/>
                </a:cubicBezTo>
                <a:cubicBezTo>
                  <a:pt x="6265" y="8052"/>
                  <a:pt x="6262" y="8036"/>
                  <a:pt x="6259" y="8020"/>
                </a:cubicBezTo>
                <a:cubicBezTo>
                  <a:pt x="6246" y="7949"/>
                  <a:pt x="6214" y="7887"/>
                  <a:pt x="6154" y="7866"/>
                </a:cubicBezTo>
                <a:cubicBezTo>
                  <a:pt x="6101" y="7846"/>
                  <a:pt x="6053" y="7848"/>
                  <a:pt x="6011" y="7863"/>
                </a:cubicBezTo>
                <a:cubicBezTo>
                  <a:pt x="5936" y="7907"/>
                  <a:pt x="5889" y="8006"/>
                  <a:pt x="5893" y="8111"/>
                </a:cubicBezTo>
                <a:cubicBezTo>
                  <a:pt x="5903" y="8153"/>
                  <a:pt x="5923" y="8194"/>
                  <a:pt x="5961" y="8230"/>
                </a:cubicBezTo>
                <a:cubicBezTo>
                  <a:pt x="6024" y="8291"/>
                  <a:pt x="6043" y="8409"/>
                  <a:pt x="6031" y="8648"/>
                </a:cubicBezTo>
                <a:cubicBezTo>
                  <a:pt x="6031" y="8651"/>
                  <a:pt x="6031" y="8651"/>
                  <a:pt x="6031" y="8653"/>
                </a:cubicBezTo>
                <a:cubicBezTo>
                  <a:pt x="6031" y="8669"/>
                  <a:pt x="6034" y="8680"/>
                  <a:pt x="6033" y="8696"/>
                </a:cubicBezTo>
                <a:lnTo>
                  <a:pt x="6016" y="8983"/>
                </a:lnTo>
                <a:lnTo>
                  <a:pt x="5599" y="9000"/>
                </a:lnTo>
                <a:cubicBezTo>
                  <a:pt x="5579" y="9001"/>
                  <a:pt x="5566" y="9000"/>
                  <a:pt x="5546" y="9000"/>
                </a:cubicBezTo>
                <a:cubicBezTo>
                  <a:pt x="5442" y="9003"/>
                  <a:pt x="5346" y="9002"/>
                  <a:pt x="5272" y="8993"/>
                </a:cubicBezTo>
                <a:cubicBezTo>
                  <a:pt x="5166" y="8983"/>
                  <a:pt x="5080" y="8967"/>
                  <a:pt x="5040" y="8942"/>
                </a:cubicBezTo>
                <a:cubicBezTo>
                  <a:pt x="4990" y="8911"/>
                  <a:pt x="4953" y="8896"/>
                  <a:pt x="4921" y="8897"/>
                </a:cubicBezTo>
                <a:cubicBezTo>
                  <a:pt x="4889" y="8897"/>
                  <a:pt x="4861" y="8915"/>
                  <a:pt x="4827" y="8947"/>
                </a:cubicBezTo>
                <a:cubicBezTo>
                  <a:pt x="4756" y="9015"/>
                  <a:pt x="4733" y="9009"/>
                  <a:pt x="4706" y="8927"/>
                </a:cubicBezTo>
                <a:cubicBezTo>
                  <a:pt x="4688" y="8871"/>
                  <a:pt x="4680" y="8762"/>
                  <a:pt x="4691" y="8684"/>
                </a:cubicBezTo>
                <a:cubicBezTo>
                  <a:pt x="4707" y="8558"/>
                  <a:pt x="4754" y="8541"/>
                  <a:pt x="5103" y="8514"/>
                </a:cubicBezTo>
                <a:cubicBezTo>
                  <a:pt x="5319" y="8497"/>
                  <a:pt x="5516" y="8469"/>
                  <a:pt x="5542" y="8451"/>
                </a:cubicBezTo>
                <a:cubicBezTo>
                  <a:pt x="5568" y="8432"/>
                  <a:pt x="5590" y="8274"/>
                  <a:pt x="5590" y="8101"/>
                </a:cubicBezTo>
                <a:lnTo>
                  <a:pt x="5590" y="7787"/>
                </a:lnTo>
                <a:lnTo>
                  <a:pt x="5252" y="7752"/>
                </a:lnTo>
                <a:cubicBezTo>
                  <a:pt x="5225" y="7750"/>
                  <a:pt x="5202" y="7748"/>
                  <a:pt x="5173" y="7746"/>
                </a:cubicBezTo>
                <a:cubicBezTo>
                  <a:pt x="5004" y="7735"/>
                  <a:pt x="4849" y="7742"/>
                  <a:pt x="4818" y="7772"/>
                </a:cubicBezTo>
                <a:cubicBezTo>
                  <a:pt x="4740" y="7847"/>
                  <a:pt x="4682" y="7785"/>
                  <a:pt x="4682" y="7627"/>
                </a:cubicBezTo>
                <a:cubicBezTo>
                  <a:pt x="4682" y="7617"/>
                  <a:pt x="4677" y="7611"/>
                  <a:pt x="4675" y="7602"/>
                </a:cubicBezTo>
                <a:cubicBezTo>
                  <a:pt x="4649" y="7562"/>
                  <a:pt x="4558" y="7536"/>
                  <a:pt x="4441" y="7518"/>
                </a:cubicBezTo>
                <a:cubicBezTo>
                  <a:pt x="4366" y="7513"/>
                  <a:pt x="4317" y="7506"/>
                  <a:pt x="4175" y="7506"/>
                </a:cubicBezTo>
                <a:close/>
                <a:moveTo>
                  <a:pt x="3745" y="7605"/>
                </a:moveTo>
                <a:lnTo>
                  <a:pt x="4142" y="7605"/>
                </a:lnTo>
                <a:lnTo>
                  <a:pt x="4539" y="7605"/>
                </a:lnTo>
                <a:lnTo>
                  <a:pt x="4539" y="8423"/>
                </a:lnTo>
                <a:lnTo>
                  <a:pt x="4539" y="9244"/>
                </a:lnTo>
                <a:lnTo>
                  <a:pt x="4155" y="9264"/>
                </a:lnTo>
                <a:cubicBezTo>
                  <a:pt x="3872" y="9278"/>
                  <a:pt x="3765" y="9259"/>
                  <a:pt x="3743" y="9193"/>
                </a:cubicBezTo>
                <a:cubicBezTo>
                  <a:pt x="3727" y="9144"/>
                  <a:pt x="3721" y="8767"/>
                  <a:pt x="3730" y="8354"/>
                </a:cubicBezTo>
                <a:lnTo>
                  <a:pt x="3745" y="7605"/>
                </a:lnTo>
                <a:close/>
                <a:moveTo>
                  <a:pt x="18396" y="7658"/>
                </a:moveTo>
                <a:cubicBezTo>
                  <a:pt x="18359" y="7666"/>
                  <a:pt x="18315" y="7699"/>
                  <a:pt x="18245" y="7759"/>
                </a:cubicBezTo>
                <a:cubicBezTo>
                  <a:pt x="18211" y="7788"/>
                  <a:pt x="18179" y="7811"/>
                  <a:pt x="18144" y="7830"/>
                </a:cubicBezTo>
                <a:cubicBezTo>
                  <a:pt x="18134" y="7836"/>
                  <a:pt x="18118" y="7838"/>
                  <a:pt x="18107" y="7843"/>
                </a:cubicBezTo>
                <a:cubicBezTo>
                  <a:pt x="18080" y="7856"/>
                  <a:pt x="18043" y="7868"/>
                  <a:pt x="18002" y="7876"/>
                </a:cubicBezTo>
                <a:cubicBezTo>
                  <a:pt x="18001" y="7876"/>
                  <a:pt x="18000" y="7875"/>
                  <a:pt x="17999" y="7876"/>
                </a:cubicBezTo>
                <a:cubicBezTo>
                  <a:pt x="17887" y="7895"/>
                  <a:pt x="17723" y="7901"/>
                  <a:pt x="17440" y="7901"/>
                </a:cubicBezTo>
                <a:lnTo>
                  <a:pt x="16801" y="7901"/>
                </a:lnTo>
                <a:lnTo>
                  <a:pt x="16532" y="8208"/>
                </a:lnTo>
                <a:cubicBezTo>
                  <a:pt x="16400" y="8357"/>
                  <a:pt x="16332" y="8438"/>
                  <a:pt x="16297" y="8527"/>
                </a:cubicBezTo>
                <a:cubicBezTo>
                  <a:pt x="16262" y="8616"/>
                  <a:pt x="16257" y="8713"/>
                  <a:pt x="16257" y="8897"/>
                </a:cubicBezTo>
                <a:lnTo>
                  <a:pt x="16257" y="9277"/>
                </a:lnTo>
                <a:lnTo>
                  <a:pt x="17525" y="9277"/>
                </a:lnTo>
                <a:lnTo>
                  <a:pt x="17563" y="9277"/>
                </a:lnTo>
                <a:cubicBezTo>
                  <a:pt x="18777" y="9277"/>
                  <a:pt x="18870" y="9286"/>
                  <a:pt x="18923" y="9401"/>
                </a:cubicBezTo>
                <a:cubicBezTo>
                  <a:pt x="18946" y="9451"/>
                  <a:pt x="18953" y="9485"/>
                  <a:pt x="18949" y="9515"/>
                </a:cubicBezTo>
                <a:cubicBezTo>
                  <a:pt x="18950" y="9535"/>
                  <a:pt x="18942" y="9550"/>
                  <a:pt x="18923" y="9563"/>
                </a:cubicBezTo>
                <a:cubicBezTo>
                  <a:pt x="18906" y="9574"/>
                  <a:pt x="18872" y="9582"/>
                  <a:pt x="18837" y="9588"/>
                </a:cubicBezTo>
                <a:cubicBezTo>
                  <a:pt x="18827" y="9590"/>
                  <a:pt x="18825" y="9594"/>
                  <a:pt x="18813" y="9596"/>
                </a:cubicBezTo>
                <a:cubicBezTo>
                  <a:pt x="18812" y="9596"/>
                  <a:pt x="18811" y="9595"/>
                  <a:pt x="18809" y="9596"/>
                </a:cubicBezTo>
                <a:cubicBezTo>
                  <a:pt x="18764" y="9601"/>
                  <a:pt x="18701" y="9603"/>
                  <a:pt x="18631" y="9603"/>
                </a:cubicBezTo>
                <a:cubicBezTo>
                  <a:pt x="18615" y="9603"/>
                  <a:pt x="18605" y="9603"/>
                  <a:pt x="18587" y="9603"/>
                </a:cubicBezTo>
                <a:cubicBezTo>
                  <a:pt x="18307" y="9603"/>
                  <a:pt x="18266" y="9625"/>
                  <a:pt x="17940" y="9988"/>
                </a:cubicBezTo>
                <a:lnTo>
                  <a:pt x="17876" y="10064"/>
                </a:lnTo>
                <a:lnTo>
                  <a:pt x="17482" y="10523"/>
                </a:lnTo>
                <a:lnTo>
                  <a:pt x="17462" y="10523"/>
                </a:lnTo>
                <a:lnTo>
                  <a:pt x="16915" y="10523"/>
                </a:lnTo>
                <a:lnTo>
                  <a:pt x="16889" y="10523"/>
                </a:lnTo>
                <a:cubicBezTo>
                  <a:pt x="16422" y="10523"/>
                  <a:pt x="16274" y="10500"/>
                  <a:pt x="16194" y="10416"/>
                </a:cubicBezTo>
                <a:cubicBezTo>
                  <a:pt x="16174" y="10396"/>
                  <a:pt x="16153" y="10382"/>
                  <a:pt x="16132" y="10371"/>
                </a:cubicBezTo>
                <a:cubicBezTo>
                  <a:pt x="16131" y="10370"/>
                  <a:pt x="16129" y="10369"/>
                  <a:pt x="16128" y="10368"/>
                </a:cubicBezTo>
                <a:cubicBezTo>
                  <a:pt x="16126" y="10367"/>
                  <a:pt x="16125" y="10367"/>
                  <a:pt x="16123" y="10366"/>
                </a:cubicBezTo>
                <a:cubicBezTo>
                  <a:pt x="16109" y="10359"/>
                  <a:pt x="16096" y="10356"/>
                  <a:pt x="16082" y="10353"/>
                </a:cubicBezTo>
                <a:cubicBezTo>
                  <a:pt x="16055" y="10349"/>
                  <a:pt x="16031" y="10351"/>
                  <a:pt x="16007" y="10356"/>
                </a:cubicBezTo>
                <a:cubicBezTo>
                  <a:pt x="16005" y="10356"/>
                  <a:pt x="16001" y="10358"/>
                  <a:pt x="15998" y="10358"/>
                </a:cubicBezTo>
                <a:cubicBezTo>
                  <a:pt x="15920" y="10387"/>
                  <a:pt x="15863" y="10475"/>
                  <a:pt x="15865" y="10586"/>
                </a:cubicBezTo>
                <a:cubicBezTo>
                  <a:pt x="15865" y="10595"/>
                  <a:pt x="15866" y="10603"/>
                  <a:pt x="15867" y="10611"/>
                </a:cubicBezTo>
                <a:cubicBezTo>
                  <a:pt x="15869" y="10636"/>
                  <a:pt x="15874" y="10659"/>
                  <a:pt x="15882" y="10685"/>
                </a:cubicBezTo>
                <a:cubicBezTo>
                  <a:pt x="15899" y="10735"/>
                  <a:pt x="15966" y="10776"/>
                  <a:pt x="16036" y="10781"/>
                </a:cubicBezTo>
                <a:cubicBezTo>
                  <a:pt x="16045" y="10781"/>
                  <a:pt x="16054" y="10782"/>
                  <a:pt x="16064" y="10781"/>
                </a:cubicBezTo>
                <a:cubicBezTo>
                  <a:pt x="16080" y="10780"/>
                  <a:pt x="16098" y="10773"/>
                  <a:pt x="16115" y="10769"/>
                </a:cubicBezTo>
                <a:cubicBezTo>
                  <a:pt x="16137" y="10762"/>
                  <a:pt x="16158" y="10758"/>
                  <a:pt x="16178" y="10748"/>
                </a:cubicBezTo>
                <a:cubicBezTo>
                  <a:pt x="16198" y="10738"/>
                  <a:pt x="16212" y="10724"/>
                  <a:pt x="16227" y="10710"/>
                </a:cubicBezTo>
                <a:cubicBezTo>
                  <a:pt x="16237" y="10701"/>
                  <a:pt x="16252" y="10693"/>
                  <a:pt x="16259" y="10682"/>
                </a:cubicBezTo>
                <a:cubicBezTo>
                  <a:pt x="16306" y="10617"/>
                  <a:pt x="16452" y="10599"/>
                  <a:pt x="16729" y="10596"/>
                </a:cubicBezTo>
                <a:cubicBezTo>
                  <a:pt x="16801" y="10594"/>
                  <a:pt x="16836" y="10586"/>
                  <a:pt x="16933" y="10586"/>
                </a:cubicBezTo>
                <a:lnTo>
                  <a:pt x="17532" y="10586"/>
                </a:lnTo>
                <a:lnTo>
                  <a:pt x="17925" y="10138"/>
                </a:lnTo>
                <a:lnTo>
                  <a:pt x="17929" y="10133"/>
                </a:lnTo>
                <a:lnTo>
                  <a:pt x="17931" y="10130"/>
                </a:lnTo>
                <a:lnTo>
                  <a:pt x="18326" y="9669"/>
                </a:lnTo>
                <a:lnTo>
                  <a:pt x="18333" y="9669"/>
                </a:lnTo>
                <a:lnTo>
                  <a:pt x="18826" y="9669"/>
                </a:lnTo>
                <a:lnTo>
                  <a:pt x="18848" y="9669"/>
                </a:lnTo>
                <a:cubicBezTo>
                  <a:pt x="19177" y="9669"/>
                  <a:pt x="19327" y="9690"/>
                  <a:pt x="19399" y="9740"/>
                </a:cubicBezTo>
                <a:cubicBezTo>
                  <a:pt x="19421" y="9750"/>
                  <a:pt x="19442" y="9758"/>
                  <a:pt x="19458" y="9770"/>
                </a:cubicBezTo>
                <a:cubicBezTo>
                  <a:pt x="19639" y="9907"/>
                  <a:pt x="19787" y="9831"/>
                  <a:pt x="19765" y="9613"/>
                </a:cubicBezTo>
                <a:cubicBezTo>
                  <a:pt x="19756" y="9521"/>
                  <a:pt x="19718" y="9465"/>
                  <a:pt x="19667" y="9439"/>
                </a:cubicBezTo>
                <a:cubicBezTo>
                  <a:pt x="19654" y="9433"/>
                  <a:pt x="19640" y="9430"/>
                  <a:pt x="19627" y="9426"/>
                </a:cubicBezTo>
                <a:cubicBezTo>
                  <a:pt x="19569" y="9417"/>
                  <a:pt x="19503" y="9438"/>
                  <a:pt x="19436" y="9507"/>
                </a:cubicBezTo>
                <a:cubicBezTo>
                  <a:pt x="19290" y="9660"/>
                  <a:pt x="19211" y="9578"/>
                  <a:pt x="19248" y="9315"/>
                </a:cubicBezTo>
                <a:cubicBezTo>
                  <a:pt x="19261" y="9222"/>
                  <a:pt x="19263" y="9166"/>
                  <a:pt x="19250" y="9127"/>
                </a:cubicBezTo>
                <a:cubicBezTo>
                  <a:pt x="19244" y="9109"/>
                  <a:pt x="19233" y="9096"/>
                  <a:pt x="19219" y="9084"/>
                </a:cubicBezTo>
                <a:cubicBezTo>
                  <a:pt x="19202" y="9070"/>
                  <a:pt x="19179" y="9059"/>
                  <a:pt x="19151" y="9049"/>
                </a:cubicBezTo>
                <a:cubicBezTo>
                  <a:pt x="19114" y="9036"/>
                  <a:pt x="19077" y="9033"/>
                  <a:pt x="19041" y="9041"/>
                </a:cubicBezTo>
                <a:cubicBezTo>
                  <a:pt x="19002" y="9051"/>
                  <a:pt x="18963" y="9072"/>
                  <a:pt x="18930" y="9107"/>
                </a:cubicBezTo>
                <a:cubicBezTo>
                  <a:pt x="18883" y="9155"/>
                  <a:pt x="18782" y="9181"/>
                  <a:pt x="18563" y="9193"/>
                </a:cubicBezTo>
                <a:cubicBezTo>
                  <a:pt x="18561" y="9193"/>
                  <a:pt x="18558" y="9193"/>
                  <a:pt x="18557" y="9193"/>
                </a:cubicBezTo>
                <a:cubicBezTo>
                  <a:pt x="18463" y="9206"/>
                  <a:pt x="18341" y="9211"/>
                  <a:pt x="18127" y="9211"/>
                </a:cubicBezTo>
                <a:cubicBezTo>
                  <a:pt x="17982" y="9211"/>
                  <a:pt x="17849" y="9205"/>
                  <a:pt x="17745" y="9195"/>
                </a:cubicBezTo>
                <a:cubicBezTo>
                  <a:pt x="17673" y="9195"/>
                  <a:pt x="17669" y="9197"/>
                  <a:pt x="17587" y="9195"/>
                </a:cubicBezTo>
                <a:lnTo>
                  <a:pt x="16343" y="9178"/>
                </a:lnTo>
                <a:lnTo>
                  <a:pt x="16325" y="8889"/>
                </a:lnTo>
                <a:cubicBezTo>
                  <a:pt x="16321" y="8822"/>
                  <a:pt x="16320" y="8771"/>
                  <a:pt x="16323" y="8724"/>
                </a:cubicBezTo>
                <a:cubicBezTo>
                  <a:pt x="16330" y="8632"/>
                  <a:pt x="16357" y="8565"/>
                  <a:pt x="16431" y="8466"/>
                </a:cubicBezTo>
                <a:cubicBezTo>
                  <a:pt x="16467" y="8416"/>
                  <a:pt x="16515" y="8357"/>
                  <a:pt x="16578" y="8284"/>
                </a:cubicBezTo>
                <a:lnTo>
                  <a:pt x="16850" y="7967"/>
                </a:lnTo>
                <a:lnTo>
                  <a:pt x="17444" y="7967"/>
                </a:lnTo>
                <a:lnTo>
                  <a:pt x="17514" y="7967"/>
                </a:lnTo>
                <a:cubicBezTo>
                  <a:pt x="17923" y="7967"/>
                  <a:pt x="18196" y="7993"/>
                  <a:pt x="18219" y="8035"/>
                </a:cubicBezTo>
                <a:cubicBezTo>
                  <a:pt x="18239" y="8074"/>
                  <a:pt x="18317" y="8131"/>
                  <a:pt x="18394" y="8164"/>
                </a:cubicBezTo>
                <a:cubicBezTo>
                  <a:pt x="18491" y="8207"/>
                  <a:pt x="18519" y="8251"/>
                  <a:pt x="18493" y="8286"/>
                </a:cubicBezTo>
                <a:cubicBezTo>
                  <a:pt x="18493" y="8290"/>
                  <a:pt x="18497" y="8296"/>
                  <a:pt x="18495" y="8299"/>
                </a:cubicBezTo>
                <a:cubicBezTo>
                  <a:pt x="18483" y="8321"/>
                  <a:pt x="18401" y="8339"/>
                  <a:pt x="18302" y="8349"/>
                </a:cubicBezTo>
                <a:cubicBezTo>
                  <a:pt x="18267" y="8353"/>
                  <a:pt x="18238" y="8360"/>
                  <a:pt x="18195" y="8359"/>
                </a:cubicBezTo>
                <a:cubicBezTo>
                  <a:pt x="17979" y="8359"/>
                  <a:pt x="17897" y="8391"/>
                  <a:pt x="17791" y="8522"/>
                </a:cubicBezTo>
                <a:cubicBezTo>
                  <a:pt x="17676" y="8663"/>
                  <a:pt x="17608" y="8686"/>
                  <a:pt x="17302" y="8686"/>
                </a:cubicBezTo>
                <a:cubicBezTo>
                  <a:pt x="17298" y="8686"/>
                  <a:pt x="17294" y="8686"/>
                  <a:pt x="17291" y="8686"/>
                </a:cubicBezTo>
                <a:cubicBezTo>
                  <a:pt x="17284" y="8686"/>
                  <a:pt x="17281" y="8686"/>
                  <a:pt x="17273" y="8686"/>
                </a:cubicBezTo>
                <a:cubicBezTo>
                  <a:pt x="17186" y="8686"/>
                  <a:pt x="17105" y="8677"/>
                  <a:pt x="17041" y="8666"/>
                </a:cubicBezTo>
                <a:cubicBezTo>
                  <a:pt x="16971" y="8654"/>
                  <a:pt x="16921" y="8639"/>
                  <a:pt x="16911" y="8620"/>
                </a:cubicBezTo>
                <a:cubicBezTo>
                  <a:pt x="16892" y="8584"/>
                  <a:pt x="16801" y="8557"/>
                  <a:pt x="16709" y="8557"/>
                </a:cubicBezTo>
                <a:cubicBezTo>
                  <a:pt x="16672" y="8557"/>
                  <a:pt x="16644" y="8557"/>
                  <a:pt x="16622" y="8562"/>
                </a:cubicBezTo>
                <a:cubicBezTo>
                  <a:pt x="16599" y="8567"/>
                  <a:pt x="16583" y="8576"/>
                  <a:pt x="16571" y="8590"/>
                </a:cubicBezTo>
                <a:cubicBezTo>
                  <a:pt x="16548" y="8617"/>
                  <a:pt x="16543" y="8665"/>
                  <a:pt x="16543" y="8752"/>
                </a:cubicBezTo>
                <a:cubicBezTo>
                  <a:pt x="16543" y="8795"/>
                  <a:pt x="16543" y="8829"/>
                  <a:pt x="16547" y="8856"/>
                </a:cubicBezTo>
                <a:cubicBezTo>
                  <a:pt x="16551" y="8883"/>
                  <a:pt x="16559" y="8900"/>
                  <a:pt x="16571" y="8914"/>
                </a:cubicBezTo>
                <a:cubicBezTo>
                  <a:pt x="16582" y="8928"/>
                  <a:pt x="16597" y="8937"/>
                  <a:pt x="16619" y="8942"/>
                </a:cubicBezTo>
                <a:cubicBezTo>
                  <a:pt x="16638" y="8946"/>
                  <a:pt x="16663" y="8947"/>
                  <a:pt x="16692" y="8947"/>
                </a:cubicBezTo>
                <a:cubicBezTo>
                  <a:pt x="16698" y="8947"/>
                  <a:pt x="16702" y="8950"/>
                  <a:pt x="16709" y="8950"/>
                </a:cubicBezTo>
                <a:cubicBezTo>
                  <a:pt x="16798" y="8949"/>
                  <a:pt x="16901" y="8905"/>
                  <a:pt x="16937" y="8853"/>
                </a:cubicBezTo>
                <a:cubicBezTo>
                  <a:pt x="16986" y="8785"/>
                  <a:pt x="17091" y="8768"/>
                  <a:pt x="17313" y="8788"/>
                </a:cubicBezTo>
                <a:cubicBezTo>
                  <a:pt x="17590" y="8812"/>
                  <a:pt x="17640" y="8793"/>
                  <a:pt x="17813" y="8618"/>
                </a:cubicBezTo>
                <a:cubicBezTo>
                  <a:pt x="17820" y="8611"/>
                  <a:pt x="17830" y="8609"/>
                  <a:pt x="17837" y="8603"/>
                </a:cubicBezTo>
                <a:cubicBezTo>
                  <a:pt x="17950" y="8472"/>
                  <a:pt x="18030" y="8430"/>
                  <a:pt x="18192" y="8425"/>
                </a:cubicBezTo>
                <a:cubicBezTo>
                  <a:pt x="18205" y="8423"/>
                  <a:pt x="18217" y="8424"/>
                  <a:pt x="18230" y="8423"/>
                </a:cubicBezTo>
                <a:cubicBezTo>
                  <a:pt x="18356" y="8412"/>
                  <a:pt x="18469" y="8440"/>
                  <a:pt x="18528" y="8522"/>
                </a:cubicBezTo>
                <a:cubicBezTo>
                  <a:pt x="18617" y="8646"/>
                  <a:pt x="18778" y="8649"/>
                  <a:pt x="18866" y="8527"/>
                </a:cubicBezTo>
                <a:cubicBezTo>
                  <a:pt x="18956" y="8402"/>
                  <a:pt x="18858" y="8195"/>
                  <a:pt x="18699" y="8157"/>
                </a:cubicBezTo>
                <a:cubicBezTo>
                  <a:pt x="18692" y="8155"/>
                  <a:pt x="18687" y="8150"/>
                  <a:pt x="18679" y="8149"/>
                </a:cubicBezTo>
                <a:cubicBezTo>
                  <a:pt x="18632" y="8141"/>
                  <a:pt x="18603" y="8127"/>
                  <a:pt x="18587" y="8099"/>
                </a:cubicBezTo>
                <a:cubicBezTo>
                  <a:pt x="18573" y="8073"/>
                  <a:pt x="18570" y="8031"/>
                  <a:pt x="18574" y="7977"/>
                </a:cubicBezTo>
                <a:cubicBezTo>
                  <a:pt x="18575" y="7972"/>
                  <a:pt x="18574" y="7964"/>
                  <a:pt x="18574" y="7959"/>
                </a:cubicBezTo>
                <a:cubicBezTo>
                  <a:pt x="18579" y="7876"/>
                  <a:pt x="18548" y="7765"/>
                  <a:pt x="18500" y="7703"/>
                </a:cubicBezTo>
                <a:cubicBezTo>
                  <a:pt x="18499" y="7703"/>
                  <a:pt x="18500" y="7701"/>
                  <a:pt x="18500" y="7701"/>
                </a:cubicBezTo>
                <a:cubicBezTo>
                  <a:pt x="18462" y="7665"/>
                  <a:pt x="18433" y="7650"/>
                  <a:pt x="18396" y="7658"/>
                </a:cubicBezTo>
                <a:close/>
                <a:moveTo>
                  <a:pt x="9180" y="7848"/>
                </a:moveTo>
                <a:cubicBezTo>
                  <a:pt x="9103" y="7858"/>
                  <a:pt x="9052" y="7892"/>
                  <a:pt x="9013" y="7934"/>
                </a:cubicBezTo>
                <a:cubicBezTo>
                  <a:pt x="8971" y="8010"/>
                  <a:pt x="8966" y="8115"/>
                  <a:pt x="9024" y="8202"/>
                </a:cubicBezTo>
                <a:cubicBezTo>
                  <a:pt x="9043" y="8231"/>
                  <a:pt x="9056" y="8288"/>
                  <a:pt x="9068" y="8365"/>
                </a:cubicBezTo>
                <a:cubicBezTo>
                  <a:pt x="9100" y="8524"/>
                  <a:pt x="9109" y="8834"/>
                  <a:pt x="9109" y="9611"/>
                </a:cubicBezTo>
                <a:lnTo>
                  <a:pt x="9109" y="10872"/>
                </a:lnTo>
                <a:lnTo>
                  <a:pt x="9142" y="10913"/>
                </a:lnTo>
                <a:cubicBezTo>
                  <a:pt x="9147" y="10903"/>
                  <a:pt x="9151" y="10894"/>
                  <a:pt x="9160" y="10888"/>
                </a:cubicBezTo>
                <a:cubicBezTo>
                  <a:pt x="9181" y="10873"/>
                  <a:pt x="9204" y="10879"/>
                  <a:pt x="9223" y="10893"/>
                </a:cubicBezTo>
                <a:lnTo>
                  <a:pt x="9164" y="10822"/>
                </a:lnTo>
                <a:lnTo>
                  <a:pt x="9164" y="10753"/>
                </a:lnTo>
                <a:lnTo>
                  <a:pt x="9164" y="9618"/>
                </a:lnTo>
                <a:lnTo>
                  <a:pt x="9164" y="9575"/>
                </a:lnTo>
                <a:cubicBezTo>
                  <a:pt x="9164" y="9036"/>
                  <a:pt x="9169" y="8752"/>
                  <a:pt x="9184" y="8575"/>
                </a:cubicBezTo>
                <a:cubicBezTo>
                  <a:pt x="9190" y="8505"/>
                  <a:pt x="9200" y="8456"/>
                  <a:pt x="9210" y="8415"/>
                </a:cubicBezTo>
                <a:cubicBezTo>
                  <a:pt x="9214" y="8401"/>
                  <a:pt x="9213" y="8377"/>
                  <a:pt x="9217" y="8365"/>
                </a:cubicBezTo>
                <a:cubicBezTo>
                  <a:pt x="9219" y="8359"/>
                  <a:pt x="9223" y="8355"/>
                  <a:pt x="9226" y="8349"/>
                </a:cubicBezTo>
                <a:cubicBezTo>
                  <a:pt x="9240" y="8311"/>
                  <a:pt x="9257" y="8280"/>
                  <a:pt x="9278" y="8248"/>
                </a:cubicBezTo>
                <a:cubicBezTo>
                  <a:pt x="9397" y="8074"/>
                  <a:pt x="9350" y="7883"/>
                  <a:pt x="9206" y="7848"/>
                </a:cubicBezTo>
                <a:cubicBezTo>
                  <a:pt x="9197" y="7848"/>
                  <a:pt x="9189" y="7846"/>
                  <a:pt x="9180" y="7848"/>
                </a:cubicBezTo>
                <a:close/>
                <a:moveTo>
                  <a:pt x="5303" y="7916"/>
                </a:moveTo>
                <a:cubicBezTo>
                  <a:pt x="5503" y="7909"/>
                  <a:pt x="5539" y="7976"/>
                  <a:pt x="5522" y="8172"/>
                </a:cubicBezTo>
                <a:cubicBezTo>
                  <a:pt x="5506" y="8358"/>
                  <a:pt x="5484" y="8380"/>
                  <a:pt x="5314" y="8385"/>
                </a:cubicBezTo>
                <a:cubicBezTo>
                  <a:pt x="5209" y="8388"/>
                  <a:pt x="5112" y="8366"/>
                  <a:pt x="5097" y="8337"/>
                </a:cubicBezTo>
                <a:cubicBezTo>
                  <a:pt x="5081" y="8307"/>
                  <a:pt x="4987" y="8295"/>
                  <a:pt x="4888" y="8306"/>
                </a:cubicBezTo>
                <a:cubicBezTo>
                  <a:pt x="4731" y="8324"/>
                  <a:pt x="4710" y="8306"/>
                  <a:pt x="4710" y="8162"/>
                </a:cubicBezTo>
                <a:cubicBezTo>
                  <a:pt x="4710" y="8012"/>
                  <a:pt x="4737" y="7996"/>
                  <a:pt x="5042" y="7947"/>
                </a:cubicBezTo>
                <a:cubicBezTo>
                  <a:pt x="5149" y="7929"/>
                  <a:pt x="5236" y="7919"/>
                  <a:pt x="5303" y="7916"/>
                </a:cubicBezTo>
                <a:close/>
                <a:moveTo>
                  <a:pt x="15761" y="7997"/>
                </a:moveTo>
                <a:cubicBezTo>
                  <a:pt x="15727" y="7992"/>
                  <a:pt x="15695" y="7993"/>
                  <a:pt x="15667" y="8005"/>
                </a:cubicBezTo>
                <a:cubicBezTo>
                  <a:pt x="15554" y="8055"/>
                  <a:pt x="15551" y="8316"/>
                  <a:pt x="15663" y="8423"/>
                </a:cubicBezTo>
                <a:cubicBezTo>
                  <a:pt x="15667" y="8427"/>
                  <a:pt x="15670" y="8440"/>
                  <a:pt x="15674" y="8446"/>
                </a:cubicBezTo>
                <a:cubicBezTo>
                  <a:pt x="15722" y="8482"/>
                  <a:pt x="15741" y="8583"/>
                  <a:pt x="15742" y="8696"/>
                </a:cubicBezTo>
                <a:cubicBezTo>
                  <a:pt x="15743" y="8716"/>
                  <a:pt x="15748" y="8733"/>
                  <a:pt x="15748" y="8752"/>
                </a:cubicBezTo>
                <a:cubicBezTo>
                  <a:pt x="15748" y="8891"/>
                  <a:pt x="15711" y="9033"/>
                  <a:pt x="15663" y="9079"/>
                </a:cubicBezTo>
                <a:cubicBezTo>
                  <a:pt x="15652" y="9089"/>
                  <a:pt x="15645" y="9110"/>
                  <a:pt x="15636" y="9125"/>
                </a:cubicBezTo>
                <a:cubicBezTo>
                  <a:pt x="15636" y="9125"/>
                  <a:pt x="15635" y="9127"/>
                  <a:pt x="15634" y="9127"/>
                </a:cubicBezTo>
                <a:cubicBezTo>
                  <a:pt x="15616" y="9154"/>
                  <a:pt x="15615" y="9171"/>
                  <a:pt x="15604" y="9193"/>
                </a:cubicBezTo>
                <a:cubicBezTo>
                  <a:pt x="15579" y="9269"/>
                  <a:pt x="15572" y="9356"/>
                  <a:pt x="15586" y="9423"/>
                </a:cubicBezTo>
                <a:cubicBezTo>
                  <a:pt x="15619" y="9485"/>
                  <a:pt x="15693" y="9529"/>
                  <a:pt x="15764" y="9535"/>
                </a:cubicBezTo>
                <a:cubicBezTo>
                  <a:pt x="15765" y="9535"/>
                  <a:pt x="15765" y="9535"/>
                  <a:pt x="15766" y="9535"/>
                </a:cubicBezTo>
                <a:cubicBezTo>
                  <a:pt x="15825" y="9523"/>
                  <a:pt x="15883" y="9487"/>
                  <a:pt x="15922" y="9434"/>
                </a:cubicBezTo>
                <a:cubicBezTo>
                  <a:pt x="15936" y="9413"/>
                  <a:pt x="15947" y="9393"/>
                  <a:pt x="15955" y="9375"/>
                </a:cubicBezTo>
                <a:cubicBezTo>
                  <a:pt x="15961" y="9348"/>
                  <a:pt x="15959" y="9319"/>
                  <a:pt x="15959" y="9289"/>
                </a:cubicBezTo>
                <a:cubicBezTo>
                  <a:pt x="15952" y="9249"/>
                  <a:pt x="15937" y="9206"/>
                  <a:pt x="15902" y="9135"/>
                </a:cubicBezTo>
                <a:cubicBezTo>
                  <a:pt x="15877" y="9085"/>
                  <a:pt x="15860" y="9028"/>
                  <a:pt x="15845" y="8973"/>
                </a:cubicBezTo>
                <a:cubicBezTo>
                  <a:pt x="15802" y="8838"/>
                  <a:pt x="15799" y="8659"/>
                  <a:pt x="15836" y="8534"/>
                </a:cubicBezTo>
                <a:cubicBezTo>
                  <a:pt x="15850" y="8483"/>
                  <a:pt x="15866" y="8434"/>
                  <a:pt x="15891" y="8395"/>
                </a:cubicBezTo>
                <a:cubicBezTo>
                  <a:pt x="15925" y="8343"/>
                  <a:pt x="15950" y="8284"/>
                  <a:pt x="15963" y="8235"/>
                </a:cubicBezTo>
                <a:cubicBezTo>
                  <a:pt x="15964" y="8202"/>
                  <a:pt x="15965" y="8168"/>
                  <a:pt x="15955" y="8137"/>
                </a:cubicBezTo>
                <a:cubicBezTo>
                  <a:pt x="15948" y="8117"/>
                  <a:pt x="15932" y="8103"/>
                  <a:pt x="15922" y="8086"/>
                </a:cubicBezTo>
                <a:cubicBezTo>
                  <a:pt x="15880" y="8043"/>
                  <a:pt x="15821" y="8007"/>
                  <a:pt x="15761" y="7997"/>
                </a:cubicBezTo>
                <a:close/>
                <a:moveTo>
                  <a:pt x="2997" y="8501"/>
                </a:moveTo>
                <a:cubicBezTo>
                  <a:pt x="3085" y="8490"/>
                  <a:pt x="3193" y="8516"/>
                  <a:pt x="3236" y="8557"/>
                </a:cubicBezTo>
                <a:cubicBezTo>
                  <a:pt x="3279" y="8599"/>
                  <a:pt x="3386" y="8622"/>
                  <a:pt x="3473" y="8610"/>
                </a:cubicBezTo>
                <a:cubicBezTo>
                  <a:pt x="3610" y="8592"/>
                  <a:pt x="3631" y="8611"/>
                  <a:pt x="3631" y="8752"/>
                </a:cubicBezTo>
                <a:cubicBezTo>
                  <a:pt x="3631" y="8897"/>
                  <a:pt x="3611" y="8915"/>
                  <a:pt x="3453" y="8897"/>
                </a:cubicBezTo>
                <a:cubicBezTo>
                  <a:pt x="3355" y="8885"/>
                  <a:pt x="3257" y="8906"/>
                  <a:pt x="3236" y="8945"/>
                </a:cubicBezTo>
                <a:cubicBezTo>
                  <a:pt x="3181" y="9048"/>
                  <a:pt x="2866" y="9028"/>
                  <a:pt x="2830" y="8919"/>
                </a:cubicBezTo>
                <a:cubicBezTo>
                  <a:pt x="2760" y="8707"/>
                  <a:pt x="2834" y="8523"/>
                  <a:pt x="2997" y="8501"/>
                </a:cubicBezTo>
                <a:close/>
                <a:moveTo>
                  <a:pt x="20599" y="8851"/>
                </a:moveTo>
                <a:cubicBezTo>
                  <a:pt x="20443" y="8851"/>
                  <a:pt x="20429" y="8868"/>
                  <a:pt x="20426" y="9079"/>
                </a:cubicBezTo>
                <a:cubicBezTo>
                  <a:pt x="20425" y="9151"/>
                  <a:pt x="20402" y="9251"/>
                  <a:pt x="20360" y="9373"/>
                </a:cubicBezTo>
                <a:cubicBezTo>
                  <a:pt x="20314" y="9506"/>
                  <a:pt x="20244" y="9664"/>
                  <a:pt x="20152" y="9849"/>
                </a:cubicBezTo>
                <a:cubicBezTo>
                  <a:pt x="20018" y="10116"/>
                  <a:pt x="19947" y="10249"/>
                  <a:pt x="19884" y="10318"/>
                </a:cubicBezTo>
                <a:cubicBezTo>
                  <a:pt x="19853" y="10351"/>
                  <a:pt x="19821" y="10372"/>
                  <a:pt x="19787" y="10381"/>
                </a:cubicBezTo>
                <a:cubicBezTo>
                  <a:pt x="19784" y="10382"/>
                  <a:pt x="19778" y="10380"/>
                  <a:pt x="19774" y="10381"/>
                </a:cubicBezTo>
                <a:cubicBezTo>
                  <a:pt x="19747" y="10387"/>
                  <a:pt x="19721" y="10391"/>
                  <a:pt x="19684" y="10391"/>
                </a:cubicBezTo>
                <a:cubicBezTo>
                  <a:pt x="19682" y="10391"/>
                  <a:pt x="19680" y="10389"/>
                  <a:pt x="19678" y="10389"/>
                </a:cubicBezTo>
                <a:cubicBezTo>
                  <a:pt x="19672" y="10389"/>
                  <a:pt x="19668" y="10391"/>
                  <a:pt x="19662" y="10391"/>
                </a:cubicBezTo>
                <a:cubicBezTo>
                  <a:pt x="19573" y="10391"/>
                  <a:pt x="19493" y="10363"/>
                  <a:pt x="19436" y="10328"/>
                </a:cubicBezTo>
                <a:cubicBezTo>
                  <a:pt x="19409" y="10315"/>
                  <a:pt x="19376" y="10304"/>
                  <a:pt x="19357" y="10290"/>
                </a:cubicBezTo>
                <a:cubicBezTo>
                  <a:pt x="19251" y="10209"/>
                  <a:pt x="19134" y="10224"/>
                  <a:pt x="19063" y="10285"/>
                </a:cubicBezTo>
                <a:cubicBezTo>
                  <a:pt x="19062" y="10286"/>
                  <a:pt x="19062" y="10289"/>
                  <a:pt x="19061" y="10290"/>
                </a:cubicBezTo>
                <a:cubicBezTo>
                  <a:pt x="19057" y="10294"/>
                  <a:pt x="19054" y="10298"/>
                  <a:pt x="19050" y="10302"/>
                </a:cubicBezTo>
                <a:cubicBezTo>
                  <a:pt x="19022" y="10342"/>
                  <a:pt x="19004" y="10392"/>
                  <a:pt x="19002" y="10447"/>
                </a:cubicBezTo>
                <a:cubicBezTo>
                  <a:pt x="19003" y="10459"/>
                  <a:pt x="19003" y="10469"/>
                  <a:pt x="19006" y="10482"/>
                </a:cubicBezTo>
                <a:cubicBezTo>
                  <a:pt x="19014" y="10509"/>
                  <a:pt x="19024" y="10537"/>
                  <a:pt x="19044" y="10563"/>
                </a:cubicBezTo>
                <a:cubicBezTo>
                  <a:pt x="19086" y="10622"/>
                  <a:pt x="19149" y="10651"/>
                  <a:pt x="19210" y="10649"/>
                </a:cubicBezTo>
                <a:cubicBezTo>
                  <a:pt x="19212" y="10650"/>
                  <a:pt x="19215" y="10650"/>
                  <a:pt x="19217" y="10649"/>
                </a:cubicBezTo>
                <a:cubicBezTo>
                  <a:pt x="19277" y="10646"/>
                  <a:pt x="19336" y="10615"/>
                  <a:pt x="19379" y="10556"/>
                </a:cubicBezTo>
                <a:cubicBezTo>
                  <a:pt x="19419" y="10501"/>
                  <a:pt x="19531" y="10467"/>
                  <a:pt x="19665" y="10462"/>
                </a:cubicBezTo>
                <a:cubicBezTo>
                  <a:pt x="19689" y="10457"/>
                  <a:pt x="19712" y="10446"/>
                  <a:pt x="19737" y="10444"/>
                </a:cubicBezTo>
                <a:cubicBezTo>
                  <a:pt x="19884" y="10432"/>
                  <a:pt x="19945" y="10407"/>
                  <a:pt x="20031" y="10270"/>
                </a:cubicBezTo>
                <a:lnTo>
                  <a:pt x="20233" y="9862"/>
                </a:lnTo>
                <a:cubicBezTo>
                  <a:pt x="20427" y="9470"/>
                  <a:pt x="20575" y="9246"/>
                  <a:pt x="20667" y="9206"/>
                </a:cubicBezTo>
                <a:cubicBezTo>
                  <a:pt x="20690" y="9196"/>
                  <a:pt x="20708" y="9183"/>
                  <a:pt x="20724" y="9170"/>
                </a:cubicBezTo>
                <a:cubicBezTo>
                  <a:pt x="20781" y="9091"/>
                  <a:pt x="20798" y="9014"/>
                  <a:pt x="20779" y="8945"/>
                </a:cubicBezTo>
                <a:cubicBezTo>
                  <a:pt x="20749" y="8891"/>
                  <a:pt x="20688" y="8851"/>
                  <a:pt x="20599" y="8851"/>
                </a:cubicBezTo>
                <a:close/>
                <a:moveTo>
                  <a:pt x="2260" y="9350"/>
                </a:moveTo>
                <a:cubicBezTo>
                  <a:pt x="2212" y="9359"/>
                  <a:pt x="2166" y="9388"/>
                  <a:pt x="2128" y="9441"/>
                </a:cubicBezTo>
                <a:cubicBezTo>
                  <a:pt x="2099" y="9481"/>
                  <a:pt x="2032" y="9505"/>
                  <a:pt x="1935" y="9520"/>
                </a:cubicBezTo>
                <a:cubicBezTo>
                  <a:pt x="1857" y="9535"/>
                  <a:pt x="1766" y="9547"/>
                  <a:pt x="1641" y="9553"/>
                </a:cubicBezTo>
                <a:lnTo>
                  <a:pt x="1246" y="9570"/>
                </a:lnTo>
                <a:cubicBezTo>
                  <a:pt x="1243" y="9572"/>
                  <a:pt x="1223" y="9574"/>
                  <a:pt x="1222" y="9575"/>
                </a:cubicBezTo>
                <a:lnTo>
                  <a:pt x="1514" y="10178"/>
                </a:lnTo>
                <a:lnTo>
                  <a:pt x="1713" y="10594"/>
                </a:lnTo>
                <a:lnTo>
                  <a:pt x="1810" y="10784"/>
                </a:lnTo>
                <a:lnTo>
                  <a:pt x="2521" y="10784"/>
                </a:lnTo>
                <a:lnTo>
                  <a:pt x="3238" y="10784"/>
                </a:lnTo>
                <a:lnTo>
                  <a:pt x="3602" y="11212"/>
                </a:lnTo>
                <a:lnTo>
                  <a:pt x="3967" y="11637"/>
                </a:lnTo>
                <a:lnTo>
                  <a:pt x="3969" y="11637"/>
                </a:lnTo>
                <a:lnTo>
                  <a:pt x="4636" y="11637"/>
                </a:lnTo>
                <a:lnTo>
                  <a:pt x="4653" y="11637"/>
                </a:lnTo>
                <a:lnTo>
                  <a:pt x="5303" y="11637"/>
                </a:lnTo>
                <a:lnTo>
                  <a:pt x="5336" y="11637"/>
                </a:lnTo>
                <a:lnTo>
                  <a:pt x="5902" y="12294"/>
                </a:lnTo>
                <a:lnTo>
                  <a:pt x="6466" y="12947"/>
                </a:lnTo>
                <a:lnTo>
                  <a:pt x="7315" y="12947"/>
                </a:lnTo>
                <a:lnTo>
                  <a:pt x="7352" y="12947"/>
                </a:lnTo>
                <a:lnTo>
                  <a:pt x="8166" y="12947"/>
                </a:lnTo>
                <a:lnTo>
                  <a:pt x="8236" y="12947"/>
                </a:lnTo>
                <a:lnTo>
                  <a:pt x="8388" y="13132"/>
                </a:lnTo>
                <a:lnTo>
                  <a:pt x="8541" y="13317"/>
                </a:lnTo>
                <a:lnTo>
                  <a:pt x="8541" y="13368"/>
                </a:lnTo>
                <a:lnTo>
                  <a:pt x="8541" y="15343"/>
                </a:lnTo>
                <a:lnTo>
                  <a:pt x="8541" y="15356"/>
                </a:lnTo>
                <a:lnTo>
                  <a:pt x="8541" y="17395"/>
                </a:lnTo>
                <a:lnTo>
                  <a:pt x="8256" y="17598"/>
                </a:lnTo>
                <a:cubicBezTo>
                  <a:pt x="8033" y="17757"/>
                  <a:pt x="7908" y="17801"/>
                  <a:pt x="7675" y="17801"/>
                </a:cubicBezTo>
                <a:lnTo>
                  <a:pt x="7648" y="17801"/>
                </a:lnTo>
                <a:lnTo>
                  <a:pt x="7376" y="17801"/>
                </a:lnTo>
                <a:lnTo>
                  <a:pt x="6656" y="16965"/>
                </a:lnTo>
                <a:cubicBezTo>
                  <a:pt x="6189" y="16421"/>
                  <a:pt x="5931" y="16071"/>
                  <a:pt x="5919" y="15964"/>
                </a:cubicBezTo>
                <a:cubicBezTo>
                  <a:pt x="5912" y="15897"/>
                  <a:pt x="5899" y="15857"/>
                  <a:pt x="5871" y="15832"/>
                </a:cubicBezTo>
                <a:cubicBezTo>
                  <a:pt x="5843" y="15808"/>
                  <a:pt x="5800" y="15799"/>
                  <a:pt x="5731" y="15799"/>
                </a:cubicBezTo>
                <a:cubicBezTo>
                  <a:pt x="5659" y="15799"/>
                  <a:pt x="5618" y="15807"/>
                  <a:pt x="5590" y="15832"/>
                </a:cubicBezTo>
                <a:cubicBezTo>
                  <a:pt x="5590" y="15833"/>
                  <a:pt x="5589" y="15837"/>
                  <a:pt x="5588" y="15837"/>
                </a:cubicBezTo>
                <a:cubicBezTo>
                  <a:pt x="5567" y="15865"/>
                  <a:pt x="5562" y="15913"/>
                  <a:pt x="5562" y="15997"/>
                </a:cubicBezTo>
                <a:cubicBezTo>
                  <a:pt x="5562" y="16077"/>
                  <a:pt x="5569" y="16125"/>
                  <a:pt x="5590" y="16157"/>
                </a:cubicBezTo>
                <a:cubicBezTo>
                  <a:pt x="5592" y="16160"/>
                  <a:pt x="5594" y="16161"/>
                  <a:pt x="5597" y="16164"/>
                </a:cubicBezTo>
                <a:cubicBezTo>
                  <a:pt x="5600" y="16166"/>
                  <a:pt x="5600" y="16170"/>
                  <a:pt x="5603" y="16172"/>
                </a:cubicBezTo>
                <a:cubicBezTo>
                  <a:pt x="5604" y="16172"/>
                  <a:pt x="5605" y="16172"/>
                  <a:pt x="5606" y="16172"/>
                </a:cubicBezTo>
                <a:cubicBezTo>
                  <a:pt x="5626" y="16183"/>
                  <a:pt x="5652" y="16191"/>
                  <a:pt x="5685" y="16200"/>
                </a:cubicBezTo>
                <a:cubicBezTo>
                  <a:pt x="5688" y="16201"/>
                  <a:pt x="5698" y="16211"/>
                  <a:pt x="5702" y="16212"/>
                </a:cubicBezTo>
                <a:cubicBezTo>
                  <a:pt x="5704" y="16213"/>
                  <a:pt x="5705" y="16212"/>
                  <a:pt x="5707" y="16212"/>
                </a:cubicBezTo>
                <a:cubicBezTo>
                  <a:pt x="5755" y="16219"/>
                  <a:pt x="5846" y="16289"/>
                  <a:pt x="5983" y="16423"/>
                </a:cubicBezTo>
                <a:cubicBezTo>
                  <a:pt x="5984" y="16424"/>
                  <a:pt x="5984" y="16424"/>
                  <a:pt x="5985" y="16425"/>
                </a:cubicBezTo>
                <a:cubicBezTo>
                  <a:pt x="5987" y="16427"/>
                  <a:pt x="5988" y="16426"/>
                  <a:pt x="5990" y="16428"/>
                </a:cubicBezTo>
                <a:cubicBezTo>
                  <a:pt x="6029" y="16455"/>
                  <a:pt x="6060" y="16483"/>
                  <a:pt x="6090" y="16516"/>
                </a:cubicBezTo>
                <a:cubicBezTo>
                  <a:pt x="6101" y="16527"/>
                  <a:pt x="6110" y="16536"/>
                  <a:pt x="6119" y="16547"/>
                </a:cubicBezTo>
                <a:cubicBezTo>
                  <a:pt x="6141" y="16575"/>
                  <a:pt x="6162" y="16602"/>
                  <a:pt x="6172" y="16628"/>
                </a:cubicBezTo>
                <a:cubicBezTo>
                  <a:pt x="6288" y="16751"/>
                  <a:pt x="6396" y="16861"/>
                  <a:pt x="6558" y="17048"/>
                </a:cubicBezTo>
                <a:cubicBezTo>
                  <a:pt x="6560" y="17051"/>
                  <a:pt x="6560" y="17053"/>
                  <a:pt x="6562" y="17056"/>
                </a:cubicBezTo>
                <a:lnTo>
                  <a:pt x="7056" y="17611"/>
                </a:lnTo>
                <a:cubicBezTo>
                  <a:pt x="7147" y="17709"/>
                  <a:pt x="7247" y="17820"/>
                  <a:pt x="7299" y="17864"/>
                </a:cubicBezTo>
                <a:lnTo>
                  <a:pt x="7633" y="17864"/>
                </a:lnTo>
                <a:cubicBezTo>
                  <a:pt x="7637" y="17864"/>
                  <a:pt x="7640" y="17864"/>
                  <a:pt x="7644" y="17864"/>
                </a:cubicBezTo>
                <a:cubicBezTo>
                  <a:pt x="7925" y="17863"/>
                  <a:pt x="8046" y="17827"/>
                  <a:pt x="8293" y="17664"/>
                </a:cubicBezTo>
                <a:lnTo>
                  <a:pt x="8559" y="17487"/>
                </a:lnTo>
                <a:lnTo>
                  <a:pt x="8587" y="17466"/>
                </a:lnTo>
                <a:cubicBezTo>
                  <a:pt x="8590" y="17448"/>
                  <a:pt x="8593" y="17354"/>
                  <a:pt x="8596" y="17291"/>
                </a:cubicBezTo>
                <a:cubicBezTo>
                  <a:pt x="8596" y="17287"/>
                  <a:pt x="8598" y="17281"/>
                  <a:pt x="8598" y="17276"/>
                </a:cubicBezTo>
                <a:lnTo>
                  <a:pt x="8598" y="15356"/>
                </a:lnTo>
                <a:lnTo>
                  <a:pt x="8598" y="15341"/>
                </a:lnTo>
                <a:lnTo>
                  <a:pt x="8598" y="13251"/>
                </a:lnTo>
                <a:lnTo>
                  <a:pt x="8475" y="13102"/>
                </a:lnTo>
                <a:lnTo>
                  <a:pt x="8423" y="13051"/>
                </a:lnTo>
                <a:cubicBezTo>
                  <a:pt x="8253" y="12886"/>
                  <a:pt x="8225" y="12884"/>
                  <a:pt x="7407" y="12884"/>
                </a:cubicBezTo>
                <a:lnTo>
                  <a:pt x="6525" y="12884"/>
                </a:lnTo>
                <a:lnTo>
                  <a:pt x="5959" y="12228"/>
                </a:lnTo>
                <a:lnTo>
                  <a:pt x="5393" y="11572"/>
                </a:lnTo>
                <a:lnTo>
                  <a:pt x="4708" y="11572"/>
                </a:lnTo>
                <a:lnTo>
                  <a:pt x="4026" y="11572"/>
                </a:lnTo>
                <a:lnTo>
                  <a:pt x="3660" y="11146"/>
                </a:lnTo>
                <a:lnTo>
                  <a:pt x="3293" y="10720"/>
                </a:lnTo>
                <a:lnTo>
                  <a:pt x="2604" y="10720"/>
                </a:lnTo>
                <a:lnTo>
                  <a:pt x="2574" y="10720"/>
                </a:lnTo>
                <a:lnTo>
                  <a:pt x="1854" y="10720"/>
                </a:lnTo>
                <a:lnTo>
                  <a:pt x="1621" y="10221"/>
                </a:lnTo>
                <a:cubicBezTo>
                  <a:pt x="1597" y="10169"/>
                  <a:pt x="1583" y="10129"/>
                  <a:pt x="1562" y="10080"/>
                </a:cubicBezTo>
                <a:cubicBezTo>
                  <a:pt x="1476" y="9903"/>
                  <a:pt x="1400" y="9706"/>
                  <a:pt x="1419" y="9669"/>
                </a:cubicBezTo>
                <a:cubicBezTo>
                  <a:pt x="1420" y="9668"/>
                  <a:pt x="1421" y="9665"/>
                  <a:pt x="1422" y="9664"/>
                </a:cubicBezTo>
                <a:cubicBezTo>
                  <a:pt x="1436" y="9638"/>
                  <a:pt x="1482" y="9621"/>
                  <a:pt x="1545" y="9611"/>
                </a:cubicBezTo>
                <a:cubicBezTo>
                  <a:pt x="1607" y="9601"/>
                  <a:pt x="1686" y="9599"/>
                  <a:pt x="1764" y="9603"/>
                </a:cubicBezTo>
                <a:cubicBezTo>
                  <a:pt x="1776" y="9604"/>
                  <a:pt x="1787" y="9605"/>
                  <a:pt x="1799" y="9606"/>
                </a:cubicBezTo>
                <a:cubicBezTo>
                  <a:pt x="1869" y="9611"/>
                  <a:pt x="1938" y="9619"/>
                  <a:pt x="1992" y="9634"/>
                </a:cubicBezTo>
                <a:cubicBezTo>
                  <a:pt x="2022" y="9642"/>
                  <a:pt x="2049" y="9653"/>
                  <a:pt x="2069" y="9664"/>
                </a:cubicBezTo>
                <a:cubicBezTo>
                  <a:pt x="2088" y="9675"/>
                  <a:pt x="2102" y="9688"/>
                  <a:pt x="2106" y="9702"/>
                </a:cubicBezTo>
                <a:cubicBezTo>
                  <a:pt x="2112" y="9720"/>
                  <a:pt x="2124" y="9737"/>
                  <a:pt x="2137" y="9750"/>
                </a:cubicBezTo>
                <a:cubicBezTo>
                  <a:pt x="2150" y="9763"/>
                  <a:pt x="2163" y="9775"/>
                  <a:pt x="2181" y="9783"/>
                </a:cubicBezTo>
                <a:cubicBezTo>
                  <a:pt x="2203" y="9793"/>
                  <a:pt x="2230" y="9791"/>
                  <a:pt x="2255" y="9793"/>
                </a:cubicBezTo>
                <a:cubicBezTo>
                  <a:pt x="2271" y="9795"/>
                  <a:pt x="2286" y="9802"/>
                  <a:pt x="2301" y="9801"/>
                </a:cubicBezTo>
                <a:cubicBezTo>
                  <a:pt x="2321" y="9800"/>
                  <a:pt x="2338" y="9791"/>
                  <a:pt x="2356" y="9786"/>
                </a:cubicBezTo>
                <a:cubicBezTo>
                  <a:pt x="2379" y="9779"/>
                  <a:pt x="2401" y="9775"/>
                  <a:pt x="2420" y="9763"/>
                </a:cubicBezTo>
                <a:cubicBezTo>
                  <a:pt x="2451" y="9742"/>
                  <a:pt x="2473" y="9715"/>
                  <a:pt x="2481" y="9679"/>
                </a:cubicBezTo>
                <a:cubicBezTo>
                  <a:pt x="2512" y="9543"/>
                  <a:pt x="2463" y="9428"/>
                  <a:pt x="2387" y="9375"/>
                </a:cubicBezTo>
                <a:cubicBezTo>
                  <a:pt x="2387" y="9375"/>
                  <a:pt x="2385" y="9376"/>
                  <a:pt x="2385" y="9375"/>
                </a:cubicBezTo>
                <a:cubicBezTo>
                  <a:pt x="2372" y="9367"/>
                  <a:pt x="2359" y="9363"/>
                  <a:pt x="2345" y="9358"/>
                </a:cubicBezTo>
                <a:cubicBezTo>
                  <a:pt x="2318" y="9350"/>
                  <a:pt x="2289" y="9344"/>
                  <a:pt x="2260" y="9350"/>
                </a:cubicBezTo>
                <a:close/>
                <a:moveTo>
                  <a:pt x="3199" y="9477"/>
                </a:moveTo>
                <a:cubicBezTo>
                  <a:pt x="3139" y="9466"/>
                  <a:pt x="3078" y="9484"/>
                  <a:pt x="3039" y="9537"/>
                </a:cubicBezTo>
                <a:cubicBezTo>
                  <a:pt x="3026" y="9555"/>
                  <a:pt x="3015" y="9577"/>
                  <a:pt x="3008" y="9603"/>
                </a:cubicBezTo>
                <a:cubicBezTo>
                  <a:pt x="2997" y="9643"/>
                  <a:pt x="2994" y="9684"/>
                  <a:pt x="2999" y="9722"/>
                </a:cubicBezTo>
                <a:cubicBezTo>
                  <a:pt x="3001" y="9734"/>
                  <a:pt x="3007" y="9742"/>
                  <a:pt x="3010" y="9753"/>
                </a:cubicBezTo>
                <a:cubicBezTo>
                  <a:pt x="3017" y="9779"/>
                  <a:pt x="3023" y="9806"/>
                  <a:pt x="3036" y="9829"/>
                </a:cubicBezTo>
                <a:cubicBezTo>
                  <a:pt x="3074" y="9891"/>
                  <a:pt x="3136" y="9933"/>
                  <a:pt x="3208" y="9933"/>
                </a:cubicBezTo>
                <a:cubicBezTo>
                  <a:pt x="3263" y="9933"/>
                  <a:pt x="3563" y="10213"/>
                  <a:pt x="3875" y="10556"/>
                </a:cubicBezTo>
                <a:lnTo>
                  <a:pt x="4443" y="11176"/>
                </a:lnTo>
                <a:lnTo>
                  <a:pt x="4934" y="11176"/>
                </a:lnTo>
                <a:lnTo>
                  <a:pt x="4974" y="11176"/>
                </a:lnTo>
                <a:lnTo>
                  <a:pt x="5502" y="11176"/>
                </a:lnTo>
                <a:lnTo>
                  <a:pt x="5507" y="11176"/>
                </a:lnTo>
                <a:lnTo>
                  <a:pt x="5994" y="11744"/>
                </a:lnTo>
                <a:lnTo>
                  <a:pt x="6014" y="11767"/>
                </a:lnTo>
                <a:cubicBezTo>
                  <a:pt x="6292" y="12090"/>
                  <a:pt x="6504" y="12373"/>
                  <a:pt x="6483" y="12397"/>
                </a:cubicBezTo>
                <a:cubicBezTo>
                  <a:pt x="6462" y="12421"/>
                  <a:pt x="6470" y="12497"/>
                  <a:pt x="6501" y="12565"/>
                </a:cubicBezTo>
                <a:cubicBezTo>
                  <a:pt x="6520" y="12607"/>
                  <a:pt x="6553" y="12636"/>
                  <a:pt x="6584" y="12658"/>
                </a:cubicBezTo>
                <a:cubicBezTo>
                  <a:pt x="6608" y="12670"/>
                  <a:pt x="6632" y="12677"/>
                  <a:pt x="6656" y="12679"/>
                </a:cubicBezTo>
                <a:cubicBezTo>
                  <a:pt x="6726" y="12663"/>
                  <a:pt x="6829" y="12568"/>
                  <a:pt x="6872" y="12489"/>
                </a:cubicBezTo>
                <a:cubicBezTo>
                  <a:pt x="6878" y="12451"/>
                  <a:pt x="6882" y="12412"/>
                  <a:pt x="6869" y="12367"/>
                </a:cubicBezTo>
                <a:cubicBezTo>
                  <a:pt x="6868" y="12363"/>
                  <a:pt x="6868" y="12361"/>
                  <a:pt x="6867" y="12357"/>
                </a:cubicBezTo>
                <a:cubicBezTo>
                  <a:pt x="6821" y="12288"/>
                  <a:pt x="6726" y="12228"/>
                  <a:pt x="6641" y="12228"/>
                </a:cubicBezTo>
                <a:cubicBezTo>
                  <a:pt x="6569" y="12228"/>
                  <a:pt x="6339" y="12009"/>
                  <a:pt x="6044" y="11668"/>
                </a:cubicBezTo>
                <a:lnTo>
                  <a:pt x="5564" y="11113"/>
                </a:lnTo>
                <a:lnTo>
                  <a:pt x="5029" y="11113"/>
                </a:lnTo>
                <a:lnTo>
                  <a:pt x="4480" y="11113"/>
                </a:lnTo>
                <a:lnTo>
                  <a:pt x="3932" y="10475"/>
                </a:lnTo>
                <a:cubicBezTo>
                  <a:pt x="3674" y="10174"/>
                  <a:pt x="3492" y="9930"/>
                  <a:pt x="3412" y="9783"/>
                </a:cubicBezTo>
                <a:cubicBezTo>
                  <a:pt x="3385" y="9734"/>
                  <a:pt x="3368" y="9695"/>
                  <a:pt x="3366" y="9669"/>
                </a:cubicBezTo>
                <a:cubicBezTo>
                  <a:pt x="3353" y="9558"/>
                  <a:pt x="3278" y="9491"/>
                  <a:pt x="3199" y="9477"/>
                </a:cubicBezTo>
                <a:close/>
                <a:moveTo>
                  <a:pt x="9535" y="9624"/>
                </a:moveTo>
                <a:cubicBezTo>
                  <a:pt x="9515" y="9625"/>
                  <a:pt x="9498" y="9632"/>
                  <a:pt x="9480" y="9639"/>
                </a:cubicBezTo>
                <a:cubicBezTo>
                  <a:pt x="9357" y="9713"/>
                  <a:pt x="9293" y="9927"/>
                  <a:pt x="9410" y="10052"/>
                </a:cubicBezTo>
                <a:cubicBezTo>
                  <a:pt x="9413" y="10055"/>
                  <a:pt x="9414" y="10056"/>
                  <a:pt x="9417" y="10059"/>
                </a:cubicBezTo>
                <a:cubicBezTo>
                  <a:pt x="9418" y="10060"/>
                  <a:pt x="9418" y="10063"/>
                  <a:pt x="9419" y="10064"/>
                </a:cubicBezTo>
                <a:cubicBezTo>
                  <a:pt x="9432" y="10078"/>
                  <a:pt x="9446" y="10094"/>
                  <a:pt x="9456" y="10118"/>
                </a:cubicBezTo>
                <a:cubicBezTo>
                  <a:pt x="9456" y="10118"/>
                  <a:pt x="9456" y="10119"/>
                  <a:pt x="9456" y="10120"/>
                </a:cubicBezTo>
                <a:cubicBezTo>
                  <a:pt x="9467" y="10144"/>
                  <a:pt x="9475" y="10174"/>
                  <a:pt x="9482" y="10209"/>
                </a:cubicBezTo>
                <a:cubicBezTo>
                  <a:pt x="9497" y="10280"/>
                  <a:pt x="9504" y="10371"/>
                  <a:pt x="9504" y="10482"/>
                </a:cubicBezTo>
                <a:lnTo>
                  <a:pt x="9504" y="10819"/>
                </a:lnTo>
                <a:lnTo>
                  <a:pt x="10298" y="11736"/>
                </a:lnTo>
                <a:lnTo>
                  <a:pt x="11095" y="12651"/>
                </a:lnTo>
                <a:lnTo>
                  <a:pt x="11095" y="15313"/>
                </a:lnTo>
                <a:lnTo>
                  <a:pt x="11095" y="15346"/>
                </a:lnTo>
                <a:cubicBezTo>
                  <a:pt x="11095" y="16063"/>
                  <a:pt x="11090" y="16722"/>
                  <a:pt x="11084" y="17203"/>
                </a:cubicBezTo>
                <a:cubicBezTo>
                  <a:pt x="11077" y="17725"/>
                  <a:pt x="11068" y="18072"/>
                  <a:pt x="11058" y="18084"/>
                </a:cubicBezTo>
                <a:cubicBezTo>
                  <a:pt x="11037" y="18108"/>
                  <a:pt x="10972" y="18078"/>
                  <a:pt x="10915" y="18019"/>
                </a:cubicBezTo>
                <a:cubicBezTo>
                  <a:pt x="10891" y="17993"/>
                  <a:pt x="10872" y="17964"/>
                  <a:pt x="10858" y="17897"/>
                </a:cubicBezTo>
                <a:cubicBezTo>
                  <a:pt x="10846" y="17841"/>
                  <a:pt x="10836" y="17733"/>
                  <a:pt x="10829" y="17603"/>
                </a:cubicBezTo>
                <a:cubicBezTo>
                  <a:pt x="10828" y="17582"/>
                  <a:pt x="10828" y="17579"/>
                  <a:pt x="10827" y="17555"/>
                </a:cubicBezTo>
                <a:cubicBezTo>
                  <a:pt x="10813" y="17200"/>
                  <a:pt x="10810" y="16556"/>
                  <a:pt x="10810" y="15311"/>
                </a:cubicBezTo>
                <a:lnTo>
                  <a:pt x="10810" y="15290"/>
                </a:lnTo>
                <a:lnTo>
                  <a:pt x="10810" y="12709"/>
                </a:lnTo>
                <a:lnTo>
                  <a:pt x="9987" y="11767"/>
                </a:lnTo>
                <a:lnTo>
                  <a:pt x="9248" y="10918"/>
                </a:lnTo>
                <a:cubicBezTo>
                  <a:pt x="9261" y="10951"/>
                  <a:pt x="9255" y="10990"/>
                  <a:pt x="9228" y="11009"/>
                </a:cubicBezTo>
                <a:lnTo>
                  <a:pt x="9930" y="11832"/>
                </a:lnTo>
                <a:lnTo>
                  <a:pt x="10097" y="12025"/>
                </a:lnTo>
                <a:lnTo>
                  <a:pt x="10753" y="12782"/>
                </a:lnTo>
                <a:lnTo>
                  <a:pt x="10753" y="12790"/>
                </a:lnTo>
                <a:lnTo>
                  <a:pt x="10753" y="15349"/>
                </a:lnTo>
                <a:lnTo>
                  <a:pt x="10753" y="15351"/>
                </a:lnTo>
                <a:cubicBezTo>
                  <a:pt x="10753" y="16382"/>
                  <a:pt x="10751" y="17030"/>
                  <a:pt x="10739" y="17423"/>
                </a:cubicBezTo>
                <a:cubicBezTo>
                  <a:pt x="10734" y="17591"/>
                  <a:pt x="10726" y="17702"/>
                  <a:pt x="10718" y="17785"/>
                </a:cubicBezTo>
                <a:cubicBezTo>
                  <a:pt x="10716" y="17799"/>
                  <a:pt x="10717" y="17830"/>
                  <a:pt x="10715" y="17841"/>
                </a:cubicBezTo>
                <a:cubicBezTo>
                  <a:pt x="10715" y="17842"/>
                  <a:pt x="10715" y="17843"/>
                  <a:pt x="10715" y="17844"/>
                </a:cubicBezTo>
                <a:cubicBezTo>
                  <a:pt x="10711" y="17875"/>
                  <a:pt x="10703" y="17882"/>
                  <a:pt x="10698" y="17902"/>
                </a:cubicBezTo>
                <a:cubicBezTo>
                  <a:pt x="10691" y="17933"/>
                  <a:pt x="10687" y="17980"/>
                  <a:pt x="10678" y="17988"/>
                </a:cubicBezTo>
                <a:cubicBezTo>
                  <a:pt x="10676" y="17990"/>
                  <a:pt x="10673" y="17989"/>
                  <a:pt x="10671" y="17991"/>
                </a:cubicBezTo>
                <a:cubicBezTo>
                  <a:pt x="10671" y="17991"/>
                  <a:pt x="10672" y="17993"/>
                  <a:pt x="10671" y="17993"/>
                </a:cubicBezTo>
                <a:cubicBezTo>
                  <a:pt x="10658" y="18006"/>
                  <a:pt x="10641" y="18013"/>
                  <a:pt x="10625" y="18021"/>
                </a:cubicBezTo>
                <a:cubicBezTo>
                  <a:pt x="10621" y="18023"/>
                  <a:pt x="10617" y="18027"/>
                  <a:pt x="10612" y="18029"/>
                </a:cubicBezTo>
                <a:cubicBezTo>
                  <a:pt x="10612" y="18029"/>
                  <a:pt x="10611" y="18029"/>
                  <a:pt x="10610" y="18029"/>
                </a:cubicBezTo>
                <a:cubicBezTo>
                  <a:pt x="10578" y="18041"/>
                  <a:pt x="10549" y="18045"/>
                  <a:pt x="10529" y="18031"/>
                </a:cubicBezTo>
                <a:cubicBezTo>
                  <a:pt x="10488" y="18002"/>
                  <a:pt x="10470" y="18424"/>
                  <a:pt x="10470" y="19361"/>
                </a:cubicBezTo>
                <a:cubicBezTo>
                  <a:pt x="10470" y="20521"/>
                  <a:pt x="10456" y="20746"/>
                  <a:pt x="10382" y="20818"/>
                </a:cubicBezTo>
                <a:cubicBezTo>
                  <a:pt x="10333" y="20865"/>
                  <a:pt x="10302" y="20977"/>
                  <a:pt x="10312" y="21071"/>
                </a:cubicBezTo>
                <a:cubicBezTo>
                  <a:pt x="10319" y="21142"/>
                  <a:pt x="10329" y="21183"/>
                  <a:pt x="10358" y="21208"/>
                </a:cubicBezTo>
                <a:cubicBezTo>
                  <a:pt x="10358" y="21208"/>
                  <a:pt x="10360" y="21208"/>
                  <a:pt x="10360" y="21208"/>
                </a:cubicBezTo>
                <a:cubicBezTo>
                  <a:pt x="10380" y="21220"/>
                  <a:pt x="10403" y="21230"/>
                  <a:pt x="10430" y="21236"/>
                </a:cubicBezTo>
                <a:cubicBezTo>
                  <a:pt x="10433" y="21236"/>
                  <a:pt x="10438" y="21238"/>
                  <a:pt x="10441" y="21238"/>
                </a:cubicBezTo>
                <a:cubicBezTo>
                  <a:pt x="10465" y="21241"/>
                  <a:pt x="10492" y="21243"/>
                  <a:pt x="10527" y="21243"/>
                </a:cubicBezTo>
                <a:cubicBezTo>
                  <a:pt x="10701" y="21243"/>
                  <a:pt x="10726" y="21265"/>
                  <a:pt x="10742" y="21423"/>
                </a:cubicBezTo>
                <a:cubicBezTo>
                  <a:pt x="10742" y="21424"/>
                  <a:pt x="10742" y="21424"/>
                  <a:pt x="10742" y="21426"/>
                </a:cubicBezTo>
                <a:cubicBezTo>
                  <a:pt x="10749" y="21494"/>
                  <a:pt x="10767" y="21541"/>
                  <a:pt x="10783" y="21570"/>
                </a:cubicBezTo>
                <a:cubicBezTo>
                  <a:pt x="10811" y="21600"/>
                  <a:pt x="10864" y="21564"/>
                  <a:pt x="10963" y="21456"/>
                </a:cubicBezTo>
                <a:cubicBezTo>
                  <a:pt x="11048" y="21330"/>
                  <a:pt x="11127" y="21151"/>
                  <a:pt x="11145" y="20998"/>
                </a:cubicBezTo>
                <a:cubicBezTo>
                  <a:pt x="11164" y="20844"/>
                  <a:pt x="11168" y="18867"/>
                  <a:pt x="11152" y="16605"/>
                </a:cubicBezTo>
                <a:lnTo>
                  <a:pt x="11152" y="16526"/>
                </a:lnTo>
                <a:lnTo>
                  <a:pt x="11152" y="16524"/>
                </a:lnTo>
                <a:lnTo>
                  <a:pt x="11145" y="15650"/>
                </a:lnTo>
                <a:cubicBezTo>
                  <a:pt x="11105" y="15559"/>
                  <a:pt x="11097" y="15222"/>
                  <a:pt x="11108" y="14404"/>
                </a:cubicBezTo>
                <a:cubicBezTo>
                  <a:pt x="11112" y="14088"/>
                  <a:pt x="11122" y="13892"/>
                  <a:pt x="11132" y="13710"/>
                </a:cubicBezTo>
                <a:lnTo>
                  <a:pt x="11126" y="13094"/>
                </a:lnTo>
                <a:cubicBezTo>
                  <a:pt x="11116" y="12731"/>
                  <a:pt x="11105" y="12480"/>
                  <a:pt x="11091" y="12456"/>
                </a:cubicBezTo>
                <a:lnTo>
                  <a:pt x="10358" y="11605"/>
                </a:lnTo>
                <a:cubicBezTo>
                  <a:pt x="10351" y="11597"/>
                  <a:pt x="10349" y="11594"/>
                  <a:pt x="10342" y="11587"/>
                </a:cubicBezTo>
                <a:cubicBezTo>
                  <a:pt x="10333" y="11576"/>
                  <a:pt x="10329" y="11574"/>
                  <a:pt x="10320" y="11564"/>
                </a:cubicBezTo>
                <a:cubicBezTo>
                  <a:pt x="9963" y="11151"/>
                  <a:pt x="9769" y="10921"/>
                  <a:pt x="9671" y="10774"/>
                </a:cubicBezTo>
                <a:cubicBezTo>
                  <a:pt x="9621" y="10698"/>
                  <a:pt x="9593" y="10640"/>
                  <a:pt x="9579" y="10586"/>
                </a:cubicBezTo>
                <a:cubicBezTo>
                  <a:pt x="9564" y="10532"/>
                  <a:pt x="9561" y="10481"/>
                  <a:pt x="9561" y="10416"/>
                </a:cubicBezTo>
                <a:cubicBezTo>
                  <a:pt x="9561" y="10337"/>
                  <a:pt x="9570" y="10258"/>
                  <a:pt x="9585" y="10196"/>
                </a:cubicBezTo>
                <a:cubicBezTo>
                  <a:pt x="9600" y="10134"/>
                  <a:pt x="9622" y="10089"/>
                  <a:pt x="9647" y="10064"/>
                </a:cubicBezTo>
                <a:cubicBezTo>
                  <a:pt x="9707" y="10007"/>
                  <a:pt x="9733" y="9904"/>
                  <a:pt x="9728" y="9811"/>
                </a:cubicBezTo>
                <a:cubicBezTo>
                  <a:pt x="9719" y="9732"/>
                  <a:pt x="9681" y="9660"/>
                  <a:pt x="9616" y="9636"/>
                </a:cubicBezTo>
                <a:cubicBezTo>
                  <a:pt x="9588" y="9626"/>
                  <a:pt x="9561" y="9622"/>
                  <a:pt x="9535" y="9624"/>
                </a:cubicBezTo>
                <a:close/>
                <a:moveTo>
                  <a:pt x="4566" y="9679"/>
                </a:moveTo>
                <a:cubicBezTo>
                  <a:pt x="4436" y="9688"/>
                  <a:pt x="4323" y="9840"/>
                  <a:pt x="4403" y="10014"/>
                </a:cubicBezTo>
                <a:cubicBezTo>
                  <a:pt x="4469" y="10156"/>
                  <a:pt x="4641" y="10165"/>
                  <a:pt x="4737" y="10031"/>
                </a:cubicBezTo>
                <a:cubicBezTo>
                  <a:pt x="4787" y="9962"/>
                  <a:pt x="4919" y="9933"/>
                  <a:pt x="5184" y="9933"/>
                </a:cubicBezTo>
                <a:lnTo>
                  <a:pt x="5562" y="9933"/>
                </a:lnTo>
                <a:lnTo>
                  <a:pt x="6545" y="11067"/>
                </a:lnTo>
                <a:lnTo>
                  <a:pt x="6571" y="11098"/>
                </a:lnTo>
                <a:cubicBezTo>
                  <a:pt x="6870" y="11444"/>
                  <a:pt x="7127" y="11756"/>
                  <a:pt x="7304" y="11979"/>
                </a:cubicBezTo>
                <a:cubicBezTo>
                  <a:pt x="7314" y="11993"/>
                  <a:pt x="7334" y="12015"/>
                  <a:pt x="7343" y="12028"/>
                </a:cubicBezTo>
                <a:cubicBezTo>
                  <a:pt x="7467" y="12186"/>
                  <a:pt x="7548" y="12301"/>
                  <a:pt x="7538" y="12311"/>
                </a:cubicBezTo>
                <a:cubicBezTo>
                  <a:pt x="7491" y="12366"/>
                  <a:pt x="7436" y="12379"/>
                  <a:pt x="7345" y="12329"/>
                </a:cubicBezTo>
                <a:cubicBezTo>
                  <a:pt x="7345" y="12329"/>
                  <a:pt x="7344" y="12329"/>
                  <a:pt x="7343" y="12329"/>
                </a:cubicBezTo>
                <a:cubicBezTo>
                  <a:pt x="7234" y="12316"/>
                  <a:pt x="7034" y="12097"/>
                  <a:pt x="6477" y="11450"/>
                </a:cubicBezTo>
                <a:cubicBezTo>
                  <a:pt x="6473" y="11446"/>
                  <a:pt x="6469" y="11444"/>
                  <a:pt x="6466" y="11440"/>
                </a:cubicBezTo>
                <a:cubicBezTo>
                  <a:pt x="6443" y="11414"/>
                  <a:pt x="6434" y="11403"/>
                  <a:pt x="6413" y="11379"/>
                </a:cubicBezTo>
                <a:cubicBezTo>
                  <a:pt x="5794" y="10672"/>
                  <a:pt x="5652" y="10539"/>
                  <a:pt x="5498" y="10525"/>
                </a:cubicBezTo>
                <a:cubicBezTo>
                  <a:pt x="5492" y="10525"/>
                  <a:pt x="5489" y="10523"/>
                  <a:pt x="5483" y="10523"/>
                </a:cubicBezTo>
                <a:cubicBezTo>
                  <a:pt x="5440" y="10523"/>
                  <a:pt x="5393" y="10510"/>
                  <a:pt x="5349" y="10498"/>
                </a:cubicBezTo>
                <a:cubicBezTo>
                  <a:pt x="5337" y="10495"/>
                  <a:pt x="5325" y="10496"/>
                  <a:pt x="5314" y="10492"/>
                </a:cubicBezTo>
                <a:cubicBezTo>
                  <a:pt x="5255" y="10475"/>
                  <a:pt x="5203" y="10451"/>
                  <a:pt x="5171" y="10424"/>
                </a:cubicBezTo>
                <a:cubicBezTo>
                  <a:pt x="5032" y="10302"/>
                  <a:pt x="4857" y="10406"/>
                  <a:pt x="4866" y="10591"/>
                </a:cubicBezTo>
                <a:cubicBezTo>
                  <a:pt x="4869" y="10617"/>
                  <a:pt x="4873" y="10643"/>
                  <a:pt x="4879" y="10662"/>
                </a:cubicBezTo>
                <a:cubicBezTo>
                  <a:pt x="4882" y="10670"/>
                  <a:pt x="4885" y="10673"/>
                  <a:pt x="4888" y="10680"/>
                </a:cubicBezTo>
                <a:cubicBezTo>
                  <a:pt x="4917" y="10726"/>
                  <a:pt x="4964" y="10759"/>
                  <a:pt x="5018" y="10771"/>
                </a:cubicBezTo>
                <a:cubicBezTo>
                  <a:pt x="5021" y="10772"/>
                  <a:pt x="5023" y="10771"/>
                  <a:pt x="5026" y="10771"/>
                </a:cubicBezTo>
                <a:cubicBezTo>
                  <a:pt x="5027" y="10771"/>
                  <a:pt x="5028" y="10771"/>
                  <a:pt x="5029" y="10771"/>
                </a:cubicBezTo>
                <a:cubicBezTo>
                  <a:pt x="5110" y="10781"/>
                  <a:pt x="5206" y="10743"/>
                  <a:pt x="5246" y="10687"/>
                </a:cubicBezTo>
                <a:cubicBezTo>
                  <a:pt x="5266" y="10660"/>
                  <a:pt x="5284" y="10638"/>
                  <a:pt x="5305" y="10622"/>
                </a:cubicBezTo>
                <a:cubicBezTo>
                  <a:pt x="5469" y="10476"/>
                  <a:pt x="5681" y="10659"/>
                  <a:pt x="6413" y="11506"/>
                </a:cubicBezTo>
                <a:lnTo>
                  <a:pt x="7181" y="12395"/>
                </a:lnTo>
                <a:cubicBezTo>
                  <a:pt x="7248" y="12416"/>
                  <a:pt x="7336" y="12423"/>
                  <a:pt x="7470" y="12423"/>
                </a:cubicBezTo>
                <a:cubicBezTo>
                  <a:pt x="7645" y="12423"/>
                  <a:pt x="7784" y="12402"/>
                  <a:pt x="7795" y="12377"/>
                </a:cubicBezTo>
                <a:cubicBezTo>
                  <a:pt x="7788" y="12349"/>
                  <a:pt x="7308" y="11786"/>
                  <a:pt x="6716" y="11108"/>
                </a:cubicBezTo>
                <a:lnTo>
                  <a:pt x="5632" y="9867"/>
                </a:lnTo>
                <a:lnTo>
                  <a:pt x="5241" y="9867"/>
                </a:lnTo>
                <a:lnTo>
                  <a:pt x="5219" y="9867"/>
                </a:lnTo>
                <a:cubicBezTo>
                  <a:pt x="5168" y="9867"/>
                  <a:pt x="5145" y="9861"/>
                  <a:pt x="5103" y="9859"/>
                </a:cubicBezTo>
                <a:cubicBezTo>
                  <a:pt x="5031" y="9859"/>
                  <a:pt x="4964" y="9858"/>
                  <a:pt x="4917" y="9852"/>
                </a:cubicBezTo>
                <a:cubicBezTo>
                  <a:pt x="4905" y="9850"/>
                  <a:pt x="4903" y="9846"/>
                  <a:pt x="4893" y="9844"/>
                </a:cubicBezTo>
                <a:cubicBezTo>
                  <a:pt x="4875" y="9840"/>
                  <a:pt x="4861" y="9836"/>
                  <a:pt x="4846" y="9831"/>
                </a:cubicBezTo>
                <a:cubicBezTo>
                  <a:pt x="4830" y="9826"/>
                  <a:pt x="4804" y="9821"/>
                  <a:pt x="4794" y="9814"/>
                </a:cubicBezTo>
                <a:cubicBezTo>
                  <a:pt x="4784" y="9805"/>
                  <a:pt x="4768" y="9801"/>
                  <a:pt x="4765" y="9791"/>
                </a:cubicBezTo>
                <a:cubicBezTo>
                  <a:pt x="4757" y="9783"/>
                  <a:pt x="4743" y="9776"/>
                  <a:pt x="4737" y="9768"/>
                </a:cubicBezTo>
                <a:cubicBezTo>
                  <a:pt x="4695" y="9710"/>
                  <a:pt x="4631" y="9685"/>
                  <a:pt x="4566" y="9679"/>
                </a:cubicBezTo>
                <a:close/>
                <a:moveTo>
                  <a:pt x="17014" y="9684"/>
                </a:moveTo>
                <a:cubicBezTo>
                  <a:pt x="16950" y="9676"/>
                  <a:pt x="16867" y="9711"/>
                  <a:pt x="16828" y="9765"/>
                </a:cubicBezTo>
                <a:cubicBezTo>
                  <a:pt x="16814" y="9785"/>
                  <a:pt x="16794" y="9800"/>
                  <a:pt x="16768" y="9814"/>
                </a:cubicBezTo>
                <a:cubicBezTo>
                  <a:pt x="16765" y="9816"/>
                  <a:pt x="16757" y="9816"/>
                  <a:pt x="16753" y="9819"/>
                </a:cubicBezTo>
                <a:cubicBezTo>
                  <a:pt x="16687" y="9854"/>
                  <a:pt x="16568" y="9867"/>
                  <a:pt x="16328" y="9867"/>
                </a:cubicBezTo>
                <a:cubicBezTo>
                  <a:pt x="16326" y="9867"/>
                  <a:pt x="16325" y="9867"/>
                  <a:pt x="16323" y="9867"/>
                </a:cubicBezTo>
                <a:lnTo>
                  <a:pt x="15891" y="9867"/>
                </a:lnTo>
                <a:lnTo>
                  <a:pt x="14825" y="11095"/>
                </a:lnTo>
                <a:cubicBezTo>
                  <a:pt x="14239" y="11771"/>
                  <a:pt x="13761" y="12347"/>
                  <a:pt x="13761" y="12375"/>
                </a:cubicBezTo>
                <a:cubicBezTo>
                  <a:pt x="13761" y="12402"/>
                  <a:pt x="13897" y="12423"/>
                  <a:pt x="14061" y="12423"/>
                </a:cubicBezTo>
                <a:lnTo>
                  <a:pt x="14360" y="12423"/>
                </a:lnTo>
                <a:lnTo>
                  <a:pt x="14840" y="11865"/>
                </a:lnTo>
                <a:lnTo>
                  <a:pt x="15320" y="11311"/>
                </a:lnTo>
                <a:lnTo>
                  <a:pt x="16036" y="11311"/>
                </a:lnTo>
                <a:cubicBezTo>
                  <a:pt x="16320" y="11311"/>
                  <a:pt x="16505" y="11314"/>
                  <a:pt x="16624" y="11328"/>
                </a:cubicBezTo>
                <a:cubicBezTo>
                  <a:pt x="16743" y="11343"/>
                  <a:pt x="16798" y="11368"/>
                  <a:pt x="16826" y="11407"/>
                </a:cubicBezTo>
                <a:cubicBezTo>
                  <a:pt x="16845" y="11434"/>
                  <a:pt x="16867" y="11455"/>
                  <a:pt x="16889" y="11470"/>
                </a:cubicBezTo>
                <a:cubicBezTo>
                  <a:pt x="17024" y="11555"/>
                  <a:pt x="17201" y="11428"/>
                  <a:pt x="17203" y="11247"/>
                </a:cubicBezTo>
                <a:cubicBezTo>
                  <a:pt x="17203" y="11246"/>
                  <a:pt x="17203" y="11246"/>
                  <a:pt x="17203" y="11245"/>
                </a:cubicBezTo>
                <a:cubicBezTo>
                  <a:pt x="17203" y="11241"/>
                  <a:pt x="17201" y="11236"/>
                  <a:pt x="17201" y="11232"/>
                </a:cubicBezTo>
                <a:cubicBezTo>
                  <a:pt x="17200" y="11213"/>
                  <a:pt x="17197" y="11194"/>
                  <a:pt x="17192" y="11174"/>
                </a:cubicBezTo>
                <a:cubicBezTo>
                  <a:pt x="17186" y="11157"/>
                  <a:pt x="17178" y="11139"/>
                  <a:pt x="17168" y="11126"/>
                </a:cubicBezTo>
                <a:cubicBezTo>
                  <a:pt x="17134" y="11083"/>
                  <a:pt x="17079" y="11061"/>
                  <a:pt x="17021" y="11052"/>
                </a:cubicBezTo>
                <a:cubicBezTo>
                  <a:pt x="16949" y="11053"/>
                  <a:pt x="16871" y="11083"/>
                  <a:pt x="16826" y="11146"/>
                </a:cubicBezTo>
                <a:cubicBezTo>
                  <a:pt x="16812" y="11164"/>
                  <a:pt x="16791" y="11177"/>
                  <a:pt x="16762" y="11189"/>
                </a:cubicBezTo>
                <a:cubicBezTo>
                  <a:pt x="16687" y="11231"/>
                  <a:pt x="16497" y="11242"/>
                  <a:pt x="16023" y="11242"/>
                </a:cubicBezTo>
                <a:cubicBezTo>
                  <a:pt x="16016" y="11242"/>
                  <a:pt x="16016" y="11242"/>
                  <a:pt x="16009" y="11242"/>
                </a:cubicBezTo>
                <a:lnTo>
                  <a:pt x="15272" y="11242"/>
                </a:lnTo>
                <a:lnTo>
                  <a:pt x="14915" y="11650"/>
                </a:lnTo>
                <a:lnTo>
                  <a:pt x="14783" y="11802"/>
                </a:lnTo>
                <a:cubicBezTo>
                  <a:pt x="14654" y="11952"/>
                  <a:pt x="14548" y="12060"/>
                  <a:pt x="14456" y="12149"/>
                </a:cubicBezTo>
                <a:cubicBezTo>
                  <a:pt x="14338" y="12271"/>
                  <a:pt x="14248" y="12357"/>
                  <a:pt x="14230" y="12357"/>
                </a:cubicBezTo>
                <a:cubicBezTo>
                  <a:pt x="14222" y="12357"/>
                  <a:pt x="14209" y="12349"/>
                  <a:pt x="14199" y="12344"/>
                </a:cubicBezTo>
                <a:cubicBezTo>
                  <a:pt x="14112" y="12381"/>
                  <a:pt x="14053" y="12362"/>
                  <a:pt x="14013" y="12286"/>
                </a:cubicBezTo>
                <a:cubicBezTo>
                  <a:pt x="13990" y="12244"/>
                  <a:pt x="14395" y="11737"/>
                  <a:pt x="14983" y="11073"/>
                </a:cubicBezTo>
                <a:lnTo>
                  <a:pt x="15990" y="9933"/>
                </a:lnTo>
                <a:lnTo>
                  <a:pt x="16371" y="9933"/>
                </a:lnTo>
                <a:cubicBezTo>
                  <a:pt x="16376" y="9933"/>
                  <a:pt x="16378" y="9935"/>
                  <a:pt x="16382" y="9935"/>
                </a:cubicBezTo>
                <a:cubicBezTo>
                  <a:pt x="16457" y="9935"/>
                  <a:pt x="16493" y="9942"/>
                  <a:pt x="16545" y="9945"/>
                </a:cubicBezTo>
                <a:cubicBezTo>
                  <a:pt x="16589" y="9949"/>
                  <a:pt x="16650" y="9948"/>
                  <a:pt x="16683" y="9955"/>
                </a:cubicBezTo>
                <a:cubicBezTo>
                  <a:pt x="16704" y="9960"/>
                  <a:pt x="16722" y="9966"/>
                  <a:pt x="16738" y="9973"/>
                </a:cubicBezTo>
                <a:cubicBezTo>
                  <a:pt x="16778" y="9989"/>
                  <a:pt x="16809" y="10008"/>
                  <a:pt x="16828" y="10034"/>
                </a:cubicBezTo>
                <a:cubicBezTo>
                  <a:pt x="16867" y="10089"/>
                  <a:pt x="16950" y="10124"/>
                  <a:pt x="17014" y="10115"/>
                </a:cubicBezTo>
                <a:cubicBezTo>
                  <a:pt x="17035" y="10111"/>
                  <a:pt x="17055" y="10107"/>
                  <a:pt x="17069" y="10100"/>
                </a:cubicBezTo>
                <a:cubicBezTo>
                  <a:pt x="17083" y="10093"/>
                  <a:pt x="17093" y="10081"/>
                  <a:pt x="17102" y="10069"/>
                </a:cubicBezTo>
                <a:cubicBezTo>
                  <a:pt x="17105" y="10065"/>
                  <a:pt x="17110" y="10064"/>
                  <a:pt x="17113" y="10059"/>
                </a:cubicBezTo>
                <a:cubicBezTo>
                  <a:pt x="17113" y="10059"/>
                  <a:pt x="17113" y="10057"/>
                  <a:pt x="17113" y="10057"/>
                </a:cubicBezTo>
                <a:cubicBezTo>
                  <a:pt x="17131" y="10023"/>
                  <a:pt x="17137" y="9974"/>
                  <a:pt x="17137" y="9900"/>
                </a:cubicBezTo>
                <a:cubicBezTo>
                  <a:pt x="17137" y="9826"/>
                  <a:pt x="17131" y="9776"/>
                  <a:pt x="17113" y="9743"/>
                </a:cubicBezTo>
                <a:cubicBezTo>
                  <a:pt x="17113" y="9742"/>
                  <a:pt x="17113" y="9740"/>
                  <a:pt x="17113" y="9740"/>
                </a:cubicBezTo>
                <a:cubicBezTo>
                  <a:pt x="17110" y="9735"/>
                  <a:pt x="17105" y="9734"/>
                  <a:pt x="17102" y="9730"/>
                </a:cubicBezTo>
                <a:cubicBezTo>
                  <a:pt x="17093" y="9719"/>
                  <a:pt x="17083" y="9707"/>
                  <a:pt x="17069" y="9700"/>
                </a:cubicBezTo>
                <a:cubicBezTo>
                  <a:pt x="17055" y="9692"/>
                  <a:pt x="17035" y="9688"/>
                  <a:pt x="17014" y="9684"/>
                </a:cubicBezTo>
                <a:close/>
                <a:moveTo>
                  <a:pt x="2032" y="10067"/>
                </a:moveTo>
                <a:cubicBezTo>
                  <a:pt x="2003" y="10072"/>
                  <a:pt x="1978" y="10087"/>
                  <a:pt x="1953" y="10105"/>
                </a:cubicBezTo>
                <a:cubicBezTo>
                  <a:pt x="1882" y="10167"/>
                  <a:pt x="1848" y="10286"/>
                  <a:pt x="1911" y="10416"/>
                </a:cubicBezTo>
                <a:cubicBezTo>
                  <a:pt x="1931" y="10457"/>
                  <a:pt x="1960" y="10481"/>
                  <a:pt x="1994" y="10498"/>
                </a:cubicBezTo>
                <a:cubicBezTo>
                  <a:pt x="2000" y="10499"/>
                  <a:pt x="2004" y="10496"/>
                  <a:pt x="2010" y="10498"/>
                </a:cubicBezTo>
                <a:cubicBezTo>
                  <a:pt x="2105" y="10520"/>
                  <a:pt x="2180" y="10496"/>
                  <a:pt x="2229" y="10434"/>
                </a:cubicBezTo>
                <a:cubicBezTo>
                  <a:pt x="2231" y="10431"/>
                  <a:pt x="2236" y="10432"/>
                  <a:pt x="2238" y="10429"/>
                </a:cubicBezTo>
                <a:cubicBezTo>
                  <a:pt x="2239" y="10427"/>
                  <a:pt x="2241" y="10426"/>
                  <a:pt x="2242" y="10424"/>
                </a:cubicBezTo>
                <a:cubicBezTo>
                  <a:pt x="2290" y="10357"/>
                  <a:pt x="2392" y="10326"/>
                  <a:pt x="2510" y="10330"/>
                </a:cubicBezTo>
                <a:cubicBezTo>
                  <a:pt x="2584" y="10330"/>
                  <a:pt x="2656" y="10348"/>
                  <a:pt x="2718" y="10376"/>
                </a:cubicBezTo>
                <a:cubicBezTo>
                  <a:pt x="2767" y="10393"/>
                  <a:pt x="2816" y="10411"/>
                  <a:pt x="2859" y="10439"/>
                </a:cubicBezTo>
                <a:cubicBezTo>
                  <a:pt x="2899" y="10466"/>
                  <a:pt x="2930" y="10486"/>
                  <a:pt x="2955" y="10500"/>
                </a:cubicBezTo>
                <a:cubicBezTo>
                  <a:pt x="2990" y="10505"/>
                  <a:pt x="3025" y="10507"/>
                  <a:pt x="3065" y="10495"/>
                </a:cubicBezTo>
                <a:cubicBezTo>
                  <a:pt x="3073" y="10493"/>
                  <a:pt x="3077" y="10490"/>
                  <a:pt x="3085" y="10487"/>
                </a:cubicBezTo>
                <a:cubicBezTo>
                  <a:pt x="3099" y="10474"/>
                  <a:pt x="3112" y="10461"/>
                  <a:pt x="3131" y="10439"/>
                </a:cubicBezTo>
                <a:cubicBezTo>
                  <a:pt x="3169" y="10395"/>
                  <a:pt x="3190" y="10360"/>
                  <a:pt x="3197" y="10325"/>
                </a:cubicBezTo>
                <a:cubicBezTo>
                  <a:pt x="3197" y="10323"/>
                  <a:pt x="3197" y="10320"/>
                  <a:pt x="3197" y="10318"/>
                </a:cubicBezTo>
                <a:cubicBezTo>
                  <a:pt x="3201" y="10284"/>
                  <a:pt x="3195" y="10250"/>
                  <a:pt x="3172" y="10209"/>
                </a:cubicBezTo>
                <a:cubicBezTo>
                  <a:pt x="3132" y="10134"/>
                  <a:pt x="3064" y="10093"/>
                  <a:pt x="2997" y="10082"/>
                </a:cubicBezTo>
                <a:cubicBezTo>
                  <a:pt x="2924" y="10083"/>
                  <a:pt x="2846" y="10109"/>
                  <a:pt x="2810" y="10158"/>
                </a:cubicBezTo>
                <a:cubicBezTo>
                  <a:pt x="2787" y="10191"/>
                  <a:pt x="2745" y="10215"/>
                  <a:pt x="2694" y="10232"/>
                </a:cubicBezTo>
                <a:cubicBezTo>
                  <a:pt x="2693" y="10232"/>
                  <a:pt x="2693" y="10231"/>
                  <a:pt x="2692" y="10232"/>
                </a:cubicBezTo>
                <a:cubicBezTo>
                  <a:pt x="2679" y="10236"/>
                  <a:pt x="2664" y="10236"/>
                  <a:pt x="2650" y="10239"/>
                </a:cubicBezTo>
                <a:cubicBezTo>
                  <a:pt x="2607" y="10249"/>
                  <a:pt x="2563" y="10257"/>
                  <a:pt x="2516" y="10257"/>
                </a:cubicBezTo>
                <a:cubicBezTo>
                  <a:pt x="2516" y="10257"/>
                  <a:pt x="2515" y="10257"/>
                  <a:pt x="2514" y="10257"/>
                </a:cubicBezTo>
                <a:cubicBezTo>
                  <a:pt x="2460" y="10264"/>
                  <a:pt x="2407" y="10264"/>
                  <a:pt x="2363" y="10254"/>
                </a:cubicBezTo>
                <a:cubicBezTo>
                  <a:pt x="2342" y="10249"/>
                  <a:pt x="2321" y="10241"/>
                  <a:pt x="2306" y="10232"/>
                </a:cubicBezTo>
                <a:cubicBezTo>
                  <a:pt x="2290" y="10222"/>
                  <a:pt x="2278" y="10210"/>
                  <a:pt x="2271" y="10196"/>
                </a:cubicBezTo>
                <a:cubicBezTo>
                  <a:pt x="2269" y="10193"/>
                  <a:pt x="2272" y="10185"/>
                  <a:pt x="2271" y="10181"/>
                </a:cubicBezTo>
                <a:cubicBezTo>
                  <a:pt x="2262" y="10173"/>
                  <a:pt x="2249" y="10169"/>
                  <a:pt x="2242" y="10161"/>
                </a:cubicBezTo>
                <a:cubicBezTo>
                  <a:pt x="2214" y="10121"/>
                  <a:pt x="2179" y="10095"/>
                  <a:pt x="2144" y="10080"/>
                </a:cubicBezTo>
                <a:cubicBezTo>
                  <a:pt x="2108" y="10064"/>
                  <a:pt x="2068" y="10060"/>
                  <a:pt x="2032" y="10067"/>
                </a:cubicBezTo>
                <a:close/>
                <a:moveTo>
                  <a:pt x="18614" y="10095"/>
                </a:moveTo>
                <a:cubicBezTo>
                  <a:pt x="18544" y="10095"/>
                  <a:pt x="18501" y="10103"/>
                  <a:pt x="18473" y="10128"/>
                </a:cubicBezTo>
                <a:cubicBezTo>
                  <a:pt x="18445" y="10152"/>
                  <a:pt x="18432" y="10193"/>
                  <a:pt x="18425" y="10259"/>
                </a:cubicBezTo>
                <a:cubicBezTo>
                  <a:pt x="18419" y="10311"/>
                  <a:pt x="18364" y="10413"/>
                  <a:pt x="18267" y="10551"/>
                </a:cubicBezTo>
                <a:cubicBezTo>
                  <a:pt x="18170" y="10689"/>
                  <a:pt x="18031" y="10862"/>
                  <a:pt x="17859" y="11062"/>
                </a:cubicBezTo>
                <a:lnTo>
                  <a:pt x="17310" y="11703"/>
                </a:lnTo>
                <a:lnTo>
                  <a:pt x="16768" y="11703"/>
                </a:lnTo>
                <a:lnTo>
                  <a:pt x="16753" y="11703"/>
                </a:lnTo>
                <a:lnTo>
                  <a:pt x="16227" y="11703"/>
                </a:lnTo>
                <a:lnTo>
                  <a:pt x="15750" y="12256"/>
                </a:lnTo>
                <a:cubicBezTo>
                  <a:pt x="15441" y="12615"/>
                  <a:pt x="15222" y="12818"/>
                  <a:pt x="15127" y="12831"/>
                </a:cubicBezTo>
                <a:cubicBezTo>
                  <a:pt x="15017" y="12845"/>
                  <a:pt x="14953" y="12968"/>
                  <a:pt x="14958" y="13079"/>
                </a:cubicBezTo>
                <a:cubicBezTo>
                  <a:pt x="14960" y="13097"/>
                  <a:pt x="14960" y="13118"/>
                  <a:pt x="14963" y="13135"/>
                </a:cubicBezTo>
                <a:cubicBezTo>
                  <a:pt x="14973" y="13167"/>
                  <a:pt x="14989" y="13197"/>
                  <a:pt x="15018" y="13218"/>
                </a:cubicBezTo>
                <a:cubicBezTo>
                  <a:pt x="15052" y="13243"/>
                  <a:pt x="15100" y="13259"/>
                  <a:pt x="15138" y="13266"/>
                </a:cubicBezTo>
                <a:cubicBezTo>
                  <a:pt x="15182" y="13256"/>
                  <a:pt x="15219" y="13234"/>
                  <a:pt x="15255" y="13200"/>
                </a:cubicBezTo>
                <a:cubicBezTo>
                  <a:pt x="15305" y="13129"/>
                  <a:pt x="15343" y="13027"/>
                  <a:pt x="15310" y="12988"/>
                </a:cubicBezTo>
                <a:cubicBezTo>
                  <a:pt x="15289" y="12964"/>
                  <a:pt x="15498" y="12680"/>
                  <a:pt x="15777" y="12357"/>
                </a:cubicBezTo>
                <a:lnTo>
                  <a:pt x="15797" y="12334"/>
                </a:lnTo>
                <a:lnTo>
                  <a:pt x="16284" y="11767"/>
                </a:lnTo>
                <a:lnTo>
                  <a:pt x="16288" y="11767"/>
                </a:lnTo>
                <a:lnTo>
                  <a:pt x="16845" y="11767"/>
                </a:lnTo>
                <a:lnTo>
                  <a:pt x="16856" y="11767"/>
                </a:lnTo>
                <a:lnTo>
                  <a:pt x="17407" y="11767"/>
                </a:lnTo>
                <a:lnTo>
                  <a:pt x="17931" y="11146"/>
                </a:lnTo>
                <a:cubicBezTo>
                  <a:pt x="18224" y="10798"/>
                  <a:pt x="18503" y="10521"/>
                  <a:pt x="18563" y="10520"/>
                </a:cubicBezTo>
                <a:cubicBezTo>
                  <a:pt x="18648" y="10520"/>
                  <a:pt x="18713" y="10494"/>
                  <a:pt x="18754" y="10449"/>
                </a:cubicBezTo>
                <a:cubicBezTo>
                  <a:pt x="18778" y="10414"/>
                  <a:pt x="18783" y="10367"/>
                  <a:pt x="18783" y="10290"/>
                </a:cubicBezTo>
                <a:cubicBezTo>
                  <a:pt x="18783" y="10208"/>
                  <a:pt x="18778" y="10160"/>
                  <a:pt x="18756" y="10133"/>
                </a:cubicBezTo>
                <a:cubicBezTo>
                  <a:pt x="18755" y="10132"/>
                  <a:pt x="18755" y="10129"/>
                  <a:pt x="18754" y="10128"/>
                </a:cubicBezTo>
                <a:cubicBezTo>
                  <a:pt x="18726" y="10104"/>
                  <a:pt x="18682" y="10095"/>
                  <a:pt x="18614" y="10095"/>
                </a:cubicBezTo>
                <a:close/>
                <a:moveTo>
                  <a:pt x="2091" y="11002"/>
                </a:moveTo>
                <a:cubicBezTo>
                  <a:pt x="2012" y="11024"/>
                  <a:pt x="1956" y="11107"/>
                  <a:pt x="1968" y="11232"/>
                </a:cubicBezTo>
                <a:cubicBezTo>
                  <a:pt x="1978" y="11335"/>
                  <a:pt x="2043" y="11408"/>
                  <a:pt x="2115" y="11432"/>
                </a:cubicBezTo>
                <a:cubicBezTo>
                  <a:pt x="2151" y="11444"/>
                  <a:pt x="2190" y="11443"/>
                  <a:pt x="2225" y="11430"/>
                </a:cubicBezTo>
                <a:cubicBezTo>
                  <a:pt x="2259" y="11416"/>
                  <a:pt x="2289" y="11392"/>
                  <a:pt x="2310" y="11349"/>
                </a:cubicBezTo>
                <a:cubicBezTo>
                  <a:pt x="2348" y="11270"/>
                  <a:pt x="2449" y="11242"/>
                  <a:pt x="2718" y="11242"/>
                </a:cubicBezTo>
                <a:lnTo>
                  <a:pt x="2745" y="11242"/>
                </a:lnTo>
                <a:lnTo>
                  <a:pt x="3067" y="11242"/>
                </a:lnTo>
                <a:lnTo>
                  <a:pt x="3078" y="11242"/>
                </a:lnTo>
                <a:lnTo>
                  <a:pt x="3486" y="11703"/>
                </a:lnTo>
                <a:lnTo>
                  <a:pt x="3892" y="12162"/>
                </a:lnTo>
                <a:lnTo>
                  <a:pt x="4425" y="12162"/>
                </a:lnTo>
                <a:lnTo>
                  <a:pt x="4443" y="12162"/>
                </a:lnTo>
                <a:lnTo>
                  <a:pt x="4996" y="12162"/>
                </a:lnTo>
                <a:lnTo>
                  <a:pt x="6314" y="13689"/>
                </a:lnTo>
                <a:lnTo>
                  <a:pt x="7637" y="15217"/>
                </a:lnTo>
                <a:lnTo>
                  <a:pt x="7620" y="15967"/>
                </a:lnTo>
                <a:lnTo>
                  <a:pt x="7604" y="16719"/>
                </a:lnTo>
                <a:lnTo>
                  <a:pt x="7339" y="16737"/>
                </a:lnTo>
                <a:lnTo>
                  <a:pt x="7330" y="16739"/>
                </a:lnTo>
                <a:lnTo>
                  <a:pt x="7076" y="16757"/>
                </a:lnTo>
                <a:lnTo>
                  <a:pt x="7056" y="16760"/>
                </a:lnTo>
                <a:lnTo>
                  <a:pt x="6435" y="16053"/>
                </a:lnTo>
                <a:cubicBezTo>
                  <a:pt x="6094" y="15665"/>
                  <a:pt x="5816" y="15376"/>
                  <a:pt x="5816" y="15409"/>
                </a:cubicBezTo>
                <a:cubicBezTo>
                  <a:pt x="5816" y="15443"/>
                  <a:pt x="6078" y="15774"/>
                  <a:pt x="6398" y="16144"/>
                </a:cubicBezTo>
                <a:cubicBezTo>
                  <a:pt x="6404" y="16152"/>
                  <a:pt x="6406" y="16154"/>
                  <a:pt x="6413" y="16162"/>
                </a:cubicBezTo>
                <a:lnTo>
                  <a:pt x="6977" y="16818"/>
                </a:lnTo>
                <a:lnTo>
                  <a:pt x="7040" y="16818"/>
                </a:lnTo>
                <a:lnTo>
                  <a:pt x="7350" y="16803"/>
                </a:lnTo>
                <a:lnTo>
                  <a:pt x="7690" y="16785"/>
                </a:lnTo>
                <a:lnTo>
                  <a:pt x="7690" y="15982"/>
                </a:lnTo>
                <a:lnTo>
                  <a:pt x="7690" y="15227"/>
                </a:lnTo>
                <a:cubicBezTo>
                  <a:pt x="7608" y="15088"/>
                  <a:pt x="7116" y="14489"/>
                  <a:pt x="6510" y="13783"/>
                </a:cubicBezTo>
                <a:lnTo>
                  <a:pt x="6371" y="13621"/>
                </a:lnTo>
                <a:lnTo>
                  <a:pt x="5051" y="12096"/>
                </a:lnTo>
                <a:lnTo>
                  <a:pt x="4511" y="12096"/>
                </a:lnTo>
                <a:lnTo>
                  <a:pt x="4212" y="12096"/>
                </a:lnTo>
                <a:lnTo>
                  <a:pt x="3973" y="12104"/>
                </a:lnTo>
                <a:lnTo>
                  <a:pt x="3576" y="11640"/>
                </a:lnTo>
                <a:lnTo>
                  <a:pt x="3574" y="11637"/>
                </a:lnTo>
                <a:lnTo>
                  <a:pt x="3181" y="11176"/>
                </a:lnTo>
                <a:lnTo>
                  <a:pt x="2786" y="11176"/>
                </a:lnTo>
                <a:lnTo>
                  <a:pt x="2767" y="11176"/>
                </a:lnTo>
                <a:cubicBezTo>
                  <a:pt x="2494" y="11176"/>
                  <a:pt x="2382" y="11158"/>
                  <a:pt x="2339" y="11105"/>
                </a:cubicBezTo>
                <a:cubicBezTo>
                  <a:pt x="2322" y="11095"/>
                  <a:pt x="2305" y="11085"/>
                  <a:pt x="2293" y="11073"/>
                </a:cubicBezTo>
                <a:cubicBezTo>
                  <a:pt x="2255" y="11033"/>
                  <a:pt x="2213" y="11011"/>
                  <a:pt x="2174" y="11002"/>
                </a:cubicBezTo>
                <a:cubicBezTo>
                  <a:pt x="2145" y="10994"/>
                  <a:pt x="2117" y="10994"/>
                  <a:pt x="2091" y="11002"/>
                </a:cubicBezTo>
                <a:close/>
                <a:moveTo>
                  <a:pt x="18693" y="11703"/>
                </a:moveTo>
                <a:cubicBezTo>
                  <a:pt x="18629" y="11703"/>
                  <a:pt x="18592" y="11709"/>
                  <a:pt x="18568" y="11729"/>
                </a:cubicBezTo>
                <a:cubicBezTo>
                  <a:pt x="18558" y="11742"/>
                  <a:pt x="18547" y="11757"/>
                  <a:pt x="18541" y="11774"/>
                </a:cubicBezTo>
                <a:cubicBezTo>
                  <a:pt x="18534" y="11795"/>
                  <a:pt x="18532" y="11820"/>
                  <a:pt x="18530" y="11845"/>
                </a:cubicBezTo>
                <a:cubicBezTo>
                  <a:pt x="18530" y="11859"/>
                  <a:pt x="18528" y="11868"/>
                  <a:pt x="18528" y="11886"/>
                </a:cubicBezTo>
                <a:cubicBezTo>
                  <a:pt x="18528" y="12016"/>
                  <a:pt x="18455" y="12151"/>
                  <a:pt x="18274" y="12357"/>
                </a:cubicBezTo>
                <a:cubicBezTo>
                  <a:pt x="18030" y="12633"/>
                  <a:pt x="18017" y="12666"/>
                  <a:pt x="18017" y="13026"/>
                </a:cubicBezTo>
                <a:lnTo>
                  <a:pt x="18017" y="13375"/>
                </a:lnTo>
                <a:lnTo>
                  <a:pt x="18017" y="13401"/>
                </a:lnTo>
                <a:lnTo>
                  <a:pt x="17525" y="13958"/>
                </a:lnTo>
                <a:cubicBezTo>
                  <a:pt x="17209" y="14317"/>
                  <a:pt x="16984" y="14523"/>
                  <a:pt x="16889" y="14535"/>
                </a:cubicBezTo>
                <a:cubicBezTo>
                  <a:pt x="16855" y="14540"/>
                  <a:pt x="16826" y="14552"/>
                  <a:pt x="16801" y="14568"/>
                </a:cubicBezTo>
                <a:cubicBezTo>
                  <a:pt x="16799" y="14570"/>
                  <a:pt x="16795" y="14569"/>
                  <a:pt x="16793" y="14571"/>
                </a:cubicBezTo>
                <a:cubicBezTo>
                  <a:pt x="16777" y="14582"/>
                  <a:pt x="16769" y="14603"/>
                  <a:pt x="16758" y="14619"/>
                </a:cubicBezTo>
                <a:cubicBezTo>
                  <a:pt x="16749" y="14631"/>
                  <a:pt x="16739" y="14638"/>
                  <a:pt x="16733" y="14652"/>
                </a:cubicBezTo>
                <a:cubicBezTo>
                  <a:pt x="16720" y="14684"/>
                  <a:pt x="16713" y="14721"/>
                  <a:pt x="16714" y="14761"/>
                </a:cubicBezTo>
                <a:cubicBezTo>
                  <a:pt x="16714" y="14800"/>
                  <a:pt x="16719" y="14841"/>
                  <a:pt x="16733" y="14885"/>
                </a:cubicBezTo>
                <a:cubicBezTo>
                  <a:pt x="16744" y="14917"/>
                  <a:pt x="16783" y="14944"/>
                  <a:pt x="16828" y="14961"/>
                </a:cubicBezTo>
                <a:cubicBezTo>
                  <a:pt x="16856" y="14968"/>
                  <a:pt x="16885" y="14974"/>
                  <a:pt x="16924" y="14969"/>
                </a:cubicBezTo>
                <a:cubicBezTo>
                  <a:pt x="16980" y="14961"/>
                  <a:pt x="17018" y="14946"/>
                  <a:pt x="17045" y="14920"/>
                </a:cubicBezTo>
                <a:cubicBezTo>
                  <a:pt x="17064" y="14891"/>
                  <a:pt x="17078" y="14854"/>
                  <a:pt x="17089" y="14794"/>
                </a:cubicBezTo>
                <a:cubicBezTo>
                  <a:pt x="17110" y="14674"/>
                  <a:pt x="17295" y="14405"/>
                  <a:pt x="17598" y="14057"/>
                </a:cubicBezTo>
                <a:lnTo>
                  <a:pt x="17613" y="14039"/>
                </a:lnTo>
                <a:cubicBezTo>
                  <a:pt x="17619" y="14032"/>
                  <a:pt x="17621" y="14028"/>
                  <a:pt x="17626" y="14021"/>
                </a:cubicBezTo>
                <a:lnTo>
                  <a:pt x="18074" y="13492"/>
                </a:lnTo>
                <a:lnTo>
                  <a:pt x="18074" y="13109"/>
                </a:lnTo>
                <a:cubicBezTo>
                  <a:pt x="18074" y="12724"/>
                  <a:pt x="18082" y="12705"/>
                  <a:pt x="18331" y="12423"/>
                </a:cubicBezTo>
                <a:cubicBezTo>
                  <a:pt x="18337" y="12416"/>
                  <a:pt x="18342" y="12409"/>
                  <a:pt x="18348" y="12402"/>
                </a:cubicBezTo>
                <a:cubicBezTo>
                  <a:pt x="18355" y="12394"/>
                  <a:pt x="18358" y="12391"/>
                  <a:pt x="18366" y="12382"/>
                </a:cubicBezTo>
                <a:cubicBezTo>
                  <a:pt x="18402" y="12340"/>
                  <a:pt x="18434" y="12314"/>
                  <a:pt x="18469" y="12281"/>
                </a:cubicBezTo>
                <a:cubicBezTo>
                  <a:pt x="18496" y="12254"/>
                  <a:pt x="18520" y="12226"/>
                  <a:pt x="18543" y="12205"/>
                </a:cubicBezTo>
                <a:cubicBezTo>
                  <a:pt x="18556" y="12195"/>
                  <a:pt x="18569" y="12188"/>
                  <a:pt x="18581" y="12180"/>
                </a:cubicBezTo>
                <a:cubicBezTo>
                  <a:pt x="18610" y="12156"/>
                  <a:pt x="18646" y="12122"/>
                  <a:pt x="18658" y="12121"/>
                </a:cubicBezTo>
                <a:cubicBezTo>
                  <a:pt x="18830" y="12103"/>
                  <a:pt x="18857" y="12089"/>
                  <a:pt x="18888" y="11997"/>
                </a:cubicBezTo>
                <a:cubicBezTo>
                  <a:pt x="18945" y="11826"/>
                  <a:pt x="18864" y="11703"/>
                  <a:pt x="18693" y="11703"/>
                </a:cubicBezTo>
                <a:close/>
                <a:moveTo>
                  <a:pt x="2837" y="11736"/>
                </a:moveTo>
                <a:cubicBezTo>
                  <a:pt x="2706" y="11736"/>
                  <a:pt x="2664" y="11766"/>
                  <a:pt x="2650" y="11876"/>
                </a:cubicBezTo>
                <a:cubicBezTo>
                  <a:pt x="2650" y="11876"/>
                  <a:pt x="2650" y="11878"/>
                  <a:pt x="2650" y="11878"/>
                </a:cubicBezTo>
                <a:cubicBezTo>
                  <a:pt x="2637" y="11984"/>
                  <a:pt x="2747" y="12123"/>
                  <a:pt x="2835" y="12149"/>
                </a:cubicBezTo>
                <a:cubicBezTo>
                  <a:pt x="2851" y="12149"/>
                  <a:pt x="2868" y="12149"/>
                  <a:pt x="2885" y="12142"/>
                </a:cubicBezTo>
                <a:cubicBezTo>
                  <a:pt x="2887" y="12141"/>
                  <a:pt x="2890" y="12142"/>
                  <a:pt x="2892" y="12142"/>
                </a:cubicBezTo>
                <a:cubicBezTo>
                  <a:pt x="2898" y="12138"/>
                  <a:pt x="2904" y="12137"/>
                  <a:pt x="2909" y="12131"/>
                </a:cubicBezTo>
                <a:cubicBezTo>
                  <a:pt x="2928" y="12110"/>
                  <a:pt x="3053" y="12217"/>
                  <a:pt x="3188" y="12370"/>
                </a:cubicBezTo>
                <a:cubicBezTo>
                  <a:pt x="3192" y="12374"/>
                  <a:pt x="3195" y="12378"/>
                  <a:pt x="3199" y="12382"/>
                </a:cubicBezTo>
                <a:cubicBezTo>
                  <a:pt x="3368" y="12574"/>
                  <a:pt x="3414" y="12644"/>
                  <a:pt x="3427" y="12825"/>
                </a:cubicBezTo>
                <a:cubicBezTo>
                  <a:pt x="3431" y="12882"/>
                  <a:pt x="3431" y="12949"/>
                  <a:pt x="3431" y="13036"/>
                </a:cubicBezTo>
                <a:cubicBezTo>
                  <a:pt x="3431" y="13041"/>
                  <a:pt x="3431" y="13045"/>
                  <a:pt x="3431" y="13051"/>
                </a:cubicBezTo>
                <a:lnTo>
                  <a:pt x="3431" y="13423"/>
                </a:lnTo>
                <a:lnTo>
                  <a:pt x="3943" y="14026"/>
                </a:lnTo>
                <a:cubicBezTo>
                  <a:pt x="3984" y="14074"/>
                  <a:pt x="4006" y="14107"/>
                  <a:pt x="4043" y="14153"/>
                </a:cubicBezTo>
                <a:cubicBezTo>
                  <a:pt x="4290" y="14448"/>
                  <a:pt x="4454" y="14681"/>
                  <a:pt x="4454" y="14756"/>
                </a:cubicBezTo>
                <a:cubicBezTo>
                  <a:pt x="4454" y="14758"/>
                  <a:pt x="4454" y="14759"/>
                  <a:pt x="4454" y="14761"/>
                </a:cubicBezTo>
                <a:cubicBezTo>
                  <a:pt x="4455" y="14834"/>
                  <a:pt x="4472" y="14912"/>
                  <a:pt x="4493" y="14938"/>
                </a:cubicBezTo>
                <a:cubicBezTo>
                  <a:pt x="4497" y="14942"/>
                  <a:pt x="4509" y="14945"/>
                  <a:pt x="4515" y="14948"/>
                </a:cubicBezTo>
                <a:cubicBezTo>
                  <a:pt x="4548" y="14967"/>
                  <a:pt x="4612" y="14975"/>
                  <a:pt x="4680" y="14966"/>
                </a:cubicBezTo>
                <a:cubicBezTo>
                  <a:pt x="4798" y="14950"/>
                  <a:pt x="4822" y="14913"/>
                  <a:pt x="4822" y="14751"/>
                </a:cubicBezTo>
                <a:cubicBezTo>
                  <a:pt x="4822" y="14724"/>
                  <a:pt x="4820" y="14705"/>
                  <a:pt x="4818" y="14685"/>
                </a:cubicBezTo>
                <a:cubicBezTo>
                  <a:pt x="4784" y="14611"/>
                  <a:pt x="4717" y="14548"/>
                  <a:pt x="4618" y="14533"/>
                </a:cubicBezTo>
                <a:cubicBezTo>
                  <a:pt x="4540" y="14521"/>
                  <a:pt x="4285" y="14287"/>
                  <a:pt x="4015" y="13978"/>
                </a:cubicBezTo>
                <a:lnTo>
                  <a:pt x="3548" y="13441"/>
                </a:lnTo>
                <a:lnTo>
                  <a:pt x="3548" y="13401"/>
                </a:lnTo>
                <a:lnTo>
                  <a:pt x="3548" y="13043"/>
                </a:lnTo>
                <a:cubicBezTo>
                  <a:pt x="3548" y="12947"/>
                  <a:pt x="3546" y="12876"/>
                  <a:pt x="3541" y="12815"/>
                </a:cubicBezTo>
                <a:cubicBezTo>
                  <a:pt x="3527" y="12634"/>
                  <a:pt x="3476" y="12567"/>
                  <a:pt x="3293" y="12359"/>
                </a:cubicBezTo>
                <a:cubicBezTo>
                  <a:pt x="3266" y="12328"/>
                  <a:pt x="3248" y="12298"/>
                  <a:pt x="3223" y="12266"/>
                </a:cubicBezTo>
                <a:cubicBezTo>
                  <a:pt x="3123" y="12146"/>
                  <a:pt x="3058" y="12044"/>
                  <a:pt x="3043" y="11954"/>
                </a:cubicBezTo>
                <a:cubicBezTo>
                  <a:pt x="3039" y="11940"/>
                  <a:pt x="3024" y="11918"/>
                  <a:pt x="3023" y="11906"/>
                </a:cubicBezTo>
                <a:cubicBezTo>
                  <a:pt x="3009" y="11765"/>
                  <a:pt x="2978" y="11736"/>
                  <a:pt x="2837" y="11736"/>
                </a:cubicBezTo>
                <a:close/>
                <a:moveTo>
                  <a:pt x="16758" y="12506"/>
                </a:moveTo>
                <a:cubicBezTo>
                  <a:pt x="16731" y="12501"/>
                  <a:pt x="16705" y="12505"/>
                  <a:pt x="16679" y="12509"/>
                </a:cubicBezTo>
                <a:cubicBezTo>
                  <a:pt x="16573" y="12535"/>
                  <a:pt x="16477" y="12647"/>
                  <a:pt x="16521" y="12785"/>
                </a:cubicBezTo>
                <a:cubicBezTo>
                  <a:pt x="16532" y="12821"/>
                  <a:pt x="16033" y="13440"/>
                  <a:pt x="15408" y="14160"/>
                </a:cubicBezTo>
                <a:cubicBezTo>
                  <a:pt x="15127" y="14485"/>
                  <a:pt x="14916" y="14730"/>
                  <a:pt x="14757" y="14918"/>
                </a:cubicBezTo>
                <a:cubicBezTo>
                  <a:pt x="14598" y="15106"/>
                  <a:pt x="14490" y="15238"/>
                  <a:pt x="14419" y="15338"/>
                </a:cubicBezTo>
                <a:cubicBezTo>
                  <a:pt x="14347" y="15439"/>
                  <a:pt x="14310" y="15505"/>
                  <a:pt x="14292" y="15566"/>
                </a:cubicBezTo>
                <a:cubicBezTo>
                  <a:pt x="14291" y="15567"/>
                  <a:pt x="14292" y="15569"/>
                  <a:pt x="14292" y="15569"/>
                </a:cubicBezTo>
                <a:cubicBezTo>
                  <a:pt x="14273" y="15629"/>
                  <a:pt x="14272" y="15682"/>
                  <a:pt x="14272" y="15751"/>
                </a:cubicBezTo>
                <a:cubicBezTo>
                  <a:pt x="14272" y="15941"/>
                  <a:pt x="14243" y="16045"/>
                  <a:pt x="14186" y="16070"/>
                </a:cubicBezTo>
                <a:cubicBezTo>
                  <a:pt x="14138" y="16092"/>
                  <a:pt x="14104" y="16189"/>
                  <a:pt x="14103" y="16298"/>
                </a:cubicBezTo>
                <a:cubicBezTo>
                  <a:pt x="14106" y="16367"/>
                  <a:pt x="14123" y="16435"/>
                  <a:pt x="14155" y="16473"/>
                </a:cubicBezTo>
                <a:cubicBezTo>
                  <a:pt x="14183" y="16483"/>
                  <a:pt x="14222" y="16483"/>
                  <a:pt x="14287" y="16476"/>
                </a:cubicBezTo>
                <a:cubicBezTo>
                  <a:pt x="14438" y="16459"/>
                  <a:pt x="14514" y="16346"/>
                  <a:pt x="14491" y="16230"/>
                </a:cubicBezTo>
                <a:cubicBezTo>
                  <a:pt x="14489" y="16219"/>
                  <a:pt x="14484" y="16208"/>
                  <a:pt x="14480" y="16197"/>
                </a:cubicBezTo>
                <a:cubicBezTo>
                  <a:pt x="14468" y="16164"/>
                  <a:pt x="14450" y="16129"/>
                  <a:pt x="14419" y="16098"/>
                </a:cubicBezTo>
                <a:cubicBezTo>
                  <a:pt x="14418" y="16098"/>
                  <a:pt x="14417" y="16099"/>
                  <a:pt x="14417" y="16098"/>
                </a:cubicBezTo>
                <a:cubicBezTo>
                  <a:pt x="14416" y="16097"/>
                  <a:pt x="14415" y="16094"/>
                  <a:pt x="14414" y="16093"/>
                </a:cubicBezTo>
                <a:cubicBezTo>
                  <a:pt x="14404" y="16083"/>
                  <a:pt x="14397" y="16058"/>
                  <a:pt x="14388" y="16040"/>
                </a:cubicBezTo>
                <a:cubicBezTo>
                  <a:pt x="14376" y="16017"/>
                  <a:pt x="14364" y="15999"/>
                  <a:pt x="14355" y="15967"/>
                </a:cubicBezTo>
                <a:cubicBezTo>
                  <a:pt x="14340" y="15909"/>
                  <a:pt x="14329" y="15840"/>
                  <a:pt x="14329" y="15774"/>
                </a:cubicBezTo>
                <a:cubicBezTo>
                  <a:pt x="14329" y="15719"/>
                  <a:pt x="14335" y="15673"/>
                  <a:pt x="14357" y="15615"/>
                </a:cubicBezTo>
                <a:cubicBezTo>
                  <a:pt x="14357" y="15614"/>
                  <a:pt x="14357" y="15612"/>
                  <a:pt x="14357" y="15612"/>
                </a:cubicBezTo>
                <a:cubicBezTo>
                  <a:pt x="14403" y="15494"/>
                  <a:pt x="14522" y="15331"/>
                  <a:pt x="14822" y="14974"/>
                </a:cubicBezTo>
                <a:cubicBezTo>
                  <a:pt x="14825" y="14970"/>
                  <a:pt x="14830" y="14965"/>
                  <a:pt x="14833" y="14961"/>
                </a:cubicBezTo>
                <a:cubicBezTo>
                  <a:pt x="14981" y="14786"/>
                  <a:pt x="15179" y="14558"/>
                  <a:pt x="15424" y="14274"/>
                </a:cubicBezTo>
                <a:cubicBezTo>
                  <a:pt x="15434" y="14262"/>
                  <a:pt x="15437" y="14257"/>
                  <a:pt x="15448" y="14244"/>
                </a:cubicBezTo>
                <a:cubicBezTo>
                  <a:pt x="16228" y="13342"/>
                  <a:pt x="16607" y="12947"/>
                  <a:pt x="16694" y="12947"/>
                </a:cubicBezTo>
                <a:cubicBezTo>
                  <a:pt x="16707" y="12947"/>
                  <a:pt x="16717" y="12939"/>
                  <a:pt x="16729" y="12937"/>
                </a:cubicBezTo>
                <a:cubicBezTo>
                  <a:pt x="16761" y="12923"/>
                  <a:pt x="16795" y="12911"/>
                  <a:pt x="16819" y="12894"/>
                </a:cubicBezTo>
                <a:cubicBezTo>
                  <a:pt x="16843" y="12877"/>
                  <a:pt x="16855" y="12856"/>
                  <a:pt x="16872" y="12836"/>
                </a:cubicBezTo>
                <a:cubicBezTo>
                  <a:pt x="16906" y="12770"/>
                  <a:pt x="16913" y="12684"/>
                  <a:pt x="16876" y="12605"/>
                </a:cubicBezTo>
                <a:cubicBezTo>
                  <a:pt x="16856" y="12562"/>
                  <a:pt x="16827" y="12538"/>
                  <a:pt x="16795" y="12522"/>
                </a:cubicBezTo>
                <a:cubicBezTo>
                  <a:pt x="16783" y="12516"/>
                  <a:pt x="16770" y="12509"/>
                  <a:pt x="16758" y="12506"/>
                </a:cubicBezTo>
                <a:close/>
                <a:moveTo>
                  <a:pt x="4857" y="12522"/>
                </a:moveTo>
                <a:cubicBezTo>
                  <a:pt x="4756" y="12522"/>
                  <a:pt x="4685" y="12583"/>
                  <a:pt x="4656" y="12658"/>
                </a:cubicBezTo>
                <a:cubicBezTo>
                  <a:pt x="4654" y="12678"/>
                  <a:pt x="4653" y="12694"/>
                  <a:pt x="4653" y="12719"/>
                </a:cubicBezTo>
                <a:cubicBezTo>
                  <a:pt x="4653" y="12747"/>
                  <a:pt x="4654" y="12764"/>
                  <a:pt x="4656" y="12785"/>
                </a:cubicBezTo>
                <a:cubicBezTo>
                  <a:pt x="4662" y="12804"/>
                  <a:pt x="4664" y="12827"/>
                  <a:pt x="4678" y="12846"/>
                </a:cubicBezTo>
                <a:cubicBezTo>
                  <a:pt x="4719" y="12903"/>
                  <a:pt x="4807" y="12947"/>
                  <a:pt x="4873" y="12947"/>
                </a:cubicBezTo>
                <a:cubicBezTo>
                  <a:pt x="4953" y="12947"/>
                  <a:pt x="5363" y="13377"/>
                  <a:pt x="6115" y="14244"/>
                </a:cubicBezTo>
                <a:cubicBezTo>
                  <a:pt x="7161" y="15452"/>
                  <a:pt x="7234" y="15552"/>
                  <a:pt x="7234" y="15774"/>
                </a:cubicBezTo>
                <a:cubicBezTo>
                  <a:pt x="7234" y="15779"/>
                  <a:pt x="7234" y="15785"/>
                  <a:pt x="7234" y="15789"/>
                </a:cubicBezTo>
                <a:cubicBezTo>
                  <a:pt x="7234" y="15792"/>
                  <a:pt x="7234" y="15795"/>
                  <a:pt x="7234" y="15797"/>
                </a:cubicBezTo>
                <a:cubicBezTo>
                  <a:pt x="7234" y="15846"/>
                  <a:pt x="7225" y="15894"/>
                  <a:pt x="7214" y="15941"/>
                </a:cubicBezTo>
                <a:cubicBezTo>
                  <a:pt x="7212" y="15949"/>
                  <a:pt x="7214" y="15959"/>
                  <a:pt x="7212" y="15967"/>
                </a:cubicBezTo>
                <a:cubicBezTo>
                  <a:pt x="7211" y="15967"/>
                  <a:pt x="7212" y="15969"/>
                  <a:pt x="7212" y="15969"/>
                </a:cubicBezTo>
                <a:cubicBezTo>
                  <a:pt x="7196" y="16025"/>
                  <a:pt x="7174" y="16070"/>
                  <a:pt x="7150" y="16093"/>
                </a:cubicBezTo>
                <a:cubicBezTo>
                  <a:pt x="7128" y="16115"/>
                  <a:pt x="7109" y="16146"/>
                  <a:pt x="7095" y="16177"/>
                </a:cubicBezTo>
                <a:cubicBezTo>
                  <a:pt x="7087" y="16196"/>
                  <a:pt x="7083" y="16217"/>
                  <a:pt x="7078" y="16238"/>
                </a:cubicBezTo>
                <a:cubicBezTo>
                  <a:pt x="7074" y="16257"/>
                  <a:pt x="7068" y="16276"/>
                  <a:pt x="7069" y="16296"/>
                </a:cubicBezTo>
                <a:cubicBezTo>
                  <a:pt x="7069" y="16298"/>
                  <a:pt x="7069" y="16299"/>
                  <a:pt x="7069" y="16301"/>
                </a:cubicBezTo>
                <a:cubicBezTo>
                  <a:pt x="7072" y="16366"/>
                  <a:pt x="7102" y="16426"/>
                  <a:pt x="7150" y="16466"/>
                </a:cubicBezTo>
                <a:cubicBezTo>
                  <a:pt x="7187" y="16477"/>
                  <a:pt x="7236" y="16483"/>
                  <a:pt x="7291" y="16476"/>
                </a:cubicBezTo>
                <a:cubicBezTo>
                  <a:pt x="7375" y="16464"/>
                  <a:pt x="7430" y="16403"/>
                  <a:pt x="7449" y="16329"/>
                </a:cubicBezTo>
                <a:cubicBezTo>
                  <a:pt x="7449" y="16328"/>
                  <a:pt x="7448" y="16327"/>
                  <a:pt x="7449" y="16326"/>
                </a:cubicBezTo>
                <a:cubicBezTo>
                  <a:pt x="7449" y="16325"/>
                  <a:pt x="7448" y="16325"/>
                  <a:pt x="7449" y="16324"/>
                </a:cubicBezTo>
                <a:cubicBezTo>
                  <a:pt x="7465" y="16249"/>
                  <a:pt x="7447" y="16162"/>
                  <a:pt x="7381" y="16098"/>
                </a:cubicBezTo>
                <a:cubicBezTo>
                  <a:pt x="7372" y="16090"/>
                  <a:pt x="7366" y="16067"/>
                  <a:pt x="7359" y="16055"/>
                </a:cubicBezTo>
                <a:cubicBezTo>
                  <a:pt x="7314" y="16017"/>
                  <a:pt x="7293" y="15919"/>
                  <a:pt x="7293" y="15751"/>
                </a:cubicBezTo>
                <a:cubicBezTo>
                  <a:pt x="7293" y="15711"/>
                  <a:pt x="7283" y="15679"/>
                  <a:pt x="7280" y="15645"/>
                </a:cubicBezTo>
                <a:cubicBezTo>
                  <a:pt x="7277" y="15620"/>
                  <a:pt x="7279" y="15593"/>
                  <a:pt x="7271" y="15566"/>
                </a:cubicBezTo>
                <a:cubicBezTo>
                  <a:pt x="7258" y="15525"/>
                  <a:pt x="7218" y="15466"/>
                  <a:pt x="7183" y="15409"/>
                </a:cubicBezTo>
                <a:cubicBezTo>
                  <a:pt x="7167" y="15384"/>
                  <a:pt x="7167" y="15369"/>
                  <a:pt x="7146" y="15338"/>
                </a:cubicBezTo>
                <a:cubicBezTo>
                  <a:pt x="7145" y="15337"/>
                  <a:pt x="7142" y="15335"/>
                  <a:pt x="7141" y="15333"/>
                </a:cubicBezTo>
                <a:cubicBezTo>
                  <a:pt x="7114" y="15295"/>
                  <a:pt x="7052" y="15222"/>
                  <a:pt x="7014" y="15174"/>
                </a:cubicBezTo>
                <a:cubicBezTo>
                  <a:pt x="6851" y="14966"/>
                  <a:pt x="6608" y="14684"/>
                  <a:pt x="6158" y="14166"/>
                </a:cubicBezTo>
                <a:cubicBezTo>
                  <a:pt x="6157" y="14164"/>
                  <a:pt x="6158" y="14162"/>
                  <a:pt x="6156" y="14160"/>
                </a:cubicBezTo>
                <a:cubicBezTo>
                  <a:pt x="5842" y="13798"/>
                  <a:pt x="5562" y="13460"/>
                  <a:pt x="5360" y="13208"/>
                </a:cubicBezTo>
                <a:cubicBezTo>
                  <a:pt x="5310" y="13145"/>
                  <a:pt x="5260" y="13082"/>
                  <a:pt x="5222" y="13031"/>
                </a:cubicBezTo>
                <a:cubicBezTo>
                  <a:pt x="5160" y="12950"/>
                  <a:pt x="5118" y="12892"/>
                  <a:pt x="5092" y="12851"/>
                </a:cubicBezTo>
                <a:cubicBezTo>
                  <a:pt x="5087" y="12843"/>
                  <a:pt x="5084" y="12836"/>
                  <a:pt x="5079" y="12828"/>
                </a:cubicBezTo>
                <a:cubicBezTo>
                  <a:pt x="5070" y="12812"/>
                  <a:pt x="5045" y="12779"/>
                  <a:pt x="5046" y="12775"/>
                </a:cubicBezTo>
                <a:cubicBezTo>
                  <a:pt x="5048" y="12770"/>
                  <a:pt x="5045" y="12764"/>
                  <a:pt x="5046" y="12760"/>
                </a:cubicBezTo>
                <a:cubicBezTo>
                  <a:pt x="5035" y="12737"/>
                  <a:pt x="5012" y="12703"/>
                  <a:pt x="5011" y="12689"/>
                </a:cubicBezTo>
                <a:cubicBezTo>
                  <a:pt x="5005" y="12630"/>
                  <a:pt x="4992" y="12591"/>
                  <a:pt x="4972" y="12565"/>
                </a:cubicBezTo>
                <a:cubicBezTo>
                  <a:pt x="4957" y="12551"/>
                  <a:pt x="4941" y="12539"/>
                  <a:pt x="4923" y="12529"/>
                </a:cubicBezTo>
                <a:cubicBezTo>
                  <a:pt x="4905" y="12523"/>
                  <a:pt x="4883" y="12522"/>
                  <a:pt x="4857" y="12522"/>
                </a:cubicBezTo>
                <a:close/>
                <a:moveTo>
                  <a:pt x="13638" y="12633"/>
                </a:moveTo>
                <a:cubicBezTo>
                  <a:pt x="13617" y="12635"/>
                  <a:pt x="13596" y="12644"/>
                  <a:pt x="13576" y="12653"/>
                </a:cubicBezTo>
                <a:cubicBezTo>
                  <a:pt x="13511" y="12698"/>
                  <a:pt x="13457" y="12784"/>
                  <a:pt x="13451" y="12871"/>
                </a:cubicBezTo>
                <a:cubicBezTo>
                  <a:pt x="13450" y="12895"/>
                  <a:pt x="13423" y="12947"/>
                  <a:pt x="13401" y="12993"/>
                </a:cubicBezTo>
                <a:cubicBezTo>
                  <a:pt x="13383" y="13029"/>
                  <a:pt x="13369" y="13061"/>
                  <a:pt x="13342" y="13104"/>
                </a:cubicBezTo>
                <a:cubicBezTo>
                  <a:pt x="13301" y="13169"/>
                  <a:pt x="13258" y="13236"/>
                  <a:pt x="13205" y="13302"/>
                </a:cubicBezTo>
                <a:cubicBezTo>
                  <a:pt x="12984" y="13579"/>
                  <a:pt x="12968" y="13623"/>
                  <a:pt x="12977" y="13945"/>
                </a:cubicBezTo>
                <a:lnTo>
                  <a:pt x="12986" y="14249"/>
                </a:lnTo>
                <a:cubicBezTo>
                  <a:pt x="12987" y="14250"/>
                  <a:pt x="12990" y="14250"/>
                  <a:pt x="12990" y="14252"/>
                </a:cubicBezTo>
                <a:lnTo>
                  <a:pt x="13008" y="13965"/>
                </a:lnTo>
                <a:cubicBezTo>
                  <a:pt x="13018" y="13815"/>
                  <a:pt x="13037" y="13719"/>
                  <a:pt x="13080" y="13626"/>
                </a:cubicBezTo>
                <a:cubicBezTo>
                  <a:pt x="13118" y="13546"/>
                  <a:pt x="13174" y="13467"/>
                  <a:pt x="13267" y="13357"/>
                </a:cubicBezTo>
                <a:cubicBezTo>
                  <a:pt x="13407" y="13192"/>
                  <a:pt x="13553" y="13079"/>
                  <a:pt x="13629" y="13079"/>
                </a:cubicBezTo>
                <a:cubicBezTo>
                  <a:pt x="13807" y="13079"/>
                  <a:pt x="13903" y="12860"/>
                  <a:pt x="13785" y="12724"/>
                </a:cubicBezTo>
                <a:cubicBezTo>
                  <a:pt x="13744" y="12677"/>
                  <a:pt x="13706" y="12650"/>
                  <a:pt x="13679" y="12638"/>
                </a:cubicBezTo>
                <a:cubicBezTo>
                  <a:pt x="13666" y="12636"/>
                  <a:pt x="13651" y="12632"/>
                  <a:pt x="13638" y="12633"/>
                </a:cubicBezTo>
                <a:close/>
                <a:moveTo>
                  <a:pt x="4048" y="12899"/>
                </a:moveTo>
                <a:cubicBezTo>
                  <a:pt x="4041" y="12899"/>
                  <a:pt x="4031" y="12904"/>
                  <a:pt x="4024" y="12904"/>
                </a:cubicBezTo>
                <a:cubicBezTo>
                  <a:pt x="3936" y="12912"/>
                  <a:pt x="3859" y="13007"/>
                  <a:pt x="3859" y="13152"/>
                </a:cubicBezTo>
                <a:cubicBezTo>
                  <a:pt x="3859" y="13174"/>
                  <a:pt x="3861" y="13189"/>
                  <a:pt x="3864" y="13205"/>
                </a:cubicBezTo>
                <a:cubicBezTo>
                  <a:pt x="3892" y="13266"/>
                  <a:pt x="3935" y="13320"/>
                  <a:pt x="4004" y="13330"/>
                </a:cubicBezTo>
                <a:cubicBezTo>
                  <a:pt x="4099" y="13342"/>
                  <a:pt x="4318" y="13543"/>
                  <a:pt x="4627" y="13902"/>
                </a:cubicBezTo>
                <a:cubicBezTo>
                  <a:pt x="4745" y="14039"/>
                  <a:pt x="4834" y="14141"/>
                  <a:pt x="4906" y="14219"/>
                </a:cubicBezTo>
                <a:cubicBezTo>
                  <a:pt x="4906" y="14219"/>
                  <a:pt x="4908" y="14219"/>
                  <a:pt x="4908" y="14219"/>
                </a:cubicBezTo>
                <a:cubicBezTo>
                  <a:pt x="4940" y="14253"/>
                  <a:pt x="4959" y="14269"/>
                  <a:pt x="4985" y="14295"/>
                </a:cubicBezTo>
                <a:cubicBezTo>
                  <a:pt x="5074" y="14382"/>
                  <a:pt x="5144" y="14433"/>
                  <a:pt x="5217" y="14447"/>
                </a:cubicBezTo>
                <a:cubicBezTo>
                  <a:pt x="5259" y="14455"/>
                  <a:pt x="5309" y="14454"/>
                  <a:pt x="5366" y="14454"/>
                </a:cubicBezTo>
                <a:cubicBezTo>
                  <a:pt x="5375" y="14454"/>
                  <a:pt x="5379" y="14457"/>
                  <a:pt x="5388" y="14457"/>
                </a:cubicBezTo>
                <a:cubicBezTo>
                  <a:pt x="5390" y="14457"/>
                  <a:pt x="5391" y="14457"/>
                  <a:pt x="5393" y="14457"/>
                </a:cubicBezTo>
                <a:cubicBezTo>
                  <a:pt x="5592" y="14457"/>
                  <a:pt x="5659" y="14469"/>
                  <a:pt x="5810" y="14629"/>
                </a:cubicBezTo>
                <a:cubicBezTo>
                  <a:pt x="5818" y="14638"/>
                  <a:pt x="5825" y="14640"/>
                  <a:pt x="5834" y="14649"/>
                </a:cubicBezTo>
                <a:cubicBezTo>
                  <a:pt x="5836" y="14652"/>
                  <a:pt x="5836" y="14652"/>
                  <a:pt x="5838" y="14654"/>
                </a:cubicBezTo>
                <a:cubicBezTo>
                  <a:pt x="5896" y="14715"/>
                  <a:pt x="5967" y="14794"/>
                  <a:pt x="6058" y="14898"/>
                </a:cubicBezTo>
                <a:cubicBezTo>
                  <a:pt x="6290" y="15165"/>
                  <a:pt x="6439" y="15391"/>
                  <a:pt x="6439" y="15475"/>
                </a:cubicBezTo>
                <a:cubicBezTo>
                  <a:pt x="6439" y="15551"/>
                  <a:pt x="6458" y="15634"/>
                  <a:pt x="6479" y="15658"/>
                </a:cubicBezTo>
                <a:cubicBezTo>
                  <a:pt x="6496" y="15678"/>
                  <a:pt x="6523" y="15689"/>
                  <a:pt x="6553" y="15696"/>
                </a:cubicBezTo>
                <a:cubicBezTo>
                  <a:pt x="6558" y="15696"/>
                  <a:pt x="6562" y="15698"/>
                  <a:pt x="6567" y="15698"/>
                </a:cubicBezTo>
                <a:cubicBezTo>
                  <a:pt x="6584" y="15701"/>
                  <a:pt x="6603" y="15699"/>
                  <a:pt x="6621" y="15698"/>
                </a:cubicBezTo>
                <a:cubicBezTo>
                  <a:pt x="6657" y="15697"/>
                  <a:pt x="6682" y="15687"/>
                  <a:pt x="6707" y="15678"/>
                </a:cubicBezTo>
                <a:cubicBezTo>
                  <a:pt x="6744" y="15663"/>
                  <a:pt x="6773" y="15643"/>
                  <a:pt x="6790" y="15615"/>
                </a:cubicBezTo>
                <a:cubicBezTo>
                  <a:pt x="6796" y="15604"/>
                  <a:pt x="6801" y="15592"/>
                  <a:pt x="6806" y="15579"/>
                </a:cubicBezTo>
                <a:cubicBezTo>
                  <a:pt x="6842" y="15433"/>
                  <a:pt x="6740" y="15265"/>
                  <a:pt x="6610" y="15250"/>
                </a:cubicBezTo>
                <a:cubicBezTo>
                  <a:pt x="6602" y="15249"/>
                  <a:pt x="6597" y="15242"/>
                  <a:pt x="6588" y="15242"/>
                </a:cubicBezTo>
                <a:cubicBezTo>
                  <a:pt x="6570" y="15242"/>
                  <a:pt x="6544" y="15233"/>
                  <a:pt x="6514" y="15214"/>
                </a:cubicBezTo>
                <a:cubicBezTo>
                  <a:pt x="6483" y="15195"/>
                  <a:pt x="6446" y="15167"/>
                  <a:pt x="6404" y="15131"/>
                </a:cubicBezTo>
                <a:cubicBezTo>
                  <a:pt x="6403" y="15130"/>
                  <a:pt x="6401" y="15129"/>
                  <a:pt x="6400" y="15128"/>
                </a:cubicBezTo>
                <a:cubicBezTo>
                  <a:pt x="6316" y="15054"/>
                  <a:pt x="6214" y="14948"/>
                  <a:pt x="6101" y="14817"/>
                </a:cubicBezTo>
                <a:cubicBezTo>
                  <a:pt x="6014" y="14714"/>
                  <a:pt x="5945" y="14638"/>
                  <a:pt x="5889" y="14578"/>
                </a:cubicBezTo>
                <a:cubicBezTo>
                  <a:pt x="5834" y="14520"/>
                  <a:pt x="5789" y="14479"/>
                  <a:pt x="5748" y="14452"/>
                </a:cubicBezTo>
                <a:cubicBezTo>
                  <a:pt x="5747" y="14451"/>
                  <a:pt x="5747" y="14450"/>
                  <a:pt x="5746" y="14449"/>
                </a:cubicBezTo>
                <a:cubicBezTo>
                  <a:pt x="5735" y="14442"/>
                  <a:pt x="5724" y="14442"/>
                  <a:pt x="5713" y="14437"/>
                </a:cubicBezTo>
                <a:cubicBezTo>
                  <a:pt x="5684" y="14421"/>
                  <a:pt x="5655" y="14407"/>
                  <a:pt x="5623" y="14401"/>
                </a:cubicBezTo>
                <a:cubicBezTo>
                  <a:pt x="5600" y="14397"/>
                  <a:pt x="5567" y="14397"/>
                  <a:pt x="5540" y="14396"/>
                </a:cubicBezTo>
                <a:cubicBezTo>
                  <a:pt x="5512" y="14395"/>
                  <a:pt x="5491" y="14391"/>
                  <a:pt x="5456" y="14391"/>
                </a:cubicBezTo>
                <a:cubicBezTo>
                  <a:pt x="5185" y="14391"/>
                  <a:pt x="5168" y="14377"/>
                  <a:pt x="4704" y="13854"/>
                </a:cubicBezTo>
                <a:cubicBezTo>
                  <a:pt x="4392" y="13503"/>
                  <a:pt x="4228" y="13267"/>
                  <a:pt x="4228" y="13173"/>
                </a:cubicBezTo>
                <a:cubicBezTo>
                  <a:pt x="4228" y="13093"/>
                  <a:pt x="4187" y="12989"/>
                  <a:pt x="4138" y="12942"/>
                </a:cubicBezTo>
                <a:cubicBezTo>
                  <a:pt x="4109" y="12914"/>
                  <a:pt x="4078" y="12902"/>
                  <a:pt x="4048" y="12899"/>
                </a:cubicBezTo>
                <a:close/>
                <a:moveTo>
                  <a:pt x="17558" y="12904"/>
                </a:moveTo>
                <a:cubicBezTo>
                  <a:pt x="17451" y="12881"/>
                  <a:pt x="17337" y="12963"/>
                  <a:pt x="17337" y="13099"/>
                </a:cubicBezTo>
                <a:cubicBezTo>
                  <a:pt x="17337" y="13122"/>
                  <a:pt x="17326" y="13153"/>
                  <a:pt x="17304" y="13195"/>
                </a:cubicBezTo>
                <a:cubicBezTo>
                  <a:pt x="17304" y="13196"/>
                  <a:pt x="17304" y="13197"/>
                  <a:pt x="17304" y="13198"/>
                </a:cubicBezTo>
                <a:cubicBezTo>
                  <a:pt x="17238" y="13326"/>
                  <a:pt x="17079" y="13540"/>
                  <a:pt x="16841" y="13816"/>
                </a:cubicBezTo>
                <a:cubicBezTo>
                  <a:pt x="16721" y="13955"/>
                  <a:pt x="16631" y="14060"/>
                  <a:pt x="16558" y="14140"/>
                </a:cubicBezTo>
                <a:cubicBezTo>
                  <a:pt x="16557" y="14141"/>
                  <a:pt x="16554" y="14142"/>
                  <a:pt x="16553" y="14143"/>
                </a:cubicBezTo>
                <a:cubicBezTo>
                  <a:pt x="16482" y="14220"/>
                  <a:pt x="16426" y="14274"/>
                  <a:pt x="16378" y="14310"/>
                </a:cubicBezTo>
                <a:cubicBezTo>
                  <a:pt x="16377" y="14311"/>
                  <a:pt x="16377" y="14312"/>
                  <a:pt x="16376" y="14312"/>
                </a:cubicBezTo>
                <a:cubicBezTo>
                  <a:pt x="16329" y="14347"/>
                  <a:pt x="16285" y="14368"/>
                  <a:pt x="16242" y="14378"/>
                </a:cubicBezTo>
                <a:cubicBezTo>
                  <a:pt x="16241" y="14379"/>
                  <a:pt x="16241" y="14378"/>
                  <a:pt x="16240" y="14378"/>
                </a:cubicBezTo>
                <a:cubicBezTo>
                  <a:pt x="16215" y="14384"/>
                  <a:pt x="16183" y="14384"/>
                  <a:pt x="16154" y="14386"/>
                </a:cubicBezTo>
                <a:cubicBezTo>
                  <a:pt x="16132" y="14387"/>
                  <a:pt x="16115" y="14391"/>
                  <a:pt x="16088" y="14391"/>
                </a:cubicBezTo>
                <a:cubicBezTo>
                  <a:pt x="15846" y="14391"/>
                  <a:pt x="15808" y="14417"/>
                  <a:pt x="15467" y="14814"/>
                </a:cubicBezTo>
                <a:cubicBezTo>
                  <a:pt x="15252" y="15065"/>
                  <a:pt x="15046" y="15243"/>
                  <a:pt x="14963" y="15255"/>
                </a:cubicBezTo>
                <a:cubicBezTo>
                  <a:pt x="14850" y="15271"/>
                  <a:pt x="14770" y="15354"/>
                  <a:pt x="14743" y="15452"/>
                </a:cubicBezTo>
                <a:cubicBezTo>
                  <a:pt x="14740" y="15477"/>
                  <a:pt x="14737" y="15502"/>
                  <a:pt x="14737" y="15526"/>
                </a:cubicBezTo>
                <a:cubicBezTo>
                  <a:pt x="14737" y="15540"/>
                  <a:pt x="14738" y="15552"/>
                  <a:pt x="14741" y="15566"/>
                </a:cubicBezTo>
                <a:cubicBezTo>
                  <a:pt x="14743" y="15581"/>
                  <a:pt x="14745" y="15593"/>
                  <a:pt x="14748" y="15604"/>
                </a:cubicBezTo>
                <a:cubicBezTo>
                  <a:pt x="14755" y="15622"/>
                  <a:pt x="14764" y="15637"/>
                  <a:pt x="14774" y="15650"/>
                </a:cubicBezTo>
                <a:cubicBezTo>
                  <a:pt x="14808" y="15680"/>
                  <a:pt x="14873" y="15698"/>
                  <a:pt x="14943" y="15688"/>
                </a:cubicBezTo>
                <a:cubicBezTo>
                  <a:pt x="14951" y="15687"/>
                  <a:pt x="14957" y="15684"/>
                  <a:pt x="14965" y="15683"/>
                </a:cubicBezTo>
                <a:cubicBezTo>
                  <a:pt x="15037" y="15656"/>
                  <a:pt x="15102" y="15597"/>
                  <a:pt x="15112" y="15506"/>
                </a:cubicBezTo>
                <a:cubicBezTo>
                  <a:pt x="15123" y="15410"/>
                  <a:pt x="15289" y="15158"/>
                  <a:pt x="15509" y="14900"/>
                </a:cubicBezTo>
                <a:cubicBezTo>
                  <a:pt x="15600" y="14794"/>
                  <a:pt x="15669" y="14711"/>
                  <a:pt x="15726" y="14649"/>
                </a:cubicBezTo>
                <a:cubicBezTo>
                  <a:pt x="15727" y="14648"/>
                  <a:pt x="15728" y="14650"/>
                  <a:pt x="15729" y="14649"/>
                </a:cubicBezTo>
                <a:cubicBezTo>
                  <a:pt x="15799" y="14574"/>
                  <a:pt x="15851" y="14533"/>
                  <a:pt x="15902" y="14505"/>
                </a:cubicBezTo>
                <a:cubicBezTo>
                  <a:pt x="15934" y="14487"/>
                  <a:pt x="15967" y="14471"/>
                  <a:pt x="16003" y="14464"/>
                </a:cubicBezTo>
                <a:cubicBezTo>
                  <a:pt x="16047" y="14457"/>
                  <a:pt x="16096" y="14457"/>
                  <a:pt x="16161" y="14457"/>
                </a:cubicBezTo>
                <a:cubicBezTo>
                  <a:pt x="16165" y="14457"/>
                  <a:pt x="16168" y="14457"/>
                  <a:pt x="16172" y="14457"/>
                </a:cubicBezTo>
                <a:cubicBezTo>
                  <a:pt x="16429" y="14456"/>
                  <a:pt x="16453" y="14437"/>
                  <a:pt x="16915" y="13900"/>
                </a:cubicBezTo>
                <a:cubicBezTo>
                  <a:pt x="17253" y="13506"/>
                  <a:pt x="17435" y="13340"/>
                  <a:pt x="17532" y="13340"/>
                </a:cubicBezTo>
                <a:cubicBezTo>
                  <a:pt x="17534" y="13340"/>
                  <a:pt x="17535" y="13340"/>
                  <a:pt x="17536" y="13340"/>
                </a:cubicBezTo>
                <a:cubicBezTo>
                  <a:pt x="17543" y="13338"/>
                  <a:pt x="17553" y="13330"/>
                  <a:pt x="17558" y="13330"/>
                </a:cubicBezTo>
                <a:cubicBezTo>
                  <a:pt x="17571" y="13328"/>
                  <a:pt x="17580" y="13325"/>
                  <a:pt x="17591" y="13322"/>
                </a:cubicBezTo>
                <a:cubicBezTo>
                  <a:pt x="17607" y="13316"/>
                  <a:pt x="17626" y="13315"/>
                  <a:pt x="17640" y="13304"/>
                </a:cubicBezTo>
                <a:cubicBezTo>
                  <a:pt x="17640" y="13304"/>
                  <a:pt x="17641" y="13302"/>
                  <a:pt x="17642" y="13302"/>
                </a:cubicBezTo>
                <a:cubicBezTo>
                  <a:pt x="17643" y="13301"/>
                  <a:pt x="17643" y="13300"/>
                  <a:pt x="17644" y="13299"/>
                </a:cubicBezTo>
                <a:cubicBezTo>
                  <a:pt x="17731" y="13226"/>
                  <a:pt x="17753" y="13073"/>
                  <a:pt x="17661" y="12967"/>
                </a:cubicBezTo>
                <a:cubicBezTo>
                  <a:pt x="17632" y="12934"/>
                  <a:pt x="17598" y="12912"/>
                  <a:pt x="17563" y="12904"/>
                </a:cubicBezTo>
                <a:cubicBezTo>
                  <a:pt x="17562" y="12904"/>
                  <a:pt x="17561" y="12904"/>
                  <a:pt x="17561" y="12904"/>
                </a:cubicBezTo>
                <a:cubicBezTo>
                  <a:pt x="17560" y="12904"/>
                  <a:pt x="17559" y="12904"/>
                  <a:pt x="17558" y="12904"/>
                </a:cubicBezTo>
                <a:close/>
                <a:moveTo>
                  <a:pt x="14118" y="13160"/>
                </a:moveTo>
                <a:cubicBezTo>
                  <a:pt x="14069" y="13167"/>
                  <a:pt x="14027" y="13209"/>
                  <a:pt x="14008" y="13274"/>
                </a:cubicBezTo>
                <a:cubicBezTo>
                  <a:pt x="14007" y="13292"/>
                  <a:pt x="14003" y="13310"/>
                  <a:pt x="14006" y="13330"/>
                </a:cubicBezTo>
                <a:cubicBezTo>
                  <a:pt x="14007" y="13336"/>
                  <a:pt x="14009" y="13341"/>
                  <a:pt x="14011" y="13347"/>
                </a:cubicBezTo>
                <a:cubicBezTo>
                  <a:pt x="14015" y="13365"/>
                  <a:pt x="14023" y="13384"/>
                  <a:pt x="14030" y="13401"/>
                </a:cubicBezTo>
                <a:cubicBezTo>
                  <a:pt x="14050" y="13426"/>
                  <a:pt x="14075" y="13450"/>
                  <a:pt x="14112" y="13466"/>
                </a:cubicBezTo>
                <a:cubicBezTo>
                  <a:pt x="14138" y="13478"/>
                  <a:pt x="14174" y="13504"/>
                  <a:pt x="14208" y="13530"/>
                </a:cubicBezTo>
                <a:cubicBezTo>
                  <a:pt x="14220" y="13537"/>
                  <a:pt x="14228" y="13540"/>
                  <a:pt x="14243" y="13553"/>
                </a:cubicBezTo>
                <a:cubicBezTo>
                  <a:pt x="14276" y="13580"/>
                  <a:pt x="14312" y="13614"/>
                  <a:pt x="14349" y="13659"/>
                </a:cubicBezTo>
                <a:lnTo>
                  <a:pt x="14357" y="13669"/>
                </a:lnTo>
                <a:cubicBezTo>
                  <a:pt x="14361" y="13674"/>
                  <a:pt x="14369" y="13679"/>
                  <a:pt x="14373" y="13684"/>
                </a:cubicBezTo>
                <a:lnTo>
                  <a:pt x="14500" y="13841"/>
                </a:lnTo>
                <a:lnTo>
                  <a:pt x="14357" y="13996"/>
                </a:lnTo>
                <a:lnTo>
                  <a:pt x="14338" y="14019"/>
                </a:lnTo>
                <a:lnTo>
                  <a:pt x="14281" y="14079"/>
                </a:lnTo>
                <a:cubicBezTo>
                  <a:pt x="14270" y="14091"/>
                  <a:pt x="14257" y="14106"/>
                  <a:pt x="14248" y="14115"/>
                </a:cubicBezTo>
                <a:lnTo>
                  <a:pt x="14215" y="14150"/>
                </a:lnTo>
                <a:lnTo>
                  <a:pt x="14206" y="14140"/>
                </a:lnTo>
                <a:cubicBezTo>
                  <a:pt x="14164" y="14163"/>
                  <a:pt x="14138" y="14143"/>
                  <a:pt x="14087" y="14079"/>
                </a:cubicBezTo>
                <a:cubicBezTo>
                  <a:pt x="14037" y="14016"/>
                  <a:pt x="13970" y="13880"/>
                  <a:pt x="13936" y="13778"/>
                </a:cubicBezTo>
                <a:cubicBezTo>
                  <a:pt x="13890" y="13639"/>
                  <a:pt x="13843" y="13600"/>
                  <a:pt x="13747" y="13616"/>
                </a:cubicBezTo>
                <a:cubicBezTo>
                  <a:pt x="13576" y="13644"/>
                  <a:pt x="13585" y="13813"/>
                  <a:pt x="13765" y="13912"/>
                </a:cubicBezTo>
                <a:cubicBezTo>
                  <a:pt x="13777" y="13919"/>
                  <a:pt x="13793" y="13934"/>
                  <a:pt x="13807" y="13943"/>
                </a:cubicBezTo>
                <a:cubicBezTo>
                  <a:pt x="13850" y="13957"/>
                  <a:pt x="13924" y="14015"/>
                  <a:pt x="13989" y="14095"/>
                </a:cubicBezTo>
                <a:cubicBezTo>
                  <a:pt x="14032" y="14148"/>
                  <a:pt x="14068" y="14188"/>
                  <a:pt x="14101" y="14214"/>
                </a:cubicBezTo>
                <a:cubicBezTo>
                  <a:pt x="14131" y="14237"/>
                  <a:pt x="14158" y="14246"/>
                  <a:pt x="14186" y="14244"/>
                </a:cubicBezTo>
                <a:cubicBezTo>
                  <a:pt x="14189" y="14244"/>
                  <a:pt x="14194" y="14247"/>
                  <a:pt x="14197" y="14247"/>
                </a:cubicBezTo>
                <a:cubicBezTo>
                  <a:pt x="14221" y="14243"/>
                  <a:pt x="14248" y="14220"/>
                  <a:pt x="14276" y="14198"/>
                </a:cubicBezTo>
                <a:cubicBezTo>
                  <a:pt x="14285" y="14192"/>
                  <a:pt x="14291" y="14191"/>
                  <a:pt x="14300" y="14183"/>
                </a:cubicBezTo>
                <a:cubicBezTo>
                  <a:pt x="14340" y="14148"/>
                  <a:pt x="14387" y="14095"/>
                  <a:pt x="14443" y="14029"/>
                </a:cubicBezTo>
                <a:lnTo>
                  <a:pt x="14636" y="13801"/>
                </a:lnTo>
                <a:lnTo>
                  <a:pt x="14460" y="13588"/>
                </a:lnTo>
                <a:cubicBezTo>
                  <a:pt x="14413" y="13529"/>
                  <a:pt x="14366" y="13462"/>
                  <a:pt x="14329" y="13403"/>
                </a:cubicBezTo>
                <a:cubicBezTo>
                  <a:pt x="14291" y="13344"/>
                  <a:pt x="14264" y="13290"/>
                  <a:pt x="14254" y="13259"/>
                </a:cubicBezTo>
                <a:cubicBezTo>
                  <a:pt x="14251" y="13248"/>
                  <a:pt x="14243" y="13245"/>
                  <a:pt x="14239" y="13236"/>
                </a:cubicBezTo>
                <a:cubicBezTo>
                  <a:pt x="14227" y="13212"/>
                  <a:pt x="14215" y="13190"/>
                  <a:pt x="14197" y="13178"/>
                </a:cubicBezTo>
                <a:cubicBezTo>
                  <a:pt x="14174" y="13163"/>
                  <a:pt x="14145" y="13156"/>
                  <a:pt x="14118" y="13160"/>
                </a:cubicBezTo>
                <a:close/>
                <a:moveTo>
                  <a:pt x="7194" y="13340"/>
                </a:moveTo>
                <a:cubicBezTo>
                  <a:pt x="6967" y="13340"/>
                  <a:pt x="6782" y="13366"/>
                  <a:pt x="6782" y="13395"/>
                </a:cubicBezTo>
                <a:cubicBezTo>
                  <a:pt x="6782" y="13410"/>
                  <a:pt x="6801" y="13443"/>
                  <a:pt x="6832" y="13487"/>
                </a:cubicBezTo>
                <a:cubicBezTo>
                  <a:pt x="6832" y="13487"/>
                  <a:pt x="6832" y="13489"/>
                  <a:pt x="6832" y="13489"/>
                </a:cubicBezTo>
                <a:cubicBezTo>
                  <a:pt x="6863" y="13533"/>
                  <a:pt x="6904" y="13585"/>
                  <a:pt x="6950" y="13636"/>
                </a:cubicBezTo>
                <a:cubicBezTo>
                  <a:pt x="6997" y="13688"/>
                  <a:pt x="7040" y="13751"/>
                  <a:pt x="7071" y="13811"/>
                </a:cubicBezTo>
                <a:cubicBezTo>
                  <a:pt x="7071" y="13811"/>
                  <a:pt x="7071" y="13813"/>
                  <a:pt x="7071" y="13813"/>
                </a:cubicBezTo>
                <a:cubicBezTo>
                  <a:pt x="7080" y="13832"/>
                  <a:pt x="7080" y="13842"/>
                  <a:pt x="7087" y="13859"/>
                </a:cubicBezTo>
                <a:cubicBezTo>
                  <a:pt x="7102" y="13898"/>
                  <a:pt x="7122" y="13941"/>
                  <a:pt x="7122" y="13968"/>
                </a:cubicBezTo>
                <a:cubicBezTo>
                  <a:pt x="7122" y="13979"/>
                  <a:pt x="7125" y="13988"/>
                  <a:pt x="7126" y="13998"/>
                </a:cubicBezTo>
                <a:cubicBezTo>
                  <a:pt x="7134" y="14074"/>
                  <a:pt x="7171" y="14155"/>
                  <a:pt x="7220" y="14188"/>
                </a:cubicBezTo>
                <a:cubicBezTo>
                  <a:pt x="7265" y="14218"/>
                  <a:pt x="7282" y="14225"/>
                  <a:pt x="7302" y="14234"/>
                </a:cubicBezTo>
                <a:cubicBezTo>
                  <a:pt x="7334" y="14240"/>
                  <a:pt x="7367" y="14239"/>
                  <a:pt x="7402" y="14226"/>
                </a:cubicBezTo>
                <a:cubicBezTo>
                  <a:pt x="7423" y="14219"/>
                  <a:pt x="7440" y="14209"/>
                  <a:pt x="7455" y="14196"/>
                </a:cubicBezTo>
                <a:cubicBezTo>
                  <a:pt x="7464" y="14188"/>
                  <a:pt x="7470" y="14179"/>
                  <a:pt x="7477" y="14168"/>
                </a:cubicBezTo>
                <a:cubicBezTo>
                  <a:pt x="7482" y="14159"/>
                  <a:pt x="7490" y="14149"/>
                  <a:pt x="7495" y="14138"/>
                </a:cubicBezTo>
                <a:cubicBezTo>
                  <a:pt x="7504" y="14115"/>
                  <a:pt x="7504" y="14083"/>
                  <a:pt x="7508" y="14052"/>
                </a:cubicBezTo>
                <a:cubicBezTo>
                  <a:pt x="7510" y="14033"/>
                  <a:pt x="7519" y="14015"/>
                  <a:pt x="7519" y="13996"/>
                </a:cubicBezTo>
                <a:cubicBezTo>
                  <a:pt x="7519" y="13929"/>
                  <a:pt x="7502" y="13865"/>
                  <a:pt x="7475" y="13821"/>
                </a:cubicBezTo>
                <a:cubicBezTo>
                  <a:pt x="7452" y="13795"/>
                  <a:pt x="7420" y="13778"/>
                  <a:pt x="7370" y="13763"/>
                </a:cubicBezTo>
                <a:cubicBezTo>
                  <a:pt x="7335" y="13759"/>
                  <a:pt x="7301" y="13762"/>
                  <a:pt x="7282" y="13775"/>
                </a:cubicBezTo>
                <a:cubicBezTo>
                  <a:pt x="7228" y="13814"/>
                  <a:pt x="7054" y="13648"/>
                  <a:pt x="7001" y="13537"/>
                </a:cubicBezTo>
                <a:cubicBezTo>
                  <a:pt x="6981" y="13509"/>
                  <a:pt x="6973" y="13486"/>
                  <a:pt x="6983" y="13466"/>
                </a:cubicBezTo>
                <a:cubicBezTo>
                  <a:pt x="6984" y="13466"/>
                  <a:pt x="6983" y="13464"/>
                  <a:pt x="6983" y="13464"/>
                </a:cubicBezTo>
                <a:cubicBezTo>
                  <a:pt x="6984" y="13464"/>
                  <a:pt x="6983" y="13462"/>
                  <a:pt x="6983" y="13461"/>
                </a:cubicBezTo>
                <a:cubicBezTo>
                  <a:pt x="6988" y="13452"/>
                  <a:pt x="7021" y="13446"/>
                  <a:pt x="7045" y="13439"/>
                </a:cubicBezTo>
                <a:cubicBezTo>
                  <a:pt x="7060" y="13433"/>
                  <a:pt x="7066" y="13427"/>
                  <a:pt x="7087" y="13423"/>
                </a:cubicBezTo>
                <a:cubicBezTo>
                  <a:pt x="7139" y="13413"/>
                  <a:pt x="7203" y="13408"/>
                  <a:pt x="7273" y="13408"/>
                </a:cubicBezTo>
                <a:cubicBezTo>
                  <a:pt x="7276" y="13408"/>
                  <a:pt x="7279" y="13408"/>
                  <a:pt x="7282" y="13408"/>
                </a:cubicBezTo>
                <a:cubicBezTo>
                  <a:pt x="7284" y="13408"/>
                  <a:pt x="7284" y="13408"/>
                  <a:pt x="7286" y="13408"/>
                </a:cubicBezTo>
                <a:cubicBezTo>
                  <a:pt x="7537" y="13408"/>
                  <a:pt x="7575" y="13430"/>
                  <a:pt x="7795" y="13710"/>
                </a:cubicBezTo>
                <a:cubicBezTo>
                  <a:pt x="7926" y="13876"/>
                  <a:pt x="8050" y="13998"/>
                  <a:pt x="8067" y="13978"/>
                </a:cubicBezTo>
                <a:cubicBezTo>
                  <a:pt x="8084" y="13959"/>
                  <a:pt x="7988" y="13806"/>
                  <a:pt x="7857" y="13641"/>
                </a:cubicBezTo>
                <a:lnTo>
                  <a:pt x="7786" y="13553"/>
                </a:lnTo>
                <a:cubicBezTo>
                  <a:pt x="7613" y="13353"/>
                  <a:pt x="7563" y="13340"/>
                  <a:pt x="7201" y="13340"/>
                </a:cubicBezTo>
                <a:cubicBezTo>
                  <a:pt x="7198" y="13340"/>
                  <a:pt x="7196" y="13340"/>
                  <a:pt x="7194" y="13340"/>
                </a:cubicBezTo>
                <a:close/>
                <a:moveTo>
                  <a:pt x="13497" y="14363"/>
                </a:moveTo>
                <a:cubicBezTo>
                  <a:pt x="13471" y="14361"/>
                  <a:pt x="13442" y="14364"/>
                  <a:pt x="13412" y="14373"/>
                </a:cubicBezTo>
                <a:cubicBezTo>
                  <a:pt x="13381" y="14383"/>
                  <a:pt x="13357" y="14411"/>
                  <a:pt x="13339" y="14447"/>
                </a:cubicBezTo>
                <a:cubicBezTo>
                  <a:pt x="13331" y="14464"/>
                  <a:pt x="13329" y="14485"/>
                  <a:pt x="13324" y="14505"/>
                </a:cubicBezTo>
                <a:cubicBezTo>
                  <a:pt x="13305" y="14576"/>
                  <a:pt x="13301" y="14659"/>
                  <a:pt x="13324" y="14723"/>
                </a:cubicBezTo>
                <a:cubicBezTo>
                  <a:pt x="13331" y="14743"/>
                  <a:pt x="13341" y="14759"/>
                  <a:pt x="13352" y="14774"/>
                </a:cubicBezTo>
                <a:cubicBezTo>
                  <a:pt x="13364" y="14787"/>
                  <a:pt x="13376" y="14800"/>
                  <a:pt x="13392" y="14806"/>
                </a:cubicBezTo>
                <a:cubicBezTo>
                  <a:pt x="13410" y="14814"/>
                  <a:pt x="13425" y="14832"/>
                  <a:pt x="13436" y="14870"/>
                </a:cubicBezTo>
                <a:cubicBezTo>
                  <a:pt x="13436" y="14870"/>
                  <a:pt x="13436" y="14872"/>
                  <a:pt x="13436" y="14872"/>
                </a:cubicBezTo>
                <a:cubicBezTo>
                  <a:pt x="13470" y="14986"/>
                  <a:pt x="13478" y="15273"/>
                  <a:pt x="13478" y="15987"/>
                </a:cubicBezTo>
                <a:cubicBezTo>
                  <a:pt x="13478" y="16454"/>
                  <a:pt x="13475" y="16741"/>
                  <a:pt x="13462" y="16922"/>
                </a:cubicBezTo>
                <a:cubicBezTo>
                  <a:pt x="13462" y="16922"/>
                  <a:pt x="13462" y="16924"/>
                  <a:pt x="13462" y="16924"/>
                </a:cubicBezTo>
                <a:cubicBezTo>
                  <a:pt x="13456" y="17013"/>
                  <a:pt x="13447" y="17077"/>
                  <a:pt x="13436" y="17122"/>
                </a:cubicBezTo>
                <a:cubicBezTo>
                  <a:pt x="13425" y="17167"/>
                  <a:pt x="13410" y="17194"/>
                  <a:pt x="13392" y="17210"/>
                </a:cubicBezTo>
                <a:cubicBezTo>
                  <a:pt x="13349" y="17252"/>
                  <a:pt x="13320" y="17335"/>
                  <a:pt x="13311" y="17418"/>
                </a:cubicBezTo>
                <a:cubicBezTo>
                  <a:pt x="13306" y="17460"/>
                  <a:pt x="13307" y="17504"/>
                  <a:pt x="13313" y="17540"/>
                </a:cubicBezTo>
                <a:cubicBezTo>
                  <a:pt x="13318" y="17570"/>
                  <a:pt x="13329" y="17591"/>
                  <a:pt x="13342" y="17611"/>
                </a:cubicBezTo>
                <a:cubicBezTo>
                  <a:pt x="13344" y="17614"/>
                  <a:pt x="13343" y="17623"/>
                  <a:pt x="13346" y="17626"/>
                </a:cubicBezTo>
                <a:cubicBezTo>
                  <a:pt x="13359" y="17641"/>
                  <a:pt x="13393" y="17651"/>
                  <a:pt x="13434" y="17659"/>
                </a:cubicBezTo>
                <a:cubicBezTo>
                  <a:pt x="13516" y="17660"/>
                  <a:pt x="13623" y="17608"/>
                  <a:pt x="13668" y="17525"/>
                </a:cubicBezTo>
                <a:cubicBezTo>
                  <a:pt x="13685" y="17495"/>
                  <a:pt x="13684" y="17470"/>
                  <a:pt x="13686" y="17443"/>
                </a:cubicBezTo>
                <a:cubicBezTo>
                  <a:pt x="13687" y="17429"/>
                  <a:pt x="13689" y="17413"/>
                  <a:pt x="13688" y="17398"/>
                </a:cubicBezTo>
                <a:cubicBezTo>
                  <a:pt x="13680" y="17365"/>
                  <a:pt x="13664" y="17331"/>
                  <a:pt x="13631" y="17289"/>
                </a:cubicBezTo>
                <a:cubicBezTo>
                  <a:pt x="13571" y="17212"/>
                  <a:pt x="13552" y="16984"/>
                  <a:pt x="13543" y="16552"/>
                </a:cubicBezTo>
                <a:cubicBezTo>
                  <a:pt x="13522" y="16104"/>
                  <a:pt x="13521" y="15551"/>
                  <a:pt x="13550" y="15174"/>
                </a:cubicBezTo>
                <a:cubicBezTo>
                  <a:pt x="13562" y="14945"/>
                  <a:pt x="13581" y="14821"/>
                  <a:pt x="13620" y="14784"/>
                </a:cubicBezTo>
                <a:cubicBezTo>
                  <a:pt x="13642" y="14763"/>
                  <a:pt x="13658" y="14739"/>
                  <a:pt x="13671" y="14715"/>
                </a:cubicBezTo>
                <a:cubicBezTo>
                  <a:pt x="13681" y="14696"/>
                  <a:pt x="13688" y="14677"/>
                  <a:pt x="13693" y="14657"/>
                </a:cubicBezTo>
                <a:cubicBezTo>
                  <a:pt x="13693" y="14655"/>
                  <a:pt x="13694" y="14654"/>
                  <a:pt x="13695" y="14652"/>
                </a:cubicBezTo>
                <a:cubicBezTo>
                  <a:pt x="13704" y="14609"/>
                  <a:pt x="13698" y="14566"/>
                  <a:pt x="13688" y="14525"/>
                </a:cubicBezTo>
                <a:cubicBezTo>
                  <a:pt x="13685" y="14514"/>
                  <a:pt x="13684" y="14502"/>
                  <a:pt x="13679" y="14492"/>
                </a:cubicBezTo>
                <a:cubicBezTo>
                  <a:pt x="13675" y="14481"/>
                  <a:pt x="13665" y="14473"/>
                  <a:pt x="13660" y="14462"/>
                </a:cubicBezTo>
                <a:cubicBezTo>
                  <a:pt x="13624" y="14407"/>
                  <a:pt x="13568" y="14368"/>
                  <a:pt x="13497" y="14363"/>
                </a:cubicBezTo>
                <a:close/>
                <a:moveTo>
                  <a:pt x="10505" y="14416"/>
                </a:moveTo>
                <a:cubicBezTo>
                  <a:pt x="10499" y="14357"/>
                  <a:pt x="10496" y="14861"/>
                  <a:pt x="10496" y="15767"/>
                </a:cubicBezTo>
                <a:cubicBezTo>
                  <a:pt x="10496" y="16975"/>
                  <a:pt x="10502" y="17470"/>
                  <a:pt x="10511" y="16866"/>
                </a:cubicBezTo>
                <a:cubicBezTo>
                  <a:pt x="10521" y="16262"/>
                  <a:pt x="10521" y="15274"/>
                  <a:pt x="10511" y="14670"/>
                </a:cubicBezTo>
                <a:cubicBezTo>
                  <a:pt x="10509" y="14519"/>
                  <a:pt x="10507" y="14436"/>
                  <a:pt x="10505" y="14416"/>
                </a:cubicBezTo>
                <a:close/>
                <a:moveTo>
                  <a:pt x="16415" y="15199"/>
                </a:moveTo>
                <a:cubicBezTo>
                  <a:pt x="16382" y="15204"/>
                  <a:pt x="16344" y="15228"/>
                  <a:pt x="16288" y="15270"/>
                </a:cubicBezTo>
                <a:cubicBezTo>
                  <a:pt x="16114" y="15402"/>
                  <a:pt x="16108" y="15469"/>
                  <a:pt x="16266" y="15597"/>
                </a:cubicBezTo>
                <a:cubicBezTo>
                  <a:pt x="16360" y="15673"/>
                  <a:pt x="16452" y="15661"/>
                  <a:pt x="16516" y="15609"/>
                </a:cubicBezTo>
                <a:cubicBezTo>
                  <a:pt x="16550" y="15565"/>
                  <a:pt x="16580" y="15506"/>
                  <a:pt x="16589" y="15422"/>
                </a:cubicBezTo>
                <a:cubicBezTo>
                  <a:pt x="16593" y="15383"/>
                  <a:pt x="16582" y="15353"/>
                  <a:pt x="16573" y="15323"/>
                </a:cubicBezTo>
                <a:cubicBezTo>
                  <a:pt x="16559" y="15296"/>
                  <a:pt x="16540" y="15267"/>
                  <a:pt x="16514" y="15242"/>
                </a:cubicBezTo>
                <a:cubicBezTo>
                  <a:pt x="16485" y="15214"/>
                  <a:pt x="16459" y="15203"/>
                  <a:pt x="16431" y="15202"/>
                </a:cubicBezTo>
                <a:cubicBezTo>
                  <a:pt x="16425" y="15201"/>
                  <a:pt x="16421" y="15199"/>
                  <a:pt x="16415" y="15199"/>
                </a:cubicBezTo>
                <a:close/>
                <a:moveTo>
                  <a:pt x="5068" y="15217"/>
                </a:moveTo>
                <a:cubicBezTo>
                  <a:pt x="5013" y="15250"/>
                  <a:pt x="4978" y="15320"/>
                  <a:pt x="4972" y="15417"/>
                </a:cubicBezTo>
                <a:cubicBezTo>
                  <a:pt x="4971" y="15446"/>
                  <a:pt x="4972" y="15477"/>
                  <a:pt x="4978" y="15506"/>
                </a:cubicBezTo>
                <a:cubicBezTo>
                  <a:pt x="4979" y="15512"/>
                  <a:pt x="4981" y="15517"/>
                  <a:pt x="4983" y="15523"/>
                </a:cubicBezTo>
                <a:cubicBezTo>
                  <a:pt x="4993" y="15561"/>
                  <a:pt x="5009" y="15595"/>
                  <a:pt x="5033" y="15622"/>
                </a:cubicBezTo>
                <a:cubicBezTo>
                  <a:pt x="5057" y="15649"/>
                  <a:pt x="5076" y="15659"/>
                  <a:pt x="5097" y="15673"/>
                </a:cubicBezTo>
                <a:cubicBezTo>
                  <a:pt x="5123" y="15682"/>
                  <a:pt x="5151" y="15687"/>
                  <a:pt x="5180" y="15680"/>
                </a:cubicBezTo>
                <a:cubicBezTo>
                  <a:pt x="5186" y="15677"/>
                  <a:pt x="5189" y="15677"/>
                  <a:pt x="5195" y="15673"/>
                </a:cubicBezTo>
                <a:cubicBezTo>
                  <a:pt x="5202" y="15671"/>
                  <a:pt x="5208" y="15663"/>
                  <a:pt x="5215" y="15660"/>
                </a:cubicBezTo>
                <a:cubicBezTo>
                  <a:pt x="5303" y="15598"/>
                  <a:pt x="5419" y="15480"/>
                  <a:pt x="5419" y="15437"/>
                </a:cubicBezTo>
                <a:cubicBezTo>
                  <a:pt x="5419" y="15336"/>
                  <a:pt x="5171" y="15184"/>
                  <a:pt x="5068" y="15217"/>
                </a:cubicBezTo>
                <a:close/>
                <a:moveTo>
                  <a:pt x="5518" y="15419"/>
                </a:moveTo>
                <a:cubicBezTo>
                  <a:pt x="5492" y="15424"/>
                  <a:pt x="5476" y="15434"/>
                  <a:pt x="5476" y="15450"/>
                </a:cubicBezTo>
                <a:cubicBezTo>
                  <a:pt x="5476" y="15481"/>
                  <a:pt x="5539" y="15506"/>
                  <a:pt x="5617" y="15506"/>
                </a:cubicBezTo>
                <a:cubicBezTo>
                  <a:pt x="5695" y="15506"/>
                  <a:pt x="5759" y="15494"/>
                  <a:pt x="5759" y="15480"/>
                </a:cubicBezTo>
                <a:cubicBezTo>
                  <a:pt x="5759" y="15466"/>
                  <a:pt x="5695" y="15439"/>
                  <a:pt x="5617" y="15422"/>
                </a:cubicBezTo>
                <a:cubicBezTo>
                  <a:pt x="5578" y="15413"/>
                  <a:pt x="5544" y="15415"/>
                  <a:pt x="5518" y="15419"/>
                </a:cubicBezTo>
                <a:close/>
                <a:moveTo>
                  <a:pt x="15968" y="15447"/>
                </a:moveTo>
                <a:cubicBezTo>
                  <a:pt x="15937" y="15447"/>
                  <a:pt x="15903" y="15452"/>
                  <a:pt x="15876" y="15460"/>
                </a:cubicBezTo>
                <a:cubicBezTo>
                  <a:pt x="15820" y="15477"/>
                  <a:pt x="15852" y="15492"/>
                  <a:pt x="15946" y="15493"/>
                </a:cubicBezTo>
                <a:cubicBezTo>
                  <a:pt x="16039" y="15494"/>
                  <a:pt x="16085" y="15480"/>
                  <a:pt x="16047" y="15463"/>
                </a:cubicBezTo>
                <a:cubicBezTo>
                  <a:pt x="16027" y="15454"/>
                  <a:pt x="15999" y="15448"/>
                  <a:pt x="15968" y="15447"/>
                </a:cubicBezTo>
                <a:close/>
                <a:moveTo>
                  <a:pt x="11810" y="15539"/>
                </a:moveTo>
                <a:lnTo>
                  <a:pt x="11790" y="15926"/>
                </a:lnTo>
                <a:cubicBezTo>
                  <a:pt x="11781" y="16110"/>
                  <a:pt x="11748" y="16243"/>
                  <a:pt x="11707" y="16352"/>
                </a:cubicBezTo>
                <a:cubicBezTo>
                  <a:pt x="11702" y="16368"/>
                  <a:pt x="11695" y="16385"/>
                  <a:pt x="11689" y="16397"/>
                </a:cubicBezTo>
                <a:cubicBezTo>
                  <a:pt x="11679" y="16421"/>
                  <a:pt x="11671" y="16455"/>
                  <a:pt x="11659" y="16473"/>
                </a:cubicBezTo>
                <a:cubicBezTo>
                  <a:pt x="11576" y="16595"/>
                  <a:pt x="11565" y="16665"/>
                  <a:pt x="11608" y="16760"/>
                </a:cubicBezTo>
                <a:cubicBezTo>
                  <a:pt x="11659" y="16869"/>
                  <a:pt x="11765" y="16904"/>
                  <a:pt x="11856" y="16861"/>
                </a:cubicBezTo>
                <a:cubicBezTo>
                  <a:pt x="11857" y="16860"/>
                  <a:pt x="11859" y="16859"/>
                  <a:pt x="11861" y="16858"/>
                </a:cubicBezTo>
                <a:cubicBezTo>
                  <a:pt x="11891" y="16843"/>
                  <a:pt x="11922" y="16819"/>
                  <a:pt x="11946" y="16785"/>
                </a:cubicBezTo>
                <a:cubicBezTo>
                  <a:pt x="11960" y="16765"/>
                  <a:pt x="11970" y="16744"/>
                  <a:pt x="11977" y="16727"/>
                </a:cubicBezTo>
                <a:cubicBezTo>
                  <a:pt x="11978" y="16723"/>
                  <a:pt x="11976" y="16721"/>
                  <a:pt x="11977" y="16716"/>
                </a:cubicBezTo>
                <a:cubicBezTo>
                  <a:pt x="11980" y="16701"/>
                  <a:pt x="11982" y="16684"/>
                  <a:pt x="11981" y="16668"/>
                </a:cubicBezTo>
                <a:cubicBezTo>
                  <a:pt x="11977" y="16630"/>
                  <a:pt x="11958" y="16587"/>
                  <a:pt x="11922" y="16524"/>
                </a:cubicBezTo>
                <a:cubicBezTo>
                  <a:pt x="11903" y="16491"/>
                  <a:pt x="11890" y="16427"/>
                  <a:pt x="11876" y="16369"/>
                </a:cubicBezTo>
                <a:cubicBezTo>
                  <a:pt x="11875" y="16365"/>
                  <a:pt x="11875" y="16364"/>
                  <a:pt x="11874" y="16359"/>
                </a:cubicBezTo>
                <a:cubicBezTo>
                  <a:pt x="11846" y="16246"/>
                  <a:pt x="11825" y="16110"/>
                  <a:pt x="11821" y="15949"/>
                </a:cubicBezTo>
                <a:lnTo>
                  <a:pt x="11810" y="15539"/>
                </a:lnTo>
                <a:close/>
                <a:moveTo>
                  <a:pt x="8030" y="16914"/>
                </a:moveTo>
                <a:lnTo>
                  <a:pt x="7918" y="17069"/>
                </a:lnTo>
                <a:cubicBezTo>
                  <a:pt x="7831" y="17187"/>
                  <a:pt x="7819" y="17251"/>
                  <a:pt x="7863" y="17347"/>
                </a:cubicBezTo>
                <a:cubicBezTo>
                  <a:pt x="7895" y="17415"/>
                  <a:pt x="7966" y="17467"/>
                  <a:pt x="8026" y="17469"/>
                </a:cubicBezTo>
                <a:cubicBezTo>
                  <a:pt x="8027" y="17469"/>
                  <a:pt x="8028" y="17471"/>
                  <a:pt x="8030" y="17471"/>
                </a:cubicBezTo>
                <a:cubicBezTo>
                  <a:pt x="8211" y="17470"/>
                  <a:pt x="8273" y="17248"/>
                  <a:pt x="8142" y="17069"/>
                </a:cubicBezTo>
                <a:lnTo>
                  <a:pt x="8030" y="16914"/>
                </a:lnTo>
                <a:close/>
                <a:moveTo>
                  <a:pt x="11525" y="17545"/>
                </a:moveTo>
                <a:cubicBezTo>
                  <a:pt x="11483" y="17546"/>
                  <a:pt x="11454" y="17552"/>
                  <a:pt x="11433" y="17560"/>
                </a:cubicBezTo>
                <a:cubicBezTo>
                  <a:pt x="11429" y="17562"/>
                  <a:pt x="11425" y="17565"/>
                  <a:pt x="11422" y="17568"/>
                </a:cubicBezTo>
                <a:cubicBezTo>
                  <a:pt x="11414" y="17571"/>
                  <a:pt x="11412" y="17577"/>
                  <a:pt x="11406" y="17583"/>
                </a:cubicBezTo>
                <a:cubicBezTo>
                  <a:pt x="11387" y="17607"/>
                  <a:pt x="11379" y="17642"/>
                  <a:pt x="11378" y="17694"/>
                </a:cubicBezTo>
                <a:cubicBezTo>
                  <a:pt x="11378" y="17729"/>
                  <a:pt x="11385" y="17766"/>
                  <a:pt x="11393" y="17801"/>
                </a:cubicBezTo>
                <a:cubicBezTo>
                  <a:pt x="11409" y="17850"/>
                  <a:pt x="11428" y="17894"/>
                  <a:pt x="11446" y="17907"/>
                </a:cubicBezTo>
                <a:cubicBezTo>
                  <a:pt x="11452" y="17911"/>
                  <a:pt x="11449" y="17921"/>
                  <a:pt x="11450" y="17930"/>
                </a:cubicBezTo>
                <a:cubicBezTo>
                  <a:pt x="11477" y="17969"/>
                  <a:pt x="11477" y="17999"/>
                  <a:pt x="11439" y="18026"/>
                </a:cubicBezTo>
                <a:cubicBezTo>
                  <a:pt x="11372" y="18074"/>
                  <a:pt x="11355" y="18341"/>
                  <a:pt x="11415" y="18411"/>
                </a:cubicBezTo>
                <a:cubicBezTo>
                  <a:pt x="11419" y="18416"/>
                  <a:pt x="11428" y="18417"/>
                  <a:pt x="11433" y="18421"/>
                </a:cubicBezTo>
                <a:cubicBezTo>
                  <a:pt x="11454" y="18432"/>
                  <a:pt x="11479" y="18437"/>
                  <a:pt x="11505" y="18442"/>
                </a:cubicBezTo>
                <a:cubicBezTo>
                  <a:pt x="11516" y="18444"/>
                  <a:pt x="11526" y="18449"/>
                  <a:pt x="11536" y="18452"/>
                </a:cubicBezTo>
                <a:cubicBezTo>
                  <a:pt x="11545" y="18451"/>
                  <a:pt x="11553" y="18453"/>
                  <a:pt x="11562" y="18452"/>
                </a:cubicBezTo>
                <a:cubicBezTo>
                  <a:pt x="11563" y="18452"/>
                  <a:pt x="11563" y="18452"/>
                  <a:pt x="11564" y="18452"/>
                </a:cubicBezTo>
                <a:cubicBezTo>
                  <a:pt x="11566" y="18452"/>
                  <a:pt x="11569" y="18449"/>
                  <a:pt x="11571" y="18449"/>
                </a:cubicBezTo>
                <a:cubicBezTo>
                  <a:pt x="11627" y="18438"/>
                  <a:pt x="11683" y="18405"/>
                  <a:pt x="11718" y="18355"/>
                </a:cubicBezTo>
                <a:cubicBezTo>
                  <a:pt x="11724" y="18347"/>
                  <a:pt x="11743" y="18343"/>
                  <a:pt x="11753" y="18335"/>
                </a:cubicBezTo>
                <a:cubicBezTo>
                  <a:pt x="11787" y="18283"/>
                  <a:pt x="11872" y="18259"/>
                  <a:pt x="12027" y="18259"/>
                </a:cubicBezTo>
                <a:cubicBezTo>
                  <a:pt x="12031" y="18259"/>
                  <a:pt x="12034" y="18259"/>
                  <a:pt x="12038" y="18259"/>
                </a:cubicBezTo>
                <a:cubicBezTo>
                  <a:pt x="12096" y="18259"/>
                  <a:pt x="12143" y="18257"/>
                  <a:pt x="12177" y="18254"/>
                </a:cubicBezTo>
                <a:cubicBezTo>
                  <a:pt x="12213" y="18251"/>
                  <a:pt x="12237" y="18243"/>
                  <a:pt x="12253" y="18229"/>
                </a:cubicBezTo>
                <a:cubicBezTo>
                  <a:pt x="12285" y="18200"/>
                  <a:pt x="12286" y="18143"/>
                  <a:pt x="12286" y="18031"/>
                </a:cubicBezTo>
                <a:lnTo>
                  <a:pt x="12286" y="17806"/>
                </a:lnTo>
                <a:lnTo>
                  <a:pt x="11874" y="17785"/>
                </a:lnTo>
                <a:cubicBezTo>
                  <a:pt x="11768" y="17781"/>
                  <a:pt x="11675" y="17769"/>
                  <a:pt x="11602" y="17755"/>
                </a:cubicBezTo>
                <a:cubicBezTo>
                  <a:pt x="11519" y="17739"/>
                  <a:pt x="11463" y="17721"/>
                  <a:pt x="11463" y="17702"/>
                </a:cubicBezTo>
                <a:cubicBezTo>
                  <a:pt x="11463" y="17694"/>
                  <a:pt x="11473" y="17684"/>
                  <a:pt x="11490" y="17677"/>
                </a:cubicBezTo>
                <a:cubicBezTo>
                  <a:pt x="11490" y="17676"/>
                  <a:pt x="11492" y="17677"/>
                  <a:pt x="11492" y="17677"/>
                </a:cubicBezTo>
                <a:cubicBezTo>
                  <a:pt x="11493" y="17676"/>
                  <a:pt x="11493" y="17675"/>
                  <a:pt x="11494" y="17674"/>
                </a:cubicBezTo>
                <a:cubicBezTo>
                  <a:pt x="11494" y="17674"/>
                  <a:pt x="11496" y="17674"/>
                  <a:pt x="11496" y="17674"/>
                </a:cubicBezTo>
                <a:cubicBezTo>
                  <a:pt x="11525" y="17646"/>
                  <a:pt x="11610" y="17620"/>
                  <a:pt x="11760" y="17598"/>
                </a:cubicBezTo>
                <a:lnTo>
                  <a:pt x="12032" y="17557"/>
                </a:lnTo>
                <a:lnTo>
                  <a:pt x="11703" y="17547"/>
                </a:lnTo>
                <a:cubicBezTo>
                  <a:pt x="11626" y="17545"/>
                  <a:pt x="11570" y="17543"/>
                  <a:pt x="11525" y="17545"/>
                </a:cubicBezTo>
                <a:close/>
                <a:moveTo>
                  <a:pt x="11959" y="17899"/>
                </a:moveTo>
                <a:cubicBezTo>
                  <a:pt x="12163" y="17899"/>
                  <a:pt x="12201" y="17918"/>
                  <a:pt x="12201" y="18029"/>
                </a:cubicBezTo>
                <a:cubicBezTo>
                  <a:pt x="12201" y="18188"/>
                  <a:pt x="12030" y="18228"/>
                  <a:pt x="11839" y="18112"/>
                </a:cubicBezTo>
                <a:cubicBezTo>
                  <a:pt x="11637" y="17989"/>
                  <a:pt x="11687" y="17899"/>
                  <a:pt x="11959" y="17899"/>
                </a:cubicBezTo>
                <a:close/>
                <a:moveTo>
                  <a:pt x="11003" y="18360"/>
                </a:moveTo>
                <a:cubicBezTo>
                  <a:pt x="11028" y="18356"/>
                  <a:pt x="11048" y="18359"/>
                  <a:pt x="11058" y="18371"/>
                </a:cubicBezTo>
                <a:cubicBezTo>
                  <a:pt x="11077" y="18393"/>
                  <a:pt x="11095" y="19022"/>
                  <a:pt x="11095" y="19769"/>
                </a:cubicBezTo>
                <a:cubicBezTo>
                  <a:pt x="11095" y="20970"/>
                  <a:pt x="11082" y="21145"/>
                  <a:pt x="10994" y="21271"/>
                </a:cubicBezTo>
                <a:cubicBezTo>
                  <a:pt x="10939" y="21350"/>
                  <a:pt x="10874" y="21394"/>
                  <a:pt x="10851" y="21367"/>
                </a:cubicBezTo>
                <a:cubicBezTo>
                  <a:pt x="10828" y="21341"/>
                  <a:pt x="10810" y="20674"/>
                  <a:pt x="10810" y="19888"/>
                </a:cubicBezTo>
                <a:cubicBezTo>
                  <a:pt x="10810" y="18559"/>
                  <a:pt x="10819" y="18457"/>
                  <a:pt x="10917" y="18396"/>
                </a:cubicBezTo>
                <a:cubicBezTo>
                  <a:pt x="10946" y="18378"/>
                  <a:pt x="10977" y="18365"/>
                  <a:pt x="11003" y="18360"/>
                </a:cubicBezTo>
                <a:close/>
                <a:moveTo>
                  <a:pt x="10612" y="18556"/>
                </a:moveTo>
                <a:cubicBezTo>
                  <a:pt x="10633" y="18561"/>
                  <a:pt x="10657" y="18574"/>
                  <a:pt x="10678" y="18594"/>
                </a:cubicBezTo>
                <a:cubicBezTo>
                  <a:pt x="10736" y="18649"/>
                  <a:pt x="10753" y="18920"/>
                  <a:pt x="10750" y="19741"/>
                </a:cubicBezTo>
                <a:cubicBezTo>
                  <a:pt x="10749" y="20331"/>
                  <a:pt x="10727" y="20826"/>
                  <a:pt x="10702" y="20843"/>
                </a:cubicBezTo>
                <a:cubicBezTo>
                  <a:pt x="10566" y="20941"/>
                  <a:pt x="10527" y="20676"/>
                  <a:pt x="10527" y="19665"/>
                </a:cubicBezTo>
                <a:cubicBezTo>
                  <a:pt x="10527" y="19083"/>
                  <a:pt x="10543" y="18589"/>
                  <a:pt x="10564" y="18566"/>
                </a:cubicBezTo>
                <a:cubicBezTo>
                  <a:pt x="10574" y="18554"/>
                  <a:pt x="10592" y="18550"/>
                  <a:pt x="10612" y="18556"/>
                </a:cubicBezTo>
                <a:close/>
                <a:moveTo>
                  <a:pt x="12034" y="18642"/>
                </a:moveTo>
                <a:cubicBezTo>
                  <a:pt x="11850" y="18645"/>
                  <a:pt x="11665" y="18695"/>
                  <a:pt x="11573" y="18789"/>
                </a:cubicBezTo>
                <a:cubicBezTo>
                  <a:pt x="11529" y="18843"/>
                  <a:pt x="11500" y="18887"/>
                  <a:pt x="11479" y="18946"/>
                </a:cubicBezTo>
                <a:cubicBezTo>
                  <a:pt x="11477" y="18952"/>
                  <a:pt x="11474" y="18959"/>
                  <a:pt x="11472" y="18966"/>
                </a:cubicBezTo>
                <a:cubicBezTo>
                  <a:pt x="11459" y="19008"/>
                  <a:pt x="11456" y="19087"/>
                  <a:pt x="11450" y="19156"/>
                </a:cubicBezTo>
                <a:cubicBezTo>
                  <a:pt x="11441" y="19262"/>
                  <a:pt x="11436" y="19388"/>
                  <a:pt x="11435" y="19612"/>
                </a:cubicBezTo>
                <a:cubicBezTo>
                  <a:pt x="11435" y="19635"/>
                  <a:pt x="11435" y="19645"/>
                  <a:pt x="11435" y="19670"/>
                </a:cubicBezTo>
                <a:cubicBezTo>
                  <a:pt x="11435" y="19673"/>
                  <a:pt x="11435" y="19674"/>
                  <a:pt x="11435" y="19678"/>
                </a:cubicBezTo>
                <a:cubicBezTo>
                  <a:pt x="11435" y="19984"/>
                  <a:pt x="11430" y="20170"/>
                  <a:pt x="11415" y="20288"/>
                </a:cubicBezTo>
                <a:cubicBezTo>
                  <a:pt x="11409" y="20341"/>
                  <a:pt x="11400" y="20377"/>
                  <a:pt x="11389" y="20410"/>
                </a:cubicBezTo>
                <a:cubicBezTo>
                  <a:pt x="11388" y="20412"/>
                  <a:pt x="11387" y="20415"/>
                  <a:pt x="11387" y="20417"/>
                </a:cubicBezTo>
                <a:cubicBezTo>
                  <a:pt x="11386" y="20420"/>
                  <a:pt x="11385" y="20425"/>
                  <a:pt x="11384" y="20428"/>
                </a:cubicBezTo>
                <a:cubicBezTo>
                  <a:pt x="11384" y="20429"/>
                  <a:pt x="11383" y="20429"/>
                  <a:pt x="11382" y="20430"/>
                </a:cubicBezTo>
                <a:cubicBezTo>
                  <a:pt x="11372" y="20465"/>
                  <a:pt x="11361" y="20496"/>
                  <a:pt x="11347" y="20516"/>
                </a:cubicBezTo>
                <a:cubicBezTo>
                  <a:pt x="11242" y="20677"/>
                  <a:pt x="11244" y="20716"/>
                  <a:pt x="11354" y="20843"/>
                </a:cubicBezTo>
                <a:cubicBezTo>
                  <a:pt x="11421" y="20921"/>
                  <a:pt x="11469" y="20930"/>
                  <a:pt x="11551" y="20878"/>
                </a:cubicBezTo>
                <a:cubicBezTo>
                  <a:pt x="11682" y="20798"/>
                  <a:pt x="11696" y="20602"/>
                  <a:pt x="11578" y="20488"/>
                </a:cubicBezTo>
                <a:cubicBezTo>
                  <a:pt x="11562" y="20474"/>
                  <a:pt x="11549" y="20450"/>
                  <a:pt x="11538" y="20420"/>
                </a:cubicBezTo>
                <a:cubicBezTo>
                  <a:pt x="11537" y="20418"/>
                  <a:pt x="11537" y="20417"/>
                  <a:pt x="11536" y="20415"/>
                </a:cubicBezTo>
                <a:cubicBezTo>
                  <a:pt x="11502" y="20335"/>
                  <a:pt x="11491" y="20147"/>
                  <a:pt x="11492" y="19718"/>
                </a:cubicBezTo>
                <a:cubicBezTo>
                  <a:pt x="11492" y="19716"/>
                  <a:pt x="11492" y="19718"/>
                  <a:pt x="11492" y="19716"/>
                </a:cubicBezTo>
                <a:cubicBezTo>
                  <a:pt x="11492" y="19715"/>
                  <a:pt x="11492" y="19714"/>
                  <a:pt x="11492" y="19713"/>
                </a:cubicBezTo>
                <a:cubicBezTo>
                  <a:pt x="11492" y="19712"/>
                  <a:pt x="11492" y="19712"/>
                  <a:pt x="11492" y="19711"/>
                </a:cubicBezTo>
                <a:cubicBezTo>
                  <a:pt x="11492" y="19404"/>
                  <a:pt x="11496" y="19231"/>
                  <a:pt x="11512" y="19118"/>
                </a:cubicBezTo>
                <a:cubicBezTo>
                  <a:pt x="11512" y="19116"/>
                  <a:pt x="11511" y="19110"/>
                  <a:pt x="11512" y="19108"/>
                </a:cubicBezTo>
                <a:cubicBezTo>
                  <a:pt x="11517" y="19075"/>
                  <a:pt x="11526" y="19053"/>
                  <a:pt x="11534" y="19029"/>
                </a:cubicBezTo>
                <a:cubicBezTo>
                  <a:pt x="11540" y="19009"/>
                  <a:pt x="11543" y="18983"/>
                  <a:pt x="11551" y="18966"/>
                </a:cubicBezTo>
                <a:cubicBezTo>
                  <a:pt x="11553" y="18962"/>
                  <a:pt x="11558" y="18959"/>
                  <a:pt x="11560" y="18956"/>
                </a:cubicBezTo>
                <a:cubicBezTo>
                  <a:pt x="11575" y="18926"/>
                  <a:pt x="11592" y="18898"/>
                  <a:pt x="11615" y="18870"/>
                </a:cubicBezTo>
                <a:cubicBezTo>
                  <a:pt x="11737" y="18720"/>
                  <a:pt x="11963" y="18682"/>
                  <a:pt x="12157" y="18738"/>
                </a:cubicBezTo>
                <a:cubicBezTo>
                  <a:pt x="12175" y="18742"/>
                  <a:pt x="12197" y="18744"/>
                  <a:pt x="12214" y="18751"/>
                </a:cubicBezTo>
                <a:cubicBezTo>
                  <a:pt x="12261" y="18770"/>
                  <a:pt x="12303" y="18795"/>
                  <a:pt x="12341" y="18827"/>
                </a:cubicBezTo>
                <a:cubicBezTo>
                  <a:pt x="12351" y="18835"/>
                  <a:pt x="12360" y="18845"/>
                  <a:pt x="12370" y="18854"/>
                </a:cubicBezTo>
                <a:cubicBezTo>
                  <a:pt x="12381" y="18865"/>
                  <a:pt x="12393" y="18875"/>
                  <a:pt x="12403" y="18887"/>
                </a:cubicBezTo>
                <a:cubicBezTo>
                  <a:pt x="12478" y="18980"/>
                  <a:pt x="12542" y="19090"/>
                  <a:pt x="12545" y="19133"/>
                </a:cubicBezTo>
                <a:cubicBezTo>
                  <a:pt x="12548" y="19167"/>
                  <a:pt x="12554" y="19216"/>
                  <a:pt x="12558" y="19260"/>
                </a:cubicBezTo>
                <a:cubicBezTo>
                  <a:pt x="12573" y="19298"/>
                  <a:pt x="12588" y="19329"/>
                  <a:pt x="12609" y="19354"/>
                </a:cubicBezTo>
                <a:cubicBezTo>
                  <a:pt x="12637" y="19364"/>
                  <a:pt x="12677" y="19368"/>
                  <a:pt x="12725" y="19361"/>
                </a:cubicBezTo>
                <a:cubicBezTo>
                  <a:pt x="12844" y="19345"/>
                  <a:pt x="12883" y="19304"/>
                  <a:pt x="12898" y="19171"/>
                </a:cubicBezTo>
                <a:cubicBezTo>
                  <a:pt x="12898" y="19164"/>
                  <a:pt x="12899" y="19160"/>
                  <a:pt x="12898" y="19153"/>
                </a:cubicBezTo>
                <a:cubicBezTo>
                  <a:pt x="12890" y="19054"/>
                  <a:pt x="12872" y="18999"/>
                  <a:pt x="12835" y="18966"/>
                </a:cubicBezTo>
                <a:cubicBezTo>
                  <a:pt x="12834" y="18966"/>
                  <a:pt x="12833" y="18966"/>
                  <a:pt x="12833" y="18966"/>
                </a:cubicBezTo>
                <a:cubicBezTo>
                  <a:pt x="12810" y="18956"/>
                  <a:pt x="12783" y="18946"/>
                  <a:pt x="12747" y="18938"/>
                </a:cubicBezTo>
                <a:cubicBezTo>
                  <a:pt x="12653" y="18916"/>
                  <a:pt x="12530" y="18844"/>
                  <a:pt x="12477" y="18776"/>
                </a:cubicBezTo>
                <a:cubicBezTo>
                  <a:pt x="12468" y="18764"/>
                  <a:pt x="12452" y="18756"/>
                  <a:pt x="12440" y="18746"/>
                </a:cubicBezTo>
                <a:cubicBezTo>
                  <a:pt x="12439" y="18745"/>
                  <a:pt x="12440" y="18743"/>
                  <a:pt x="12440" y="18743"/>
                </a:cubicBezTo>
                <a:cubicBezTo>
                  <a:pt x="12423" y="18727"/>
                  <a:pt x="12401" y="18718"/>
                  <a:pt x="12383" y="18705"/>
                </a:cubicBezTo>
                <a:cubicBezTo>
                  <a:pt x="12292" y="18660"/>
                  <a:pt x="12165" y="18639"/>
                  <a:pt x="12034" y="18642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28" name="Adrián Canales Morejudo…"/>
          <p:cNvGrpSpPr/>
          <p:nvPr/>
        </p:nvGrpSpPr>
        <p:grpSpPr>
          <a:xfrm>
            <a:off x="6252864" y="5221748"/>
            <a:ext cx="5828012" cy="3645199"/>
            <a:chOff x="0" y="0"/>
            <a:chExt cx="5828010" cy="3645197"/>
          </a:xfrm>
        </p:grpSpPr>
        <p:sp>
          <p:nvSpPr>
            <p:cNvPr id="127" name="Adrián Canales Morejudo…"/>
            <p:cNvSpPr txBox="1"/>
            <p:nvPr/>
          </p:nvSpPr>
          <p:spPr>
            <a:xfrm>
              <a:off x="50800" y="50800"/>
              <a:ext cx="5726411" cy="35435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t">
              <a:normAutofit/>
            </a:bodyPr>
            <a:lstStyle/>
            <a:p>
              <a:pPr defTabSz="457200">
                <a:defRPr sz="3600" b="1" i="0">
                  <a:solidFill>
                    <a:srgbClr val="FFFFFF"/>
                  </a:solidFill>
                  <a:effectLst/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Adrián Canales Morejudo</a:t>
              </a:r>
            </a:p>
            <a:p>
              <a:pPr defTabSz="457200">
                <a:defRPr sz="2000" b="1" i="0">
                  <a:solidFill>
                    <a:srgbClr val="FFFFFF"/>
                  </a:solidFill>
                  <a:effectLst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  <a:p>
              <a:pPr defTabSz="457200">
                <a:defRPr sz="2400" i="0">
                  <a:solidFill>
                    <a:srgbClr val="FFFFFF"/>
                  </a:solidFill>
                  <a:effectLst/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Tutores:</a:t>
              </a:r>
            </a:p>
            <a:p>
              <a:pPr defTabSz="457200">
                <a:defRPr sz="2400" i="0">
                  <a:solidFill>
                    <a:srgbClr val="FFFFFF"/>
                  </a:solidFill>
                  <a:effectLst/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Dr. Álvaro Tormos Ferrando</a:t>
              </a:r>
            </a:p>
            <a:p>
              <a:pPr defTabSz="457200">
                <a:defRPr sz="2400" i="0">
                  <a:solidFill>
                    <a:srgbClr val="FFFFFF"/>
                  </a:solidFill>
                  <a:effectLst/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Dr. Antonio Guill Ibáñez</a:t>
              </a:r>
            </a:p>
            <a:p>
              <a:pPr defTabSz="457200">
                <a:defRPr sz="2400" i="0">
                  <a:solidFill>
                    <a:srgbClr val="FFFFFF"/>
                  </a:solidFill>
                  <a:effectLst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  <a:p>
              <a:pPr defTabSz="457200">
                <a:defRPr sz="2400" i="0">
                  <a:solidFill>
                    <a:srgbClr val="FFFFFF"/>
                  </a:solidFill>
                  <a:effectLst/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ETSID – UPV</a:t>
              </a:r>
            </a:p>
            <a:p>
              <a:pPr defTabSz="457200">
                <a:defRPr sz="2400" i="0">
                  <a:solidFill>
                    <a:srgbClr val="FFFFFF"/>
                  </a:solidFill>
                  <a:effectLst/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2016/2017</a:t>
              </a:r>
            </a:p>
          </p:txBody>
        </p:sp>
        <p:pic>
          <p:nvPicPr>
            <p:cNvPr id="126" name="Adrián Canales Morejudo…" descr="Adrián Canales Morejudo…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-1"/>
              <a:ext cx="5828011" cy="364519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INTRODUCCIÓN"/>
          <p:cNvSpPr txBox="1">
            <a:spLocks noGrp="1"/>
          </p:cNvSpPr>
          <p:nvPr>
            <p:ph type="ctrTitle"/>
          </p:nvPr>
        </p:nvSpPr>
        <p:spPr>
          <a:xfrm>
            <a:off x="597744" y="-1243880"/>
            <a:ext cx="10546061" cy="2963168"/>
          </a:xfrm>
          <a:prstGeom prst="rect">
            <a:avLst/>
          </a:prstGeom>
        </p:spPr>
        <p:txBody>
          <a:bodyPr/>
          <a:lstStyle>
            <a:lvl1pPr>
              <a:defRPr sz="6400" spc="512"/>
            </a:lvl1pPr>
          </a:lstStyle>
          <a:p>
            <a:r>
              <a:rPr dirty="0"/>
              <a:t>INTRODUCCIÓN</a:t>
            </a:r>
          </a:p>
        </p:txBody>
      </p:sp>
      <p:sp>
        <p:nvSpPr>
          <p:cNvPr id="131" name="La perfusión en corazón aislado, o perfusión Langendorff es una técnica in vitro muy común usada en farmacología y fisiología. Permite examinar la fuerza de contracción y ritmo del corazón."/>
          <p:cNvSpPr txBox="1">
            <a:spLocks noGrp="1"/>
          </p:cNvSpPr>
          <p:nvPr>
            <p:ph type="subTitle" sz="half" idx="1"/>
          </p:nvPr>
        </p:nvSpPr>
        <p:spPr>
          <a:xfrm>
            <a:off x="525736" y="1852464"/>
            <a:ext cx="11642429" cy="2963169"/>
          </a:xfrm>
          <a:prstGeom prst="rect">
            <a:avLst/>
          </a:prstGeom>
        </p:spPr>
        <p:txBody>
          <a:bodyPr/>
          <a:lstStyle>
            <a:lvl1pPr algn="just" defTabSz="502412">
              <a:lnSpc>
                <a:spcPct val="100000"/>
              </a:lnSpc>
              <a:spcBef>
                <a:spcPts val="2700"/>
              </a:spcBef>
              <a:defRPr sz="3096" cap="none" spc="0">
                <a:solidFill>
                  <a:srgbClr val="5E524C"/>
                </a:solidFill>
                <a:effectLst>
                  <a:outerShdw blurRad="21844" dist="21844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rPr sz="3200" dirty="0">
                <a:solidFill>
                  <a:schemeClr val="tx1"/>
                </a:solidFill>
                <a:effectLst/>
              </a:rPr>
              <a:t>La </a:t>
            </a:r>
            <a:r>
              <a:rPr sz="3200" dirty="0" err="1">
                <a:solidFill>
                  <a:schemeClr val="tx1"/>
                </a:solidFill>
                <a:effectLst/>
              </a:rPr>
              <a:t>perfusión</a:t>
            </a:r>
            <a:r>
              <a:rPr sz="3200" dirty="0">
                <a:solidFill>
                  <a:schemeClr val="tx1"/>
                </a:solidFill>
                <a:effectLst/>
              </a:rPr>
              <a:t> en </a:t>
            </a:r>
            <a:r>
              <a:rPr sz="3200" dirty="0" err="1">
                <a:solidFill>
                  <a:schemeClr val="tx1"/>
                </a:solidFill>
                <a:effectLst/>
              </a:rPr>
              <a:t>corazón</a:t>
            </a:r>
            <a:r>
              <a:rPr sz="3200" dirty="0">
                <a:solidFill>
                  <a:schemeClr val="tx1"/>
                </a:solidFill>
                <a:effectLst/>
              </a:rPr>
              <a:t> </a:t>
            </a:r>
            <a:r>
              <a:rPr sz="3200" dirty="0" err="1">
                <a:solidFill>
                  <a:schemeClr val="tx1"/>
                </a:solidFill>
                <a:effectLst/>
              </a:rPr>
              <a:t>aislado</a:t>
            </a:r>
            <a:r>
              <a:rPr sz="3200" dirty="0">
                <a:solidFill>
                  <a:schemeClr val="tx1"/>
                </a:solidFill>
                <a:effectLst/>
              </a:rPr>
              <a:t>, o </a:t>
            </a:r>
            <a:r>
              <a:rPr sz="3200" dirty="0" err="1">
                <a:solidFill>
                  <a:schemeClr val="tx1"/>
                </a:solidFill>
                <a:effectLst/>
              </a:rPr>
              <a:t>perfusión</a:t>
            </a:r>
            <a:r>
              <a:rPr sz="3200" dirty="0">
                <a:solidFill>
                  <a:schemeClr val="tx1"/>
                </a:solidFill>
                <a:effectLst/>
              </a:rPr>
              <a:t> </a:t>
            </a:r>
            <a:r>
              <a:rPr sz="3200" dirty="0" err="1">
                <a:solidFill>
                  <a:schemeClr val="tx1"/>
                </a:solidFill>
                <a:effectLst/>
              </a:rPr>
              <a:t>Langendorff</a:t>
            </a:r>
            <a:r>
              <a:rPr sz="3200" dirty="0">
                <a:solidFill>
                  <a:schemeClr val="tx1"/>
                </a:solidFill>
                <a:effectLst/>
              </a:rPr>
              <a:t> </a:t>
            </a:r>
            <a:r>
              <a:rPr sz="3200" dirty="0" err="1">
                <a:solidFill>
                  <a:schemeClr val="tx1"/>
                </a:solidFill>
                <a:effectLst/>
              </a:rPr>
              <a:t>es</a:t>
            </a:r>
            <a:r>
              <a:rPr sz="3200" dirty="0">
                <a:solidFill>
                  <a:schemeClr val="tx1"/>
                </a:solidFill>
                <a:effectLst/>
              </a:rPr>
              <a:t> </a:t>
            </a:r>
            <a:r>
              <a:rPr sz="3200" dirty="0" err="1">
                <a:solidFill>
                  <a:schemeClr val="tx1"/>
                </a:solidFill>
                <a:effectLst/>
              </a:rPr>
              <a:t>una</a:t>
            </a:r>
            <a:r>
              <a:rPr sz="3200" dirty="0">
                <a:solidFill>
                  <a:schemeClr val="tx1"/>
                </a:solidFill>
                <a:effectLst/>
              </a:rPr>
              <a:t> </a:t>
            </a:r>
            <a:r>
              <a:rPr sz="3200" dirty="0" err="1">
                <a:solidFill>
                  <a:schemeClr val="tx1"/>
                </a:solidFill>
                <a:effectLst/>
              </a:rPr>
              <a:t>técnica</a:t>
            </a:r>
            <a:r>
              <a:rPr sz="3200" dirty="0">
                <a:solidFill>
                  <a:schemeClr val="tx1"/>
                </a:solidFill>
                <a:effectLst/>
              </a:rPr>
              <a:t> in vitro </a:t>
            </a:r>
            <a:r>
              <a:rPr sz="3200" dirty="0" err="1">
                <a:solidFill>
                  <a:schemeClr val="tx1"/>
                </a:solidFill>
                <a:effectLst/>
              </a:rPr>
              <a:t>muy</a:t>
            </a:r>
            <a:r>
              <a:rPr sz="3200" dirty="0">
                <a:solidFill>
                  <a:schemeClr val="tx1"/>
                </a:solidFill>
                <a:effectLst/>
              </a:rPr>
              <a:t> </a:t>
            </a:r>
            <a:r>
              <a:rPr sz="3200" dirty="0" err="1">
                <a:solidFill>
                  <a:schemeClr val="tx1"/>
                </a:solidFill>
                <a:effectLst/>
              </a:rPr>
              <a:t>común</a:t>
            </a:r>
            <a:r>
              <a:rPr sz="3200" dirty="0">
                <a:solidFill>
                  <a:schemeClr val="tx1"/>
                </a:solidFill>
                <a:effectLst/>
              </a:rPr>
              <a:t> </a:t>
            </a:r>
            <a:r>
              <a:rPr sz="3200" dirty="0" err="1">
                <a:solidFill>
                  <a:schemeClr val="tx1"/>
                </a:solidFill>
                <a:effectLst/>
              </a:rPr>
              <a:t>usada</a:t>
            </a:r>
            <a:r>
              <a:rPr sz="3200" dirty="0">
                <a:solidFill>
                  <a:schemeClr val="tx1"/>
                </a:solidFill>
                <a:effectLst/>
              </a:rPr>
              <a:t> en </a:t>
            </a:r>
            <a:r>
              <a:rPr sz="3200" dirty="0" err="1">
                <a:solidFill>
                  <a:schemeClr val="tx1"/>
                </a:solidFill>
                <a:effectLst/>
              </a:rPr>
              <a:t>farmacología</a:t>
            </a:r>
            <a:r>
              <a:rPr sz="3200" dirty="0">
                <a:solidFill>
                  <a:schemeClr val="tx1"/>
                </a:solidFill>
                <a:effectLst/>
              </a:rPr>
              <a:t> y </a:t>
            </a:r>
            <a:r>
              <a:rPr sz="3200" dirty="0" err="1">
                <a:solidFill>
                  <a:schemeClr val="tx1"/>
                </a:solidFill>
                <a:effectLst/>
              </a:rPr>
              <a:t>fisiología</a:t>
            </a:r>
            <a:r>
              <a:rPr sz="3200" dirty="0">
                <a:solidFill>
                  <a:schemeClr val="tx1"/>
                </a:solidFill>
                <a:effectLst/>
              </a:rPr>
              <a:t>. </a:t>
            </a:r>
            <a:r>
              <a:rPr sz="3200" dirty="0" err="1">
                <a:solidFill>
                  <a:schemeClr val="tx1"/>
                </a:solidFill>
                <a:effectLst/>
              </a:rPr>
              <a:t>Permite</a:t>
            </a:r>
            <a:r>
              <a:rPr sz="3200" dirty="0">
                <a:solidFill>
                  <a:schemeClr val="tx1"/>
                </a:solidFill>
                <a:effectLst/>
              </a:rPr>
              <a:t> </a:t>
            </a:r>
            <a:r>
              <a:rPr sz="3200" dirty="0" err="1">
                <a:solidFill>
                  <a:schemeClr val="tx1"/>
                </a:solidFill>
                <a:effectLst/>
              </a:rPr>
              <a:t>examinar</a:t>
            </a:r>
            <a:r>
              <a:rPr sz="3200" dirty="0">
                <a:solidFill>
                  <a:schemeClr val="tx1"/>
                </a:solidFill>
                <a:effectLst/>
              </a:rPr>
              <a:t> la </a:t>
            </a:r>
            <a:r>
              <a:rPr sz="3200" dirty="0" err="1">
                <a:solidFill>
                  <a:schemeClr val="tx1"/>
                </a:solidFill>
                <a:effectLst/>
              </a:rPr>
              <a:t>fuerza</a:t>
            </a:r>
            <a:r>
              <a:rPr sz="3200" dirty="0">
                <a:solidFill>
                  <a:schemeClr val="tx1"/>
                </a:solidFill>
                <a:effectLst/>
              </a:rPr>
              <a:t> de </a:t>
            </a:r>
            <a:r>
              <a:rPr sz="3200" dirty="0" err="1">
                <a:solidFill>
                  <a:schemeClr val="tx1"/>
                </a:solidFill>
                <a:effectLst/>
              </a:rPr>
              <a:t>contracción</a:t>
            </a:r>
            <a:r>
              <a:rPr sz="3200" dirty="0">
                <a:solidFill>
                  <a:schemeClr val="tx1"/>
                </a:solidFill>
                <a:effectLst/>
              </a:rPr>
              <a:t> y </a:t>
            </a:r>
            <a:r>
              <a:rPr sz="3200" dirty="0" err="1">
                <a:solidFill>
                  <a:schemeClr val="tx1"/>
                </a:solidFill>
                <a:effectLst/>
              </a:rPr>
              <a:t>ritmo</a:t>
            </a:r>
            <a:r>
              <a:rPr sz="3200" dirty="0">
                <a:solidFill>
                  <a:schemeClr val="tx1"/>
                </a:solidFill>
                <a:effectLst/>
              </a:rPr>
              <a:t> del </a:t>
            </a:r>
            <a:r>
              <a:rPr sz="3200" dirty="0" err="1">
                <a:solidFill>
                  <a:schemeClr val="tx1"/>
                </a:solidFill>
                <a:effectLst/>
              </a:rPr>
              <a:t>corazón</a:t>
            </a:r>
            <a:r>
              <a:rPr sz="3200" dirty="0">
                <a:solidFill>
                  <a:schemeClr val="tx1"/>
                </a:solidFill>
                <a:effectLst/>
              </a:rPr>
              <a:t>.</a:t>
            </a:r>
          </a:p>
        </p:txBody>
      </p:sp>
      <p:pic>
        <p:nvPicPr>
          <p:cNvPr id="132" name="pasted-image.pdf" descr="pasted-image.pd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9144" y="4107028"/>
            <a:ext cx="6261027" cy="4434245"/>
          </a:xfrm>
          <a:prstGeom prst="rect">
            <a:avLst/>
          </a:prstGeom>
        </p:spPr>
      </p:pic>
      <p:pic>
        <p:nvPicPr>
          <p:cNvPr id="133" name="pasted-image.pdf" descr="pasted-image.pdf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48650" y="4107028"/>
            <a:ext cx="3477038" cy="443424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egún la OMS (Organización Mundial de la Salud), un 15% de las muertes que se producen en el mundo están relacionadas con las afecciones cardiacas"/>
          <p:cNvSpPr txBox="1">
            <a:spLocks noGrp="1"/>
          </p:cNvSpPr>
          <p:nvPr>
            <p:ph type="subTitle" sz="half" idx="1"/>
          </p:nvPr>
        </p:nvSpPr>
        <p:spPr>
          <a:xfrm>
            <a:off x="637976" y="1917700"/>
            <a:ext cx="11728848" cy="2946698"/>
          </a:xfrm>
          <a:prstGeom prst="rect">
            <a:avLst/>
          </a:prstGeom>
        </p:spPr>
        <p:txBody>
          <a:bodyPr/>
          <a:lstStyle/>
          <a:p>
            <a:pPr algn="just" defTabSz="572516">
              <a:lnSpc>
                <a:spcPct val="100000"/>
              </a:lnSpc>
              <a:spcBef>
                <a:spcPts val="3100"/>
              </a:spcBef>
              <a:defRPr sz="3528" cap="none" spc="0">
                <a:solidFill>
                  <a:srgbClr val="5E524C"/>
                </a:solidFill>
                <a:effectLst>
                  <a:outerShdw blurRad="24892" dist="24892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>
                <a:solidFill>
                  <a:srgbClr val="000000"/>
                </a:solidFill>
                <a:effectLst/>
              </a:rPr>
              <a:t>Según</a:t>
            </a:r>
            <a:r>
              <a:rPr dirty="0">
                <a:solidFill>
                  <a:srgbClr val="000000"/>
                </a:solidFill>
                <a:effectLst/>
              </a:rPr>
              <a:t> la OMS (</a:t>
            </a:r>
            <a:r>
              <a:rPr b="1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Avenir Next"/>
              </a:rPr>
              <a:t>O</a:t>
            </a:r>
            <a:r>
              <a:rPr dirty="0" err="1">
                <a:solidFill>
                  <a:srgbClr val="000000"/>
                </a:solidFill>
                <a:effectLst/>
              </a:rPr>
              <a:t>rganización</a:t>
            </a:r>
            <a:r>
              <a:rPr dirty="0">
                <a:solidFill>
                  <a:srgbClr val="000000"/>
                </a:solidFill>
                <a:effectLst/>
              </a:rPr>
              <a:t> </a:t>
            </a:r>
            <a:r>
              <a:rPr b="1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Avenir Next"/>
              </a:rPr>
              <a:t>M</a:t>
            </a:r>
            <a:r>
              <a:rPr dirty="0">
                <a:solidFill>
                  <a:srgbClr val="000000"/>
                </a:solidFill>
                <a:effectLst/>
              </a:rPr>
              <a:t>undial de la </a:t>
            </a:r>
            <a:r>
              <a:rPr b="1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Avenir Next"/>
              </a:rPr>
              <a:t>S</a:t>
            </a:r>
            <a:r>
              <a:rPr dirty="0" err="1">
                <a:solidFill>
                  <a:srgbClr val="000000"/>
                </a:solidFill>
                <a:effectLst/>
              </a:rPr>
              <a:t>alud</a:t>
            </a:r>
            <a:r>
              <a:rPr dirty="0">
                <a:solidFill>
                  <a:srgbClr val="000000"/>
                </a:solidFill>
                <a:effectLst/>
              </a:rPr>
              <a:t>), un 15% de </a:t>
            </a:r>
            <a:r>
              <a:rPr dirty="0" err="1">
                <a:solidFill>
                  <a:srgbClr val="000000"/>
                </a:solidFill>
                <a:effectLst/>
              </a:rPr>
              <a:t>las</a:t>
            </a:r>
            <a:r>
              <a:rPr dirty="0">
                <a:solidFill>
                  <a:srgbClr val="000000"/>
                </a:solidFill>
                <a:effectLst/>
              </a:rPr>
              <a:t> </a:t>
            </a:r>
            <a:r>
              <a:rPr dirty="0" err="1">
                <a:solidFill>
                  <a:srgbClr val="000000"/>
                </a:solidFill>
                <a:effectLst/>
              </a:rPr>
              <a:t>muertes</a:t>
            </a:r>
            <a:r>
              <a:rPr dirty="0">
                <a:solidFill>
                  <a:srgbClr val="000000"/>
                </a:solidFill>
                <a:effectLst/>
              </a:rPr>
              <a:t> </a:t>
            </a:r>
            <a:r>
              <a:rPr dirty="0" err="1">
                <a:solidFill>
                  <a:srgbClr val="000000"/>
                </a:solidFill>
                <a:effectLst/>
              </a:rPr>
              <a:t>que</a:t>
            </a:r>
            <a:r>
              <a:rPr dirty="0">
                <a:solidFill>
                  <a:srgbClr val="000000"/>
                </a:solidFill>
                <a:effectLst/>
              </a:rPr>
              <a:t> se </a:t>
            </a:r>
            <a:r>
              <a:rPr dirty="0" err="1">
                <a:solidFill>
                  <a:srgbClr val="000000"/>
                </a:solidFill>
                <a:effectLst/>
              </a:rPr>
              <a:t>producen</a:t>
            </a:r>
            <a:r>
              <a:rPr dirty="0">
                <a:solidFill>
                  <a:srgbClr val="000000"/>
                </a:solidFill>
                <a:effectLst/>
              </a:rPr>
              <a:t> en el </a:t>
            </a:r>
            <a:r>
              <a:rPr dirty="0" err="1">
                <a:solidFill>
                  <a:srgbClr val="000000"/>
                </a:solidFill>
                <a:effectLst/>
              </a:rPr>
              <a:t>mundo</a:t>
            </a:r>
            <a:r>
              <a:rPr dirty="0">
                <a:solidFill>
                  <a:srgbClr val="000000"/>
                </a:solidFill>
                <a:effectLst/>
              </a:rPr>
              <a:t> </a:t>
            </a:r>
            <a:r>
              <a:rPr dirty="0" err="1">
                <a:solidFill>
                  <a:srgbClr val="000000"/>
                </a:solidFill>
                <a:effectLst/>
              </a:rPr>
              <a:t>están</a:t>
            </a:r>
            <a:r>
              <a:rPr dirty="0">
                <a:solidFill>
                  <a:srgbClr val="000000"/>
                </a:solidFill>
                <a:effectLst/>
              </a:rPr>
              <a:t> </a:t>
            </a:r>
            <a:r>
              <a:rPr dirty="0" err="1">
                <a:solidFill>
                  <a:srgbClr val="000000"/>
                </a:solidFill>
                <a:effectLst/>
              </a:rPr>
              <a:t>relacionadas</a:t>
            </a:r>
            <a:r>
              <a:rPr dirty="0">
                <a:solidFill>
                  <a:srgbClr val="000000"/>
                </a:solidFill>
                <a:effectLst/>
              </a:rPr>
              <a:t> con </a:t>
            </a:r>
            <a:r>
              <a:rPr dirty="0" err="1">
                <a:solidFill>
                  <a:srgbClr val="000000"/>
                </a:solidFill>
                <a:effectLst/>
              </a:rPr>
              <a:t>las</a:t>
            </a:r>
            <a:r>
              <a:rPr dirty="0">
                <a:solidFill>
                  <a:srgbClr val="000000"/>
                </a:solidFill>
                <a:effectLst/>
              </a:rPr>
              <a:t> </a:t>
            </a:r>
            <a:r>
              <a:rPr dirty="0" err="1">
                <a:solidFill>
                  <a:srgbClr val="000000"/>
                </a:solidFill>
                <a:effectLst/>
              </a:rPr>
              <a:t>afecciones</a:t>
            </a:r>
            <a:r>
              <a:rPr dirty="0">
                <a:solidFill>
                  <a:srgbClr val="000000"/>
                </a:solidFill>
                <a:effectLst/>
              </a:rPr>
              <a:t> </a:t>
            </a:r>
            <a:r>
              <a:rPr dirty="0" err="1">
                <a:solidFill>
                  <a:srgbClr val="000000"/>
                </a:solidFill>
                <a:effectLst/>
              </a:rPr>
              <a:t>cardiacas</a:t>
            </a:r>
            <a:endParaRPr dirty="0">
              <a:solidFill>
                <a:srgbClr val="000000"/>
              </a:solidFill>
              <a:effectLst/>
            </a:endParaRPr>
          </a:p>
        </p:txBody>
      </p:sp>
      <p:sp>
        <p:nvSpPr>
          <p:cNvPr id="136" name="INTRODUCCIÓN"/>
          <p:cNvSpPr txBox="1">
            <a:spLocks noGrp="1"/>
          </p:cNvSpPr>
          <p:nvPr>
            <p:ph type="ctrTitle"/>
          </p:nvPr>
        </p:nvSpPr>
        <p:spPr>
          <a:xfrm>
            <a:off x="600509" y="-1243880"/>
            <a:ext cx="10546061" cy="2963168"/>
          </a:xfrm>
          <a:prstGeom prst="rect">
            <a:avLst/>
          </a:prstGeom>
        </p:spPr>
        <p:txBody>
          <a:bodyPr/>
          <a:lstStyle>
            <a:lvl1pPr>
              <a:defRPr sz="6400" spc="512"/>
            </a:lvl1pPr>
          </a:lstStyle>
          <a:p>
            <a:r>
              <a:rPr dirty="0"/>
              <a:t>INTRODUCCIÓN</a:t>
            </a:r>
          </a:p>
        </p:txBody>
      </p:sp>
      <p:grpSp>
        <p:nvGrpSpPr>
          <p:cNvPr id="139" name="pasted-image.pdf"/>
          <p:cNvGrpSpPr/>
          <p:nvPr/>
        </p:nvGrpSpPr>
        <p:grpSpPr>
          <a:xfrm>
            <a:off x="941916" y="4164186"/>
            <a:ext cx="4415100" cy="1895128"/>
            <a:chOff x="0" y="0"/>
            <a:chExt cx="4415099" cy="1895126"/>
          </a:xfrm>
        </p:grpSpPr>
        <p:pic>
          <p:nvPicPr>
            <p:cNvPr id="138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" y="355600"/>
              <a:ext cx="4389700" cy="14252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7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415100" cy="1895127"/>
            </a:xfrm>
            <a:prstGeom prst="rect">
              <a:avLst/>
            </a:prstGeom>
            <a:effectLst/>
          </p:spPr>
        </p:pic>
      </p:grpSp>
      <p:grpSp>
        <p:nvGrpSpPr>
          <p:cNvPr id="142" name="pasted-image.pdf"/>
          <p:cNvGrpSpPr/>
          <p:nvPr/>
        </p:nvGrpSpPr>
        <p:grpSpPr>
          <a:xfrm>
            <a:off x="5860840" y="4179521"/>
            <a:ext cx="6409230" cy="1895128"/>
            <a:chOff x="0" y="0"/>
            <a:chExt cx="6409228" cy="1895126"/>
          </a:xfrm>
        </p:grpSpPr>
        <p:pic>
          <p:nvPicPr>
            <p:cNvPr id="141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700" y="355600"/>
              <a:ext cx="6383829" cy="14252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0" name="pasted-image.pdf" descr="pasted-image.pdf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6409229" cy="1895127"/>
            </a:xfrm>
            <a:prstGeom prst="rect">
              <a:avLst/>
            </a:prstGeom>
            <a:effectLst/>
          </p:spPr>
        </p:pic>
      </p:grpSp>
      <p:grpSp>
        <p:nvGrpSpPr>
          <p:cNvPr id="145" name="pasted-image.tiff"/>
          <p:cNvGrpSpPr/>
          <p:nvPr/>
        </p:nvGrpSpPr>
        <p:grpSpPr>
          <a:xfrm>
            <a:off x="891899" y="6562089"/>
            <a:ext cx="4515134" cy="2026416"/>
            <a:chOff x="0" y="0"/>
            <a:chExt cx="4515132" cy="2026415"/>
          </a:xfrm>
        </p:grpSpPr>
        <p:pic>
          <p:nvPicPr>
            <p:cNvPr id="144" name="pasted-image.tiff" descr="pasted-image.tiff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700" y="355600"/>
              <a:ext cx="4489733" cy="15565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3" name="pasted-image.tiff" descr="pasted-image.tiff"/>
            <p:cNvPicPr>
              <a:picLocks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4515133" cy="2026416"/>
            </a:xfrm>
            <a:prstGeom prst="rect">
              <a:avLst/>
            </a:prstGeom>
            <a:effectLst/>
          </p:spPr>
        </p:pic>
      </p:grpSp>
      <p:grpSp>
        <p:nvGrpSpPr>
          <p:cNvPr id="148" name="pasted-image.tiff"/>
          <p:cNvGrpSpPr/>
          <p:nvPr/>
        </p:nvGrpSpPr>
        <p:grpSpPr>
          <a:xfrm>
            <a:off x="6090731" y="6531585"/>
            <a:ext cx="5949448" cy="2087424"/>
            <a:chOff x="0" y="0"/>
            <a:chExt cx="5949447" cy="2087422"/>
          </a:xfrm>
        </p:grpSpPr>
        <p:pic>
          <p:nvPicPr>
            <p:cNvPr id="147" name="pasted-image.tiff" descr="pasted-image.tiff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700" y="355600"/>
              <a:ext cx="5924048" cy="161752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6" name="pasted-image.tiff" descr="pasted-image.tiff"/>
            <p:cNvPicPr>
              <a:picLocks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-1"/>
              <a:ext cx="5949448" cy="208742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INTRODUCCIÓN"/>
          <p:cNvSpPr txBox="1">
            <a:spLocks noGrp="1"/>
          </p:cNvSpPr>
          <p:nvPr>
            <p:ph type="ctrTitle"/>
          </p:nvPr>
        </p:nvSpPr>
        <p:spPr>
          <a:xfrm>
            <a:off x="669752" y="-955848"/>
            <a:ext cx="10546061" cy="2963168"/>
          </a:xfrm>
          <a:prstGeom prst="rect">
            <a:avLst/>
          </a:prstGeom>
        </p:spPr>
        <p:txBody>
          <a:bodyPr/>
          <a:lstStyle>
            <a:lvl1pPr>
              <a:defRPr sz="6400" spc="512"/>
            </a:lvl1pPr>
          </a:lstStyle>
          <a:p>
            <a:r>
              <a:rPr dirty="0"/>
              <a:t>INTRODUCCIÓN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192925" y="2851284"/>
            <a:ext cx="9865096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4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Avenir Next Medium"/>
              </a:rPr>
              <a:t>· Temperaturas entre 0 y 50 </a:t>
            </a:r>
            <a:r>
              <a:rPr kumimoji="0" lang="es-ES" sz="4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Avenir Next Medium"/>
              </a:rPr>
              <a:t>ºC</a:t>
            </a:r>
            <a:endParaRPr kumimoji="0" lang="es-ES" sz="4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sym typeface="Avenir Next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4000" b="1" i="0" dirty="0" smtClean="0">
                <a:solidFill>
                  <a:srgbClr val="000000"/>
                </a:solidFill>
                <a:effectLst/>
              </a:rPr>
              <a:t>· Caudales entre 17 y 100 </a:t>
            </a:r>
            <a:r>
              <a:rPr lang="es-ES" sz="4000" b="1" i="0" dirty="0" err="1" smtClean="0">
                <a:solidFill>
                  <a:srgbClr val="000000"/>
                </a:solidFill>
                <a:effectLst/>
              </a:rPr>
              <a:t>mL</a:t>
            </a:r>
            <a:r>
              <a:rPr lang="es-ES" sz="4000" b="1" i="0" dirty="0" smtClean="0">
                <a:solidFill>
                  <a:srgbClr val="000000"/>
                </a:solidFill>
                <a:effectLst/>
              </a:rPr>
              <a:t>/min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4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Avenir Next Medium"/>
              </a:rPr>
              <a:t>·</a:t>
            </a:r>
            <a:r>
              <a:rPr kumimoji="0" lang="es-ES" sz="40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Avenir Next Medium"/>
              </a:rPr>
              <a:t> Presiones entre 800 y 1100 mmH</a:t>
            </a:r>
            <a:r>
              <a:rPr kumimoji="0" lang="es-ES" sz="4000" b="1" i="0" u="none" strike="noStrike" cap="none" spc="0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Avenir Next Medium"/>
              </a:rPr>
              <a:t>2</a:t>
            </a:r>
            <a:r>
              <a:rPr kumimoji="0" lang="es-ES" sz="40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Avenir Next Medium"/>
              </a:rPr>
              <a:t>O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4000" b="1" i="0" baseline="0" dirty="0" smtClean="0">
                <a:solidFill>
                  <a:srgbClr val="000000"/>
                </a:solidFill>
                <a:effectLst/>
              </a:rPr>
              <a:t>· PH</a:t>
            </a:r>
            <a:r>
              <a:rPr lang="es-ES" sz="4000" b="1" i="0" dirty="0" smtClean="0">
                <a:solidFill>
                  <a:srgbClr val="000000"/>
                </a:solidFill>
                <a:effectLst/>
              </a:rPr>
              <a:t> entre 0 y 14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4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Avenir Next Medium"/>
              </a:rPr>
              <a:t>· Ser autónomo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4000" b="1" i="0" dirty="0" smtClean="0">
                <a:solidFill>
                  <a:srgbClr val="000000"/>
                </a:solidFill>
                <a:effectLst/>
              </a:rPr>
              <a:t>· </a:t>
            </a:r>
            <a:r>
              <a:rPr lang="es-ES" sz="4000" b="1" i="0" dirty="0">
                <a:solidFill>
                  <a:srgbClr val="000000"/>
                </a:solidFill>
                <a:effectLst/>
              </a:rPr>
              <a:t>C</a:t>
            </a:r>
            <a:r>
              <a:rPr kumimoji="0" lang="es-ES" sz="4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Avenir Next Medium"/>
              </a:rPr>
              <a:t>ompatible con el resto de equipos</a:t>
            </a:r>
            <a:endParaRPr kumimoji="0" lang="es-ES" sz="4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Avenir Next Medium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Implementación"/>
          <p:cNvSpPr txBox="1">
            <a:spLocks noGrp="1"/>
          </p:cNvSpPr>
          <p:nvPr>
            <p:ph type="ctrTitle"/>
          </p:nvPr>
        </p:nvSpPr>
        <p:spPr>
          <a:xfrm>
            <a:off x="776402" y="-1177530"/>
            <a:ext cx="10546061" cy="2963169"/>
          </a:xfrm>
          <a:prstGeom prst="rect">
            <a:avLst/>
          </a:prstGeom>
        </p:spPr>
        <p:txBody>
          <a:bodyPr/>
          <a:lstStyle>
            <a:lvl1pPr>
              <a:defRPr sz="6400" spc="512"/>
            </a:lvl1pPr>
          </a:lstStyle>
          <a:p>
            <a:r>
              <a:rPr dirty="0" err="1"/>
              <a:t>Implementación</a:t>
            </a:r>
            <a:endParaRPr dirty="0"/>
          </a:p>
        </p:txBody>
      </p:sp>
      <p:pic>
        <p:nvPicPr>
          <p:cNvPr id="15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751" y="2848573"/>
            <a:ext cx="11171770" cy="561845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7" name="pasted-image.pdf"/>
          <p:cNvGrpSpPr/>
          <p:nvPr/>
        </p:nvGrpSpPr>
        <p:grpSpPr>
          <a:xfrm>
            <a:off x="9384899" y="1785639"/>
            <a:ext cx="2368554" cy="3188528"/>
            <a:chOff x="0" y="0"/>
            <a:chExt cx="2368553" cy="3188526"/>
          </a:xfrm>
        </p:grpSpPr>
        <p:pic>
          <p:nvPicPr>
            <p:cNvPr id="156" name="pasted-image.pdf" descr="pasted-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5900" y="641350"/>
              <a:ext cx="1936754" cy="233127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5" name="pasted-image.pdf" descr="pasted-image.pdf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368554" cy="3188527"/>
            </a:xfrm>
            <a:prstGeom prst="rect">
              <a:avLst/>
            </a:prstGeom>
            <a:effectLst/>
          </p:spPr>
        </p:pic>
      </p:grpSp>
      <p:pic>
        <p:nvPicPr>
          <p:cNvPr id="158" name="pasted-image.pdf" descr="pasted-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049433" y="2500536"/>
            <a:ext cx="3028409" cy="2542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2254">
            <a:off x="511026" y="7810944"/>
            <a:ext cx="2071646" cy="29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40751" y="8523533"/>
            <a:ext cx="2004126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Next Medium"/>
                <a:ea typeface="Avenir Next Medium"/>
                <a:cs typeface="Avenir Next Medium"/>
                <a:sym typeface="Avenir Next Medium"/>
              </a:rPr>
              <a:t>Sen-0043</a:t>
            </a:r>
            <a:endParaRPr kumimoji="0" lang="es-E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Next Medium"/>
              <a:ea typeface="Avenir Next Medium"/>
              <a:cs typeface="Avenir Next Medium"/>
              <a:sym typeface="Avenir Next Medium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54" y="5884912"/>
            <a:ext cx="1315589" cy="108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MPERATURA-DISEÑO"/>
          <p:cNvSpPr txBox="1">
            <a:spLocks noGrp="1"/>
          </p:cNvSpPr>
          <p:nvPr>
            <p:ph type="ctrTitle"/>
          </p:nvPr>
        </p:nvSpPr>
        <p:spPr>
          <a:xfrm>
            <a:off x="741760" y="-811832"/>
            <a:ext cx="10546061" cy="2963169"/>
          </a:xfrm>
          <a:prstGeom prst="rect">
            <a:avLst/>
          </a:prstGeom>
        </p:spPr>
        <p:txBody>
          <a:bodyPr/>
          <a:lstStyle>
            <a:lvl1pPr>
              <a:defRPr sz="6000" spc="479"/>
            </a:lvl1pPr>
          </a:lstStyle>
          <a:p>
            <a:r>
              <a:rPr dirty="0"/>
              <a:t>TEMPERATURA-DISEÑO</a:t>
            </a:r>
          </a:p>
        </p:txBody>
      </p:sp>
      <p:pic>
        <p:nvPicPr>
          <p:cNvPr id="16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5633" y="2311912"/>
            <a:ext cx="3224776" cy="32247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pasted-image.pdf" descr="pasted-image.pdf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2613" y="2353733"/>
            <a:ext cx="6856107" cy="3479801"/>
          </a:xfrm>
          <a:prstGeom prst="rect">
            <a:avLst/>
          </a:prstGeom>
        </p:spPr>
      </p:pic>
      <p:pic>
        <p:nvPicPr>
          <p:cNvPr id="163" name="pasted-image.pdf" descr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86709" y="6103683"/>
            <a:ext cx="4427649" cy="2587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pasted-image.pdf" descr="pasted-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16570" y="6738373"/>
            <a:ext cx="3526824" cy="16227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MPERATURA-RESULTADOS"/>
          <p:cNvSpPr txBox="1">
            <a:spLocks noGrp="1"/>
          </p:cNvSpPr>
          <p:nvPr>
            <p:ph type="ctrTitle"/>
          </p:nvPr>
        </p:nvSpPr>
        <p:spPr>
          <a:xfrm>
            <a:off x="628626" y="-1459904"/>
            <a:ext cx="11955318" cy="3277759"/>
          </a:xfrm>
          <a:prstGeom prst="rect">
            <a:avLst/>
          </a:prstGeom>
        </p:spPr>
        <p:txBody>
          <a:bodyPr/>
          <a:lstStyle>
            <a:lvl1pPr>
              <a:defRPr sz="5300" spc="423"/>
            </a:lvl1pPr>
          </a:lstStyle>
          <a:p>
            <a:r>
              <a:rPr dirty="0"/>
              <a:t>TEMPERATURA-RESULTADOS</a:t>
            </a:r>
          </a:p>
        </p:txBody>
      </p:sp>
      <p:pic>
        <p:nvPicPr>
          <p:cNvPr id="167" name="pasted-image.pdf" descr="pasted-image.pd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8287" y="1640497"/>
            <a:ext cx="6182638" cy="3945937"/>
          </a:xfrm>
          <a:prstGeom prst="rect">
            <a:avLst/>
          </a:prstGeom>
        </p:spPr>
      </p:pic>
      <p:pic>
        <p:nvPicPr>
          <p:cNvPr id="168" name="pasted-image.pdf" descr="pasted-image.pdf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02330" y="4973694"/>
            <a:ext cx="6553204" cy="41872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resión-diseño"/>
          <p:cNvSpPr txBox="1">
            <a:spLocks noGrp="1"/>
          </p:cNvSpPr>
          <p:nvPr>
            <p:ph type="ctrTitle"/>
          </p:nvPr>
        </p:nvSpPr>
        <p:spPr>
          <a:xfrm>
            <a:off x="688200" y="-1282031"/>
            <a:ext cx="11955318" cy="3277759"/>
          </a:xfrm>
          <a:prstGeom prst="rect">
            <a:avLst/>
          </a:prstGeom>
        </p:spPr>
        <p:txBody>
          <a:bodyPr/>
          <a:lstStyle>
            <a:lvl1pPr>
              <a:defRPr sz="5300" spc="423"/>
            </a:lvl1pPr>
          </a:lstStyle>
          <a:p>
            <a:r>
              <a:rPr dirty="0" err="1"/>
              <a:t>presión-diseño</a:t>
            </a:r>
            <a:endParaRPr dirty="0"/>
          </a:p>
        </p:txBody>
      </p:sp>
      <p:pic>
        <p:nvPicPr>
          <p:cNvPr id="17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0766" y="2021416"/>
            <a:ext cx="4446749" cy="32777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6194388" y="1385285"/>
            <a:ext cx="5177053" cy="29649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1" name="pasted-image.pdf"/>
          <p:cNvGrpSpPr/>
          <p:nvPr/>
        </p:nvGrpSpPr>
        <p:grpSpPr>
          <a:xfrm>
            <a:off x="6446114" y="3943418"/>
            <a:ext cx="5345113" cy="3187564"/>
            <a:chOff x="0" y="0"/>
            <a:chExt cx="5345111" cy="3187563"/>
          </a:xfrm>
        </p:grpSpPr>
        <p:pic>
          <p:nvPicPr>
            <p:cNvPr id="180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15900" y="641350"/>
              <a:ext cx="4913312" cy="233031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9" name="pasted-image.pdf" descr="pasted-image.pdf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345112" cy="3187564"/>
            </a:xfrm>
            <a:prstGeom prst="rect">
              <a:avLst/>
            </a:prstGeom>
            <a:effectLst/>
          </p:spPr>
        </p:pic>
      </p:grpSp>
      <p:pic>
        <p:nvPicPr>
          <p:cNvPr id="182" name="pasted-image.pdf" descr="pasted-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665859" y="7405582"/>
            <a:ext cx="4905622" cy="1099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pasted-image.pdf" descr="pasted-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54150" y="6194201"/>
            <a:ext cx="3655362" cy="16819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resión-RESULTADOS"/>
          <p:cNvSpPr txBox="1">
            <a:spLocks noGrp="1"/>
          </p:cNvSpPr>
          <p:nvPr>
            <p:ph type="ctrTitle"/>
          </p:nvPr>
        </p:nvSpPr>
        <p:spPr>
          <a:xfrm>
            <a:off x="741760" y="-1271313"/>
            <a:ext cx="11955318" cy="3277758"/>
          </a:xfrm>
          <a:prstGeom prst="rect">
            <a:avLst/>
          </a:prstGeom>
        </p:spPr>
        <p:txBody>
          <a:bodyPr/>
          <a:lstStyle>
            <a:lvl1pPr>
              <a:defRPr sz="5300" spc="423"/>
            </a:lvl1pPr>
          </a:lstStyle>
          <a:p>
            <a:r>
              <a:rPr dirty="0" err="1"/>
              <a:t>presión</a:t>
            </a:r>
            <a:r>
              <a:rPr dirty="0"/>
              <a:t>-RESULTADOS</a:t>
            </a:r>
          </a:p>
        </p:txBody>
      </p:sp>
      <p:pic>
        <p:nvPicPr>
          <p:cNvPr id="186" name="pasted-image.pdf" descr="pasted-image.pd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66389" y="5474080"/>
            <a:ext cx="5890216" cy="3473309"/>
          </a:xfrm>
          <a:prstGeom prst="rect">
            <a:avLst/>
          </a:prstGeom>
        </p:spPr>
      </p:pic>
      <p:pic>
        <p:nvPicPr>
          <p:cNvPr id="187" name="pasted-image.pdf" descr="pasted-image.pdf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2389" y="2006445"/>
            <a:ext cx="5890216" cy="327775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AUDAL-diseño"/>
          <p:cNvSpPr txBox="1">
            <a:spLocks noGrp="1"/>
          </p:cNvSpPr>
          <p:nvPr>
            <p:ph type="ctrTitle"/>
          </p:nvPr>
        </p:nvSpPr>
        <p:spPr>
          <a:xfrm>
            <a:off x="757823" y="-1351637"/>
            <a:ext cx="11955318" cy="3277758"/>
          </a:xfrm>
          <a:prstGeom prst="rect">
            <a:avLst/>
          </a:prstGeom>
        </p:spPr>
        <p:txBody>
          <a:bodyPr/>
          <a:lstStyle>
            <a:lvl1pPr>
              <a:defRPr sz="5300" spc="423"/>
            </a:lvl1pPr>
          </a:lstStyle>
          <a:p>
            <a:r>
              <a:rPr dirty="0"/>
              <a:t>CAUDAL-</a:t>
            </a:r>
            <a:r>
              <a:rPr dirty="0" err="1"/>
              <a:t>diseño</a:t>
            </a:r>
            <a:endParaRPr dirty="0"/>
          </a:p>
        </p:txBody>
      </p:sp>
      <p:grpSp>
        <p:nvGrpSpPr>
          <p:cNvPr id="192" name="pasted-image.pdf"/>
          <p:cNvGrpSpPr/>
          <p:nvPr/>
        </p:nvGrpSpPr>
        <p:grpSpPr>
          <a:xfrm>
            <a:off x="884766" y="5843917"/>
            <a:ext cx="5850715" cy="2732024"/>
            <a:chOff x="0" y="0"/>
            <a:chExt cx="5850713" cy="2732023"/>
          </a:xfrm>
        </p:grpSpPr>
        <p:pic>
          <p:nvPicPr>
            <p:cNvPr id="191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3500" y="63500"/>
              <a:ext cx="5723714" cy="260502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0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850714" cy="2732024"/>
            </a:xfrm>
            <a:prstGeom prst="rect">
              <a:avLst/>
            </a:prstGeom>
            <a:effectLst/>
          </p:spPr>
        </p:pic>
      </p:grpSp>
      <p:grpSp>
        <p:nvGrpSpPr>
          <p:cNvPr id="196" name="pasted-image.pdf"/>
          <p:cNvGrpSpPr/>
          <p:nvPr/>
        </p:nvGrpSpPr>
        <p:grpSpPr>
          <a:xfrm>
            <a:off x="6490816" y="1926121"/>
            <a:ext cx="5850714" cy="3149472"/>
            <a:chOff x="0" y="0"/>
            <a:chExt cx="5850713" cy="3149470"/>
          </a:xfrm>
        </p:grpSpPr>
        <p:pic>
          <p:nvPicPr>
            <p:cNvPr id="195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39700" y="139700"/>
              <a:ext cx="5571314" cy="287007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4" name="pasted-image.pdf" descr="pasted-image.pdf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850714" cy="3149471"/>
            </a:xfrm>
            <a:prstGeom prst="rect">
              <a:avLst/>
            </a:prstGeom>
            <a:effectLst/>
          </p:spPr>
        </p:pic>
      </p:grpSp>
      <p:pic>
        <p:nvPicPr>
          <p:cNvPr id="197" name="pasted-image.pdf" descr="pasted-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082366" y="5088466"/>
            <a:ext cx="4911411" cy="2214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pasted-image.pdf" descr="pasted-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458200" y="7315733"/>
            <a:ext cx="2404681" cy="829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083" y="2356520"/>
            <a:ext cx="3460081" cy="285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AUDAL-resultados"/>
          <p:cNvSpPr txBox="1">
            <a:spLocks noGrp="1"/>
          </p:cNvSpPr>
          <p:nvPr>
            <p:ph type="ctrTitle"/>
          </p:nvPr>
        </p:nvSpPr>
        <p:spPr>
          <a:xfrm>
            <a:off x="741760" y="-1747936"/>
            <a:ext cx="11955318" cy="3277758"/>
          </a:xfrm>
          <a:prstGeom prst="rect">
            <a:avLst/>
          </a:prstGeom>
        </p:spPr>
        <p:txBody>
          <a:bodyPr/>
          <a:lstStyle>
            <a:lvl1pPr>
              <a:defRPr sz="5300" spc="423"/>
            </a:lvl1pPr>
          </a:lstStyle>
          <a:p>
            <a:r>
              <a:rPr dirty="0"/>
              <a:t>CAUDAL-</a:t>
            </a:r>
            <a:r>
              <a:rPr dirty="0" err="1"/>
              <a:t>resultados</a:t>
            </a:r>
            <a:endParaRPr dirty="0"/>
          </a:p>
        </p:txBody>
      </p:sp>
      <p:grpSp>
        <p:nvGrpSpPr>
          <p:cNvPr id="203" name="pasted-image.pdf"/>
          <p:cNvGrpSpPr/>
          <p:nvPr/>
        </p:nvGrpSpPr>
        <p:grpSpPr>
          <a:xfrm>
            <a:off x="2895656" y="1768621"/>
            <a:ext cx="6853541" cy="4311358"/>
            <a:chOff x="0" y="0"/>
            <a:chExt cx="6853540" cy="4311357"/>
          </a:xfrm>
        </p:grpSpPr>
        <p:pic>
          <p:nvPicPr>
            <p:cNvPr id="202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9700" y="139700"/>
              <a:ext cx="6574141" cy="403195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1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853541" cy="4311358"/>
            </a:xfrm>
            <a:prstGeom prst="rect">
              <a:avLst/>
            </a:prstGeom>
            <a:effectLst/>
          </p:spPr>
        </p:pic>
      </p:grpSp>
      <p:grpSp>
        <p:nvGrpSpPr>
          <p:cNvPr id="206" name="pasted-image.pdf"/>
          <p:cNvGrpSpPr/>
          <p:nvPr/>
        </p:nvGrpSpPr>
        <p:grpSpPr>
          <a:xfrm>
            <a:off x="2633995" y="6174165"/>
            <a:ext cx="7376864" cy="2745469"/>
            <a:chOff x="0" y="0"/>
            <a:chExt cx="7376862" cy="2745467"/>
          </a:xfrm>
        </p:grpSpPr>
        <p:pic>
          <p:nvPicPr>
            <p:cNvPr id="205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39700" y="139700"/>
              <a:ext cx="7097463" cy="246606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4" name="pasted-image.pdf" descr="pasted-image.pdf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7376863" cy="274546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H-DISEÑO"/>
          <p:cNvSpPr txBox="1">
            <a:spLocks noGrp="1"/>
          </p:cNvSpPr>
          <p:nvPr>
            <p:ph type="ctrTitle"/>
          </p:nvPr>
        </p:nvSpPr>
        <p:spPr>
          <a:xfrm>
            <a:off x="732366" y="-38100"/>
            <a:ext cx="11201401" cy="1714500"/>
          </a:xfrm>
          <a:prstGeom prst="rect">
            <a:avLst/>
          </a:prstGeom>
        </p:spPr>
        <p:txBody>
          <a:bodyPr/>
          <a:lstStyle/>
          <a:p>
            <a:r>
              <a:t>PH-DISEÑO</a:t>
            </a:r>
          </a:p>
        </p:txBody>
      </p:sp>
      <p:grpSp>
        <p:nvGrpSpPr>
          <p:cNvPr id="211" name="pasted-image.pdf"/>
          <p:cNvGrpSpPr/>
          <p:nvPr/>
        </p:nvGrpSpPr>
        <p:grpSpPr>
          <a:xfrm>
            <a:off x="784972" y="2167466"/>
            <a:ext cx="5290020" cy="3257741"/>
            <a:chOff x="0" y="0"/>
            <a:chExt cx="5290018" cy="3257739"/>
          </a:xfrm>
        </p:grpSpPr>
        <p:pic>
          <p:nvPicPr>
            <p:cNvPr id="210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9700" y="139700"/>
              <a:ext cx="5010619" cy="297834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9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5290019" cy="3257741"/>
            </a:xfrm>
            <a:prstGeom prst="rect">
              <a:avLst/>
            </a:prstGeom>
            <a:effectLst/>
          </p:spPr>
        </p:pic>
      </p:grpSp>
      <p:grpSp>
        <p:nvGrpSpPr>
          <p:cNvPr id="214" name="pasted-image.pdf"/>
          <p:cNvGrpSpPr/>
          <p:nvPr/>
        </p:nvGrpSpPr>
        <p:grpSpPr>
          <a:xfrm>
            <a:off x="6527800" y="1800811"/>
            <a:ext cx="5636028" cy="3644286"/>
            <a:chOff x="0" y="0"/>
            <a:chExt cx="5636027" cy="3644285"/>
          </a:xfrm>
        </p:grpSpPr>
        <p:pic>
          <p:nvPicPr>
            <p:cNvPr id="213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15900" y="641350"/>
              <a:ext cx="5204228" cy="278703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2" name="pasted-image.pdf" descr="pasted-image.pdf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636028" cy="3644286"/>
            </a:xfrm>
            <a:prstGeom prst="rect">
              <a:avLst/>
            </a:prstGeom>
            <a:effectLst/>
          </p:spPr>
        </p:pic>
      </p:grpSp>
      <p:pic>
        <p:nvPicPr>
          <p:cNvPr id="215" name="pasted-image.pdf" descr="pasted-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05881" y="6674180"/>
            <a:ext cx="11051298" cy="1714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IRCUITO"/>
          <p:cNvSpPr txBox="1">
            <a:spLocks noGrp="1"/>
          </p:cNvSpPr>
          <p:nvPr>
            <p:ph type="ctrTitle"/>
          </p:nvPr>
        </p:nvSpPr>
        <p:spPr>
          <a:xfrm>
            <a:off x="901700" y="-258234"/>
            <a:ext cx="11201400" cy="1714501"/>
          </a:xfrm>
          <a:prstGeom prst="rect">
            <a:avLst/>
          </a:prstGeom>
        </p:spPr>
        <p:txBody>
          <a:bodyPr/>
          <a:lstStyle/>
          <a:p>
            <a:r>
              <a:t>CIRCUITO</a:t>
            </a:r>
          </a:p>
        </p:txBody>
      </p:sp>
      <p:grpSp>
        <p:nvGrpSpPr>
          <p:cNvPr id="220" name="pasted-image.pdf"/>
          <p:cNvGrpSpPr/>
          <p:nvPr/>
        </p:nvGrpSpPr>
        <p:grpSpPr>
          <a:xfrm>
            <a:off x="1509231" y="1524585"/>
            <a:ext cx="9986338" cy="7233625"/>
            <a:chOff x="0" y="0"/>
            <a:chExt cx="9986336" cy="7233623"/>
          </a:xfrm>
        </p:grpSpPr>
        <p:pic>
          <p:nvPicPr>
            <p:cNvPr id="219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9700" y="139700"/>
              <a:ext cx="9706937" cy="695422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8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986337" cy="723362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rogramación"/>
          <p:cNvSpPr txBox="1">
            <a:spLocks noGrp="1"/>
          </p:cNvSpPr>
          <p:nvPr>
            <p:ph type="ctrTitle"/>
          </p:nvPr>
        </p:nvSpPr>
        <p:spPr>
          <a:xfrm>
            <a:off x="901700" y="-55034"/>
            <a:ext cx="11201400" cy="1714501"/>
          </a:xfrm>
          <a:prstGeom prst="rect">
            <a:avLst/>
          </a:prstGeom>
        </p:spPr>
        <p:txBody>
          <a:bodyPr/>
          <a:lstStyle/>
          <a:p>
            <a:r>
              <a:t>programación</a:t>
            </a:r>
          </a:p>
        </p:txBody>
      </p:sp>
      <p:grpSp>
        <p:nvGrpSpPr>
          <p:cNvPr id="225" name="pasted-image.pdf"/>
          <p:cNvGrpSpPr/>
          <p:nvPr/>
        </p:nvGrpSpPr>
        <p:grpSpPr>
          <a:xfrm>
            <a:off x="1339931" y="1806276"/>
            <a:ext cx="10324938" cy="7042912"/>
            <a:chOff x="0" y="0"/>
            <a:chExt cx="10324936" cy="7042910"/>
          </a:xfrm>
        </p:grpSpPr>
        <p:pic>
          <p:nvPicPr>
            <p:cNvPr id="224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9700" y="139700"/>
              <a:ext cx="10045537" cy="676351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3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0324937" cy="704291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rogramación-CONVERTIDORES AD"/>
          <p:cNvSpPr txBox="1">
            <a:spLocks noGrp="1"/>
          </p:cNvSpPr>
          <p:nvPr>
            <p:ph type="ctrTitle"/>
          </p:nvPr>
        </p:nvSpPr>
        <p:spPr>
          <a:xfrm>
            <a:off x="525736" y="-1891952"/>
            <a:ext cx="12313368" cy="3608257"/>
          </a:xfrm>
          <a:prstGeom prst="rect">
            <a:avLst/>
          </a:prstGeom>
        </p:spPr>
        <p:txBody>
          <a:bodyPr/>
          <a:lstStyle>
            <a:lvl1pPr>
              <a:defRPr sz="4300" spc="343"/>
            </a:lvl1pPr>
          </a:lstStyle>
          <a:p>
            <a:r>
              <a:rPr dirty="0" err="1" smtClean="0"/>
              <a:t>programación</a:t>
            </a:r>
            <a:r>
              <a:rPr dirty="0" smtClean="0"/>
              <a:t>-</a:t>
            </a:r>
            <a:r>
              <a:rPr lang="es-ES" dirty="0" smtClean="0"/>
              <a:t> FUNCIÓN PRINCIPAL</a:t>
            </a:r>
            <a:endParaRPr dirty="0"/>
          </a:p>
        </p:txBody>
      </p:sp>
      <p:pic>
        <p:nvPicPr>
          <p:cNvPr id="3074" name="Picture 2" descr="C:\Users\usuario\Dropbox\TFG\memoria\ma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080" y="1636440"/>
            <a:ext cx="5508252" cy="771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allback (subrutina): Código ejecutable que se pasa como argumento a una función"/>
          <p:cNvSpPr txBox="1">
            <a:spLocks noGrp="1"/>
          </p:cNvSpPr>
          <p:nvPr>
            <p:ph type="subTitle" sz="quarter" idx="1"/>
          </p:nvPr>
        </p:nvSpPr>
        <p:spPr>
          <a:xfrm>
            <a:off x="715433" y="1947333"/>
            <a:ext cx="11784476" cy="15367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200"/>
              </a:spcBef>
              <a:defRPr cap="none" spc="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Callback (subrutina): Código ejecutable que se pasa como argumento a una función</a:t>
            </a:r>
          </a:p>
        </p:txBody>
      </p:sp>
      <p:sp>
        <p:nvSpPr>
          <p:cNvPr id="233" name="programación-CALLBACKS"/>
          <p:cNvSpPr txBox="1">
            <a:spLocks noGrp="1"/>
          </p:cNvSpPr>
          <p:nvPr>
            <p:ph type="ctrTitle"/>
          </p:nvPr>
        </p:nvSpPr>
        <p:spPr>
          <a:xfrm>
            <a:off x="529695" y="-1782234"/>
            <a:ext cx="11945410" cy="3608257"/>
          </a:xfrm>
          <a:prstGeom prst="rect">
            <a:avLst/>
          </a:prstGeom>
        </p:spPr>
        <p:txBody>
          <a:bodyPr/>
          <a:lstStyle>
            <a:lvl1pPr>
              <a:defRPr sz="4300" spc="343"/>
            </a:lvl1pPr>
          </a:lstStyle>
          <a:p>
            <a:r>
              <a:t>programación-CALLBACKS</a:t>
            </a:r>
          </a:p>
        </p:txBody>
      </p:sp>
      <p:grpSp>
        <p:nvGrpSpPr>
          <p:cNvPr id="236" name="pasted-image.pdf"/>
          <p:cNvGrpSpPr/>
          <p:nvPr/>
        </p:nvGrpSpPr>
        <p:grpSpPr>
          <a:xfrm>
            <a:off x="2752684" y="3398502"/>
            <a:ext cx="7499432" cy="1051596"/>
            <a:chOff x="0" y="0"/>
            <a:chExt cx="7499430" cy="1051595"/>
          </a:xfrm>
        </p:grpSpPr>
        <p:pic>
          <p:nvPicPr>
            <p:cNvPr id="235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3500" y="63500"/>
              <a:ext cx="7372431" cy="92459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4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499431" cy="1051596"/>
            </a:xfrm>
            <a:prstGeom prst="rect">
              <a:avLst/>
            </a:prstGeom>
            <a:effectLst/>
          </p:spPr>
        </p:pic>
      </p:grpSp>
      <p:grpSp>
        <p:nvGrpSpPr>
          <p:cNvPr id="239" name="pasted-image.pdf"/>
          <p:cNvGrpSpPr/>
          <p:nvPr/>
        </p:nvGrpSpPr>
        <p:grpSpPr>
          <a:xfrm>
            <a:off x="3005479" y="4728633"/>
            <a:ext cx="6993842" cy="3931345"/>
            <a:chOff x="0" y="0"/>
            <a:chExt cx="6993841" cy="3931344"/>
          </a:xfrm>
        </p:grpSpPr>
        <p:pic>
          <p:nvPicPr>
            <p:cNvPr id="238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3500" y="63500"/>
              <a:ext cx="6866842" cy="380434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7" name="pasted-image.pdf" descr="pasted-image.pdf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6993842" cy="393134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rogramación-TARJETA SD"/>
          <p:cNvSpPr txBox="1"/>
          <p:nvPr/>
        </p:nvSpPr>
        <p:spPr>
          <a:xfrm>
            <a:off x="529695" y="-2035968"/>
            <a:ext cx="11945410" cy="3608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l">
              <a:lnSpc>
                <a:spcPct val="80000"/>
              </a:lnSpc>
              <a:defRPr sz="4300" b="1" i="0" cap="all" spc="343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latin typeface="+mn-lt"/>
                <a:ea typeface="+mn-ea"/>
                <a:cs typeface="+mn-cs"/>
                <a:sym typeface="Avenir Next"/>
              </a:defRPr>
            </a:lvl1pPr>
          </a:lstStyle>
          <a:p>
            <a:r>
              <a:rPr dirty="0" err="1" smtClean="0"/>
              <a:t>programación</a:t>
            </a:r>
            <a:r>
              <a:rPr dirty="0" smtClean="0"/>
              <a:t>-</a:t>
            </a:r>
            <a:r>
              <a:rPr lang="es-ES" dirty="0" smtClean="0"/>
              <a:t> interfaz gráfica</a:t>
            </a:r>
            <a:endParaRPr dirty="0"/>
          </a:p>
        </p:txBody>
      </p:sp>
      <p:pic>
        <p:nvPicPr>
          <p:cNvPr id="4098" name="Picture 2" descr="C:\Users\usuario\Dropbox\TFG\memoria\lc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447" y="1572289"/>
            <a:ext cx="9848850" cy="804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interfaz gráfica-menú principal"/>
          <p:cNvSpPr txBox="1">
            <a:spLocks noGrp="1"/>
          </p:cNvSpPr>
          <p:nvPr>
            <p:ph type="ctrTitle"/>
          </p:nvPr>
        </p:nvSpPr>
        <p:spPr>
          <a:xfrm>
            <a:off x="574278" y="52916"/>
            <a:ext cx="11856245" cy="1714501"/>
          </a:xfrm>
          <a:prstGeom prst="rect">
            <a:avLst/>
          </a:prstGeom>
        </p:spPr>
        <p:txBody>
          <a:bodyPr/>
          <a:lstStyle>
            <a:lvl1pPr>
              <a:defRPr sz="4300" spc="343"/>
            </a:lvl1pPr>
          </a:lstStyle>
          <a:p>
            <a:r>
              <a:t>interfaz gráfica-menú principal</a:t>
            </a:r>
          </a:p>
        </p:txBody>
      </p:sp>
      <p:grpSp>
        <p:nvGrpSpPr>
          <p:cNvPr id="249" name="pasted-image.pdf"/>
          <p:cNvGrpSpPr/>
          <p:nvPr/>
        </p:nvGrpSpPr>
        <p:grpSpPr>
          <a:xfrm>
            <a:off x="909621" y="2722360"/>
            <a:ext cx="5311735" cy="4042180"/>
            <a:chOff x="0" y="0"/>
            <a:chExt cx="5311734" cy="4042178"/>
          </a:xfrm>
        </p:grpSpPr>
        <p:pic>
          <p:nvPicPr>
            <p:cNvPr id="248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9700" y="139700"/>
              <a:ext cx="5032335" cy="37627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47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311735" cy="4042179"/>
            </a:xfrm>
            <a:prstGeom prst="rect">
              <a:avLst/>
            </a:prstGeom>
            <a:effectLst/>
          </p:spPr>
        </p:pic>
      </p:grpSp>
      <p:pic>
        <p:nvPicPr>
          <p:cNvPr id="250" name="pasted-image.pdf" descr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42599" y="7294040"/>
            <a:ext cx="4812399" cy="82263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3" name="pasted-image.pdf"/>
          <p:cNvGrpSpPr/>
          <p:nvPr/>
        </p:nvGrpSpPr>
        <p:grpSpPr>
          <a:xfrm>
            <a:off x="6701366" y="2722360"/>
            <a:ext cx="5296440" cy="4042180"/>
            <a:chOff x="0" y="0"/>
            <a:chExt cx="5296438" cy="4042178"/>
          </a:xfrm>
        </p:grpSpPr>
        <p:pic>
          <p:nvPicPr>
            <p:cNvPr id="252" name="pasted-image.pdf" descr="pasted-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39700" y="139700"/>
              <a:ext cx="5017039" cy="37627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1" name="pasted-image.pdf" descr="pasted-image.pdf"/>
            <p:cNvPicPr>
              <a:picLocks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5296439" cy="4042179"/>
            </a:xfrm>
            <a:prstGeom prst="rect">
              <a:avLst/>
            </a:prstGeom>
            <a:effectLst/>
          </p:spPr>
        </p:pic>
      </p:grpSp>
      <p:pic>
        <p:nvPicPr>
          <p:cNvPr id="254" name="pasted-image.pdf" descr="pasted-image.pdf"/>
          <p:cNvPicPr>
            <a:picLocks noChangeAspect="1"/>
          </p:cNvPicPr>
          <p:nvPr/>
        </p:nvPicPr>
        <p:blipFill>
          <a:blip r:embed="rId7">
            <a:extLst/>
          </a:blip>
          <a:srcRect/>
          <a:stretch>
            <a:fillRect/>
          </a:stretch>
        </p:blipFill>
        <p:spPr>
          <a:xfrm>
            <a:off x="6971114" y="7303961"/>
            <a:ext cx="4756804" cy="8028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interfaz gráfica-AJUSTES"/>
          <p:cNvSpPr txBox="1">
            <a:spLocks noGrp="1"/>
          </p:cNvSpPr>
          <p:nvPr>
            <p:ph type="ctrTitle"/>
          </p:nvPr>
        </p:nvSpPr>
        <p:spPr>
          <a:xfrm>
            <a:off x="574278" y="52916"/>
            <a:ext cx="11856245" cy="1714501"/>
          </a:xfrm>
          <a:prstGeom prst="rect">
            <a:avLst/>
          </a:prstGeom>
        </p:spPr>
        <p:txBody>
          <a:bodyPr/>
          <a:lstStyle>
            <a:lvl1pPr>
              <a:defRPr sz="4300" spc="343"/>
            </a:lvl1pPr>
          </a:lstStyle>
          <a:p>
            <a:r>
              <a:t>interfaz gráfica-AJUSTES</a:t>
            </a:r>
          </a:p>
        </p:txBody>
      </p:sp>
      <p:grpSp>
        <p:nvGrpSpPr>
          <p:cNvPr id="259" name="pasted-image.pdf"/>
          <p:cNvGrpSpPr/>
          <p:nvPr/>
        </p:nvGrpSpPr>
        <p:grpSpPr>
          <a:xfrm>
            <a:off x="773182" y="2354182"/>
            <a:ext cx="5390996" cy="4109040"/>
            <a:chOff x="0" y="0"/>
            <a:chExt cx="5390994" cy="4109039"/>
          </a:xfrm>
        </p:grpSpPr>
        <p:pic>
          <p:nvPicPr>
            <p:cNvPr id="258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9700" y="139700"/>
              <a:ext cx="5111595" cy="382964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7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390995" cy="4109040"/>
            </a:xfrm>
            <a:prstGeom prst="rect">
              <a:avLst/>
            </a:prstGeom>
            <a:effectLst/>
          </p:spPr>
        </p:pic>
      </p:grpSp>
      <p:grpSp>
        <p:nvGrpSpPr>
          <p:cNvPr id="262" name="pasted-image.pdf"/>
          <p:cNvGrpSpPr/>
          <p:nvPr/>
        </p:nvGrpSpPr>
        <p:grpSpPr>
          <a:xfrm>
            <a:off x="6617248" y="2354182"/>
            <a:ext cx="5385587" cy="4109040"/>
            <a:chOff x="0" y="0"/>
            <a:chExt cx="5385585" cy="4109039"/>
          </a:xfrm>
        </p:grpSpPr>
        <p:pic>
          <p:nvPicPr>
            <p:cNvPr id="261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39700" y="139700"/>
              <a:ext cx="5106186" cy="382964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60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385586" cy="4109040"/>
            </a:xfrm>
            <a:prstGeom prst="rect">
              <a:avLst/>
            </a:prstGeom>
            <a:effectLst/>
          </p:spPr>
        </p:pic>
      </p:grpSp>
      <p:pic>
        <p:nvPicPr>
          <p:cNvPr id="263" name="pasted-image.pdf" descr="pasted-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37094" y="6635057"/>
            <a:ext cx="4403312" cy="106166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pasted-image.pdf" descr="pasted-image.pdf"/>
          <p:cNvPicPr>
            <a:picLocks noChangeAspect="1"/>
          </p:cNvPicPr>
          <p:nvPr/>
        </p:nvPicPr>
        <p:blipFill>
          <a:blip r:embed="rId6">
            <a:extLst/>
          </a:blip>
          <a:srcRect/>
          <a:stretch>
            <a:fillRect/>
          </a:stretch>
        </p:blipFill>
        <p:spPr>
          <a:xfrm>
            <a:off x="7045671" y="6821007"/>
            <a:ext cx="4528622" cy="6899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interfaz gráfica-MEDICIÓN"/>
          <p:cNvSpPr txBox="1">
            <a:spLocks noGrp="1"/>
          </p:cNvSpPr>
          <p:nvPr>
            <p:ph type="ctrTitle"/>
          </p:nvPr>
        </p:nvSpPr>
        <p:spPr>
          <a:xfrm>
            <a:off x="574278" y="52916"/>
            <a:ext cx="11856245" cy="1714501"/>
          </a:xfrm>
          <a:prstGeom prst="rect">
            <a:avLst/>
          </a:prstGeom>
        </p:spPr>
        <p:txBody>
          <a:bodyPr/>
          <a:lstStyle>
            <a:lvl1pPr>
              <a:defRPr sz="4300" spc="343"/>
            </a:lvl1pPr>
          </a:lstStyle>
          <a:p>
            <a:r>
              <a:t>interfaz gráfica-MEDICIÓN</a:t>
            </a:r>
          </a:p>
        </p:txBody>
      </p:sp>
      <p:grpSp>
        <p:nvGrpSpPr>
          <p:cNvPr id="269" name="pasted-image.pdf"/>
          <p:cNvGrpSpPr/>
          <p:nvPr/>
        </p:nvGrpSpPr>
        <p:grpSpPr>
          <a:xfrm>
            <a:off x="917076" y="2229797"/>
            <a:ext cx="5214908" cy="3984737"/>
            <a:chOff x="0" y="0"/>
            <a:chExt cx="5214906" cy="3984735"/>
          </a:xfrm>
        </p:grpSpPr>
        <p:pic>
          <p:nvPicPr>
            <p:cNvPr id="268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9700" y="139700"/>
              <a:ext cx="4935507" cy="370533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67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214907" cy="3984736"/>
            </a:xfrm>
            <a:prstGeom prst="rect">
              <a:avLst/>
            </a:prstGeom>
            <a:effectLst/>
          </p:spPr>
        </p:pic>
      </p:grpSp>
      <p:grpSp>
        <p:nvGrpSpPr>
          <p:cNvPr id="272" name="pasted-image.pdf"/>
          <p:cNvGrpSpPr/>
          <p:nvPr/>
        </p:nvGrpSpPr>
        <p:grpSpPr>
          <a:xfrm>
            <a:off x="6756496" y="2229775"/>
            <a:ext cx="5214907" cy="3984781"/>
            <a:chOff x="0" y="0"/>
            <a:chExt cx="5214906" cy="3984780"/>
          </a:xfrm>
        </p:grpSpPr>
        <p:pic>
          <p:nvPicPr>
            <p:cNvPr id="271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39700" y="139700"/>
              <a:ext cx="4935507" cy="370538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70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214907" cy="3984781"/>
            </a:xfrm>
            <a:prstGeom prst="rect">
              <a:avLst/>
            </a:prstGeom>
            <a:effectLst/>
          </p:spPr>
        </p:pic>
      </p:grpSp>
      <p:pic>
        <p:nvPicPr>
          <p:cNvPr id="273" name="pasted-image.pdf" descr="pasted-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53661" y="6473714"/>
            <a:ext cx="4541738" cy="1099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pasted-image.pdf" descr="pasted-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274799" y="6669966"/>
            <a:ext cx="4541738" cy="706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MONTAJE"/>
          <p:cNvSpPr txBox="1">
            <a:spLocks noGrp="1"/>
          </p:cNvSpPr>
          <p:nvPr>
            <p:ph type="ctrTitle"/>
          </p:nvPr>
        </p:nvSpPr>
        <p:spPr>
          <a:xfrm>
            <a:off x="574278" y="52916"/>
            <a:ext cx="11856245" cy="1714501"/>
          </a:xfrm>
          <a:prstGeom prst="rect">
            <a:avLst/>
          </a:prstGeom>
        </p:spPr>
        <p:txBody>
          <a:bodyPr/>
          <a:lstStyle>
            <a:lvl1pPr>
              <a:defRPr sz="4300" spc="343"/>
            </a:lvl1pPr>
          </a:lstStyle>
          <a:p>
            <a:r>
              <a:t>MONTAJE</a:t>
            </a:r>
          </a:p>
        </p:txBody>
      </p:sp>
      <p:grpSp>
        <p:nvGrpSpPr>
          <p:cNvPr id="279" name="pasted-image.pdf"/>
          <p:cNvGrpSpPr/>
          <p:nvPr/>
        </p:nvGrpSpPr>
        <p:grpSpPr>
          <a:xfrm>
            <a:off x="1187557" y="2005574"/>
            <a:ext cx="5651286" cy="2949543"/>
            <a:chOff x="0" y="0"/>
            <a:chExt cx="5651284" cy="2949542"/>
          </a:xfrm>
        </p:grpSpPr>
        <p:pic>
          <p:nvPicPr>
            <p:cNvPr id="278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9700" y="139700"/>
              <a:ext cx="5371885" cy="267014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77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651285" cy="2949543"/>
            </a:xfrm>
            <a:prstGeom prst="rect">
              <a:avLst/>
            </a:prstGeom>
            <a:effectLst/>
          </p:spPr>
        </p:pic>
      </p:grpSp>
      <p:grpSp>
        <p:nvGrpSpPr>
          <p:cNvPr id="282" name="pasted-image.pdf"/>
          <p:cNvGrpSpPr/>
          <p:nvPr/>
        </p:nvGrpSpPr>
        <p:grpSpPr>
          <a:xfrm>
            <a:off x="7462053" y="1976742"/>
            <a:ext cx="4315081" cy="3295073"/>
            <a:chOff x="0" y="0"/>
            <a:chExt cx="4315079" cy="3295072"/>
          </a:xfrm>
        </p:grpSpPr>
        <p:pic>
          <p:nvPicPr>
            <p:cNvPr id="281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39700" y="139700"/>
              <a:ext cx="4035680" cy="30156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0" name="pasted-image.pdf" descr="pasted-image.pdf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315080" cy="3295073"/>
            </a:xfrm>
            <a:prstGeom prst="rect">
              <a:avLst/>
            </a:prstGeom>
            <a:effectLst/>
          </p:spPr>
        </p:pic>
      </p:grpSp>
      <p:grpSp>
        <p:nvGrpSpPr>
          <p:cNvPr id="285" name="pasted-image.pdf"/>
          <p:cNvGrpSpPr/>
          <p:nvPr/>
        </p:nvGrpSpPr>
        <p:grpSpPr>
          <a:xfrm>
            <a:off x="1185333" y="5481140"/>
            <a:ext cx="5655734" cy="3101023"/>
            <a:chOff x="0" y="0"/>
            <a:chExt cx="5655733" cy="3101021"/>
          </a:xfrm>
        </p:grpSpPr>
        <p:pic>
          <p:nvPicPr>
            <p:cNvPr id="284" name="pasted-image.pdf" descr="pasted-image.pdf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9700" y="139700"/>
              <a:ext cx="5376334" cy="282162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3" name="pasted-image.pdf" descr="pasted-image.pdf"/>
            <p:cNvPicPr>
              <a:picLocks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5655734" cy="3101022"/>
            </a:xfrm>
            <a:prstGeom prst="rect">
              <a:avLst/>
            </a:prstGeom>
            <a:effectLst/>
          </p:spPr>
        </p:pic>
      </p:grpSp>
      <p:grpSp>
        <p:nvGrpSpPr>
          <p:cNvPr id="288" name="pasted-image.pdf"/>
          <p:cNvGrpSpPr/>
          <p:nvPr/>
        </p:nvGrpSpPr>
        <p:grpSpPr>
          <a:xfrm>
            <a:off x="7421260" y="5481140"/>
            <a:ext cx="4396666" cy="3101023"/>
            <a:chOff x="0" y="0"/>
            <a:chExt cx="4396664" cy="3101021"/>
          </a:xfrm>
        </p:grpSpPr>
        <p:pic>
          <p:nvPicPr>
            <p:cNvPr id="287" name="pasted-image.pdf" descr="pasted-image.pdf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9700" y="139700"/>
              <a:ext cx="4117265" cy="282162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6" name="pasted-image.pdf" descr="pasted-image.pdf"/>
            <p:cNvPicPr>
              <a:picLocks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4396665" cy="310102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MONTAJE"/>
          <p:cNvSpPr txBox="1">
            <a:spLocks noGrp="1"/>
          </p:cNvSpPr>
          <p:nvPr>
            <p:ph type="ctrTitle"/>
          </p:nvPr>
        </p:nvSpPr>
        <p:spPr>
          <a:xfrm>
            <a:off x="574278" y="52916"/>
            <a:ext cx="11856245" cy="1714501"/>
          </a:xfrm>
          <a:prstGeom prst="rect">
            <a:avLst/>
          </a:prstGeom>
        </p:spPr>
        <p:txBody>
          <a:bodyPr/>
          <a:lstStyle>
            <a:lvl1pPr>
              <a:defRPr sz="4300" spc="343"/>
            </a:lvl1pPr>
          </a:lstStyle>
          <a:p>
            <a:r>
              <a:t>MONTAJE</a:t>
            </a:r>
          </a:p>
        </p:txBody>
      </p:sp>
      <p:grpSp>
        <p:nvGrpSpPr>
          <p:cNvPr id="293" name="pasted-image.pdf"/>
          <p:cNvGrpSpPr/>
          <p:nvPr/>
        </p:nvGrpSpPr>
        <p:grpSpPr>
          <a:xfrm>
            <a:off x="1132416" y="2007548"/>
            <a:ext cx="5001938" cy="4186817"/>
            <a:chOff x="0" y="0"/>
            <a:chExt cx="5001936" cy="4186815"/>
          </a:xfrm>
        </p:grpSpPr>
        <p:pic>
          <p:nvPicPr>
            <p:cNvPr id="292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" y="355600"/>
              <a:ext cx="4976537" cy="37169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1" name="pasted-image.pdf" descr="pasted-image.pd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001937" cy="4186816"/>
            </a:xfrm>
            <a:prstGeom prst="rect">
              <a:avLst/>
            </a:prstGeom>
            <a:effectLst/>
          </p:spPr>
        </p:pic>
      </p:grpSp>
      <p:grpSp>
        <p:nvGrpSpPr>
          <p:cNvPr id="296" name="pasted-image.pdf"/>
          <p:cNvGrpSpPr/>
          <p:nvPr/>
        </p:nvGrpSpPr>
        <p:grpSpPr>
          <a:xfrm>
            <a:off x="6876495" y="2007548"/>
            <a:ext cx="4999346" cy="4205353"/>
            <a:chOff x="0" y="0"/>
            <a:chExt cx="4999344" cy="4205352"/>
          </a:xfrm>
        </p:grpSpPr>
        <p:pic>
          <p:nvPicPr>
            <p:cNvPr id="295" name="pasted-image.pdf" descr="pasted-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700" y="355600"/>
              <a:ext cx="4973945" cy="373545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4" name="pasted-image.pdf" descr="pasted-image.pdf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999345" cy="4205353"/>
            </a:xfrm>
            <a:prstGeom prst="rect">
              <a:avLst/>
            </a:prstGeom>
            <a:effectLst/>
          </p:spPr>
        </p:pic>
      </p:grpSp>
      <p:pic>
        <p:nvPicPr>
          <p:cNvPr id="297" name="pasted-image.pdf" descr="pasted-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7948" y="6434496"/>
            <a:ext cx="11008904" cy="13882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CONCLUSIONES"/>
          <p:cNvSpPr txBox="1">
            <a:spLocks noGrp="1"/>
          </p:cNvSpPr>
          <p:nvPr>
            <p:ph type="ctrTitle"/>
          </p:nvPr>
        </p:nvSpPr>
        <p:spPr>
          <a:xfrm>
            <a:off x="825372" y="4087566"/>
            <a:ext cx="11201401" cy="1714501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LÍNEAS FUTURAS</a:t>
            </a:r>
            <a:endParaRPr dirty="0"/>
          </a:p>
        </p:txBody>
      </p:sp>
      <p:sp>
        <p:nvSpPr>
          <p:cNvPr id="300" name="· El proyecto queda abierto a mejoras que simplifiquen el circuito, sobre todo, que no requiera alimentación simétrica.…"/>
          <p:cNvSpPr txBox="1">
            <a:spLocks noGrp="1"/>
          </p:cNvSpPr>
          <p:nvPr>
            <p:ph type="subTitle" sz="half" idx="1"/>
          </p:nvPr>
        </p:nvSpPr>
        <p:spPr>
          <a:xfrm>
            <a:off x="681566" y="6388695"/>
            <a:ext cx="11641667" cy="25216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defTabSz="420624">
              <a:lnSpc>
                <a:spcPct val="100000"/>
              </a:lnSpc>
              <a:spcBef>
                <a:spcPts val="100"/>
              </a:spcBef>
              <a:defRPr sz="2592" cap="none" spc="0">
                <a:solidFill>
                  <a:srgbClr val="5E524C"/>
                </a:solidFill>
                <a:effectLst>
                  <a:outerShdw blurRad="18288" dist="18288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lang="es-ES" sz="2800" dirty="0" smtClean="0">
                <a:solidFill>
                  <a:srgbClr val="000000"/>
                </a:solidFill>
                <a:effectLst/>
              </a:rPr>
              <a:t>· Alimentación simple de amplificadores operacionales</a:t>
            </a:r>
          </a:p>
          <a:p>
            <a:pPr algn="just" defTabSz="420624">
              <a:lnSpc>
                <a:spcPct val="100000"/>
              </a:lnSpc>
              <a:spcBef>
                <a:spcPts val="100"/>
              </a:spcBef>
              <a:defRPr sz="2592" cap="none" spc="0">
                <a:solidFill>
                  <a:srgbClr val="5E524C"/>
                </a:solidFill>
                <a:effectLst>
                  <a:outerShdw blurRad="18288" dist="18288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lang="es-ES" sz="2800" dirty="0">
              <a:solidFill>
                <a:srgbClr val="000000"/>
              </a:solidFill>
              <a:effectLst/>
            </a:endParaRPr>
          </a:p>
          <a:p>
            <a:pPr algn="just" defTabSz="420624">
              <a:lnSpc>
                <a:spcPct val="100000"/>
              </a:lnSpc>
              <a:spcBef>
                <a:spcPts val="100"/>
              </a:spcBef>
              <a:defRPr sz="2592" cap="none" spc="0">
                <a:solidFill>
                  <a:srgbClr val="5E524C"/>
                </a:solidFill>
                <a:effectLst>
                  <a:outerShdw blurRad="18288" dist="18288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lang="es-ES" sz="2800" dirty="0" smtClean="0">
                <a:solidFill>
                  <a:srgbClr val="000000"/>
                </a:solidFill>
                <a:effectLst/>
              </a:rPr>
              <a:t>· Análisis estadístico de datos por el dispositivo</a:t>
            </a:r>
          </a:p>
          <a:p>
            <a:pPr algn="just" defTabSz="420624">
              <a:lnSpc>
                <a:spcPct val="100000"/>
              </a:lnSpc>
              <a:spcBef>
                <a:spcPts val="100"/>
              </a:spcBef>
              <a:defRPr sz="2592" cap="none" spc="0">
                <a:solidFill>
                  <a:srgbClr val="5E524C"/>
                </a:solidFill>
                <a:effectLst>
                  <a:outerShdw blurRad="18288" dist="18288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lang="es-ES" sz="2800" dirty="0">
              <a:solidFill>
                <a:srgbClr val="000000"/>
              </a:solidFill>
              <a:effectLst/>
            </a:endParaRPr>
          </a:p>
          <a:p>
            <a:pPr algn="just" defTabSz="420624">
              <a:lnSpc>
                <a:spcPct val="100000"/>
              </a:lnSpc>
              <a:spcBef>
                <a:spcPts val="100"/>
              </a:spcBef>
              <a:defRPr sz="2592" cap="none" spc="0">
                <a:solidFill>
                  <a:srgbClr val="5E524C"/>
                </a:solidFill>
                <a:effectLst>
                  <a:outerShdw blurRad="18288" dist="18288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lang="es-ES" sz="2800" dirty="0" smtClean="0">
                <a:solidFill>
                  <a:srgbClr val="000000"/>
                </a:solidFill>
                <a:effectLst/>
              </a:rPr>
              <a:t>· Registro de datos </a:t>
            </a:r>
            <a:endParaRPr sz="2800" dirty="0">
              <a:solidFill>
                <a:srgbClr val="000000"/>
              </a:solidFill>
              <a:effectLst/>
            </a:endParaRPr>
          </a:p>
        </p:txBody>
      </p:sp>
      <p:sp>
        <p:nvSpPr>
          <p:cNvPr id="301" name="· Se finaliza el proyecto de forma exitosa y positiva. Se ha conseguido establecer metodologías de medición para las variables propuestas.…"/>
          <p:cNvSpPr txBox="1"/>
          <p:nvPr/>
        </p:nvSpPr>
        <p:spPr>
          <a:xfrm>
            <a:off x="681566" y="1719626"/>
            <a:ext cx="11641668" cy="4109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just" defTabSz="408940">
              <a:spcBef>
                <a:spcPts val="100"/>
              </a:spcBef>
              <a:defRPr sz="2520" i="0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r>
              <a:rPr lang="es-ES" sz="2800" dirty="0" smtClean="0">
                <a:solidFill>
                  <a:srgbClr val="000000"/>
                </a:solidFill>
                <a:effectLst/>
              </a:rPr>
              <a:t>· Cumplimiento del objetivo, teórico y experimental</a:t>
            </a:r>
          </a:p>
          <a:p>
            <a:pPr algn="just" defTabSz="408940">
              <a:spcBef>
                <a:spcPts val="100"/>
              </a:spcBef>
              <a:defRPr sz="2520" i="0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endParaRPr lang="es-ES" sz="2800" dirty="0" smtClean="0">
              <a:solidFill>
                <a:srgbClr val="000000"/>
              </a:solidFill>
              <a:effectLst/>
            </a:endParaRPr>
          </a:p>
          <a:p>
            <a:pPr algn="just" defTabSz="408940">
              <a:spcBef>
                <a:spcPts val="100"/>
              </a:spcBef>
              <a:defRPr sz="2520" i="0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r>
              <a:rPr lang="es-ES" sz="2800" dirty="0" smtClean="0">
                <a:solidFill>
                  <a:srgbClr val="000000"/>
                </a:solidFill>
                <a:effectLst/>
              </a:rPr>
              <a:t>·</a:t>
            </a:r>
            <a:r>
              <a:rPr lang="es-ES" sz="2800" dirty="0" err="1" smtClean="0">
                <a:solidFill>
                  <a:srgbClr val="000000"/>
                </a:solidFill>
                <a:effectLst/>
              </a:rPr>
              <a:t>Multidisciplinariedad</a:t>
            </a:r>
            <a:r>
              <a:rPr lang="es-ES" sz="2800" dirty="0" smtClean="0">
                <a:solidFill>
                  <a:srgbClr val="000000"/>
                </a:solidFill>
                <a:effectLst/>
              </a:rPr>
              <a:t> (programación, mecánica de fluidos, diseño de productos…)</a:t>
            </a:r>
          </a:p>
          <a:p>
            <a:pPr algn="just" defTabSz="408940">
              <a:spcBef>
                <a:spcPts val="100"/>
              </a:spcBef>
              <a:defRPr sz="2520" i="0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endParaRPr lang="es-ES" b="1" dirty="0">
              <a:solidFill>
                <a:srgbClr val="000000"/>
              </a:solidFill>
              <a:effectLst/>
            </a:endParaRPr>
          </a:p>
          <a:p>
            <a:pPr algn="just" defTabSz="408940">
              <a:spcBef>
                <a:spcPts val="100"/>
              </a:spcBef>
              <a:defRPr sz="2520" i="0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endParaRPr lang="es-ES" b="1" dirty="0" smtClean="0">
              <a:solidFill>
                <a:srgbClr val="000000"/>
              </a:solidFill>
              <a:effectLst/>
            </a:endParaRPr>
          </a:p>
          <a:p>
            <a:pPr algn="just" defTabSz="408940">
              <a:spcBef>
                <a:spcPts val="100"/>
              </a:spcBef>
              <a:defRPr sz="2520" i="0">
                <a:effectLst>
                  <a:outerShdw blurRad="17780" dist="17780" dir="5520000" rotWithShape="0">
                    <a:srgbClr val="FFFFFF">
                      <a:alpha val="71999"/>
                    </a:srgbClr>
                  </a:outerShdw>
                </a:effectLst>
              </a:defRPr>
            </a:pPr>
            <a:endParaRPr b="1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CONCLUSIONES"/>
          <p:cNvSpPr txBox="1">
            <a:spLocks/>
          </p:cNvSpPr>
          <p:nvPr/>
        </p:nvSpPr>
        <p:spPr>
          <a:xfrm>
            <a:off x="833966" y="46566"/>
            <a:ext cx="11201401" cy="171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marL="0" marR="0" indent="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384" baseline="0">
                <a:ln>
                  <a:noFill/>
                </a:ln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Avenir Next"/>
              </a:defRPr>
            </a:lvl1pPr>
            <a:lvl2pPr marL="0" marR="0" indent="2286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384" baseline="0">
                <a:ln>
                  <a:noFill/>
                </a:ln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Avenir Next"/>
              </a:defRPr>
            </a:lvl2pPr>
            <a:lvl3pPr marL="0" marR="0" indent="4572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384" baseline="0">
                <a:ln>
                  <a:noFill/>
                </a:ln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Avenir Next"/>
              </a:defRPr>
            </a:lvl3pPr>
            <a:lvl4pPr marL="0" marR="0" indent="6858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384" baseline="0">
                <a:ln>
                  <a:noFill/>
                </a:ln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Avenir Next"/>
              </a:defRPr>
            </a:lvl4pPr>
            <a:lvl5pPr marL="0" marR="0" indent="9144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384" baseline="0">
                <a:ln>
                  <a:noFill/>
                </a:ln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Avenir Next"/>
              </a:defRPr>
            </a:lvl5pPr>
            <a:lvl6pPr marL="0" marR="0" indent="11430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384" baseline="0">
                <a:ln>
                  <a:noFill/>
                </a:ln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Avenir Next"/>
              </a:defRPr>
            </a:lvl6pPr>
            <a:lvl7pPr marL="0" marR="0" indent="13716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384" baseline="0">
                <a:ln>
                  <a:noFill/>
                </a:ln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Avenir Next"/>
              </a:defRPr>
            </a:lvl7pPr>
            <a:lvl8pPr marL="0" marR="0" indent="16002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384" baseline="0">
                <a:ln>
                  <a:noFill/>
                </a:ln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Avenir Next"/>
              </a:defRPr>
            </a:lvl8pPr>
            <a:lvl9pPr marL="0" marR="0" indent="18288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384" baseline="0">
                <a:ln>
                  <a:noFill/>
                </a:ln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2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Avenir Next"/>
              </a:defRPr>
            </a:lvl9pPr>
          </a:lstStyle>
          <a:p>
            <a:r>
              <a:rPr lang="es-ES" smtClean="0"/>
              <a:t>CONCLUSIONES</a:t>
            </a:r>
            <a:endParaRPr lang="es-ES"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pasted-image.tiff"/>
          <p:cNvGrpSpPr/>
          <p:nvPr/>
        </p:nvGrpSpPr>
        <p:grpSpPr>
          <a:xfrm>
            <a:off x="969603" y="1007505"/>
            <a:ext cx="11065594" cy="7471890"/>
            <a:chOff x="0" y="0"/>
            <a:chExt cx="11065593" cy="7471888"/>
          </a:xfrm>
        </p:grpSpPr>
        <p:pic>
          <p:nvPicPr>
            <p:cNvPr id="305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9700" y="139700"/>
              <a:ext cx="10786194" cy="719248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04" name="pasted-image.tiff" descr="pasted-image.tiff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1065594" cy="7471889"/>
            </a:xfrm>
            <a:prstGeom prst="rect">
              <a:avLst/>
            </a:prstGeom>
            <a:effectLst/>
          </p:spPr>
        </p:pic>
      </p:grpSp>
      <p:sp>
        <p:nvSpPr>
          <p:cNvPr id="307" name="POR SU ATENCIÓN"/>
          <p:cNvSpPr txBox="1"/>
          <p:nvPr/>
        </p:nvSpPr>
        <p:spPr>
          <a:xfrm>
            <a:off x="1061872" y="4337050"/>
            <a:ext cx="6690718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000" i="0">
                <a:solidFill>
                  <a:srgbClr val="43ABDC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POR SU ATENCIÓN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5">
  <a:themeElements>
    <a:clrScheme name="New_Template5">
      <a:dk1>
        <a:srgbClr val="5E524C"/>
      </a:dk1>
      <a:lt1>
        <a:srgbClr val="12455E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760000" rotWithShape="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E3B39"/>
            </a:solidFill>
            <a:effectLst>
              <a:outerShdw blurRad="25400" dist="12700" dir="4920000" rotWithShape="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blurRad="25400" dist="25400" dir="5520000" rotWithShape="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1" u="none" strike="noStrike" cap="none" spc="0" normalizeH="0" baseline="0">
            <a:ln>
              <a:noFill/>
            </a:ln>
            <a:solidFill>
              <a:srgbClr val="5E524C"/>
            </a:solidFill>
            <a:effectLst>
              <a:outerShdw blurRad="25400" dist="25400" dir="5520000" rotWithShape="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5">
  <a:themeElements>
    <a:clrScheme name="New_Template5">
      <a:dk1>
        <a:srgbClr val="000000"/>
      </a:dk1>
      <a:lt1>
        <a:srgbClr val="FFFFFF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760000" rotWithShape="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E3B39"/>
            </a:solidFill>
            <a:effectLst>
              <a:outerShdw blurRad="25400" dist="12700" dir="4920000" rotWithShape="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blurRad="25400" dist="25400" dir="5520000" rotWithShape="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1" u="none" strike="noStrike" cap="none" spc="0" normalizeH="0" baseline="0">
            <a:ln>
              <a:noFill/>
            </a:ln>
            <a:solidFill>
              <a:srgbClr val="5E524C"/>
            </a:solidFill>
            <a:effectLst>
              <a:outerShdw blurRad="25400" dist="25400" dir="5520000" rotWithShape="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</TotalTime>
  <Words>222</Words>
  <Application>Microsoft Office PowerPoint</Application>
  <PresentationFormat>Personalizado</PresentationFormat>
  <Paragraphs>53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New_Template5</vt:lpstr>
      <vt:lpstr>TRABAJO FIN DE GRADO</vt:lpstr>
      <vt:lpstr>INTRODUCCIÓN</vt:lpstr>
      <vt:lpstr>INTRODUCCIÓN</vt:lpstr>
      <vt:lpstr>INTRODUCCIÓN</vt:lpstr>
      <vt:lpstr>Implementación</vt:lpstr>
      <vt:lpstr>TEMPERATURA-DISEÑO</vt:lpstr>
      <vt:lpstr>TEMPERATURA-RESULTADOS</vt:lpstr>
      <vt:lpstr>presión-diseño</vt:lpstr>
      <vt:lpstr>presión-RESULTADOS</vt:lpstr>
      <vt:lpstr>CAUDAL-diseño</vt:lpstr>
      <vt:lpstr>CAUDAL-resultados</vt:lpstr>
      <vt:lpstr>PH-DISEÑO</vt:lpstr>
      <vt:lpstr>CIRCUITO</vt:lpstr>
      <vt:lpstr>programación</vt:lpstr>
      <vt:lpstr>programación- FUNCIÓN PRINCIPAL</vt:lpstr>
      <vt:lpstr>programación-CALLBACKS</vt:lpstr>
      <vt:lpstr>Presentación de PowerPoint</vt:lpstr>
      <vt:lpstr>interfaz gráfica-menú principal</vt:lpstr>
      <vt:lpstr>interfaz gráfica-AJUSTES</vt:lpstr>
      <vt:lpstr>interfaz gráfica-MEDICIÓN</vt:lpstr>
      <vt:lpstr>MONTAJE</vt:lpstr>
      <vt:lpstr>MONTAJE</vt:lpstr>
      <vt:lpstr>LÍNEAS FUTURAS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FIN DE GRADO</dc:title>
  <cp:lastModifiedBy>usuario</cp:lastModifiedBy>
  <cp:revision>4</cp:revision>
  <dcterms:modified xsi:type="dcterms:W3CDTF">2017-07-05T10:07:52Z</dcterms:modified>
</cp:coreProperties>
</file>