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2" r:id="rId8"/>
    <p:sldId id="265" r:id="rId9"/>
    <p:sldId id="26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5D49"/>
    <a:srgbClr val="203864"/>
    <a:srgbClr val="ADB9C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-2256" y="-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6B40E5-540D-4C4E-A55B-078FA7EA749A}" type="doc">
      <dgm:prSet loTypeId="urn:microsoft.com/office/officeart/2005/8/layout/chevron1" loCatId="process" qsTypeId="urn:microsoft.com/office/officeart/2005/8/quickstyle/simple4" qsCatId="simple" csTypeId="urn:microsoft.com/office/officeart/2005/8/colors/accent1_2" csCatId="accent1" phldr="1"/>
      <dgm:spPr/>
    </dgm:pt>
    <dgm:pt modelId="{F6CA8D1E-BA5A-4D89-9EEF-96737A1FF93D}">
      <dgm:prSet phldrT="[Texto]"/>
      <dgm:spPr/>
      <dgm:t>
        <a:bodyPr/>
        <a:lstStyle/>
        <a:p>
          <a:r>
            <a:rPr lang="es-ES" dirty="0" smtClean="0"/>
            <a:t>Puesta en marcha</a:t>
          </a:r>
          <a:endParaRPr lang="es-ES" dirty="0"/>
        </a:p>
      </dgm:t>
    </dgm:pt>
    <dgm:pt modelId="{75A81A74-4777-477B-8DA4-5C1B1F0674D3}" type="parTrans" cxnId="{A32D1496-12FB-4A97-AA8D-3CB2162F5D7C}">
      <dgm:prSet/>
      <dgm:spPr/>
      <dgm:t>
        <a:bodyPr/>
        <a:lstStyle/>
        <a:p>
          <a:endParaRPr lang="es-ES"/>
        </a:p>
      </dgm:t>
    </dgm:pt>
    <dgm:pt modelId="{386C8777-8EC2-4ECC-8BB9-08376F41A441}" type="sibTrans" cxnId="{A32D1496-12FB-4A97-AA8D-3CB2162F5D7C}">
      <dgm:prSet/>
      <dgm:spPr/>
      <dgm:t>
        <a:bodyPr/>
        <a:lstStyle/>
        <a:p>
          <a:endParaRPr lang="es-ES"/>
        </a:p>
      </dgm:t>
    </dgm:pt>
    <dgm:pt modelId="{C24AAF49-5529-4473-869D-1E8B402FA6F0}">
      <dgm:prSet phldrT="[Texto]"/>
      <dgm:spPr/>
      <dgm:t>
        <a:bodyPr/>
        <a:lstStyle/>
        <a:p>
          <a:r>
            <a:rPr lang="es-ES" dirty="0" smtClean="0"/>
            <a:t>Obtención de mallas</a:t>
          </a:r>
          <a:endParaRPr lang="es-ES" dirty="0"/>
        </a:p>
      </dgm:t>
    </dgm:pt>
    <dgm:pt modelId="{3A60A008-A617-47DA-95B4-BFD8A64F24DC}" type="parTrans" cxnId="{59932394-C9E2-4DC6-8A90-AAB82B4D9215}">
      <dgm:prSet/>
      <dgm:spPr/>
      <dgm:t>
        <a:bodyPr/>
        <a:lstStyle/>
        <a:p>
          <a:endParaRPr lang="es-ES"/>
        </a:p>
      </dgm:t>
    </dgm:pt>
    <dgm:pt modelId="{EED46547-75D3-441B-954C-60355AF8A453}" type="sibTrans" cxnId="{59932394-C9E2-4DC6-8A90-AAB82B4D9215}">
      <dgm:prSet/>
      <dgm:spPr/>
      <dgm:t>
        <a:bodyPr/>
        <a:lstStyle/>
        <a:p>
          <a:endParaRPr lang="es-ES"/>
        </a:p>
      </dgm:t>
    </dgm:pt>
    <dgm:pt modelId="{2DF0BC23-5409-451F-9636-FCAD1F197B86}">
      <dgm:prSet phldrT="[Texto]"/>
      <dgm:spPr/>
      <dgm:t>
        <a:bodyPr/>
        <a:lstStyle/>
        <a:p>
          <a:r>
            <a:rPr lang="es-ES" dirty="0" smtClean="0"/>
            <a:t>Comparativa</a:t>
          </a:r>
          <a:endParaRPr lang="es-ES" dirty="0"/>
        </a:p>
      </dgm:t>
    </dgm:pt>
    <dgm:pt modelId="{F133ADFB-1F35-454E-9E00-78638279C723}" type="parTrans" cxnId="{0CE82402-95E3-4EFA-BA46-1AC7D00474FA}">
      <dgm:prSet/>
      <dgm:spPr/>
      <dgm:t>
        <a:bodyPr/>
        <a:lstStyle/>
        <a:p>
          <a:endParaRPr lang="es-ES"/>
        </a:p>
      </dgm:t>
    </dgm:pt>
    <dgm:pt modelId="{DB586CC0-A183-4CF2-B184-900C97B1993A}" type="sibTrans" cxnId="{0CE82402-95E3-4EFA-BA46-1AC7D00474FA}">
      <dgm:prSet/>
      <dgm:spPr/>
      <dgm:t>
        <a:bodyPr/>
        <a:lstStyle/>
        <a:p>
          <a:endParaRPr lang="es-ES"/>
        </a:p>
      </dgm:t>
    </dgm:pt>
    <dgm:pt modelId="{71F25E88-A0AC-4B3A-B7C7-7474586DFC56}">
      <dgm:prSet phldrT="[Texto]"/>
      <dgm:spPr/>
      <dgm:t>
        <a:bodyPr/>
        <a:lstStyle/>
        <a:p>
          <a:r>
            <a:rPr lang="es-ES" dirty="0" smtClean="0"/>
            <a:t>Reconstrucción 3D</a:t>
          </a:r>
        </a:p>
      </dgm:t>
    </dgm:pt>
    <dgm:pt modelId="{61DC2112-A14B-4DC1-8BFC-B2A434886F55}" type="parTrans" cxnId="{AB0E6337-7F3D-4AC4-92E6-07FA881CD529}">
      <dgm:prSet/>
      <dgm:spPr/>
      <dgm:t>
        <a:bodyPr/>
        <a:lstStyle/>
        <a:p>
          <a:endParaRPr lang="es-ES"/>
        </a:p>
      </dgm:t>
    </dgm:pt>
    <dgm:pt modelId="{3EB9AE5C-4ED6-46A5-B78C-6C27E6DF9F54}" type="sibTrans" cxnId="{AB0E6337-7F3D-4AC4-92E6-07FA881CD529}">
      <dgm:prSet/>
      <dgm:spPr/>
      <dgm:t>
        <a:bodyPr/>
        <a:lstStyle/>
        <a:p>
          <a:endParaRPr lang="es-ES"/>
        </a:p>
      </dgm:t>
    </dgm:pt>
    <dgm:pt modelId="{14CFD674-5070-46DE-99C9-E076E8FC64CC}">
      <dgm:prSet phldrT="[Texto]"/>
      <dgm:spPr/>
      <dgm:t>
        <a:bodyPr/>
        <a:lstStyle/>
        <a:p>
          <a:r>
            <a:rPr lang="es-ES" dirty="0" smtClean="0"/>
            <a:t>Fabricación aditiva</a:t>
          </a:r>
        </a:p>
      </dgm:t>
    </dgm:pt>
    <dgm:pt modelId="{FE8B0C50-9D7D-4206-88BC-423D93C8BE28}" type="parTrans" cxnId="{960F2BCA-0362-45DC-9CBC-580E4DD345AD}">
      <dgm:prSet/>
      <dgm:spPr/>
      <dgm:t>
        <a:bodyPr/>
        <a:lstStyle/>
        <a:p>
          <a:endParaRPr lang="es-ES"/>
        </a:p>
      </dgm:t>
    </dgm:pt>
    <dgm:pt modelId="{4C19AB8A-8537-481E-9794-D1C4FC9DF236}" type="sibTrans" cxnId="{960F2BCA-0362-45DC-9CBC-580E4DD345AD}">
      <dgm:prSet/>
      <dgm:spPr/>
      <dgm:t>
        <a:bodyPr/>
        <a:lstStyle/>
        <a:p>
          <a:endParaRPr lang="es-ES"/>
        </a:p>
      </dgm:t>
    </dgm:pt>
    <dgm:pt modelId="{B3F3B23C-D5C4-49A5-ACDB-AC314DD9B00B}">
      <dgm:prSet/>
      <dgm:spPr/>
      <dgm:t>
        <a:bodyPr/>
        <a:lstStyle/>
        <a:p>
          <a:r>
            <a:rPr lang="es-ES" dirty="0" smtClean="0"/>
            <a:t>Selección de modelos</a:t>
          </a:r>
          <a:endParaRPr lang="es-ES" dirty="0"/>
        </a:p>
      </dgm:t>
    </dgm:pt>
    <dgm:pt modelId="{3E72218D-F4E2-40D6-95CC-7FBA38627637}" type="parTrans" cxnId="{3486B2F2-DEA0-4ADC-8929-F53FADFD1467}">
      <dgm:prSet/>
      <dgm:spPr/>
      <dgm:t>
        <a:bodyPr/>
        <a:lstStyle/>
        <a:p>
          <a:endParaRPr lang="es-ES"/>
        </a:p>
      </dgm:t>
    </dgm:pt>
    <dgm:pt modelId="{45CABFEA-D413-4384-B5E3-78E32D3FFD23}" type="sibTrans" cxnId="{3486B2F2-DEA0-4ADC-8929-F53FADFD1467}">
      <dgm:prSet/>
      <dgm:spPr/>
      <dgm:t>
        <a:bodyPr/>
        <a:lstStyle/>
        <a:p>
          <a:endParaRPr lang="es-ES"/>
        </a:p>
      </dgm:t>
    </dgm:pt>
    <dgm:pt modelId="{DCE71DAE-7AEF-4E55-832D-DD148F169042}" type="pres">
      <dgm:prSet presAssocID="{F46B40E5-540D-4C4E-A55B-078FA7EA749A}" presName="Name0" presStyleCnt="0">
        <dgm:presLayoutVars>
          <dgm:dir/>
          <dgm:animLvl val="lvl"/>
          <dgm:resizeHandles val="exact"/>
        </dgm:presLayoutVars>
      </dgm:prSet>
      <dgm:spPr/>
    </dgm:pt>
    <dgm:pt modelId="{B790D088-876F-4E19-A0BC-A83E1269864F}" type="pres">
      <dgm:prSet presAssocID="{F6CA8D1E-BA5A-4D89-9EEF-96737A1FF93D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9AD1ED-1331-40B9-A5D8-B5651B3B3549}" type="pres">
      <dgm:prSet presAssocID="{386C8777-8EC2-4ECC-8BB9-08376F41A441}" presName="parTxOnlySpace" presStyleCnt="0"/>
      <dgm:spPr/>
    </dgm:pt>
    <dgm:pt modelId="{F1AD0550-CB1B-49A4-9A7F-939C7FAD5226}" type="pres">
      <dgm:prSet presAssocID="{B3F3B23C-D5C4-49A5-ACDB-AC314DD9B00B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6661CF-65BB-4EBC-AAC6-BEC87175BB39}" type="pres">
      <dgm:prSet presAssocID="{45CABFEA-D413-4384-B5E3-78E32D3FFD23}" presName="parTxOnlySpace" presStyleCnt="0"/>
      <dgm:spPr/>
    </dgm:pt>
    <dgm:pt modelId="{35FF88B0-9D3A-41AF-B1C9-2EB906CFC4D1}" type="pres">
      <dgm:prSet presAssocID="{C24AAF49-5529-4473-869D-1E8B402FA6F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675EAD-7702-4558-8BAF-09F6EB0DBD4B}" type="pres">
      <dgm:prSet presAssocID="{EED46547-75D3-441B-954C-60355AF8A453}" presName="parTxOnlySpace" presStyleCnt="0"/>
      <dgm:spPr/>
    </dgm:pt>
    <dgm:pt modelId="{DE9E3061-4039-4D86-9C0A-8C44B775C005}" type="pres">
      <dgm:prSet presAssocID="{2DF0BC23-5409-451F-9636-FCAD1F197B86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F78739-7D3A-4B51-9BBD-1B8916EEB8F0}" type="pres">
      <dgm:prSet presAssocID="{DB586CC0-A183-4CF2-B184-900C97B1993A}" presName="parTxOnlySpace" presStyleCnt="0"/>
      <dgm:spPr/>
    </dgm:pt>
    <dgm:pt modelId="{802659AE-FEFA-42C0-ACA5-16FDFF00CE0D}" type="pres">
      <dgm:prSet presAssocID="{71F25E88-A0AC-4B3A-B7C7-7474586DFC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6A0BE3-1919-4186-BD86-C14E8B63FE36}" type="pres">
      <dgm:prSet presAssocID="{3EB9AE5C-4ED6-46A5-B78C-6C27E6DF9F54}" presName="parTxOnlySpace" presStyleCnt="0"/>
      <dgm:spPr/>
    </dgm:pt>
    <dgm:pt modelId="{C5B57A99-AA14-4389-8274-D32D09173D62}" type="pres">
      <dgm:prSet presAssocID="{14CFD674-5070-46DE-99C9-E076E8FC64CC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7C67BD8-AC9A-4512-9374-80BF6084E8A8}" type="presOf" srcId="{F46B40E5-540D-4C4E-A55B-078FA7EA749A}" destId="{DCE71DAE-7AEF-4E55-832D-DD148F169042}" srcOrd="0" destOrd="0" presId="urn:microsoft.com/office/officeart/2005/8/layout/chevron1"/>
    <dgm:cxn modelId="{73E69553-709D-4A09-93AB-4658E6C00ACC}" type="presOf" srcId="{71F25E88-A0AC-4B3A-B7C7-7474586DFC56}" destId="{802659AE-FEFA-42C0-ACA5-16FDFF00CE0D}" srcOrd="0" destOrd="0" presId="urn:microsoft.com/office/officeart/2005/8/layout/chevron1"/>
    <dgm:cxn modelId="{AB0E6337-7F3D-4AC4-92E6-07FA881CD529}" srcId="{F46B40E5-540D-4C4E-A55B-078FA7EA749A}" destId="{71F25E88-A0AC-4B3A-B7C7-7474586DFC56}" srcOrd="4" destOrd="0" parTransId="{61DC2112-A14B-4DC1-8BFC-B2A434886F55}" sibTransId="{3EB9AE5C-4ED6-46A5-B78C-6C27E6DF9F54}"/>
    <dgm:cxn modelId="{0CE82402-95E3-4EFA-BA46-1AC7D00474FA}" srcId="{F46B40E5-540D-4C4E-A55B-078FA7EA749A}" destId="{2DF0BC23-5409-451F-9636-FCAD1F197B86}" srcOrd="3" destOrd="0" parTransId="{F133ADFB-1F35-454E-9E00-78638279C723}" sibTransId="{DB586CC0-A183-4CF2-B184-900C97B1993A}"/>
    <dgm:cxn modelId="{59932394-C9E2-4DC6-8A90-AAB82B4D9215}" srcId="{F46B40E5-540D-4C4E-A55B-078FA7EA749A}" destId="{C24AAF49-5529-4473-869D-1E8B402FA6F0}" srcOrd="2" destOrd="0" parTransId="{3A60A008-A617-47DA-95B4-BFD8A64F24DC}" sibTransId="{EED46547-75D3-441B-954C-60355AF8A453}"/>
    <dgm:cxn modelId="{3486B2F2-DEA0-4ADC-8929-F53FADFD1467}" srcId="{F46B40E5-540D-4C4E-A55B-078FA7EA749A}" destId="{B3F3B23C-D5C4-49A5-ACDB-AC314DD9B00B}" srcOrd="1" destOrd="0" parTransId="{3E72218D-F4E2-40D6-95CC-7FBA38627637}" sibTransId="{45CABFEA-D413-4384-B5E3-78E32D3FFD23}"/>
    <dgm:cxn modelId="{B0864E4F-656C-48F3-9920-799EC436F2FD}" type="presOf" srcId="{C24AAF49-5529-4473-869D-1E8B402FA6F0}" destId="{35FF88B0-9D3A-41AF-B1C9-2EB906CFC4D1}" srcOrd="0" destOrd="0" presId="urn:microsoft.com/office/officeart/2005/8/layout/chevron1"/>
    <dgm:cxn modelId="{960F2BCA-0362-45DC-9CBC-580E4DD345AD}" srcId="{F46B40E5-540D-4C4E-A55B-078FA7EA749A}" destId="{14CFD674-5070-46DE-99C9-E076E8FC64CC}" srcOrd="5" destOrd="0" parTransId="{FE8B0C50-9D7D-4206-88BC-423D93C8BE28}" sibTransId="{4C19AB8A-8537-481E-9794-D1C4FC9DF236}"/>
    <dgm:cxn modelId="{7384A5E4-8DAF-4FC5-A88A-C72749AA9EB3}" type="presOf" srcId="{F6CA8D1E-BA5A-4D89-9EEF-96737A1FF93D}" destId="{B790D088-876F-4E19-A0BC-A83E1269864F}" srcOrd="0" destOrd="0" presId="urn:microsoft.com/office/officeart/2005/8/layout/chevron1"/>
    <dgm:cxn modelId="{6616AD08-BB22-4B4D-9D38-A934BBDAA844}" type="presOf" srcId="{B3F3B23C-D5C4-49A5-ACDB-AC314DD9B00B}" destId="{F1AD0550-CB1B-49A4-9A7F-939C7FAD5226}" srcOrd="0" destOrd="0" presId="urn:microsoft.com/office/officeart/2005/8/layout/chevron1"/>
    <dgm:cxn modelId="{A32D1496-12FB-4A97-AA8D-3CB2162F5D7C}" srcId="{F46B40E5-540D-4C4E-A55B-078FA7EA749A}" destId="{F6CA8D1E-BA5A-4D89-9EEF-96737A1FF93D}" srcOrd="0" destOrd="0" parTransId="{75A81A74-4777-477B-8DA4-5C1B1F0674D3}" sibTransId="{386C8777-8EC2-4ECC-8BB9-08376F41A441}"/>
    <dgm:cxn modelId="{208C3D57-97AC-4750-A945-2A00FABC7F6B}" type="presOf" srcId="{14CFD674-5070-46DE-99C9-E076E8FC64CC}" destId="{C5B57A99-AA14-4389-8274-D32D09173D62}" srcOrd="0" destOrd="0" presId="urn:microsoft.com/office/officeart/2005/8/layout/chevron1"/>
    <dgm:cxn modelId="{766A024E-CCFB-44B9-88ED-C17488A21CB3}" type="presOf" srcId="{2DF0BC23-5409-451F-9636-FCAD1F197B86}" destId="{DE9E3061-4039-4D86-9C0A-8C44B775C005}" srcOrd="0" destOrd="0" presId="urn:microsoft.com/office/officeart/2005/8/layout/chevron1"/>
    <dgm:cxn modelId="{16DC952E-8AAA-4572-AD49-A43F227ECC62}" type="presParOf" srcId="{DCE71DAE-7AEF-4E55-832D-DD148F169042}" destId="{B790D088-876F-4E19-A0BC-A83E1269864F}" srcOrd="0" destOrd="0" presId="urn:microsoft.com/office/officeart/2005/8/layout/chevron1"/>
    <dgm:cxn modelId="{F51B020D-972F-483E-920A-05000438647D}" type="presParOf" srcId="{DCE71DAE-7AEF-4E55-832D-DD148F169042}" destId="{C59AD1ED-1331-40B9-A5D8-B5651B3B3549}" srcOrd="1" destOrd="0" presId="urn:microsoft.com/office/officeart/2005/8/layout/chevron1"/>
    <dgm:cxn modelId="{D65CD512-84C3-4CBD-9889-FDE82BF2AFAD}" type="presParOf" srcId="{DCE71DAE-7AEF-4E55-832D-DD148F169042}" destId="{F1AD0550-CB1B-49A4-9A7F-939C7FAD5226}" srcOrd="2" destOrd="0" presId="urn:microsoft.com/office/officeart/2005/8/layout/chevron1"/>
    <dgm:cxn modelId="{C630C922-3ADB-4DA6-AF51-534A4924D2EC}" type="presParOf" srcId="{DCE71DAE-7AEF-4E55-832D-DD148F169042}" destId="{AB6661CF-65BB-4EBC-AAC6-BEC87175BB39}" srcOrd="3" destOrd="0" presId="urn:microsoft.com/office/officeart/2005/8/layout/chevron1"/>
    <dgm:cxn modelId="{3885FB1E-12DF-42E2-AC3E-61762C305BA4}" type="presParOf" srcId="{DCE71DAE-7AEF-4E55-832D-DD148F169042}" destId="{35FF88B0-9D3A-41AF-B1C9-2EB906CFC4D1}" srcOrd="4" destOrd="0" presId="urn:microsoft.com/office/officeart/2005/8/layout/chevron1"/>
    <dgm:cxn modelId="{3FE9A8EB-7208-48A8-9B7E-081E0B9F068A}" type="presParOf" srcId="{DCE71DAE-7AEF-4E55-832D-DD148F169042}" destId="{6C675EAD-7702-4558-8BAF-09F6EB0DBD4B}" srcOrd="5" destOrd="0" presId="urn:microsoft.com/office/officeart/2005/8/layout/chevron1"/>
    <dgm:cxn modelId="{96E32702-87E3-40A0-9EA2-98B651ED3897}" type="presParOf" srcId="{DCE71DAE-7AEF-4E55-832D-DD148F169042}" destId="{DE9E3061-4039-4D86-9C0A-8C44B775C005}" srcOrd="6" destOrd="0" presId="urn:microsoft.com/office/officeart/2005/8/layout/chevron1"/>
    <dgm:cxn modelId="{3C0A6F0E-574F-4F7C-B661-D4914B725ADC}" type="presParOf" srcId="{DCE71DAE-7AEF-4E55-832D-DD148F169042}" destId="{5BF78739-7D3A-4B51-9BBD-1B8916EEB8F0}" srcOrd="7" destOrd="0" presId="urn:microsoft.com/office/officeart/2005/8/layout/chevron1"/>
    <dgm:cxn modelId="{425CDBB6-474A-4A58-904B-519078FF1CBA}" type="presParOf" srcId="{DCE71DAE-7AEF-4E55-832D-DD148F169042}" destId="{802659AE-FEFA-42C0-ACA5-16FDFF00CE0D}" srcOrd="8" destOrd="0" presId="urn:microsoft.com/office/officeart/2005/8/layout/chevron1"/>
    <dgm:cxn modelId="{4AF1D8C6-39D3-4AEB-BD43-4D892CC761E9}" type="presParOf" srcId="{DCE71DAE-7AEF-4E55-832D-DD148F169042}" destId="{056A0BE3-1919-4186-BD86-C14E8B63FE36}" srcOrd="9" destOrd="0" presId="urn:microsoft.com/office/officeart/2005/8/layout/chevron1"/>
    <dgm:cxn modelId="{2C2D6D9A-E496-424B-A8A6-990CB57ED959}" type="presParOf" srcId="{DCE71DAE-7AEF-4E55-832D-DD148F169042}" destId="{C5B57A99-AA14-4389-8274-D32D09173D62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90D088-876F-4E19-A0BC-A83E1269864F}">
      <dsp:nvSpPr>
        <dsp:cNvPr id="0" name=""/>
        <dsp:cNvSpPr/>
      </dsp:nvSpPr>
      <dsp:spPr>
        <a:xfrm>
          <a:off x="5232" y="3008497"/>
          <a:ext cx="1946595" cy="77863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Puesta en marcha</a:t>
          </a:r>
          <a:endParaRPr lang="es-ES" sz="1300" kern="1200" dirty="0"/>
        </a:p>
      </dsp:txBody>
      <dsp:txXfrm>
        <a:off x="5232" y="3008497"/>
        <a:ext cx="1946595" cy="778638"/>
      </dsp:txXfrm>
    </dsp:sp>
    <dsp:sp modelId="{F1AD0550-CB1B-49A4-9A7F-939C7FAD5226}">
      <dsp:nvSpPr>
        <dsp:cNvPr id="0" name=""/>
        <dsp:cNvSpPr/>
      </dsp:nvSpPr>
      <dsp:spPr>
        <a:xfrm>
          <a:off x="1757168" y="3008497"/>
          <a:ext cx="1946595" cy="77863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Selección de modelos</a:t>
          </a:r>
          <a:endParaRPr lang="es-ES" sz="1300" kern="1200" dirty="0"/>
        </a:p>
      </dsp:txBody>
      <dsp:txXfrm>
        <a:off x="1757168" y="3008497"/>
        <a:ext cx="1946595" cy="778638"/>
      </dsp:txXfrm>
    </dsp:sp>
    <dsp:sp modelId="{35FF88B0-9D3A-41AF-B1C9-2EB906CFC4D1}">
      <dsp:nvSpPr>
        <dsp:cNvPr id="0" name=""/>
        <dsp:cNvSpPr/>
      </dsp:nvSpPr>
      <dsp:spPr>
        <a:xfrm>
          <a:off x="3509104" y="3008497"/>
          <a:ext cx="1946595" cy="77863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Obtención de mallas</a:t>
          </a:r>
          <a:endParaRPr lang="es-ES" sz="1300" kern="1200" dirty="0"/>
        </a:p>
      </dsp:txBody>
      <dsp:txXfrm>
        <a:off x="3509104" y="3008497"/>
        <a:ext cx="1946595" cy="778638"/>
      </dsp:txXfrm>
    </dsp:sp>
    <dsp:sp modelId="{DE9E3061-4039-4D86-9C0A-8C44B775C005}">
      <dsp:nvSpPr>
        <dsp:cNvPr id="0" name=""/>
        <dsp:cNvSpPr/>
      </dsp:nvSpPr>
      <dsp:spPr>
        <a:xfrm>
          <a:off x="5261040" y="3008497"/>
          <a:ext cx="1946595" cy="77863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Comparativa</a:t>
          </a:r>
          <a:endParaRPr lang="es-ES" sz="1300" kern="1200" dirty="0"/>
        </a:p>
      </dsp:txBody>
      <dsp:txXfrm>
        <a:off x="5261040" y="3008497"/>
        <a:ext cx="1946595" cy="778638"/>
      </dsp:txXfrm>
    </dsp:sp>
    <dsp:sp modelId="{802659AE-FEFA-42C0-ACA5-16FDFF00CE0D}">
      <dsp:nvSpPr>
        <dsp:cNvPr id="0" name=""/>
        <dsp:cNvSpPr/>
      </dsp:nvSpPr>
      <dsp:spPr>
        <a:xfrm>
          <a:off x="7012976" y="3008497"/>
          <a:ext cx="1946595" cy="77863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Reconstrucción 3D</a:t>
          </a:r>
        </a:p>
      </dsp:txBody>
      <dsp:txXfrm>
        <a:off x="7012976" y="3008497"/>
        <a:ext cx="1946595" cy="778638"/>
      </dsp:txXfrm>
    </dsp:sp>
    <dsp:sp modelId="{C5B57A99-AA14-4389-8274-D32D09173D62}">
      <dsp:nvSpPr>
        <dsp:cNvPr id="0" name=""/>
        <dsp:cNvSpPr/>
      </dsp:nvSpPr>
      <dsp:spPr>
        <a:xfrm>
          <a:off x="8764912" y="3008497"/>
          <a:ext cx="1946595" cy="77863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Fabricación aditiva</a:t>
          </a:r>
        </a:p>
      </dsp:txBody>
      <dsp:txXfrm>
        <a:off x="8764912" y="3008497"/>
        <a:ext cx="1946595" cy="778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45986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9124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9605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1128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7405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9636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2675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34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75350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4191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6631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2F586-8AA3-493F-83CE-F77947D96069}" type="datetimeFigureOut">
              <a:rPr lang="es-ES" smtClean="0"/>
              <a:pPr/>
              <a:t>14/07/2017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D2B82-057B-415A-A526-50E6EF3D6D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2227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12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9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20.png"/><Relationship Id="rId5" Type="http://schemas.openxmlformats.org/officeDocument/2006/relationships/image" Target="../media/image50.png"/><Relationship Id="rId10" Type="http://schemas.openxmlformats.org/officeDocument/2006/relationships/image" Target="../media/image55.jpe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-508780" y="4133586"/>
            <a:ext cx="5577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  <a:ea typeface="Roboto" panose="02000000000000000000" pitchFamily="2" charset="0"/>
              </a:rPr>
              <a:t>Mario Martínez Ceniceros, Julio 2017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Trebuchet MS" pitchFamily="34" charset="0"/>
              <a:ea typeface="Roboto" panose="02000000000000000000" pitchFamily="2" charset="0"/>
            </a:endParaRPr>
          </a:p>
        </p:txBody>
      </p:sp>
      <p:pic>
        <p:nvPicPr>
          <p:cNvPr id="1026" name="Picture 2" descr="Resultado de imagen de UPV LOGOTIP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59224" y="6110222"/>
            <a:ext cx="1361077" cy="48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ETSID UP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3493" y="6171881"/>
            <a:ext cx="1402654" cy="35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0" y="2430794"/>
            <a:ext cx="5880100" cy="1446550"/>
          </a:xfrm>
          <a:prstGeom prst="rect">
            <a:avLst/>
          </a:prstGeom>
          <a:solidFill>
            <a:srgbClr val="203864"/>
          </a:solidFill>
        </p:spPr>
        <p:txBody>
          <a:bodyPr wrap="square" rtlCol="0">
            <a:spAutoFit/>
          </a:bodyPr>
          <a:lstStyle/>
          <a:p>
            <a:pPr algn="ctr"/>
            <a:endParaRPr lang="es-ES" sz="2400" dirty="0" smtClean="0">
              <a:latin typeface="Trebuchet MS" pitchFamily="34" charset="0"/>
              <a:ea typeface="Roboto" panose="02000000000000000000" pitchFamily="2" charset="0"/>
            </a:endParaRPr>
          </a:p>
          <a:p>
            <a:r>
              <a:rPr lang="es-ES" dirty="0" smtClean="0">
                <a:solidFill>
                  <a:schemeClr val="bg1"/>
                </a:solidFill>
                <a:latin typeface="Trebuchet MS" pitchFamily="34" charset="0"/>
                <a:ea typeface="Roboto" panose="02000000000000000000" pitchFamily="2" charset="0"/>
              </a:rPr>
              <a:t>PUESTA EN MARCHA DE UN ESCÁNER 3D Y APLICACIÓN DE INGENIERÍA INVERSA Y FABRICACIÓN ADITIVA</a:t>
            </a:r>
            <a:endParaRPr lang="es-ES" dirty="0" smtClean="0">
              <a:solidFill>
                <a:schemeClr val="bg1"/>
              </a:solidFill>
              <a:latin typeface="Trebuchet MS" pitchFamily="34" charset="0"/>
              <a:ea typeface="Roboto" panose="02000000000000000000" pitchFamily="2" charset="0"/>
            </a:endParaRPr>
          </a:p>
          <a:p>
            <a:pPr algn="ctr"/>
            <a:endParaRPr lang="es-E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print"/>
          <a:srcRect l="31989" t="35878" r="43817" b="22545"/>
          <a:stretch/>
        </p:blipFill>
        <p:spPr>
          <a:xfrm>
            <a:off x="6201329" y="2430795"/>
            <a:ext cx="1520272" cy="146959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 cstate="print"/>
          <a:srcRect l="30417" t="24814" r="56236" b="52223"/>
          <a:stretch/>
        </p:blipFill>
        <p:spPr>
          <a:xfrm>
            <a:off x="8184165" y="2430795"/>
            <a:ext cx="1505935" cy="1457346"/>
          </a:xfrm>
          <a:prstGeom prst="rect">
            <a:avLst/>
          </a:prstGeom>
        </p:spPr>
      </p:pic>
      <p:pic>
        <p:nvPicPr>
          <p:cNvPr id="1030" name="Picture 6" descr="Imagen relacionada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6" t="46685" r="32376" b="37632"/>
          <a:stretch/>
        </p:blipFill>
        <p:spPr bwMode="auto">
          <a:xfrm>
            <a:off x="10230453" y="2430795"/>
            <a:ext cx="1469036" cy="145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5479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5350" y="335866"/>
            <a:ext cx="10963275" cy="663574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Índice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92464" y="1386568"/>
            <a:ext cx="10963275" cy="473868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Objetivos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Procedimiento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Puesta en marcha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Software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Escaneo 3D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Comparativa de mallas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Ingeniería Inversa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Fabricación Aditiva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Conclusiones</a:t>
            </a:r>
          </a:p>
          <a:p>
            <a:pPr marL="0" indent="0">
              <a:lnSpc>
                <a:spcPct val="150000"/>
              </a:lnSpc>
              <a:buNone/>
            </a:pP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s-E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riángulo isósceles 4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Conector recto 6"/>
          <p:cNvCxnSpPr/>
          <p:nvPr/>
        </p:nvCxnSpPr>
        <p:spPr>
          <a:xfrm>
            <a:off x="599216" y="989915"/>
            <a:ext cx="0" cy="5277535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70843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Objetivos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19149" y="3327853"/>
            <a:ext cx="105101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-Establecer un procedimiento para realizar escaneos 3D</a:t>
            </a:r>
          </a:p>
          <a:p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-Realizar comparativa entre diferentes tipos de escáner</a:t>
            </a:r>
          </a:p>
          <a:p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-Generar un modelo reconstruido por ingeniería inversa</a:t>
            </a:r>
          </a:p>
          <a:p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-Aplicación de diferentes técnicas de fabricación aditiva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050" name="Picture 2" descr="Resultado de imagen de 3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3669" y="2972775"/>
            <a:ext cx="2505588" cy="250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1776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Procedimiento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923925" y="2019300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xmlns="" val="1814919795"/>
              </p:ext>
            </p:extLst>
          </p:nvPr>
        </p:nvGraphicFramePr>
        <p:xfrm>
          <a:off x="737629" y="-376463"/>
          <a:ext cx="10716741" cy="679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 cstate="print"/>
          <a:srcRect l="31989" t="35878" r="43817" b="22545"/>
          <a:stretch/>
        </p:blipFill>
        <p:spPr>
          <a:xfrm>
            <a:off x="2758161" y="3949800"/>
            <a:ext cx="1325788" cy="128159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8" cstate="print"/>
          <a:srcRect l="30417" t="24814" r="56236" b="52223"/>
          <a:stretch/>
        </p:blipFill>
        <p:spPr>
          <a:xfrm>
            <a:off x="4501803" y="3955474"/>
            <a:ext cx="1325788" cy="1283011"/>
          </a:xfrm>
          <a:prstGeom prst="rect">
            <a:avLst/>
          </a:prstGeom>
        </p:spPr>
      </p:pic>
      <p:pic>
        <p:nvPicPr>
          <p:cNvPr id="11" name="Picture 6" descr="Imagen relacionada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6" t="46685" r="32376" b="37632"/>
          <a:stretch/>
        </p:blipFill>
        <p:spPr bwMode="auto">
          <a:xfrm>
            <a:off x="9750965" y="3995932"/>
            <a:ext cx="1293598" cy="128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10" cstate="print"/>
          <a:srcRect l="42301" t="28236" r="34365" b="32116"/>
          <a:stretch/>
        </p:blipFill>
        <p:spPr>
          <a:xfrm>
            <a:off x="6248958" y="3956806"/>
            <a:ext cx="1325788" cy="126716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976" t="33862" r="37857" b="22751"/>
          <a:stretch/>
        </p:blipFill>
        <p:spPr>
          <a:xfrm>
            <a:off x="8007323" y="3971320"/>
            <a:ext cx="1254803" cy="1267165"/>
          </a:xfrm>
          <a:prstGeom prst="rect">
            <a:avLst/>
          </a:prstGeom>
        </p:spPr>
      </p:pic>
      <p:pic>
        <p:nvPicPr>
          <p:cNvPr id="3074" name="Picture 2" descr="Resultado de imagen de ENCHUFE VECTOR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1210" y="3949800"/>
            <a:ext cx="1274171" cy="127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3121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Procedimiento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923925" y="2414905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Imagen 13" descr="https://www.rolanddga.com/~/media/Roland/Images/Support/product_shots/pix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0554" y="2815015"/>
            <a:ext cx="2923856" cy="2191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n 14" descr="C:\Users\Usuario\Documents\KeyShot 5\Renderings\untitled.37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79" t="11037" r="22542" b="15944"/>
          <a:stretch/>
        </p:blipFill>
        <p:spPr bwMode="auto">
          <a:xfrm>
            <a:off x="6937829" y="2533786"/>
            <a:ext cx="4020457" cy="29721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2070554" y="2138181"/>
            <a:ext cx="10510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-Escáner por contacto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486650" y="2083929"/>
            <a:ext cx="10510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-Escáner fotogrametría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8" name="Conector recto 17"/>
          <p:cNvCxnSpPr/>
          <p:nvPr/>
        </p:nvCxnSpPr>
        <p:spPr>
          <a:xfrm>
            <a:off x="1625600" y="5170805"/>
            <a:ext cx="38317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7325651" y="5170805"/>
            <a:ext cx="379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1682732" y="5476714"/>
            <a:ext cx="10510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-Pieza patrón generada en CAD</a:t>
            </a: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-Pieza modelada a mano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7325651" y="5446571"/>
            <a:ext cx="10510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-Pieza patrón generada en CAD</a:t>
            </a: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-Pieza modelada a mano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782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Procedimiento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59581"/>
            <a:ext cx="6106384" cy="48984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11"/>
          <p:cNvSpPr txBox="1"/>
          <p:nvPr/>
        </p:nvSpPr>
        <p:spPr>
          <a:xfrm>
            <a:off x="599216" y="1738340"/>
            <a:ext cx="10589944" cy="403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-Pieza patrón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897028" y="1738492"/>
            <a:ext cx="10589944" cy="403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-Pieza Modelada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9" name="Imagen 18" descr="C:\Users\Usuario\AppData\Local\Microsoft\Windows\Temporary Internet Files\Content.Word\20170622_18460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43" t="8466" r="13570" b="11336"/>
          <a:stretch/>
        </p:blipFill>
        <p:spPr bwMode="auto">
          <a:xfrm>
            <a:off x="6552299" y="2727738"/>
            <a:ext cx="4869429" cy="3765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930214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Puesta en marcha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99216" y="2263746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-Crossover cable DB9 To DB25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Imagen 8" descr="Modem Cable - Crossover Cable DB25 to DB2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216" y="3295378"/>
            <a:ext cx="5002530" cy="238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Resultado de imagen de dell latitude d6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1941" y="2967084"/>
            <a:ext cx="4212270" cy="281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7016798" y="2263746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-Dell latitude D600 RS-232 + Parallel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38233" y="6264729"/>
            <a:ext cx="9959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**Funciona con sistemas operativos actuales (W7) + adaptador USB-SERIE 232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38233" y="1660699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Escáner por contacto PICZA PIC 3D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626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520" t="9312" r="26866" b="19260"/>
          <a:stretch/>
        </p:blipFill>
        <p:spPr>
          <a:xfrm>
            <a:off x="5143863" y="979706"/>
            <a:ext cx="7033623" cy="58420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35" t="13083" r="31140" b="21325"/>
          <a:stretch/>
        </p:blipFill>
        <p:spPr>
          <a:xfrm>
            <a:off x="139974" y="1782981"/>
            <a:ext cx="6284687" cy="503645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Puesta en marcha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379283" y="1660699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Fotogrametría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Imagen 13" descr="Resultado de imagen de solidwork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3" y="6338384"/>
            <a:ext cx="1118207" cy="482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Resultado de imagen de keyshot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181" y="6211181"/>
            <a:ext cx="646819" cy="646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1005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Sofware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Resultado de imagen de autodesk remak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7805" y="2497402"/>
            <a:ext cx="878205" cy="878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6344" y="2497402"/>
            <a:ext cx="890270" cy="940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Resultado de imagen de solidwork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8361" y="2604081"/>
            <a:ext cx="1736284" cy="748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Resultado de imagen de keyshot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9676" y="2408183"/>
            <a:ext cx="1056640" cy="1056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Resultado de imagen de meshlab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73542" y="2497401"/>
            <a:ext cx="986027" cy="986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Resultado de imagen de cloudcompare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9559" y="4645705"/>
            <a:ext cx="91440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Resultado de imagen de siemens nx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4259" y="4645705"/>
            <a:ext cx="1654102" cy="753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Resultado de imagen de cura 3d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9832" y="4505870"/>
            <a:ext cx="902335" cy="893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Resultado de imagen de 3d systems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3638" y="4494606"/>
            <a:ext cx="2195195" cy="949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83079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Escaneo 3D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C:\Users\Usuario\AppData\Local\Microsoft\Windows\Temporary Internet Files\Content.Word\20170516_15065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44" t="9642" r="3692" b="14393"/>
          <a:stretch/>
        </p:blipFill>
        <p:spPr bwMode="auto">
          <a:xfrm>
            <a:off x="1447895" y="2520387"/>
            <a:ext cx="4343400" cy="31942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338233" y="1660699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Escáner por contacto PICZA PIC 3D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2" name="Imagen 11" descr="C:\Users\Usuario\Desktop\capturas picza\patron4.bmp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99" t="18008" r="8044" b="14547"/>
          <a:stretch/>
        </p:blipFill>
        <p:spPr bwMode="auto">
          <a:xfrm>
            <a:off x="6121448" y="2449548"/>
            <a:ext cx="4994227" cy="3164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14050"/>
            <a:ext cx="609600" cy="643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08635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Escaneo 3D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338233" y="1660699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Escáner por contacto PICZA PIC 3D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" name="Imagen 12" descr="C:\Users\Usuario\Desktop\capturas picza\esaner pieza final\captura 6.bmp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86" t="24434" r="8805" b="14795"/>
          <a:stretch/>
        </p:blipFill>
        <p:spPr bwMode="auto">
          <a:xfrm>
            <a:off x="227323" y="2392454"/>
            <a:ext cx="2182914" cy="152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C:\Users\Usuario\Desktop\capturas picza\esaner pieza final\captura 2.bmp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890" t="20421" r="23151" b="34299"/>
          <a:stretch/>
        </p:blipFill>
        <p:spPr bwMode="auto">
          <a:xfrm>
            <a:off x="107358" y="4666013"/>
            <a:ext cx="2422843" cy="1615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5615" y="2388305"/>
            <a:ext cx="4699000" cy="1770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5615" y="4598882"/>
            <a:ext cx="4699000" cy="167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8702992" y="1998495"/>
            <a:ext cx="2930208" cy="2185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817"/>
          <a:stretch/>
        </p:blipFill>
        <p:spPr bwMode="auto">
          <a:xfrm>
            <a:off x="8702992" y="4376905"/>
            <a:ext cx="2930208" cy="22968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lecha derecha 1"/>
          <p:cNvSpPr/>
          <p:nvPr/>
        </p:nvSpPr>
        <p:spPr>
          <a:xfrm>
            <a:off x="7526216" y="3914197"/>
            <a:ext cx="985175" cy="93417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14050"/>
            <a:ext cx="609600" cy="6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Resultado de imagen de meshlab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390" y="6188714"/>
            <a:ext cx="669286" cy="669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79303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Escaneo 3D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338233" y="1660699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Escáner por fotogrametría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9" name="Imagen 18" descr="C:\Users\Usuario\Desktop\FOTOGRAMERIA\pieza patron\1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696" t="24462" r="21499" b="35709"/>
          <a:stretch/>
        </p:blipFill>
        <p:spPr bwMode="auto">
          <a:xfrm>
            <a:off x="0" y="2866793"/>
            <a:ext cx="6487629" cy="28606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0" name="Imagen 19" descr="C:\Users\Usuario\Desktop\FOTOGRAMERIA\CAP8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190" t="33944" r="34611" b="31405"/>
          <a:stretch/>
        </p:blipFill>
        <p:spPr bwMode="auto">
          <a:xfrm>
            <a:off x="6386512" y="2263746"/>
            <a:ext cx="4835222" cy="35994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1" name="Imagen 20" descr="Resultado de imagen de autodesk remak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6159500"/>
            <a:ext cx="698500" cy="698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39657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Comparativa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4387850" y="2214590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Alineado de mallas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Flecha abajo 1"/>
          <p:cNvSpPr/>
          <p:nvPr/>
        </p:nvSpPr>
        <p:spPr>
          <a:xfrm>
            <a:off x="5194300" y="3035300"/>
            <a:ext cx="698500" cy="1282700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3232150" y="4759091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Superficie Gradiente de Desplazamientos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194" name="Picture 2" descr="Resultado de imagen de gradiente desplazamiento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444" r="50000"/>
          <a:stretch/>
        </p:blipFill>
        <p:spPr bwMode="auto">
          <a:xfrm>
            <a:off x="10488612" y="2044699"/>
            <a:ext cx="923925" cy="406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5479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Comparativa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C:\Users\Usuario\Desktop\Comparativa pieza probeta\cloudcompare_8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78" t="11964" r="847" b="23668"/>
          <a:stretch/>
        </p:blipFill>
        <p:spPr bwMode="auto">
          <a:xfrm>
            <a:off x="521703" y="2263746"/>
            <a:ext cx="3147688" cy="176270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11"/>
          <p:cNvSpPr txBox="1"/>
          <p:nvPr/>
        </p:nvSpPr>
        <p:spPr>
          <a:xfrm>
            <a:off x="521703" y="1660699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CAD vs Contacto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21703" y="6232495"/>
            <a:ext cx="320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Max- 1,37mm    //   Avg 0,12mm</a:t>
            </a:r>
            <a:endParaRPr lang="es-ES" dirty="0"/>
          </a:p>
        </p:txBody>
      </p:sp>
      <p:pic>
        <p:nvPicPr>
          <p:cNvPr id="13" name="Imagen 12" descr="C:\Users\Usuario\Desktop\Comparativa pieza probeta\cloudcompare_10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8" t="9277" r="8071" b="24803"/>
          <a:stretch/>
        </p:blipFill>
        <p:spPr bwMode="auto">
          <a:xfrm>
            <a:off x="521704" y="4146711"/>
            <a:ext cx="3147688" cy="1965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uadroTexto 13"/>
          <p:cNvSpPr txBox="1"/>
          <p:nvPr/>
        </p:nvSpPr>
        <p:spPr>
          <a:xfrm>
            <a:off x="4375246" y="1663624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CAD vs Fotogrametría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Imagen 14"/>
          <p:cNvPicPr/>
          <p:nvPr/>
        </p:nvPicPr>
        <p:blipFill rotWithShape="1">
          <a:blip r:embed="rId4" cstate="print"/>
          <a:srcRect l="24983" t="14758" r="11977" b="22985"/>
          <a:stretch/>
        </p:blipFill>
        <p:spPr>
          <a:xfrm>
            <a:off x="4375246" y="2263747"/>
            <a:ext cx="3114125" cy="1730070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213"/>
          <a:stretch/>
        </p:blipFill>
        <p:spPr bwMode="auto">
          <a:xfrm>
            <a:off x="4375246" y="4193831"/>
            <a:ext cx="3114125" cy="192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uadroTexto 16"/>
          <p:cNvSpPr txBox="1"/>
          <p:nvPr/>
        </p:nvSpPr>
        <p:spPr>
          <a:xfrm>
            <a:off x="4279774" y="6232495"/>
            <a:ext cx="320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Max- 1,55mm    //   Avg 0,31mm</a:t>
            </a:r>
            <a:endParaRPr lang="es-E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228789" y="1660699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Contacto vs Fotogrametría</a:t>
            </a:r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9" name="Imagen 18"/>
          <p:cNvPicPr/>
          <p:nvPr/>
        </p:nvPicPr>
        <p:blipFill rotWithShape="1">
          <a:blip r:embed="rId6" cstate="print"/>
          <a:srcRect l="21416" t="14350" r="17689" b="35943"/>
          <a:stretch/>
        </p:blipFill>
        <p:spPr bwMode="auto">
          <a:xfrm>
            <a:off x="8022740" y="2263746"/>
            <a:ext cx="3768140" cy="17300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7" cstate="print"/>
          <a:srcRect l="17916" t="11200" r="13552" b="25097"/>
          <a:stretch/>
        </p:blipFill>
        <p:spPr bwMode="auto">
          <a:xfrm>
            <a:off x="8022741" y="4141257"/>
            <a:ext cx="3769210" cy="19709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1" name="CuadroTexto 20"/>
          <p:cNvSpPr txBox="1"/>
          <p:nvPr/>
        </p:nvSpPr>
        <p:spPr>
          <a:xfrm>
            <a:off x="7906078" y="6259675"/>
            <a:ext cx="3326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Max- 0,49mm    //   Avg 0,044mm</a:t>
            </a:r>
            <a:endParaRPr lang="es-ES" dirty="0"/>
          </a:p>
        </p:txBody>
      </p:sp>
      <p:pic>
        <p:nvPicPr>
          <p:cNvPr id="22" name="Imagen 21" descr="Resultado de imagen de cloudcompare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667" y="6375400"/>
            <a:ext cx="487680" cy="48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82980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Ingeniería Inversa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Imagen 21" descr="Resultado de imagen de siemens n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49" y="6375598"/>
            <a:ext cx="1058826" cy="482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C:\Users\Usuario\Desktop\PICZA\PIEZA FINAL\REC1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384" t="28980" r="13070" b="20263"/>
          <a:stretch/>
        </p:blipFill>
        <p:spPr bwMode="auto">
          <a:xfrm>
            <a:off x="501721" y="1782981"/>
            <a:ext cx="2542483" cy="1747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C:\Users\Usuario\Desktop\PICZA\PIEZA FINAL\REC3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715" t="17816" r="29304" b="31191"/>
          <a:stretch/>
        </p:blipFill>
        <p:spPr bwMode="auto">
          <a:xfrm>
            <a:off x="3272804" y="1787417"/>
            <a:ext cx="2429496" cy="1743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 descr="C:\Users\Usuario\Desktop\PICZA\PIEZA FINAL\REC6.pn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339" t="18974" r="11806" b="20838"/>
          <a:stretch/>
        </p:blipFill>
        <p:spPr bwMode="auto">
          <a:xfrm>
            <a:off x="5913748" y="1782981"/>
            <a:ext cx="2986093" cy="1747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 descr="C:\Users\Usuario\Desktop\PICZA\PIEZA FINAL\REC11.pn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06" t="34114" r="24601" b="21153"/>
          <a:stretch/>
        </p:blipFill>
        <p:spPr bwMode="auto">
          <a:xfrm>
            <a:off x="9126987" y="1782981"/>
            <a:ext cx="2585459" cy="173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n 26" descr="C:\Users\Usuario\Desktop\PICZA\PIEZA FINAL\REC15.pn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96" t="28261" r="29069" b="19481"/>
          <a:stretch/>
        </p:blipFill>
        <p:spPr bwMode="auto">
          <a:xfrm>
            <a:off x="501720" y="3701910"/>
            <a:ext cx="2542483" cy="1911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 descr="C:\Users\Usuario\Desktop\PICZA\PIEZA FINAL\REC17.pn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178" t="39132" r="11430" b="10283"/>
          <a:stretch/>
        </p:blipFill>
        <p:spPr bwMode="auto">
          <a:xfrm>
            <a:off x="3272804" y="3701909"/>
            <a:ext cx="2429496" cy="1911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n 28" descr="C:\Users\Usuario\Desktop\PICZA\PIEZA FINAL\REC19.pn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943" t="27425" r="14487" b="25335"/>
          <a:stretch/>
        </p:blipFill>
        <p:spPr bwMode="auto">
          <a:xfrm>
            <a:off x="5913747" y="3720818"/>
            <a:ext cx="2986094" cy="189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77" t="23888" r="21273" b="13889"/>
          <a:stretch/>
        </p:blipFill>
        <p:spPr>
          <a:xfrm>
            <a:off x="9126987" y="3701909"/>
            <a:ext cx="2493513" cy="1952961"/>
          </a:xfrm>
          <a:prstGeom prst="rect">
            <a:avLst/>
          </a:prstGeom>
        </p:spPr>
      </p:pic>
      <p:pic>
        <p:nvPicPr>
          <p:cNvPr id="30" name="Imagen 29" descr="Resultado de imagen de keyshot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181" y="6211181"/>
            <a:ext cx="646819" cy="646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31831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Fabricación Aditiva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 descr="Resultado de imagen de cura 3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91" y="6382601"/>
            <a:ext cx="480129" cy="47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4" name="Picture 2" descr="Resultado de imagen de anet a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0624" y="2586280"/>
            <a:ext cx="2917825" cy="291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/>
          <p:cNvSpPr txBox="1"/>
          <p:nvPr/>
        </p:nvSpPr>
        <p:spPr>
          <a:xfrm>
            <a:off x="5814940" y="2670877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Fotogrametría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4949824" y="2508982"/>
            <a:ext cx="723900" cy="723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641349" y="1783317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FDM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4949824" y="3529949"/>
            <a:ext cx="723900" cy="723900"/>
          </a:xfrm>
          <a:prstGeom prst="roundRect">
            <a:avLst/>
          </a:prstGeom>
          <a:solidFill>
            <a:srgbClr val="A55D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5942012" y="3691844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Contacto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4949824" y="4550916"/>
            <a:ext cx="723900" cy="7239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5942011" y="4712811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Reconstrucción NX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878679" y="5581168"/>
            <a:ext cx="128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Anet a8 FFF</a:t>
            </a:r>
            <a:endParaRPr lang="es-ES" dirty="0"/>
          </a:p>
        </p:txBody>
      </p:sp>
      <p:pic>
        <p:nvPicPr>
          <p:cNvPr id="35" name="Imagen 34" descr="C:\Users\Usuario\Desktop\fdm\20170704_20263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96302" y="1696152"/>
            <a:ext cx="2019373" cy="1514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 descr="C:\Users\Usuario\Desktop\fdm\20170704_20261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34" t="16849" r="14697" b="10864"/>
          <a:stretch/>
        </p:blipFill>
        <p:spPr bwMode="auto">
          <a:xfrm>
            <a:off x="9096302" y="3284847"/>
            <a:ext cx="2019373" cy="16016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9" name="Imagen 38" descr="C:\Users\Usuario\Desktop\fdm\20170704_20271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437" t="16026" r="9781" b="11304"/>
          <a:stretch/>
        </p:blipFill>
        <p:spPr bwMode="auto">
          <a:xfrm>
            <a:off x="9096303" y="4970570"/>
            <a:ext cx="2019372" cy="14120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525645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Fabricación Aditiva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 descr="Resultado de imagen de 3d system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73" y="6382607"/>
            <a:ext cx="1098551" cy="47539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CuadroTexto 20"/>
          <p:cNvSpPr txBox="1"/>
          <p:nvPr/>
        </p:nvSpPr>
        <p:spPr>
          <a:xfrm>
            <a:off x="641349" y="1783317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SLA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8" name="Imagen 17" descr="C:\Users\Usuario\Desktop\fabricacion aditiva sla\20170703_1419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149" y="2574511"/>
            <a:ext cx="2264410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C:\Users\Usuario\Desktop\fabricacion aditiva sla\20170704_21085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55" t="22116" r="19725" b="7243"/>
          <a:stretch/>
        </p:blipFill>
        <p:spPr bwMode="auto">
          <a:xfrm>
            <a:off x="7010400" y="2574511"/>
            <a:ext cx="1981200" cy="3017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3" name="Imagen 22" descr="C:\Users\Usuario\Desktop\fabricacion aditiva sla\ScreenHunter_03 Jul. 03 11.14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721" t="11910" r="32611" b="8257"/>
          <a:stretch/>
        </p:blipFill>
        <p:spPr bwMode="auto">
          <a:xfrm>
            <a:off x="3771901" y="2574511"/>
            <a:ext cx="2879464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C:\Users\Usuario\Desktop\fabricacion aditiva sla\20170704_210840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83" t="23438" r="22084" b="10977"/>
          <a:stretch/>
        </p:blipFill>
        <p:spPr bwMode="auto">
          <a:xfrm>
            <a:off x="9350636" y="2574512"/>
            <a:ext cx="2265908" cy="3017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830572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23925" y="333375"/>
            <a:ext cx="1019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Fabricación Aditiva</a:t>
            </a:r>
            <a:endParaRPr lang="es-E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381125"/>
            <a:ext cx="12192000" cy="766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 rot="10800000">
            <a:off x="379284" y="478056"/>
            <a:ext cx="439865" cy="379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 descr="Resultado de imagen de 3d system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73" y="6382607"/>
            <a:ext cx="1098551" cy="47539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CuadroTexto 20"/>
          <p:cNvSpPr txBox="1"/>
          <p:nvPr/>
        </p:nvSpPr>
        <p:spPr>
          <a:xfrm>
            <a:off x="641349" y="1783317"/>
            <a:ext cx="6562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SLS</a:t>
            </a:r>
            <a:endParaRPr lang="es-ES" sz="20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362" name="Picture 2" descr="Resultado de imagen de SINTER 25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283" y="2555995"/>
            <a:ext cx="2735672" cy="322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Resultado de imagen de SINTER 25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2487" y="2745057"/>
            <a:ext cx="4760913" cy="314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 descr="d:\Users\MMARTINEZ\Desktop\IMG_20170706_155813.jpg"/>
          <p:cNvPicPr/>
          <p:nvPr/>
        </p:nvPicPr>
        <p:blipFill>
          <a:blip r:embed="rId5" cstate="print"/>
          <a:srcRect l="25618" t="23360" r="5700" b="7582"/>
          <a:stretch>
            <a:fillRect/>
          </a:stretch>
        </p:blipFill>
        <p:spPr bwMode="auto">
          <a:xfrm>
            <a:off x="8430932" y="1792345"/>
            <a:ext cx="3175000" cy="238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n 14" descr="d:\Users\MMARTINEZ\Desktop\IMG_20170706_155823.jpg"/>
          <p:cNvPicPr/>
          <p:nvPr/>
        </p:nvPicPr>
        <p:blipFill>
          <a:blip r:embed="rId6" cstate="print"/>
          <a:srcRect l="15979" t="24147" r="3302" b="2625"/>
          <a:stretch>
            <a:fillRect/>
          </a:stretch>
        </p:blipFill>
        <p:spPr bwMode="auto">
          <a:xfrm>
            <a:off x="8430933" y="4319020"/>
            <a:ext cx="3175000" cy="215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65100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Resultado de imagen de UPV LOGOTIP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59224" y="6110222"/>
            <a:ext cx="1361077" cy="48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Resultado de imagen de ETSID UP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3493" y="6171881"/>
            <a:ext cx="1402654" cy="35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uadroTexto 24"/>
          <p:cNvSpPr txBox="1"/>
          <p:nvPr/>
        </p:nvSpPr>
        <p:spPr>
          <a:xfrm>
            <a:off x="0" y="2430795"/>
            <a:ext cx="6920142" cy="1261884"/>
          </a:xfrm>
          <a:prstGeom prst="rect">
            <a:avLst/>
          </a:prstGeom>
          <a:solidFill>
            <a:srgbClr val="203864"/>
          </a:solidFill>
        </p:spPr>
        <p:txBody>
          <a:bodyPr wrap="square" rtlCol="0">
            <a:spAutoFit/>
          </a:bodyPr>
          <a:lstStyle/>
          <a:p>
            <a:pPr algn="ctr"/>
            <a:endParaRPr lang="es-ES" sz="2400" dirty="0" smtClean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s-E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GRACIAS</a:t>
            </a:r>
          </a:p>
          <a:p>
            <a:pPr algn="ctr"/>
            <a:endParaRPr lang="es-E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4" cstate="print"/>
          <a:srcRect l="31989" t="35878" r="43817" b="22545"/>
          <a:stretch/>
        </p:blipFill>
        <p:spPr>
          <a:xfrm>
            <a:off x="7230028" y="2430795"/>
            <a:ext cx="1305397" cy="1261884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5" cstate="print"/>
          <a:srcRect l="30417" t="24814" r="56236" b="52223"/>
          <a:stretch/>
        </p:blipFill>
        <p:spPr>
          <a:xfrm>
            <a:off x="8845311" y="2430795"/>
            <a:ext cx="1303956" cy="1261884"/>
          </a:xfrm>
          <a:prstGeom prst="rect">
            <a:avLst/>
          </a:prstGeom>
        </p:spPr>
      </p:pic>
      <p:pic>
        <p:nvPicPr>
          <p:cNvPr id="28" name="Picture 6" descr="Imagen relacionada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6" t="46685" r="32376" b="37632"/>
          <a:stretch/>
        </p:blipFill>
        <p:spPr bwMode="auto">
          <a:xfrm>
            <a:off x="10459153" y="2430795"/>
            <a:ext cx="1273703" cy="126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25423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237</Words>
  <Application>Microsoft Office PowerPoint</Application>
  <PresentationFormat>Personalizado</PresentationFormat>
  <Paragraphs>75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Diapositiva 1</vt:lpstr>
      <vt:lpstr>Índice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Mario Martínez Ceniceros</cp:lastModifiedBy>
  <cp:revision>17</cp:revision>
  <dcterms:created xsi:type="dcterms:W3CDTF">2017-07-10T18:03:23Z</dcterms:created>
  <dcterms:modified xsi:type="dcterms:W3CDTF">2017-07-14T07:20:01Z</dcterms:modified>
</cp:coreProperties>
</file>