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75" r:id="rId14"/>
    <p:sldId id="268" r:id="rId15"/>
    <p:sldId id="269" r:id="rId16"/>
    <p:sldId id="270" r:id="rId17"/>
    <p:sldId id="274" r:id="rId18"/>
    <p:sldId id="271" r:id="rId19"/>
    <p:sldId id="276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6F6598-98A9-4E3B-9945-B73A67FA7A0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B69E26-24F2-4933-94DF-D670D53ED4BD}">
      <dgm:prSet phldrT="[Texto]"/>
      <dgm:spPr/>
      <dgm:t>
        <a:bodyPr/>
        <a:lstStyle/>
        <a:p>
          <a:r>
            <a:rPr lang="es-ES" dirty="0"/>
            <a:t>Consolidación</a:t>
          </a:r>
        </a:p>
      </dgm:t>
    </dgm:pt>
    <dgm:pt modelId="{339666FE-8A3E-4649-A807-5D70EA1A2974}" type="parTrans" cxnId="{B4E7457E-D589-45CB-9DDB-0E36BC58933F}">
      <dgm:prSet/>
      <dgm:spPr/>
      <dgm:t>
        <a:bodyPr/>
        <a:lstStyle/>
        <a:p>
          <a:endParaRPr lang="es-ES"/>
        </a:p>
      </dgm:t>
    </dgm:pt>
    <dgm:pt modelId="{EA3A033A-4992-422C-9A16-0C3C4DCFBE7C}" type="sibTrans" cxnId="{B4E7457E-D589-45CB-9DDB-0E36BC58933F}">
      <dgm:prSet/>
      <dgm:spPr/>
      <dgm:t>
        <a:bodyPr/>
        <a:lstStyle/>
        <a:p>
          <a:endParaRPr lang="es-ES"/>
        </a:p>
      </dgm:t>
    </dgm:pt>
    <dgm:pt modelId="{0EA74D81-3E64-4978-A095-EFB101AEF72D}">
      <dgm:prSet phldrT="[Texto]"/>
      <dgm:spPr/>
      <dgm:t>
        <a:bodyPr/>
        <a:lstStyle/>
        <a:p>
          <a:r>
            <a:rPr lang="es-ES" dirty="0"/>
            <a:t>Mejora de calidad y distribución de datos digitales de obstáculos y terreno</a:t>
          </a:r>
        </a:p>
      </dgm:t>
    </dgm:pt>
    <dgm:pt modelId="{E470BAD6-F589-4A64-9C2D-502919017D3B}" type="parTrans" cxnId="{30F4F767-13AA-4026-92F6-5C3F1C764BA5}">
      <dgm:prSet/>
      <dgm:spPr/>
      <dgm:t>
        <a:bodyPr/>
        <a:lstStyle/>
        <a:p>
          <a:endParaRPr lang="es-ES"/>
        </a:p>
      </dgm:t>
    </dgm:pt>
    <dgm:pt modelId="{31D4B40C-0284-4302-8967-121512E71E7C}" type="sibTrans" cxnId="{30F4F767-13AA-4026-92F6-5C3F1C764BA5}">
      <dgm:prSet/>
      <dgm:spPr/>
      <dgm:t>
        <a:bodyPr/>
        <a:lstStyle/>
        <a:p>
          <a:endParaRPr lang="es-ES"/>
        </a:p>
      </dgm:t>
    </dgm:pt>
    <dgm:pt modelId="{39262B98-B98E-49D2-A62F-711330F66289}">
      <dgm:prSet phldrT="[Texto]"/>
      <dgm:spPr/>
      <dgm:t>
        <a:bodyPr/>
        <a:lstStyle/>
        <a:p>
          <a:r>
            <a:rPr lang="es-ES" dirty="0"/>
            <a:t>Evolución del NOTAM al NOTAM digital</a:t>
          </a:r>
        </a:p>
      </dgm:t>
    </dgm:pt>
    <dgm:pt modelId="{83446848-3BFB-4DD7-A32A-165AD1691A9B}" type="parTrans" cxnId="{90B807D5-1667-458E-9D00-F5028B60EA49}">
      <dgm:prSet/>
      <dgm:spPr/>
      <dgm:t>
        <a:bodyPr/>
        <a:lstStyle/>
        <a:p>
          <a:endParaRPr lang="es-ES"/>
        </a:p>
      </dgm:t>
    </dgm:pt>
    <dgm:pt modelId="{D8E6E122-2B9C-4D8B-BF2A-227FFE927F15}" type="sibTrans" cxnId="{90B807D5-1667-458E-9D00-F5028B60EA49}">
      <dgm:prSet/>
      <dgm:spPr/>
      <dgm:t>
        <a:bodyPr/>
        <a:lstStyle/>
        <a:p>
          <a:endParaRPr lang="es-ES"/>
        </a:p>
      </dgm:t>
    </dgm:pt>
    <dgm:pt modelId="{7CAD9FAF-B80D-45F2-9F59-5448B34E4203}">
      <dgm:prSet phldrT="[Texto]"/>
      <dgm:spPr/>
      <dgm:t>
        <a:bodyPr/>
        <a:lstStyle/>
        <a:p>
          <a:r>
            <a:rPr lang="es-ES" dirty="0"/>
            <a:t>Paso al entorno digital</a:t>
          </a:r>
        </a:p>
      </dgm:t>
    </dgm:pt>
    <dgm:pt modelId="{68DE83EC-6BE0-440E-B808-56DC80DB8514}" type="parTrans" cxnId="{02B9488D-C633-4DC1-BE44-8959A00F948D}">
      <dgm:prSet/>
      <dgm:spPr/>
      <dgm:t>
        <a:bodyPr/>
        <a:lstStyle/>
        <a:p>
          <a:endParaRPr lang="es-ES"/>
        </a:p>
      </dgm:t>
    </dgm:pt>
    <dgm:pt modelId="{10C7A2EF-B958-488F-BAD3-C592DF7EC525}" type="sibTrans" cxnId="{02B9488D-C633-4DC1-BE44-8959A00F948D}">
      <dgm:prSet/>
      <dgm:spPr/>
      <dgm:t>
        <a:bodyPr/>
        <a:lstStyle/>
        <a:p>
          <a:endParaRPr lang="es-ES"/>
        </a:p>
      </dgm:t>
    </dgm:pt>
    <dgm:pt modelId="{FC0902E9-71B3-4FAE-8EA1-CBCA361E7502}">
      <dgm:prSet phldrT="[Texto]"/>
      <dgm:spPr/>
      <dgm:t>
        <a:bodyPr/>
        <a:lstStyle/>
        <a:p>
          <a:r>
            <a:rPr lang="es-ES" dirty="0"/>
            <a:t>Implicación de todo el mundo</a:t>
          </a:r>
        </a:p>
      </dgm:t>
    </dgm:pt>
    <dgm:pt modelId="{D31EA25E-DCDB-40A6-B0E8-5E53EF3CE120}" type="parTrans" cxnId="{3591D88B-52F4-42F1-9290-D4C1B0DDD62F}">
      <dgm:prSet/>
      <dgm:spPr/>
      <dgm:t>
        <a:bodyPr/>
        <a:lstStyle/>
        <a:p>
          <a:endParaRPr lang="es-ES"/>
        </a:p>
      </dgm:t>
    </dgm:pt>
    <dgm:pt modelId="{12CE06A3-1268-433B-BF75-A3F6171AFEE7}" type="sibTrans" cxnId="{3591D88B-52F4-42F1-9290-D4C1B0DDD62F}">
      <dgm:prSet/>
      <dgm:spPr/>
      <dgm:t>
        <a:bodyPr/>
        <a:lstStyle/>
        <a:p>
          <a:endParaRPr lang="es-ES"/>
        </a:p>
      </dgm:t>
    </dgm:pt>
    <dgm:pt modelId="{B9C10B99-4B03-458E-8C13-0017A9053651}">
      <dgm:prSet phldrT="[Texto]"/>
      <dgm:spPr/>
      <dgm:t>
        <a:bodyPr/>
        <a:lstStyle/>
        <a:p>
          <a:r>
            <a:rPr lang="es-ES" dirty="0"/>
            <a:t>Uso de datos estructurados y SIG</a:t>
          </a:r>
        </a:p>
      </dgm:t>
    </dgm:pt>
    <dgm:pt modelId="{341F4C24-6F7F-4D31-A12D-98A174D72498}" type="parTrans" cxnId="{3266E558-6B36-451D-8C7E-0AA6FA603D33}">
      <dgm:prSet/>
      <dgm:spPr/>
      <dgm:t>
        <a:bodyPr/>
        <a:lstStyle/>
        <a:p>
          <a:endParaRPr lang="es-ES"/>
        </a:p>
      </dgm:t>
    </dgm:pt>
    <dgm:pt modelId="{E7AF68C2-64DC-4E2C-90CF-26E8AFCE56AD}" type="sibTrans" cxnId="{3266E558-6B36-451D-8C7E-0AA6FA603D33}">
      <dgm:prSet/>
      <dgm:spPr/>
      <dgm:t>
        <a:bodyPr/>
        <a:lstStyle/>
        <a:p>
          <a:endParaRPr lang="es-ES"/>
        </a:p>
      </dgm:t>
    </dgm:pt>
    <dgm:pt modelId="{D3B99205-1FC7-4166-B22B-206CDF57B073}">
      <dgm:prSet phldrT="[Texto]"/>
      <dgm:spPr/>
      <dgm:t>
        <a:bodyPr/>
        <a:lstStyle/>
        <a:p>
          <a:r>
            <a:rPr lang="es-ES" dirty="0"/>
            <a:t>Gestión de la información</a:t>
          </a:r>
        </a:p>
      </dgm:t>
    </dgm:pt>
    <dgm:pt modelId="{0C564437-075A-49F4-AE79-7C5455DE8A34}" type="parTrans" cxnId="{2B2DEAED-8C54-447D-8E4F-D0DF67D22568}">
      <dgm:prSet/>
      <dgm:spPr/>
      <dgm:t>
        <a:bodyPr/>
        <a:lstStyle/>
        <a:p>
          <a:endParaRPr lang="es-ES"/>
        </a:p>
      </dgm:t>
    </dgm:pt>
    <dgm:pt modelId="{C6FF97B4-3F4D-43B0-9300-C29B30CD91CE}" type="sibTrans" cxnId="{2B2DEAED-8C54-447D-8E4F-D0DF67D22568}">
      <dgm:prSet/>
      <dgm:spPr/>
      <dgm:t>
        <a:bodyPr/>
        <a:lstStyle/>
        <a:p>
          <a:endParaRPr lang="es-ES"/>
        </a:p>
      </dgm:t>
    </dgm:pt>
    <dgm:pt modelId="{F3FD6952-6950-4031-B6DE-9A6E94BB94E5}">
      <dgm:prSet phldrT="[Texto]"/>
      <dgm:spPr/>
      <dgm:t>
        <a:bodyPr/>
        <a:lstStyle/>
        <a:p>
          <a:r>
            <a:rPr lang="es-ES" dirty="0"/>
            <a:t>Desarrollo de productos y nuevos servicios</a:t>
          </a:r>
        </a:p>
      </dgm:t>
    </dgm:pt>
    <dgm:pt modelId="{7F42ED22-F6D3-4A42-A9C9-F75D456F2D2B}" type="parTrans" cxnId="{CAAF1199-DD10-46DA-B214-C96B46432C18}">
      <dgm:prSet/>
      <dgm:spPr/>
      <dgm:t>
        <a:bodyPr/>
        <a:lstStyle/>
        <a:p>
          <a:endParaRPr lang="es-ES"/>
        </a:p>
      </dgm:t>
    </dgm:pt>
    <dgm:pt modelId="{D1C30BEC-FB67-4154-B563-E9585BCC59E3}" type="sibTrans" cxnId="{CAAF1199-DD10-46DA-B214-C96B46432C18}">
      <dgm:prSet/>
      <dgm:spPr/>
      <dgm:t>
        <a:bodyPr/>
        <a:lstStyle/>
        <a:p>
          <a:endParaRPr lang="es-ES"/>
        </a:p>
      </dgm:t>
    </dgm:pt>
    <dgm:pt modelId="{CAE0B4EB-9267-458D-972E-26FC13179573}">
      <dgm:prSet phldrT="[Texto]"/>
      <dgm:spPr/>
      <dgm:t>
        <a:bodyPr/>
        <a:lstStyle/>
        <a:p>
          <a:r>
            <a:rPr lang="es-ES" dirty="0"/>
            <a:t>Modelo de intercambio de datos aeronáuticos único</a:t>
          </a:r>
        </a:p>
      </dgm:t>
    </dgm:pt>
    <dgm:pt modelId="{68E7BD8B-6E6D-4554-9B95-F016F6D9A16E}" type="parTrans" cxnId="{5D9A7C7F-6D10-4F54-8287-D1F8FCE17D70}">
      <dgm:prSet/>
      <dgm:spPr/>
      <dgm:t>
        <a:bodyPr/>
        <a:lstStyle/>
        <a:p>
          <a:endParaRPr lang="es-ES"/>
        </a:p>
      </dgm:t>
    </dgm:pt>
    <dgm:pt modelId="{2073B5D9-C141-47D0-A30A-A1BE2C61019A}" type="sibTrans" cxnId="{5D9A7C7F-6D10-4F54-8287-D1F8FCE17D70}">
      <dgm:prSet/>
      <dgm:spPr/>
      <dgm:t>
        <a:bodyPr/>
        <a:lstStyle/>
        <a:p>
          <a:endParaRPr lang="es-ES"/>
        </a:p>
      </dgm:t>
    </dgm:pt>
    <dgm:pt modelId="{22A6BAB0-1682-433B-B2D7-7B5722A2F359}" type="pres">
      <dgm:prSet presAssocID="{326F6598-98A9-4E3B-9945-B73A67FA7A09}" presName="Name0" presStyleCnt="0">
        <dgm:presLayoutVars>
          <dgm:dir/>
          <dgm:animLvl val="lvl"/>
          <dgm:resizeHandles val="exact"/>
        </dgm:presLayoutVars>
      </dgm:prSet>
      <dgm:spPr/>
    </dgm:pt>
    <dgm:pt modelId="{BDC84E1F-F44C-41C6-B3B3-C05A5F63B68E}" type="pres">
      <dgm:prSet presAssocID="{6DB69E26-24F2-4933-94DF-D670D53ED4BD}" presName="linNode" presStyleCnt="0"/>
      <dgm:spPr/>
    </dgm:pt>
    <dgm:pt modelId="{663BCD2B-3EA2-4765-A9F8-9957CAECE880}" type="pres">
      <dgm:prSet presAssocID="{6DB69E26-24F2-4933-94DF-D670D53ED4B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1B42F56-1917-4B13-9923-0264FF0F3B57}" type="pres">
      <dgm:prSet presAssocID="{6DB69E26-24F2-4933-94DF-D670D53ED4BD}" presName="descendantText" presStyleLbl="alignAccFollowNode1" presStyleIdx="0" presStyleCnt="3">
        <dgm:presLayoutVars>
          <dgm:bulletEnabled val="1"/>
        </dgm:presLayoutVars>
      </dgm:prSet>
      <dgm:spPr/>
    </dgm:pt>
    <dgm:pt modelId="{8D6821F3-29DB-4394-8D48-442C6193ABE5}" type="pres">
      <dgm:prSet presAssocID="{EA3A033A-4992-422C-9A16-0C3C4DCFBE7C}" presName="sp" presStyleCnt="0"/>
      <dgm:spPr/>
    </dgm:pt>
    <dgm:pt modelId="{D6CEF9B8-9377-42D9-A0BC-9B0F9B319249}" type="pres">
      <dgm:prSet presAssocID="{7CAD9FAF-B80D-45F2-9F59-5448B34E4203}" presName="linNode" presStyleCnt="0"/>
      <dgm:spPr/>
    </dgm:pt>
    <dgm:pt modelId="{A18EA487-B574-4252-900F-56B817318F16}" type="pres">
      <dgm:prSet presAssocID="{7CAD9FAF-B80D-45F2-9F59-5448B34E4203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FA0843E1-C192-4E12-9C9D-E211EC8CCAD7}" type="pres">
      <dgm:prSet presAssocID="{7CAD9FAF-B80D-45F2-9F59-5448B34E4203}" presName="descendantText" presStyleLbl="alignAccFollowNode1" presStyleIdx="1" presStyleCnt="3">
        <dgm:presLayoutVars>
          <dgm:bulletEnabled val="1"/>
        </dgm:presLayoutVars>
      </dgm:prSet>
      <dgm:spPr/>
    </dgm:pt>
    <dgm:pt modelId="{EE5C4E52-175E-4EBC-8896-3745F778D7D9}" type="pres">
      <dgm:prSet presAssocID="{10C7A2EF-B958-488F-BAD3-C592DF7EC525}" presName="sp" presStyleCnt="0"/>
      <dgm:spPr/>
    </dgm:pt>
    <dgm:pt modelId="{C1F25705-45A9-4DA1-A55E-9E70A97367F4}" type="pres">
      <dgm:prSet presAssocID="{D3B99205-1FC7-4166-B22B-206CDF57B073}" presName="linNode" presStyleCnt="0"/>
      <dgm:spPr/>
    </dgm:pt>
    <dgm:pt modelId="{7D929A0E-633A-4091-8B6E-19394FE8AAB8}" type="pres">
      <dgm:prSet presAssocID="{D3B99205-1FC7-4166-B22B-206CDF57B073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34BF0F16-8912-4FA6-A616-BD21E09C4D99}" type="pres">
      <dgm:prSet presAssocID="{D3B99205-1FC7-4166-B22B-206CDF57B073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B54D0107-386C-4A60-B2CE-CF1229214AB6}" type="presOf" srcId="{CAE0B4EB-9267-458D-972E-26FC13179573}" destId="{34BF0F16-8912-4FA6-A616-BD21E09C4D99}" srcOrd="0" destOrd="1" presId="urn:microsoft.com/office/officeart/2005/8/layout/vList5"/>
    <dgm:cxn modelId="{2DF9EA0F-C98E-4BC8-8235-A2A9A0314AF4}" type="presOf" srcId="{6DB69E26-24F2-4933-94DF-D670D53ED4BD}" destId="{663BCD2B-3EA2-4765-A9F8-9957CAECE880}" srcOrd="0" destOrd="0" presId="urn:microsoft.com/office/officeart/2005/8/layout/vList5"/>
    <dgm:cxn modelId="{90DE7765-9D92-4EFB-A94D-BD26ED13D21E}" type="presOf" srcId="{0EA74D81-3E64-4978-A095-EFB101AEF72D}" destId="{F1B42F56-1917-4B13-9923-0264FF0F3B57}" srcOrd="0" destOrd="0" presId="urn:microsoft.com/office/officeart/2005/8/layout/vList5"/>
    <dgm:cxn modelId="{E58EB767-4792-4C8C-A453-0D45DC64BBE5}" type="presOf" srcId="{326F6598-98A9-4E3B-9945-B73A67FA7A09}" destId="{22A6BAB0-1682-433B-B2D7-7B5722A2F359}" srcOrd="0" destOrd="0" presId="urn:microsoft.com/office/officeart/2005/8/layout/vList5"/>
    <dgm:cxn modelId="{30F4F767-13AA-4026-92F6-5C3F1C764BA5}" srcId="{6DB69E26-24F2-4933-94DF-D670D53ED4BD}" destId="{0EA74D81-3E64-4978-A095-EFB101AEF72D}" srcOrd="0" destOrd="0" parTransId="{E470BAD6-F589-4A64-9C2D-502919017D3B}" sibTransId="{31D4B40C-0284-4302-8967-121512E71E7C}"/>
    <dgm:cxn modelId="{AA7C9353-D4C7-4876-AD1F-3C88D1661E1D}" type="presOf" srcId="{D3B99205-1FC7-4166-B22B-206CDF57B073}" destId="{7D929A0E-633A-4091-8B6E-19394FE8AAB8}" srcOrd="0" destOrd="0" presId="urn:microsoft.com/office/officeart/2005/8/layout/vList5"/>
    <dgm:cxn modelId="{A87A8754-1F39-49F5-B900-7AD2A0E89213}" type="presOf" srcId="{FC0902E9-71B3-4FAE-8EA1-CBCA361E7502}" destId="{FA0843E1-C192-4E12-9C9D-E211EC8CCAD7}" srcOrd="0" destOrd="0" presId="urn:microsoft.com/office/officeart/2005/8/layout/vList5"/>
    <dgm:cxn modelId="{4A738378-97BB-4CAA-BAE3-89A66C74F15C}" type="presOf" srcId="{7CAD9FAF-B80D-45F2-9F59-5448B34E4203}" destId="{A18EA487-B574-4252-900F-56B817318F16}" srcOrd="0" destOrd="0" presId="urn:microsoft.com/office/officeart/2005/8/layout/vList5"/>
    <dgm:cxn modelId="{3266E558-6B36-451D-8C7E-0AA6FA603D33}" srcId="{7CAD9FAF-B80D-45F2-9F59-5448B34E4203}" destId="{B9C10B99-4B03-458E-8C13-0017A9053651}" srcOrd="1" destOrd="0" parTransId="{341F4C24-6F7F-4D31-A12D-98A174D72498}" sibTransId="{E7AF68C2-64DC-4E2C-90CF-26E8AFCE56AD}"/>
    <dgm:cxn modelId="{B4E7457E-D589-45CB-9DDB-0E36BC58933F}" srcId="{326F6598-98A9-4E3B-9945-B73A67FA7A09}" destId="{6DB69E26-24F2-4933-94DF-D670D53ED4BD}" srcOrd="0" destOrd="0" parTransId="{339666FE-8A3E-4649-A807-5D70EA1A2974}" sibTransId="{EA3A033A-4992-422C-9A16-0C3C4DCFBE7C}"/>
    <dgm:cxn modelId="{5D9A7C7F-6D10-4F54-8287-D1F8FCE17D70}" srcId="{D3B99205-1FC7-4166-B22B-206CDF57B073}" destId="{CAE0B4EB-9267-458D-972E-26FC13179573}" srcOrd="1" destOrd="0" parTransId="{68E7BD8B-6E6D-4554-9B95-F016F6D9A16E}" sibTransId="{2073B5D9-C141-47D0-A30A-A1BE2C61019A}"/>
    <dgm:cxn modelId="{715C408B-6BFB-4F2B-9D16-551763B1EEE5}" type="presOf" srcId="{39262B98-B98E-49D2-A62F-711330F66289}" destId="{F1B42F56-1917-4B13-9923-0264FF0F3B57}" srcOrd="0" destOrd="1" presId="urn:microsoft.com/office/officeart/2005/8/layout/vList5"/>
    <dgm:cxn modelId="{3591D88B-52F4-42F1-9290-D4C1B0DDD62F}" srcId="{7CAD9FAF-B80D-45F2-9F59-5448B34E4203}" destId="{FC0902E9-71B3-4FAE-8EA1-CBCA361E7502}" srcOrd="0" destOrd="0" parTransId="{D31EA25E-DCDB-40A6-B0E8-5E53EF3CE120}" sibTransId="{12CE06A3-1268-433B-BF75-A3F6171AFEE7}"/>
    <dgm:cxn modelId="{02B9488D-C633-4DC1-BE44-8959A00F948D}" srcId="{326F6598-98A9-4E3B-9945-B73A67FA7A09}" destId="{7CAD9FAF-B80D-45F2-9F59-5448B34E4203}" srcOrd="1" destOrd="0" parTransId="{68DE83EC-6BE0-440E-B808-56DC80DB8514}" sibTransId="{10C7A2EF-B958-488F-BAD3-C592DF7EC525}"/>
    <dgm:cxn modelId="{CAAF1199-DD10-46DA-B214-C96B46432C18}" srcId="{D3B99205-1FC7-4166-B22B-206CDF57B073}" destId="{F3FD6952-6950-4031-B6DE-9A6E94BB94E5}" srcOrd="0" destOrd="0" parTransId="{7F42ED22-F6D3-4A42-A9C9-F75D456F2D2B}" sibTransId="{D1C30BEC-FB67-4154-B563-E9585BCC59E3}"/>
    <dgm:cxn modelId="{90B807D5-1667-458E-9D00-F5028B60EA49}" srcId="{6DB69E26-24F2-4933-94DF-D670D53ED4BD}" destId="{39262B98-B98E-49D2-A62F-711330F66289}" srcOrd="1" destOrd="0" parTransId="{83446848-3BFB-4DD7-A32A-165AD1691A9B}" sibTransId="{D8E6E122-2B9C-4D8B-BF2A-227FFE927F15}"/>
    <dgm:cxn modelId="{2B2DEAED-8C54-447D-8E4F-D0DF67D22568}" srcId="{326F6598-98A9-4E3B-9945-B73A67FA7A09}" destId="{D3B99205-1FC7-4166-B22B-206CDF57B073}" srcOrd="2" destOrd="0" parTransId="{0C564437-075A-49F4-AE79-7C5455DE8A34}" sibTransId="{C6FF97B4-3F4D-43B0-9300-C29B30CD91CE}"/>
    <dgm:cxn modelId="{5AD1C8FA-433D-4C9E-AA17-BB5C54715541}" type="presOf" srcId="{B9C10B99-4B03-458E-8C13-0017A9053651}" destId="{FA0843E1-C192-4E12-9C9D-E211EC8CCAD7}" srcOrd="0" destOrd="1" presId="urn:microsoft.com/office/officeart/2005/8/layout/vList5"/>
    <dgm:cxn modelId="{3A3B5EFF-32A5-4EE4-8D1C-88640EEBD2E6}" type="presOf" srcId="{F3FD6952-6950-4031-B6DE-9A6E94BB94E5}" destId="{34BF0F16-8912-4FA6-A616-BD21E09C4D99}" srcOrd="0" destOrd="0" presId="urn:microsoft.com/office/officeart/2005/8/layout/vList5"/>
    <dgm:cxn modelId="{3C94E4CD-0D1E-49EF-BC16-5CA92E8166B4}" type="presParOf" srcId="{22A6BAB0-1682-433B-B2D7-7B5722A2F359}" destId="{BDC84E1F-F44C-41C6-B3B3-C05A5F63B68E}" srcOrd="0" destOrd="0" presId="urn:microsoft.com/office/officeart/2005/8/layout/vList5"/>
    <dgm:cxn modelId="{32C57D7E-8753-44B0-91BA-06C4FA9C96DC}" type="presParOf" srcId="{BDC84E1F-F44C-41C6-B3B3-C05A5F63B68E}" destId="{663BCD2B-3EA2-4765-A9F8-9957CAECE880}" srcOrd="0" destOrd="0" presId="urn:microsoft.com/office/officeart/2005/8/layout/vList5"/>
    <dgm:cxn modelId="{3FDB0190-628F-4EFF-B0D1-509161B489BD}" type="presParOf" srcId="{BDC84E1F-F44C-41C6-B3B3-C05A5F63B68E}" destId="{F1B42F56-1917-4B13-9923-0264FF0F3B57}" srcOrd="1" destOrd="0" presId="urn:microsoft.com/office/officeart/2005/8/layout/vList5"/>
    <dgm:cxn modelId="{EF081385-79E4-4731-A603-13BFFEF9DC07}" type="presParOf" srcId="{22A6BAB0-1682-433B-B2D7-7B5722A2F359}" destId="{8D6821F3-29DB-4394-8D48-442C6193ABE5}" srcOrd="1" destOrd="0" presId="urn:microsoft.com/office/officeart/2005/8/layout/vList5"/>
    <dgm:cxn modelId="{7A788BDB-5703-4ED0-9833-6A3E41F04F58}" type="presParOf" srcId="{22A6BAB0-1682-433B-B2D7-7B5722A2F359}" destId="{D6CEF9B8-9377-42D9-A0BC-9B0F9B319249}" srcOrd="2" destOrd="0" presId="urn:microsoft.com/office/officeart/2005/8/layout/vList5"/>
    <dgm:cxn modelId="{51B60CA0-FC06-414A-9895-0C7298506333}" type="presParOf" srcId="{D6CEF9B8-9377-42D9-A0BC-9B0F9B319249}" destId="{A18EA487-B574-4252-900F-56B817318F16}" srcOrd="0" destOrd="0" presId="urn:microsoft.com/office/officeart/2005/8/layout/vList5"/>
    <dgm:cxn modelId="{9113566F-8F5B-4672-9BEF-ED03BCF3AEC1}" type="presParOf" srcId="{D6CEF9B8-9377-42D9-A0BC-9B0F9B319249}" destId="{FA0843E1-C192-4E12-9C9D-E211EC8CCAD7}" srcOrd="1" destOrd="0" presId="urn:microsoft.com/office/officeart/2005/8/layout/vList5"/>
    <dgm:cxn modelId="{6E41F285-8E96-4ED3-B48F-1517857D8631}" type="presParOf" srcId="{22A6BAB0-1682-433B-B2D7-7B5722A2F359}" destId="{EE5C4E52-175E-4EBC-8896-3745F778D7D9}" srcOrd="3" destOrd="0" presId="urn:microsoft.com/office/officeart/2005/8/layout/vList5"/>
    <dgm:cxn modelId="{DEB89C45-62EE-41F2-8E84-133746212BB9}" type="presParOf" srcId="{22A6BAB0-1682-433B-B2D7-7B5722A2F359}" destId="{C1F25705-45A9-4DA1-A55E-9E70A97367F4}" srcOrd="4" destOrd="0" presId="urn:microsoft.com/office/officeart/2005/8/layout/vList5"/>
    <dgm:cxn modelId="{C15262F9-59FC-4D35-88A9-F9FEF5938BBF}" type="presParOf" srcId="{C1F25705-45A9-4DA1-A55E-9E70A97367F4}" destId="{7D929A0E-633A-4091-8B6E-19394FE8AAB8}" srcOrd="0" destOrd="0" presId="urn:microsoft.com/office/officeart/2005/8/layout/vList5"/>
    <dgm:cxn modelId="{90BCE06B-D32E-4A91-80FB-194034BEB257}" type="presParOf" srcId="{C1F25705-45A9-4DA1-A55E-9E70A97367F4}" destId="{34BF0F16-8912-4FA6-A616-BD21E09C4D9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57E104-B5B7-4968-9A00-9B28E497081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63D745-9E80-4696-A50C-ADD088958B0C}">
      <dgm:prSet phldrT="[Texto]"/>
      <dgm:spPr/>
      <dgm:t>
        <a:bodyPr/>
        <a:lstStyle/>
        <a:p>
          <a:r>
            <a:rPr lang="es-ES" dirty="0"/>
            <a:t>EAD</a:t>
          </a:r>
        </a:p>
      </dgm:t>
    </dgm:pt>
    <dgm:pt modelId="{C9092029-7FC8-4704-BB65-7A80B872EE38}" type="parTrans" cxnId="{175CF8B2-360F-4AE5-AEFE-66C52176D1C5}">
      <dgm:prSet/>
      <dgm:spPr/>
      <dgm:t>
        <a:bodyPr/>
        <a:lstStyle/>
        <a:p>
          <a:endParaRPr lang="es-ES"/>
        </a:p>
      </dgm:t>
    </dgm:pt>
    <dgm:pt modelId="{05ED6C0C-EFF8-4FEB-BC92-E13F73C5FFBC}" type="sibTrans" cxnId="{175CF8B2-360F-4AE5-AEFE-66C52176D1C5}">
      <dgm:prSet/>
      <dgm:spPr/>
      <dgm:t>
        <a:bodyPr/>
        <a:lstStyle/>
        <a:p>
          <a:endParaRPr lang="es-ES"/>
        </a:p>
      </dgm:t>
    </dgm:pt>
    <dgm:pt modelId="{60DF28DE-8E8B-4587-87C1-8E53BBE8C672}">
      <dgm:prSet phldrT="[Texto]"/>
      <dgm:spPr/>
      <dgm:t>
        <a:bodyPr/>
        <a:lstStyle/>
        <a:p>
          <a:r>
            <a:rPr lang="es-ES" dirty="0"/>
            <a:t>Proyecto desarrollado por EUROCONTROL</a:t>
          </a:r>
        </a:p>
      </dgm:t>
    </dgm:pt>
    <dgm:pt modelId="{9F4978C6-5204-4DF4-9D2B-66BC0E3A8AEA}" type="parTrans" cxnId="{C80A2F15-A240-402F-9ABD-51E371B42B23}">
      <dgm:prSet/>
      <dgm:spPr/>
      <dgm:t>
        <a:bodyPr/>
        <a:lstStyle/>
        <a:p>
          <a:endParaRPr lang="es-ES"/>
        </a:p>
      </dgm:t>
    </dgm:pt>
    <dgm:pt modelId="{FD1674EE-D634-4FAD-8AA4-28A790D7884D}" type="sibTrans" cxnId="{C80A2F15-A240-402F-9ABD-51E371B42B23}">
      <dgm:prSet/>
      <dgm:spPr/>
      <dgm:t>
        <a:bodyPr/>
        <a:lstStyle/>
        <a:p>
          <a:endParaRPr lang="es-ES"/>
        </a:p>
      </dgm:t>
    </dgm:pt>
    <dgm:pt modelId="{147E1EA4-C675-4451-8C2D-28C64ADCC409}">
      <dgm:prSet phldrT="[Texto]"/>
      <dgm:spPr/>
      <dgm:t>
        <a:bodyPr/>
        <a:lstStyle/>
        <a:p>
          <a:r>
            <a:rPr lang="es-ES" dirty="0"/>
            <a:t>Base de datos aeronáutica siguiendo el estándar AIXM</a:t>
          </a:r>
        </a:p>
      </dgm:t>
    </dgm:pt>
    <dgm:pt modelId="{20BE5A3D-897B-43EA-B1BD-567AFA6A0E97}" type="parTrans" cxnId="{5D2894A7-5CD7-4FC4-87D0-E98871EF6917}">
      <dgm:prSet/>
      <dgm:spPr/>
      <dgm:t>
        <a:bodyPr/>
        <a:lstStyle/>
        <a:p>
          <a:endParaRPr lang="es-ES"/>
        </a:p>
      </dgm:t>
    </dgm:pt>
    <dgm:pt modelId="{AC4553CE-D52A-46DE-9FDC-A27039207413}" type="sibTrans" cxnId="{5D2894A7-5CD7-4FC4-87D0-E98871EF6917}">
      <dgm:prSet/>
      <dgm:spPr/>
      <dgm:t>
        <a:bodyPr/>
        <a:lstStyle/>
        <a:p>
          <a:endParaRPr lang="es-ES"/>
        </a:p>
      </dgm:t>
    </dgm:pt>
    <dgm:pt modelId="{E0A87052-0EAE-4F0D-AF6C-9458935E54FB}">
      <dgm:prSet phldrT="[Texto]"/>
      <dgm:spPr/>
      <dgm:t>
        <a:bodyPr/>
        <a:lstStyle/>
        <a:p>
          <a:r>
            <a:rPr lang="es-ES" dirty="0" err="1"/>
            <a:t>SmartAIM</a:t>
          </a:r>
          <a:endParaRPr lang="es-ES" dirty="0"/>
        </a:p>
      </dgm:t>
    </dgm:pt>
    <dgm:pt modelId="{5B557AE5-955D-4018-9773-823EED4EDE04}" type="parTrans" cxnId="{A6312AA7-19E9-48D2-8AD4-91D64A6A35CF}">
      <dgm:prSet/>
      <dgm:spPr/>
      <dgm:t>
        <a:bodyPr/>
        <a:lstStyle/>
        <a:p>
          <a:endParaRPr lang="es-ES"/>
        </a:p>
      </dgm:t>
    </dgm:pt>
    <dgm:pt modelId="{9FEA2E95-33BB-4EAD-8373-4639D30EA3F5}" type="sibTrans" cxnId="{A6312AA7-19E9-48D2-8AD4-91D64A6A35CF}">
      <dgm:prSet/>
      <dgm:spPr/>
      <dgm:t>
        <a:bodyPr/>
        <a:lstStyle/>
        <a:p>
          <a:endParaRPr lang="es-ES"/>
        </a:p>
      </dgm:t>
    </dgm:pt>
    <dgm:pt modelId="{B45C8B91-FBC7-4F94-B02C-FFBB7E735298}">
      <dgm:prSet phldrT="[Texto]"/>
      <dgm:spPr/>
      <dgm:t>
        <a:bodyPr/>
        <a:lstStyle/>
        <a:p>
          <a:r>
            <a:rPr lang="es-ES" dirty="0"/>
            <a:t>Proyecto desarrollado por </a:t>
          </a:r>
          <a:r>
            <a:rPr lang="es-ES" dirty="0" err="1"/>
            <a:t>Frequentis</a:t>
          </a:r>
          <a:endParaRPr lang="es-ES" dirty="0"/>
        </a:p>
      </dgm:t>
    </dgm:pt>
    <dgm:pt modelId="{F8A16AE6-ACE5-4B83-8504-2A2E21E86CC4}" type="parTrans" cxnId="{F5AA947A-8B19-4A11-9186-B8A9D067BC07}">
      <dgm:prSet/>
      <dgm:spPr/>
      <dgm:t>
        <a:bodyPr/>
        <a:lstStyle/>
        <a:p>
          <a:endParaRPr lang="es-ES"/>
        </a:p>
      </dgm:t>
    </dgm:pt>
    <dgm:pt modelId="{A32BA1DA-014A-49C2-A9CA-0FB56A312FFC}" type="sibTrans" cxnId="{F5AA947A-8B19-4A11-9186-B8A9D067BC07}">
      <dgm:prSet/>
      <dgm:spPr/>
      <dgm:t>
        <a:bodyPr/>
        <a:lstStyle/>
        <a:p>
          <a:endParaRPr lang="es-ES"/>
        </a:p>
      </dgm:t>
    </dgm:pt>
    <dgm:pt modelId="{C635DB2F-599F-467C-9C03-E6F709FD1534}">
      <dgm:prSet phldrT="[Texto]"/>
      <dgm:spPr/>
      <dgm:t>
        <a:bodyPr/>
        <a:lstStyle/>
        <a:p>
          <a:r>
            <a:rPr lang="es-ES" dirty="0"/>
            <a:t>Automatización de la gestión de la información aeronáutica</a:t>
          </a:r>
        </a:p>
      </dgm:t>
    </dgm:pt>
    <dgm:pt modelId="{3A89E130-8777-430E-A3F9-A0C0DCCFF856}" type="parTrans" cxnId="{E803D693-2E62-40B9-8CD7-BEC84565E803}">
      <dgm:prSet/>
      <dgm:spPr/>
      <dgm:t>
        <a:bodyPr/>
        <a:lstStyle/>
        <a:p>
          <a:endParaRPr lang="es-ES"/>
        </a:p>
      </dgm:t>
    </dgm:pt>
    <dgm:pt modelId="{B9BCDA0D-C64D-4231-A949-D03A9D8BC6BC}" type="sibTrans" cxnId="{E803D693-2E62-40B9-8CD7-BEC84565E803}">
      <dgm:prSet/>
      <dgm:spPr/>
      <dgm:t>
        <a:bodyPr/>
        <a:lstStyle/>
        <a:p>
          <a:endParaRPr lang="es-ES"/>
        </a:p>
      </dgm:t>
    </dgm:pt>
    <dgm:pt modelId="{5E65C18B-1E07-44D8-85B9-5C8F52B13736}">
      <dgm:prSet phldrT="[Texto]"/>
      <dgm:spPr/>
      <dgm:t>
        <a:bodyPr/>
        <a:lstStyle/>
        <a:p>
          <a:r>
            <a:rPr lang="es-ES" dirty="0"/>
            <a:t>SWIM</a:t>
          </a:r>
        </a:p>
      </dgm:t>
    </dgm:pt>
    <dgm:pt modelId="{94F2C2E6-2EFA-4EA5-AC32-FD66747A2221}" type="parTrans" cxnId="{6F48B10A-63E2-4666-A52A-85C2077D9945}">
      <dgm:prSet/>
      <dgm:spPr/>
      <dgm:t>
        <a:bodyPr/>
        <a:lstStyle/>
        <a:p>
          <a:endParaRPr lang="es-ES"/>
        </a:p>
      </dgm:t>
    </dgm:pt>
    <dgm:pt modelId="{123F24F4-D1C8-44C9-A466-FF21B433EBAE}" type="sibTrans" cxnId="{6F48B10A-63E2-4666-A52A-85C2077D9945}">
      <dgm:prSet/>
      <dgm:spPr/>
      <dgm:t>
        <a:bodyPr/>
        <a:lstStyle/>
        <a:p>
          <a:endParaRPr lang="es-ES"/>
        </a:p>
      </dgm:t>
    </dgm:pt>
    <dgm:pt modelId="{2FC805B9-4512-44A2-9103-ACEB747BB243}">
      <dgm:prSet phldrT="[Texto]"/>
      <dgm:spPr/>
      <dgm:t>
        <a:bodyPr/>
        <a:lstStyle/>
        <a:p>
          <a:r>
            <a:rPr lang="es-ES" dirty="0"/>
            <a:t>Programa tecnológico avanzado desarrollado por la FAA</a:t>
          </a:r>
        </a:p>
      </dgm:t>
    </dgm:pt>
    <dgm:pt modelId="{4E30B162-D33B-4A1F-8EC9-494A6B3FD914}" type="parTrans" cxnId="{31C3C94D-9E66-4F14-9C52-B3777FCA0851}">
      <dgm:prSet/>
      <dgm:spPr/>
      <dgm:t>
        <a:bodyPr/>
        <a:lstStyle/>
        <a:p>
          <a:endParaRPr lang="es-ES"/>
        </a:p>
      </dgm:t>
    </dgm:pt>
    <dgm:pt modelId="{A6609B78-6B58-431E-A71D-F834E076D874}" type="sibTrans" cxnId="{31C3C94D-9E66-4F14-9C52-B3777FCA0851}">
      <dgm:prSet/>
      <dgm:spPr/>
      <dgm:t>
        <a:bodyPr/>
        <a:lstStyle/>
        <a:p>
          <a:endParaRPr lang="es-ES"/>
        </a:p>
      </dgm:t>
    </dgm:pt>
    <dgm:pt modelId="{87C9A8C5-DE68-45EC-9FC6-DFEFEED88767}">
      <dgm:prSet phldrT="[Texto]"/>
      <dgm:spPr/>
      <dgm:t>
        <a:bodyPr/>
        <a:lstStyle/>
        <a:p>
          <a:r>
            <a:rPr lang="es-ES" dirty="0"/>
            <a:t>Facilita la compartición de información ATM.</a:t>
          </a:r>
        </a:p>
      </dgm:t>
    </dgm:pt>
    <dgm:pt modelId="{B7128117-539E-4B0B-9EA6-12B1BD28E561}" type="parTrans" cxnId="{76EEC0C6-90C3-4C87-8BF4-34D26EADA50B}">
      <dgm:prSet/>
      <dgm:spPr/>
      <dgm:t>
        <a:bodyPr/>
        <a:lstStyle/>
        <a:p>
          <a:endParaRPr lang="es-ES"/>
        </a:p>
      </dgm:t>
    </dgm:pt>
    <dgm:pt modelId="{E3ABD3A0-28AE-4132-9BD4-920DB504B1B0}" type="sibTrans" cxnId="{76EEC0C6-90C3-4C87-8BF4-34D26EADA50B}">
      <dgm:prSet/>
      <dgm:spPr/>
      <dgm:t>
        <a:bodyPr/>
        <a:lstStyle/>
        <a:p>
          <a:endParaRPr lang="es-ES"/>
        </a:p>
      </dgm:t>
    </dgm:pt>
    <dgm:pt modelId="{8C0E0303-B6CB-433A-B558-7EEF80D647DB}" type="pres">
      <dgm:prSet presAssocID="{4657E104-B5B7-4968-9A00-9B28E4970815}" presName="Name0" presStyleCnt="0">
        <dgm:presLayoutVars>
          <dgm:dir/>
          <dgm:resizeHandles val="exact"/>
        </dgm:presLayoutVars>
      </dgm:prSet>
      <dgm:spPr/>
    </dgm:pt>
    <dgm:pt modelId="{23527356-8F3F-4C52-89DC-9FEF1B962896}" type="pres">
      <dgm:prSet presAssocID="{9163D745-9E80-4696-A50C-ADD088958B0C}" presName="node" presStyleLbl="node1" presStyleIdx="0" presStyleCnt="3">
        <dgm:presLayoutVars>
          <dgm:bulletEnabled val="1"/>
        </dgm:presLayoutVars>
      </dgm:prSet>
      <dgm:spPr/>
    </dgm:pt>
    <dgm:pt modelId="{12904E8B-C26D-4791-B530-9073FA71DE62}" type="pres">
      <dgm:prSet presAssocID="{05ED6C0C-EFF8-4FEB-BC92-E13F73C5FFBC}" presName="sibTrans" presStyleCnt="0"/>
      <dgm:spPr/>
    </dgm:pt>
    <dgm:pt modelId="{75423E5D-A079-4E27-BD32-DC98B4735B9F}" type="pres">
      <dgm:prSet presAssocID="{E0A87052-0EAE-4F0D-AF6C-9458935E54FB}" presName="node" presStyleLbl="node1" presStyleIdx="1" presStyleCnt="3">
        <dgm:presLayoutVars>
          <dgm:bulletEnabled val="1"/>
        </dgm:presLayoutVars>
      </dgm:prSet>
      <dgm:spPr/>
    </dgm:pt>
    <dgm:pt modelId="{362B207F-F891-4404-95DF-0AFB1B081B4D}" type="pres">
      <dgm:prSet presAssocID="{9FEA2E95-33BB-4EAD-8373-4639D30EA3F5}" presName="sibTrans" presStyleCnt="0"/>
      <dgm:spPr/>
    </dgm:pt>
    <dgm:pt modelId="{D4FCA21E-AA4F-49FE-89BF-E8B4BDACBCF8}" type="pres">
      <dgm:prSet presAssocID="{5E65C18B-1E07-44D8-85B9-5C8F52B13736}" presName="node" presStyleLbl="node1" presStyleIdx="2" presStyleCnt="3">
        <dgm:presLayoutVars>
          <dgm:bulletEnabled val="1"/>
        </dgm:presLayoutVars>
      </dgm:prSet>
      <dgm:spPr/>
    </dgm:pt>
  </dgm:ptLst>
  <dgm:cxnLst>
    <dgm:cxn modelId="{BF9ED501-8164-4A53-A142-C0A42AEF3DDC}" type="presOf" srcId="{4657E104-B5B7-4968-9A00-9B28E4970815}" destId="{8C0E0303-B6CB-433A-B558-7EEF80D647DB}" srcOrd="0" destOrd="0" presId="urn:microsoft.com/office/officeart/2005/8/layout/hList6"/>
    <dgm:cxn modelId="{DA793009-D777-4B7E-B8E6-DE73B3C33573}" type="presOf" srcId="{147E1EA4-C675-4451-8C2D-28C64ADCC409}" destId="{23527356-8F3F-4C52-89DC-9FEF1B962896}" srcOrd="0" destOrd="2" presId="urn:microsoft.com/office/officeart/2005/8/layout/hList6"/>
    <dgm:cxn modelId="{6F48B10A-63E2-4666-A52A-85C2077D9945}" srcId="{4657E104-B5B7-4968-9A00-9B28E4970815}" destId="{5E65C18B-1E07-44D8-85B9-5C8F52B13736}" srcOrd="2" destOrd="0" parTransId="{94F2C2E6-2EFA-4EA5-AC32-FD66747A2221}" sibTransId="{123F24F4-D1C8-44C9-A466-FF21B433EBAE}"/>
    <dgm:cxn modelId="{CC9FAD0C-B3FA-4405-BBE8-04900531F31C}" type="presOf" srcId="{E0A87052-0EAE-4F0D-AF6C-9458935E54FB}" destId="{75423E5D-A079-4E27-BD32-DC98B4735B9F}" srcOrd="0" destOrd="0" presId="urn:microsoft.com/office/officeart/2005/8/layout/hList6"/>
    <dgm:cxn modelId="{C80A2F15-A240-402F-9ABD-51E371B42B23}" srcId="{9163D745-9E80-4696-A50C-ADD088958B0C}" destId="{60DF28DE-8E8B-4587-87C1-8E53BBE8C672}" srcOrd="0" destOrd="0" parTransId="{9F4978C6-5204-4DF4-9D2B-66BC0E3A8AEA}" sibTransId="{FD1674EE-D634-4FAD-8AA4-28A790D7884D}"/>
    <dgm:cxn modelId="{3E774A27-F5FD-47A0-87DC-429EBE8E0700}" type="presOf" srcId="{60DF28DE-8E8B-4587-87C1-8E53BBE8C672}" destId="{23527356-8F3F-4C52-89DC-9FEF1B962896}" srcOrd="0" destOrd="1" presId="urn:microsoft.com/office/officeart/2005/8/layout/hList6"/>
    <dgm:cxn modelId="{EE2F715B-48C0-4105-BFE1-F56F082E9617}" type="presOf" srcId="{9163D745-9E80-4696-A50C-ADD088958B0C}" destId="{23527356-8F3F-4C52-89DC-9FEF1B962896}" srcOrd="0" destOrd="0" presId="urn:microsoft.com/office/officeart/2005/8/layout/hList6"/>
    <dgm:cxn modelId="{31C3C94D-9E66-4F14-9C52-B3777FCA0851}" srcId="{5E65C18B-1E07-44D8-85B9-5C8F52B13736}" destId="{2FC805B9-4512-44A2-9103-ACEB747BB243}" srcOrd="0" destOrd="0" parTransId="{4E30B162-D33B-4A1F-8EC9-494A6B3FD914}" sibTransId="{A6609B78-6B58-431E-A71D-F834E076D874}"/>
    <dgm:cxn modelId="{F5AA947A-8B19-4A11-9186-B8A9D067BC07}" srcId="{E0A87052-0EAE-4F0D-AF6C-9458935E54FB}" destId="{B45C8B91-FBC7-4F94-B02C-FFBB7E735298}" srcOrd="0" destOrd="0" parTransId="{F8A16AE6-ACE5-4B83-8504-2A2E21E86CC4}" sibTransId="{A32BA1DA-014A-49C2-A9CA-0FB56A312FFC}"/>
    <dgm:cxn modelId="{DC06AB92-FC40-41B5-8526-FC13EC483B4C}" type="presOf" srcId="{2FC805B9-4512-44A2-9103-ACEB747BB243}" destId="{D4FCA21E-AA4F-49FE-89BF-E8B4BDACBCF8}" srcOrd="0" destOrd="1" presId="urn:microsoft.com/office/officeart/2005/8/layout/hList6"/>
    <dgm:cxn modelId="{E803D693-2E62-40B9-8CD7-BEC84565E803}" srcId="{E0A87052-0EAE-4F0D-AF6C-9458935E54FB}" destId="{C635DB2F-599F-467C-9C03-E6F709FD1534}" srcOrd="1" destOrd="0" parTransId="{3A89E130-8777-430E-A3F9-A0C0DCCFF856}" sibTransId="{B9BCDA0D-C64D-4231-A949-D03A9D8BC6BC}"/>
    <dgm:cxn modelId="{05EEC8A5-5DAE-4990-8DD5-469F1492CF81}" type="presOf" srcId="{C635DB2F-599F-467C-9C03-E6F709FD1534}" destId="{75423E5D-A079-4E27-BD32-DC98B4735B9F}" srcOrd="0" destOrd="2" presId="urn:microsoft.com/office/officeart/2005/8/layout/hList6"/>
    <dgm:cxn modelId="{A6312AA7-19E9-48D2-8AD4-91D64A6A35CF}" srcId="{4657E104-B5B7-4968-9A00-9B28E4970815}" destId="{E0A87052-0EAE-4F0D-AF6C-9458935E54FB}" srcOrd="1" destOrd="0" parTransId="{5B557AE5-955D-4018-9773-823EED4EDE04}" sibTransId="{9FEA2E95-33BB-4EAD-8373-4639D30EA3F5}"/>
    <dgm:cxn modelId="{5D2894A7-5CD7-4FC4-87D0-E98871EF6917}" srcId="{9163D745-9E80-4696-A50C-ADD088958B0C}" destId="{147E1EA4-C675-4451-8C2D-28C64ADCC409}" srcOrd="1" destOrd="0" parTransId="{20BE5A3D-897B-43EA-B1BD-567AFA6A0E97}" sibTransId="{AC4553CE-D52A-46DE-9FDC-A27039207413}"/>
    <dgm:cxn modelId="{6DEB32B2-85A4-4D74-A2FD-005B7C57214B}" type="presOf" srcId="{5E65C18B-1E07-44D8-85B9-5C8F52B13736}" destId="{D4FCA21E-AA4F-49FE-89BF-E8B4BDACBCF8}" srcOrd="0" destOrd="0" presId="urn:microsoft.com/office/officeart/2005/8/layout/hList6"/>
    <dgm:cxn modelId="{175CF8B2-360F-4AE5-AEFE-66C52176D1C5}" srcId="{4657E104-B5B7-4968-9A00-9B28E4970815}" destId="{9163D745-9E80-4696-A50C-ADD088958B0C}" srcOrd="0" destOrd="0" parTransId="{C9092029-7FC8-4704-BB65-7A80B872EE38}" sibTransId="{05ED6C0C-EFF8-4FEB-BC92-E13F73C5FFBC}"/>
    <dgm:cxn modelId="{76EEC0C6-90C3-4C87-8BF4-34D26EADA50B}" srcId="{5E65C18B-1E07-44D8-85B9-5C8F52B13736}" destId="{87C9A8C5-DE68-45EC-9FC6-DFEFEED88767}" srcOrd="1" destOrd="0" parTransId="{B7128117-539E-4B0B-9EA6-12B1BD28E561}" sibTransId="{E3ABD3A0-28AE-4132-9BD4-920DB504B1B0}"/>
    <dgm:cxn modelId="{01B9C3D8-0F31-4901-9EE4-A61FB5389D8A}" type="presOf" srcId="{87C9A8C5-DE68-45EC-9FC6-DFEFEED88767}" destId="{D4FCA21E-AA4F-49FE-89BF-E8B4BDACBCF8}" srcOrd="0" destOrd="2" presId="urn:microsoft.com/office/officeart/2005/8/layout/hList6"/>
    <dgm:cxn modelId="{392528FB-DCD4-403C-9DBE-3E61A4F8B999}" type="presOf" srcId="{B45C8B91-FBC7-4F94-B02C-FFBB7E735298}" destId="{75423E5D-A079-4E27-BD32-DC98B4735B9F}" srcOrd="0" destOrd="1" presId="urn:microsoft.com/office/officeart/2005/8/layout/hList6"/>
    <dgm:cxn modelId="{7E2136D5-AD34-4970-9337-DB355B9D5E6D}" type="presParOf" srcId="{8C0E0303-B6CB-433A-B558-7EEF80D647DB}" destId="{23527356-8F3F-4C52-89DC-9FEF1B962896}" srcOrd="0" destOrd="0" presId="urn:microsoft.com/office/officeart/2005/8/layout/hList6"/>
    <dgm:cxn modelId="{929C0309-AB76-4712-94EA-DCDECA96DD8F}" type="presParOf" srcId="{8C0E0303-B6CB-433A-B558-7EEF80D647DB}" destId="{12904E8B-C26D-4791-B530-9073FA71DE62}" srcOrd="1" destOrd="0" presId="urn:microsoft.com/office/officeart/2005/8/layout/hList6"/>
    <dgm:cxn modelId="{661BB4C6-ADD8-42FD-935D-01919CFB8398}" type="presParOf" srcId="{8C0E0303-B6CB-433A-B558-7EEF80D647DB}" destId="{75423E5D-A079-4E27-BD32-DC98B4735B9F}" srcOrd="2" destOrd="0" presId="urn:microsoft.com/office/officeart/2005/8/layout/hList6"/>
    <dgm:cxn modelId="{CBCB6D30-ACEA-4922-B7EB-064A20931B08}" type="presParOf" srcId="{8C0E0303-B6CB-433A-B558-7EEF80D647DB}" destId="{362B207F-F891-4404-95DF-0AFB1B081B4D}" srcOrd="3" destOrd="0" presId="urn:microsoft.com/office/officeart/2005/8/layout/hList6"/>
    <dgm:cxn modelId="{DB46845E-43F5-4C04-8DFA-1F53432706FF}" type="presParOf" srcId="{8C0E0303-B6CB-433A-B558-7EEF80D647DB}" destId="{D4FCA21E-AA4F-49FE-89BF-E8B4BDACBCF8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EFCE44-AE9E-4D4C-9DAF-B816B113F7B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3C255E-397C-452E-B676-A09CEF3AE6DA}">
      <dgm:prSet phldrT="[Texto]"/>
      <dgm:spPr/>
      <dgm:t>
        <a:bodyPr/>
        <a:lstStyle/>
        <a:p>
          <a:r>
            <a:rPr lang="es-ES" dirty="0"/>
            <a:t>Medios con los que se ha dispuesto información aeronáutica.</a:t>
          </a:r>
        </a:p>
      </dgm:t>
    </dgm:pt>
    <dgm:pt modelId="{AE208685-5FF5-44DA-A17C-9D3919D66306}" type="parTrans" cxnId="{30FF6717-5F59-4C16-9127-E4746C5DCF51}">
      <dgm:prSet/>
      <dgm:spPr/>
      <dgm:t>
        <a:bodyPr/>
        <a:lstStyle/>
        <a:p>
          <a:endParaRPr lang="es-ES"/>
        </a:p>
      </dgm:t>
    </dgm:pt>
    <dgm:pt modelId="{245ED814-A086-4D51-8DC8-F6D889984F47}" type="sibTrans" cxnId="{30FF6717-5F59-4C16-9127-E4746C5DCF51}">
      <dgm:prSet/>
      <dgm:spPr/>
      <dgm:t>
        <a:bodyPr/>
        <a:lstStyle/>
        <a:p>
          <a:endParaRPr lang="es-ES"/>
        </a:p>
      </dgm:t>
    </dgm:pt>
    <dgm:pt modelId="{01A55178-6042-4525-9148-58DCD059C7FB}">
      <dgm:prSet phldrT="[Texto]"/>
      <dgm:spPr/>
      <dgm:t>
        <a:bodyPr/>
        <a:lstStyle/>
        <a:p>
          <a:r>
            <a:rPr lang="es-ES" dirty="0"/>
            <a:t>Cartas tradicionales en papel</a:t>
          </a:r>
        </a:p>
      </dgm:t>
    </dgm:pt>
    <dgm:pt modelId="{D98E94A2-3FD2-4558-BF25-E1761175A02C}" type="parTrans" cxnId="{C84CC240-CB57-4961-B793-93012D32EEC3}">
      <dgm:prSet/>
      <dgm:spPr/>
      <dgm:t>
        <a:bodyPr/>
        <a:lstStyle/>
        <a:p>
          <a:endParaRPr lang="es-ES"/>
        </a:p>
      </dgm:t>
    </dgm:pt>
    <dgm:pt modelId="{B3A38CC5-45B0-44BA-B7DC-A8848C688C4B}" type="sibTrans" cxnId="{C84CC240-CB57-4961-B793-93012D32EEC3}">
      <dgm:prSet/>
      <dgm:spPr/>
      <dgm:t>
        <a:bodyPr/>
        <a:lstStyle/>
        <a:p>
          <a:endParaRPr lang="es-ES"/>
        </a:p>
      </dgm:t>
    </dgm:pt>
    <dgm:pt modelId="{F9E66B6B-CF87-4306-A63C-33561FD53732}">
      <dgm:prSet phldrT="[Texto]"/>
      <dgm:spPr/>
      <dgm:t>
        <a:bodyPr/>
        <a:lstStyle/>
        <a:p>
          <a:r>
            <a:rPr lang="es-ES" dirty="0"/>
            <a:t>Cartas de vuelo visual</a:t>
          </a:r>
        </a:p>
      </dgm:t>
    </dgm:pt>
    <dgm:pt modelId="{DA46C2DE-CFA2-4039-B992-0A99034A1AD7}" type="parTrans" cxnId="{38EFBD3B-E839-4951-AEC7-42E4AD799964}">
      <dgm:prSet/>
      <dgm:spPr/>
      <dgm:t>
        <a:bodyPr/>
        <a:lstStyle/>
        <a:p>
          <a:endParaRPr lang="es-ES"/>
        </a:p>
      </dgm:t>
    </dgm:pt>
    <dgm:pt modelId="{31988B8A-5584-4B1B-AD7F-1845DBE1D92B}" type="sibTrans" cxnId="{38EFBD3B-E839-4951-AEC7-42E4AD799964}">
      <dgm:prSet/>
      <dgm:spPr/>
      <dgm:t>
        <a:bodyPr/>
        <a:lstStyle/>
        <a:p>
          <a:endParaRPr lang="es-ES"/>
        </a:p>
      </dgm:t>
    </dgm:pt>
    <dgm:pt modelId="{3D3EB4DA-DC7F-4D76-9A6B-0C338B535B60}">
      <dgm:prSet phldrT="[Texto]"/>
      <dgm:spPr/>
      <dgm:t>
        <a:bodyPr/>
        <a:lstStyle/>
        <a:p>
          <a:r>
            <a:rPr lang="es-ES" dirty="0"/>
            <a:t>Cartas digitales</a:t>
          </a:r>
        </a:p>
      </dgm:t>
    </dgm:pt>
    <dgm:pt modelId="{A4D545E1-FE34-4A13-A9EC-2A163C6DC0A5}" type="parTrans" cxnId="{78C4B922-3517-4F8E-93A5-A4AB8221A3D7}">
      <dgm:prSet/>
      <dgm:spPr/>
      <dgm:t>
        <a:bodyPr/>
        <a:lstStyle/>
        <a:p>
          <a:endParaRPr lang="es-ES"/>
        </a:p>
      </dgm:t>
    </dgm:pt>
    <dgm:pt modelId="{D0E92436-C09C-4CAD-9FDC-89EBE5E9CDCA}" type="sibTrans" cxnId="{78C4B922-3517-4F8E-93A5-A4AB8221A3D7}">
      <dgm:prSet/>
      <dgm:spPr/>
      <dgm:t>
        <a:bodyPr/>
        <a:lstStyle/>
        <a:p>
          <a:endParaRPr lang="es-ES"/>
        </a:p>
      </dgm:t>
    </dgm:pt>
    <dgm:pt modelId="{43F6EE18-913D-41CD-89DA-465D9E7A20AD}">
      <dgm:prSet phldrT="[Texto]"/>
      <dgm:spPr/>
      <dgm:t>
        <a:bodyPr/>
        <a:lstStyle/>
        <a:p>
          <a:r>
            <a:rPr lang="es-ES" dirty="0"/>
            <a:t>Displays de navegación</a:t>
          </a:r>
        </a:p>
      </dgm:t>
    </dgm:pt>
    <dgm:pt modelId="{81271DF9-9B9C-41EA-A211-6E8715D2BE27}" type="parTrans" cxnId="{3503EBB9-FB2D-490D-B4A5-5D25DF5B1325}">
      <dgm:prSet/>
      <dgm:spPr/>
      <dgm:t>
        <a:bodyPr/>
        <a:lstStyle/>
        <a:p>
          <a:endParaRPr lang="es-ES"/>
        </a:p>
      </dgm:t>
    </dgm:pt>
    <dgm:pt modelId="{03CE17F0-4253-4742-A878-0C0591514C9B}" type="sibTrans" cxnId="{3503EBB9-FB2D-490D-B4A5-5D25DF5B1325}">
      <dgm:prSet/>
      <dgm:spPr/>
      <dgm:t>
        <a:bodyPr/>
        <a:lstStyle/>
        <a:p>
          <a:endParaRPr lang="es-ES"/>
        </a:p>
      </dgm:t>
    </dgm:pt>
    <dgm:pt modelId="{C7C3C291-1CF8-4BF8-96A6-4607A693D784}">
      <dgm:prSet phldrT="[Texto]"/>
      <dgm:spPr/>
      <dgm:t>
        <a:bodyPr/>
        <a:lstStyle/>
        <a:p>
          <a:r>
            <a:rPr lang="es-ES" dirty="0"/>
            <a:t>Cartas de vuelo instrumental</a:t>
          </a:r>
        </a:p>
      </dgm:t>
    </dgm:pt>
    <dgm:pt modelId="{90841F14-B348-4258-A770-BBEEFB3A6CB9}" type="parTrans" cxnId="{E630AA1F-F746-4D5B-8673-ECE1640FB7D3}">
      <dgm:prSet/>
      <dgm:spPr/>
      <dgm:t>
        <a:bodyPr/>
        <a:lstStyle/>
        <a:p>
          <a:endParaRPr lang="es-ES"/>
        </a:p>
      </dgm:t>
    </dgm:pt>
    <dgm:pt modelId="{A7715F9B-11AF-4253-9C42-97465C31E454}" type="sibTrans" cxnId="{E630AA1F-F746-4D5B-8673-ECE1640FB7D3}">
      <dgm:prSet/>
      <dgm:spPr/>
      <dgm:t>
        <a:bodyPr/>
        <a:lstStyle/>
        <a:p>
          <a:endParaRPr lang="es-ES"/>
        </a:p>
      </dgm:t>
    </dgm:pt>
    <dgm:pt modelId="{AE9ED050-2F82-4493-877D-4B9CF4C7114A}">
      <dgm:prSet phldrT="[Texto]"/>
      <dgm:spPr/>
      <dgm:t>
        <a:bodyPr/>
        <a:lstStyle/>
        <a:p>
          <a:r>
            <a:rPr lang="es-ES" dirty="0" err="1"/>
            <a:t>Primary</a:t>
          </a:r>
          <a:r>
            <a:rPr lang="es-ES" dirty="0"/>
            <a:t> Flight Display</a:t>
          </a:r>
        </a:p>
      </dgm:t>
    </dgm:pt>
    <dgm:pt modelId="{10FC51BD-A854-4D45-B90B-3F4D178DDCB1}" type="parTrans" cxnId="{0EB4564B-8F51-409D-BA73-777C2B5B48B4}">
      <dgm:prSet/>
      <dgm:spPr/>
      <dgm:t>
        <a:bodyPr/>
        <a:lstStyle/>
        <a:p>
          <a:endParaRPr lang="es-ES"/>
        </a:p>
      </dgm:t>
    </dgm:pt>
    <dgm:pt modelId="{01D14392-5C3B-4C50-A1F8-94E137EE27A3}" type="sibTrans" cxnId="{0EB4564B-8F51-409D-BA73-777C2B5B48B4}">
      <dgm:prSet/>
      <dgm:spPr/>
      <dgm:t>
        <a:bodyPr/>
        <a:lstStyle/>
        <a:p>
          <a:endParaRPr lang="es-ES"/>
        </a:p>
      </dgm:t>
    </dgm:pt>
    <dgm:pt modelId="{E6201628-F1D1-4E8C-87D0-783D24B826FE}">
      <dgm:prSet phldrT="[Texto]"/>
      <dgm:spPr/>
      <dgm:t>
        <a:bodyPr/>
        <a:lstStyle/>
        <a:p>
          <a:r>
            <a:rPr lang="es-ES" dirty="0"/>
            <a:t>Electronic </a:t>
          </a:r>
          <a:r>
            <a:rPr lang="es-ES" dirty="0" err="1"/>
            <a:t>Honizontal</a:t>
          </a:r>
          <a:r>
            <a:rPr lang="es-ES" dirty="0"/>
            <a:t> </a:t>
          </a:r>
          <a:r>
            <a:rPr lang="es-ES" dirty="0" err="1"/>
            <a:t>Situation</a:t>
          </a:r>
          <a:r>
            <a:rPr lang="es-ES" dirty="0"/>
            <a:t> </a:t>
          </a:r>
          <a:r>
            <a:rPr lang="es-ES" dirty="0" err="1"/>
            <a:t>Indicator</a:t>
          </a:r>
          <a:endParaRPr lang="es-ES" dirty="0"/>
        </a:p>
      </dgm:t>
    </dgm:pt>
    <dgm:pt modelId="{22BBAE3E-57AB-4E3D-81BD-46DD2DF13C84}" type="parTrans" cxnId="{7645016A-7470-4144-BC07-088A7B32EFCB}">
      <dgm:prSet/>
      <dgm:spPr/>
      <dgm:t>
        <a:bodyPr/>
        <a:lstStyle/>
        <a:p>
          <a:endParaRPr lang="es-ES"/>
        </a:p>
      </dgm:t>
    </dgm:pt>
    <dgm:pt modelId="{25B9E0A9-39D8-4CBD-AF53-6CA643B12B30}" type="sibTrans" cxnId="{7645016A-7470-4144-BC07-088A7B32EFCB}">
      <dgm:prSet/>
      <dgm:spPr/>
      <dgm:t>
        <a:bodyPr/>
        <a:lstStyle/>
        <a:p>
          <a:endParaRPr lang="es-ES"/>
        </a:p>
      </dgm:t>
    </dgm:pt>
    <dgm:pt modelId="{0BE54BB7-0A6D-40D7-929F-4E376CFC139E}" type="pres">
      <dgm:prSet presAssocID="{82EFCE44-AE9E-4D4C-9DAF-B816B113F7B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1AC961A-F17D-43B3-B6DA-CD1A184AB90D}" type="pres">
      <dgm:prSet presAssocID="{283C255E-397C-452E-B676-A09CEF3AE6DA}" presName="root1" presStyleCnt="0"/>
      <dgm:spPr/>
    </dgm:pt>
    <dgm:pt modelId="{59A353CA-C74B-4733-9031-884B6211156F}" type="pres">
      <dgm:prSet presAssocID="{283C255E-397C-452E-B676-A09CEF3AE6DA}" presName="LevelOneTextNode" presStyleLbl="node0" presStyleIdx="0" presStyleCnt="1">
        <dgm:presLayoutVars>
          <dgm:chPref val="3"/>
        </dgm:presLayoutVars>
      </dgm:prSet>
      <dgm:spPr/>
    </dgm:pt>
    <dgm:pt modelId="{5807A378-8C88-44C7-BAE5-3AE22FCB8F65}" type="pres">
      <dgm:prSet presAssocID="{283C255E-397C-452E-B676-A09CEF3AE6DA}" presName="level2hierChild" presStyleCnt="0"/>
      <dgm:spPr/>
    </dgm:pt>
    <dgm:pt modelId="{B736D8D9-CDC0-4547-8436-2D5CC2B13747}" type="pres">
      <dgm:prSet presAssocID="{D98E94A2-3FD2-4558-BF25-E1761175A02C}" presName="conn2-1" presStyleLbl="parChTrans1D2" presStyleIdx="0" presStyleCnt="3"/>
      <dgm:spPr/>
    </dgm:pt>
    <dgm:pt modelId="{F42D90BE-F4BE-481A-8C21-210F976F1668}" type="pres">
      <dgm:prSet presAssocID="{D98E94A2-3FD2-4558-BF25-E1761175A02C}" presName="connTx" presStyleLbl="parChTrans1D2" presStyleIdx="0" presStyleCnt="3"/>
      <dgm:spPr/>
    </dgm:pt>
    <dgm:pt modelId="{29893265-5519-43D7-8E68-F2C20BC7C3F1}" type="pres">
      <dgm:prSet presAssocID="{01A55178-6042-4525-9148-58DCD059C7FB}" presName="root2" presStyleCnt="0"/>
      <dgm:spPr/>
    </dgm:pt>
    <dgm:pt modelId="{A14EC78E-F950-4CDA-8C10-C6C6AB595150}" type="pres">
      <dgm:prSet presAssocID="{01A55178-6042-4525-9148-58DCD059C7FB}" presName="LevelTwoTextNode" presStyleLbl="node2" presStyleIdx="0" presStyleCnt="3">
        <dgm:presLayoutVars>
          <dgm:chPref val="3"/>
        </dgm:presLayoutVars>
      </dgm:prSet>
      <dgm:spPr/>
    </dgm:pt>
    <dgm:pt modelId="{CAEF31F8-CEC6-4A74-828D-9561A1E6F4BE}" type="pres">
      <dgm:prSet presAssocID="{01A55178-6042-4525-9148-58DCD059C7FB}" presName="level3hierChild" presStyleCnt="0"/>
      <dgm:spPr/>
    </dgm:pt>
    <dgm:pt modelId="{A6A536AA-FF47-4036-9D2F-6E950977569A}" type="pres">
      <dgm:prSet presAssocID="{DA46C2DE-CFA2-4039-B992-0A99034A1AD7}" presName="conn2-1" presStyleLbl="parChTrans1D3" presStyleIdx="0" presStyleCnt="4"/>
      <dgm:spPr/>
    </dgm:pt>
    <dgm:pt modelId="{D099328D-1A63-4FC3-864A-00F53448809F}" type="pres">
      <dgm:prSet presAssocID="{DA46C2DE-CFA2-4039-B992-0A99034A1AD7}" presName="connTx" presStyleLbl="parChTrans1D3" presStyleIdx="0" presStyleCnt="4"/>
      <dgm:spPr/>
    </dgm:pt>
    <dgm:pt modelId="{2772DCAF-1B27-4B71-9E87-BE61C267A2D5}" type="pres">
      <dgm:prSet presAssocID="{F9E66B6B-CF87-4306-A63C-33561FD53732}" presName="root2" presStyleCnt="0"/>
      <dgm:spPr/>
    </dgm:pt>
    <dgm:pt modelId="{684FB0E1-4C90-4D5F-B3A3-1B888E1C3EFC}" type="pres">
      <dgm:prSet presAssocID="{F9E66B6B-CF87-4306-A63C-33561FD53732}" presName="LevelTwoTextNode" presStyleLbl="node3" presStyleIdx="0" presStyleCnt="4">
        <dgm:presLayoutVars>
          <dgm:chPref val="3"/>
        </dgm:presLayoutVars>
      </dgm:prSet>
      <dgm:spPr/>
    </dgm:pt>
    <dgm:pt modelId="{0874333F-D066-48FC-8228-66ADC9FB00AA}" type="pres">
      <dgm:prSet presAssocID="{F9E66B6B-CF87-4306-A63C-33561FD53732}" presName="level3hierChild" presStyleCnt="0"/>
      <dgm:spPr/>
    </dgm:pt>
    <dgm:pt modelId="{5DA209CE-8B5A-4384-8E6E-A10415A1AC07}" type="pres">
      <dgm:prSet presAssocID="{90841F14-B348-4258-A770-BBEEFB3A6CB9}" presName="conn2-1" presStyleLbl="parChTrans1D3" presStyleIdx="1" presStyleCnt="4"/>
      <dgm:spPr/>
    </dgm:pt>
    <dgm:pt modelId="{099870B7-8D57-4199-B706-F74A773A0723}" type="pres">
      <dgm:prSet presAssocID="{90841F14-B348-4258-A770-BBEEFB3A6CB9}" presName="connTx" presStyleLbl="parChTrans1D3" presStyleIdx="1" presStyleCnt="4"/>
      <dgm:spPr/>
    </dgm:pt>
    <dgm:pt modelId="{CD06CA54-3B31-41A8-8B63-F534F8D546B6}" type="pres">
      <dgm:prSet presAssocID="{C7C3C291-1CF8-4BF8-96A6-4607A693D784}" presName="root2" presStyleCnt="0"/>
      <dgm:spPr/>
    </dgm:pt>
    <dgm:pt modelId="{17DEBDCA-A683-4752-9BB8-BDA6BCDF1680}" type="pres">
      <dgm:prSet presAssocID="{C7C3C291-1CF8-4BF8-96A6-4607A693D784}" presName="LevelTwoTextNode" presStyleLbl="node3" presStyleIdx="1" presStyleCnt="4">
        <dgm:presLayoutVars>
          <dgm:chPref val="3"/>
        </dgm:presLayoutVars>
      </dgm:prSet>
      <dgm:spPr/>
    </dgm:pt>
    <dgm:pt modelId="{4F54ACD9-1950-4F7C-B8D1-B4A006A53672}" type="pres">
      <dgm:prSet presAssocID="{C7C3C291-1CF8-4BF8-96A6-4607A693D784}" presName="level3hierChild" presStyleCnt="0"/>
      <dgm:spPr/>
    </dgm:pt>
    <dgm:pt modelId="{D4304586-1C7A-4A29-89FC-67E5B1A75F70}" type="pres">
      <dgm:prSet presAssocID="{A4D545E1-FE34-4A13-A9EC-2A163C6DC0A5}" presName="conn2-1" presStyleLbl="parChTrans1D2" presStyleIdx="1" presStyleCnt="3"/>
      <dgm:spPr/>
    </dgm:pt>
    <dgm:pt modelId="{73A9AACD-0F3A-40D5-9A02-DB5DCF1A58C8}" type="pres">
      <dgm:prSet presAssocID="{A4D545E1-FE34-4A13-A9EC-2A163C6DC0A5}" presName="connTx" presStyleLbl="parChTrans1D2" presStyleIdx="1" presStyleCnt="3"/>
      <dgm:spPr/>
    </dgm:pt>
    <dgm:pt modelId="{C4D30942-2774-40A2-8D7E-5829C36CB27F}" type="pres">
      <dgm:prSet presAssocID="{3D3EB4DA-DC7F-4D76-9A6B-0C338B535B60}" presName="root2" presStyleCnt="0"/>
      <dgm:spPr/>
    </dgm:pt>
    <dgm:pt modelId="{FBBED3DA-3EBA-4597-BD68-30AF0872E404}" type="pres">
      <dgm:prSet presAssocID="{3D3EB4DA-DC7F-4D76-9A6B-0C338B535B60}" presName="LevelTwoTextNode" presStyleLbl="node2" presStyleIdx="1" presStyleCnt="3">
        <dgm:presLayoutVars>
          <dgm:chPref val="3"/>
        </dgm:presLayoutVars>
      </dgm:prSet>
      <dgm:spPr/>
    </dgm:pt>
    <dgm:pt modelId="{2EEA075A-D420-4F6C-AB6A-98480829E42D}" type="pres">
      <dgm:prSet presAssocID="{3D3EB4DA-DC7F-4D76-9A6B-0C338B535B60}" presName="level3hierChild" presStyleCnt="0"/>
      <dgm:spPr/>
    </dgm:pt>
    <dgm:pt modelId="{D7E89E6F-4B0F-426D-8DE4-F7F64A1A8FA5}" type="pres">
      <dgm:prSet presAssocID="{81271DF9-9B9C-41EA-A211-6E8715D2BE27}" presName="conn2-1" presStyleLbl="parChTrans1D2" presStyleIdx="2" presStyleCnt="3"/>
      <dgm:spPr/>
    </dgm:pt>
    <dgm:pt modelId="{C726B524-2F51-407F-8749-370D6CD2E3DB}" type="pres">
      <dgm:prSet presAssocID="{81271DF9-9B9C-41EA-A211-6E8715D2BE27}" presName="connTx" presStyleLbl="parChTrans1D2" presStyleIdx="2" presStyleCnt="3"/>
      <dgm:spPr/>
    </dgm:pt>
    <dgm:pt modelId="{DFCF44BB-3193-4BE4-893B-DC661B915CFE}" type="pres">
      <dgm:prSet presAssocID="{43F6EE18-913D-41CD-89DA-465D9E7A20AD}" presName="root2" presStyleCnt="0"/>
      <dgm:spPr/>
    </dgm:pt>
    <dgm:pt modelId="{E68A795D-816F-486A-AE87-1B59EC78F44C}" type="pres">
      <dgm:prSet presAssocID="{43F6EE18-913D-41CD-89DA-465D9E7A20AD}" presName="LevelTwoTextNode" presStyleLbl="node2" presStyleIdx="2" presStyleCnt="3">
        <dgm:presLayoutVars>
          <dgm:chPref val="3"/>
        </dgm:presLayoutVars>
      </dgm:prSet>
      <dgm:spPr/>
    </dgm:pt>
    <dgm:pt modelId="{F0EA650A-BBAC-4EA5-BCDA-4578A670DB3A}" type="pres">
      <dgm:prSet presAssocID="{43F6EE18-913D-41CD-89DA-465D9E7A20AD}" presName="level3hierChild" presStyleCnt="0"/>
      <dgm:spPr/>
    </dgm:pt>
    <dgm:pt modelId="{C4CA1B66-653B-4052-B4CE-E3BC1D532012}" type="pres">
      <dgm:prSet presAssocID="{10FC51BD-A854-4D45-B90B-3F4D178DDCB1}" presName="conn2-1" presStyleLbl="parChTrans1D3" presStyleIdx="2" presStyleCnt="4"/>
      <dgm:spPr/>
    </dgm:pt>
    <dgm:pt modelId="{B28190F3-C3CA-4B40-B9B5-09B959B77722}" type="pres">
      <dgm:prSet presAssocID="{10FC51BD-A854-4D45-B90B-3F4D178DDCB1}" presName="connTx" presStyleLbl="parChTrans1D3" presStyleIdx="2" presStyleCnt="4"/>
      <dgm:spPr/>
    </dgm:pt>
    <dgm:pt modelId="{1D3B445D-A4BC-4169-8126-B0D98AC905CD}" type="pres">
      <dgm:prSet presAssocID="{AE9ED050-2F82-4493-877D-4B9CF4C7114A}" presName="root2" presStyleCnt="0"/>
      <dgm:spPr/>
    </dgm:pt>
    <dgm:pt modelId="{B4D3B1C0-FB5A-4B3A-B3D2-3CA20D504034}" type="pres">
      <dgm:prSet presAssocID="{AE9ED050-2F82-4493-877D-4B9CF4C7114A}" presName="LevelTwoTextNode" presStyleLbl="node3" presStyleIdx="2" presStyleCnt="4">
        <dgm:presLayoutVars>
          <dgm:chPref val="3"/>
        </dgm:presLayoutVars>
      </dgm:prSet>
      <dgm:spPr/>
    </dgm:pt>
    <dgm:pt modelId="{C8B93ACD-5331-4D9B-8491-07EE004123DA}" type="pres">
      <dgm:prSet presAssocID="{AE9ED050-2F82-4493-877D-4B9CF4C7114A}" presName="level3hierChild" presStyleCnt="0"/>
      <dgm:spPr/>
    </dgm:pt>
    <dgm:pt modelId="{CB4FE1BC-2581-427F-917B-81881CD1B88A}" type="pres">
      <dgm:prSet presAssocID="{22BBAE3E-57AB-4E3D-81BD-46DD2DF13C84}" presName="conn2-1" presStyleLbl="parChTrans1D3" presStyleIdx="3" presStyleCnt="4"/>
      <dgm:spPr/>
    </dgm:pt>
    <dgm:pt modelId="{C772331B-0E71-444D-B419-C50F3574A345}" type="pres">
      <dgm:prSet presAssocID="{22BBAE3E-57AB-4E3D-81BD-46DD2DF13C84}" presName="connTx" presStyleLbl="parChTrans1D3" presStyleIdx="3" presStyleCnt="4"/>
      <dgm:spPr/>
    </dgm:pt>
    <dgm:pt modelId="{6749D058-DC8F-4F55-B5B0-AB34799522CD}" type="pres">
      <dgm:prSet presAssocID="{E6201628-F1D1-4E8C-87D0-783D24B826FE}" presName="root2" presStyleCnt="0"/>
      <dgm:spPr/>
    </dgm:pt>
    <dgm:pt modelId="{5060EEAA-D98D-4720-89A6-B9EBFAAE2ED2}" type="pres">
      <dgm:prSet presAssocID="{E6201628-F1D1-4E8C-87D0-783D24B826FE}" presName="LevelTwoTextNode" presStyleLbl="node3" presStyleIdx="3" presStyleCnt="4">
        <dgm:presLayoutVars>
          <dgm:chPref val="3"/>
        </dgm:presLayoutVars>
      </dgm:prSet>
      <dgm:spPr/>
    </dgm:pt>
    <dgm:pt modelId="{3711BBB8-AB39-451B-A629-7233AF310E6F}" type="pres">
      <dgm:prSet presAssocID="{E6201628-F1D1-4E8C-87D0-783D24B826FE}" presName="level3hierChild" presStyleCnt="0"/>
      <dgm:spPr/>
    </dgm:pt>
  </dgm:ptLst>
  <dgm:cxnLst>
    <dgm:cxn modelId="{614AC505-DB46-4CFE-8D35-C23AE8CBC9FD}" type="presOf" srcId="{D98E94A2-3FD2-4558-BF25-E1761175A02C}" destId="{B736D8D9-CDC0-4547-8436-2D5CC2B13747}" srcOrd="0" destOrd="0" presId="urn:microsoft.com/office/officeart/2005/8/layout/hierarchy2"/>
    <dgm:cxn modelId="{A3F7A312-2B9C-42EB-8178-0E116D7C3898}" type="presOf" srcId="{DA46C2DE-CFA2-4039-B992-0A99034A1AD7}" destId="{A6A536AA-FF47-4036-9D2F-6E950977569A}" srcOrd="0" destOrd="0" presId="urn:microsoft.com/office/officeart/2005/8/layout/hierarchy2"/>
    <dgm:cxn modelId="{54583715-937B-4944-9F0D-7E9527FC10CD}" type="presOf" srcId="{90841F14-B348-4258-A770-BBEEFB3A6CB9}" destId="{5DA209CE-8B5A-4384-8E6E-A10415A1AC07}" srcOrd="0" destOrd="0" presId="urn:microsoft.com/office/officeart/2005/8/layout/hierarchy2"/>
    <dgm:cxn modelId="{30FF6717-5F59-4C16-9127-E4746C5DCF51}" srcId="{82EFCE44-AE9E-4D4C-9DAF-B816B113F7BC}" destId="{283C255E-397C-452E-B676-A09CEF3AE6DA}" srcOrd="0" destOrd="0" parTransId="{AE208685-5FF5-44DA-A17C-9D3919D66306}" sibTransId="{245ED814-A086-4D51-8DC8-F6D889984F47}"/>
    <dgm:cxn modelId="{E630AA1F-F746-4D5B-8673-ECE1640FB7D3}" srcId="{01A55178-6042-4525-9148-58DCD059C7FB}" destId="{C7C3C291-1CF8-4BF8-96A6-4607A693D784}" srcOrd="1" destOrd="0" parTransId="{90841F14-B348-4258-A770-BBEEFB3A6CB9}" sibTransId="{A7715F9B-11AF-4253-9C42-97465C31E454}"/>
    <dgm:cxn modelId="{94C9FE1F-2A67-4D72-8842-A58D7DC23637}" type="presOf" srcId="{01A55178-6042-4525-9148-58DCD059C7FB}" destId="{A14EC78E-F950-4CDA-8C10-C6C6AB595150}" srcOrd="0" destOrd="0" presId="urn:microsoft.com/office/officeart/2005/8/layout/hierarchy2"/>
    <dgm:cxn modelId="{78C4B922-3517-4F8E-93A5-A4AB8221A3D7}" srcId="{283C255E-397C-452E-B676-A09CEF3AE6DA}" destId="{3D3EB4DA-DC7F-4D76-9A6B-0C338B535B60}" srcOrd="1" destOrd="0" parTransId="{A4D545E1-FE34-4A13-A9EC-2A163C6DC0A5}" sibTransId="{D0E92436-C09C-4CAD-9FDC-89EBE5E9CDCA}"/>
    <dgm:cxn modelId="{842A1423-B39B-47F6-9717-71B2C990A793}" type="presOf" srcId="{82EFCE44-AE9E-4D4C-9DAF-B816B113F7BC}" destId="{0BE54BB7-0A6D-40D7-929F-4E376CFC139E}" srcOrd="0" destOrd="0" presId="urn:microsoft.com/office/officeart/2005/8/layout/hierarchy2"/>
    <dgm:cxn modelId="{38EFBD3B-E839-4951-AEC7-42E4AD799964}" srcId="{01A55178-6042-4525-9148-58DCD059C7FB}" destId="{F9E66B6B-CF87-4306-A63C-33561FD53732}" srcOrd="0" destOrd="0" parTransId="{DA46C2DE-CFA2-4039-B992-0A99034A1AD7}" sibTransId="{31988B8A-5584-4B1B-AD7F-1845DBE1D92B}"/>
    <dgm:cxn modelId="{C84CC240-CB57-4961-B793-93012D32EEC3}" srcId="{283C255E-397C-452E-B676-A09CEF3AE6DA}" destId="{01A55178-6042-4525-9148-58DCD059C7FB}" srcOrd="0" destOrd="0" parTransId="{D98E94A2-3FD2-4558-BF25-E1761175A02C}" sibTransId="{B3A38CC5-45B0-44BA-B7DC-A8848C688C4B}"/>
    <dgm:cxn modelId="{7645016A-7470-4144-BC07-088A7B32EFCB}" srcId="{43F6EE18-913D-41CD-89DA-465D9E7A20AD}" destId="{E6201628-F1D1-4E8C-87D0-783D24B826FE}" srcOrd="1" destOrd="0" parTransId="{22BBAE3E-57AB-4E3D-81BD-46DD2DF13C84}" sibTransId="{25B9E0A9-39D8-4CBD-AF53-6CA643B12B30}"/>
    <dgm:cxn modelId="{0EB4564B-8F51-409D-BA73-777C2B5B48B4}" srcId="{43F6EE18-913D-41CD-89DA-465D9E7A20AD}" destId="{AE9ED050-2F82-4493-877D-4B9CF4C7114A}" srcOrd="0" destOrd="0" parTransId="{10FC51BD-A854-4D45-B90B-3F4D178DDCB1}" sibTransId="{01D14392-5C3B-4C50-A1F8-94E137EE27A3}"/>
    <dgm:cxn modelId="{7D0F304E-4959-49AB-AAAE-F64134D824B2}" type="presOf" srcId="{10FC51BD-A854-4D45-B90B-3F4D178DDCB1}" destId="{C4CA1B66-653B-4052-B4CE-E3BC1D532012}" srcOrd="0" destOrd="0" presId="urn:microsoft.com/office/officeart/2005/8/layout/hierarchy2"/>
    <dgm:cxn modelId="{96E8DC51-2E39-4CA3-A8D5-5F8E111E5A0E}" type="presOf" srcId="{DA46C2DE-CFA2-4039-B992-0A99034A1AD7}" destId="{D099328D-1A63-4FC3-864A-00F53448809F}" srcOrd="1" destOrd="0" presId="urn:microsoft.com/office/officeart/2005/8/layout/hierarchy2"/>
    <dgm:cxn modelId="{5A0AC675-9E3C-42F8-B21E-6A11F2E0A48A}" type="presOf" srcId="{D98E94A2-3FD2-4558-BF25-E1761175A02C}" destId="{F42D90BE-F4BE-481A-8C21-210F976F1668}" srcOrd="1" destOrd="0" presId="urn:microsoft.com/office/officeart/2005/8/layout/hierarchy2"/>
    <dgm:cxn modelId="{79981078-0EB7-42A1-B72A-3927C4A543DF}" type="presOf" srcId="{22BBAE3E-57AB-4E3D-81BD-46DD2DF13C84}" destId="{CB4FE1BC-2581-427F-917B-81881CD1B88A}" srcOrd="0" destOrd="0" presId="urn:microsoft.com/office/officeart/2005/8/layout/hierarchy2"/>
    <dgm:cxn modelId="{44D2297F-96BF-4C63-A17D-898FB631E0E7}" type="presOf" srcId="{F9E66B6B-CF87-4306-A63C-33561FD53732}" destId="{684FB0E1-4C90-4D5F-B3A3-1B888E1C3EFC}" srcOrd="0" destOrd="0" presId="urn:microsoft.com/office/officeart/2005/8/layout/hierarchy2"/>
    <dgm:cxn modelId="{64C2A784-B40F-4CBE-BA3A-AC2742C7893D}" type="presOf" srcId="{A4D545E1-FE34-4A13-A9EC-2A163C6DC0A5}" destId="{73A9AACD-0F3A-40D5-9A02-DB5DCF1A58C8}" srcOrd="1" destOrd="0" presId="urn:microsoft.com/office/officeart/2005/8/layout/hierarchy2"/>
    <dgm:cxn modelId="{A06B0494-5AFF-4F82-9B49-48F1C8ACBE6B}" type="presOf" srcId="{10FC51BD-A854-4D45-B90B-3F4D178DDCB1}" destId="{B28190F3-C3CA-4B40-B9B5-09B959B77722}" srcOrd="1" destOrd="0" presId="urn:microsoft.com/office/officeart/2005/8/layout/hierarchy2"/>
    <dgm:cxn modelId="{0335D69D-7241-4B94-9815-94622BCA132D}" type="presOf" srcId="{22BBAE3E-57AB-4E3D-81BD-46DD2DF13C84}" destId="{C772331B-0E71-444D-B419-C50F3574A345}" srcOrd="1" destOrd="0" presId="urn:microsoft.com/office/officeart/2005/8/layout/hierarchy2"/>
    <dgm:cxn modelId="{7A89139E-48B4-47B5-B198-042C6A26A745}" type="presOf" srcId="{C7C3C291-1CF8-4BF8-96A6-4607A693D784}" destId="{17DEBDCA-A683-4752-9BB8-BDA6BCDF1680}" srcOrd="0" destOrd="0" presId="urn:microsoft.com/office/officeart/2005/8/layout/hierarchy2"/>
    <dgm:cxn modelId="{A9EBE29E-2E31-4898-9584-7CCE8678D839}" type="presOf" srcId="{E6201628-F1D1-4E8C-87D0-783D24B826FE}" destId="{5060EEAA-D98D-4720-89A6-B9EBFAAE2ED2}" srcOrd="0" destOrd="0" presId="urn:microsoft.com/office/officeart/2005/8/layout/hierarchy2"/>
    <dgm:cxn modelId="{05D878A7-BAB4-44FA-ADDD-F07C616616DF}" type="presOf" srcId="{AE9ED050-2F82-4493-877D-4B9CF4C7114A}" destId="{B4D3B1C0-FB5A-4B3A-B3D2-3CA20D504034}" srcOrd="0" destOrd="0" presId="urn:microsoft.com/office/officeart/2005/8/layout/hierarchy2"/>
    <dgm:cxn modelId="{060D7FAC-25EA-45D4-BB2D-58316B3BF57F}" type="presOf" srcId="{90841F14-B348-4258-A770-BBEEFB3A6CB9}" destId="{099870B7-8D57-4199-B706-F74A773A0723}" srcOrd="1" destOrd="0" presId="urn:microsoft.com/office/officeart/2005/8/layout/hierarchy2"/>
    <dgm:cxn modelId="{B0F13EB6-F7DA-4022-AC24-73CD7FFBCE3F}" type="presOf" srcId="{81271DF9-9B9C-41EA-A211-6E8715D2BE27}" destId="{D7E89E6F-4B0F-426D-8DE4-F7F64A1A8FA5}" srcOrd="0" destOrd="0" presId="urn:microsoft.com/office/officeart/2005/8/layout/hierarchy2"/>
    <dgm:cxn modelId="{720D17B8-9A9C-4113-9F10-D196A8ADF74B}" type="presOf" srcId="{81271DF9-9B9C-41EA-A211-6E8715D2BE27}" destId="{C726B524-2F51-407F-8749-370D6CD2E3DB}" srcOrd="1" destOrd="0" presId="urn:microsoft.com/office/officeart/2005/8/layout/hierarchy2"/>
    <dgm:cxn modelId="{3503EBB9-FB2D-490D-B4A5-5D25DF5B1325}" srcId="{283C255E-397C-452E-B676-A09CEF3AE6DA}" destId="{43F6EE18-913D-41CD-89DA-465D9E7A20AD}" srcOrd="2" destOrd="0" parTransId="{81271DF9-9B9C-41EA-A211-6E8715D2BE27}" sibTransId="{03CE17F0-4253-4742-A878-0C0591514C9B}"/>
    <dgm:cxn modelId="{F6C2F6C9-9E26-4DCF-9E30-4C8032FA4FC0}" type="presOf" srcId="{283C255E-397C-452E-B676-A09CEF3AE6DA}" destId="{59A353CA-C74B-4733-9031-884B6211156F}" srcOrd="0" destOrd="0" presId="urn:microsoft.com/office/officeart/2005/8/layout/hierarchy2"/>
    <dgm:cxn modelId="{870AB2DB-49B9-4939-B7A2-6BD9B12AB5C7}" type="presOf" srcId="{43F6EE18-913D-41CD-89DA-465D9E7A20AD}" destId="{E68A795D-816F-486A-AE87-1B59EC78F44C}" srcOrd="0" destOrd="0" presId="urn:microsoft.com/office/officeart/2005/8/layout/hierarchy2"/>
    <dgm:cxn modelId="{3CA4DBEE-972C-4BE1-BB31-0F20DA75E226}" type="presOf" srcId="{A4D545E1-FE34-4A13-A9EC-2A163C6DC0A5}" destId="{D4304586-1C7A-4A29-89FC-67E5B1A75F70}" srcOrd="0" destOrd="0" presId="urn:microsoft.com/office/officeart/2005/8/layout/hierarchy2"/>
    <dgm:cxn modelId="{8F69D0FE-2ECF-4AD5-B8D9-0087A9058AF8}" type="presOf" srcId="{3D3EB4DA-DC7F-4D76-9A6B-0C338B535B60}" destId="{FBBED3DA-3EBA-4597-BD68-30AF0872E404}" srcOrd="0" destOrd="0" presId="urn:microsoft.com/office/officeart/2005/8/layout/hierarchy2"/>
    <dgm:cxn modelId="{4CAFF040-4F64-4183-AA79-8F4A9388A69C}" type="presParOf" srcId="{0BE54BB7-0A6D-40D7-929F-4E376CFC139E}" destId="{61AC961A-F17D-43B3-B6DA-CD1A184AB90D}" srcOrd="0" destOrd="0" presId="urn:microsoft.com/office/officeart/2005/8/layout/hierarchy2"/>
    <dgm:cxn modelId="{C499BD86-ADA4-4C63-8E80-F632BD66E756}" type="presParOf" srcId="{61AC961A-F17D-43B3-B6DA-CD1A184AB90D}" destId="{59A353CA-C74B-4733-9031-884B6211156F}" srcOrd="0" destOrd="0" presId="urn:microsoft.com/office/officeart/2005/8/layout/hierarchy2"/>
    <dgm:cxn modelId="{83205C4E-FEA1-4B46-9261-D617CBBA2583}" type="presParOf" srcId="{61AC961A-F17D-43B3-B6DA-CD1A184AB90D}" destId="{5807A378-8C88-44C7-BAE5-3AE22FCB8F65}" srcOrd="1" destOrd="0" presId="urn:microsoft.com/office/officeart/2005/8/layout/hierarchy2"/>
    <dgm:cxn modelId="{4F3349CA-2F80-4774-B75D-286B3366FAE8}" type="presParOf" srcId="{5807A378-8C88-44C7-BAE5-3AE22FCB8F65}" destId="{B736D8D9-CDC0-4547-8436-2D5CC2B13747}" srcOrd="0" destOrd="0" presId="urn:microsoft.com/office/officeart/2005/8/layout/hierarchy2"/>
    <dgm:cxn modelId="{12A4499A-4575-44FC-9D7F-6F423E17070C}" type="presParOf" srcId="{B736D8D9-CDC0-4547-8436-2D5CC2B13747}" destId="{F42D90BE-F4BE-481A-8C21-210F976F1668}" srcOrd="0" destOrd="0" presId="urn:microsoft.com/office/officeart/2005/8/layout/hierarchy2"/>
    <dgm:cxn modelId="{2D18D5DA-4BEB-41C7-BB3C-B7927455F223}" type="presParOf" srcId="{5807A378-8C88-44C7-BAE5-3AE22FCB8F65}" destId="{29893265-5519-43D7-8E68-F2C20BC7C3F1}" srcOrd="1" destOrd="0" presId="urn:microsoft.com/office/officeart/2005/8/layout/hierarchy2"/>
    <dgm:cxn modelId="{D9C5DB4A-5EFC-4820-A55F-88663C22D2C1}" type="presParOf" srcId="{29893265-5519-43D7-8E68-F2C20BC7C3F1}" destId="{A14EC78E-F950-4CDA-8C10-C6C6AB595150}" srcOrd="0" destOrd="0" presId="urn:microsoft.com/office/officeart/2005/8/layout/hierarchy2"/>
    <dgm:cxn modelId="{33DF0C91-6415-43F6-997C-24061A85AE5C}" type="presParOf" srcId="{29893265-5519-43D7-8E68-F2C20BC7C3F1}" destId="{CAEF31F8-CEC6-4A74-828D-9561A1E6F4BE}" srcOrd="1" destOrd="0" presId="urn:microsoft.com/office/officeart/2005/8/layout/hierarchy2"/>
    <dgm:cxn modelId="{138CB204-4D2C-45A9-A0C1-736FB8F8878A}" type="presParOf" srcId="{CAEF31F8-CEC6-4A74-828D-9561A1E6F4BE}" destId="{A6A536AA-FF47-4036-9D2F-6E950977569A}" srcOrd="0" destOrd="0" presId="urn:microsoft.com/office/officeart/2005/8/layout/hierarchy2"/>
    <dgm:cxn modelId="{88D66497-AD28-41FD-96AD-4D298F148CD4}" type="presParOf" srcId="{A6A536AA-FF47-4036-9D2F-6E950977569A}" destId="{D099328D-1A63-4FC3-864A-00F53448809F}" srcOrd="0" destOrd="0" presId="urn:microsoft.com/office/officeart/2005/8/layout/hierarchy2"/>
    <dgm:cxn modelId="{F003F138-0549-483F-8CAF-69FEDBEE128D}" type="presParOf" srcId="{CAEF31F8-CEC6-4A74-828D-9561A1E6F4BE}" destId="{2772DCAF-1B27-4B71-9E87-BE61C267A2D5}" srcOrd="1" destOrd="0" presId="urn:microsoft.com/office/officeart/2005/8/layout/hierarchy2"/>
    <dgm:cxn modelId="{EDC5D44F-FE06-4399-A753-0B6673FB7237}" type="presParOf" srcId="{2772DCAF-1B27-4B71-9E87-BE61C267A2D5}" destId="{684FB0E1-4C90-4D5F-B3A3-1B888E1C3EFC}" srcOrd="0" destOrd="0" presId="urn:microsoft.com/office/officeart/2005/8/layout/hierarchy2"/>
    <dgm:cxn modelId="{DF475D8C-730D-4158-AC75-2ECCDEF43CF5}" type="presParOf" srcId="{2772DCAF-1B27-4B71-9E87-BE61C267A2D5}" destId="{0874333F-D066-48FC-8228-66ADC9FB00AA}" srcOrd="1" destOrd="0" presId="urn:microsoft.com/office/officeart/2005/8/layout/hierarchy2"/>
    <dgm:cxn modelId="{9761D310-DB55-4D5E-BCEF-CC7B70FAA9BE}" type="presParOf" srcId="{CAEF31F8-CEC6-4A74-828D-9561A1E6F4BE}" destId="{5DA209CE-8B5A-4384-8E6E-A10415A1AC07}" srcOrd="2" destOrd="0" presId="urn:microsoft.com/office/officeart/2005/8/layout/hierarchy2"/>
    <dgm:cxn modelId="{59B99FFD-0F5A-462A-9C1E-9507DB4BFE42}" type="presParOf" srcId="{5DA209CE-8B5A-4384-8E6E-A10415A1AC07}" destId="{099870B7-8D57-4199-B706-F74A773A0723}" srcOrd="0" destOrd="0" presId="urn:microsoft.com/office/officeart/2005/8/layout/hierarchy2"/>
    <dgm:cxn modelId="{E973D28C-7C09-4CCF-8317-C42A490D3514}" type="presParOf" srcId="{CAEF31F8-CEC6-4A74-828D-9561A1E6F4BE}" destId="{CD06CA54-3B31-41A8-8B63-F534F8D546B6}" srcOrd="3" destOrd="0" presId="urn:microsoft.com/office/officeart/2005/8/layout/hierarchy2"/>
    <dgm:cxn modelId="{BB0A3562-4DEE-484E-9CD7-1DA505FBED37}" type="presParOf" srcId="{CD06CA54-3B31-41A8-8B63-F534F8D546B6}" destId="{17DEBDCA-A683-4752-9BB8-BDA6BCDF1680}" srcOrd="0" destOrd="0" presId="urn:microsoft.com/office/officeart/2005/8/layout/hierarchy2"/>
    <dgm:cxn modelId="{C2F927C9-0BF7-45E4-A76A-4097F96F6396}" type="presParOf" srcId="{CD06CA54-3B31-41A8-8B63-F534F8D546B6}" destId="{4F54ACD9-1950-4F7C-B8D1-B4A006A53672}" srcOrd="1" destOrd="0" presId="urn:microsoft.com/office/officeart/2005/8/layout/hierarchy2"/>
    <dgm:cxn modelId="{5389BA49-D9A3-4784-A2B0-C8E7977BDFC6}" type="presParOf" srcId="{5807A378-8C88-44C7-BAE5-3AE22FCB8F65}" destId="{D4304586-1C7A-4A29-89FC-67E5B1A75F70}" srcOrd="2" destOrd="0" presId="urn:microsoft.com/office/officeart/2005/8/layout/hierarchy2"/>
    <dgm:cxn modelId="{F1344872-EFE6-4A01-931D-F34498DE46F2}" type="presParOf" srcId="{D4304586-1C7A-4A29-89FC-67E5B1A75F70}" destId="{73A9AACD-0F3A-40D5-9A02-DB5DCF1A58C8}" srcOrd="0" destOrd="0" presId="urn:microsoft.com/office/officeart/2005/8/layout/hierarchy2"/>
    <dgm:cxn modelId="{21938D47-B513-4D97-B374-264E3C8F37B8}" type="presParOf" srcId="{5807A378-8C88-44C7-BAE5-3AE22FCB8F65}" destId="{C4D30942-2774-40A2-8D7E-5829C36CB27F}" srcOrd="3" destOrd="0" presId="urn:microsoft.com/office/officeart/2005/8/layout/hierarchy2"/>
    <dgm:cxn modelId="{67CFD931-99EE-4275-A46F-3260A32A4054}" type="presParOf" srcId="{C4D30942-2774-40A2-8D7E-5829C36CB27F}" destId="{FBBED3DA-3EBA-4597-BD68-30AF0872E404}" srcOrd="0" destOrd="0" presId="urn:microsoft.com/office/officeart/2005/8/layout/hierarchy2"/>
    <dgm:cxn modelId="{3AF8ED0B-DC90-44D0-8C73-C43BAFABF478}" type="presParOf" srcId="{C4D30942-2774-40A2-8D7E-5829C36CB27F}" destId="{2EEA075A-D420-4F6C-AB6A-98480829E42D}" srcOrd="1" destOrd="0" presId="urn:microsoft.com/office/officeart/2005/8/layout/hierarchy2"/>
    <dgm:cxn modelId="{6CBEED1C-3A80-448C-A3E4-7A73964EDC8D}" type="presParOf" srcId="{5807A378-8C88-44C7-BAE5-3AE22FCB8F65}" destId="{D7E89E6F-4B0F-426D-8DE4-F7F64A1A8FA5}" srcOrd="4" destOrd="0" presId="urn:microsoft.com/office/officeart/2005/8/layout/hierarchy2"/>
    <dgm:cxn modelId="{505FFB82-1A8B-4982-BE7B-39FEB1D60A51}" type="presParOf" srcId="{D7E89E6F-4B0F-426D-8DE4-F7F64A1A8FA5}" destId="{C726B524-2F51-407F-8749-370D6CD2E3DB}" srcOrd="0" destOrd="0" presId="urn:microsoft.com/office/officeart/2005/8/layout/hierarchy2"/>
    <dgm:cxn modelId="{DD6DBC5C-645C-48EB-A259-7442A088713B}" type="presParOf" srcId="{5807A378-8C88-44C7-BAE5-3AE22FCB8F65}" destId="{DFCF44BB-3193-4BE4-893B-DC661B915CFE}" srcOrd="5" destOrd="0" presId="urn:microsoft.com/office/officeart/2005/8/layout/hierarchy2"/>
    <dgm:cxn modelId="{16431826-A0FD-45C8-8AFC-D8E5908159E5}" type="presParOf" srcId="{DFCF44BB-3193-4BE4-893B-DC661B915CFE}" destId="{E68A795D-816F-486A-AE87-1B59EC78F44C}" srcOrd="0" destOrd="0" presId="urn:microsoft.com/office/officeart/2005/8/layout/hierarchy2"/>
    <dgm:cxn modelId="{0C80A82A-1420-48C9-AE6B-4B3354FD8540}" type="presParOf" srcId="{DFCF44BB-3193-4BE4-893B-DC661B915CFE}" destId="{F0EA650A-BBAC-4EA5-BCDA-4578A670DB3A}" srcOrd="1" destOrd="0" presId="urn:microsoft.com/office/officeart/2005/8/layout/hierarchy2"/>
    <dgm:cxn modelId="{3C3E1662-DFB9-4904-9D5D-A7456C0925B8}" type="presParOf" srcId="{F0EA650A-BBAC-4EA5-BCDA-4578A670DB3A}" destId="{C4CA1B66-653B-4052-B4CE-E3BC1D532012}" srcOrd="0" destOrd="0" presId="urn:microsoft.com/office/officeart/2005/8/layout/hierarchy2"/>
    <dgm:cxn modelId="{8C3B6C63-0A2B-4F1B-8F6A-C37FBEE7FA7F}" type="presParOf" srcId="{C4CA1B66-653B-4052-B4CE-E3BC1D532012}" destId="{B28190F3-C3CA-4B40-B9B5-09B959B77722}" srcOrd="0" destOrd="0" presId="urn:microsoft.com/office/officeart/2005/8/layout/hierarchy2"/>
    <dgm:cxn modelId="{CA841641-70E1-4536-9D99-C5B6CF8DF9BC}" type="presParOf" srcId="{F0EA650A-BBAC-4EA5-BCDA-4578A670DB3A}" destId="{1D3B445D-A4BC-4169-8126-B0D98AC905CD}" srcOrd="1" destOrd="0" presId="urn:microsoft.com/office/officeart/2005/8/layout/hierarchy2"/>
    <dgm:cxn modelId="{2F7E9068-F129-48ED-8A5F-55FEFB60449C}" type="presParOf" srcId="{1D3B445D-A4BC-4169-8126-B0D98AC905CD}" destId="{B4D3B1C0-FB5A-4B3A-B3D2-3CA20D504034}" srcOrd="0" destOrd="0" presId="urn:microsoft.com/office/officeart/2005/8/layout/hierarchy2"/>
    <dgm:cxn modelId="{52466FAA-CA92-4422-BB1F-97DF2B39D6C3}" type="presParOf" srcId="{1D3B445D-A4BC-4169-8126-B0D98AC905CD}" destId="{C8B93ACD-5331-4D9B-8491-07EE004123DA}" srcOrd="1" destOrd="0" presId="urn:microsoft.com/office/officeart/2005/8/layout/hierarchy2"/>
    <dgm:cxn modelId="{E8DE88F5-E686-4AB9-908F-0F8DF392CE08}" type="presParOf" srcId="{F0EA650A-BBAC-4EA5-BCDA-4578A670DB3A}" destId="{CB4FE1BC-2581-427F-917B-81881CD1B88A}" srcOrd="2" destOrd="0" presId="urn:microsoft.com/office/officeart/2005/8/layout/hierarchy2"/>
    <dgm:cxn modelId="{259CC707-E479-4AE2-9012-4AEFAC2F9386}" type="presParOf" srcId="{CB4FE1BC-2581-427F-917B-81881CD1B88A}" destId="{C772331B-0E71-444D-B419-C50F3574A345}" srcOrd="0" destOrd="0" presId="urn:microsoft.com/office/officeart/2005/8/layout/hierarchy2"/>
    <dgm:cxn modelId="{95C135D7-918C-4A99-8230-00985CDDDD01}" type="presParOf" srcId="{F0EA650A-BBAC-4EA5-BCDA-4578A670DB3A}" destId="{6749D058-DC8F-4F55-B5B0-AB34799522CD}" srcOrd="3" destOrd="0" presId="urn:microsoft.com/office/officeart/2005/8/layout/hierarchy2"/>
    <dgm:cxn modelId="{2660BDEB-7F6A-4CB6-8C57-CE67744E75D8}" type="presParOf" srcId="{6749D058-DC8F-4F55-B5B0-AB34799522CD}" destId="{5060EEAA-D98D-4720-89A6-B9EBFAAE2ED2}" srcOrd="0" destOrd="0" presId="urn:microsoft.com/office/officeart/2005/8/layout/hierarchy2"/>
    <dgm:cxn modelId="{49BDE0F0-9583-43F5-88E1-D7DA16634302}" type="presParOf" srcId="{6749D058-DC8F-4F55-B5B0-AB34799522CD}" destId="{3711BBB8-AB39-451B-A629-7233AF310E6F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864B95-1EEA-4F76-90E4-0AFEA0107B81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25D5D16-43CF-425E-B230-C5F1E17D87A9}">
      <dgm:prSet phldrT="[Texto]"/>
      <dgm:spPr/>
      <dgm:t>
        <a:bodyPr/>
        <a:lstStyle/>
        <a:p>
          <a:r>
            <a:rPr lang="es-ES" dirty="0"/>
            <a:t>Requisitos</a:t>
          </a:r>
        </a:p>
      </dgm:t>
    </dgm:pt>
    <dgm:pt modelId="{FB904689-35F9-42CD-A46B-2D3FFC3730E3}" type="parTrans" cxnId="{2B9CE8FC-D171-415B-AED4-197D7A898313}">
      <dgm:prSet/>
      <dgm:spPr/>
      <dgm:t>
        <a:bodyPr/>
        <a:lstStyle/>
        <a:p>
          <a:endParaRPr lang="es-ES"/>
        </a:p>
      </dgm:t>
    </dgm:pt>
    <dgm:pt modelId="{E3AA8569-07C2-4218-B53F-81506184B0FA}" type="sibTrans" cxnId="{2B9CE8FC-D171-415B-AED4-197D7A898313}">
      <dgm:prSet/>
      <dgm:spPr/>
      <dgm:t>
        <a:bodyPr/>
        <a:lstStyle/>
        <a:p>
          <a:endParaRPr lang="es-ES"/>
        </a:p>
      </dgm:t>
    </dgm:pt>
    <dgm:pt modelId="{1DF7A010-0A2A-4443-9810-7E137B754536}">
      <dgm:prSet phldrT="[Texto]"/>
      <dgm:spPr/>
      <dgm:t>
        <a:bodyPr/>
        <a:lstStyle/>
        <a:p>
          <a:r>
            <a:rPr lang="es-ES" dirty="0"/>
            <a:t>Precisión:</a:t>
          </a:r>
        </a:p>
        <a:p>
          <a:r>
            <a:rPr lang="es-ES" dirty="0"/>
            <a:t>Horizontal (95%): 3m</a:t>
          </a:r>
        </a:p>
        <a:p>
          <a:r>
            <a:rPr lang="es-ES" dirty="0"/>
            <a:t>Vertical (95%): 4m</a:t>
          </a:r>
        </a:p>
      </dgm:t>
    </dgm:pt>
    <dgm:pt modelId="{FB33B678-34C3-42FA-9434-F62EE0213391}" type="parTrans" cxnId="{B95060E5-FE7A-4201-9A84-A8B1560B21E6}">
      <dgm:prSet/>
      <dgm:spPr/>
      <dgm:t>
        <a:bodyPr/>
        <a:lstStyle/>
        <a:p>
          <a:endParaRPr lang="es-ES"/>
        </a:p>
      </dgm:t>
    </dgm:pt>
    <dgm:pt modelId="{4C7CE84D-C53D-4849-821B-475612E85AB3}" type="sibTrans" cxnId="{B95060E5-FE7A-4201-9A84-A8B1560B21E6}">
      <dgm:prSet/>
      <dgm:spPr/>
      <dgm:t>
        <a:bodyPr/>
        <a:lstStyle/>
        <a:p>
          <a:endParaRPr lang="es-ES"/>
        </a:p>
      </dgm:t>
    </dgm:pt>
    <dgm:pt modelId="{14A31F15-9C6E-424F-8CBD-1B306138F46F}">
      <dgm:prSet phldrT="[Texto]"/>
      <dgm:spPr/>
      <dgm:t>
        <a:bodyPr/>
        <a:lstStyle/>
        <a:p>
          <a:r>
            <a:rPr lang="es-ES" dirty="0"/>
            <a:t>Integridad:</a:t>
          </a:r>
        </a:p>
        <a:p>
          <a:r>
            <a:rPr lang="es-ES" dirty="0"/>
            <a:t>Para un servicio LPV-200: </a:t>
          </a:r>
        </a:p>
        <a:p>
          <a:r>
            <a:rPr lang="es-ES" dirty="0"/>
            <a:t>1-2*10^-7</a:t>
          </a:r>
        </a:p>
        <a:p>
          <a:r>
            <a:rPr lang="es-ES" dirty="0"/>
            <a:t>Tiempo de alerta menor a 6 segundos</a:t>
          </a:r>
        </a:p>
      </dgm:t>
    </dgm:pt>
    <dgm:pt modelId="{46B51F00-CA24-4E0B-9BAA-5B198D569EDD}" type="parTrans" cxnId="{F4E96A04-367C-4446-9401-099C72BD36AA}">
      <dgm:prSet/>
      <dgm:spPr/>
      <dgm:t>
        <a:bodyPr/>
        <a:lstStyle/>
        <a:p>
          <a:endParaRPr lang="es-ES"/>
        </a:p>
      </dgm:t>
    </dgm:pt>
    <dgm:pt modelId="{B0A5B67E-B171-44DF-857A-E71B79FF00CF}" type="sibTrans" cxnId="{F4E96A04-367C-4446-9401-099C72BD36AA}">
      <dgm:prSet/>
      <dgm:spPr/>
      <dgm:t>
        <a:bodyPr/>
        <a:lstStyle/>
        <a:p>
          <a:endParaRPr lang="es-ES"/>
        </a:p>
      </dgm:t>
    </dgm:pt>
    <dgm:pt modelId="{3881015F-888F-4890-8E48-DE0E611DC666}">
      <dgm:prSet phldrT="[Texto]"/>
      <dgm:spPr/>
      <dgm:t>
        <a:bodyPr/>
        <a:lstStyle/>
        <a:p>
          <a:r>
            <a:rPr lang="es-ES" dirty="0"/>
            <a:t>Continuidad:</a:t>
          </a:r>
        </a:p>
        <a:p>
          <a:r>
            <a:rPr lang="es-ES" dirty="0"/>
            <a:t>Para un servicio LPV-200:</a:t>
          </a:r>
        </a:p>
        <a:p>
          <a:r>
            <a:rPr lang="es-ES" dirty="0"/>
            <a:t>1-1*10^4 cada 15 segundos en la zona CORE Europea</a:t>
          </a:r>
        </a:p>
        <a:p>
          <a:r>
            <a:rPr lang="es-ES" dirty="0"/>
            <a:t>1-5*10^4 cada 15 segundos en casi toda Europa</a:t>
          </a:r>
        </a:p>
        <a:p>
          <a:r>
            <a:rPr lang="es-ES" dirty="0"/>
            <a:t>1-1*10^3 cada 15 segundos en el resto</a:t>
          </a:r>
        </a:p>
        <a:p>
          <a:endParaRPr lang="es-ES" dirty="0"/>
        </a:p>
      </dgm:t>
    </dgm:pt>
    <dgm:pt modelId="{AE1B3FFD-C196-4D66-81F4-25BC0CBE1DCC}" type="parTrans" cxnId="{7C585FB2-06DA-421D-83F1-F5681B9E8938}">
      <dgm:prSet/>
      <dgm:spPr/>
      <dgm:t>
        <a:bodyPr/>
        <a:lstStyle/>
        <a:p>
          <a:endParaRPr lang="es-ES"/>
        </a:p>
      </dgm:t>
    </dgm:pt>
    <dgm:pt modelId="{304BC6E1-3E05-4CFF-BE08-D416AB849DE3}" type="sibTrans" cxnId="{7C585FB2-06DA-421D-83F1-F5681B9E8938}">
      <dgm:prSet/>
      <dgm:spPr/>
      <dgm:t>
        <a:bodyPr/>
        <a:lstStyle/>
        <a:p>
          <a:endParaRPr lang="es-ES"/>
        </a:p>
      </dgm:t>
    </dgm:pt>
    <dgm:pt modelId="{03D9CFF6-3973-41B0-8BC6-8FDD9CAD0847}">
      <dgm:prSet phldrT="[Texto]"/>
      <dgm:spPr/>
      <dgm:t>
        <a:bodyPr/>
        <a:lstStyle/>
        <a:p>
          <a:r>
            <a:rPr lang="es-ES" dirty="0"/>
            <a:t>Disponibilidad:</a:t>
          </a:r>
        </a:p>
        <a:p>
          <a:r>
            <a:rPr lang="es-ES" dirty="0"/>
            <a:t>0.99 para LPV en la mayor parte de Europa.</a:t>
          </a:r>
        </a:p>
      </dgm:t>
    </dgm:pt>
    <dgm:pt modelId="{6673EBE2-48B8-4BFD-8A75-3E239A7BDB9E}" type="parTrans" cxnId="{DD45C68D-69E6-4A3A-81D3-B7697DDF35DC}">
      <dgm:prSet/>
      <dgm:spPr/>
      <dgm:t>
        <a:bodyPr/>
        <a:lstStyle/>
        <a:p>
          <a:endParaRPr lang="es-ES"/>
        </a:p>
      </dgm:t>
    </dgm:pt>
    <dgm:pt modelId="{9F656949-B990-446C-8BB6-9BA69BF3002A}" type="sibTrans" cxnId="{DD45C68D-69E6-4A3A-81D3-B7697DDF35DC}">
      <dgm:prSet/>
      <dgm:spPr/>
      <dgm:t>
        <a:bodyPr/>
        <a:lstStyle/>
        <a:p>
          <a:endParaRPr lang="es-ES"/>
        </a:p>
      </dgm:t>
    </dgm:pt>
    <dgm:pt modelId="{B5F67575-61E4-4767-BC51-A43BE3DF0C6D}" type="pres">
      <dgm:prSet presAssocID="{27864B95-1EEA-4F76-90E4-0AFEA0107B81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8FC1457-8C2B-4C3E-8911-B2F5F79AD081}" type="pres">
      <dgm:prSet presAssocID="{27864B95-1EEA-4F76-90E4-0AFEA0107B81}" presName="matrix" presStyleCnt="0"/>
      <dgm:spPr/>
    </dgm:pt>
    <dgm:pt modelId="{29E67D51-DD37-4E68-94FB-08C7B26E7DDA}" type="pres">
      <dgm:prSet presAssocID="{27864B95-1EEA-4F76-90E4-0AFEA0107B81}" presName="tile1" presStyleLbl="node1" presStyleIdx="0" presStyleCnt="4"/>
      <dgm:spPr/>
    </dgm:pt>
    <dgm:pt modelId="{2FB59E00-3568-4E2E-A10F-A2D001D627C7}" type="pres">
      <dgm:prSet presAssocID="{27864B95-1EEA-4F76-90E4-0AFEA0107B8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6481767-B4A7-4913-8A80-73E8E181E5F0}" type="pres">
      <dgm:prSet presAssocID="{27864B95-1EEA-4F76-90E4-0AFEA0107B81}" presName="tile2" presStyleLbl="node1" presStyleIdx="1" presStyleCnt="4"/>
      <dgm:spPr/>
    </dgm:pt>
    <dgm:pt modelId="{6D98EEFA-0EAC-42C6-B259-32C68EBB4EBC}" type="pres">
      <dgm:prSet presAssocID="{27864B95-1EEA-4F76-90E4-0AFEA0107B8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D3E4C5D-8E6E-4A74-BCA3-54243E2CA188}" type="pres">
      <dgm:prSet presAssocID="{27864B95-1EEA-4F76-90E4-0AFEA0107B81}" presName="tile3" presStyleLbl="node1" presStyleIdx="2" presStyleCnt="4"/>
      <dgm:spPr/>
    </dgm:pt>
    <dgm:pt modelId="{9C656ADF-6593-4001-8B20-8258B37078E1}" type="pres">
      <dgm:prSet presAssocID="{27864B95-1EEA-4F76-90E4-0AFEA0107B8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476311F-E64F-47E3-83C3-B47B98FD24F2}" type="pres">
      <dgm:prSet presAssocID="{27864B95-1EEA-4F76-90E4-0AFEA0107B81}" presName="tile4" presStyleLbl="node1" presStyleIdx="3" presStyleCnt="4"/>
      <dgm:spPr/>
    </dgm:pt>
    <dgm:pt modelId="{747AE82C-F26B-4064-AEFC-279166217299}" type="pres">
      <dgm:prSet presAssocID="{27864B95-1EEA-4F76-90E4-0AFEA0107B8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243FF2B5-AC5B-402F-B46E-A372682215B9}" type="pres">
      <dgm:prSet presAssocID="{27864B95-1EEA-4F76-90E4-0AFEA0107B81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D95EB900-BFB0-459F-8CAC-10BF446BCDE5}" type="presOf" srcId="{03D9CFF6-3973-41B0-8BC6-8FDD9CAD0847}" destId="{747AE82C-F26B-4064-AEFC-279166217299}" srcOrd="1" destOrd="0" presId="urn:microsoft.com/office/officeart/2005/8/layout/matrix1"/>
    <dgm:cxn modelId="{F4E96A04-367C-4446-9401-099C72BD36AA}" srcId="{D25D5D16-43CF-425E-B230-C5F1E17D87A9}" destId="{14A31F15-9C6E-424F-8CBD-1B306138F46F}" srcOrd="1" destOrd="0" parTransId="{46B51F00-CA24-4E0B-9BAA-5B198D569EDD}" sibTransId="{B0A5B67E-B171-44DF-857A-E71B79FF00CF}"/>
    <dgm:cxn modelId="{AAF7133B-FBF9-4829-919C-CAFBC6F2E39F}" type="presOf" srcId="{14A31F15-9C6E-424F-8CBD-1B306138F46F}" destId="{86481767-B4A7-4913-8A80-73E8E181E5F0}" srcOrd="0" destOrd="0" presId="urn:microsoft.com/office/officeart/2005/8/layout/matrix1"/>
    <dgm:cxn modelId="{421A3F58-3375-4230-8A2F-57F581BF091E}" type="presOf" srcId="{1DF7A010-0A2A-4443-9810-7E137B754536}" destId="{29E67D51-DD37-4E68-94FB-08C7B26E7DDA}" srcOrd="0" destOrd="0" presId="urn:microsoft.com/office/officeart/2005/8/layout/matrix1"/>
    <dgm:cxn modelId="{C106A27D-18C5-4599-8B1A-1729BA7BB30B}" type="presOf" srcId="{D25D5D16-43CF-425E-B230-C5F1E17D87A9}" destId="{243FF2B5-AC5B-402F-B46E-A372682215B9}" srcOrd="0" destOrd="0" presId="urn:microsoft.com/office/officeart/2005/8/layout/matrix1"/>
    <dgm:cxn modelId="{DD45C68D-69E6-4A3A-81D3-B7697DDF35DC}" srcId="{D25D5D16-43CF-425E-B230-C5F1E17D87A9}" destId="{03D9CFF6-3973-41B0-8BC6-8FDD9CAD0847}" srcOrd="3" destOrd="0" parTransId="{6673EBE2-48B8-4BFD-8A75-3E239A7BDB9E}" sibTransId="{9F656949-B990-446C-8BB6-9BA69BF3002A}"/>
    <dgm:cxn modelId="{F72574A0-EA37-4EF7-A032-DA6A6543F356}" type="presOf" srcId="{3881015F-888F-4890-8E48-DE0E611DC666}" destId="{DD3E4C5D-8E6E-4A74-BCA3-54243E2CA188}" srcOrd="0" destOrd="0" presId="urn:microsoft.com/office/officeart/2005/8/layout/matrix1"/>
    <dgm:cxn modelId="{7C585FB2-06DA-421D-83F1-F5681B9E8938}" srcId="{D25D5D16-43CF-425E-B230-C5F1E17D87A9}" destId="{3881015F-888F-4890-8E48-DE0E611DC666}" srcOrd="2" destOrd="0" parTransId="{AE1B3FFD-C196-4D66-81F4-25BC0CBE1DCC}" sibTransId="{304BC6E1-3E05-4CFF-BE08-D416AB849DE3}"/>
    <dgm:cxn modelId="{6FED8EB9-F780-4B12-AAEF-7E6FC5E35669}" type="presOf" srcId="{14A31F15-9C6E-424F-8CBD-1B306138F46F}" destId="{6D98EEFA-0EAC-42C6-B259-32C68EBB4EBC}" srcOrd="1" destOrd="0" presId="urn:microsoft.com/office/officeart/2005/8/layout/matrix1"/>
    <dgm:cxn modelId="{02BB1BBF-755D-434B-84E1-AAFFA7BB0B73}" type="presOf" srcId="{03D9CFF6-3973-41B0-8BC6-8FDD9CAD0847}" destId="{2476311F-E64F-47E3-83C3-B47B98FD24F2}" srcOrd="0" destOrd="0" presId="urn:microsoft.com/office/officeart/2005/8/layout/matrix1"/>
    <dgm:cxn modelId="{6A592BCF-31E4-48F4-B2DB-698853C017EC}" type="presOf" srcId="{27864B95-1EEA-4F76-90E4-0AFEA0107B81}" destId="{B5F67575-61E4-4767-BC51-A43BE3DF0C6D}" srcOrd="0" destOrd="0" presId="urn:microsoft.com/office/officeart/2005/8/layout/matrix1"/>
    <dgm:cxn modelId="{B95060E5-FE7A-4201-9A84-A8B1560B21E6}" srcId="{D25D5D16-43CF-425E-B230-C5F1E17D87A9}" destId="{1DF7A010-0A2A-4443-9810-7E137B754536}" srcOrd="0" destOrd="0" parTransId="{FB33B678-34C3-42FA-9434-F62EE0213391}" sibTransId="{4C7CE84D-C53D-4849-821B-475612E85AB3}"/>
    <dgm:cxn modelId="{E01823E8-C7D1-43E5-A75A-DF9C931823E7}" type="presOf" srcId="{3881015F-888F-4890-8E48-DE0E611DC666}" destId="{9C656ADF-6593-4001-8B20-8258B37078E1}" srcOrd="1" destOrd="0" presId="urn:microsoft.com/office/officeart/2005/8/layout/matrix1"/>
    <dgm:cxn modelId="{2B9CE8FC-D171-415B-AED4-197D7A898313}" srcId="{27864B95-1EEA-4F76-90E4-0AFEA0107B81}" destId="{D25D5D16-43CF-425E-B230-C5F1E17D87A9}" srcOrd="0" destOrd="0" parTransId="{FB904689-35F9-42CD-A46B-2D3FFC3730E3}" sibTransId="{E3AA8569-07C2-4218-B53F-81506184B0FA}"/>
    <dgm:cxn modelId="{65B1E7FE-9FCB-4CF6-824C-F78C8DE272F7}" type="presOf" srcId="{1DF7A010-0A2A-4443-9810-7E137B754536}" destId="{2FB59E00-3568-4E2E-A10F-A2D001D627C7}" srcOrd="1" destOrd="0" presId="urn:microsoft.com/office/officeart/2005/8/layout/matrix1"/>
    <dgm:cxn modelId="{C35B0531-FA2D-457D-9304-2D845AA3DE03}" type="presParOf" srcId="{B5F67575-61E4-4767-BC51-A43BE3DF0C6D}" destId="{D8FC1457-8C2B-4C3E-8911-B2F5F79AD081}" srcOrd="0" destOrd="0" presId="urn:microsoft.com/office/officeart/2005/8/layout/matrix1"/>
    <dgm:cxn modelId="{55E28C35-D888-471B-B01B-F8D740D20499}" type="presParOf" srcId="{D8FC1457-8C2B-4C3E-8911-B2F5F79AD081}" destId="{29E67D51-DD37-4E68-94FB-08C7B26E7DDA}" srcOrd="0" destOrd="0" presId="urn:microsoft.com/office/officeart/2005/8/layout/matrix1"/>
    <dgm:cxn modelId="{54DFD61B-C602-4EEE-BD2D-FF70BBD6F372}" type="presParOf" srcId="{D8FC1457-8C2B-4C3E-8911-B2F5F79AD081}" destId="{2FB59E00-3568-4E2E-A10F-A2D001D627C7}" srcOrd="1" destOrd="0" presId="urn:microsoft.com/office/officeart/2005/8/layout/matrix1"/>
    <dgm:cxn modelId="{136C80AC-EDE8-412B-BCD7-28079128EB3A}" type="presParOf" srcId="{D8FC1457-8C2B-4C3E-8911-B2F5F79AD081}" destId="{86481767-B4A7-4913-8A80-73E8E181E5F0}" srcOrd="2" destOrd="0" presId="urn:microsoft.com/office/officeart/2005/8/layout/matrix1"/>
    <dgm:cxn modelId="{82697745-3DDD-4863-A744-FDDD237B7AEA}" type="presParOf" srcId="{D8FC1457-8C2B-4C3E-8911-B2F5F79AD081}" destId="{6D98EEFA-0EAC-42C6-B259-32C68EBB4EBC}" srcOrd="3" destOrd="0" presId="urn:microsoft.com/office/officeart/2005/8/layout/matrix1"/>
    <dgm:cxn modelId="{ECB8C763-100A-47A6-BB92-240A8874CAB7}" type="presParOf" srcId="{D8FC1457-8C2B-4C3E-8911-B2F5F79AD081}" destId="{DD3E4C5D-8E6E-4A74-BCA3-54243E2CA188}" srcOrd="4" destOrd="0" presId="urn:microsoft.com/office/officeart/2005/8/layout/matrix1"/>
    <dgm:cxn modelId="{33150423-2953-480C-923C-C73F3F581F51}" type="presParOf" srcId="{D8FC1457-8C2B-4C3E-8911-B2F5F79AD081}" destId="{9C656ADF-6593-4001-8B20-8258B37078E1}" srcOrd="5" destOrd="0" presId="urn:microsoft.com/office/officeart/2005/8/layout/matrix1"/>
    <dgm:cxn modelId="{3C67006D-1B62-4FBB-BA15-CB352EA96360}" type="presParOf" srcId="{D8FC1457-8C2B-4C3E-8911-B2F5F79AD081}" destId="{2476311F-E64F-47E3-83C3-B47B98FD24F2}" srcOrd="6" destOrd="0" presId="urn:microsoft.com/office/officeart/2005/8/layout/matrix1"/>
    <dgm:cxn modelId="{919EC153-E518-421A-96BC-D251E2F28E70}" type="presParOf" srcId="{D8FC1457-8C2B-4C3E-8911-B2F5F79AD081}" destId="{747AE82C-F26B-4064-AEFC-279166217299}" srcOrd="7" destOrd="0" presId="urn:microsoft.com/office/officeart/2005/8/layout/matrix1"/>
    <dgm:cxn modelId="{9B297F4B-C230-4F88-AE4F-56AAC66DCA03}" type="presParOf" srcId="{B5F67575-61E4-4767-BC51-A43BE3DF0C6D}" destId="{243FF2B5-AC5B-402F-B46E-A372682215B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42F56-1917-4B13-9923-0264FF0F3B57}">
      <dsp:nvSpPr>
        <dsp:cNvPr id="0" name=""/>
        <dsp:cNvSpPr/>
      </dsp:nvSpPr>
      <dsp:spPr>
        <a:xfrm rot="5400000">
          <a:off x="5575431" y="-2242283"/>
          <a:ext cx="974080" cy="5705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Mejora de calidad y distribución de datos digitales de obstáculos y terreno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Evolución del NOTAM al NOTAM digital</a:t>
          </a:r>
        </a:p>
      </dsp:txBody>
      <dsp:txXfrm rot="-5400000">
        <a:off x="3209544" y="171155"/>
        <a:ext cx="5658305" cy="878978"/>
      </dsp:txXfrm>
    </dsp:sp>
    <dsp:sp modelId="{663BCD2B-3EA2-4765-A9F8-9957CAECE880}">
      <dsp:nvSpPr>
        <dsp:cNvPr id="0" name=""/>
        <dsp:cNvSpPr/>
      </dsp:nvSpPr>
      <dsp:spPr>
        <a:xfrm>
          <a:off x="0" y="1844"/>
          <a:ext cx="3209544" cy="121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Consolidación</a:t>
          </a:r>
        </a:p>
      </dsp:txBody>
      <dsp:txXfrm>
        <a:off x="59438" y="61282"/>
        <a:ext cx="3090668" cy="1098724"/>
      </dsp:txXfrm>
    </dsp:sp>
    <dsp:sp modelId="{FA0843E1-C192-4E12-9C9D-E211EC8CCAD7}">
      <dsp:nvSpPr>
        <dsp:cNvPr id="0" name=""/>
        <dsp:cNvSpPr/>
      </dsp:nvSpPr>
      <dsp:spPr>
        <a:xfrm rot="5400000">
          <a:off x="5575431" y="-963803"/>
          <a:ext cx="974080" cy="5705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Implicación de todo el mundo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Uso de datos estructurados y SIG</a:t>
          </a:r>
        </a:p>
      </dsp:txBody>
      <dsp:txXfrm rot="-5400000">
        <a:off x="3209544" y="1449635"/>
        <a:ext cx="5658305" cy="878978"/>
      </dsp:txXfrm>
    </dsp:sp>
    <dsp:sp modelId="{A18EA487-B574-4252-900F-56B817318F16}">
      <dsp:nvSpPr>
        <dsp:cNvPr id="0" name=""/>
        <dsp:cNvSpPr/>
      </dsp:nvSpPr>
      <dsp:spPr>
        <a:xfrm>
          <a:off x="0" y="1280324"/>
          <a:ext cx="3209544" cy="121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Paso al entorno digital</a:t>
          </a:r>
        </a:p>
      </dsp:txBody>
      <dsp:txXfrm>
        <a:off x="59438" y="1339762"/>
        <a:ext cx="3090668" cy="1098724"/>
      </dsp:txXfrm>
    </dsp:sp>
    <dsp:sp modelId="{34BF0F16-8912-4FA6-A616-BD21E09C4D99}">
      <dsp:nvSpPr>
        <dsp:cNvPr id="0" name=""/>
        <dsp:cNvSpPr/>
      </dsp:nvSpPr>
      <dsp:spPr>
        <a:xfrm rot="5400000">
          <a:off x="5575431" y="314677"/>
          <a:ext cx="974080" cy="5705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Desarrollo de productos y nuevos servicios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Modelo de intercambio de datos aeronáuticos único</a:t>
          </a:r>
        </a:p>
      </dsp:txBody>
      <dsp:txXfrm rot="-5400000">
        <a:off x="3209544" y="2728116"/>
        <a:ext cx="5658305" cy="878978"/>
      </dsp:txXfrm>
    </dsp:sp>
    <dsp:sp modelId="{7D929A0E-633A-4091-8B6E-19394FE8AAB8}">
      <dsp:nvSpPr>
        <dsp:cNvPr id="0" name=""/>
        <dsp:cNvSpPr/>
      </dsp:nvSpPr>
      <dsp:spPr>
        <a:xfrm>
          <a:off x="0" y="2558805"/>
          <a:ext cx="3209544" cy="121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Gestión de la información</a:t>
          </a:r>
        </a:p>
      </dsp:txBody>
      <dsp:txXfrm>
        <a:off x="59438" y="2618243"/>
        <a:ext cx="3090668" cy="10987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27356-8F3F-4C52-89DC-9FEF1B962896}">
      <dsp:nvSpPr>
        <dsp:cNvPr id="0" name=""/>
        <dsp:cNvSpPr/>
      </dsp:nvSpPr>
      <dsp:spPr>
        <a:xfrm rot="16200000">
          <a:off x="71350" y="-70224"/>
          <a:ext cx="2785533" cy="2925982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645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EAD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Proyecto desarrollado por EUROCONTROL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Base de datos aeronáutica siguiendo el estándar AIXM</a:t>
          </a:r>
        </a:p>
      </dsp:txBody>
      <dsp:txXfrm rot="5400000">
        <a:off x="1126" y="557107"/>
        <a:ext cx="2925982" cy="1671319"/>
      </dsp:txXfrm>
    </dsp:sp>
    <dsp:sp modelId="{75423E5D-A079-4E27-BD32-DC98B4735B9F}">
      <dsp:nvSpPr>
        <dsp:cNvPr id="0" name=""/>
        <dsp:cNvSpPr/>
      </dsp:nvSpPr>
      <dsp:spPr>
        <a:xfrm rot="16200000">
          <a:off x="3216781" y="-70224"/>
          <a:ext cx="2785533" cy="2925982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645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 err="1"/>
            <a:t>SmartAIM</a:t>
          </a:r>
          <a:endParaRPr lang="es-ES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Proyecto desarrollado por </a:t>
          </a:r>
          <a:r>
            <a:rPr lang="es-ES" sz="1600" kern="1200" dirty="0" err="1"/>
            <a:t>Frequentis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Automatización de la gestión de la información aeronáutica</a:t>
          </a:r>
        </a:p>
      </dsp:txBody>
      <dsp:txXfrm rot="5400000">
        <a:off x="3146557" y="557107"/>
        <a:ext cx="2925982" cy="1671319"/>
      </dsp:txXfrm>
    </dsp:sp>
    <dsp:sp modelId="{D4FCA21E-AA4F-49FE-89BF-E8B4BDACBCF8}">
      <dsp:nvSpPr>
        <dsp:cNvPr id="0" name=""/>
        <dsp:cNvSpPr/>
      </dsp:nvSpPr>
      <dsp:spPr>
        <a:xfrm rot="16200000">
          <a:off x="6362213" y="-70224"/>
          <a:ext cx="2785533" cy="2925982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645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SWIM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Programa tecnológico avanzado desarrollado por la FAA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Facilita la compartición de información ATM.</a:t>
          </a:r>
        </a:p>
      </dsp:txBody>
      <dsp:txXfrm rot="5400000">
        <a:off x="6291989" y="557107"/>
        <a:ext cx="2925982" cy="16713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353CA-C74B-4733-9031-884B6211156F}">
      <dsp:nvSpPr>
        <dsp:cNvPr id="0" name=""/>
        <dsp:cNvSpPr/>
      </dsp:nvSpPr>
      <dsp:spPr>
        <a:xfrm>
          <a:off x="1236260" y="1511050"/>
          <a:ext cx="1750839" cy="87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Medios con los que se ha dispuesto información aeronáutica.</a:t>
          </a:r>
        </a:p>
      </dsp:txBody>
      <dsp:txXfrm>
        <a:off x="1261900" y="1536690"/>
        <a:ext cx="1699559" cy="824139"/>
      </dsp:txXfrm>
    </dsp:sp>
    <dsp:sp modelId="{B736D8D9-CDC0-4547-8436-2D5CC2B13747}">
      <dsp:nvSpPr>
        <dsp:cNvPr id="0" name=""/>
        <dsp:cNvSpPr/>
      </dsp:nvSpPr>
      <dsp:spPr>
        <a:xfrm rot="18289469">
          <a:off x="2724082" y="1425178"/>
          <a:ext cx="122636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226368" y="2021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306607" y="1414734"/>
        <a:ext cx="61318" cy="61318"/>
      </dsp:txXfrm>
    </dsp:sp>
    <dsp:sp modelId="{A14EC78E-F950-4CDA-8C10-C6C6AB595150}">
      <dsp:nvSpPr>
        <dsp:cNvPr id="0" name=""/>
        <dsp:cNvSpPr/>
      </dsp:nvSpPr>
      <dsp:spPr>
        <a:xfrm>
          <a:off x="3687434" y="504317"/>
          <a:ext cx="1750839" cy="87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Cartas tradicionales en papel</a:t>
          </a:r>
        </a:p>
      </dsp:txBody>
      <dsp:txXfrm>
        <a:off x="3713074" y="529957"/>
        <a:ext cx="1699559" cy="824139"/>
      </dsp:txXfrm>
    </dsp:sp>
    <dsp:sp modelId="{A6A536AA-FF47-4036-9D2F-6E950977569A}">
      <dsp:nvSpPr>
        <dsp:cNvPr id="0" name=""/>
        <dsp:cNvSpPr/>
      </dsp:nvSpPr>
      <dsp:spPr>
        <a:xfrm rot="19457599">
          <a:off x="5357208" y="670129"/>
          <a:ext cx="86246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62465" y="202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66880" y="668782"/>
        <a:ext cx="43123" cy="43123"/>
      </dsp:txXfrm>
    </dsp:sp>
    <dsp:sp modelId="{684FB0E1-4C90-4D5F-B3A3-1B888E1C3EFC}">
      <dsp:nvSpPr>
        <dsp:cNvPr id="0" name=""/>
        <dsp:cNvSpPr/>
      </dsp:nvSpPr>
      <dsp:spPr>
        <a:xfrm>
          <a:off x="6138609" y="951"/>
          <a:ext cx="1750839" cy="87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Cartas de vuelo visual</a:t>
          </a:r>
        </a:p>
      </dsp:txBody>
      <dsp:txXfrm>
        <a:off x="6164249" y="26591"/>
        <a:ext cx="1699559" cy="824139"/>
      </dsp:txXfrm>
    </dsp:sp>
    <dsp:sp modelId="{5DA209CE-8B5A-4384-8E6E-A10415A1AC07}">
      <dsp:nvSpPr>
        <dsp:cNvPr id="0" name=""/>
        <dsp:cNvSpPr/>
      </dsp:nvSpPr>
      <dsp:spPr>
        <a:xfrm rot="2142401">
          <a:off x="5357208" y="1173495"/>
          <a:ext cx="86246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62465" y="202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66880" y="1172149"/>
        <a:ext cx="43123" cy="43123"/>
      </dsp:txXfrm>
    </dsp:sp>
    <dsp:sp modelId="{17DEBDCA-A683-4752-9BB8-BDA6BCDF1680}">
      <dsp:nvSpPr>
        <dsp:cNvPr id="0" name=""/>
        <dsp:cNvSpPr/>
      </dsp:nvSpPr>
      <dsp:spPr>
        <a:xfrm>
          <a:off x="6138609" y="1007684"/>
          <a:ext cx="1750839" cy="87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Cartas de vuelo instrumental</a:t>
          </a:r>
        </a:p>
      </dsp:txBody>
      <dsp:txXfrm>
        <a:off x="6164249" y="1033324"/>
        <a:ext cx="1699559" cy="824139"/>
      </dsp:txXfrm>
    </dsp:sp>
    <dsp:sp modelId="{D4304586-1C7A-4A29-89FC-67E5B1A75F70}">
      <dsp:nvSpPr>
        <dsp:cNvPr id="0" name=""/>
        <dsp:cNvSpPr/>
      </dsp:nvSpPr>
      <dsp:spPr>
        <a:xfrm>
          <a:off x="2987099" y="1928545"/>
          <a:ext cx="70033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00335" y="2021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319758" y="1931251"/>
        <a:ext cx="35016" cy="35016"/>
      </dsp:txXfrm>
    </dsp:sp>
    <dsp:sp modelId="{FBBED3DA-3EBA-4597-BD68-30AF0872E404}">
      <dsp:nvSpPr>
        <dsp:cNvPr id="0" name=""/>
        <dsp:cNvSpPr/>
      </dsp:nvSpPr>
      <dsp:spPr>
        <a:xfrm>
          <a:off x="3687434" y="1511050"/>
          <a:ext cx="1750839" cy="87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Cartas digitales</a:t>
          </a:r>
        </a:p>
      </dsp:txBody>
      <dsp:txXfrm>
        <a:off x="3713074" y="1536690"/>
        <a:ext cx="1699559" cy="824139"/>
      </dsp:txXfrm>
    </dsp:sp>
    <dsp:sp modelId="{D7E89E6F-4B0F-426D-8DE4-F7F64A1A8FA5}">
      <dsp:nvSpPr>
        <dsp:cNvPr id="0" name=""/>
        <dsp:cNvSpPr/>
      </dsp:nvSpPr>
      <dsp:spPr>
        <a:xfrm rot="3310531">
          <a:off x="2724082" y="2431911"/>
          <a:ext cx="122636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226368" y="2021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306607" y="2421467"/>
        <a:ext cx="61318" cy="61318"/>
      </dsp:txXfrm>
    </dsp:sp>
    <dsp:sp modelId="{E68A795D-816F-486A-AE87-1B59EC78F44C}">
      <dsp:nvSpPr>
        <dsp:cNvPr id="0" name=""/>
        <dsp:cNvSpPr/>
      </dsp:nvSpPr>
      <dsp:spPr>
        <a:xfrm>
          <a:off x="3687434" y="2517782"/>
          <a:ext cx="1750839" cy="87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Displays de navegación</a:t>
          </a:r>
        </a:p>
      </dsp:txBody>
      <dsp:txXfrm>
        <a:off x="3713074" y="2543422"/>
        <a:ext cx="1699559" cy="824139"/>
      </dsp:txXfrm>
    </dsp:sp>
    <dsp:sp modelId="{C4CA1B66-653B-4052-B4CE-E3BC1D532012}">
      <dsp:nvSpPr>
        <dsp:cNvPr id="0" name=""/>
        <dsp:cNvSpPr/>
      </dsp:nvSpPr>
      <dsp:spPr>
        <a:xfrm rot="19457599">
          <a:off x="5357208" y="2683594"/>
          <a:ext cx="86246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62465" y="202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66880" y="2682247"/>
        <a:ext cx="43123" cy="43123"/>
      </dsp:txXfrm>
    </dsp:sp>
    <dsp:sp modelId="{B4D3B1C0-FB5A-4B3A-B3D2-3CA20D504034}">
      <dsp:nvSpPr>
        <dsp:cNvPr id="0" name=""/>
        <dsp:cNvSpPr/>
      </dsp:nvSpPr>
      <dsp:spPr>
        <a:xfrm>
          <a:off x="6138609" y="2014416"/>
          <a:ext cx="1750839" cy="87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Primary</a:t>
          </a:r>
          <a:r>
            <a:rPr lang="es-ES" sz="1400" kern="1200" dirty="0"/>
            <a:t> Flight Display</a:t>
          </a:r>
        </a:p>
      </dsp:txBody>
      <dsp:txXfrm>
        <a:off x="6164249" y="2040056"/>
        <a:ext cx="1699559" cy="824139"/>
      </dsp:txXfrm>
    </dsp:sp>
    <dsp:sp modelId="{CB4FE1BC-2581-427F-917B-81881CD1B88A}">
      <dsp:nvSpPr>
        <dsp:cNvPr id="0" name=""/>
        <dsp:cNvSpPr/>
      </dsp:nvSpPr>
      <dsp:spPr>
        <a:xfrm rot="2142401">
          <a:off x="5357208" y="3186960"/>
          <a:ext cx="86246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62465" y="202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66880" y="3185613"/>
        <a:ext cx="43123" cy="43123"/>
      </dsp:txXfrm>
    </dsp:sp>
    <dsp:sp modelId="{5060EEAA-D98D-4720-89A6-B9EBFAAE2ED2}">
      <dsp:nvSpPr>
        <dsp:cNvPr id="0" name=""/>
        <dsp:cNvSpPr/>
      </dsp:nvSpPr>
      <dsp:spPr>
        <a:xfrm>
          <a:off x="6138609" y="3021148"/>
          <a:ext cx="1750839" cy="87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Electronic </a:t>
          </a:r>
          <a:r>
            <a:rPr lang="es-ES" sz="1400" kern="1200" dirty="0" err="1"/>
            <a:t>Honizontal</a:t>
          </a:r>
          <a:r>
            <a:rPr lang="es-ES" sz="1400" kern="1200" dirty="0"/>
            <a:t> </a:t>
          </a:r>
          <a:r>
            <a:rPr lang="es-ES" sz="1400" kern="1200" dirty="0" err="1"/>
            <a:t>Situation</a:t>
          </a:r>
          <a:r>
            <a:rPr lang="es-ES" sz="1400" kern="1200" dirty="0"/>
            <a:t> </a:t>
          </a:r>
          <a:r>
            <a:rPr lang="es-ES" sz="1400" kern="1200" dirty="0" err="1"/>
            <a:t>Indicator</a:t>
          </a:r>
          <a:endParaRPr lang="es-ES" sz="1400" kern="1200" dirty="0"/>
        </a:p>
      </dsp:txBody>
      <dsp:txXfrm>
        <a:off x="6164249" y="3046788"/>
        <a:ext cx="1699559" cy="8241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67D51-DD37-4E68-94FB-08C7B26E7DDA}">
      <dsp:nvSpPr>
        <dsp:cNvPr id="0" name=""/>
        <dsp:cNvSpPr/>
      </dsp:nvSpPr>
      <dsp:spPr>
        <a:xfrm rot="16200000">
          <a:off x="1206034" y="-1206034"/>
          <a:ext cx="2273438" cy="468550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Precisión: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Horizontal (95%): 3m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Vertical (95%): 4m</a:t>
          </a:r>
        </a:p>
      </dsp:txBody>
      <dsp:txXfrm rot="5400000">
        <a:off x="0" y="0"/>
        <a:ext cx="4685506" cy="1705078"/>
      </dsp:txXfrm>
    </dsp:sp>
    <dsp:sp modelId="{86481767-B4A7-4913-8A80-73E8E181E5F0}">
      <dsp:nvSpPr>
        <dsp:cNvPr id="0" name=""/>
        <dsp:cNvSpPr/>
      </dsp:nvSpPr>
      <dsp:spPr>
        <a:xfrm>
          <a:off x="4685506" y="0"/>
          <a:ext cx="4685506" cy="227343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Integridad: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Para un servicio LPV-200: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1-2*10^-7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Tiempo de alerta menor a 6 segundos</a:t>
          </a:r>
        </a:p>
      </dsp:txBody>
      <dsp:txXfrm>
        <a:off x="4685506" y="0"/>
        <a:ext cx="4685506" cy="1705078"/>
      </dsp:txXfrm>
    </dsp:sp>
    <dsp:sp modelId="{DD3E4C5D-8E6E-4A74-BCA3-54243E2CA188}">
      <dsp:nvSpPr>
        <dsp:cNvPr id="0" name=""/>
        <dsp:cNvSpPr/>
      </dsp:nvSpPr>
      <dsp:spPr>
        <a:xfrm rot="10800000">
          <a:off x="0" y="2273438"/>
          <a:ext cx="4685506" cy="227343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Continuidad: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Para un servicio LPV-200: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1-1*10^4 cada 15 segundos en la zona CORE Europea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1-5*10^4 cada 15 segundos en casi toda Europa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1-1*10^3 cada 15 segundos en el resto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300" kern="1200" dirty="0"/>
        </a:p>
      </dsp:txBody>
      <dsp:txXfrm rot="10800000">
        <a:off x="0" y="2841797"/>
        <a:ext cx="4685506" cy="1705078"/>
      </dsp:txXfrm>
    </dsp:sp>
    <dsp:sp modelId="{2476311F-E64F-47E3-83C3-B47B98FD24F2}">
      <dsp:nvSpPr>
        <dsp:cNvPr id="0" name=""/>
        <dsp:cNvSpPr/>
      </dsp:nvSpPr>
      <dsp:spPr>
        <a:xfrm rot="5400000">
          <a:off x="5891540" y="1067403"/>
          <a:ext cx="2273438" cy="468550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Disponibilidad: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0.99 para LPV en la mayor parte de Europa.</a:t>
          </a:r>
        </a:p>
      </dsp:txBody>
      <dsp:txXfrm rot="-5400000">
        <a:off x="4685506" y="2841797"/>
        <a:ext cx="4685506" cy="1705078"/>
      </dsp:txXfrm>
    </dsp:sp>
    <dsp:sp modelId="{243FF2B5-AC5B-402F-B46E-A372682215B9}">
      <dsp:nvSpPr>
        <dsp:cNvPr id="0" name=""/>
        <dsp:cNvSpPr/>
      </dsp:nvSpPr>
      <dsp:spPr>
        <a:xfrm>
          <a:off x="3279854" y="1705078"/>
          <a:ext cx="2811303" cy="1136719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Requisitos</a:t>
          </a:r>
        </a:p>
      </dsp:txBody>
      <dsp:txXfrm>
        <a:off x="3335344" y="1760568"/>
        <a:ext cx="2700323" cy="1025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4B86E-1062-4971-8B11-89CE32C021F0}" type="datetimeFigureOut">
              <a:rPr lang="es-ES" smtClean="0"/>
              <a:t>13/07/2017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135B3-19FD-49A9-877D-58D48DE708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463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343-5E1E-40F4-BBEA-A73F54B766FF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F5D3D-2A78-4967-B824-6696A8C86512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92333" y="7524388"/>
            <a:ext cx="1812472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9" name="Picture 4" descr="Resultado de imagen de logo etsid sin fondo">
            <a:extLst>
              <a:ext uri="{FF2B5EF4-FFF2-40B4-BE49-F238E27FC236}">
                <a16:creationId xmlns:a16="http://schemas.microsoft.com/office/drawing/2014/main" id="{575D11F9-F5E6-4090-898A-873BBF36D2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40" y="6149558"/>
            <a:ext cx="2423781" cy="61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Resultado de imagen de logo upv sin fondo">
            <a:extLst>
              <a:ext uri="{FF2B5EF4-FFF2-40B4-BE49-F238E27FC236}">
                <a16:creationId xmlns:a16="http://schemas.microsoft.com/office/drawing/2014/main" id="{6FB07325-F595-41D2-B1A4-77ADB214A9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590" y="6046515"/>
            <a:ext cx="2295467" cy="81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517AE-9B6A-4BEE-9CC5-5DCD1A6473CF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4344-8CAB-4DA6-A58E-98BA59CA5AF4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995F-FC8C-40EC-B0B1-502E2A70E828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104A-26C5-4999-A701-8A9A03EC1548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510C-AB8F-4291-9DEF-85ADA276C7DA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92370-F9F5-44F3-B839-8A6317FB9DFA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87C3-54E7-4E58-A64B-78BFDB9C4F47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8A68-6ED3-4ED4-B231-BD9720285C9C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F5D8-A1C7-4528-908F-0E86B4CC41D6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35F4C-CC11-44E9-9B74-DCE3700E65F1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B75F3-F434-4A1E-8479-54B6E319BD68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E8EF-58D7-4C28-808B-6564B19AAF51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33D6-D3B1-4CFD-9122-AFD6CC380DB4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7EDD-7BCF-4252-B784-AF37D7A4492E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63CF6-25E8-48DB-A898-C6D248AA484F}" type="datetime1">
              <a:rPr lang="en-US" smtClean="0"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gdiario@etsid.upv.e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E98CFC-7546-43DF-8DF5-5C6B22822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641405"/>
            <a:ext cx="8915399" cy="2262781"/>
          </a:xfrm>
        </p:spPr>
        <p:txBody>
          <a:bodyPr>
            <a:noAutofit/>
          </a:bodyPr>
          <a:lstStyle/>
          <a:p>
            <a:r>
              <a:rPr lang="es-ES" sz="3200" dirty="0"/>
              <a:t>Integración de los Sistemas de Gestión de la Información Geográfica para el desarrollo de aplicaciones en Navegación Aérea, Aeropuertos y Sector Aeroespacial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8A133E-4D76-4045-8686-588AAFE85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1" y="3949148"/>
            <a:ext cx="8915399" cy="1896817"/>
          </a:xfrm>
        </p:spPr>
        <p:txBody>
          <a:bodyPr/>
          <a:lstStyle/>
          <a:p>
            <a:pPr algn="r"/>
            <a:r>
              <a:rPr lang="es-ES" dirty="0"/>
              <a:t>Ignacio José Díaz Ríos (</a:t>
            </a:r>
            <a:r>
              <a:rPr lang="es-ES" dirty="0">
                <a:hlinkClick r:id="rId2"/>
              </a:rPr>
              <a:t>igdiario@etsid.upv.es</a:t>
            </a:r>
            <a:r>
              <a:rPr lang="es-ES" dirty="0"/>
              <a:t>)</a:t>
            </a:r>
          </a:p>
          <a:p>
            <a:pPr algn="r"/>
            <a:r>
              <a:rPr lang="es-ES" dirty="0"/>
              <a:t>Directores: Áurea Gallego Salguero e Israel Quintanilla García</a:t>
            </a:r>
          </a:p>
          <a:p>
            <a:pPr algn="r"/>
            <a:r>
              <a:rPr lang="es-ES" dirty="0"/>
              <a:t>Escuela Técnica Superior en Ingeniería del Diseño (ETSID)</a:t>
            </a:r>
          </a:p>
          <a:p>
            <a:pPr algn="r"/>
            <a:r>
              <a:rPr lang="es-ES" dirty="0"/>
              <a:t>Grado en Ingeniería Aeroespacial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2E6CD3D-4628-41E4-8166-7826F727D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8" name="Picture 4" descr="Resultado de imagen de logo etsid sin fondo">
            <a:extLst>
              <a:ext uri="{FF2B5EF4-FFF2-40B4-BE49-F238E27FC236}">
                <a16:creationId xmlns:a16="http://schemas.microsoft.com/office/drawing/2014/main" id="{9C5A3F07-8C12-466A-A5DD-1274D9488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39" y="6149282"/>
            <a:ext cx="2476755" cy="63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de logo upv sin fondo">
            <a:extLst>
              <a:ext uri="{FF2B5EF4-FFF2-40B4-BE49-F238E27FC236}">
                <a16:creationId xmlns:a16="http://schemas.microsoft.com/office/drawing/2014/main" id="{942223BD-87C4-406D-AE32-FB3784D1B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591" y="6042032"/>
            <a:ext cx="2345636" cy="82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74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CA498-0A74-4F10-A8B6-60245A6B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BD005A-A9A0-4F32-BBDC-513966CF0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09530"/>
            <a:ext cx="8915400" cy="3777622"/>
          </a:xfrm>
        </p:spPr>
        <p:txBody>
          <a:bodyPr/>
          <a:lstStyle/>
          <a:p>
            <a:pPr algn="just"/>
            <a:r>
              <a:rPr lang="es-ES" dirty="0"/>
              <a:t>Sistemas de Información Geográfica</a:t>
            </a:r>
          </a:p>
          <a:p>
            <a:pPr algn="just"/>
            <a:r>
              <a:rPr lang="es-ES" dirty="0"/>
              <a:t>Publicación de la Información Aeronáutica (AIP)</a:t>
            </a:r>
          </a:p>
          <a:p>
            <a:pPr algn="just"/>
            <a:r>
              <a:rPr lang="es-ES" dirty="0"/>
              <a:t>Transición AIS-AIM</a:t>
            </a:r>
          </a:p>
          <a:p>
            <a:pPr algn="just"/>
            <a:r>
              <a:rPr lang="es-ES" dirty="0"/>
              <a:t>Publicación de la Información Aeronáutica Electrónica (</a:t>
            </a:r>
            <a:r>
              <a:rPr lang="es-ES" dirty="0" err="1"/>
              <a:t>eAIP</a:t>
            </a:r>
            <a:r>
              <a:rPr lang="es-ES" dirty="0"/>
              <a:t>)</a:t>
            </a:r>
          </a:p>
          <a:p>
            <a:pPr algn="just"/>
            <a:r>
              <a:rPr lang="es-ES" dirty="0"/>
              <a:t>Aplicaciones prácticas en la realización de una carta de aproximación LPV-200 para el aeropuerto de Manises-Valencia:</a:t>
            </a:r>
          </a:p>
          <a:p>
            <a:pPr lvl="1" algn="just"/>
            <a:r>
              <a:rPr lang="es-ES" dirty="0"/>
              <a:t>Mejoras ofrecidas por el sistema EGNOS.</a:t>
            </a:r>
          </a:p>
          <a:p>
            <a:pPr lvl="1" algn="just"/>
            <a:r>
              <a:rPr lang="es-ES" dirty="0"/>
              <a:t>Datos del Aeródromo</a:t>
            </a:r>
          </a:p>
          <a:p>
            <a:pPr lvl="1" algn="just"/>
            <a:r>
              <a:rPr lang="es-ES" dirty="0"/>
              <a:t>Realización de la carta y ruta con ArcGIS</a:t>
            </a:r>
          </a:p>
          <a:p>
            <a:pPr algn="just"/>
            <a:r>
              <a:rPr lang="es-ES" dirty="0"/>
              <a:t>Conclusiones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6910E8-DFD5-44B3-A678-6A4B4025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10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5087B-2F24-4E5C-AC29-1213AA5F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Sistemas de Información Geográfica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A8B753-E5B6-44E9-95C4-3255601F3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3582988" cy="3777622"/>
          </a:xfrm>
        </p:spPr>
        <p:txBody>
          <a:bodyPr/>
          <a:lstStyle/>
          <a:p>
            <a:r>
              <a:rPr lang="es-ES" dirty="0"/>
              <a:t>También conocido como SIG.</a:t>
            </a:r>
          </a:p>
          <a:p>
            <a:r>
              <a:rPr lang="es-ES" dirty="0"/>
              <a:t>Sistema de información capaz de gestionar información geográficamente referenciada</a:t>
            </a:r>
          </a:p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A724E6-59C0-4A5D-AB7A-D1F4D0A0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074" name="Picture 2" descr="Resultado de imagen de arcgis">
            <a:extLst>
              <a:ext uri="{FF2B5EF4-FFF2-40B4-BE49-F238E27FC236}">
                <a16:creationId xmlns:a16="http://schemas.microsoft.com/office/drawing/2014/main" id="{9454B1F6-BB93-4D35-9BF4-C63E44C1A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805" y="1905000"/>
            <a:ext cx="4960620" cy="372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386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1B61BB-1187-4437-A056-A72562708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Publicación de la Información Aeronáutica (AIP)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7E06F8-788F-4A63-AB16-D47CAF0F6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3162231" cy="3777622"/>
          </a:xfrm>
        </p:spPr>
        <p:txBody>
          <a:bodyPr/>
          <a:lstStyle/>
          <a:p>
            <a:r>
              <a:rPr lang="es-ES" dirty="0"/>
              <a:t>Hoy en día, cada Estado denomina su propia organización para el desarrollo y publicación de la Información Aeronáutica.</a:t>
            </a:r>
          </a:p>
          <a:p>
            <a:r>
              <a:rPr lang="es-ES" dirty="0"/>
              <a:t>En España, </a:t>
            </a:r>
            <a:r>
              <a:rPr lang="es-ES" dirty="0" err="1"/>
              <a:t>Enaire</a:t>
            </a:r>
            <a:r>
              <a:rPr lang="es-ES" dirty="0"/>
              <a:t> es la encargada de dicha labor.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E04CA2-C46E-4282-AF23-054AB196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0E04BB8-4FAB-4860-87B0-3F5DCB694D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26" t="4214" r="33066" b="33868"/>
          <a:stretch/>
        </p:blipFill>
        <p:spPr>
          <a:xfrm>
            <a:off x="7169426" y="1401417"/>
            <a:ext cx="4678017" cy="444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92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72630-54DA-4CC2-A4E8-1DAB33910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Publicación de la Información Aeronáutica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41960A-C72D-44E9-BCB9-32DF7DA8B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664" y="2072640"/>
            <a:ext cx="4405948" cy="377762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ES" dirty="0"/>
              <a:t>Se actualiza mediante:</a:t>
            </a:r>
          </a:p>
          <a:p>
            <a:pPr lvl="1" algn="just"/>
            <a:r>
              <a:rPr lang="es-ES" dirty="0"/>
              <a:t>Enmiendas regulares (</a:t>
            </a:r>
            <a:r>
              <a:rPr lang="es-ES" dirty="0" err="1"/>
              <a:t>Amendment</a:t>
            </a:r>
            <a:r>
              <a:rPr lang="es-ES" dirty="0"/>
              <a:t> (AMDT). Información de carácter permanente. Pequeños cambios, cambian mensualmente.</a:t>
            </a:r>
          </a:p>
          <a:p>
            <a:pPr lvl="1" algn="just"/>
            <a:r>
              <a:rPr lang="es-ES" dirty="0"/>
              <a:t>Enmiendas AIRAC. Información predecible de carácter permanente.</a:t>
            </a:r>
          </a:p>
          <a:p>
            <a:pPr lvl="1" algn="just"/>
            <a:r>
              <a:rPr lang="es-ES" dirty="0"/>
              <a:t>Suplementos (SUP). Información de carácter temporal. Pueden ser de 2 tipos:</a:t>
            </a:r>
          </a:p>
          <a:p>
            <a:pPr lvl="2" algn="just"/>
            <a:r>
              <a:rPr lang="es-ES" dirty="0"/>
              <a:t>Suplemento regular:  Publicada siempre que haya información disponible.</a:t>
            </a:r>
          </a:p>
          <a:p>
            <a:pPr lvl="2" algn="just"/>
            <a:r>
              <a:rPr lang="es-ES" dirty="0"/>
              <a:t>Suplemento AIRAC: Información predecible y de carácter temporal.</a:t>
            </a:r>
          </a:p>
          <a:p>
            <a:pPr lvl="1" algn="just"/>
            <a:r>
              <a:rPr lang="es-ES" dirty="0"/>
              <a:t>Circulares (AIC): Información administrativa, de asesoramiento o explicativa.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28076A-1375-4A35-B243-0ED5A23D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15678625-B002-492E-B90F-0E40F7FF0EB5}"/>
              </a:ext>
            </a:extLst>
          </p:cNvPr>
          <p:cNvSpPr txBox="1">
            <a:spLocks/>
          </p:cNvSpPr>
          <p:nvPr/>
        </p:nvSpPr>
        <p:spPr>
          <a:xfrm>
            <a:off x="6866751" y="2133600"/>
            <a:ext cx="4405948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CD0AA424-FB26-479B-97E6-EDB80AF65096}"/>
              </a:ext>
            </a:extLst>
          </p:cNvPr>
          <p:cNvSpPr txBox="1">
            <a:spLocks/>
          </p:cNvSpPr>
          <p:nvPr/>
        </p:nvSpPr>
        <p:spPr>
          <a:xfrm>
            <a:off x="2692716" y="2072640"/>
            <a:ext cx="4405948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dirty="0"/>
              <a:t>Se hace una distinción entre:</a:t>
            </a:r>
          </a:p>
          <a:p>
            <a:pPr lvl="1" algn="just"/>
            <a:r>
              <a:rPr lang="es-ES" dirty="0"/>
              <a:t>Generalidades: Secciones de carácter administrativo</a:t>
            </a:r>
          </a:p>
          <a:p>
            <a:pPr lvl="1" algn="just"/>
            <a:r>
              <a:rPr lang="es-ES" dirty="0"/>
              <a:t>En ruta (ENR): Información respecto al espacio aéreo</a:t>
            </a:r>
          </a:p>
          <a:p>
            <a:pPr lvl="1" algn="just"/>
            <a:r>
              <a:rPr lang="es-ES" dirty="0"/>
              <a:t>Aeródromos(AD): Información relativa a los aeropuertos.</a:t>
            </a:r>
          </a:p>
        </p:txBody>
      </p:sp>
    </p:spTree>
    <p:extLst>
      <p:ext uri="{BB962C8B-B14F-4D97-AF65-F5344CB8AC3E}">
        <p14:creationId xmlns:p14="http://schemas.microsoft.com/office/powerpoint/2010/main" val="1416809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8199A-7E62-46AA-B14C-0C47ABD97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Transición AIS-AIM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F4E2CD-CF87-406A-9DAA-197FA46D1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AIS: Servicios de Información Aeronáutica: Encargados de recopilar toda la información necesaria para la navegación aérea.</a:t>
            </a:r>
          </a:p>
          <a:p>
            <a:r>
              <a:rPr lang="es-ES" dirty="0"/>
              <a:t>Problema actual: Necesidad de efectuar todos los procesos en papel.</a:t>
            </a:r>
          </a:p>
          <a:p>
            <a:r>
              <a:rPr lang="es-ES" dirty="0"/>
              <a:t>La solución consiste en una mejora tecnológica y lograr una coordinación mundial en todas las regiones de la OACI, buscando la gestión de la información aeronáutica. Para ello, es necesario:</a:t>
            </a:r>
          </a:p>
          <a:p>
            <a:pPr lvl="1"/>
            <a:r>
              <a:rPr lang="es-ES" dirty="0"/>
              <a:t>Dar información exacta completa, actualizada y en el momento preciso.</a:t>
            </a:r>
          </a:p>
          <a:p>
            <a:pPr lvl="1"/>
            <a:r>
              <a:rPr lang="es-ES" dirty="0"/>
              <a:t>Información meteorológica y de navegación actualizada.</a:t>
            </a:r>
          </a:p>
          <a:p>
            <a:pPr lvl="1"/>
            <a:r>
              <a:rPr lang="es-ES" dirty="0"/>
              <a:t>Difusión de la información relevante previa al vuelo en formatos estándar.</a:t>
            </a:r>
          </a:p>
          <a:p>
            <a:r>
              <a:rPr lang="es-ES" dirty="0"/>
              <a:t>En el cumplimiento de todos estos requisitos juega un papel importante GNSS y los Sistemas de Aumentación.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76A5A7-4AE9-485A-8673-A17BEE23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9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BB8C-BE41-4FB9-A410-223ECA33B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Transición AIS-AIM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2AA23F0D-554E-40DA-97F9-C7D32A3D66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4014790"/>
              </p:ext>
            </p:extLst>
          </p:nvPr>
        </p:nvGraphicFramePr>
        <p:xfrm>
          <a:off x="2589212" y="19050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F16790-7D79-491C-93E9-62335B63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592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C54F4-8428-4EA9-90E9-F09C5F3DB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Transición AIS-AIM.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C970E2-7AC8-4FB3-8F1F-160B78186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77622"/>
          </a:xfrm>
        </p:spPr>
        <p:txBody>
          <a:bodyPr/>
          <a:lstStyle/>
          <a:p>
            <a:r>
              <a:rPr lang="es-ES" dirty="0"/>
              <a:t>Uso del estándar AIXM (</a:t>
            </a:r>
            <a:r>
              <a:rPr lang="es-ES" dirty="0" err="1"/>
              <a:t>Aieronautical</a:t>
            </a:r>
            <a:r>
              <a:rPr lang="es-ES" dirty="0"/>
              <a:t>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eXchange</a:t>
            </a:r>
            <a:r>
              <a:rPr lang="es-ES" dirty="0"/>
              <a:t> </a:t>
            </a:r>
            <a:r>
              <a:rPr lang="es-ES" dirty="0" err="1"/>
              <a:t>Model</a:t>
            </a:r>
            <a:r>
              <a:rPr lang="es-ES" dirty="0"/>
              <a:t>) como modelo de datos de intercambio de la información aeronáutica.</a:t>
            </a:r>
          </a:p>
          <a:p>
            <a:r>
              <a:rPr lang="es-ES" dirty="0"/>
              <a:t>Proyectos desarrollados: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ABF623-F3D3-429F-B0E2-84754736B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A641C054-4FC6-4FDD-96C6-2A5E0F8171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9707104"/>
              </p:ext>
            </p:extLst>
          </p:nvPr>
        </p:nvGraphicFramePr>
        <p:xfrm>
          <a:off x="2285515" y="3125689"/>
          <a:ext cx="9219097" cy="2785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3475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DADB6-7F09-4BAA-A261-83E47C3A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Publicación de la Información Aeronáutica Electrónica (</a:t>
            </a:r>
            <a:r>
              <a:rPr lang="es-ES" dirty="0" err="1"/>
              <a:t>eAIP</a:t>
            </a:r>
            <a:r>
              <a:rPr lang="es-ES" dirty="0"/>
              <a:t>)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32474A-7304-420B-A7D7-E7E16BC1E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A día de hoy, la distribución de la información AIS a los usuarios finales se hace en formato papel o PDF. </a:t>
            </a:r>
          </a:p>
          <a:p>
            <a:pPr algn="just"/>
            <a:r>
              <a:rPr lang="es-ES" dirty="0"/>
              <a:t>EUROCONTROL elaboró una especificación para la publicación y el intercambio de AIP en formato electrónico.</a:t>
            </a:r>
          </a:p>
          <a:p>
            <a:pPr algn="just"/>
            <a:r>
              <a:rPr lang="es-ES" dirty="0"/>
              <a:t>Esta </a:t>
            </a:r>
            <a:r>
              <a:rPr lang="es-ES" dirty="0" err="1"/>
              <a:t>eAIP</a:t>
            </a:r>
            <a:r>
              <a:rPr lang="es-ES" dirty="0"/>
              <a:t> proporcionará múltiples ventajas tanto a los usuarios como al Estado.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7F6D68-89EB-4D54-A34E-F7641574B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24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7B015-059E-4913-9360-0FCB8CD9C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Publicación de la Información Aeronáutica Electrónica (</a:t>
            </a:r>
            <a:r>
              <a:rPr lang="es-ES" dirty="0" err="1"/>
              <a:t>eAIP</a:t>
            </a:r>
            <a:r>
              <a:rPr lang="es-ES" dirty="0"/>
              <a:t>)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2AE106-1B2F-4025-9981-560F7CD3B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49D73FBF-12DE-4CC7-BBB5-F85F65267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382752"/>
              </p:ext>
            </p:extLst>
          </p:nvPr>
        </p:nvGraphicFramePr>
        <p:xfrm>
          <a:off x="1532572" y="2001077"/>
          <a:ext cx="9125709" cy="389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 descr="EADI">
            <a:extLst>
              <a:ext uri="{FF2B5EF4-FFF2-40B4-BE49-F238E27FC236}">
                <a16:creationId xmlns:a16="http://schemas.microsoft.com/office/drawing/2014/main" id="{E5AB6102-B3BC-40B1-9C82-8D1EF0733F3F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56" y="3945248"/>
            <a:ext cx="1056640" cy="9354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4A1FFD16-2F74-4DD2-890B-6EB61AFEDA3B}"/>
              </a:ext>
            </a:extLst>
          </p:cNvPr>
          <p:cNvCxnSpPr>
            <a:cxnSpLocks/>
          </p:cNvCxnSpPr>
          <p:nvPr/>
        </p:nvCxnSpPr>
        <p:spPr>
          <a:xfrm>
            <a:off x="9462052" y="4412974"/>
            <a:ext cx="5300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EHSI">
            <a:extLst>
              <a:ext uri="{FF2B5EF4-FFF2-40B4-BE49-F238E27FC236}">
                <a16:creationId xmlns:a16="http://schemas.microsoft.com/office/drawing/2014/main" id="{B412F627-520A-4850-B1C6-D4342EADE61C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495" y="4984161"/>
            <a:ext cx="2012963" cy="9144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AE56896E-2D0D-49D9-81F7-FEC11FA19A21}"/>
              </a:ext>
            </a:extLst>
          </p:cNvPr>
          <p:cNvCxnSpPr>
            <a:cxnSpLocks/>
          </p:cNvCxnSpPr>
          <p:nvPr/>
        </p:nvCxnSpPr>
        <p:spPr>
          <a:xfrm>
            <a:off x="9462052" y="5441379"/>
            <a:ext cx="5300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687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74AD6-544C-4C91-8780-D63C0C398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Aplicaciones prácticas SIG en la realización de una carta de aproximación LPV-200 para el aeropuerto de Manises-Valencia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04027A-3CEC-473F-ADD5-AC7B6AC6C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Elaboración de la cartografía de aproximación LPV-200 para el Aeropuerto de Valencia-Manises (LEVC)</a:t>
            </a:r>
          </a:p>
          <a:p>
            <a:pPr algn="just"/>
            <a:r>
              <a:rPr lang="es-ES" dirty="0"/>
              <a:t>LPV-200 ofrecerá una serie de ventajas respecto al ILS actual implantado en el aeropuerto de Valencia.</a:t>
            </a:r>
          </a:p>
          <a:p>
            <a:pPr algn="just"/>
            <a:r>
              <a:rPr lang="es-ES" dirty="0"/>
              <a:t>Para lograr la aproximación LPV-200, será necesario contar con un Sistema de Posicionamiento Global por Satélite (GNSS) + un Sistema de Aumentación (en este caso, EGNOS)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307CE1-0366-4384-A92B-0EA11BA28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08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59781E-7BCF-41EB-9F67-EA6E5A3CD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Mejoras ofrecidas por EGNOS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42D117F0-98FB-46F7-8AE1-030FDC4E2E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198719"/>
              </p:ext>
            </p:extLst>
          </p:nvPr>
        </p:nvGraphicFramePr>
        <p:xfrm>
          <a:off x="1881809" y="1364974"/>
          <a:ext cx="9371013" cy="4546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E68CAA-AF2C-48DA-AF51-9AC36B18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394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49F4C-9419-4F66-A34B-B13DC9377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Mejoras ofrecidas por EGNOS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9A8042-9A21-4AB6-9D87-F38E64BEE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DD2203-5B0E-441C-BC09-87A69DF84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F0A01F-75CE-4252-A166-4324DB4A8B5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2" y="1838011"/>
            <a:ext cx="5507866" cy="407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18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B02E4-9027-4161-8031-3BCD1BD44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Datos del Aeródromo.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CD97CF-228B-47C6-B33D-F16630A92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Aeropuerto de Valencia:</a:t>
            </a:r>
          </a:p>
          <a:p>
            <a:r>
              <a:rPr lang="es-ES" dirty="0"/>
              <a:t>Coordenadas WGS84: 39º29º22” N 0º28’54”W</a:t>
            </a:r>
          </a:p>
          <a:p>
            <a:r>
              <a:rPr lang="es-ES" dirty="0"/>
              <a:t>Elevación del ARP: 73m</a:t>
            </a:r>
          </a:p>
          <a:p>
            <a:r>
              <a:rPr lang="es-ES" dirty="0"/>
              <a:t>Orientación de la pista</a:t>
            </a:r>
          </a:p>
          <a:p>
            <a:pPr lvl="1"/>
            <a:r>
              <a:rPr lang="es-ES" dirty="0"/>
              <a:t>Pista 12: 116.16º GEO o 116º MAG</a:t>
            </a:r>
          </a:p>
          <a:p>
            <a:pPr lvl="1"/>
            <a:r>
              <a:rPr lang="es-ES" dirty="0"/>
              <a:t>Pista 30: 296.18º GEO o 296º MAG</a:t>
            </a:r>
          </a:p>
          <a:p>
            <a:r>
              <a:rPr lang="es-ES" dirty="0"/>
              <a:t>Efectúa vuelos IFR y VFR</a:t>
            </a:r>
          </a:p>
          <a:p>
            <a:r>
              <a:rPr lang="es-ES" dirty="0"/>
              <a:t>Horario de operación: 24h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4DE13C-74C0-405E-A6CE-A29C214A4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53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B4DAB-C4E4-4A44-B466-702B11572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Realización de la carta y ruta con ArcGIS.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388E94B-E918-48E1-B52E-9C672CA3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933A275-6547-43EE-B018-8858ED47935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4" y="1714500"/>
            <a:ext cx="8911687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15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DE7EB-1242-4F60-8138-12E3A419B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Realización de la carta y ruta con ArcGIS.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0754DF-119E-4970-A54B-8F1E92B6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CEDF69D-FDD2-45BB-A472-228E6B65A54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t="2888" r="19946"/>
          <a:stretch/>
        </p:blipFill>
        <p:spPr bwMode="auto">
          <a:xfrm>
            <a:off x="2592925" y="1905000"/>
            <a:ext cx="8402735" cy="41071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94456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DA938E-7D12-48DF-AA16-DA0894A6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Realización de la carta y ruta con ArcGIS.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B0E6C9-FF0D-45CE-BCF1-15200359C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350A989-1681-4852-A4BF-D39F92359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2C198E-4E36-4F69-85CA-404165F62E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12" t="4792" r="26023" b="6936"/>
          <a:stretch/>
        </p:blipFill>
        <p:spPr>
          <a:xfrm>
            <a:off x="2589212" y="1711390"/>
            <a:ext cx="4299827" cy="419983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779DA03-B398-4A82-B186-C99A65DD99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970" t="60239" r="26120"/>
          <a:stretch/>
        </p:blipFill>
        <p:spPr>
          <a:xfrm>
            <a:off x="7046912" y="2721195"/>
            <a:ext cx="4929453" cy="218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01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6A7651-AF59-4B09-AAB1-27A3EC13B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Realización de la carta y ruta con ArcGIS.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13C1A2-34D3-4859-8971-31803826B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FBE7BED-25BD-428A-8FF3-18A72934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1593066-BB14-455B-B3CB-DE05191A2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70" t="56787" r="32061" b="3646"/>
          <a:stretch/>
        </p:blipFill>
        <p:spPr>
          <a:xfrm>
            <a:off x="6423420" y="2373306"/>
            <a:ext cx="5550216" cy="32982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49DA5E7-78F8-460C-993C-42B044D055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39" t="5208" r="32388" b="46062"/>
          <a:stretch/>
        </p:blipFill>
        <p:spPr>
          <a:xfrm>
            <a:off x="1716336" y="2255343"/>
            <a:ext cx="4813736" cy="353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97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7674D-4AB2-49D6-BA81-98D865154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Realización de la carta y ruta con ArcGIS.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9ED60662-E35A-4BB6-812D-CB5AE64C1A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47450"/>
              </p:ext>
            </p:extLst>
          </p:nvPr>
        </p:nvGraphicFramePr>
        <p:xfrm>
          <a:off x="3021497" y="1904999"/>
          <a:ext cx="7209180" cy="38199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1415">
                  <a:extLst>
                    <a:ext uri="{9D8B030D-6E8A-4147-A177-3AD203B41FA5}">
                      <a16:colId xmlns:a16="http://schemas.microsoft.com/office/drawing/2014/main" val="3494380080"/>
                    </a:ext>
                  </a:extLst>
                </a:gridCol>
                <a:gridCol w="1322918">
                  <a:extLst>
                    <a:ext uri="{9D8B030D-6E8A-4147-A177-3AD203B41FA5}">
                      <a16:colId xmlns:a16="http://schemas.microsoft.com/office/drawing/2014/main" val="2061026579"/>
                    </a:ext>
                  </a:extLst>
                </a:gridCol>
                <a:gridCol w="1241908">
                  <a:extLst>
                    <a:ext uri="{9D8B030D-6E8A-4147-A177-3AD203B41FA5}">
                      <a16:colId xmlns:a16="http://schemas.microsoft.com/office/drawing/2014/main" val="1075416234"/>
                    </a:ext>
                  </a:extLst>
                </a:gridCol>
                <a:gridCol w="1041675">
                  <a:extLst>
                    <a:ext uri="{9D8B030D-6E8A-4147-A177-3AD203B41FA5}">
                      <a16:colId xmlns:a16="http://schemas.microsoft.com/office/drawing/2014/main" val="3487310671"/>
                    </a:ext>
                  </a:extLst>
                </a:gridCol>
                <a:gridCol w="1257957">
                  <a:extLst>
                    <a:ext uri="{9D8B030D-6E8A-4147-A177-3AD203B41FA5}">
                      <a16:colId xmlns:a16="http://schemas.microsoft.com/office/drawing/2014/main" val="1487360610"/>
                    </a:ext>
                  </a:extLst>
                </a:gridCol>
                <a:gridCol w="1263307">
                  <a:extLst>
                    <a:ext uri="{9D8B030D-6E8A-4147-A177-3AD203B41FA5}">
                      <a16:colId xmlns:a16="http://schemas.microsoft.com/office/drawing/2014/main" val="875028496"/>
                    </a:ext>
                  </a:extLst>
                </a:gridCol>
              </a:tblGrid>
              <a:tr h="4556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Punto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Coordenadas ETRS89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Coordenadas UTM ETRS 89 (m)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Declinación Magnética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7346058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Latitud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Longitud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X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Y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º   ’    ”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87835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IAF Mulat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39º24’00”N   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0º10’48”W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742.827,14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4.364.961,24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+0º14’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5357250"/>
                  </a:ext>
                </a:extLst>
              </a:tr>
              <a:tr h="4557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VLC1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39º23’01”N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0º13’15.8”W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739.347,274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4.363.032,318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+0º13’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29906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IF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39º24’28”N   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0º16’05”W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735.217,47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4.365.591,2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+0º12’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4776850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IAF Pinedo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39º26’15”N   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0º20’47”W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728375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4.368.689,04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+0º11’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9777046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FAP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39º26’24”N   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0º21’08”W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727.864,75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4.368.591,78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+0º11’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0187773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DVOR/DME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39º29’08”N   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0º29’00”W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716.438,76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4.373.685,17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+0º8’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7592086"/>
                  </a:ext>
                </a:extLst>
              </a:tr>
              <a:tr h="4557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VLC2(MATF)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39º33’19,7”N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0º38’40,6”W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702.363,544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4.381.069,687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+0º6’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9997619"/>
                  </a:ext>
                </a:extLst>
              </a:tr>
              <a:tr h="4557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VLC6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39º31’18,03”N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0º34’2,79”W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709.096,120 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4.377.495,687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+0º7’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3232533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NDB SGO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39º40’27”N   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0º12’28”W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739.489,95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4.395.321,11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+0º13’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5171176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ARP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39º29’5.2”N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0º28’10.86”W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717.615,26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4.373.631,73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+0º8’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307218"/>
                  </a:ext>
                </a:extLst>
              </a:tr>
              <a:tr h="22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MAPt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39º27’28,1”N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0º24’13.3”W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723.377,27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4.370.798,55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+0º10’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322665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4B0727-0860-4924-9A6D-0ADE538A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714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B3CEA6-3402-4FF7-90F7-9F182BB0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DE5084-EB06-4624-8040-62D289393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Se ha hecho una estimación del ahorro que supone la implantación del sistema LPV-200 en el aeropuerto de Valencia.</a:t>
            </a:r>
          </a:p>
          <a:p>
            <a:pPr algn="just"/>
            <a:r>
              <a:rPr lang="es-ES" dirty="0"/>
              <a:t>Para ello, se ha realizado un estudio de diversos parámetros y, con el uso de un programa facilitado por EGNOS, se estudia la amortización.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dirty="0"/>
              <a:t>La amortización completa de este sistema implantado en LEVC se dará en:</a:t>
            </a:r>
          </a:p>
          <a:p>
            <a:pPr marL="0" indent="0" algn="ctr">
              <a:buNone/>
            </a:pPr>
            <a:r>
              <a:rPr lang="es-ES" sz="2800" b="1" dirty="0"/>
              <a:t>1 AÑO Y 9 MESES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D7C69BB-8BAD-4BE2-A6A6-CE6523238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277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24CE5-4CC0-4A2B-A8AE-427E86402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F3CF4D-4781-4E71-A5D8-5908443E9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Los sistemas de información geográfica están irrumpiendo con fuerza en el sector aeroespacial, un sector que busca la eficiencia y una mejor gestión del espacio aéreo.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Es principal la unificación y participación de todos los países en la transición AIS-AIM. La búsqueda de un sistema único de datos aeronáuticos al que todo el mundo del sector tenga acceso fácil y sea entendible por todos. Es aquí donde SIG juega un papel crucial en este proceso.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A1107F-13AB-413B-A169-59044801F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245337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330</TotalTime>
  <Words>1219</Words>
  <Application>Microsoft Office PowerPoint</Application>
  <PresentationFormat>Panorámica</PresentationFormat>
  <Paragraphs>219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 3</vt:lpstr>
      <vt:lpstr>Espiral</vt:lpstr>
      <vt:lpstr>Integración de los Sistemas de Gestión de la Información Geográfica para el desarrollo de aplicaciones en Navegación Aérea, Aeropuertos y Sector Aeroespacial</vt:lpstr>
      <vt:lpstr>Índice</vt:lpstr>
      <vt:lpstr>Sistemas de Información Geográfica</vt:lpstr>
      <vt:lpstr>Publicación de la Información Aeronáutica (AIP)</vt:lpstr>
      <vt:lpstr>Publicación de la Información Aeronáutica</vt:lpstr>
      <vt:lpstr>Transición AIS-AIM</vt:lpstr>
      <vt:lpstr>Transición AIS-AIM</vt:lpstr>
      <vt:lpstr>Transición AIS-AIM.</vt:lpstr>
      <vt:lpstr>Publicación de la Información Aeronáutica Electrónica (eAIP) </vt:lpstr>
      <vt:lpstr>Publicación de la Información Aeronáutica Electrónica (eAIP)</vt:lpstr>
      <vt:lpstr>Aplicaciones prácticas SIG en la realización de una carta de aproximación LPV-200 para el aeropuerto de Manises-Valencia</vt:lpstr>
      <vt:lpstr>Mejoras ofrecidas por EGNOS</vt:lpstr>
      <vt:lpstr>Mejoras ofrecidas por EGNOS</vt:lpstr>
      <vt:lpstr>Datos del Aeródromo.</vt:lpstr>
      <vt:lpstr>Realización de la carta y ruta con ArcGIS.</vt:lpstr>
      <vt:lpstr>Realización de la carta y ruta con ArcGIS.</vt:lpstr>
      <vt:lpstr>Realización de la carta y ruta con ArcGIS.</vt:lpstr>
      <vt:lpstr>Realización de la carta y ruta con ArcGIS.</vt:lpstr>
      <vt:lpstr>Realización de la carta y ruta con ArcGIS.</vt:lpstr>
      <vt:lpstr>Conclusiones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Integración de los Sistemas de Gestión de la Información Geográfica para el desarrollo de aplicaciones en Navegación Aérea, Aeropuertos y Sector Aeroespacial</dc:title>
  <dc:creator>Nacho Diaz</dc:creator>
  <cp:lastModifiedBy>Nacho Diaz</cp:lastModifiedBy>
  <cp:revision>28</cp:revision>
  <dcterms:created xsi:type="dcterms:W3CDTF">2017-07-11T09:25:58Z</dcterms:created>
  <dcterms:modified xsi:type="dcterms:W3CDTF">2017-07-13T17:54:40Z</dcterms:modified>
</cp:coreProperties>
</file>