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9" r:id="rId2"/>
    <p:sldId id="282" r:id="rId3"/>
    <p:sldId id="283" r:id="rId4"/>
    <p:sldId id="318" r:id="rId5"/>
    <p:sldId id="309" r:id="rId6"/>
    <p:sldId id="319" r:id="rId7"/>
    <p:sldId id="315" r:id="rId8"/>
    <p:sldId id="320" r:id="rId9"/>
    <p:sldId id="311" r:id="rId10"/>
    <p:sldId id="312" r:id="rId11"/>
    <p:sldId id="284" r:id="rId12"/>
    <p:sldId id="308" r:id="rId13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DC924B8E-E724-4C4C-9BF6-BB57E180F81E}">
          <p14:sldIdLst>
            <p14:sldId id="279"/>
            <p14:sldId id="282"/>
            <p14:sldId id="283"/>
            <p14:sldId id="318"/>
            <p14:sldId id="309"/>
            <p14:sldId id="319"/>
            <p14:sldId id="315"/>
            <p14:sldId id="320"/>
            <p14:sldId id="311"/>
            <p14:sldId id="312"/>
            <p14:sldId id="284"/>
            <p14:sldId id="30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FEE"/>
    <a:srgbClr val="0096E0"/>
    <a:srgbClr val="2E4EA3"/>
    <a:srgbClr val="FF8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 showGuides="1">
      <p:cViewPr>
        <p:scale>
          <a:sx n="117" d="100"/>
          <a:sy n="117" d="100"/>
        </p:scale>
        <p:origin x="200" y="38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tags" Target="tags/tag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57447-BDE6-4C2E-BCE6-6F5D035185CE}" type="datetimeFigureOut">
              <a:rPr lang="zh-CN" altLang="en-US" smtClean="0"/>
              <a:t>2017/7/23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979C96-F519-4B7C-A90E-9C0DC9BE00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425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309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468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782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717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540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532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711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277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984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951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61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970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2017/7/23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7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2017/7/23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401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335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1179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2017/7/23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42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2017/7/23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250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201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602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A9D0E-7788-48EC-B6ED-A17C6D599FF4}" type="datetimeFigureOut">
              <a:rPr lang="zh-CN" altLang="en-US" smtClean="0"/>
              <a:t>2017/7/23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263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e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2.jpg"/><Relationship Id="rId5" Type="http://schemas.openxmlformats.org/officeDocument/2006/relationships/image" Target="../media/image11.jpeg"/><Relationship Id="rId6" Type="http://schemas.openxmlformats.org/officeDocument/2006/relationships/image" Target="../media/image12.jpeg"/><Relationship Id="rId7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5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972488" y="4879472"/>
            <a:ext cx="13421688" cy="1798166"/>
            <a:chOff x="-972488" y="5570290"/>
            <a:chExt cx="13421688" cy="1107347"/>
          </a:xfrm>
        </p:grpSpPr>
        <p:sp>
          <p:nvSpPr>
            <p:cNvPr id="5" name="任意多边形 4"/>
            <p:cNvSpPr/>
            <p:nvPr/>
          </p:nvSpPr>
          <p:spPr>
            <a:xfrm>
              <a:off x="0" y="5570290"/>
              <a:ext cx="12197593" cy="285226"/>
            </a:xfrm>
            <a:custGeom>
              <a:avLst/>
              <a:gdLst>
                <a:gd name="connsiteX0" fmla="*/ 0 w 12197593"/>
                <a:gd name="connsiteY0" fmla="*/ 33556 h 285226"/>
                <a:gd name="connsiteX1" fmla="*/ 6040073 w 12197593"/>
                <a:gd name="connsiteY1" fmla="*/ 0 h 285226"/>
                <a:gd name="connsiteX2" fmla="*/ 11081857 w 12197593"/>
                <a:gd name="connsiteY2" fmla="*/ 159391 h 285226"/>
                <a:gd name="connsiteX3" fmla="*/ 12197593 w 12197593"/>
                <a:gd name="connsiteY3" fmla="*/ 285226 h 28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7593" h="285226">
                  <a:moveTo>
                    <a:pt x="0" y="33556"/>
                  </a:moveTo>
                  <a:lnTo>
                    <a:pt x="6040073" y="0"/>
                  </a:lnTo>
                  <a:cubicBezTo>
                    <a:pt x="7887049" y="20972"/>
                    <a:pt x="10055604" y="111853"/>
                    <a:pt x="11081857" y="159391"/>
                  </a:cubicBezTo>
                  <a:cubicBezTo>
                    <a:pt x="12108110" y="206929"/>
                    <a:pt x="12152851" y="246077"/>
                    <a:pt x="12197593" y="285226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-972488" y="5591478"/>
              <a:ext cx="13421688" cy="1086159"/>
            </a:xfrm>
            <a:custGeom>
              <a:avLst/>
              <a:gdLst>
                <a:gd name="connsiteX0" fmla="*/ 947321 w 13421688"/>
                <a:gd name="connsiteY0" fmla="*/ 456984 h 1086159"/>
                <a:gd name="connsiteX1" fmla="*/ 4512642 w 13421688"/>
                <a:gd name="connsiteY1" fmla="*/ 465373 h 1086159"/>
                <a:gd name="connsiteX2" fmla="*/ 13279138 w 13421688"/>
                <a:gd name="connsiteY2" fmla="*/ 524096 h 1086159"/>
                <a:gd name="connsiteX3" fmla="*/ 620150 w 13421688"/>
                <a:gd name="connsiteY3" fmla="*/ 817711 h 1086159"/>
                <a:gd name="connsiteX4" fmla="*/ 3136848 w 13421688"/>
                <a:gd name="connsiteY4" fmla="*/ 79480 h 1086159"/>
                <a:gd name="connsiteX5" fmla="*/ 13413361 w 13421688"/>
                <a:gd name="connsiteY5" fmla="*/ 45924 h 1086159"/>
                <a:gd name="connsiteX6" fmla="*/ 5024371 w 13421688"/>
                <a:gd name="connsiteY6" fmla="*/ 305983 h 1086159"/>
                <a:gd name="connsiteX7" fmla="*/ 645317 w 13421688"/>
                <a:gd name="connsiteY7" fmla="*/ 247260 h 1086159"/>
                <a:gd name="connsiteX8" fmla="*/ 3606631 w 13421688"/>
                <a:gd name="connsiteY8" fmla="*/ 775766 h 1086159"/>
                <a:gd name="connsiteX9" fmla="*/ 13287527 w 13421688"/>
                <a:gd name="connsiteY9" fmla="*/ 691876 h 1086159"/>
                <a:gd name="connsiteX10" fmla="*/ 1207380 w 13421688"/>
                <a:gd name="connsiteY10" fmla="*/ 1086159 h 1086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21688" h="1086159">
                  <a:moveTo>
                    <a:pt x="947321" y="456984"/>
                  </a:moveTo>
                  <a:lnTo>
                    <a:pt x="4512642" y="465373"/>
                  </a:lnTo>
                  <a:lnTo>
                    <a:pt x="13279138" y="524096"/>
                  </a:lnTo>
                  <a:cubicBezTo>
                    <a:pt x="12630389" y="582819"/>
                    <a:pt x="2310532" y="891814"/>
                    <a:pt x="620150" y="817711"/>
                  </a:cubicBezTo>
                  <a:cubicBezTo>
                    <a:pt x="-1070232" y="743608"/>
                    <a:pt x="1004646" y="208111"/>
                    <a:pt x="3136848" y="79480"/>
                  </a:cubicBezTo>
                  <a:cubicBezTo>
                    <a:pt x="5269050" y="-49151"/>
                    <a:pt x="13098774" y="8174"/>
                    <a:pt x="13413361" y="45924"/>
                  </a:cubicBezTo>
                  <a:cubicBezTo>
                    <a:pt x="13727948" y="83674"/>
                    <a:pt x="5024371" y="305983"/>
                    <a:pt x="5024371" y="305983"/>
                  </a:cubicBezTo>
                  <a:cubicBezTo>
                    <a:pt x="2896364" y="339539"/>
                    <a:pt x="881607" y="168963"/>
                    <a:pt x="645317" y="247260"/>
                  </a:cubicBezTo>
                  <a:cubicBezTo>
                    <a:pt x="409027" y="325557"/>
                    <a:pt x="1499596" y="701663"/>
                    <a:pt x="3606631" y="775766"/>
                  </a:cubicBezTo>
                  <a:cubicBezTo>
                    <a:pt x="5713666" y="849869"/>
                    <a:pt x="13687402" y="640144"/>
                    <a:pt x="13287527" y="691876"/>
                  </a:cubicBezTo>
                  <a:cubicBezTo>
                    <a:pt x="12887652" y="743608"/>
                    <a:pt x="7047516" y="914883"/>
                    <a:pt x="1207380" y="1086159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10178041" y="489771"/>
            <a:ext cx="1078817" cy="971560"/>
          </a:xfrm>
          <a:custGeom>
            <a:avLst/>
            <a:gdLst>
              <a:gd name="connsiteX0" fmla="*/ 0 w 1078817"/>
              <a:gd name="connsiteY0" fmla="*/ 484450 h 971560"/>
              <a:gd name="connsiteX1" fmla="*/ 1034041 w 1078817"/>
              <a:gd name="connsiteY1" fmla="*/ 14431 h 971560"/>
              <a:gd name="connsiteX2" fmla="*/ 794759 w 1078817"/>
              <a:gd name="connsiteY2" fmla="*/ 971560 h 97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8817" h="971560">
                <a:moveTo>
                  <a:pt x="0" y="484450"/>
                </a:moveTo>
                <a:cubicBezTo>
                  <a:pt x="450790" y="208848"/>
                  <a:pt x="901581" y="-66754"/>
                  <a:pt x="1034041" y="14431"/>
                </a:cubicBezTo>
                <a:cubicBezTo>
                  <a:pt x="1166501" y="95616"/>
                  <a:pt x="980630" y="533588"/>
                  <a:pt x="794759" y="97156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 rot="20815269" flipH="1">
            <a:off x="3865254" y="3063565"/>
            <a:ext cx="1728275" cy="3179452"/>
            <a:chOff x="7272338" y="3021013"/>
            <a:chExt cx="296863" cy="47942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1" name="Freeform 1674"/>
            <p:cNvSpPr>
              <a:spLocks noEditPoints="1"/>
            </p:cNvSpPr>
            <p:nvPr/>
          </p:nvSpPr>
          <p:spPr bwMode="auto">
            <a:xfrm>
              <a:off x="7283451" y="3057526"/>
              <a:ext cx="147638" cy="138113"/>
            </a:xfrm>
            <a:custGeom>
              <a:avLst/>
              <a:gdLst>
                <a:gd name="T0" fmla="*/ 47 w 93"/>
                <a:gd name="T1" fmla="*/ 2 h 87"/>
                <a:gd name="T2" fmla="*/ 30 w 93"/>
                <a:gd name="T3" fmla="*/ 6 h 87"/>
                <a:gd name="T4" fmla="*/ 15 w 93"/>
                <a:gd name="T5" fmla="*/ 15 h 87"/>
                <a:gd name="T6" fmla="*/ 6 w 93"/>
                <a:gd name="T7" fmla="*/ 28 h 87"/>
                <a:gd name="T8" fmla="*/ 4 w 93"/>
                <a:gd name="T9" fmla="*/ 44 h 87"/>
                <a:gd name="T10" fmla="*/ 6 w 93"/>
                <a:gd name="T11" fmla="*/ 60 h 87"/>
                <a:gd name="T12" fmla="*/ 15 w 93"/>
                <a:gd name="T13" fmla="*/ 73 h 87"/>
                <a:gd name="T14" fmla="*/ 30 w 93"/>
                <a:gd name="T15" fmla="*/ 82 h 87"/>
                <a:gd name="T16" fmla="*/ 47 w 93"/>
                <a:gd name="T17" fmla="*/ 85 h 87"/>
                <a:gd name="T18" fmla="*/ 62 w 93"/>
                <a:gd name="T19" fmla="*/ 82 h 87"/>
                <a:gd name="T20" fmla="*/ 77 w 93"/>
                <a:gd name="T21" fmla="*/ 73 h 87"/>
                <a:gd name="T22" fmla="*/ 86 w 93"/>
                <a:gd name="T23" fmla="*/ 60 h 87"/>
                <a:gd name="T24" fmla="*/ 89 w 93"/>
                <a:gd name="T25" fmla="*/ 44 h 87"/>
                <a:gd name="T26" fmla="*/ 86 w 93"/>
                <a:gd name="T27" fmla="*/ 28 h 87"/>
                <a:gd name="T28" fmla="*/ 77 w 93"/>
                <a:gd name="T29" fmla="*/ 15 h 87"/>
                <a:gd name="T30" fmla="*/ 62 w 93"/>
                <a:gd name="T31" fmla="*/ 6 h 87"/>
                <a:gd name="T32" fmla="*/ 47 w 93"/>
                <a:gd name="T33" fmla="*/ 2 h 87"/>
                <a:gd name="T34" fmla="*/ 47 w 93"/>
                <a:gd name="T35" fmla="*/ 0 h 87"/>
                <a:gd name="T36" fmla="*/ 64 w 93"/>
                <a:gd name="T37" fmla="*/ 4 h 87"/>
                <a:gd name="T38" fmla="*/ 78 w 93"/>
                <a:gd name="T39" fmla="*/ 13 h 87"/>
                <a:gd name="T40" fmla="*/ 89 w 93"/>
                <a:gd name="T41" fmla="*/ 27 h 87"/>
                <a:gd name="T42" fmla="*/ 93 w 93"/>
                <a:gd name="T43" fmla="*/ 44 h 87"/>
                <a:gd name="T44" fmla="*/ 89 w 93"/>
                <a:gd name="T45" fmla="*/ 61 h 87"/>
                <a:gd name="T46" fmla="*/ 78 w 93"/>
                <a:gd name="T47" fmla="*/ 76 h 87"/>
                <a:gd name="T48" fmla="*/ 64 w 93"/>
                <a:gd name="T49" fmla="*/ 85 h 87"/>
                <a:gd name="T50" fmla="*/ 47 w 93"/>
                <a:gd name="T51" fmla="*/ 87 h 87"/>
                <a:gd name="T52" fmla="*/ 28 w 93"/>
                <a:gd name="T53" fmla="*/ 85 h 87"/>
                <a:gd name="T54" fmla="*/ 14 w 93"/>
                <a:gd name="T55" fmla="*/ 76 h 87"/>
                <a:gd name="T56" fmla="*/ 4 w 93"/>
                <a:gd name="T57" fmla="*/ 61 h 87"/>
                <a:gd name="T58" fmla="*/ 0 w 93"/>
                <a:gd name="T59" fmla="*/ 44 h 87"/>
                <a:gd name="T60" fmla="*/ 4 w 93"/>
                <a:gd name="T61" fmla="*/ 27 h 87"/>
                <a:gd name="T62" fmla="*/ 14 w 93"/>
                <a:gd name="T63" fmla="*/ 13 h 87"/>
                <a:gd name="T64" fmla="*/ 28 w 93"/>
                <a:gd name="T65" fmla="*/ 4 h 87"/>
                <a:gd name="T66" fmla="*/ 47 w 93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87">
                  <a:moveTo>
                    <a:pt x="47" y="2"/>
                  </a:moveTo>
                  <a:lnTo>
                    <a:pt x="30" y="6"/>
                  </a:lnTo>
                  <a:lnTo>
                    <a:pt x="15" y="15"/>
                  </a:lnTo>
                  <a:lnTo>
                    <a:pt x="6" y="28"/>
                  </a:lnTo>
                  <a:lnTo>
                    <a:pt x="4" y="44"/>
                  </a:lnTo>
                  <a:lnTo>
                    <a:pt x="6" y="60"/>
                  </a:lnTo>
                  <a:lnTo>
                    <a:pt x="15" y="73"/>
                  </a:lnTo>
                  <a:lnTo>
                    <a:pt x="30" y="82"/>
                  </a:lnTo>
                  <a:lnTo>
                    <a:pt x="47" y="85"/>
                  </a:lnTo>
                  <a:lnTo>
                    <a:pt x="62" y="82"/>
                  </a:lnTo>
                  <a:lnTo>
                    <a:pt x="77" y="73"/>
                  </a:lnTo>
                  <a:lnTo>
                    <a:pt x="86" y="60"/>
                  </a:lnTo>
                  <a:lnTo>
                    <a:pt x="89" y="44"/>
                  </a:lnTo>
                  <a:lnTo>
                    <a:pt x="86" y="28"/>
                  </a:lnTo>
                  <a:lnTo>
                    <a:pt x="77" y="15"/>
                  </a:lnTo>
                  <a:lnTo>
                    <a:pt x="62" y="6"/>
                  </a:lnTo>
                  <a:lnTo>
                    <a:pt x="47" y="2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9" y="27"/>
                  </a:lnTo>
                  <a:lnTo>
                    <a:pt x="93" y="44"/>
                  </a:lnTo>
                  <a:lnTo>
                    <a:pt x="89" y="61"/>
                  </a:lnTo>
                  <a:lnTo>
                    <a:pt x="78" y="76"/>
                  </a:lnTo>
                  <a:lnTo>
                    <a:pt x="64" y="85"/>
                  </a:lnTo>
                  <a:lnTo>
                    <a:pt x="47" y="87"/>
                  </a:lnTo>
                  <a:lnTo>
                    <a:pt x="28" y="85"/>
                  </a:lnTo>
                  <a:lnTo>
                    <a:pt x="14" y="76"/>
                  </a:lnTo>
                  <a:lnTo>
                    <a:pt x="4" y="61"/>
                  </a:lnTo>
                  <a:lnTo>
                    <a:pt x="0" y="44"/>
                  </a:lnTo>
                  <a:lnTo>
                    <a:pt x="4" y="27"/>
                  </a:lnTo>
                  <a:lnTo>
                    <a:pt x="14" y="13"/>
                  </a:lnTo>
                  <a:lnTo>
                    <a:pt x="28" y="4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675"/>
            <p:cNvSpPr>
              <a:spLocks noEditPoints="1"/>
            </p:cNvSpPr>
            <p:nvPr/>
          </p:nvSpPr>
          <p:spPr bwMode="auto">
            <a:xfrm>
              <a:off x="7280276" y="3054351"/>
              <a:ext cx="152400" cy="146050"/>
            </a:xfrm>
            <a:custGeom>
              <a:avLst/>
              <a:gdLst>
                <a:gd name="T0" fmla="*/ 4 w 96"/>
                <a:gd name="T1" fmla="*/ 46 h 92"/>
                <a:gd name="T2" fmla="*/ 7 w 96"/>
                <a:gd name="T3" fmla="*/ 63 h 92"/>
                <a:gd name="T4" fmla="*/ 8 w 96"/>
                <a:gd name="T5" fmla="*/ 63 h 92"/>
                <a:gd name="T6" fmla="*/ 6 w 96"/>
                <a:gd name="T7" fmla="*/ 46 h 92"/>
                <a:gd name="T8" fmla="*/ 17 w 96"/>
                <a:gd name="T9" fmla="*/ 15 h 92"/>
                <a:gd name="T10" fmla="*/ 4 w 96"/>
                <a:gd name="T11" fmla="*/ 46 h 92"/>
                <a:gd name="T12" fmla="*/ 17 w 96"/>
                <a:gd name="T13" fmla="*/ 15 h 92"/>
                <a:gd name="T14" fmla="*/ 85 w 96"/>
                <a:gd name="T15" fmla="*/ 23 h 92"/>
                <a:gd name="T16" fmla="*/ 92 w 96"/>
                <a:gd name="T17" fmla="*/ 46 h 92"/>
                <a:gd name="T18" fmla="*/ 85 w 96"/>
                <a:gd name="T19" fmla="*/ 68 h 92"/>
                <a:gd name="T20" fmla="*/ 85 w 96"/>
                <a:gd name="T21" fmla="*/ 68 h 92"/>
                <a:gd name="T22" fmla="*/ 92 w 96"/>
                <a:gd name="T23" fmla="*/ 46 h 92"/>
                <a:gd name="T24" fmla="*/ 85 w 96"/>
                <a:gd name="T25" fmla="*/ 23 h 92"/>
                <a:gd name="T26" fmla="*/ 49 w 96"/>
                <a:gd name="T27" fmla="*/ 7 h 92"/>
                <a:gd name="T28" fmla="*/ 19 w 96"/>
                <a:gd name="T29" fmla="*/ 19 h 92"/>
                <a:gd name="T30" fmla="*/ 7 w 96"/>
                <a:gd name="T31" fmla="*/ 46 h 92"/>
                <a:gd name="T32" fmla="*/ 19 w 96"/>
                <a:gd name="T33" fmla="*/ 74 h 92"/>
                <a:gd name="T34" fmla="*/ 47 w 96"/>
                <a:gd name="T35" fmla="*/ 85 h 92"/>
                <a:gd name="T36" fmla="*/ 78 w 96"/>
                <a:gd name="T37" fmla="*/ 74 h 92"/>
                <a:gd name="T38" fmla="*/ 89 w 96"/>
                <a:gd name="T39" fmla="*/ 46 h 92"/>
                <a:gd name="T40" fmla="*/ 78 w 96"/>
                <a:gd name="T41" fmla="*/ 19 h 92"/>
                <a:gd name="T42" fmla="*/ 49 w 96"/>
                <a:gd name="T43" fmla="*/ 7 h 92"/>
                <a:gd name="T44" fmla="*/ 45 w 96"/>
                <a:gd name="T45" fmla="*/ 3 h 92"/>
                <a:gd name="T46" fmla="*/ 49 w 96"/>
                <a:gd name="T47" fmla="*/ 3 h 92"/>
                <a:gd name="T48" fmla="*/ 49 w 96"/>
                <a:gd name="T49" fmla="*/ 3 h 92"/>
                <a:gd name="T50" fmla="*/ 67 w 96"/>
                <a:gd name="T51" fmla="*/ 4 h 92"/>
                <a:gd name="T52" fmla="*/ 92 w 96"/>
                <a:gd name="T53" fmla="*/ 28 h 92"/>
                <a:gd name="T54" fmla="*/ 92 w 96"/>
                <a:gd name="T55" fmla="*/ 63 h 92"/>
                <a:gd name="T56" fmla="*/ 67 w 96"/>
                <a:gd name="T57" fmla="*/ 88 h 92"/>
                <a:gd name="T58" fmla="*/ 29 w 96"/>
                <a:gd name="T59" fmla="*/ 88 h 92"/>
                <a:gd name="T60" fmla="*/ 4 w 96"/>
                <a:gd name="T61" fmla="*/ 63 h 92"/>
                <a:gd name="T62" fmla="*/ 0 w 96"/>
                <a:gd name="T63" fmla="*/ 46 h 92"/>
                <a:gd name="T64" fmla="*/ 15 w 96"/>
                <a:gd name="T65" fmla="*/ 13 h 92"/>
                <a:gd name="T66" fmla="*/ 49 w 96"/>
                <a:gd name="T6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92">
                  <a:moveTo>
                    <a:pt x="4" y="46"/>
                  </a:moveTo>
                  <a:lnTo>
                    <a:pt x="4" y="46"/>
                  </a:lnTo>
                  <a:lnTo>
                    <a:pt x="4" y="46"/>
                  </a:lnTo>
                  <a:lnTo>
                    <a:pt x="7" y="63"/>
                  </a:lnTo>
                  <a:lnTo>
                    <a:pt x="17" y="76"/>
                  </a:lnTo>
                  <a:lnTo>
                    <a:pt x="8" y="63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4" y="46"/>
                  </a:lnTo>
                  <a:close/>
                  <a:moveTo>
                    <a:pt x="17" y="15"/>
                  </a:moveTo>
                  <a:lnTo>
                    <a:pt x="8" y="29"/>
                  </a:lnTo>
                  <a:lnTo>
                    <a:pt x="4" y="46"/>
                  </a:lnTo>
                  <a:lnTo>
                    <a:pt x="8" y="29"/>
                  </a:lnTo>
                  <a:lnTo>
                    <a:pt x="17" y="15"/>
                  </a:lnTo>
                  <a:close/>
                  <a:moveTo>
                    <a:pt x="76" y="13"/>
                  </a:moveTo>
                  <a:lnTo>
                    <a:pt x="85" y="23"/>
                  </a:lnTo>
                  <a:lnTo>
                    <a:pt x="91" y="33"/>
                  </a:lnTo>
                  <a:lnTo>
                    <a:pt x="92" y="46"/>
                  </a:lnTo>
                  <a:lnTo>
                    <a:pt x="91" y="58"/>
                  </a:lnTo>
                  <a:lnTo>
                    <a:pt x="85" y="68"/>
                  </a:lnTo>
                  <a:lnTo>
                    <a:pt x="78" y="78"/>
                  </a:lnTo>
                  <a:lnTo>
                    <a:pt x="85" y="68"/>
                  </a:lnTo>
                  <a:lnTo>
                    <a:pt x="91" y="58"/>
                  </a:lnTo>
                  <a:lnTo>
                    <a:pt x="92" y="46"/>
                  </a:lnTo>
                  <a:lnTo>
                    <a:pt x="91" y="33"/>
                  </a:lnTo>
                  <a:lnTo>
                    <a:pt x="85" y="23"/>
                  </a:lnTo>
                  <a:lnTo>
                    <a:pt x="76" y="13"/>
                  </a:lnTo>
                  <a:close/>
                  <a:moveTo>
                    <a:pt x="49" y="7"/>
                  </a:moveTo>
                  <a:lnTo>
                    <a:pt x="32" y="10"/>
                  </a:lnTo>
                  <a:lnTo>
                    <a:pt x="19" y="19"/>
                  </a:lnTo>
                  <a:lnTo>
                    <a:pt x="11" y="30"/>
                  </a:lnTo>
                  <a:lnTo>
                    <a:pt x="7" y="46"/>
                  </a:lnTo>
                  <a:lnTo>
                    <a:pt x="11" y="61"/>
                  </a:lnTo>
                  <a:lnTo>
                    <a:pt x="19" y="74"/>
                  </a:lnTo>
                  <a:lnTo>
                    <a:pt x="32" y="83"/>
                  </a:lnTo>
                  <a:lnTo>
                    <a:pt x="47" y="85"/>
                  </a:lnTo>
                  <a:lnTo>
                    <a:pt x="64" y="83"/>
                  </a:lnTo>
                  <a:lnTo>
                    <a:pt x="78" y="74"/>
                  </a:lnTo>
                  <a:lnTo>
                    <a:pt x="85" y="61"/>
                  </a:lnTo>
                  <a:lnTo>
                    <a:pt x="89" y="46"/>
                  </a:lnTo>
                  <a:lnTo>
                    <a:pt x="85" y="30"/>
                  </a:lnTo>
                  <a:lnTo>
                    <a:pt x="78" y="19"/>
                  </a:lnTo>
                  <a:lnTo>
                    <a:pt x="64" y="10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45" y="3"/>
                  </a:lnTo>
                  <a:lnTo>
                    <a:pt x="47" y="3"/>
                  </a:lnTo>
                  <a:lnTo>
                    <a:pt x="49" y="3"/>
                  </a:lnTo>
                  <a:lnTo>
                    <a:pt x="51" y="3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7" y="4"/>
                  </a:lnTo>
                  <a:lnTo>
                    <a:pt x="81" y="13"/>
                  </a:lnTo>
                  <a:lnTo>
                    <a:pt x="92" y="28"/>
                  </a:lnTo>
                  <a:lnTo>
                    <a:pt x="96" y="46"/>
                  </a:lnTo>
                  <a:lnTo>
                    <a:pt x="92" y="63"/>
                  </a:lnTo>
                  <a:lnTo>
                    <a:pt x="81" y="78"/>
                  </a:lnTo>
                  <a:lnTo>
                    <a:pt x="67" y="88"/>
                  </a:lnTo>
                  <a:lnTo>
                    <a:pt x="47" y="92"/>
                  </a:lnTo>
                  <a:lnTo>
                    <a:pt x="29" y="88"/>
                  </a:lnTo>
                  <a:lnTo>
                    <a:pt x="15" y="78"/>
                  </a:lnTo>
                  <a:lnTo>
                    <a:pt x="4" y="63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4" y="28"/>
                  </a:lnTo>
                  <a:lnTo>
                    <a:pt x="15" y="13"/>
                  </a:lnTo>
                  <a:lnTo>
                    <a:pt x="29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676"/>
            <p:cNvSpPr>
              <a:spLocks/>
            </p:cNvSpPr>
            <p:nvPr/>
          </p:nvSpPr>
          <p:spPr bwMode="auto">
            <a:xfrm>
              <a:off x="7307263" y="3125788"/>
              <a:ext cx="11113" cy="9525"/>
            </a:xfrm>
            <a:custGeom>
              <a:avLst/>
              <a:gdLst>
                <a:gd name="T0" fmla="*/ 6 w 7"/>
                <a:gd name="T1" fmla="*/ 0 h 6"/>
                <a:gd name="T2" fmla="*/ 7 w 7"/>
                <a:gd name="T3" fmla="*/ 2 h 6"/>
                <a:gd name="T4" fmla="*/ 3 w 7"/>
                <a:gd name="T5" fmla="*/ 6 h 6"/>
                <a:gd name="T6" fmla="*/ 0 w 7"/>
                <a:gd name="T7" fmla="*/ 4 h 6"/>
                <a:gd name="T8" fmla="*/ 6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lnTo>
                    <a:pt x="7" y="2"/>
                  </a:lnTo>
                  <a:lnTo>
                    <a:pt x="3" y="6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77"/>
            <p:cNvSpPr>
              <a:spLocks/>
            </p:cNvSpPr>
            <p:nvPr/>
          </p:nvSpPr>
          <p:spPr bwMode="auto">
            <a:xfrm>
              <a:off x="7305676" y="3121026"/>
              <a:ext cx="15875" cy="17463"/>
            </a:xfrm>
            <a:custGeom>
              <a:avLst/>
              <a:gdLst>
                <a:gd name="T0" fmla="*/ 7 w 10"/>
                <a:gd name="T1" fmla="*/ 0 h 11"/>
                <a:gd name="T2" fmla="*/ 10 w 10"/>
                <a:gd name="T3" fmla="*/ 5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7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7" y="0"/>
                  </a:moveTo>
                  <a:lnTo>
                    <a:pt x="10" y="5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78"/>
            <p:cNvSpPr>
              <a:spLocks/>
            </p:cNvSpPr>
            <p:nvPr/>
          </p:nvSpPr>
          <p:spPr bwMode="auto">
            <a:xfrm>
              <a:off x="7364413" y="3105151"/>
              <a:ext cx="6350" cy="3175"/>
            </a:xfrm>
            <a:custGeom>
              <a:avLst/>
              <a:gdLst>
                <a:gd name="T0" fmla="*/ 2 w 4"/>
                <a:gd name="T1" fmla="*/ 0 h 2"/>
                <a:gd name="T2" fmla="*/ 4 w 4"/>
                <a:gd name="T3" fmla="*/ 2 h 2"/>
                <a:gd name="T4" fmla="*/ 0 w 4"/>
                <a:gd name="T5" fmla="*/ 2 h 2"/>
                <a:gd name="T6" fmla="*/ 0 w 4"/>
                <a:gd name="T7" fmla="*/ 0 h 2"/>
                <a:gd name="T8" fmla="*/ 2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679"/>
            <p:cNvSpPr>
              <a:spLocks noEditPoints="1"/>
            </p:cNvSpPr>
            <p:nvPr/>
          </p:nvSpPr>
          <p:spPr bwMode="auto">
            <a:xfrm>
              <a:off x="7359651" y="3100388"/>
              <a:ext cx="12700" cy="12700"/>
            </a:xfrm>
            <a:custGeom>
              <a:avLst/>
              <a:gdLst>
                <a:gd name="T0" fmla="*/ 4 w 8"/>
                <a:gd name="T1" fmla="*/ 4 h 8"/>
                <a:gd name="T2" fmla="*/ 4 w 8"/>
                <a:gd name="T3" fmla="*/ 4 h 8"/>
                <a:gd name="T4" fmla="*/ 4 w 8"/>
                <a:gd name="T5" fmla="*/ 4 h 8"/>
                <a:gd name="T6" fmla="*/ 4 w 8"/>
                <a:gd name="T7" fmla="*/ 4 h 8"/>
                <a:gd name="T8" fmla="*/ 7 w 8"/>
                <a:gd name="T9" fmla="*/ 0 h 8"/>
                <a:gd name="T10" fmla="*/ 8 w 8"/>
                <a:gd name="T11" fmla="*/ 7 h 8"/>
                <a:gd name="T12" fmla="*/ 1 w 8"/>
                <a:gd name="T13" fmla="*/ 8 h 8"/>
                <a:gd name="T14" fmla="*/ 1 w 8"/>
                <a:gd name="T15" fmla="*/ 7 h 8"/>
                <a:gd name="T16" fmla="*/ 0 w 8"/>
                <a:gd name="T17" fmla="*/ 3 h 8"/>
                <a:gd name="T18" fmla="*/ 0 w 8"/>
                <a:gd name="T19" fmla="*/ 1 h 8"/>
                <a:gd name="T20" fmla="*/ 7 w 8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8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7" y="0"/>
                  </a:moveTo>
                  <a:lnTo>
                    <a:pt x="8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680"/>
            <p:cNvSpPr>
              <a:spLocks noChangeArrowheads="1"/>
            </p:cNvSpPr>
            <p:nvPr/>
          </p:nvSpPr>
          <p:spPr bwMode="auto">
            <a:xfrm>
              <a:off x="7377113" y="3113088"/>
              <a:ext cx="9525" cy="6350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81"/>
            <p:cNvSpPr>
              <a:spLocks noEditPoints="1"/>
            </p:cNvSpPr>
            <p:nvPr/>
          </p:nvSpPr>
          <p:spPr bwMode="auto">
            <a:xfrm>
              <a:off x="7372351" y="3111501"/>
              <a:ext cx="15875" cy="9525"/>
            </a:xfrm>
            <a:custGeom>
              <a:avLst/>
              <a:gdLst>
                <a:gd name="T0" fmla="*/ 4 w 10"/>
                <a:gd name="T1" fmla="*/ 2 h 6"/>
                <a:gd name="T2" fmla="*/ 4 w 10"/>
                <a:gd name="T3" fmla="*/ 2 h 6"/>
                <a:gd name="T4" fmla="*/ 6 w 10"/>
                <a:gd name="T5" fmla="*/ 2 h 6"/>
                <a:gd name="T6" fmla="*/ 6 w 10"/>
                <a:gd name="T7" fmla="*/ 2 h 6"/>
                <a:gd name="T8" fmla="*/ 4 w 10"/>
                <a:gd name="T9" fmla="*/ 2 h 6"/>
                <a:gd name="T10" fmla="*/ 0 w 10"/>
                <a:gd name="T11" fmla="*/ 0 h 6"/>
                <a:gd name="T12" fmla="*/ 10 w 10"/>
                <a:gd name="T13" fmla="*/ 0 h 6"/>
                <a:gd name="T14" fmla="*/ 10 w 10"/>
                <a:gd name="T15" fmla="*/ 6 h 6"/>
                <a:gd name="T16" fmla="*/ 0 w 10"/>
                <a:gd name="T17" fmla="*/ 6 h 6"/>
                <a:gd name="T18" fmla="*/ 0 w 10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6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10" y="0"/>
                  </a:lnTo>
                  <a:lnTo>
                    <a:pt x="10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82"/>
            <p:cNvSpPr>
              <a:spLocks/>
            </p:cNvSpPr>
            <p:nvPr/>
          </p:nvSpPr>
          <p:spPr bwMode="auto">
            <a:xfrm>
              <a:off x="7313613" y="3114676"/>
              <a:ext cx="71438" cy="52388"/>
            </a:xfrm>
            <a:custGeom>
              <a:avLst/>
              <a:gdLst>
                <a:gd name="T0" fmla="*/ 43 w 45"/>
                <a:gd name="T1" fmla="*/ 0 h 33"/>
                <a:gd name="T2" fmla="*/ 45 w 45"/>
                <a:gd name="T3" fmla="*/ 2 h 33"/>
                <a:gd name="T4" fmla="*/ 45 w 45"/>
                <a:gd name="T5" fmla="*/ 3 h 33"/>
                <a:gd name="T6" fmla="*/ 45 w 45"/>
                <a:gd name="T7" fmla="*/ 6 h 33"/>
                <a:gd name="T8" fmla="*/ 45 w 45"/>
                <a:gd name="T9" fmla="*/ 9 h 33"/>
                <a:gd name="T10" fmla="*/ 45 w 45"/>
                <a:gd name="T11" fmla="*/ 13 h 33"/>
                <a:gd name="T12" fmla="*/ 43 w 45"/>
                <a:gd name="T13" fmla="*/ 17 h 33"/>
                <a:gd name="T14" fmla="*/ 42 w 45"/>
                <a:gd name="T15" fmla="*/ 21 h 33"/>
                <a:gd name="T16" fmla="*/ 40 w 45"/>
                <a:gd name="T17" fmla="*/ 25 h 33"/>
                <a:gd name="T18" fmla="*/ 36 w 45"/>
                <a:gd name="T19" fmla="*/ 29 h 33"/>
                <a:gd name="T20" fmla="*/ 30 w 45"/>
                <a:gd name="T21" fmla="*/ 30 h 33"/>
                <a:gd name="T22" fmla="*/ 24 w 45"/>
                <a:gd name="T23" fmla="*/ 32 h 33"/>
                <a:gd name="T24" fmla="*/ 17 w 45"/>
                <a:gd name="T25" fmla="*/ 33 h 33"/>
                <a:gd name="T26" fmla="*/ 12 w 45"/>
                <a:gd name="T27" fmla="*/ 32 h 33"/>
                <a:gd name="T28" fmla="*/ 8 w 45"/>
                <a:gd name="T29" fmla="*/ 32 h 33"/>
                <a:gd name="T30" fmla="*/ 4 w 45"/>
                <a:gd name="T31" fmla="*/ 32 h 33"/>
                <a:gd name="T32" fmla="*/ 3 w 45"/>
                <a:gd name="T33" fmla="*/ 30 h 33"/>
                <a:gd name="T34" fmla="*/ 2 w 45"/>
                <a:gd name="T35" fmla="*/ 30 h 33"/>
                <a:gd name="T36" fmla="*/ 0 w 45"/>
                <a:gd name="T37" fmla="*/ 30 h 33"/>
                <a:gd name="T38" fmla="*/ 0 w 45"/>
                <a:gd name="T39" fmla="*/ 25 h 33"/>
                <a:gd name="T40" fmla="*/ 4 w 45"/>
                <a:gd name="T41" fmla="*/ 25 h 33"/>
                <a:gd name="T42" fmla="*/ 4 w 45"/>
                <a:gd name="T43" fmla="*/ 28 h 33"/>
                <a:gd name="T44" fmla="*/ 7 w 45"/>
                <a:gd name="T45" fmla="*/ 29 h 33"/>
                <a:gd name="T46" fmla="*/ 12 w 45"/>
                <a:gd name="T47" fmla="*/ 29 h 33"/>
                <a:gd name="T48" fmla="*/ 17 w 45"/>
                <a:gd name="T49" fmla="*/ 29 h 33"/>
                <a:gd name="T50" fmla="*/ 24 w 45"/>
                <a:gd name="T51" fmla="*/ 29 h 33"/>
                <a:gd name="T52" fmla="*/ 29 w 45"/>
                <a:gd name="T53" fmla="*/ 28 h 33"/>
                <a:gd name="T54" fmla="*/ 34 w 45"/>
                <a:gd name="T55" fmla="*/ 25 h 33"/>
                <a:gd name="T56" fmla="*/ 37 w 45"/>
                <a:gd name="T57" fmla="*/ 24 h 33"/>
                <a:gd name="T58" fmla="*/ 40 w 45"/>
                <a:gd name="T59" fmla="*/ 20 h 33"/>
                <a:gd name="T60" fmla="*/ 41 w 45"/>
                <a:gd name="T61" fmla="*/ 17 h 33"/>
                <a:gd name="T62" fmla="*/ 42 w 45"/>
                <a:gd name="T63" fmla="*/ 13 h 33"/>
                <a:gd name="T64" fmla="*/ 42 w 45"/>
                <a:gd name="T65" fmla="*/ 9 h 33"/>
                <a:gd name="T66" fmla="*/ 42 w 45"/>
                <a:gd name="T67" fmla="*/ 7 h 33"/>
                <a:gd name="T68" fmla="*/ 42 w 45"/>
                <a:gd name="T69" fmla="*/ 4 h 33"/>
                <a:gd name="T70" fmla="*/ 41 w 45"/>
                <a:gd name="T71" fmla="*/ 2 h 33"/>
                <a:gd name="T72" fmla="*/ 41 w 45"/>
                <a:gd name="T73" fmla="*/ 2 h 33"/>
                <a:gd name="T74" fmla="*/ 43 w 45"/>
                <a:gd name="T7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3">
                  <a:moveTo>
                    <a:pt x="43" y="0"/>
                  </a:moveTo>
                  <a:lnTo>
                    <a:pt x="45" y="2"/>
                  </a:lnTo>
                  <a:lnTo>
                    <a:pt x="45" y="3"/>
                  </a:lnTo>
                  <a:lnTo>
                    <a:pt x="45" y="6"/>
                  </a:lnTo>
                  <a:lnTo>
                    <a:pt x="45" y="9"/>
                  </a:lnTo>
                  <a:lnTo>
                    <a:pt x="45" y="13"/>
                  </a:lnTo>
                  <a:lnTo>
                    <a:pt x="43" y="17"/>
                  </a:lnTo>
                  <a:lnTo>
                    <a:pt x="42" y="21"/>
                  </a:lnTo>
                  <a:lnTo>
                    <a:pt x="40" y="25"/>
                  </a:lnTo>
                  <a:lnTo>
                    <a:pt x="36" y="29"/>
                  </a:lnTo>
                  <a:lnTo>
                    <a:pt x="30" y="30"/>
                  </a:lnTo>
                  <a:lnTo>
                    <a:pt x="24" y="32"/>
                  </a:lnTo>
                  <a:lnTo>
                    <a:pt x="17" y="33"/>
                  </a:lnTo>
                  <a:lnTo>
                    <a:pt x="12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7" y="29"/>
                  </a:lnTo>
                  <a:lnTo>
                    <a:pt x="12" y="29"/>
                  </a:lnTo>
                  <a:lnTo>
                    <a:pt x="17" y="29"/>
                  </a:lnTo>
                  <a:lnTo>
                    <a:pt x="24" y="29"/>
                  </a:lnTo>
                  <a:lnTo>
                    <a:pt x="29" y="28"/>
                  </a:lnTo>
                  <a:lnTo>
                    <a:pt x="34" y="25"/>
                  </a:lnTo>
                  <a:lnTo>
                    <a:pt x="37" y="24"/>
                  </a:lnTo>
                  <a:lnTo>
                    <a:pt x="40" y="20"/>
                  </a:lnTo>
                  <a:lnTo>
                    <a:pt x="41" y="17"/>
                  </a:lnTo>
                  <a:lnTo>
                    <a:pt x="42" y="13"/>
                  </a:lnTo>
                  <a:lnTo>
                    <a:pt x="42" y="9"/>
                  </a:lnTo>
                  <a:lnTo>
                    <a:pt x="42" y="7"/>
                  </a:lnTo>
                  <a:lnTo>
                    <a:pt x="42" y="4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683"/>
            <p:cNvSpPr>
              <a:spLocks noEditPoints="1"/>
            </p:cNvSpPr>
            <p:nvPr/>
          </p:nvSpPr>
          <p:spPr bwMode="auto">
            <a:xfrm>
              <a:off x="7312026" y="3113088"/>
              <a:ext cx="74613" cy="55563"/>
            </a:xfrm>
            <a:custGeom>
              <a:avLst/>
              <a:gdLst>
                <a:gd name="T0" fmla="*/ 9 w 47"/>
                <a:gd name="T1" fmla="*/ 31 h 35"/>
                <a:gd name="T2" fmla="*/ 8 w 47"/>
                <a:gd name="T3" fmla="*/ 31 h 35"/>
                <a:gd name="T4" fmla="*/ 5 w 47"/>
                <a:gd name="T5" fmla="*/ 30 h 35"/>
                <a:gd name="T6" fmla="*/ 4 w 47"/>
                <a:gd name="T7" fmla="*/ 30 h 35"/>
                <a:gd name="T8" fmla="*/ 35 w 47"/>
                <a:gd name="T9" fmla="*/ 29 h 35"/>
                <a:gd name="T10" fmla="*/ 25 w 47"/>
                <a:gd name="T11" fmla="*/ 31 h 35"/>
                <a:gd name="T12" fmla="*/ 25 w 47"/>
                <a:gd name="T13" fmla="*/ 31 h 35"/>
                <a:gd name="T14" fmla="*/ 35 w 47"/>
                <a:gd name="T15" fmla="*/ 29 h 35"/>
                <a:gd name="T16" fmla="*/ 44 w 47"/>
                <a:gd name="T17" fmla="*/ 7 h 35"/>
                <a:gd name="T18" fmla="*/ 44 w 47"/>
                <a:gd name="T19" fmla="*/ 10 h 35"/>
                <a:gd name="T20" fmla="*/ 44 w 47"/>
                <a:gd name="T21" fmla="*/ 7 h 35"/>
                <a:gd name="T22" fmla="*/ 44 w 47"/>
                <a:gd name="T23" fmla="*/ 4 h 35"/>
                <a:gd name="T24" fmla="*/ 44 w 47"/>
                <a:gd name="T25" fmla="*/ 4 h 35"/>
                <a:gd name="T26" fmla="*/ 47 w 47"/>
                <a:gd name="T27" fmla="*/ 1 h 35"/>
                <a:gd name="T28" fmla="*/ 47 w 47"/>
                <a:gd name="T29" fmla="*/ 4 h 35"/>
                <a:gd name="T30" fmla="*/ 47 w 47"/>
                <a:gd name="T31" fmla="*/ 10 h 35"/>
                <a:gd name="T32" fmla="*/ 47 w 47"/>
                <a:gd name="T33" fmla="*/ 14 h 35"/>
                <a:gd name="T34" fmla="*/ 46 w 47"/>
                <a:gd name="T35" fmla="*/ 21 h 35"/>
                <a:gd name="T36" fmla="*/ 41 w 47"/>
                <a:gd name="T37" fmla="*/ 28 h 35"/>
                <a:gd name="T38" fmla="*/ 31 w 47"/>
                <a:gd name="T39" fmla="*/ 34 h 35"/>
                <a:gd name="T40" fmla="*/ 18 w 47"/>
                <a:gd name="T41" fmla="*/ 35 h 35"/>
                <a:gd name="T42" fmla="*/ 9 w 47"/>
                <a:gd name="T43" fmla="*/ 34 h 35"/>
                <a:gd name="T44" fmla="*/ 3 w 47"/>
                <a:gd name="T45" fmla="*/ 34 h 35"/>
                <a:gd name="T46" fmla="*/ 3 w 47"/>
                <a:gd name="T47" fmla="*/ 31 h 35"/>
                <a:gd name="T48" fmla="*/ 0 w 47"/>
                <a:gd name="T49" fmla="*/ 33 h 35"/>
                <a:gd name="T50" fmla="*/ 6 w 47"/>
                <a:gd name="T51" fmla="*/ 25 h 35"/>
                <a:gd name="T52" fmla="*/ 9 w 47"/>
                <a:gd name="T53" fmla="*/ 29 h 35"/>
                <a:gd name="T54" fmla="*/ 18 w 47"/>
                <a:gd name="T55" fmla="*/ 29 h 35"/>
                <a:gd name="T56" fmla="*/ 30 w 47"/>
                <a:gd name="T57" fmla="*/ 28 h 35"/>
                <a:gd name="T58" fmla="*/ 38 w 47"/>
                <a:gd name="T59" fmla="*/ 24 h 35"/>
                <a:gd name="T60" fmla="*/ 41 w 47"/>
                <a:gd name="T61" fmla="*/ 17 h 35"/>
                <a:gd name="T62" fmla="*/ 42 w 47"/>
                <a:gd name="T63" fmla="*/ 10 h 35"/>
                <a:gd name="T64" fmla="*/ 42 w 47"/>
                <a:gd name="T65" fmla="*/ 8 h 35"/>
                <a:gd name="T66" fmla="*/ 41 w 47"/>
                <a:gd name="T67" fmla="*/ 3 h 35"/>
                <a:gd name="T68" fmla="*/ 41 w 47"/>
                <a:gd name="T69" fmla="*/ 3 h 35"/>
                <a:gd name="T70" fmla="*/ 41 w 47"/>
                <a:gd name="T71" fmla="*/ 1 h 35"/>
                <a:gd name="T72" fmla="*/ 46 w 47"/>
                <a:gd name="T7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" h="35">
                  <a:moveTo>
                    <a:pt x="8" y="31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8" y="31"/>
                  </a:lnTo>
                  <a:close/>
                  <a:moveTo>
                    <a:pt x="4" y="30"/>
                  </a:moveTo>
                  <a:lnTo>
                    <a:pt x="5" y="30"/>
                  </a:lnTo>
                  <a:lnTo>
                    <a:pt x="6" y="31"/>
                  </a:lnTo>
                  <a:lnTo>
                    <a:pt x="4" y="30"/>
                  </a:lnTo>
                  <a:close/>
                  <a:moveTo>
                    <a:pt x="39" y="26"/>
                  </a:moveTo>
                  <a:lnTo>
                    <a:pt x="35" y="29"/>
                  </a:lnTo>
                  <a:lnTo>
                    <a:pt x="30" y="30"/>
                  </a:lnTo>
                  <a:lnTo>
                    <a:pt x="25" y="31"/>
                  </a:lnTo>
                  <a:lnTo>
                    <a:pt x="18" y="31"/>
                  </a:lnTo>
                  <a:lnTo>
                    <a:pt x="25" y="31"/>
                  </a:lnTo>
                  <a:lnTo>
                    <a:pt x="30" y="30"/>
                  </a:lnTo>
                  <a:lnTo>
                    <a:pt x="35" y="29"/>
                  </a:lnTo>
                  <a:lnTo>
                    <a:pt x="39" y="26"/>
                  </a:lnTo>
                  <a:close/>
                  <a:moveTo>
                    <a:pt x="44" y="7"/>
                  </a:move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7"/>
                  </a:lnTo>
                  <a:close/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4" y="4"/>
                  </a:lnTo>
                  <a:close/>
                  <a:moveTo>
                    <a:pt x="46" y="0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7" y="4"/>
                  </a:lnTo>
                  <a:lnTo>
                    <a:pt x="47" y="7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4"/>
                  </a:lnTo>
                  <a:lnTo>
                    <a:pt x="47" y="17"/>
                  </a:lnTo>
                  <a:lnTo>
                    <a:pt x="46" y="21"/>
                  </a:lnTo>
                  <a:lnTo>
                    <a:pt x="44" y="25"/>
                  </a:lnTo>
                  <a:lnTo>
                    <a:pt x="41" y="28"/>
                  </a:lnTo>
                  <a:lnTo>
                    <a:pt x="38" y="31"/>
                  </a:lnTo>
                  <a:lnTo>
                    <a:pt x="31" y="34"/>
                  </a:lnTo>
                  <a:lnTo>
                    <a:pt x="25" y="34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9" y="34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3"/>
                  </a:lnTo>
                  <a:lnTo>
                    <a:pt x="0" y="33"/>
                  </a:lnTo>
                  <a:lnTo>
                    <a:pt x="0" y="25"/>
                  </a:lnTo>
                  <a:lnTo>
                    <a:pt x="6" y="25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3" y="29"/>
                  </a:lnTo>
                  <a:lnTo>
                    <a:pt x="18" y="29"/>
                  </a:lnTo>
                  <a:lnTo>
                    <a:pt x="23" y="29"/>
                  </a:lnTo>
                  <a:lnTo>
                    <a:pt x="30" y="28"/>
                  </a:lnTo>
                  <a:lnTo>
                    <a:pt x="34" y="25"/>
                  </a:lnTo>
                  <a:lnTo>
                    <a:pt x="38" y="24"/>
                  </a:lnTo>
                  <a:lnTo>
                    <a:pt x="39" y="21"/>
                  </a:lnTo>
                  <a:lnTo>
                    <a:pt x="41" y="17"/>
                  </a:lnTo>
                  <a:lnTo>
                    <a:pt x="42" y="14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84"/>
            <p:cNvSpPr>
              <a:spLocks/>
            </p:cNvSpPr>
            <p:nvPr/>
          </p:nvSpPr>
          <p:spPr bwMode="auto">
            <a:xfrm>
              <a:off x="7273926" y="3025776"/>
              <a:ext cx="39688" cy="49213"/>
            </a:xfrm>
            <a:custGeom>
              <a:avLst/>
              <a:gdLst>
                <a:gd name="T0" fmla="*/ 6 w 25"/>
                <a:gd name="T1" fmla="*/ 0 h 31"/>
                <a:gd name="T2" fmla="*/ 10 w 25"/>
                <a:gd name="T3" fmla="*/ 1 h 31"/>
                <a:gd name="T4" fmla="*/ 12 w 25"/>
                <a:gd name="T5" fmla="*/ 3 h 31"/>
                <a:gd name="T6" fmla="*/ 13 w 25"/>
                <a:gd name="T7" fmla="*/ 4 h 31"/>
                <a:gd name="T8" fmla="*/ 15 w 25"/>
                <a:gd name="T9" fmla="*/ 5 h 31"/>
                <a:gd name="T10" fmla="*/ 15 w 25"/>
                <a:gd name="T11" fmla="*/ 5 h 31"/>
                <a:gd name="T12" fmla="*/ 12 w 25"/>
                <a:gd name="T13" fmla="*/ 7 h 31"/>
                <a:gd name="T14" fmla="*/ 12 w 25"/>
                <a:gd name="T15" fmla="*/ 7 h 31"/>
                <a:gd name="T16" fmla="*/ 11 w 25"/>
                <a:gd name="T17" fmla="*/ 5 h 31"/>
                <a:gd name="T18" fmla="*/ 10 w 25"/>
                <a:gd name="T19" fmla="*/ 4 h 31"/>
                <a:gd name="T20" fmla="*/ 8 w 25"/>
                <a:gd name="T21" fmla="*/ 4 h 31"/>
                <a:gd name="T22" fmla="*/ 6 w 25"/>
                <a:gd name="T23" fmla="*/ 3 h 31"/>
                <a:gd name="T24" fmla="*/ 6 w 25"/>
                <a:gd name="T25" fmla="*/ 3 h 31"/>
                <a:gd name="T26" fmla="*/ 4 w 25"/>
                <a:gd name="T27" fmla="*/ 4 h 31"/>
                <a:gd name="T28" fmla="*/ 3 w 25"/>
                <a:gd name="T29" fmla="*/ 4 h 31"/>
                <a:gd name="T30" fmla="*/ 3 w 25"/>
                <a:gd name="T31" fmla="*/ 5 h 31"/>
                <a:gd name="T32" fmla="*/ 3 w 25"/>
                <a:gd name="T33" fmla="*/ 7 h 31"/>
                <a:gd name="T34" fmla="*/ 3 w 25"/>
                <a:gd name="T35" fmla="*/ 9 h 31"/>
                <a:gd name="T36" fmla="*/ 3 w 25"/>
                <a:gd name="T37" fmla="*/ 9 h 31"/>
                <a:gd name="T38" fmla="*/ 3 w 25"/>
                <a:gd name="T39" fmla="*/ 11 h 31"/>
                <a:gd name="T40" fmla="*/ 4 w 25"/>
                <a:gd name="T41" fmla="*/ 12 h 31"/>
                <a:gd name="T42" fmla="*/ 7 w 25"/>
                <a:gd name="T43" fmla="*/ 14 h 31"/>
                <a:gd name="T44" fmla="*/ 10 w 25"/>
                <a:gd name="T45" fmla="*/ 17 h 31"/>
                <a:gd name="T46" fmla="*/ 15 w 25"/>
                <a:gd name="T47" fmla="*/ 21 h 31"/>
                <a:gd name="T48" fmla="*/ 17 w 25"/>
                <a:gd name="T49" fmla="*/ 24 h 31"/>
                <a:gd name="T50" fmla="*/ 21 w 25"/>
                <a:gd name="T51" fmla="*/ 25 h 31"/>
                <a:gd name="T52" fmla="*/ 24 w 25"/>
                <a:gd name="T53" fmla="*/ 28 h 31"/>
                <a:gd name="T54" fmla="*/ 25 w 25"/>
                <a:gd name="T55" fmla="*/ 29 h 31"/>
                <a:gd name="T56" fmla="*/ 25 w 25"/>
                <a:gd name="T57" fmla="*/ 29 h 31"/>
                <a:gd name="T58" fmla="*/ 25 w 25"/>
                <a:gd name="T59" fmla="*/ 29 h 31"/>
                <a:gd name="T60" fmla="*/ 24 w 25"/>
                <a:gd name="T61" fmla="*/ 31 h 31"/>
                <a:gd name="T62" fmla="*/ 24 w 25"/>
                <a:gd name="T63" fmla="*/ 31 h 31"/>
                <a:gd name="T64" fmla="*/ 23 w 25"/>
                <a:gd name="T65" fmla="*/ 30 h 31"/>
                <a:gd name="T66" fmla="*/ 20 w 25"/>
                <a:gd name="T67" fmla="*/ 29 h 31"/>
                <a:gd name="T68" fmla="*/ 16 w 25"/>
                <a:gd name="T69" fmla="*/ 26 h 31"/>
                <a:gd name="T70" fmla="*/ 13 w 25"/>
                <a:gd name="T71" fmla="*/ 24 h 31"/>
                <a:gd name="T72" fmla="*/ 11 w 25"/>
                <a:gd name="T73" fmla="*/ 21 h 31"/>
                <a:gd name="T74" fmla="*/ 7 w 25"/>
                <a:gd name="T75" fmla="*/ 18 h 31"/>
                <a:gd name="T76" fmla="*/ 4 w 25"/>
                <a:gd name="T77" fmla="*/ 16 h 31"/>
                <a:gd name="T78" fmla="*/ 2 w 25"/>
                <a:gd name="T79" fmla="*/ 13 h 31"/>
                <a:gd name="T80" fmla="*/ 0 w 25"/>
                <a:gd name="T81" fmla="*/ 12 h 31"/>
                <a:gd name="T82" fmla="*/ 0 w 25"/>
                <a:gd name="T83" fmla="*/ 9 h 31"/>
                <a:gd name="T84" fmla="*/ 0 w 25"/>
                <a:gd name="T85" fmla="*/ 8 h 31"/>
                <a:gd name="T86" fmla="*/ 0 w 25"/>
                <a:gd name="T87" fmla="*/ 7 h 31"/>
                <a:gd name="T88" fmla="*/ 0 w 25"/>
                <a:gd name="T89" fmla="*/ 5 h 31"/>
                <a:gd name="T90" fmla="*/ 0 w 25"/>
                <a:gd name="T91" fmla="*/ 4 h 31"/>
                <a:gd name="T92" fmla="*/ 0 w 25"/>
                <a:gd name="T93" fmla="*/ 1 h 31"/>
                <a:gd name="T94" fmla="*/ 2 w 25"/>
                <a:gd name="T95" fmla="*/ 1 h 31"/>
                <a:gd name="T96" fmla="*/ 3 w 25"/>
                <a:gd name="T97" fmla="*/ 0 h 31"/>
                <a:gd name="T98" fmla="*/ 6 w 25"/>
                <a:gd name="T99" fmla="*/ 0 h 31"/>
                <a:gd name="T100" fmla="*/ 6 w 25"/>
                <a:gd name="T10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" h="31">
                  <a:moveTo>
                    <a:pt x="6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8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7" y="14"/>
                  </a:lnTo>
                  <a:lnTo>
                    <a:pt x="10" y="17"/>
                  </a:lnTo>
                  <a:lnTo>
                    <a:pt x="15" y="21"/>
                  </a:lnTo>
                  <a:lnTo>
                    <a:pt x="17" y="24"/>
                  </a:lnTo>
                  <a:lnTo>
                    <a:pt x="21" y="25"/>
                  </a:lnTo>
                  <a:lnTo>
                    <a:pt x="24" y="28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3" y="30"/>
                  </a:lnTo>
                  <a:lnTo>
                    <a:pt x="20" y="29"/>
                  </a:lnTo>
                  <a:lnTo>
                    <a:pt x="16" y="26"/>
                  </a:lnTo>
                  <a:lnTo>
                    <a:pt x="13" y="24"/>
                  </a:lnTo>
                  <a:lnTo>
                    <a:pt x="11" y="21"/>
                  </a:lnTo>
                  <a:lnTo>
                    <a:pt x="7" y="18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685"/>
            <p:cNvSpPr>
              <a:spLocks noEditPoints="1"/>
            </p:cNvSpPr>
            <p:nvPr/>
          </p:nvSpPr>
          <p:spPr bwMode="auto">
            <a:xfrm>
              <a:off x="7272338" y="3024188"/>
              <a:ext cx="47625" cy="55563"/>
            </a:xfrm>
            <a:custGeom>
              <a:avLst/>
              <a:gdLst>
                <a:gd name="T0" fmla="*/ 14 w 30"/>
                <a:gd name="T1" fmla="*/ 23 h 35"/>
                <a:gd name="T2" fmla="*/ 14 w 30"/>
                <a:gd name="T3" fmla="*/ 23 h 35"/>
                <a:gd name="T4" fmla="*/ 11 w 30"/>
                <a:gd name="T5" fmla="*/ 19 h 35"/>
                <a:gd name="T6" fmla="*/ 11 w 30"/>
                <a:gd name="T7" fmla="*/ 19 h 35"/>
                <a:gd name="T8" fmla="*/ 7 w 30"/>
                <a:gd name="T9" fmla="*/ 15 h 35"/>
                <a:gd name="T10" fmla="*/ 7 w 30"/>
                <a:gd name="T11" fmla="*/ 15 h 35"/>
                <a:gd name="T12" fmla="*/ 3 w 30"/>
                <a:gd name="T13" fmla="*/ 8 h 35"/>
                <a:gd name="T14" fmla="*/ 3 w 30"/>
                <a:gd name="T15" fmla="*/ 8 h 35"/>
                <a:gd name="T16" fmla="*/ 13 w 30"/>
                <a:gd name="T17" fmla="*/ 5 h 35"/>
                <a:gd name="T18" fmla="*/ 13 w 30"/>
                <a:gd name="T19" fmla="*/ 6 h 35"/>
                <a:gd name="T20" fmla="*/ 3 w 30"/>
                <a:gd name="T21" fmla="*/ 5 h 35"/>
                <a:gd name="T22" fmla="*/ 3 w 30"/>
                <a:gd name="T23" fmla="*/ 8 h 35"/>
                <a:gd name="T24" fmla="*/ 3 w 30"/>
                <a:gd name="T25" fmla="*/ 6 h 35"/>
                <a:gd name="T26" fmla="*/ 3 w 30"/>
                <a:gd name="T27" fmla="*/ 5 h 35"/>
                <a:gd name="T28" fmla="*/ 11 w 30"/>
                <a:gd name="T29" fmla="*/ 0 h 35"/>
                <a:gd name="T30" fmla="*/ 16 w 30"/>
                <a:gd name="T31" fmla="*/ 4 h 35"/>
                <a:gd name="T32" fmla="*/ 17 w 30"/>
                <a:gd name="T33" fmla="*/ 6 h 35"/>
                <a:gd name="T34" fmla="*/ 13 w 30"/>
                <a:gd name="T35" fmla="*/ 9 h 35"/>
                <a:gd name="T36" fmla="*/ 12 w 30"/>
                <a:gd name="T37" fmla="*/ 9 h 35"/>
                <a:gd name="T38" fmla="*/ 12 w 30"/>
                <a:gd name="T39" fmla="*/ 9 h 35"/>
                <a:gd name="T40" fmla="*/ 12 w 30"/>
                <a:gd name="T41" fmla="*/ 8 h 35"/>
                <a:gd name="T42" fmla="*/ 9 w 30"/>
                <a:gd name="T43" fmla="*/ 6 h 35"/>
                <a:gd name="T44" fmla="*/ 7 w 30"/>
                <a:gd name="T45" fmla="*/ 6 h 35"/>
                <a:gd name="T46" fmla="*/ 7 w 30"/>
                <a:gd name="T47" fmla="*/ 8 h 35"/>
                <a:gd name="T48" fmla="*/ 7 w 30"/>
                <a:gd name="T49" fmla="*/ 9 h 35"/>
                <a:gd name="T50" fmla="*/ 5 w 30"/>
                <a:gd name="T51" fmla="*/ 10 h 35"/>
                <a:gd name="T52" fmla="*/ 8 w 30"/>
                <a:gd name="T53" fmla="*/ 13 h 35"/>
                <a:gd name="T54" fmla="*/ 12 w 30"/>
                <a:gd name="T55" fmla="*/ 17 h 35"/>
                <a:gd name="T56" fmla="*/ 20 w 30"/>
                <a:gd name="T57" fmla="*/ 23 h 35"/>
                <a:gd name="T58" fmla="*/ 26 w 30"/>
                <a:gd name="T59" fmla="*/ 27 h 35"/>
                <a:gd name="T60" fmla="*/ 30 w 30"/>
                <a:gd name="T61" fmla="*/ 29 h 35"/>
                <a:gd name="T62" fmla="*/ 24 w 30"/>
                <a:gd name="T63" fmla="*/ 34 h 35"/>
                <a:gd name="T64" fmla="*/ 24 w 30"/>
                <a:gd name="T65" fmla="*/ 34 h 35"/>
                <a:gd name="T66" fmla="*/ 20 w 30"/>
                <a:gd name="T67" fmla="*/ 31 h 35"/>
                <a:gd name="T68" fmla="*/ 12 w 30"/>
                <a:gd name="T69" fmla="*/ 26 h 35"/>
                <a:gd name="T70" fmla="*/ 4 w 30"/>
                <a:gd name="T71" fmla="*/ 18 h 35"/>
                <a:gd name="T72" fmla="*/ 4 w 30"/>
                <a:gd name="T73" fmla="*/ 18 h 35"/>
                <a:gd name="T74" fmla="*/ 0 w 30"/>
                <a:gd name="T75" fmla="*/ 13 h 35"/>
                <a:gd name="T76" fmla="*/ 0 w 30"/>
                <a:gd name="T77" fmla="*/ 9 h 35"/>
                <a:gd name="T78" fmla="*/ 0 w 30"/>
                <a:gd name="T79" fmla="*/ 8 h 35"/>
                <a:gd name="T80" fmla="*/ 0 w 30"/>
                <a:gd name="T81" fmla="*/ 5 h 35"/>
                <a:gd name="T82" fmla="*/ 0 w 30"/>
                <a:gd name="T83" fmla="*/ 2 h 35"/>
                <a:gd name="T84" fmla="*/ 4 w 30"/>
                <a:gd name="T85" fmla="*/ 0 h 35"/>
                <a:gd name="T86" fmla="*/ 7 w 30"/>
                <a:gd name="T8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35">
                  <a:moveTo>
                    <a:pt x="14" y="23"/>
                  </a:moveTo>
                  <a:lnTo>
                    <a:pt x="14" y="23"/>
                  </a:lnTo>
                  <a:lnTo>
                    <a:pt x="20" y="26"/>
                  </a:lnTo>
                  <a:lnTo>
                    <a:pt x="14" y="23"/>
                  </a:lnTo>
                  <a:close/>
                  <a:moveTo>
                    <a:pt x="11" y="19"/>
                  </a:moveTo>
                  <a:lnTo>
                    <a:pt x="11" y="19"/>
                  </a:lnTo>
                  <a:lnTo>
                    <a:pt x="12" y="21"/>
                  </a:lnTo>
                  <a:lnTo>
                    <a:pt x="11" y="19"/>
                  </a:lnTo>
                  <a:close/>
                  <a:moveTo>
                    <a:pt x="4" y="14"/>
                  </a:moveTo>
                  <a:lnTo>
                    <a:pt x="7" y="15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4" y="14"/>
                  </a:lnTo>
                  <a:close/>
                  <a:moveTo>
                    <a:pt x="3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close/>
                  <a:moveTo>
                    <a:pt x="13" y="5"/>
                  </a:moveTo>
                  <a:lnTo>
                    <a:pt x="13" y="6"/>
                  </a:lnTo>
                  <a:lnTo>
                    <a:pt x="13" y="6"/>
                  </a:lnTo>
                  <a:lnTo>
                    <a:pt x="13" y="5"/>
                  </a:lnTo>
                  <a:close/>
                  <a:moveTo>
                    <a:pt x="3" y="5"/>
                  </a:moveTo>
                  <a:lnTo>
                    <a:pt x="3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7" y="0"/>
                  </a:moveTo>
                  <a:lnTo>
                    <a:pt x="11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2"/>
                  </a:lnTo>
                  <a:lnTo>
                    <a:pt x="8" y="13"/>
                  </a:lnTo>
                  <a:lnTo>
                    <a:pt x="8" y="14"/>
                  </a:lnTo>
                  <a:lnTo>
                    <a:pt x="12" y="17"/>
                  </a:lnTo>
                  <a:lnTo>
                    <a:pt x="16" y="21"/>
                  </a:lnTo>
                  <a:lnTo>
                    <a:pt x="20" y="23"/>
                  </a:lnTo>
                  <a:lnTo>
                    <a:pt x="24" y="26"/>
                  </a:lnTo>
                  <a:lnTo>
                    <a:pt x="26" y="27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25" y="35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2" y="32"/>
                  </a:lnTo>
                  <a:lnTo>
                    <a:pt x="20" y="31"/>
                  </a:lnTo>
                  <a:lnTo>
                    <a:pt x="17" y="29"/>
                  </a:lnTo>
                  <a:lnTo>
                    <a:pt x="12" y="26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686"/>
            <p:cNvSpPr>
              <a:spLocks/>
            </p:cNvSpPr>
            <p:nvPr/>
          </p:nvSpPr>
          <p:spPr bwMode="auto">
            <a:xfrm>
              <a:off x="7307263" y="3024188"/>
              <a:ext cx="20638" cy="36513"/>
            </a:xfrm>
            <a:custGeom>
              <a:avLst/>
              <a:gdLst>
                <a:gd name="T0" fmla="*/ 3 w 13"/>
                <a:gd name="T1" fmla="*/ 0 h 23"/>
                <a:gd name="T2" fmla="*/ 4 w 13"/>
                <a:gd name="T3" fmla="*/ 1 h 23"/>
                <a:gd name="T4" fmla="*/ 7 w 13"/>
                <a:gd name="T5" fmla="*/ 1 h 23"/>
                <a:gd name="T6" fmla="*/ 9 w 13"/>
                <a:gd name="T7" fmla="*/ 4 h 23"/>
                <a:gd name="T8" fmla="*/ 12 w 13"/>
                <a:gd name="T9" fmla="*/ 5 h 23"/>
                <a:gd name="T10" fmla="*/ 12 w 13"/>
                <a:gd name="T11" fmla="*/ 8 h 23"/>
                <a:gd name="T12" fmla="*/ 13 w 13"/>
                <a:gd name="T13" fmla="*/ 9 h 23"/>
                <a:gd name="T14" fmla="*/ 13 w 13"/>
                <a:gd name="T15" fmla="*/ 12 h 23"/>
                <a:gd name="T16" fmla="*/ 13 w 13"/>
                <a:gd name="T17" fmla="*/ 13 h 23"/>
                <a:gd name="T18" fmla="*/ 9 w 13"/>
                <a:gd name="T19" fmla="*/ 12 h 23"/>
                <a:gd name="T20" fmla="*/ 9 w 13"/>
                <a:gd name="T21" fmla="*/ 12 h 23"/>
                <a:gd name="T22" fmla="*/ 9 w 13"/>
                <a:gd name="T23" fmla="*/ 10 h 23"/>
                <a:gd name="T24" fmla="*/ 9 w 13"/>
                <a:gd name="T25" fmla="*/ 8 h 23"/>
                <a:gd name="T26" fmla="*/ 8 w 13"/>
                <a:gd name="T27" fmla="*/ 6 h 23"/>
                <a:gd name="T28" fmla="*/ 6 w 13"/>
                <a:gd name="T29" fmla="*/ 4 h 23"/>
                <a:gd name="T30" fmla="*/ 4 w 13"/>
                <a:gd name="T31" fmla="*/ 4 h 23"/>
                <a:gd name="T32" fmla="*/ 3 w 13"/>
                <a:gd name="T33" fmla="*/ 4 h 23"/>
                <a:gd name="T34" fmla="*/ 3 w 13"/>
                <a:gd name="T35" fmla="*/ 4 h 23"/>
                <a:gd name="T36" fmla="*/ 3 w 13"/>
                <a:gd name="T37" fmla="*/ 5 h 23"/>
                <a:gd name="T38" fmla="*/ 3 w 13"/>
                <a:gd name="T39" fmla="*/ 8 h 23"/>
                <a:gd name="T40" fmla="*/ 3 w 13"/>
                <a:gd name="T41" fmla="*/ 12 h 23"/>
                <a:gd name="T42" fmla="*/ 4 w 13"/>
                <a:gd name="T43" fmla="*/ 14 h 23"/>
                <a:gd name="T44" fmla="*/ 6 w 13"/>
                <a:gd name="T45" fmla="*/ 17 h 23"/>
                <a:gd name="T46" fmla="*/ 8 w 13"/>
                <a:gd name="T47" fmla="*/ 18 h 23"/>
                <a:gd name="T48" fmla="*/ 9 w 13"/>
                <a:gd name="T49" fmla="*/ 19 h 23"/>
                <a:gd name="T50" fmla="*/ 12 w 13"/>
                <a:gd name="T51" fmla="*/ 21 h 23"/>
                <a:gd name="T52" fmla="*/ 12 w 13"/>
                <a:gd name="T53" fmla="*/ 21 h 23"/>
                <a:gd name="T54" fmla="*/ 12 w 13"/>
                <a:gd name="T55" fmla="*/ 21 h 23"/>
                <a:gd name="T56" fmla="*/ 11 w 13"/>
                <a:gd name="T57" fmla="*/ 23 h 23"/>
                <a:gd name="T58" fmla="*/ 11 w 13"/>
                <a:gd name="T59" fmla="*/ 23 h 23"/>
                <a:gd name="T60" fmla="*/ 8 w 13"/>
                <a:gd name="T61" fmla="*/ 23 h 23"/>
                <a:gd name="T62" fmla="*/ 6 w 13"/>
                <a:gd name="T63" fmla="*/ 21 h 23"/>
                <a:gd name="T64" fmla="*/ 3 w 13"/>
                <a:gd name="T65" fmla="*/ 19 h 23"/>
                <a:gd name="T66" fmla="*/ 2 w 13"/>
                <a:gd name="T67" fmla="*/ 15 h 23"/>
                <a:gd name="T68" fmla="*/ 0 w 13"/>
                <a:gd name="T69" fmla="*/ 12 h 23"/>
                <a:gd name="T70" fmla="*/ 0 w 13"/>
                <a:gd name="T71" fmla="*/ 8 h 23"/>
                <a:gd name="T72" fmla="*/ 0 w 13"/>
                <a:gd name="T73" fmla="*/ 4 h 23"/>
                <a:gd name="T74" fmla="*/ 0 w 13"/>
                <a:gd name="T75" fmla="*/ 2 h 23"/>
                <a:gd name="T76" fmla="*/ 0 w 13"/>
                <a:gd name="T77" fmla="*/ 1 h 23"/>
                <a:gd name="T78" fmla="*/ 2 w 13"/>
                <a:gd name="T79" fmla="*/ 1 h 23"/>
                <a:gd name="T80" fmla="*/ 3 w 13"/>
                <a:gd name="T8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" h="23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9" y="4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8"/>
                  </a:lnTo>
                  <a:lnTo>
                    <a:pt x="8" y="6"/>
                  </a:lnTo>
                  <a:lnTo>
                    <a:pt x="6" y="4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12"/>
                  </a:lnTo>
                  <a:lnTo>
                    <a:pt x="4" y="14"/>
                  </a:lnTo>
                  <a:lnTo>
                    <a:pt x="6" y="17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1"/>
                  </a:lnTo>
                  <a:lnTo>
                    <a:pt x="3" y="19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687"/>
            <p:cNvSpPr>
              <a:spLocks noEditPoints="1"/>
            </p:cNvSpPr>
            <p:nvPr/>
          </p:nvSpPr>
          <p:spPr bwMode="auto">
            <a:xfrm>
              <a:off x="7304088" y="3021013"/>
              <a:ext cx="26988" cy="46038"/>
            </a:xfrm>
            <a:custGeom>
              <a:avLst/>
              <a:gdLst>
                <a:gd name="T0" fmla="*/ 9 w 17"/>
                <a:gd name="T1" fmla="*/ 21 h 29"/>
                <a:gd name="T2" fmla="*/ 9 w 17"/>
                <a:gd name="T3" fmla="*/ 21 h 29"/>
                <a:gd name="T4" fmla="*/ 8 w 17"/>
                <a:gd name="T5" fmla="*/ 4 h 29"/>
                <a:gd name="T6" fmla="*/ 11 w 17"/>
                <a:gd name="T7" fmla="*/ 7 h 29"/>
                <a:gd name="T8" fmla="*/ 13 w 17"/>
                <a:gd name="T9" fmla="*/ 11 h 29"/>
                <a:gd name="T10" fmla="*/ 11 w 17"/>
                <a:gd name="T11" fmla="*/ 7 h 29"/>
                <a:gd name="T12" fmla="*/ 8 w 17"/>
                <a:gd name="T13" fmla="*/ 4 h 29"/>
                <a:gd name="T14" fmla="*/ 5 w 17"/>
                <a:gd name="T15" fmla="*/ 0 h 29"/>
                <a:gd name="T16" fmla="*/ 9 w 17"/>
                <a:gd name="T17" fmla="*/ 2 h 29"/>
                <a:gd name="T18" fmla="*/ 14 w 17"/>
                <a:gd name="T19" fmla="*/ 6 h 29"/>
                <a:gd name="T20" fmla="*/ 17 w 17"/>
                <a:gd name="T21" fmla="*/ 11 h 29"/>
                <a:gd name="T22" fmla="*/ 17 w 17"/>
                <a:gd name="T23" fmla="*/ 14 h 29"/>
                <a:gd name="T24" fmla="*/ 17 w 17"/>
                <a:gd name="T25" fmla="*/ 14 h 29"/>
                <a:gd name="T26" fmla="*/ 17 w 17"/>
                <a:gd name="T27" fmla="*/ 15 h 29"/>
                <a:gd name="T28" fmla="*/ 15 w 17"/>
                <a:gd name="T29" fmla="*/ 16 h 29"/>
                <a:gd name="T30" fmla="*/ 11 w 17"/>
                <a:gd name="T31" fmla="*/ 15 h 29"/>
                <a:gd name="T32" fmla="*/ 10 w 17"/>
                <a:gd name="T33" fmla="*/ 14 h 29"/>
                <a:gd name="T34" fmla="*/ 10 w 17"/>
                <a:gd name="T35" fmla="*/ 14 h 29"/>
                <a:gd name="T36" fmla="*/ 10 w 17"/>
                <a:gd name="T37" fmla="*/ 11 h 29"/>
                <a:gd name="T38" fmla="*/ 6 w 17"/>
                <a:gd name="T39" fmla="*/ 7 h 29"/>
                <a:gd name="T40" fmla="*/ 6 w 17"/>
                <a:gd name="T41" fmla="*/ 10 h 29"/>
                <a:gd name="T42" fmla="*/ 8 w 17"/>
                <a:gd name="T43" fmla="*/ 16 h 29"/>
                <a:gd name="T44" fmla="*/ 11 w 17"/>
                <a:gd name="T45" fmla="*/ 20 h 29"/>
                <a:gd name="T46" fmla="*/ 14 w 17"/>
                <a:gd name="T47" fmla="*/ 21 h 29"/>
                <a:gd name="T48" fmla="*/ 14 w 17"/>
                <a:gd name="T49" fmla="*/ 29 h 29"/>
                <a:gd name="T50" fmla="*/ 11 w 17"/>
                <a:gd name="T51" fmla="*/ 27 h 29"/>
                <a:gd name="T52" fmla="*/ 9 w 17"/>
                <a:gd name="T53" fmla="*/ 25 h 29"/>
                <a:gd name="T54" fmla="*/ 5 w 17"/>
                <a:gd name="T55" fmla="*/ 23 h 29"/>
                <a:gd name="T56" fmla="*/ 1 w 17"/>
                <a:gd name="T57" fmla="*/ 17 h 29"/>
                <a:gd name="T58" fmla="*/ 2 w 17"/>
                <a:gd name="T59" fmla="*/ 14 h 29"/>
                <a:gd name="T60" fmla="*/ 1 w 17"/>
                <a:gd name="T61" fmla="*/ 10 h 29"/>
                <a:gd name="T62" fmla="*/ 0 w 17"/>
                <a:gd name="T63" fmla="*/ 4 h 29"/>
                <a:gd name="T64" fmla="*/ 2 w 17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9">
                  <a:moveTo>
                    <a:pt x="6" y="20"/>
                  </a:moveTo>
                  <a:lnTo>
                    <a:pt x="9" y="21"/>
                  </a:lnTo>
                  <a:lnTo>
                    <a:pt x="11" y="23"/>
                  </a:lnTo>
                  <a:lnTo>
                    <a:pt x="9" y="21"/>
                  </a:lnTo>
                  <a:lnTo>
                    <a:pt x="6" y="20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11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9" y="10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11" y="20"/>
                  </a:lnTo>
                  <a:lnTo>
                    <a:pt x="13" y="21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4" y="29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688"/>
            <p:cNvSpPr>
              <a:spLocks/>
            </p:cNvSpPr>
            <p:nvPr/>
          </p:nvSpPr>
          <p:spPr bwMode="auto">
            <a:xfrm>
              <a:off x="7388226" y="3186113"/>
              <a:ext cx="9525" cy="9525"/>
            </a:xfrm>
            <a:custGeom>
              <a:avLst/>
              <a:gdLst>
                <a:gd name="T0" fmla="*/ 3 w 6"/>
                <a:gd name="T1" fmla="*/ 0 h 6"/>
                <a:gd name="T2" fmla="*/ 6 w 6"/>
                <a:gd name="T3" fmla="*/ 5 h 6"/>
                <a:gd name="T4" fmla="*/ 3 w 6"/>
                <a:gd name="T5" fmla="*/ 6 h 6"/>
                <a:gd name="T6" fmla="*/ 0 w 6"/>
                <a:gd name="T7" fmla="*/ 1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6" y="5"/>
                  </a:lnTo>
                  <a:lnTo>
                    <a:pt x="3" y="6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689"/>
            <p:cNvSpPr>
              <a:spLocks noEditPoints="1"/>
            </p:cNvSpPr>
            <p:nvPr/>
          </p:nvSpPr>
          <p:spPr bwMode="auto">
            <a:xfrm>
              <a:off x="7385051" y="3181351"/>
              <a:ext cx="15875" cy="17463"/>
            </a:xfrm>
            <a:custGeom>
              <a:avLst/>
              <a:gdLst>
                <a:gd name="T0" fmla="*/ 4 w 10"/>
                <a:gd name="T1" fmla="*/ 4 h 11"/>
                <a:gd name="T2" fmla="*/ 4 w 10"/>
                <a:gd name="T3" fmla="*/ 4 h 11"/>
                <a:gd name="T4" fmla="*/ 5 w 10"/>
                <a:gd name="T5" fmla="*/ 7 h 11"/>
                <a:gd name="T6" fmla="*/ 4 w 10"/>
                <a:gd name="T7" fmla="*/ 4 h 11"/>
                <a:gd name="T8" fmla="*/ 6 w 10"/>
                <a:gd name="T9" fmla="*/ 0 h 11"/>
                <a:gd name="T10" fmla="*/ 10 w 10"/>
                <a:gd name="T11" fmla="*/ 8 h 11"/>
                <a:gd name="T12" fmla="*/ 4 w 10"/>
                <a:gd name="T13" fmla="*/ 11 h 11"/>
                <a:gd name="T14" fmla="*/ 1 w 10"/>
                <a:gd name="T15" fmla="*/ 4 h 11"/>
                <a:gd name="T16" fmla="*/ 0 w 10"/>
                <a:gd name="T17" fmla="*/ 3 h 11"/>
                <a:gd name="T18" fmla="*/ 6 w 10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4" y="4"/>
                  </a:moveTo>
                  <a:lnTo>
                    <a:pt x="4" y="4"/>
                  </a:lnTo>
                  <a:lnTo>
                    <a:pt x="5" y="7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10" y="8"/>
                  </a:lnTo>
                  <a:lnTo>
                    <a:pt x="4" y="11"/>
                  </a:lnTo>
                  <a:lnTo>
                    <a:pt x="1" y="4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90"/>
            <p:cNvSpPr>
              <a:spLocks noEditPoints="1"/>
            </p:cNvSpPr>
            <p:nvPr/>
          </p:nvSpPr>
          <p:spPr bwMode="auto">
            <a:xfrm>
              <a:off x="7372351" y="3187701"/>
              <a:ext cx="119063" cy="139700"/>
            </a:xfrm>
            <a:custGeom>
              <a:avLst/>
              <a:gdLst>
                <a:gd name="T0" fmla="*/ 26 w 75"/>
                <a:gd name="T1" fmla="*/ 3 h 88"/>
                <a:gd name="T2" fmla="*/ 21 w 75"/>
                <a:gd name="T3" fmla="*/ 3 h 88"/>
                <a:gd name="T4" fmla="*/ 16 w 75"/>
                <a:gd name="T5" fmla="*/ 5 h 88"/>
                <a:gd name="T6" fmla="*/ 9 w 75"/>
                <a:gd name="T7" fmla="*/ 11 h 88"/>
                <a:gd name="T8" fmla="*/ 5 w 75"/>
                <a:gd name="T9" fmla="*/ 20 h 88"/>
                <a:gd name="T10" fmla="*/ 4 w 75"/>
                <a:gd name="T11" fmla="*/ 30 h 88"/>
                <a:gd name="T12" fmla="*/ 5 w 75"/>
                <a:gd name="T13" fmla="*/ 43 h 88"/>
                <a:gd name="T14" fmla="*/ 9 w 75"/>
                <a:gd name="T15" fmla="*/ 56 h 88"/>
                <a:gd name="T16" fmla="*/ 17 w 75"/>
                <a:gd name="T17" fmla="*/ 68 h 88"/>
                <a:gd name="T18" fmla="*/ 29 w 75"/>
                <a:gd name="T19" fmla="*/ 77 h 88"/>
                <a:gd name="T20" fmla="*/ 40 w 75"/>
                <a:gd name="T21" fmla="*/ 83 h 88"/>
                <a:gd name="T22" fmla="*/ 54 w 75"/>
                <a:gd name="T23" fmla="*/ 85 h 88"/>
                <a:gd name="T24" fmla="*/ 58 w 75"/>
                <a:gd name="T25" fmla="*/ 85 h 88"/>
                <a:gd name="T26" fmla="*/ 61 w 75"/>
                <a:gd name="T27" fmla="*/ 84 h 88"/>
                <a:gd name="T28" fmla="*/ 64 w 75"/>
                <a:gd name="T29" fmla="*/ 81 h 88"/>
                <a:gd name="T30" fmla="*/ 67 w 75"/>
                <a:gd name="T31" fmla="*/ 79 h 88"/>
                <a:gd name="T32" fmla="*/ 69 w 75"/>
                <a:gd name="T33" fmla="*/ 73 h 88"/>
                <a:gd name="T34" fmla="*/ 71 w 75"/>
                <a:gd name="T35" fmla="*/ 68 h 88"/>
                <a:gd name="T36" fmla="*/ 71 w 75"/>
                <a:gd name="T37" fmla="*/ 63 h 88"/>
                <a:gd name="T38" fmla="*/ 68 w 75"/>
                <a:gd name="T39" fmla="*/ 47 h 88"/>
                <a:gd name="T40" fmla="*/ 61 w 75"/>
                <a:gd name="T41" fmla="*/ 29 h 88"/>
                <a:gd name="T42" fmla="*/ 55 w 75"/>
                <a:gd name="T43" fmla="*/ 17 h 88"/>
                <a:gd name="T44" fmla="*/ 46 w 75"/>
                <a:gd name="T45" fmla="*/ 9 h 88"/>
                <a:gd name="T46" fmla="*/ 37 w 75"/>
                <a:gd name="T47" fmla="*/ 4 h 88"/>
                <a:gd name="T48" fmla="*/ 26 w 75"/>
                <a:gd name="T49" fmla="*/ 3 h 88"/>
                <a:gd name="T50" fmla="*/ 26 w 75"/>
                <a:gd name="T51" fmla="*/ 0 h 88"/>
                <a:gd name="T52" fmla="*/ 37 w 75"/>
                <a:gd name="T53" fmla="*/ 1 h 88"/>
                <a:gd name="T54" fmla="*/ 48 w 75"/>
                <a:gd name="T55" fmla="*/ 7 h 88"/>
                <a:gd name="T56" fmla="*/ 58 w 75"/>
                <a:gd name="T57" fmla="*/ 15 h 88"/>
                <a:gd name="T58" fmla="*/ 64 w 75"/>
                <a:gd name="T59" fmla="*/ 28 h 88"/>
                <a:gd name="T60" fmla="*/ 72 w 75"/>
                <a:gd name="T61" fmla="*/ 46 h 88"/>
                <a:gd name="T62" fmla="*/ 75 w 75"/>
                <a:gd name="T63" fmla="*/ 63 h 88"/>
                <a:gd name="T64" fmla="*/ 72 w 75"/>
                <a:gd name="T65" fmla="*/ 75 h 88"/>
                <a:gd name="T66" fmla="*/ 65 w 75"/>
                <a:gd name="T67" fmla="*/ 84 h 88"/>
                <a:gd name="T68" fmla="*/ 63 w 75"/>
                <a:gd name="T69" fmla="*/ 87 h 88"/>
                <a:gd name="T70" fmla="*/ 58 w 75"/>
                <a:gd name="T71" fmla="*/ 88 h 88"/>
                <a:gd name="T72" fmla="*/ 54 w 75"/>
                <a:gd name="T73" fmla="*/ 88 h 88"/>
                <a:gd name="T74" fmla="*/ 40 w 75"/>
                <a:gd name="T75" fmla="*/ 85 h 88"/>
                <a:gd name="T76" fmla="*/ 27 w 75"/>
                <a:gd name="T77" fmla="*/ 80 h 88"/>
                <a:gd name="T78" fmla="*/ 16 w 75"/>
                <a:gd name="T79" fmla="*/ 70 h 88"/>
                <a:gd name="T80" fmla="*/ 6 w 75"/>
                <a:gd name="T81" fmla="*/ 58 h 88"/>
                <a:gd name="T82" fmla="*/ 1 w 75"/>
                <a:gd name="T83" fmla="*/ 43 h 88"/>
                <a:gd name="T84" fmla="*/ 0 w 75"/>
                <a:gd name="T85" fmla="*/ 30 h 88"/>
                <a:gd name="T86" fmla="*/ 3 w 75"/>
                <a:gd name="T87" fmla="*/ 18 h 88"/>
                <a:gd name="T88" fmla="*/ 6 w 75"/>
                <a:gd name="T89" fmla="*/ 8 h 88"/>
                <a:gd name="T90" fmla="*/ 14 w 75"/>
                <a:gd name="T91" fmla="*/ 1 h 88"/>
                <a:gd name="T92" fmla="*/ 21 w 75"/>
                <a:gd name="T93" fmla="*/ 0 h 88"/>
                <a:gd name="T94" fmla="*/ 26 w 75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88">
                  <a:moveTo>
                    <a:pt x="26" y="3"/>
                  </a:moveTo>
                  <a:lnTo>
                    <a:pt x="21" y="3"/>
                  </a:lnTo>
                  <a:lnTo>
                    <a:pt x="16" y="5"/>
                  </a:lnTo>
                  <a:lnTo>
                    <a:pt x="9" y="11"/>
                  </a:lnTo>
                  <a:lnTo>
                    <a:pt x="5" y="20"/>
                  </a:lnTo>
                  <a:lnTo>
                    <a:pt x="4" y="30"/>
                  </a:lnTo>
                  <a:lnTo>
                    <a:pt x="5" y="43"/>
                  </a:lnTo>
                  <a:lnTo>
                    <a:pt x="9" y="56"/>
                  </a:lnTo>
                  <a:lnTo>
                    <a:pt x="17" y="68"/>
                  </a:lnTo>
                  <a:lnTo>
                    <a:pt x="29" y="77"/>
                  </a:lnTo>
                  <a:lnTo>
                    <a:pt x="40" y="83"/>
                  </a:lnTo>
                  <a:lnTo>
                    <a:pt x="54" y="85"/>
                  </a:lnTo>
                  <a:lnTo>
                    <a:pt x="58" y="85"/>
                  </a:lnTo>
                  <a:lnTo>
                    <a:pt x="61" y="84"/>
                  </a:lnTo>
                  <a:lnTo>
                    <a:pt x="64" y="81"/>
                  </a:lnTo>
                  <a:lnTo>
                    <a:pt x="67" y="79"/>
                  </a:lnTo>
                  <a:lnTo>
                    <a:pt x="69" y="73"/>
                  </a:lnTo>
                  <a:lnTo>
                    <a:pt x="71" y="68"/>
                  </a:lnTo>
                  <a:lnTo>
                    <a:pt x="71" y="63"/>
                  </a:lnTo>
                  <a:lnTo>
                    <a:pt x="68" y="47"/>
                  </a:lnTo>
                  <a:lnTo>
                    <a:pt x="61" y="29"/>
                  </a:lnTo>
                  <a:lnTo>
                    <a:pt x="55" y="17"/>
                  </a:lnTo>
                  <a:lnTo>
                    <a:pt x="46" y="9"/>
                  </a:lnTo>
                  <a:lnTo>
                    <a:pt x="37" y="4"/>
                  </a:lnTo>
                  <a:lnTo>
                    <a:pt x="26" y="3"/>
                  </a:lnTo>
                  <a:close/>
                  <a:moveTo>
                    <a:pt x="26" y="0"/>
                  </a:moveTo>
                  <a:lnTo>
                    <a:pt x="37" y="1"/>
                  </a:lnTo>
                  <a:lnTo>
                    <a:pt x="48" y="7"/>
                  </a:lnTo>
                  <a:lnTo>
                    <a:pt x="58" y="15"/>
                  </a:lnTo>
                  <a:lnTo>
                    <a:pt x="64" y="28"/>
                  </a:lnTo>
                  <a:lnTo>
                    <a:pt x="72" y="46"/>
                  </a:lnTo>
                  <a:lnTo>
                    <a:pt x="75" y="63"/>
                  </a:lnTo>
                  <a:lnTo>
                    <a:pt x="72" y="75"/>
                  </a:lnTo>
                  <a:lnTo>
                    <a:pt x="65" y="84"/>
                  </a:lnTo>
                  <a:lnTo>
                    <a:pt x="63" y="87"/>
                  </a:lnTo>
                  <a:lnTo>
                    <a:pt x="58" y="88"/>
                  </a:lnTo>
                  <a:lnTo>
                    <a:pt x="54" y="88"/>
                  </a:lnTo>
                  <a:lnTo>
                    <a:pt x="40" y="85"/>
                  </a:lnTo>
                  <a:lnTo>
                    <a:pt x="27" y="80"/>
                  </a:lnTo>
                  <a:lnTo>
                    <a:pt x="16" y="70"/>
                  </a:lnTo>
                  <a:lnTo>
                    <a:pt x="6" y="58"/>
                  </a:lnTo>
                  <a:lnTo>
                    <a:pt x="1" y="43"/>
                  </a:lnTo>
                  <a:lnTo>
                    <a:pt x="0" y="30"/>
                  </a:lnTo>
                  <a:lnTo>
                    <a:pt x="3" y="18"/>
                  </a:lnTo>
                  <a:lnTo>
                    <a:pt x="6" y="8"/>
                  </a:lnTo>
                  <a:lnTo>
                    <a:pt x="14" y="1"/>
                  </a:lnTo>
                  <a:lnTo>
                    <a:pt x="21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91"/>
            <p:cNvSpPr>
              <a:spLocks noEditPoints="1"/>
            </p:cNvSpPr>
            <p:nvPr/>
          </p:nvSpPr>
          <p:spPr bwMode="auto">
            <a:xfrm>
              <a:off x="7370763" y="3184526"/>
              <a:ext cx="122238" cy="144463"/>
            </a:xfrm>
            <a:custGeom>
              <a:avLst/>
              <a:gdLst>
                <a:gd name="T0" fmla="*/ 62 w 77"/>
                <a:gd name="T1" fmla="*/ 87 h 91"/>
                <a:gd name="T2" fmla="*/ 55 w 77"/>
                <a:gd name="T3" fmla="*/ 89 h 91"/>
                <a:gd name="T4" fmla="*/ 59 w 77"/>
                <a:gd name="T5" fmla="*/ 89 h 91"/>
                <a:gd name="T6" fmla="*/ 66 w 77"/>
                <a:gd name="T7" fmla="*/ 85 h 91"/>
                <a:gd name="T8" fmla="*/ 17 w 77"/>
                <a:gd name="T9" fmla="*/ 70 h 91"/>
                <a:gd name="T10" fmla="*/ 28 w 77"/>
                <a:gd name="T11" fmla="*/ 79 h 91"/>
                <a:gd name="T12" fmla="*/ 52 w 77"/>
                <a:gd name="T13" fmla="*/ 89 h 91"/>
                <a:gd name="T14" fmla="*/ 28 w 77"/>
                <a:gd name="T15" fmla="*/ 79 h 91"/>
                <a:gd name="T16" fmla="*/ 5 w 77"/>
                <a:gd name="T17" fmla="*/ 48 h 91"/>
                <a:gd name="T18" fmla="*/ 9 w 77"/>
                <a:gd name="T19" fmla="*/ 58 h 91"/>
                <a:gd name="T20" fmla="*/ 9 w 77"/>
                <a:gd name="T21" fmla="*/ 58 h 91"/>
                <a:gd name="T22" fmla="*/ 65 w 77"/>
                <a:gd name="T23" fmla="*/ 31 h 91"/>
                <a:gd name="T24" fmla="*/ 73 w 77"/>
                <a:gd name="T25" fmla="*/ 65 h 91"/>
                <a:gd name="T26" fmla="*/ 73 w 77"/>
                <a:gd name="T27" fmla="*/ 65 h 91"/>
                <a:gd name="T28" fmla="*/ 65 w 77"/>
                <a:gd name="T29" fmla="*/ 31 h 91"/>
                <a:gd name="T30" fmla="*/ 4 w 77"/>
                <a:gd name="T31" fmla="*/ 23 h 91"/>
                <a:gd name="T32" fmla="*/ 2 w 77"/>
                <a:gd name="T33" fmla="*/ 32 h 91"/>
                <a:gd name="T34" fmla="*/ 4 w 77"/>
                <a:gd name="T35" fmla="*/ 39 h 91"/>
                <a:gd name="T36" fmla="*/ 4 w 77"/>
                <a:gd name="T37" fmla="*/ 23 h 91"/>
                <a:gd name="T38" fmla="*/ 5 w 77"/>
                <a:gd name="T39" fmla="*/ 20 h 91"/>
                <a:gd name="T40" fmla="*/ 9 w 77"/>
                <a:gd name="T41" fmla="*/ 13 h 91"/>
                <a:gd name="T42" fmla="*/ 27 w 77"/>
                <a:gd name="T43" fmla="*/ 6 h 91"/>
                <a:gd name="T44" fmla="*/ 18 w 77"/>
                <a:gd name="T45" fmla="*/ 9 h 91"/>
                <a:gd name="T46" fmla="*/ 7 w 77"/>
                <a:gd name="T47" fmla="*/ 22 h 91"/>
                <a:gd name="T48" fmla="*/ 7 w 77"/>
                <a:gd name="T49" fmla="*/ 45 h 91"/>
                <a:gd name="T50" fmla="*/ 19 w 77"/>
                <a:gd name="T51" fmla="*/ 69 h 91"/>
                <a:gd name="T52" fmla="*/ 43 w 77"/>
                <a:gd name="T53" fmla="*/ 83 h 91"/>
                <a:gd name="T54" fmla="*/ 55 w 77"/>
                <a:gd name="T55" fmla="*/ 86 h 91"/>
                <a:gd name="T56" fmla="*/ 61 w 77"/>
                <a:gd name="T57" fmla="*/ 85 h 91"/>
                <a:gd name="T58" fmla="*/ 66 w 77"/>
                <a:gd name="T59" fmla="*/ 79 h 91"/>
                <a:gd name="T60" fmla="*/ 70 w 77"/>
                <a:gd name="T61" fmla="*/ 70 h 91"/>
                <a:gd name="T62" fmla="*/ 70 w 77"/>
                <a:gd name="T63" fmla="*/ 65 h 91"/>
                <a:gd name="T64" fmla="*/ 61 w 77"/>
                <a:gd name="T65" fmla="*/ 32 h 91"/>
                <a:gd name="T66" fmla="*/ 52 w 77"/>
                <a:gd name="T67" fmla="*/ 17 h 91"/>
                <a:gd name="T68" fmla="*/ 27 w 77"/>
                <a:gd name="T69" fmla="*/ 6 h 91"/>
                <a:gd name="T70" fmla="*/ 27 w 77"/>
                <a:gd name="T71" fmla="*/ 6 h 91"/>
                <a:gd name="T72" fmla="*/ 28 w 77"/>
                <a:gd name="T73" fmla="*/ 5 h 91"/>
                <a:gd name="T74" fmla="*/ 28 w 77"/>
                <a:gd name="T75" fmla="*/ 6 h 91"/>
                <a:gd name="T76" fmla="*/ 28 w 77"/>
                <a:gd name="T77" fmla="*/ 3 h 91"/>
                <a:gd name="T78" fmla="*/ 41 w 77"/>
                <a:gd name="T79" fmla="*/ 6 h 91"/>
                <a:gd name="T80" fmla="*/ 64 w 77"/>
                <a:gd name="T81" fmla="*/ 28 h 91"/>
                <a:gd name="T82" fmla="*/ 41 w 77"/>
                <a:gd name="T83" fmla="*/ 6 h 91"/>
                <a:gd name="T84" fmla="*/ 27 w 77"/>
                <a:gd name="T85" fmla="*/ 3 h 91"/>
                <a:gd name="T86" fmla="*/ 17 w 77"/>
                <a:gd name="T87" fmla="*/ 5 h 91"/>
                <a:gd name="T88" fmla="*/ 9 w 77"/>
                <a:gd name="T89" fmla="*/ 11 h 91"/>
                <a:gd name="T90" fmla="*/ 22 w 77"/>
                <a:gd name="T91" fmla="*/ 3 h 91"/>
                <a:gd name="T92" fmla="*/ 27 w 77"/>
                <a:gd name="T93" fmla="*/ 0 h 91"/>
                <a:gd name="T94" fmla="*/ 49 w 77"/>
                <a:gd name="T95" fmla="*/ 7 h 91"/>
                <a:gd name="T96" fmla="*/ 66 w 77"/>
                <a:gd name="T97" fmla="*/ 27 h 91"/>
                <a:gd name="T98" fmla="*/ 68 w 77"/>
                <a:gd name="T99" fmla="*/ 28 h 91"/>
                <a:gd name="T100" fmla="*/ 68 w 77"/>
                <a:gd name="T101" fmla="*/ 30 h 91"/>
                <a:gd name="T102" fmla="*/ 77 w 77"/>
                <a:gd name="T103" fmla="*/ 65 h 91"/>
                <a:gd name="T104" fmla="*/ 74 w 77"/>
                <a:gd name="T105" fmla="*/ 77 h 91"/>
                <a:gd name="T106" fmla="*/ 64 w 77"/>
                <a:gd name="T107" fmla="*/ 90 h 91"/>
                <a:gd name="T108" fmla="*/ 55 w 77"/>
                <a:gd name="T109" fmla="*/ 91 h 91"/>
                <a:gd name="T110" fmla="*/ 27 w 77"/>
                <a:gd name="T111" fmla="*/ 83 h 91"/>
                <a:gd name="T112" fmla="*/ 6 w 77"/>
                <a:gd name="T113" fmla="*/ 60 h 91"/>
                <a:gd name="T114" fmla="*/ 6 w 77"/>
                <a:gd name="T115" fmla="*/ 60 h 91"/>
                <a:gd name="T116" fmla="*/ 0 w 77"/>
                <a:gd name="T117" fmla="*/ 32 h 91"/>
                <a:gd name="T118" fmla="*/ 1 w 77"/>
                <a:gd name="T119" fmla="*/ 20 h 91"/>
                <a:gd name="T120" fmla="*/ 15 w 77"/>
                <a:gd name="T121" fmla="*/ 2 h 91"/>
                <a:gd name="T122" fmla="*/ 27 w 77"/>
                <a:gd name="T12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7" h="91">
                  <a:moveTo>
                    <a:pt x="66" y="85"/>
                  </a:moveTo>
                  <a:lnTo>
                    <a:pt x="62" y="87"/>
                  </a:lnTo>
                  <a:lnTo>
                    <a:pt x="59" y="89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9" y="89"/>
                  </a:lnTo>
                  <a:lnTo>
                    <a:pt x="62" y="87"/>
                  </a:lnTo>
                  <a:lnTo>
                    <a:pt x="66" y="85"/>
                  </a:lnTo>
                  <a:lnTo>
                    <a:pt x="66" y="85"/>
                  </a:lnTo>
                  <a:close/>
                  <a:moveTo>
                    <a:pt x="17" y="70"/>
                  </a:moveTo>
                  <a:lnTo>
                    <a:pt x="17" y="70"/>
                  </a:lnTo>
                  <a:lnTo>
                    <a:pt x="28" y="79"/>
                  </a:lnTo>
                  <a:lnTo>
                    <a:pt x="40" y="86"/>
                  </a:lnTo>
                  <a:lnTo>
                    <a:pt x="52" y="89"/>
                  </a:lnTo>
                  <a:lnTo>
                    <a:pt x="40" y="86"/>
                  </a:lnTo>
                  <a:lnTo>
                    <a:pt x="28" y="79"/>
                  </a:lnTo>
                  <a:lnTo>
                    <a:pt x="17" y="70"/>
                  </a:lnTo>
                  <a:close/>
                  <a:moveTo>
                    <a:pt x="5" y="48"/>
                  </a:moveTo>
                  <a:lnTo>
                    <a:pt x="9" y="58"/>
                  </a:lnTo>
                  <a:lnTo>
                    <a:pt x="9" y="58"/>
                  </a:lnTo>
                  <a:lnTo>
                    <a:pt x="17" y="70"/>
                  </a:lnTo>
                  <a:lnTo>
                    <a:pt x="9" y="58"/>
                  </a:lnTo>
                  <a:lnTo>
                    <a:pt x="5" y="48"/>
                  </a:lnTo>
                  <a:close/>
                  <a:moveTo>
                    <a:pt x="65" y="31"/>
                  </a:moveTo>
                  <a:lnTo>
                    <a:pt x="72" y="49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2" y="49"/>
                  </a:lnTo>
                  <a:lnTo>
                    <a:pt x="65" y="31"/>
                  </a:lnTo>
                  <a:lnTo>
                    <a:pt x="65" y="31"/>
                  </a:lnTo>
                  <a:close/>
                  <a:moveTo>
                    <a:pt x="4" y="23"/>
                  </a:moveTo>
                  <a:lnTo>
                    <a:pt x="2" y="32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39"/>
                  </a:lnTo>
                  <a:lnTo>
                    <a:pt x="2" y="32"/>
                  </a:lnTo>
                  <a:lnTo>
                    <a:pt x="4" y="23"/>
                  </a:lnTo>
                  <a:close/>
                  <a:moveTo>
                    <a:pt x="9" y="13"/>
                  </a:moveTo>
                  <a:lnTo>
                    <a:pt x="5" y="20"/>
                  </a:lnTo>
                  <a:lnTo>
                    <a:pt x="5" y="20"/>
                  </a:lnTo>
                  <a:lnTo>
                    <a:pt x="9" y="13"/>
                  </a:lnTo>
                  <a:close/>
                  <a:moveTo>
                    <a:pt x="27" y="6"/>
                  </a:moveTo>
                  <a:lnTo>
                    <a:pt x="27" y="6"/>
                  </a:lnTo>
                  <a:lnTo>
                    <a:pt x="22" y="7"/>
                  </a:lnTo>
                  <a:lnTo>
                    <a:pt x="18" y="9"/>
                  </a:lnTo>
                  <a:lnTo>
                    <a:pt x="11" y="14"/>
                  </a:lnTo>
                  <a:lnTo>
                    <a:pt x="7" y="22"/>
                  </a:lnTo>
                  <a:lnTo>
                    <a:pt x="6" y="32"/>
                  </a:lnTo>
                  <a:lnTo>
                    <a:pt x="7" y="45"/>
                  </a:lnTo>
                  <a:lnTo>
                    <a:pt x="11" y="57"/>
                  </a:lnTo>
                  <a:lnTo>
                    <a:pt x="19" y="69"/>
                  </a:lnTo>
                  <a:lnTo>
                    <a:pt x="30" y="78"/>
                  </a:lnTo>
                  <a:lnTo>
                    <a:pt x="43" y="83"/>
                  </a:lnTo>
                  <a:lnTo>
                    <a:pt x="53" y="86"/>
                  </a:lnTo>
                  <a:lnTo>
                    <a:pt x="55" y="86"/>
                  </a:lnTo>
                  <a:lnTo>
                    <a:pt x="59" y="85"/>
                  </a:lnTo>
                  <a:lnTo>
                    <a:pt x="61" y="85"/>
                  </a:lnTo>
                  <a:lnTo>
                    <a:pt x="64" y="82"/>
                  </a:lnTo>
                  <a:lnTo>
                    <a:pt x="66" y="79"/>
                  </a:lnTo>
                  <a:lnTo>
                    <a:pt x="69" y="75"/>
                  </a:lnTo>
                  <a:lnTo>
                    <a:pt x="70" y="70"/>
                  </a:lnTo>
                  <a:lnTo>
                    <a:pt x="70" y="65"/>
                  </a:lnTo>
                  <a:lnTo>
                    <a:pt x="70" y="65"/>
                  </a:lnTo>
                  <a:lnTo>
                    <a:pt x="68" y="49"/>
                  </a:lnTo>
                  <a:lnTo>
                    <a:pt x="61" y="32"/>
                  </a:lnTo>
                  <a:lnTo>
                    <a:pt x="61" y="31"/>
                  </a:lnTo>
                  <a:lnTo>
                    <a:pt x="52" y="17"/>
                  </a:lnTo>
                  <a:lnTo>
                    <a:pt x="40" y="9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close/>
                  <a:moveTo>
                    <a:pt x="28" y="3"/>
                  </a:moveTo>
                  <a:lnTo>
                    <a:pt x="28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3"/>
                  </a:lnTo>
                  <a:close/>
                  <a:moveTo>
                    <a:pt x="28" y="3"/>
                  </a:moveTo>
                  <a:lnTo>
                    <a:pt x="41" y="6"/>
                  </a:lnTo>
                  <a:lnTo>
                    <a:pt x="53" y="14"/>
                  </a:lnTo>
                  <a:lnTo>
                    <a:pt x="64" y="28"/>
                  </a:lnTo>
                  <a:lnTo>
                    <a:pt x="53" y="14"/>
                  </a:lnTo>
                  <a:lnTo>
                    <a:pt x="41" y="6"/>
                  </a:lnTo>
                  <a:lnTo>
                    <a:pt x="28" y="3"/>
                  </a:lnTo>
                  <a:close/>
                  <a:moveTo>
                    <a:pt x="27" y="3"/>
                  </a:moveTo>
                  <a:lnTo>
                    <a:pt x="22" y="3"/>
                  </a:lnTo>
                  <a:lnTo>
                    <a:pt x="17" y="5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7" y="3"/>
                  </a:lnTo>
                  <a:close/>
                  <a:moveTo>
                    <a:pt x="27" y="0"/>
                  </a:moveTo>
                  <a:lnTo>
                    <a:pt x="39" y="2"/>
                  </a:lnTo>
                  <a:lnTo>
                    <a:pt x="49" y="7"/>
                  </a:lnTo>
                  <a:lnTo>
                    <a:pt x="59" y="15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74" y="48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4" y="77"/>
                  </a:lnTo>
                  <a:lnTo>
                    <a:pt x="68" y="87"/>
                  </a:lnTo>
                  <a:lnTo>
                    <a:pt x="64" y="90"/>
                  </a:lnTo>
                  <a:lnTo>
                    <a:pt x="59" y="91"/>
                  </a:lnTo>
                  <a:lnTo>
                    <a:pt x="55" y="91"/>
                  </a:lnTo>
                  <a:lnTo>
                    <a:pt x="40" y="90"/>
                  </a:lnTo>
                  <a:lnTo>
                    <a:pt x="27" y="83"/>
                  </a:lnTo>
                  <a:lnTo>
                    <a:pt x="15" y="73"/>
                  </a:lnTo>
                  <a:lnTo>
                    <a:pt x="6" y="60"/>
                  </a:lnTo>
                  <a:lnTo>
                    <a:pt x="7" y="60"/>
                  </a:lnTo>
                  <a:lnTo>
                    <a:pt x="6" y="60"/>
                  </a:lnTo>
                  <a:lnTo>
                    <a:pt x="1" y="4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20"/>
                  </a:lnTo>
                  <a:lnTo>
                    <a:pt x="6" y="10"/>
                  </a:lnTo>
                  <a:lnTo>
                    <a:pt x="15" y="2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92"/>
            <p:cNvSpPr>
              <a:spLocks/>
            </p:cNvSpPr>
            <p:nvPr/>
          </p:nvSpPr>
          <p:spPr bwMode="auto">
            <a:xfrm>
              <a:off x="7380288" y="3187701"/>
              <a:ext cx="33338" cy="28575"/>
            </a:xfrm>
            <a:custGeom>
              <a:avLst/>
              <a:gdLst>
                <a:gd name="T0" fmla="*/ 9 w 21"/>
                <a:gd name="T1" fmla="*/ 0 h 18"/>
                <a:gd name="T2" fmla="*/ 16 w 21"/>
                <a:gd name="T3" fmla="*/ 7 h 18"/>
                <a:gd name="T4" fmla="*/ 18 w 21"/>
                <a:gd name="T5" fmla="*/ 0 h 18"/>
                <a:gd name="T6" fmla="*/ 21 w 21"/>
                <a:gd name="T7" fmla="*/ 1 h 18"/>
                <a:gd name="T8" fmla="*/ 17 w 21"/>
                <a:gd name="T9" fmla="*/ 13 h 18"/>
                <a:gd name="T10" fmla="*/ 12 w 21"/>
                <a:gd name="T11" fmla="*/ 7 h 18"/>
                <a:gd name="T12" fmla="*/ 8 w 21"/>
                <a:gd name="T13" fmla="*/ 18 h 18"/>
                <a:gd name="T14" fmla="*/ 0 w 21"/>
                <a:gd name="T15" fmla="*/ 16 h 18"/>
                <a:gd name="T16" fmla="*/ 1 w 21"/>
                <a:gd name="T17" fmla="*/ 12 h 18"/>
                <a:gd name="T18" fmla="*/ 5 w 21"/>
                <a:gd name="T19" fmla="*/ 15 h 18"/>
                <a:gd name="T20" fmla="*/ 9 w 21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8">
                  <a:moveTo>
                    <a:pt x="9" y="0"/>
                  </a:moveTo>
                  <a:lnTo>
                    <a:pt x="16" y="7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17" y="13"/>
                  </a:lnTo>
                  <a:lnTo>
                    <a:pt x="12" y="7"/>
                  </a:lnTo>
                  <a:lnTo>
                    <a:pt x="8" y="18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5" y="1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93"/>
            <p:cNvSpPr>
              <a:spLocks noEditPoints="1"/>
            </p:cNvSpPr>
            <p:nvPr/>
          </p:nvSpPr>
          <p:spPr bwMode="auto">
            <a:xfrm>
              <a:off x="7377113" y="3184526"/>
              <a:ext cx="41275" cy="36513"/>
            </a:xfrm>
            <a:custGeom>
              <a:avLst/>
              <a:gdLst>
                <a:gd name="T0" fmla="*/ 22 w 26"/>
                <a:gd name="T1" fmla="*/ 5 h 23"/>
                <a:gd name="T2" fmla="*/ 19 w 26"/>
                <a:gd name="T3" fmla="*/ 13 h 23"/>
                <a:gd name="T4" fmla="*/ 19 w 26"/>
                <a:gd name="T5" fmla="*/ 13 h 23"/>
                <a:gd name="T6" fmla="*/ 22 w 26"/>
                <a:gd name="T7" fmla="*/ 5 h 23"/>
                <a:gd name="T8" fmla="*/ 11 w 26"/>
                <a:gd name="T9" fmla="*/ 0 h 23"/>
                <a:gd name="T10" fmla="*/ 18 w 26"/>
                <a:gd name="T11" fmla="*/ 6 h 23"/>
                <a:gd name="T12" fmla="*/ 19 w 26"/>
                <a:gd name="T13" fmla="*/ 1 h 23"/>
                <a:gd name="T14" fmla="*/ 26 w 26"/>
                <a:gd name="T15" fmla="*/ 2 h 23"/>
                <a:gd name="T16" fmla="*/ 20 w 26"/>
                <a:gd name="T17" fmla="*/ 18 h 23"/>
                <a:gd name="T18" fmla="*/ 14 w 26"/>
                <a:gd name="T19" fmla="*/ 11 h 23"/>
                <a:gd name="T20" fmla="*/ 11 w 26"/>
                <a:gd name="T21" fmla="*/ 23 h 23"/>
                <a:gd name="T22" fmla="*/ 1 w 26"/>
                <a:gd name="T23" fmla="*/ 19 h 23"/>
                <a:gd name="T24" fmla="*/ 0 w 26"/>
                <a:gd name="T25" fmla="*/ 18 h 23"/>
                <a:gd name="T26" fmla="*/ 2 w 26"/>
                <a:gd name="T27" fmla="*/ 13 h 23"/>
                <a:gd name="T28" fmla="*/ 6 w 26"/>
                <a:gd name="T29" fmla="*/ 14 h 23"/>
                <a:gd name="T30" fmla="*/ 11 w 26"/>
                <a:gd name="T3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23">
                  <a:moveTo>
                    <a:pt x="22" y="5"/>
                  </a:moveTo>
                  <a:lnTo>
                    <a:pt x="19" y="13"/>
                  </a:lnTo>
                  <a:lnTo>
                    <a:pt x="19" y="13"/>
                  </a:lnTo>
                  <a:lnTo>
                    <a:pt x="22" y="5"/>
                  </a:lnTo>
                  <a:close/>
                  <a:moveTo>
                    <a:pt x="11" y="0"/>
                  </a:moveTo>
                  <a:lnTo>
                    <a:pt x="18" y="6"/>
                  </a:lnTo>
                  <a:lnTo>
                    <a:pt x="19" y="1"/>
                  </a:lnTo>
                  <a:lnTo>
                    <a:pt x="26" y="2"/>
                  </a:lnTo>
                  <a:lnTo>
                    <a:pt x="20" y="18"/>
                  </a:lnTo>
                  <a:lnTo>
                    <a:pt x="14" y="11"/>
                  </a:lnTo>
                  <a:lnTo>
                    <a:pt x="11" y="23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6" y="14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694"/>
            <p:cNvSpPr>
              <a:spLocks noEditPoints="1"/>
            </p:cNvSpPr>
            <p:nvPr/>
          </p:nvSpPr>
          <p:spPr bwMode="auto">
            <a:xfrm>
              <a:off x="7392988" y="3194051"/>
              <a:ext cx="55563" cy="98425"/>
            </a:xfrm>
            <a:custGeom>
              <a:avLst/>
              <a:gdLst>
                <a:gd name="T0" fmla="*/ 8 w 35"/>
                <a:gd name="T1" fmla="*/ 13 h 62"/>
                <a:gd name="T2" fmla="*/ 22 w 35"/>
                <a:gd name="T3" fmla="*/ 52 h 62"/>
                <a:gd name="T4" fmla="*/ 31 w 35"/>
                <a:gd name="T5" fmla="*/ 56 h 62"/>
                <a:gd name="T6" fmla="*/ 31 w 35"/>
                <a:gd name="T7" fmla="*/ 49 h 62"/>
                <a:gd name="T8" fmla="*/ 8 w 35"/>
                <a:gd name="T9" fmla="*/ 13 h 62"/>
                <a:gd name="T10" fmla="*/ 4 w 35"/>
                <a:gd name="T11" fmla="*/ 0 h 62"/>
                <a:gd name="T12" fmla="*/ 35 w 35"/>
                <a:gd name="T13" fmla="*/ 47 h 62"/>
                <a:gd name="T14" fmla="*/ 35 w 35"/>
                <a:gd name="T15" fmla="*/ 62 h 62"/>
                <a:gd name="T16" fmla="*/ 21 w 35"/>
                <a:gd name="T17" fmla="*/ 55 h 62"/>
                <a:gd name="T18" fmla="*/ 20 w 35"/>
                <a:gd name="T19" fmla="*/ 55 h 62"/>
                <a:gd name="T20" fmla="*/ 0 w 35"/>
                <a:gd name="T21" fmla="*/ 1 h 62"/>
                <a:gd name="T22" fmla="*/ 4 w 35"/>
                <a:gd name="T2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62">
                  <a:moveTo>
                    <a:pt x="8" y="13"/>
                  </a:moveTo>
                  <a:lnTo>
                    <a:pt x="22" y="52"/>
                  </a:lnTo>
                  <a:lnTo>
                    <a:pt x="31" y="56"/>
                  </a:lnTo>
                  <a:lnTo>
                    <a:pt x="31" y="49"/>
                  </a:lnTo>
                  <a:lnTo>
                    <a:pt x="8" y="13"/>
                  </a:lnTo>
                  <a:close/>
                  <a:moveTo>
                    <a:pt x="4" y="0"/>
                  </a:moveTo>
                  <a:lnTo>
                    <a:pt x="35" y="47"/>
                  </a:lnTo>
                  <a:lnTo>
                    <a:pt x="35" y="62"/>
                  </a:lnTo>
                  <a:lnTo>
                    <a:pt x="21" y="55"/>
                  </a:lnTo>
                  <a:lnTo>
                    <a:pt x="20" y="55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695"/>
            <p:cNvSpPr>
              <a:spLocks noEditPoints="1"/>
            </p:cNvSpPr>
            <p:nvPr/>
          </p:nvSpPr>
          <p:spPr bwMode="auto">
            <a:xfrm>
              <a:off x="7391401" y="3192463"/>
              <a:ext cx="60325" cy="103188"/>
            </a:xfrm>
            <a:custGeom>
              <a:avLst/>
              <a:gdLst>
                <a:gd name="T0" fmla="*/ 15 w 38"/>
                <a:gd name="T1" fmla="*/ 26 h 65"/>
                <a:gd name="T2" fmla="*/ 25 w 38"/>
                <a:gd name="T3" fmla="*/ 52 h 65"/>
                <a:gd name="T4" fmla="*/ 31 w 38"/>
                <a:gd name="T5" fmla="*/ 55 h 65"/>
                <a:gd name="T6" fmla="*/ 31 w 38"/>
                <a:gd name="T7" fmla="*/ 51 h 65"/>
                <a:gd name="T8" fmla="*/ 15 w 38"/>
                <a:gd name="T9" fmla="*/ 26 h 65"/>
                <a:gd name="T10" fmla="*/ 15 w 38"/>
                <a:gd name="T11" fmla="*/ 21 h 65"/>
                <a:gd name="T12" fmla="*/ 35 w 38"/>
                <a:gd name="T13" fmla="*/ 50 h 65"/>
                <a:gd name="T14" fmla="*/ 35 w 38"/>
                <a:gd name="T15" fmla="*/ 50 h 65"/>
                <a:gd name="T16" fmla="*/ 15 w 38"/>
                <a:gd name="T17" fmla="*/ 21 h 65"/>
                <a:gd name="T18" fmla="*/ 4 w 38"/>
                <a:gd name="T19" fmla="*/ 4 h 65"/>
                <a:gd name="T20" fmla="*/ 4 w 38"/>
                <a:gd name="T21" fmla="*/ 4 h 65"/>
                <a:gd name="T22" fmla="*/ 21 w 38"/>
                <a:gd name="T23" fmla="*/ 50 h 65"/>
                <a:gd name="T24" fmla="*/ 8 w 38"/>
                <a:gd name="T25" fmla="*/ 14 h 65"/>
                <a:gd name="T26" fmla="*/ 10 w 38"/>
                <a:gd name="T27" fmla="*/ 13 h 65"/>
                <a:gd name="T28" fmla="*/ 4 w 38"/>
                <a:gd name="T29" fmla="*/ 4 h 65"/>
                <a:gd name="T30" fmla="*/ 5 w 38"/>
                <a:gd name="T31" fmla="*/ 0 h 65"/>
                <a:gd name="T32" fmla="*/ 38 w 38"/>
                <a:gd name="T33" fmla="*/ 48 h 65"/>
                <a:gd name="T34" fmla="*/ 38 w 38"/>
                <a:gd name="T35" fmla="*/ 65 h 65"/>
                <a:gd name="T36" fmla="*/ 21 w 38"/>
                <a:gd name="T37" fmla="*/ 57 h 65"/>
                <a:gd name="T38" fmla="*/ 21 w 38"/>
                <a:gd name="T39" fmla="*/ 57 h 65"/>
                <a:gd name="T40" fmla="*/ 19 w 38"/>
                <a:gd name="T41" fmla="*/ 57 h 65"/>
                <a:gd name="T42" fmla="*/ 19 w 38"/>
                <a:gd name="T43" fmla="*/ 57 h 65"/>
                <a:gd name="T44" fmla="*/ 19 w 38"/>
                <a:gd name="T45" fmla="*/ 57 h 65"/>
                <a:gd name="T46" fmla="*/ 19 w 38"/>
                <a:gd name="T47" fmla="*/ 56 h 65"/>
                <a:gd name="T48" fmla="*/ 0 w 38"/>
                <a:gd name="T49" fmla="*/ 2 h 65"/>
                <a:gd name="T50" fmla="*/ 5 w 38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65">
                  <a:moveTo>
                    <a:pt x="15" y="26"/>
                  </a:moveTo>
                  <a:lnTo>
                    <a:pt x="25" y="52"/>
                  </a:lnTo>
                  <a:lnTo>
                    <a:pt x="31" y="55"/>
                  </a:lnTo>
                  <a:lnTo>
                    <a:pt x="31" y="51"/>
                  </a:lnTo>
                  <a:lnTo>
                    <a:pt x="15" y="26"/>
                  </a:lnTo>
                  <a:close/>
                  <a:moveTo>
                    <a:pt x="15" y="21"/>
                  </a:moveTo>
                  <a:lnTo>
                    <a:pt x="35" y="50"/>
                  </a:lnTo>
                  <a:lnTo>
                    <a:pt x="35" y="50"/>
                  </a:lnTo>
                  <a:lnTo>
                    <a:pt x="15" y="21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21" y="50"/>
                  </a:lnTo>
                  <a:lnTo>
                    <a:pt x="8" y="14"/>
                  </a:lnTo>
                  <a:lnTo>
                    <a:pt x="10" y="13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38" y="48"/>
                  </a:lnTo>
                  <a:lnTo>
                    <a:pt x="38" y="65"/>
                  </a:lnTo>
                  <a:lnTo>
                    <a:pt x="21" y="57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696"/>
            <p:cNvSpPr>
              <a:spLocks/>
            </p:cNvSpPr>
            <p:nvPr/>
          </p:nvSpPr>
          <p:spPr bwMode="auto">
            <a:xfrm>
              <a:off x="7316788" y="3216276"/>
              <a:ext cx="63500" cy="127000"/>
            </a:xfrm>
            <a:custGeom>
              <a:avLst/>
              <a:gdLst>
                <a:gd name="T0" fmla="*/ 38 w 40"/>
                <a:gd name="T1" fmla="*/ 0 h 80"/>
                <a:gd name="T2" fmla="*/ 38 w 40"/>
                <a:gd name="T3" fmla="*/ 0 h 80"/>
                <a:gd name="T4" fmla="*/ 40 w 40"/>
                <a:gd name="T5" fmla="*/ 2 h 80"/>
                <a:gd name="T6" fmla="*/ 39 w 40"/>
                <a:gd name="T7" fmla="*/ 4 h 80"/>
                <a:gd name="T8" fmla="*/ 35 w 40"/>
                <a:gd name="T9" fmla="*/ 11 h 80"/>
                <a:gd name="T10" fmla="*/ 31 w 40"/>
                <a:gd name="T11" fmla="*/ 21 h 80"/>
                <a:gd name="T12" fmla="*/ 26 w 40"/>
                <a:gd name="T13" fmla="*/ 33 h 80"/>
                <a:gd name="T14" fmla="*/ 20 w 40"/>
                <a:gd name="T15" fmla="*/ 46 h 80"/>
                <a:gd name="T16" fmla="*/ 14 w 40"/>
                <a:gd name="T17" fmla="*/ 57 h 80"/>
                <a:gd name="T18" fmla="*/ 11 w 40"/>
                <a:gd name="T19" fmla="*/ 63 h 80"/>
                <a:gd name="T20" fmla="*/ 9 w 40"/>
                <a:gd name="T21" fmla="*/ 67 h 80"/>
                <a:gd name="T22" fmla="*/ 6 w 40"/>
                <a:gd name="T23" fmla="*/ 70 h 80"/>
                <a:gd name="T24" fmla="*/ 3 w 40"/>
                <a:gd name="T25" fmla="*/ 72 h 80"/>
                <a:gd name="T26" fmla="*/ 2 w 40"/>
                <a:gd name="T27" fmla="*/ 75 h 80"/>
                <a:gd name="T28" fmla="*/ 2 w 40"/>
                <a:gd name="T29" fmla="*/ 78 h 80"/>
                <a:gd name="T30" fmla="*/ 2 w 40"/>
                <a:gd name="T31" fmla="*/ 80 h 80"/>
                <a:gd name="T32" fmla="*/ 2 w 40"/>
                <a:gd name="T33" fmla="*/ 80 h 80"/>
                <a:gd name="T34" fmla="*/ 0 w 40"/>
                <a:gd name="T35" fmla="*/ 80 h 80"/>
                <a:gd name="T36" fmla="*/ 0 w 40"/>
                <a:gd name="T37" fmla="*/ 80 h 80"/>
                <a:gd name="T38" fmla="*/ 0 w 40"/>
                <a:gd name="T39" fmla="*/ 79 h 80"/>
                <a:gd name="T40" fmla="*/ 0 w 40"/>
                <a:gd name="T41" fmla="*/ 76 h 80"/>
                <a:gd name="T42" fmla="*/ 1 w 40"/>
                <a:gd name="T43" fmla="*/ 72 h 80"/>
                <a:gd name="T44" fmla="*/ 2 w 40"/>
                <a:gd name="T45" fmla="*/ 70 h 80"/>
                <a:gd name="T46" fmla="*/ 5 w 40"/>
                <a:gd name="T47" fmla="*/ 67 h 80"/>
                <a:gd name="T48" fmla="*/ 6 w 40"/>
                <a:gd name="T49" fmla="*/ 66 h 80"/>
                <a:gd name="T50" fmla="*/ 7 w 40"/>
                <a:gd name="T51" fmla="*/ 63 h 80"/>
                <a:gd name="T52" fmla="*/ 10 w 40"/>
                <a:gd name="T53" fmla="*/ 61 h 80"/>
                <a:gd name="T54" fmla="*/ 11 w 40"/>
                <a:gd name="T55" fmla="*/ 55 h 80"/>
                <a:gd name="T56" fmla="*/ 17 w 40"/>
                <a:gd name="T57" fmla="*/ 45 h 80"/>
                <a:gd name="T58" fmla="*/ 23 w 40"/>
                <a:gd name="T59" fmla="*/ 32 h 80"/>
                <a:gd name="T60" fmla="*/ 28 w 40"/>
                <a:gd name="T61" fmla="*/ 20 h 80"/>
                <a:gd name="T62" fmla="*/ 32 w 40"/>
                <a:gd name="T63" fmla="*/ 10 h 80"/>
                <a:gd name="T64" fmla="*/ 36 w 40"/>
                <a:gd name="T65" fmla="*/ 3 h 80"/>
                <a:gd name="T66" fmla="*/ 38 w 40"/>
                <a:gd name="T6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80">
                  <a:moveTo>
                    <a:pt x="38" y="0"/>
                  </a:moveTo>
                  <a:lnTo>
                    <a:pt x="38" y="0"/>
                  </a:lnTo>
                  <a:lnTo>
                    <a:pt x="40" y="2"/>
                  </a:lnTo>
                  <a:lnTo>
                    <a:pt x="39" y="4"/>
                  </a:lnTo>
                  <a:lnTo>
                    <a:pt x="35" y="11"/>
                  </a:lnTo>
                  <a:lnTo>
                    <a:pt x="31" y="21"/>
                  </a:lnTo>
                  <a:lnTo>
                    <a:pt x="26" y="33"/>
                  </a:lnTo>
                  <a:lnTo>
                    <a:pt x="20" y="46"/>
                  </a:lnTo>
                  <a:lnTo>
                    <a:pt x="14" y="57"/>
                  </a:lnTo>
                  <a:lnTo>
                    <a:pt x="11" y="63"/>
                  </a:lnTo>
                  <a:lnTo>
                    <a:pt x="9" y="67"/>
                  </a:lnTo>
                  <a:lnTo>
                    <a:pt x="6" y="70"/>
                  </a:lnTo>
                  <a:lnTo>
                    <a:pt x="3" y="72"/>
                  </a:lnTo>
                  <a:lnTo>
                    <a:pt x="2" y="75"/>
                  </a:lnTo>
                  <a:lnTo>
                    <a:pt x="2" y="78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2"/>
                  </a:lnTo>
                  <a:lnTo>
                    <a:pt x="2" y="70"/>
                  </a:lnTo>
                  <a:lnTo>
                    <a:pt x="5" y="67"/>
                  </a:lnTo>
                  <a:lnTo>
                    <a:pt x="6" y="66"/>
                  </a:lnTo>
                  <a:lnTo>
                    <a:pt x="7" y="63"/>
                  </a:lnTo>
                  <a:lnTo>
                    <a:pt x="10" y="61"/>
                  </a:lnTo>
                  <a:lnTo>
                    <a:pt x="11" y="55"/>
                  </a:lnTo>
                  <a:lnTo>
                    <a:pt x="17" y="45"/>
                  </a:lnTo>
                  <a:lnTo>
                    <a:pt x="23" y="32"/>
                  </a:lnTo>
                  <a:lnTo>
                    <a:pt x="28" y="20"/>
                  </a:lnTo>
                  <a:lnTo>
                    <a:pt x="32" y="10"/>
                  </a:lnTo>
                  <a:lnTo>
                    <a:pt x="36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697"/>
            <p:cNvSpPr>
              <a:spLocks noEditPoints="1"/>
            </p:cNvSpPr>
            <p:nvPr/>
          </p:nvSpPr>
          <p:spPr bwMode="auto">
            <a:xfrm>
              <a:off x="7312026" y="3214688"/>
              <a:ext cx="73025" cy="133350"/>
            </a:xfrm>
            <a:custGeom>
              <a:avLst/>
              <a:gdLst>
                <a:gd name="T0" fmla="*/ 9 w 46"/>
                <a:gd name="T1" fmla="*/ 70 h 84"/>
                <a:gd name="T2" fmla="*/ 8 w 46"/>
                <a:gd name="T3" fmla="*/ 71 h 84"/>
                <a:gd name="T4" fmla="*/ 9 w 46"/>
                <a:gd name="T5" fmla="*/ 70 h 84"/>
                <a:gd name="T6" fmla="*/ 12 w 46"/>
                <a:gd name="T7" fmla="*/ 66 h 84"/>
                <a:gd name="T8" fmla="*/ 12 w 46"/>
                <a:gd name="T9" fmla="*/ 67 h 84"/>
                <a:gd name="T10" fmla="*/ 41 w 46"/>
                <a:gd name="T11" fmla="*/ 3 h 84"/>
                <a:gd name="T12" fmla="*/ 38 w 46"/>
                <a:gd name="T13" fmla="*/ 9 h 84"/>
                <a:gd name="T14" fmla="*/ 38 w 46"/>
                <a:gd name="T15" fmla="*/ 8 h 84"/>
                <a:gd name="T16" fmla="*/ 41 w 46"/>
                <a:gd name="T17" fmla="*/ 3 h 84"/>
                <a:gd name="T18" fmla="*/ 41 w 46"/>
                <a:gd name="T19" fmla="*/ 0 h 84"/>
                <a:gd name="T20" fmla="*/ 44 w 46"/>
                <a:gd name="T21" fmla="*/ 3 h 84"/>
                <a:gd name="T22" fmla="*/ 43 w 46"/>
                <a:gd name="T23" fmla="*/ 4 h 84"/>
                <a:gd name="T24" fmla="*/ 42 w 46"/>
                <a:gd name="T25" fmla="*/ 9 h 84"/>
                <a:gd name="T26" fmla="*/ 38 w 46"/>
                <a:gd name="T27" fmla="*/ 18 h 84"/>
                <a:gd name="T28" fmla="*/ 27 w 46"/>
                <a:gd name="T29" fmla="*/ 42 h 84"/>
                <a:gd name="T30" fmla="*/ 16 w 46"/>
                <a:gd name="T31" fmla="*/ 64 h 84"/>
                <a:gd name="T32" fmla="*/ 10 w 46"/>
                <a:gd name="T33" fmla="*/ 72 h 84"/>
                <a:gd name="T34" fmla="*/ 8 w 46"/>
                <a:gd name="T35" fmla="*/ 76 h 84"/>
                <a:gd name="T36" fmla="*/ 6 w 46"/>
                <a:gd name="T37" fmla="*/ 81 h 84"/>
                <a:gd name="T38" fmla="*/ 0 w 46"/>
                <a:gd name="T39" fmla="*/ 84 h 84"/>
                <a:gd name="T40" fmla="*/ 0 w 46"/>
                <a:gd name="T41" fmla="*/ 81 h 84"/>
                <a:gd name="T42" fmla="*/ 1 w 46"/>
                <a:gd name="T43" fmla="*/ 81 h 84"/>
                <a:gd name="T44" fmla="*/ 0 w 46"/>
                <a:gd name="T45" fmla="*/ 79 h 84"/>
                <a:gd name="T46" fmla="*/ 1 w 46"/>
                <a:gd name="T47" fmla="*/ 73 h 84"/>
                <a:gd name="T48" fmla="*/ 6 w 46"/>
                <a:gd name="T49" fmla="*/ 67 h 84"/>
                <a:gd name="T50" fmla="*/ 6 w 46"/>
                <a:gd name="T51" fmla="*/ 67 h 84"/>
                <a:gd name="T52" fmla="*/ 9 w 46"/>
                <a:gd name="T53" fmla="*/ 64 h 84"/>
                <a:gd name="T54" fmla="*/ 13 w 46"/>
                <a:gd name="T55" fmla="*/ 56 h 84"/>
                <a:gd name="T56" fmla="*/ 25 w 46"/>
                <a:gd name="T57" fmla="*/ 33 h 84"/>
                <a:gd name="T58" fmla="*/ 34 w 46"/>
                <a:gd name="T59" fmla="*/ 12 h 84"/>
                <a:gd name="T60" fmla="*/ 39 w 46"/>
                <a:gd name="T61" fmla="*/ 0 h 84"/>
                <a:gd name="T62" fmla="*/ 39 w 46"/>
                <a:gd name="T63" fmla="*/ 0 h 84"/>
                <a:gd name="T64" fmla="*/ 41 w 46"/>
                <a:gd name="T6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" h="84">
                  <a:moveTo>
                    <a:pt x="9" y="70"/>
                  </a:moveTo>
                  <a:lnTo>
                    <a:pt x="9" y="70"/>
                  </a:lnTo>
                  <a:lnTo>
                    <a:pt x="9" y="70"/>
                  </a:lnTo>
                  <a:lnTo>
                    <a:pt x="8" y="71"/>
                  </a:lnTo>
                  <a:lnTo>
                    <a:pt x="9" y="70"/>
                  </a:lnTo>
                  <a:lnTo>
                    <a:pt x="9" y="70"/>
                  </a:lnTo>
                  <a:close/>
                  <a:moveTo>
                    <a:pt x="13" y="63"/>
                  </a:moveTo>
                  <a:lnTo>
                    <a:pt x="12" y="66"/>
                  </a:lnTo>
                  <a:lnTo>
                    <a:pt x="10" y="67"/>
                  </a:lnTo>
                  <a:lnTo>
                    <a:pt x="12" y="67"/>
                  </a:lnTo>
                  <a:lnTo>
                    <a:pt x="13" y="63"/>
                  </a:lnTo>
                  <a:close/>
                  <a:moveTo>
                    <a:pt x="41" y="3"/>
                  </a:moveTo>
                  <a:lnTo>
                    <a:pt x="39" y="5"/>
                  </a:lnTo>
                  <a:lnTo>
                    <a:pt x="38" y="9"/>
                  </a:lnTo>
                  <a:lnTo>
                    <a:pt x="37" y="13"/>
                  </a:lnTo>
                  <a:lnTo>
                    <a:pt x="38" y="8"/>
                  </a:lnTo>
                  <a:lnTo>
                    <a:pt x="39" y="5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6" y="1"/>
                  </a:lnTo>
                  <a:lnTo>
                    <a:pt x="44" y="3"/>
                  </a:lnTo>
                  <a:lnTo>
                    <a:pt x="44" y="3"/>
                  </a:lnTo>
                  <a:lnTo>
                    <a:pt x="43" y="4"/>
                  </a:lnTo>
                  <a:lnTo>
                    <a:pt x="43" y="7"/>
                  </a:lnTo>
                  <a:lnTo>
                    <a:pt x="42" y="9"/>
                  </a:lnTo>
                  <a:lnTo>
                    <a:pt x="41" y="13"/>
                  </a:lnTo>
                  <a:lnTo>
                    <a:pt x="38" y="18"/>
                  </a:lnTo>
                  <a:lnTo>
                    <a:pt x="35" y="24"/>
                  </a:lnTo>
                  <a:lnTo>
                    <a:pt x="27" y="42"/>
                  </a:lnTo>
                  <a:lnTo>
                    <a:pt x="18" y="59"/>
                  </a:lnTo>
                  <a:lnTo>
                    <a:pt x="16" y="64"/>
                  </a:lnTo>
                  <a:lnTo>
                    <a:pt x="13" y="70"/>
                  </a:lnTo>
                  <a:lnTo>
                    <a:pt x="10" y="72"/>
                  </a:lnTo>
                  <a:lnTo>
                    <a:pt x="9" y="73"/>
                  </a:lnTo>
                  <a:lnTo>
                    <a:pt x="8" y="76"/>
                  </a:lnTo>
                  <a:lnTo>
                    <a:pt x="6" y="79"/>
                  </a:lnTo>
                  <a:lnTo>
                    <a:pt x="6" y="81"/>
                  </a:lnTo>
                  <a:lnTo>
                    <a:pt x="9" y="83"/>
                  </a:lnTo>
                  <a:lnTo>
                    <a:pt x="0" y="84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4" y="70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8" y="67"/>
                  </a:lnTo>
                  <a:lnTo>
                    <a:pt x="9" y="64"/>
                  </a:lnTo>
                  <a:lnTo>
                    <a:pt x="10" y="60"/>
                  </a:lnTo>
                  <a:lnTo>
                    <a:pt x="13" y="56"/>
                  </a:lnTo>
                  <a:lnTo>
                    <a:pt x="18" y="45"/>
                  </a:lnTo>
                  <a:lnTo>
                    <a:pt x="25" y="33"/>
                  </a:lnTo>
                  <a:lnTo>
                    <a:pt x="30" y="21"/>
                  </a:lnTo>
                  <a:lnTo>
                    <a:pt x="34" y="12"/>
                  </a:lnTo>
                  <a:lnTo>
                    <a:pt x="37" y="4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1698"/>
            <p:cNvSpPr>
              <a:spLocks noChangeArrowheads="1"/>
            </p:cNvSpPr>
            <p:nvPr/>
          </p:nvSpPr>
          <p:spPr bwMode="auto">
            <a:xfrm>
              <a:off x="7310438" y="3322638"/>
              <a:ext cx="15875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1699"/>
            <p:cNvSpPr>
              <a:spLocks noChangeArrowheads="1"/>
            </p:cNvSpPr>
            <p:nvPr/>
          </p:nvSpPr>
          <p:spPr bwMode="auto">
            <a:xfrm>
              <a:off x="7307263" y="3321051"/>
              <a:ext cx="20638" cy="793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700"/>
            <p:cNvSpPr>
              <a:spLocks noEditPoints="1"/>
            </p:cNvSpPr>
            <p:nvPr/>
          </p:nvSpPr>
          <p:spPr bwMode="auto">
            <a:xfrm>
              <a:off x="7434263" y="3192463"/>
              <a:ext cx="125413" cy="63500"/>
            </a:xfrm>
            <a:custGeom>
              <a:avLst/>
              <a:gdLst>
                <a:gd name="T0" fmla="*/ 0 w 79"/>
                <a:gd name="T1" fmla="*/ 2 h 40"/>
                <a:gd name="T2" fmla="*/ 0 w 79"/>
                <a:gd name="T3" fmla="*/ 2 h 40"/>
                <a:gd name="T4" fmla="*/ 0 w 79"/>
                <a:gd name="T5" fmla="*/ 2 h 40"/>
                <a:gd name="T6" fmla="*/ 0 w 79"/>
                <a:gd name="T7" fmla="*/ 2 h 40"/>
                <a:gd name="T8" fmla="*/ 0 w 79"/>
                <a:gd name="T9" fmla="*/ 0 h 40"/>
                <a:gd name="T10" fmla="*/ 4 w 79"/>
                <a:gd name="T11" fmla="*/ 0 h 40"/>
                <a:gd name="T12" fmla="*/ 11 w 79"/>
                <a:gd name="T13" fmla="*/ 2 h 40"/>
                <a:gd name="T14" fmla="*/ 21 w 79"/>
                <a:gd name="T15" fmla="*/ 8 h 40"/>
                <a:gd name="T16" fmla="*/ 34 w 79"/>
                <a:gd name="T17" fmla="*/ 12 h 40"/>
                <a:gd name="T18" fmla="*/ 47 w 79"/>
                <a:gd name="T19" fmla="*/ 17 h 40"/>
                <a:gd name="T20" fmla="*/ 59 w 79"/>
                <a:gd name="T21" fmla="*/ 22 h 40"/>
                <a:gd name="T22" fmla="*/ 66 w 79"/>
                <a:gd name="T23" fmla="*/ 26 h 40"/>
                <a:gd name="T24" fmla="*/ 70 w 79"/>
                <a:gd name="T25" fmla="*/ 29 h 40"/>
                <a:gd name="T26" fmla="*/ 73 w 79"/>
                <a:gd name="T27" fmla="*/ 31 h 40"/>
                <a:gd name="T28" fmla="*/ 79 w 79"/>
                <a:gd name="T29" fmla="*/ 39 h 40"/>
                <a:gd name="T30" fmla="*/ 76 w 79"/>
                <a:gd name="T31" fmla="*/ 40 h 40"/>
                <a:gd name="T32" fmla="*/ 71 w 79"/>
                <a:gd name="T33" fmla="*/ 32 h 40"/>
                <a:gd name="T34" fmla="*/ 70 w 79"/>
                <a:gd name="T35" fmla="*/ 31 h 40"/>
                <a:gd name="T36" fmla="*/ 66 w 79"/>
                <a:gd name="T37" fmla="*/ 30 h 40"/>
                <a:gd name="T38" fmla="*/ 62 w 79"/>
                <a:gd name="T39" fmla="*/ 27 h 40"/>
                <a:gd name="T40" fmla="*/ 58 w 79"/>
                <a:gd name="T41" fmla="*/ 25 h 40"/>
                <a:gd name="T42" fmla="*/ 46 w 79"/>
                <a:gd name="T43" fmla="*/ 19 h 40"/>
                <a:gd name="T44" fmla="*/ 33 w 79"/>
                <a:gd name="T45" fmla="*/ 14 h 40"/>
                <a:gd name="T46" fmla="*/ 21 w 79"/>
                <a:gd name="T47" fmla="*/ 10 h 40"/>
                <a:gd name="T48" fmla="*/ 11 w 79"/>
                <a:gd name="T49" fmla="*/ 6 h 40"/>
                <a:gd name="T50" fmla="*/ 3 w 79"/>
                <a:gd name="T51" fmla="*/ 4 h 40"/>
                <a:gd name="T52" fmla="*/ 0 w 79"/>
                <a:gd name="T53" fmla="*/ 2 h 40"/>
                <a:gd name="T54" fmla="*/ 0 w 79"/>
                <a:gd name="T5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9" h="40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1" y="8"/>
                  </a:lnTo>
                  <a:lnTo>
                    <a:pt x="34" y="12"/>
                  </a:lnTo>
                  <a:lnTo>
                    <a:pt x="47" y="17"/>
                  </a:lnTo>
                  <a:lnTo>
                    <a:pt x="59" y="22"/>
                  </a:lnTo>
                  <a:lnTo>
                    <a:pt x="66" y="26"/>
                  </a:lnTo>
                  <a:lnTo>
                    <a:pt x="70" y="29"/>
                  </a:lnTo>
                  <a:lnTo>
                    <a:pt x="73" y="31"/>
                  </a:lnTo>
                  <a:lnTo>
                    <a:pt x="79" y="39"/>
                  </a:lnTo>
                  <a:lnTo>
                    <a:pt x="76" y="40"/>
                  </a:lnTo>
                  <a:lnTo>
                    <a:pt x="71" y="32"/>
                  </a:lnTo>
                  <a:lnTo>
                    <a:pt x="70" y="31"/>
                  </a:lnTo>
                  <a:lnTo>
                    <a:pt x="66" y="30"/>
                  </a:lnTo>
                  <a:lnTo>
                    <a:pt x="62" y="27"/>
                  </a:lnTo>
                  <a:lnTo>
                    <a:pt x="58" y="25"/>
                  </a:lnTo>
                  <a:lnTo>
                    <a:pt x="46" y="19"/>
                  </a:lnTo>
                  <a:lnTo>
                    <a:pt x="33" y="14"/>
                  </a:lnTo>
                  <a:lnTo>
                    <a:pt x="21" y="10"/>
                  </a:lnTo>
                  <a:lnTo>
                    <a:pt x="11" y="6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701"/>
            <p:cNvSpPr>
              <a:spLocks noEditPoints="1"/>
            </p:cNvSpPr>
            <p:nvPr/>
          </p:nvSpPr>
          <p:spPr bwMode="auto">
            <a:xfrm>
              <a:off x="7431088" y="3187701"/>
              <a:ext cx="131763" cy="73025"/>
            </a:xfrm>
            <a:custGeom>
              <a:avLst/>
              <a:gdLst>
                <a:gd name="T0" fmla="*/ 79 w 83"/>
                <a:gd name="T1" fmla="*/ 41 h 46"/>
                <a:gd name="T2" fmla="*/ 77 w 83"/>
                <a:gd name="T3" fmla="*/ 38 h 46"/>
                <a:gd name="T4" fmla="*/ 74 w 83"/>
                <a:gd name="T5" fmla="*/ 34 h 46"/>
                <a:gd name="T6" fmla="*/ 72 w 83"/>
                <a:gd name="T7" fmla="*/ 33 h 46"/>
                <a:gd name="T8" fmla="*/ 70 w 83"/>
                <a:gd name="T9" fmla="*/ 32 h 46"/>
                <a:gd name="T10" fmla="*/ 69 w 83"/>
                <a:gd name="T11" fmla="*/ 32 h 46"/>
                <a:gd name="T12" fmla="*/ 65 w 83"/>
                <a:gd name="T13" fmla="*/ 29 h 46"/>
                <a:gd name="T14" fmla="*/ 65 w 83"/>
                <a:gd name="T15" fmla="*/ 29 h 46"/>
                <a:gd name="T16" fmla="*/ 41 w 83"/>
                <a:gd name="T17" fmla="*/ 18 h 46"/>
                <a:gd name="T18" fmla="*/ 44 w 83"/>
                <a:gd name="T19" fmla="*/ 20 h 46"/>
                <a:gd name="T20" fmla="*/ 24 w 83"/>
                <a:gd name="T21" fmla="*/ 12 h 46"/>
                <a:gd name="T22" fmla="*/ 32 w 83"/>
                <a:gd name="T23" fmla="*/ 15 h 46"/>
                <a:gd name="T24" fmla="*/ 11 w 83"/>
                <a:gd name="T25" fmla="*/ 7 h 46"/>
                <a:gd name="T26" fmla="*/ 19 w 83"/>
                <a:gd name="T27" fmla="*/ 11 h 46"/>
                <a:gd name="T28" fmla="*/ 3 w 83"/>
                <a:gd name="T29" fmla="*/ 4 h 46"/>
                <a:gd name="T30" fmla="*/ 10 w 83"/>
                <a:gd name="T31" fmla="*/ 7 h 46"/>
                <a:gd name="T32" fmla="*/ 3 w 83"/>
                <a:gd name="T33" fmla="*/ 4 h 46"/>
                <a:gd name="T34" fmla="*/ 3 w 83"/>
                <a:gd name="T35" fmla="*/ 1 h 46"/>
                <a:gd name="T36" fmla="*/ 3 w 83"/>
                <a:gd name="T37" fmla="*/ 1 h 46"/>
                <a:gd name="T38" fmla="*/ 3 w 83"/>
                <a:gd name="T39" fmla="*/ 1 h 46"/>
                <a:gd name="T40" fmla="*/ 5 w 83"/>
                <a:gd name="T41" fmla="*/ 1 h 46"/>
                <a:gd name="T42" fmla="*/ 9 w 83"/>
                <a:gd name="T43" fmla="*/ 3 h 46"/>
                <a:gd name="T44" fmla="*/ 19 w 83"/>
                <a:gd name="T45" fmla="*/ 7 h 46"/>
                <a:gd name="T46" fmla="*/ 43 w 83"/>
                <a:gd name="T47" fmla="*/ 16 h 46"/>
                <a:gd name="T48" fmla="*/ 68 w 83"/>
                <a:gd name="T49" fmla="*/ 28 h 46"/>
                <a:gd name="T50" fmla="*/ 77 w 83"/>
                <a:gd name="T51" fmla="*/ 33 h 46"/>
                <a:gd name="T52" fmla="*/ 78 w 83"/>
                <a:gd name="T53" fmla="*/ 46 h 46"/>
                <a:gd name="T54" fmla="*/ 73 w 83"/>
                <a:gd name="T55" fmla="*/ 35 h 46"/>
                <a:gd name="T56" fmla="*/ 70 w 83"/>
                <a:gd name="T57" fmla="*/ 35 h 46"/>
                <a:gd name="T58" fmla="*/ 66 w 83"/>
                <a:gd name="T59" fmla="*/ 33 h 46"/>
                <a:gd name="T60" fmla="*/ 58 w 83"/>
                <a:gd name="T61" fmla="*/ 29 h 46"/>
                <a:gd name="T62" fmla="*/ 35 w 83"/>
                <a:gd name="T63" fmla="*/ 20 h 46"/>
                <a:gd name="T64" fmla="*/ 10 w 83"/>
                <a:gd name="T65" fmla="*/ 11 h 46"/>
                <a:gd name="T66" fmla="*/ 3 w 83"/>
                <a:gd name="T67" fmla="*/ 9 h 46"/>
                <a:gd name="T68" fmla="*/ 0 w 83"/>
                <a:gd name="T69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46">
                  <a:moveTo>
                    <a:pt x="77" y="38"/>
                  </a:moveTo>
                  <a:lnTo>
                    <a:pt x="79" y="41"/>
                  </a:lnTo>
                  <a:lnTo>
                    <a:pt x="79" y="41"/>
                  </a:lnTo>
                  <a:lnTo>
                    <a:pt x="77" y="38"/>
                  </a:lnTo>
                  <a:close/>
                  <a:moveTo>
                    <a:pt x="72" y="33"/>
                  </a:moveTo>
                  <a:lnTo>
                    <a:pt x="74" y="34"/>
                  </a:lnTo>
                  <a:lnTo>
                    <a:pt x="72" y="33"/>
                  </a:lnTo>
                  <a:lnTo>
                    <a:pt x="72" y="33"/>
                  </a:lnTo>
                  <a:close/>
                  <a:moveTo>
                    <a:pt x="69" y="32"/>
                  </a:moveTo>
                  <a:lnTo>
                    <a:pt x="70" y="32"/>
                  </a:lnTo>
                  <a:lnTo>
                    <a:pt x="69" y="32"/>
                  </a:lnTo>
                  <a:lnTo>
                    <a:pt x="69" y="32"/>
                  </a:lnTo>
                  <a:close/>
                  <a:moveTo>
                    <a:pt x="60" y="26"/>
                  </a:moveTo>
                  <a:lnTo>
                    <a:pt x="65" y="29"/>
                  </a:lnTo>
                  <a:lnTo>
                    <a:pt x="68" y="30"/>
                  </a:lnTo>
                  <a:lnTo>
                    <a:pt x="65" y="29"/>
                  </a:lnTo>
                  <a:lnTo>
                    <a:pt x="60" y="26"/>
                  </a:lnTo>
                  <a:close/>
                  <a:moveTo>
                    <a:pt x="41" y="18"/>
                  </a:moveTo>
                  <a:lnTo>
                    <a:pt x="45" y="20"/>
                  </a:lnTo>
                  <a:lnTo>
                    <a:pt x="44" y="20"/>
                  </a:lnTo>
                  <a:lnTo>
                    <a:pt x="41" y="18"/>
                  </a:lnTo>
                  <a:close/>
                  <a:moveTo>
                    <a:pt x="24" y="12"/>
                  </a:moveTo>
                  <a:lnTo>
                    <a:pt x="34" y="16"/>
                  </a:lnTo>
                  <a:lnTo>
                    <a:pt x="32" y="15"/>
                  </a:lnTo>
                  <a:lnTo>
                    <a:pt x="24" y="12"/>
                  </a:lnTo>
                  <a:close/>
                  <a:moveTo>
                    <a:pt x="11" y="7"/>
                  </a:moveTo>
                  <a:lnTo>
                    <a:pt x="21" y="11"/>
                  </a:lnTo>
                  <a:lnTo>
                    <a:pt x="19" y="11"/>
                  </a:lnTo>
                  <a:lnTo>
                    <a:pt x="11" y="7"/>
                  </a:lnTo>
                  <a:close/>
                  <a:moveTo>
                    <a:pt x="3" y="4"/>
                  </a:moveTo>
                  <a:lnTo>
                    <a:pt x="3" y="4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3" y="4"/>
                  </a:lnTo>
                  <a:close/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close/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9" y="3"/>
                  </a:lnTo>
                  <a:lnTo>
                    <a:pt x="14" y="4"/>
                  </a:lnTo>
                  <a:lnTo>
                    <a:pt x="19" y="7"/>
                  </a:lnTo>
                  <a:lnTo>
                    <a:pt x="24" y="8"/>
                  </a:lnTo>
                  <a:lnTo>
                    <a:pt x="43" y="16"/>
                  </a:lnTo>
                  <a:lnTo>
                    <a:pt x="61" y="24"/>
                  </a:lnTo>
                  <a:lnTo>
                    <a:pt x="68" y="28"/>
                  </a:lnTo>
                  <a:lnTo>
                    <a:pt x="73" y="30"/>
                  </a:lnTo>
                  <a:lnTo>
                    <a:pt x="77" y="33"/>
                  </a:lnTo>
                  <a:lnTo>
                    <a:pt x="83" y="42"/>
                  </a:lnTo>
                  <a:lnTo>
                    <a:pt x="78" y="46"/>
                  </a:lnTo>
                  <a:lnTo>
                    <a:pt x="72" y="37"/>
                  </a:lnTo>
                  <a:lnTo>
                    <a:pt x="73" y="35"/>
                  </a:lnTo>
                  <a:lnTo>
                    <a:pt x="72" y="37"/>
                  </a:lnTo>
                  <a:lnTo>
                    <a:pt x="70" y="35"/>
                  </a:lnTo>
                  <a:lnTo>
                    <a:pt x="69" y="34"/>
                  </a:lnTo>
                  <a:lnTo>
                    <a:pt x="66" y="33"/>
                  </a:lnTo>
                  <a:lnTo>
                    <a:pt x="62" y="32"/>
                  </a:lnTo>
                  <a:lnTo>
                    <a:pt x="58" y="29"/>
                  </a:lnTo>
                  <a:lnTo>
                    <a:pt x="47" y="25"/>
                  </a:lnTo>
                  <a:lnTo>
                    <a:pt x="35" y="20"/>
                  </a:lnTo>
                  <a:lnTo>
                    <a:pt x="22" y="15"/>
                  </a:lnTo>
                  <a:lnTo>
                    <a:pt x="10" y="11"/>
                  </a:lnTo>
                  <a:lnTo>
                    <a:pt x="3" y="8"/>
                  </a:lnTo>
                  <a:lnTo>
                    <a:pt x="3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702"/>
            <p:cNvSpPr>
              <a:spLocks/>
            </p:cNvSpPr>
            <p:nvPr/>
          </p:nvSpPr>
          <p:spPr bwMode="auto">
            <a:xfrm>
              <a:off x="7550151" y="3232151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4 h 6"/>
                <a:gd name="T4" fmla="*/ 11 w 11"/>
                <a:gd name="T5" fmla="*/ 4 h 6"/>
                <a:gd name="T6" fmla="*/ 10 w 11"/>
                <a:gd name="T7" fmla="*/ 4 h 6"/>
                <a:gd name="T8" fmla="*/ 7 w 11"/>
                <a:gd name="T9" fmla="*/ 4 h 6"/>
                <a:gd name="T10" fmla="*/ 6 w 11"/>
                <a:gd name="T11" fmla="*/ 5 h 6"/>
                <a:gd name="T12" fmla="*/ 4 w 11"/>
                <a:gd name="T13" fmla="*/ 6 h 6"/>
                <a:gd name="T14" fmla="*/ 3 w 11"/>
                <a:gd name="T15" fmla="*/ 6 h 6"/>
                <a:gd name="T16" fmla="*/ 0 w 11"/>
                <a:gd name="T17" fmla="*/ 6 h 6"/>
                <a:gd name="T18" fmla="*/ 2 w 11"/>
                <a:gd name="T19" fmla="*/ 4 h 6"/>
                <a:gd name="T20" fmla="*/ 3 w 11"/>
                <a:gd name="T21" fmla="*/ 2 h 6"/>
                <a:gd name="T22" fmla="*/ 4 w 11"/>
                <a:gd name="T23" fmla="*/ 2 h 6"/>
                <a:gd name="T24" fmla="*/ 6 w 11"/>
                <a:gd name="T25" fmla="*/ 1 h 6"/>
                <a:gd name="T26" fmla="*/ 8 w 11"/>
                <a:gd name="T27" fmla="*/ 1 h 6"/>
                <a:gd name="T28" fmla="*/ 10 w 11"/>
                <a:gd name="T29" fmla="*/ 1 h 6"/>
                <a:gd name="T30" fmla="*/ 11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4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703"/>
            <p:cNvSpPr>
              <a:spLocks noEditPoints="1"/>
            </p:cNvSpPr>
            <p:nvPr/>
          </p:nvSpPr>
          <p:spPr bwMode="auto">
            <a:xfrm>
              <a:off x="7546976" y="3228976"/>
              <a:ext cx="22225" cy="17463"/>
            </a:xfrm>
            <a:custGeom>
              <a:avLst/>
              <a:gdLst>
                <a:gd name="T0" fmla="*/ 10 w 14"/>
                <a:gd name="T1" fmla="*/ 4 h 11"/>
                <a:gd name="T2" fmla="*/ 9 w 14"/>
                <a:gd name="T3" fmla="*/ 4 h 11"/>
                <a:gd name="T4" fmla="*/ 9 w 14"/>
                <a:gd name="T5" fmla="*/ 4 h 11"/>
                <a:gd name="T6" fmla="*/ 9 w 14"/>
                <a:gd name="T7" fmla="*/ 4 h 11"/>
                <a:gd name="T8" fmla="*/ 10 w 14"/>
                <a:gd name="T9" fmla="*/ 4 h 11"/>
                <a:gd name="T10" fmla="*/ 14 w 14"/>
                <a:gd name="T11" fmla="*/ 0 h 11"/>
                <a:gd name="T12" fmla="*/ 14 w 14"/>
                <a:gd name="T13" fmla="*/ 2 h 11"/>
                <a:gd name="T14" fmla="*/ 14 w 14"/>
                <a:gd name="T15" fmla="*/ 6 h 11"/>
                <a:gd name="T16" fmla="*/ 14 w 14"/>
                <a:gd name="T17" fmla="*/ 6 h 11"/>
                <a:gd name="T18" fmla="*/ 14 w 14"/>
                <a:gd name="T19" fmla="*/ 7 h 11"/>
                <a:gd name="T20" fmla="*/ 14 w 14"/>
                <a:gd name="T21" fmla="*/ 7 h 11"/>
                <a:gd name="T22" fmla="*/ 14 w 14"/>
                <a:gd name="T23" fmla="*/ 7 h 11"/>
                <a:gd name="T24" fmla="*/ 13 w 14"/>
                <a:gd name="T25" fmla="*/ 7 h 11"/>
                <a:gd name="T26" fmla="*/ 13 w 14"/>
                <a:gd name="T27" fmla="*/ 7 h 11"/>
                <a:gd name="T28" fmla="*/ 13 w 14"/>
                <a:gd name="T29" fmla="*/ 7 h 11"/>
                <a:gd name="T30" fmla="*/ 13 w 14"/>
                <a:gd name="T31" fmla="*/ 7 h 11"/>
                <a:gd name="T32" fmla="*/ 13 w 14"/>
                <a:gd name="T33" fmla="*/ 7 h 11"/>
                <a:gd name="T34" fmla="*/ 12 w 14"/>
                <a:gd name="T35" fmla="*/ 7 h 11"/>
                <a:gd name="T36" fmla="*/ 9 w 14"/>
                <a:gd name="T37" fmla="*/ 8 h 11"/>
                <a:gd name="T38" fmla="*/ 8 w 14"/>
                <a:gd name="T39" fmla="*/ 8 h 11"/>
                <a:gd name="T40" fmla="*/ 9 w 14"/>
                <a:gd name="T41" fmla="*/ 11 h 11"/>
                <a:gd name="T42" fmla="*/ 5 w 14"/>
                <a:gd name="T43" fmla="*/ 9 h 11"/>
                <a:gd name="T44" fmla="*/ 2 w 14"/>
                <a:gd name="T45" fmla="*/ 9 h 11"/>
                <a:gd name="T46" fmla="*/ 0 w 14"/>
                <a:gd name="T47" fmla="*/ 9 h 11"/>
                <a:gd name="T48" fmla="*/ 1 w 14"/>
                <a:gd name="T49" fmla="*/ 7 h 11"/>
                <a:gd name="T50" fmla="*/ 2 w 14"/>
                <a:gd name="T51" fmla="*/ 6 h 11"/>
                <a:gd name="T52" fmla="*/ 4 w 14"/>
                <a:gd name="T53" fmla="*/ 3 h 11"/>
                <a:gd name="T54" fmla="*/ 6 w 14"/>
                <a:gd name="T55" fmla="*/ 3 h 11"/>
                <a:gd name="T56" fmla="*/ 8 w 14"/>
                <a:gd name="T57" fmla="*/ 2 h 11"/>
                <a:gd name="T58" fmla="*/ 10 w 14"/>
                <a:gd name="T59" fmla="*/ 2 h 11"/>
                <a:gd name="T60" fmla="*/ 12 w 14"/>
                <a:gd name="T61" fmla="*/ 0 h 11"/>
                <a:gd name="T62" fmla="*/ 13 w 14"/>
                <a:gd name="T63" fmla="*/ 0 h 11"/>
                <a:gd name="T64" fmla="*/ 14 w 14"/>
                <a:gd name="T6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1">
                  <a:moveTo>
                    <a:pt x="10" y="4"/>
                  </a:move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0" y="4"/>
                  </a:lnTo>
                  <a:close/>
                  <a:moveTo>
                    <a:pt x="14" y="0"/>
                  </a:moveTo>
                  <a:lnTo>
                    <a:pt x="14" y="2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9" y="11"/>
                  </a:lnTo>
                  <a:lnTo>
                    <a:pt x="5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6"/>
                  </a:lnTo>
                  <a:lnTo>
                    <a:pt x="4" y="3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704"/>
            <p:cNvSpPr>
              <a:spLocks/>
            </p:cNvSpPr>
            <p:nvPr/>
          </p:nvSpPr>
          <p:spPr bwMode="auto">
            <a:xfrm>
              <a:off x="7412038" y="3325813"/>
              <a:ext cx="36513" cy="169863"/>
            </a:xfrm>
            <a:custGeom>
              <a:avLst/>
              <a:gdLst>
                <a:gd name="T0" fmla="*/ 19 w 23"/>
                <a:gd name="T1" fmla="*/ 0 h 107"/>
                <a:gd name="T2" fmla="*/ 23 w 23"/>
                <a:gd name="T3" fmla="*/ 0 h 107"/>
                <a:gd name="T4" fmla="*/ 4 w 23"/>
                <a:gd name="T5" fmla="*/ 62 h 107"/>
                <a:gd name="T6" fmla="*/ 23 w 23"/>
                <a:gd name="T7" fmla="*/ 104 h 107"/>
                <a:gd name="T8" fmla="*/ 12 w 23"/>
                <a:gd name="T9" fmla="*/ 107 h 107"/>
                <a:gd name="T10" fmla="*/ 12 w 23"/>
                <a:gd name="T11" fmla="*/ 104 h 107"/>
                <a:gd name="T12" fmla="*/ 19 w 23"/>
                <a:gd name="T13" fmla="*/ 102 h 107"/>
                <a:gd name="T14" fmla="*/ 0 w 23"/>
                <a:gd name="T15" fmla="*/ 62 h 107"/>
                <a:gd name="T16" fmla="*/ 19 w 23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07">
                  <a:moveTo>
                    <a:pt x="19" y="0"/>
                  </a:moveTo>
                  <a:lnTo>
                    <a:pt x="23" y="0"/>
                  </a:lnTo>
                  <a:lnTo>
                    <a:pt x="4" y="62"/>
                  </a:lnTo>
                  <a:lnTo>
                    <a:pt x="23" y="104"/>
                  </a:lnTo>
                  <a:lnTo>
                    <a:pt x="12" y="107"/>
                  </a:lnTo>
                  <a:lnTo>
                    <a:pt x="12" y="104"/>
                  </a:lnTo>
                  <a:lnTo>
                    <a:pt x="19" y="102"/>
                  </a:lnTo>
                  <a:lnTo>
                    <a:pt x="0" y="6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705"/>
            <p:cNvSpPr>
              <a:spLocks noEditPoints="1"/>
            </p:cNvSpPr>
            <p:nvPr/>
          </p:nvSpPr>
          <p:spPr bwMode="auto">
            <a:xfrm>
              <a:off x="7408863" y="3321051"/>
              <a:ext cx="44450" cy="179388"/>
            </a:xfrm>
            <a:custGeom>
              <a:avLst/>
              <a:gdLst>
                <a:gd name="T0" fmla="*/ 23 w 28"/>
                <a:gd name="T1" fmla="*/ 4 h 113"/>
                <a:gd name="T2" fmla="*/ 4 w 28"/>
                <a:gd name="T3" fmla="*/ 65 h 113"/>
                <a:gd name="T4" fmla="*/ 24 w 28"/>
                <a:gd name="T5" fmla="*/ 106 h 113"/>
                <a:gd name="T6" fmla="*/ 15 w 28"/>
                <a:gd name="T7" fmla="*/ 109 h 113"/>
                <a:gd name="T8" fmla="*/ 24 w 28"/>
                <a:gd name="T9" fmla="*/ 106 h 113"/>
                <a:gd name="T10" fmla="*/ 4 w 28"/>
                <a:gd name="T11" fmla="*/ 65 h 113"/>
                <a:gd name="T12" fmla="*/ 23 w 28"/>
                <a:gd name="T13" fmla="*/ 4 h 113"/>
                <a:gd name="T14" fmla="*/ 23 w 28"/>
                <a:gd name="T15" fmla="*/ 4 h 113"/>
                <a:gd name="T16" fmla="*/ 21 w 28"/>
                <a:gd name="T17" fmla="*/ 0 h 113"/>
                <a:gd name="T18" fmla="*/ 27 w 28"/>
                <a:gd name="T19" fmla="*/ 3 h 113"/>
                <a:gd name="T20" fmla="*/ 7 w 28"/>
                <a:gd name="T21" fmla="*/ 65 h 113"/>
                <a:gd name="T22" fmla="*/ 28 w 28"/>
                <a:gd name="T23" fmla="*/ 109 h 113"/>
                <a:gd name="T24" fmla="*/ 14 w 28"/>
                <a:gd name="T25" fmla="*/ 113 h 113"/>
                <a:gd name="T26" fmla="*/ 12 w 28"/>
                <a:gd name="T27" fmla="*/ 111 h 113"/>
                <a:gd name="T28" fmla="*/ 12 w 28"/>
                <a:gd name="T29" fmla="*/ 107 h 113"/>
                <a:gd name="T30" fmla="*/ 11 w 28"/>
                <a:gd name="T31" fmla="*/ 106 h 113"/>
                <a:gd name="T32" fmla="*/ 19 w 28"/>
                <a:gd name="T33" fmla="*/ 105 h 113"/>
                <a:gd name="T34" fmla="*/ 0 w 28"/>
                <a:gd name="T35" fmla="*/ 65 h 113"/>
                <a:gd name="T36" fmla="*/ 21 w 28"/>
                <a:gd name="T3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113">
                  <a:moveTo>
                    <a:pt x="23" y="4"/>
                  </a:moveTo>
                  <a:lnTo>
                    <a:pt x="4" y="65"/>
                  </a:lnTo>
                  <a:lnTo>
                    <a:pt x="24" y="106"/>
                  </a:lnTo>
                  <a:lnTo>
                    <a:pt x="15" y="109"/>
                  </a:lnTo>
                  <a:lnTo>
                    <a:pt x="24" y="106"/>
                  </a:lnTo>
                  <a:lnTo>
                    <a:pt x="4" y="65"/>
                  </a:lnTo>
                  <a:lnTo>
                    <a:pt x="23" y="4"/>
                  </a:lnTo>
                  <a:lnTo>
                    <a:pt x="23" y="4"/>
                  </a:lnTo>
                  <a:close/>
                  <a:moveTo>
                    <a:pt x="21" y="0"/>
                  </a:moveTo>
                  <a:lnTo>
                    <a:pt x="27" y="3"/>
                  </a:lnTo>
                  <a:lnTo>
                    <a:pt x="7" y="65"/>
                  </a:lnTo>
                  <a:lnTo>
                    <a:pt x="28" y="109"/>
                  </a:lnTo>
                  <a:lnTo>
                    <a:pt x="14" y="113"/>
                  </a:lnTo>
                  <a:lnTo>
                    <a:pt x="12" y="111"/>
                  </a:lnTo>
                  <a:lnTo>
                    <a:pt x="12" y="107"/>
                  </a:lnTo>
                  <a:lnTo>
                    <a:pt x="11" y="106"/>
                  </a:lnTo>
                  <a:lnTo>
                    <a:pt x="19" y="105"/>
                  </a:lnTo>
                  <a:lnTo>
                    <a:pt x="0" y="65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706"/>
            <p:cNvSpPr>
              <a:spLocks/>
            </p:cNvSpPr>
            <p:nvPr/>
          </p:nvSpPr>
          <p:spPr bwMode="auto">
            <a:xfrm>
              <a:off x="7466013" y="3322638"/>
              <a:ext cx="39688" cy="168275"/>
            </a:xfrm>
            <a:custGeom>
              <a:avLst/>
              <a:gdLst>
                <a:gd name="T0" fmla="*/ 0 w 25"/>
                <a:gd name="T1" fmla="*/ 0 h 106"/>
                <a:gd name="T2" fmla="*/ 2 w 25"/>
                <a:gd name="T3" fmla="*/ 0 h 106"/>
                <a:gd name="T4" fmla="*/ 2 w 25"/>
                <a:gd name="T5" fmla="*/ 64 h 106"/>
                <a:gd name="T6" fmla="*/ 25 w 25"/>
                <a:gd name="T7" fmla="*/ 100 h 106"/>
                <a:gd name="T8" fmla="*/ 12 w 25"/>
                <a:gd name="T9" fmla="*/ 106 h 106"/>
                <a:gd name="T10" fmla="*/ 10 w 25"/>
                <a:gd name="T11" fmla="*/ 104 h 106"/>
                <a:gd name="T12" fmla="*/ 19 w 25"/>
                <a:gd name="T13" fmla="*/ 98 h 106"/>
                <a:gd name="T14" fmla="*/ 0 w 25"/>
                <a:gd name="T15" fmla="*/ 66 h 106"/>
                <a:gd name="T16" fmla="*/ 0 w 25"/>
                <a:gd name="T1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6">
                  <a:moveTo>
                    <a:pt x="0" y="0"/>
                  </a:moveTo>
                  <a:lnTo>
                    <a:pt x="2" y="0"/>
                  </a:lnTo>
                  <a:lnTo>
                    <a:pt x="2" y="64"/>
                  </a:lnTo>
                  <a:lnTo>
                    <a:pt x="25" y="100"/>
                  </a:lnTo>
                  <a:lnTo>
                    <a:pt x="12" y="106"/>
                  </a:lnTo>
                  <a:lnTo>
                    <a:pt x="10" y="104"/>
                  </a:lnTo>
                  <a:lnTo>
                    <a:pt x="19" y="9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707"/>
            <p:cNvSpPr>
              <a:spLocks noEditPoints="1"/>
            </p:cNvSpPr>
            <p:nvPr/>
          </p:nvSpPr>
          <p:spPr bwMode="auto">
            <a:xfrm>
              <a:off x="7464426" y="3321051"/>
              <a:ext cx="42863" cy="173038"/>
            </a:xfrm>
            <a:custGeom>
              <a:avLst/>
              <a:gdLst>
                <a:gd name="T0" fmla="*/ 23 w 27"/>
                <a:gd name="T1" fmla="*/ 101 h 109"/>
                <a:gd name="T2" fmla="*/ 14 w 27"/>
                <a:gd name="T3" fmla="*/ 105 h 109"/>
                <a:gd name="T4" fmla="*/ 14 w 27"/>
                <a:gd name="T5" fmla="*/ 105 h 109"/>
                <a:gd name="T6" fmla="*/ 23 w 27"/>
                <a:gd name="T7" fmla="*/ 101 h 109"/>
                <a:gd name="T8" fmla="*/ 23 w 27"/>
                <a:gd name="T9" fmla="*/ 101 h 109"/>
                <a:gd name="T10" fmla="*/ 0 w 27"/>
                <a:gd name="T11" fmla="*/ 0 h 109"/>
                <a:gd name="T12" fmla="*/ 5 w 27"/>
                <a:gd name="T13" fmla="*/ 0 h 109"/>
                <a:gd name="T14" fmla="*/ 5 w 27"/>
                <a:gd name="T15" fmla="*/ 65 h 109"/>
                <a:gd name="T16" fmla="*/ 27 w 27"/>
                <a:gd name="T17" fmla="*/ 102 h 109"/>
                <a:gd name="T18" fmla="*/ 13 w 27"/>
                <a:gd name="T19" fmla="*/ 109 h 109"/>
                <a:gd name="T20" fmla="*/ 10 w 27"/>
                <a:gd name="T21" fmla="*/ 105 h 109"/>
                <a:gd name="T22" fmla="*/ 10 w 27"/>
                <a:gd name="T23" fmla="*/ 103 h 109"/>
                <a:gd name="T24" fmla="*/ 19 w 27"/>
                <a:gd name="T25" fmla="*/ 99 h 109"/>
                <a:gd name="T26" fmla="*/ 0 w 27"/>
                <a:gd name="T27" fmla="*/ 67 h 109"/>
                <a:gd name="T28" fmla="*/ 0 w 27"/>
                <a:gd name="T2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109">
                  <a:moveTo>
                    <a:pt x="23" y="101"/>
                  </a:moveTo>
                  <a:lnTo>
                    <a:pt x="14" y="105"/>
                  </a:lnTo>
                  <a:lnTo>
                    <a:pt x="14" y="105"/>
                  </a:lnTo>
                  <a:lnTo>
                    <a:pt x="23" y="101"/>
                  </a:lnTo>
                  <a:lnTo>
                    <a:pt x="23" y="101"/>
                  </a:lnTo>
                  <a:close/>
                  <a:moveTo>
                    <a:pt x="0" y="0"/>
                  </a:moveTo>
                  <a:lnTo>
                    <a:pt x="5" y="0"/>
                  </a:lnTo>
                  <a:lnTo>
                    <a:pt x="5" y="65"/>
                  </a:lnTo>
                  <a:lnTo>
                    <a:pt x="27" y="102"/>
                  </a:lnTo>
                  <a:lnTo>
                    <a:pt x="13" y="109"/>
                  </a:lnTo>
                  <a:lnTo>
                    <a:pt x="10" y="105"/>
                  </a:lnTo>
                  <a:lnTo>
                    <a:pt x="10" y="103"/>
                  </a:lnTo>
                  <a:lnTo>
                    <a:pt x="19" y="99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6385560" y="2975777"/>
            <a:ext cx="2150881" cy="3326751"/>
            <a:chOff x="6875463" y="580231"/>
            <a:chExt cx="407988" cy="63103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1" name="Freeform 2221"/>
            <p:cNvSpPr>
              <a:spLocks/>
            </p:cNvSpPr>
            <p:nvPr/>
          </p:nvSpPr>
          <p:spPr bwMode="auto">
            <a:xfrm>
              <a:off x="7105651" y="619125"/>
              <a:ext cx="168275" cy="173038"/>
            </a:xfrm>
            <a:custGeom>
              <a:avLst/>
              <a:gdLst>
                <a:gd name="T0" fmla="*/ 105 w 106"/>
                <a:gd name="T1" fmla="*/ 0 h 109"/>
                <a:gd name="T2" fmla="*/ 105 w 106"/>
                <a:gd name="T3" fmla="*/ 1 h 109"/>
                <a:gd name="T4" fmla="*/ 106 w 106"/>
                <a:gd name="T5" fmla="*/ 1 h 109"/>
                <a:gd name="T6" fmla="*/ 106 w 106"/>
                <a:gd name="T7" fmla="*/ 3 h 109"/>
                <a:gd name="T8" fmla="*/ 91 w 106"/>
                <a:gd name="T9" fmla="*/ 22 h 109"/>
                <a:gd name="T10" fmla="*/ 3 w 106"/>
                <a:gd name="T11" fmla="*/ 109 h 109"/>
                <a:gd name="T12" fmla="*/ 2 w 106"/>
                <a:gd name="T13" fmla="*/ 109 h 109"/>
                <a:gd name="T14" fmla="*/ 0 w 106"/>
                <a:gd name="T15" fmla="*/ 109 h 109"/>
                <a:gd name="T16" fmla="*/ 0 w 106"/>
                <a:gd name="T17" fmla="*/ 107 h 109"/>
                <a:gd name="T18" fmla="*/ 0 w 106"/>
                <a:gd name="T19" fmla="*/ 106 h 109"/>
                <a:gd name="T20" fmla="*/ 88 w 106"/>
                <a:gd name="T21" fmla="*/ 20 h 109"/>
                <a:gd name="T22" fmla="*/ 104 w 106"/>
                <a:gd name="T23" fmla="*/ 1 h 109"/>
                <a:gd name="T24" fmla="*/ 104 w 106"/>
                <a:gd name="T25" fmla="*/ 1 h 109"/>
                <a:gd name="T26" fmla="*/ 105 w 106"/>
                <a:gd name="T2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" h="109">
                  <a:moveTo>
                    <a:pt x="105" y="0"/>
                  </a:moveTo>
                  <a:lnTo>
                    <a:pt x="105" y="1"/>
                  </a:lnTo>
                  <a:lnTo>
                    <a:pt x="106" y="1"/>
                  </a:lnTo>
                  <a:lnTo>
                    <a:pt x="106" y="3"/>
                  </a:lnTo>
                  <a:lnTo>
                    <a:pt x="91" y="22"/>
                  </a:lnTo>
                  <a:lnTo>
                    <a:pt x="3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7"/>
                  </a:lnTo>
                  <a:lnTo>
                    <a:pt x="0" y="106"/>
                  </a:lnTo>
                  <a:lnTo>
                    <a:pt x="88" y="20"/>
                  </a:lnTo>
                  <a:lnTo>
                    <a:pt x="104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222"/>
            <p:cNvSpPr>
              <a:spLocks/>
            </p:cNvSpPr>
            <p:nvPr/>
          </p:nvSpPr>
          <p:spPr bwMode="auto">
            <a:xfrm>
              <a:off x="7102476" y="612775"/>
              <a:ext cx="174625" cy="180975"/>
            </a:xfrm>
            <a:custGeom>
              <a:avLst/>
              <a:gdLst>
                <a:gd name="T0" fmla="*/ 107 w 110"/>
                <a:gd name="T1" fmla="*/ 0 h 114"/>
                <a:gd name="T2" fmla="*/ 107 w 110"/>
                <a:gd name="T3" fmla="*/ 3 h 114"/>
                <a:gd name="T4" fmla="*/ 108 w 110"/>
                <a:gd name="T5" fmla="*/ 4 h 114"/>
                <a:gd name="T6" fmla="*/ 110 w 110"/>
                <a:gd name="T7" fmla="*/ 5 h 114"/>
                <a:gd name="T8" fmla="*/ 110 w 110"/>
                <a:gd name="T9" fmla="*/ 7 h 114"/>
                <a:gd name="T10" fmla="*/ 108 w 110"/>
                <a:gd name="T11" fmla="*/ 8 h 114"/>
                <a:gd name="T12" fmla="*/ 94 w 110"/>
                <a:gd name="T13" fmla="*/ 28 h 114"/>
                <a:gd name="T14" fmla="*/ 5 w 110"/>
                <a:gd name="T15" fmla="*/ 114 h 114"/>
                <a:gd name="T16" fmla="*/ 5 w 110"/>
                <a:gd name="T17" fmla="*/ 114 h 114"/>
                <a:gd name="T18" fmla="*/ 4 w 110"/>
                <a:gd name="T19" fmla="*/ 114 h 114"/>
                <a:gd name="T20" fmla="*/ 4 w 110"/>
                <a:gd name="T21" fmla="*/ 114 h 114"/>
                <a:gd name="T22" fmla="*/ 2 w 110"/>
                <a:gd name="T23" fmla="*/ 114 h 114"/>
                <a:gd name="T24" fmla="*/ 1 w 110"/>
                <a:gd name="T25" fmla="*/ 114 h 114"/>
                <a:gd name="T26" fmla="*/ 2 w 110"/>
                <a:gd name="T27" fmla="*/ 113 h 114"/>
                <a:gd name="T28" fmla="*/ 1 w 110"/>
                <a:gd name="T29" fmla="*/ 114 h 114"/>
                <a:gd name="T30" fmla="*/ 1 w 110"/>
                <a:gd name="T31" fmla="*/ 113 h 114"/>
                <a:gd name="T32" fmla="*/ 0 w 110"/>
                <a:gd name="T33" fmla="*/ 111 h 114"/>
                <a:gd name="T34" fmla="*/ 1 w 110"/>
                <a:gd name="T35" fmla="*/ 110 h 114"/>
                <a:gd name="T36" fmla="*/ 1 w 110"/>
                <a:gd name="T37" fmla="*/ 109 h 114"/>
                <a:gd name="T38" fmla="*/ 89 w 110"/>
                <a:gd name="T39" fmla="*/ 24 h 114"/>
                <a:gd name="T40" fmla="*/ 107 w 110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14">
                  <a:moveTo>
                    <a:pt x="107" y="0"/>
                  </a:moveTo>
                  <a:lnTo>
                    <a:pt x="107" y="3"/>
                  </a:lnTo>
                  <a:lnTo>
                    <a:pt x="108" y="4"/>
                  </a:lnTo>
                  <a:lnTo>
                    <a:pt x="110" y="5"/>
                  </a:lnTo>
                  <a:lnTo>
                    <a:pt x="110" y="7"/>
                  </a:lnTo>
                  <a:lnTo>
                    <a:pt x="108" y="8"/>
                  </a:lnTo>
                  <a:lnTo>
                    <a:pt x="94" y="28"/>
                  </a:lnTo>
                  <a:lnTo>
                    <a:pt x="5" y="114"/>
                  </a:lnTo>
                  <a:lnTo>
                    <a:pt x="5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4"/>
                  </a:lnTo>
                  <a:lnTo>
                    <a:pt x="1" y="114"/>
                  </a:lnTo>
                  <a:lnTo>
                    <a:pt x="2" y="113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0" y="111"/>
                  </a:lnTo>
                  <a:lnTo>
                    <a:pt x="1" y="110"/>
                  </a:lnTo>
                  <a:lnTo>
                    <a:pt x="1" y="109"/>
                  </a:lnTo>
                  <a:lnTo>
                    <a:pt x="89" y="24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223"/>
            <p:cNvSpPr>
              <a:spLocks/>
            </p:cNvSpPr>
            <p:nvPr/>
          </p:nvSpPr>
          <p:spPr bwMode="auto">
            <a:xfrm>
              <a:off x="7246938" y="631825"/>
              <a:ext cx="31750" cy="20638"/>
            </a:xfrm>
            <a:custGeom>
              <a:avLst/>
              <a:gdLst>
                <a:gd name="T0" fmla="*/ 19 w 20"/>
                <a:gd name="T1" fmla="*/ 0 h 13"/>
                <a:gd name="T2" fmla="*/ 20 w 20"/>
                <a:gd name="T3" fmla="*/ 1 h 13"/>
                <a:gd name="T4" fmla="*/ 20 w 20"/>
                <a:gd name="T5" fmla="*/ 3 h 13"/>
                <a:gd name="T6" fmla="*/ 20 w 20"/>
                <a:gd name="T7" fmla="*/ 3 h 13"/>
                <a:gd name="T8" fmla="*/ 12 w 20"/>
                <a:gd name="T9" fmla="*/ 8 h 13"/>
                <a:gd name="T10" fmla="*/ 19 w 20"/>
                <a:gd name="T11" fmla="*/ 5 h 13"/>
                <a:gd name="T12" fmla="*/ 19 w 20"/>
                <a:gd name="T13" fmla="*/ 5 h 13"/>
                <a:gd name="T14" fmla="*/ 20 w 20"/>
                <a:gd name="T15" fmla="*/ 5 h 13"/>
                <a:gd name="T16" fmla="*/ 20 w 20"/>
                <a:gd name="T17" fmla="*/ 7 h 13"/>
                <a:gd name="T18" fmla="*/ 20 w 20"/>
                <a:gd name="T19" fmla="*/ 8 h 13"/>
                <a:gd name="T20" fmla="*/ 19 w 20"/>
                <a:gd name="T21" fmla="*/ 8 h 13"/>
                <a:gd name="T22" fmla="*/ 2 w 20"/>
                <a:gd name="T23" fmla="*/ 13 h 13"/>
                <a:gd name="T24" fmla="*/ 0 w 20"/>
                <a:gd name="T25" fmla="*/ 10 h 13"/>
                <a:gd name="T26" fmla="*/ 17 w 20"/>
                <a:gd name="T27" fmla="*/ 0 h 13"/>
                <a:gd name="T28" fmla="*/ 19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19" y="0"/>
                  </a:move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2" y="8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19" y="8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2224"/>
            <p:cNvSpPr>
              <a:spLocks noEditPoints="1"/>
            </p:cNvSpPr>
            <p:nvPr/>
          </p:nvSpPr>
          <p:spPr bwMode="auto">
            <a:xfrm>
              <a:off x="7245351" y="630238"/>
              <a:ext cx="34925" cy="26988"/>
            </a:xfrm>
            <a:custGeom>
              <a:avLst/>
              <a:gdLst>
                <a:gd name="T0" fmla="*/ 12 w 22"/>
                <a:gd name="T1" fmla="*/ 8 h 17"/>
                <a:gd name="T2" fmla="*/ 4 w 22"/>
                <a:gd name="T3" fmla="*/ 13 h 17"/>
                <a:gd name="T4" fmla="*/ 4 w 22"/>
                <a:gd name="T5" fmla="*/ 13 h 17"/>
                <a:gd name="T6" fmla="*/ 13 w 22"/>
                <a:gd name="T7" fmla="*/ 10 h 17"/>
                <a:gd name="T8" fmla="*/ 12 w 22"/>
                <a:gd name="T9" fmla="*/ 8 h 17"/>
                <a:gd name="T10" fmla="*/ 20 w 22"/>
                <a:gd name="T11" fmla="*/ 0 h 17"/>
                <a:gd name="T12" fmla="*/ 21 w 22"/>
                <a:gd name="T13" fmla="*/ 0 h 17"/>
                <a:gd name="T14" fmla="*/ 22 w 22"/>
                <a:gd name="T15" fmla="*/ 1 h 17"/>
                <a:gd name="T16" fmla="*/ 22 w 22"/>
                <a:gd name="T17" fmla="*/ 2 h 17"/>
                <a:gd name="T18" fmla="*/ 22 w 22"/>
                <a:gd name="T19" fmla="*/ 4 h 17"/>
                <a:gd name="T20" fmla="*/ 21 w 22"/>
                <a:gd name="T21" fmla="*/ 5 h 17"/>
                <a:gd name="T22" fmla="*/ 21 w 22"/>
                <a:gd name="T23" fmla="*/ 5 h 17"/>
                <a:gd name="T24" fmla="*/ 22 w 22"/>
                <a:gd name="T25" fmla="*/ 8 h 17"/>
                <a:gd name="T26" fmla="*/ 22 w 22"/>
                <a:gd name="T27" fmla="*/ 8 h 17"/>
                <a:gd name="T28" fmla="*/ 22 w 22"/>
                <a:gd name="T29" fmla="*/ 10 h 17"/>
                <a:gd name="T30" fmla="*/ 21 w 22"/>
                <a:gd name="T31" fmla="*/ 10 h 17"/>
                <a:gd name="T32" fmla="*/ 1 w 22"/>
                <a:gd name="T33" fmla="*/ 17 h 17"/>
                <a:gd name="T34" fmla="*/ 1 w 22"/>
                <a:gd name="T35" fmla="*/ 15 h 17"/>
                <a:gd name="T36" fmla="*/ 0 w 22"/>
                <a:gd name="T37" fmla="*/ 13 h 17"/>
                <a:gd name="T38" fmla="*/ 0 w 22"/>
                <a:gd name="T39" fmla="*/ 11 h 17"/>
                <a:gd name="T40" fmla="*/ 18 w 22"/>
                <a:gd name="T41" fmla="*/ 0 h 17"/>
                <a:gd name="T42" fmla="*/ 20 w 22"/>
                <a:gd name="T4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17">
                  <a:moveTo>
                    <a:pt x="12" y="8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13" y="10"/>
                  </a:lnTo>
                  <a:lnTo>
                    <a:pt x="12" y="8"/>
                  </a:lnTo>
                  <a:close/>
                  <a:moveTo>
                    <a:pt x="20" y="0"/>
                  </a:moveTo>
                  <a:lnTo>
                    <a:pt x="21" y="0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1" y="10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2225"/>
            <p:cNvSpPr>
              <a:spLocks/>
            </p:cNvSpPr>
            <p:nvPr/>
          </p:nvSpPr>
          <p:spPr bwMode="auto">
            <a:xfrm>
              <a:off x="7246938" y="647700"/>
              <a:ext cx="33338" cy="6350"/>
            </a:xfrm>
            <a:custGeom>
              <a:avLst/>
              <a:gdLst>
                <a:gd name="T0" fmla="*/ 20 w 21"/>
                <a:gd name="T1" fmla="*/ 0 h 4"/>
                <a:gd name="T2" fmla="*/ 21 w 21"/>
                <a:gd name="T3" fmla="*/ 0 h 4"/>
                <a:gd name="T4" fmla="*/ 21 w 21"/>
                <a:gd name="T5" fmla="*/ 2 h 4"/>
                <a:gd name="T6" fmla="*/ 21 w 21"/>
                <a:gd name="T7" fmla="*/ 3 h 4"/>
                <a:gd name="T8" fmla="*/ 20 w 21"/>
                <a:gd name="T9" fmla="*/ 3 h 4"/>
                <a:gd name="T10" fmla="*/ 2 w 21"/>
                <a:gd name="T11" fmla="*/ 4 h 4"/>
                <a:gd name="T12" fmla="*/ 2 w 21"/>
                <a:gd name="T13" fmla="*/ 4 h 4"/>
                <a:gd name="T14" fmla="*/ 0 w 21"/>
                <a:gd name="T15" fmla="*/ 4 h 4"/>
                <a:gd name="T16" fmla="*/ 0 w 21"/>
                <a:gd name="T17" fmla="*/ 3 h 4"/>
                <a:gd name="T18" fmla="*/ 0 w 21"/>
                <a:gd name="T19" fmla="*/ 2 h 4"/>
                <a:gd name="T20" fmla="*/ 2 w 21"/>
                <a:gd name="T21" fmla="*/ 2 h 4"/>
                <a:gd name="T22" fmla="*/ 20 w 21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4">
                  <a:moveTo>
                    <a:pt x="20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226"/>
            <p:cNvSpPr>
              <a:spLocks noEditPoints="1"/>
            </p:cNvSpPr>
            <p:nvPr/>
          </p:nvSpPr>
          <p:spPr bwMode="auto">
            <a:xfrm>
              <a:off x="7245351" y="646113"/>
              <a:ext cx="38100" cy="11113"/>
            </a:xfrm>
            <a:custGeom>
              <a:avLst/>
              <a:gdLst>
                <a:gd name="T0" fmla="*/ 3 w 24"/>
                <a:gd name="T1" fmla="*/ 4 h 7"/>
                <a:gd name="T2" fmla="*/ 1 w 24"/>
                <a:gd name="T3" fmla="*/ 4 h 7"/>
                <a:gd name="T4" fmla="*/ 3 w 24"/>
                <a:gd name="T5" fmla="*/ 4 h 7"/>
                <a:gd name="T6" fmla="*/ 3 w 24"/>
                <a:gd name="T7" fmla="*/ 4 h 7"/>
                <a:gd name="T8" fmla="*/ 3 w 24"/>
                <a:gd name="T9" fmla="*/ 4 h 7"/>
                <a:gd name="T10" fmla="*/ 21 w 24"/>
                <a:gd name="T11" fmla="*/ 0 h 7"/>
                <a:gd name="T12" fmla="*/ 24 w 24"/>
                <a:gd name="T13" fmla="*/ 0 h 7"/>
                <a:gd name="T14" fmla="*/ 24 w 24"/>
                <a:gd name="T15" fmla="*/ 3 h 7"/>
                <a:gd name="T16" fmla="*/ 24 w 24"/>
                <a:gd name="T17" fmla="*/ 3 h 7"/>
                <a:gd name="T18" fmla="*/ 24 w 24"/>
                <a:gd name="T19" fmla="*/ 5 h 7"/>
                <a:gd name="T20" fmla="*/ 21 w 24"/>
                <a:gd name="T21" fmla="*/ 5 h 7"/>
                <a:gd name="T22" fmla="*/ 3 w 24"/>
                <a:gd name="T23" fmla="*/ 7 h 7"/>
                <a:gd name="T24" fmla="*/ 3 w 24"/>
                <a:gd name="T25" fmla="*/ 7 h 7"/>
                <a:gd name="T26" fmla="*/ 0 w 24"/>
                <a:gd name="T27" fmla="*/ 7 h 7"/>
                <a:gd name="T28" fmla="*/ 0 w 24"/>
                <a:gd name="T29" fmla="*/ 4 h 7"/>
                <a:gd name="T30" fmla="*/ 0 w 24"/>
                <a:gd name="T31" fmla="*/ 4 h 7"/>
                <a:gd name="T32" fmla="*/ 0 w 24"/>
                <a:gd name="T33" fmla="*/ 4 h 7"/>
                <a:gd name="T34" fmla="*/ 0 w 24"/>
                <a:gd name="T35" fmla="*/ 1 h 7"/>
                <a:gd name="T36" fmla="*/ 3 w 24"/>
                <a:gd name="T37" fmla="*/ 1 h 7"/>
                <a:gd name="T38" fmla="*/ 21 w 24"/>
                <a:gd name="T39" fmla="*/ 0 h 7"/>
                <a:gd name="T40" fmla="*/ 21 w 24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7">
                  <a:moveTo>
                    <a:pt x="3" y="4"/>
                  </a:move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5"/>
                  </a:lnTo>
                  <a:lnTo>
                    <a:pt x="21" y="5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3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227"/>
            <p:cNvSpPr>
              <a:spLocks/>
            </p:cNvSpPr>
            <p:nvPr/>
          </p:nvSpPr>
          <p:spPr bwMode="auto">
            <a:xfrm>
              <a:off x="6880226" y="623888"/>
              <a:ext cx="150813" cy="176213"/>
            </a:xfrm>
            <a:custGeom>
              <a:avLst/>
              <a:gdLst>
                <a:gd name="T0" fmla="*/ 1 w 95"/>
                <a:gd name="T1" fmla="*/ 0 h 111"/>
                <a:gd name="T2" fmla="*/ 17 w 95"/>
                <a:gd name="T3" fmla="*/ 5 h 111"/>
                <a:gd name="T4" fmla="*/ 17 w 95"/>
                <a:gd name="T5" fmla="*/ 6 h 111"/>
                <a:gd name="T6" fmla="*/ 19 w 95"/>
                <a:gd name="T7" fmla="*/ 8 h 111"/>
                <a:gd name="T8" fmla="*/ 23 w 95"/>
                <a:gd name="T9" fmla="*/ 15 h 111"/>
                <a:gd name="T10" fmla="*/ 31 w 95"/>
                <a:gd name="T11" fmla="*/ 25 h 111"/>
                <a:gd name="T12" fmla="*/ 39 w 95"/>
                <a:gd name="T13" fmla="*/ 38 h 111"/>
                <a:gd name="T14" fmla="*/ 49 w 95"/>
                <a:gd name="T15" fmla="*/ 51 h 111"/>
                <a:gd name="T16" fmla="*/ 60 w 95"/>
                <a:gd name="T17" fmla="*/ 65 h 111"/>
                <a:gd name="T18" fmla="*/ 70 w 95"/>
                <a:gd name="T19" fmla="*/ 78 h 111"/>
                <a:gd name="T20" fmla="*/ 79 w 95"/>
                <a:gd name="T21" fmla="*/ 91 h 111"/>
                <a:gd name="T22" fmla="*/ 83 w 95"/>
                <a:gd name="T23" fmla="*/ 95 h 111"/>
                <a:gd name="T24" fmla="*/ 86 w 95"/>
                <a:gd name="T25" fmla="*/ 99 h 111"/>
                <a:gd name="T26" fmla="*/ 89 w 95"/>
                <a:gd name="T27" fmla="*/ 103 h 111"/>
                <a:gd name="T28" fmla="*/ 91 w 95"/>
                <a:gd name="T29" fmla="*/ 106 h 111"/>
                <a:gd name="T30" fmla="*/ 93 w 95"/>
                <a:gd name="T31" fmla="*/ 107 h 111"/>
                <a:gd name="T32" fmla="*/ 94 w 95"/>
                <a:gd name="T33" fmla="*/ 108 h 111"/>
                <a:gd name="T34" fmla="*/ 94 w 95"/>
                <a:gd name="T35" fmla="*/ 108 h 111"/>
                <a:gd name="T36" fmla="*/ 95 w 95"/>
                <a:gd name="T37" fmla="*/ 110 h 111"/>
                <a:gd name="T38" fmla="*/ 95 w 95"/>
                <a:gd name="T39" fmla="*/ 110 h 111"/>
                <a:gd name="T40" fmla="*/ 95 w 95"/>
                <a:gd name="T41" fmla="*/ 111 h 111"/>
                <a:gd name="T42" fmla="*/ 94 w 95"/>
                <a:gd name="T43" fmla="*/ 111 h 111"/>
                <a:gd name="T44" fmla="*/ 94 w 95"/>
                <a:gd name="T45" fmla="*/ 111 h 111"/>
                <a:gd name="T46" fmla="*/ 91 w 95"/>
                <a:gd name="T47" fmla="*/ 111 h 111"/>
                <a:gd name="T48" fmla="*/ 90 w 95"/>
                <a:gd name="T49" fmla="*/ 108 h 111"/>
                <a:gd name="T50" fmla="*/ 87 w 95"/>
                <a:gd name="T51" fmla="*/ 106 h 111"/>
                <a:gd name="T52" fmla="*/ 85 w 95"/>
                <a:gd name="T53" fmla="*/ 103 h 111"/>
                <a:gd name="T54" fmla="*/ 82 w 95"/>
                <a:gd name="T55" fmla="*/ 99 h 111"/>
                <a:gd name="T56" fmla="*/ 78 w 95"/>
                <a:gd name="T57" fmla="*/ 94 h 111"/>
                <a:gd name="T58" fmla="*/ 65 w 95"/>
                <a:gd name="T59" fmla="*/ 77 h 111"/>
                <a:gd name="T60" fmla="*/ 52 w 95"/>
                <a:gd name="T61" fmla="*/ 59 h 111"/>
                <a:gd name="T62" fmla="*/ 41 w 95"/>
                <a:gd name="T63" fmla="*/ 44 h 111"/>
                <a:gd name="T64" fmla="*/ 31 w 95"/>
                <a:gd name="T65" fmla="*/ 31 h 111"/>
                <a:gd name="T66" fmla="*/ 23 w 95"/>
                <a:gd name="T67" fmla="*/ 21 h 111"/>
                <a:gd name="T68" fmla="*/ 18 w 95"/>
                <a:gd name="T69" fmla="*/ 12 h 111"/>
                <a:gd name="T70" fmla="*/ 15 w 95"/>
                <a:gd name="T71" fmla="*/ 8 h 111"/>
                <a:gd name="T72" fmla="*/ 0 w 95"/>
                <a:gd name="T73" fmla="*/ 2 h 111"/>
                <a:gd name="T74" fmla="*/ 0 w 95"/>
                <a:gd name="T75" fmla="*/ 1 h 111"/>
                <a:gd name="T76" fmla="*/ 0 w 95"/>
                <a:gd name="T77" fmla="*/ 1 h 111"/>
                <a:gd name="T78" fmla="*/ 0 w 95"/>
                <a:gd name="T79" fmla="*/ 0 h 111"/>
                <a:gd name="T80" fmla="*/ 1 w 95"/>
                <a:gd name="T8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111">
                  <a:moveTo>
                    <a:pt x="1" y="0"/>
                  </a:moveTo>
                  <a:lnTo>
                    <a:pt x="17" y="5"/>
                  </a:lnTo>
                  <a:lnTo>
                    <a:pt x="17" y="6"/>
                  </a:lnTo>
                  <a:lnTo>
                    <a:pt x="19" y="8"/>
                  </a:lnTo>
                  <a:lnTo>
                    <a:pt x="23" y="15"/>
                  </a:lnTo>
                  <a:lnTo>
                    <a:pt x="31" y="25"/>
                  </a:lnTo>
                  <a:lnTo>
                    <a:pt x="39" y="38"/>
                  </a:lnTo>
                  <a:lnTo>
                    <a:pt x="49" y="51"/>
                  </a:lnTo>
                  <a:lnTo>
                    <a:pt x="60" y="65"/>
                  </a:lnTo>
                  <a:lnTo>
                    <a:pt x="70" y="78"/>
                  </a:lnTo>
                  <a:lnTo>
                    <a:pt x="79" y="91"/>
                  </a:lnTo>
                  <a:lnTo>
                    <a:pt x="83" y="95"/>
                  </a:lnTo>
                  <a:lnTo>
                    <a:pt x="86" y="99"/>
                  </a:lnTo>
                  <a:lnTo>
                    <a:pt x="89" y="103"/>
                  </a:lnTo>
                  <a:lnTo>
                    <a:pt x="91" y="106"/>
                  </a:lnTo>
                  <a:lnTo>
                    <a:pt x="93" y="107"/>
                  </a:lnTo>
                  <a:lnTo>
                    <a:pt x="94" y="108"/>
                  </a:lnTo>
                  <a:lnTo>
                    <a:pt x="94" y="108"/>
                  </a:lnTo>
                  <a:lnTo>
                    <a:pt x="95" y="110"/>
                  </a:lnTo>
                  <a:lnTo>
                    <a:pt x="95" y="110"/>
                  </a:lnTo>
                  <a:lnTo>
                    <a:pt x="95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1" y="111"/>
                  </a:lnTo>
                  <a:lnTo>
                    <a:pt x="90" y="108"/>
                  </a:lnTo>
                  <a:lnTo>
                    <a:pt x="87" y="106"/>
                  </a:lnTo>
                  <a:lnTo>
                    <a:pt x="85" y="103"/>
                  </a:lnTo>
                  <a:lnTo>
                    <a:pt x="82" y="99"/>
                  </a:lnTo>
                  <a:lnTo>
                    <a:pt x="78" y="94"/>
                  </a:lnTo>
                  <a:lnTo>
                    <a:pt x="65" y="77"/>
                  </a:lnTo>
                  <a:lnTo>
                    <a:pt x="52" y="59"/>
                  </a:lnTo>
                  <a:lnTo>
                    <a:pt x="41" y="44"/>
                  </a:lnTo>
                  <a:lnTo>
                    <a:pt x="31" y="31"/>
                  </a:lnTo>
                  <a:lnTo>
                    <a:pt x="23" y="21"/>
                  </a:lnTo>
                  <a:lnTo>
                    <a:pt x="18" y="12"/>
                  </a:lnTo>
                  <a:lnTo>
                    <a:pt x="15" y="8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228"/>
            <p:cNvSpPr>
              <a:spLocks/>
            </p:cNvSpPr>
            <p:nvPr/>
          </p:nvSpPr>
          <p:spPr bwMode="auto">
            <a:xfrm>
              <a:off x="6875463" y="620713"/>
              <a:ext cx="157163" cy="184150"/>
            </a:xfrm>
            <a:custGeom>
              <a:avLst/>
              <a:gdLst>
                <a:gd name="T0" fmla="*/ 4 w 99"/>
                <a:gd name="T1" fmla="*/ 0 h 116"/>
                <a:gd name="T2" fmla="*/ 4 w 99"/>
                <a:gd name="T3" fmla="*/ 0 h 116"/>
                <a:gd name="T4" fmla="*/ 21 w 99"/>
                <a:gd name="T5" fmla="*/ 6 h 116"/>
                <a:gd name="T6" fmla="*/ 21 w 99"/>
                <a:gd name="T7" fmla="*/ 7 h 116"/>
                <a:gd name="T8" fmla="*/ 21 w 99"/>
                <a:gd name="T9" fmla="*/ 7 h 116"/>
                <a:gd name="T10" fmla="*/ 22 w 99"/>
                <a:gd name="T11" fmla="*/ 10 h 116"/>
                <a:gd name="T12" fmla="*/ 27 w 99"/>
                <a:gd name="T13" fmla="*/ 16 h 116"/>
                <a:gd name="T14" fmla="*/ 35 w 99"/>
                <a:gd name="T15" fmla="*/ 27 h 116"/>
                <a:gd name="T16" fmla="*/ 43 w 99"/>
                <a:gd name="T17" fmla="*/ 38 h 116"/>
                <a:gd name="T18" fmla="*/ 54 w 99"/>
                <a:gd name="T19" fmla="*/ 51 h 116"/>
                <a:gd name="T20" fmla="*/ 64 w 99"/>
                <a:gd name="T21" fmla="*/ 66 h 116"/>
                <a:gd name="T22" fmla="*/ 75 w 99"/>
                <a:gd name="T23" fmla="*/ 80 h 116"/>
                <a:gd name="T24" fmla="*/ 84 w 99"/>
                <a:gd name="T25" fmla="*/ 92 h 116"/>
                <a:gd name="T26" fmla="*/ 88 w 99"/>
                <a:gd name="T27" fmla="*/ 97 h 116"/>
                <a:gd name="T28" fmla="*/ 90 w 99"/>
                <a:gd name="T29" fmla="*/ 101 h 116"/>
                <a:gd name="T30" fmla="*/ 93 w 99"/>
                <a:gd name="T31" fmla="*/ 105 h 116"/>
                <a:gd name="T32" fmla="*/ 96 w 99"/>
                <a:gd name="T33" fmla="*/ 108 h 116"/>
                <a:gd name="T34" fmla="*/ 97 w 99"/>
                <a:gd name="T35" fmla="*/ 109 h 116"/>
                <a:gd name="T36" fmla="*/ 98 w 99"/>
                <a:gd name="T37" fmla="*/ 109 h 116"/>
                <a:gd name="T38" fmla="*/ 98 w 99"/>
                <a:gd name="T39" fmla="*/ 109 h 116"/>
                <a:gd name="T40" fmla="*/ 99 w 99"/>
                <a:gd name="T41" fmla="*/ 110 h 116"/>
                <a:gd name="T42" fmla="*/ 99 w 99"/>
                <a:gd name="T43" fmla="*/ 110 h 116"/>
                <a:gd name="T44" fmla="*/ 99 w 99"/>
                <a:gd name="T45" fmla="*/ 112 h 116"/>
                <a:gd name="T46" fmla="*/ 99 w 99"/>
                <a:gd name="T47" fmla="*/ 113 h 116"/>
                <a:gd name="T48" fmla="*/ 98 w 99"/>
                <a:gd name="T49" fmla="*/ 114 h 116"/>
                <a:gd name="T50" fmla="*/ 97 w 99"/>
                <a:gd name="T51" fmla="*/ 116 h 116"/>
                <a:gd name="T52" fmla="*/ 96 w 99"/>
                <a:gd name="T53" fmla="*/ 114 h 116"/>
                <a:gd name="T54" fmla="*/ 97 w 99"/>
                <a:gd name="T55" fmla="*/ 113 h 116"/>
                <a:gd name="T56" fmla="*/ 96 w 99"/>
                <a:gd name="T57" fmla="*/ 114 h 116"/>
                <a:gd name="T58" fmla="*/ 94 w 99"/>
                <a:gd name="T59" fmla="*/ 113 h 116"/>
                <a:gd name="T60" fmla="*/ 92 w 99"/>
                <a:gd name="T61" fmla="*/ 112 h 116"/>
                <a:gd name="T62" fmla="*/ 89 w 99"/>
                <a:gd name="T63" fmla="*/ 109 h 116"/>
                <a:gd name="T64" fmla="*/ 86 w 99"/>
                <a:gd name="T65" fmla="*/ 105 h 116"/>
                <a:gd name="T66" fmla="*/ 84 w 99"/>
                <a:gd name="T67" fmla="*/ 101 h 116"/>
                <a:gd name="T68" fmla="*/ 80 w 99"/>
                <a:gd name="T69" fmla="*/ 97 h 116"/>
                <a:gd name="T70" fmla="*/ 67 w 99"/>
                <a:gd name="T71" fmla="*/ 80 h 116"/>
                <a:gd name="T72" fmla="*/ 54 w 99"/>
                <a:gd name="T73" fmla="*/ 62 h 116"/>
                <a:gd name="T74" fmla="*/ 43 w 99"/>
                <a:gd name="T75" fmla="*/ 48 h 116"/>
                <a:gd name="T76" fmla="*/ 34 w 99"/>
                <a:gd name="T77" fmla="*/ 34 h 116"/>
                <a:gd name="T78" fmla="*/ 26 w 99"/>
                <a:gd name="T79" fmla="*/ 24 h 116"/>
                <a:gd name="T80" fmla="*/ 20 w 99"/>
                <a:gd name="T81" fmla="*/ 16 h 116"/>
                <a:gd name="T82" fmla="*/ 17 w 99"/>
                <a:gd name="T83" fmla="*/ 11 h 116"/>
                <a:gd name="T84" fmla="*/ 3 w 99"/>
                <a:gd name="T85" fmla="*/ 6 h 116"/>
                <a:gd name="T86" fmla="*/ 1 w 99"/>
                <a:gd name="T87" fmla="*/ 4 h 116"/>
                <a:gd name="T88" fmla="*/ 0 w 99"/>
                <a:gd name="T89" fmla="*/ 3 h 116"/>
                <a:gd name="T90" fmla="*/ 0 w 99"/>
                <a:gd name="T91" fmla="*/ 2 h 116"/>
                <a:gd name="T92" fmla="*/ 1 w 99"/>
                <a:gd name="T93" fmla="*/ 0 h 116"/>
                <a:gd name="T94" fmla="*/ 4 w 99"/>
                <a:gd name="T9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9" h="116">
                  <a:moveTo>
                    <a:pt x="4" y="0"/>
                  </a:moveTo>
                  <a:lnTo>
                    <a:pt x="4" y="0"/>
                  </a:lnTo>
                  <a:lnTo>
                    <a:pt x="21" y="6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10"/>
                  </a:lnTo>
                  <a:lnTo>
                    <a:pt x="27" y="16"/>
                  </a:lnTo>
                  <a:lnTo>
                    <a:pt x="35" y="27"/>
                  </a:lnTo>
                  <a:lnTo>
                    <a:pt x="43" y="38"/>
                  </a:lnTo>
                  <a:lnTo>
                    <a:pt x="54" y="51"/>
                  </a:lnTo>
                  <a:lnTo>
                    <a:pt x="64" y="66"/>
                  </a:lnTo>
                  <a:lnTo>
                    <a:pt x="75" y="80"/>
                  </a:lnTo>
                  <a:lnTo>
                    <a:pt x="84" y="92"/>
                  </a:lnTo>
                  <a:lnTo>
                    <a:pt x="88" y="97"/>
                  </a:lnTo>
                  <a:lnTo>
                    <a:pt x="90" y="101"/>
                  </a:lnTo>
                  <a:lnTo>
                    <a:pt x="93" y="105"/>
                  </a:lnTo>
                  <a:lnTo>
                    <a:pt x="96" y="108"/>
                  </a:lnTo>
                  <a:lnTo>
                    <a:pt x="97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9" y="110"/>
                  </a:lnTo>
                  <a:lnTo>
                    <a:pt x="99" y="110"/>
                  </a:lnTo>
                  <a:lnTo>
                    <a:pt x="99" y="112"/>
                  </a:lnTo>
                  <a:lnTo>
                    <a:pt x="99" y="113"/>
                  </a:lnTo>
                  <a:lnTo>
                    <a:pt x="98" y="114"/>
                  </a:lnTo>
                  <a:lnTo>
                    <a:pt x="97" y="116"/>
                  </a:lnTo>
                  <a:lnTo>
                    <a:pt x="96" y="114"/>
                  </a:lnTo>
                  <a:lnTo>
                    <a:pt x="97" y="113"/>
                  </a:lnTo>
                  <a:lnTo>
                    <a:pt x="96" y="114"/>
                  </a:lnTo>
                  <a:lnTo>
                    <a:pt x="94" y="113"/>
                  </a:lnTo>
                  <a:lnTo>
                    <a:pt x="92" y="112"/>
                  </a:lnTo>
                  <a:lnTo>
                    <a:pt x="89" y="109"/>
                  </a:lnTo>
                  <a:lnTo>
                    <a:pt x="86" y="105"/>
                  </a:lnTo>
                  <a:lnTo>
                    <a:pt x="84" y="101"/>
                  </a:lnTo>
                  <a:lnTo>
                    <a:pt x="80" y="97"/>
                  </a:lnTo>
                  <a:lnTo>
                    <a:pt x="67" y="80"/>
                  </a:lnTo>
                  <a:lnTo>
                    <a:pt x="54" y="62"/>
                  </a:lnTo>
                  <a:lnTo>
                    <a:pt x="43" y="48"/>
                  </a:lnTo>
                  <a:lnTo>
                    <a:pt x="34" y="34"/>
                  </a:lnTo>
                  <a:lnTo>
                    <a:pt x="26" y="24"/>
                  </a:lnTo>
                  <a:lnTo>
                    <a:pt x="20" y="16"/>
                  </a:lnTo>
                  <a:lnTo>
                    <a:pt x="17" y="11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2229"/>
            <p:cNvSpPr>
              <a:spLocks/>
            </p:cNvSpPr>
            <p:nvPr/>
          </p:nvSpPr>
          <p:spPr bwMode="auto">
            <a:xfrm>
              <a:off x="6889751" y="609600"/>
              <a:ext cx="17463" cy="33338"/>
            </a:xfrm>
            <a:custGeom>
              <a:avLst/>
              <a:gdLst>
                <a:gd name="T0" fmla="*/ 9 w 11"/>
                <a:gd name="T1" fmla="*/ 0 h 21"/>
                <a:gd name="T2" fmla="*/ 11 w 11"/>
                <a:gd name="T3" fmla="*/ 0 h 21"/>
                <a:gd name="T4" fmla="*/ 11 w 11"/>
                <a:gd name="T5" fmla="*/ 1 h 21"/>
                <a:gd name="T6" fmla="*/ 11 w 11"/>
                <a:gd name="T7" fmla="*/ 21 h 21"/>
                <a:gd name="T8" fmla="*/ 0 w 11"/>
                <a:gd name="T9" fmla="*/ 6 h 21"/>
                <a:gd name="T10" fmla="*/ 0 w 11"/>
                <a:gd name="T11" fmla="*/ 6 h 21"/>
                <a:gd name="T12" fmla="*/ 0 w 11"/>
                <a:gd name="T13" fmla="*/ 5 h 21"/>
                <a:gd name="T14" fmla="*/ 1 w 11"/>
                <a:gd name="T15" fmla="*/ 3 h 21"/>
                <a:gd name="T16" fmla="*/ 1 w 11"/>
                <a:gd name="T17" fmla="*/ 3 h 21"/>
                <a:gd name="T18" fmla="*/ 3 w 11"/>
                <a:gd name="T19" fmla="*/ 5 h 21"/>
                <a:gd name="T20" fmla="*/ 8 w 11"/>
                <a:gd name="T21" fmla="*/ 11 h 21"/>
                <a:gd name="T22" fmla="*/ 8 w 11"/>
                <a:gd name="T23" fmla="*/ 1 h 21"/>
                <a:gd name="T24" fmla="*/ 9 w 11"/>
                <a:gd name="T25" fmla="*/ 0 h 21"/>
                <a:gd name="T26" fmla="*/ 9 w 11"/>
                <a:gd name="T2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21">
                  <a:moveTo>
                    <a:pt x="9" y="0"/>
                  </a:moveTo>
                  <a:lnTo>
                    <a:pt x="11" y="0"/>
                  </a:lnTo>
                  <a:lnTo>
                    <a:pt x="11" y="1"/>
                  </a:lnTo>
                  <a:lnTo>
                    <a:pt x="11" y="2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5"/>
                  </a:lnTo>
                  <a:lnTo>
                    <a:pt x="8" y="11"/>
                  </a:lnTo>
                  <a:lnTo>
                    <a:pt x="8" y="1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230"/>
            <p:cNvSpPr>
              <a:spLocks/>
            </p:cNvSpPr>
            <p:nvPr/>
          </p:nvSpPr>
          <p:spPr bwMode="auto">
            <a:xfrm>
              <a:off x="6886576" y="606425"/>
              <a:ext cx="23813" cy="41275"/>
            </a:xfrm>
            <a:custGeom>
              <a:avLst/>
              <a:gdLst>
                <a:gd name="T0" fmla="*/ 11 w 15"/>
                <a:gd name="T1" fmla="*/ 0 h 26"/>
                <a:gd name="T2" fmla="*/ 14 w 15"/>
                <a:gd name="T3" fmla="*/ 2 h 26"/>
                <a:gd name="T4" fmla="*/ 15 w 15"/>
                <a:gd name="T5" fmla="*/ 3 h 26"/>
                <a:gd name="T6" fmla="*/ 15 w 15"/>
                <a:gd name="T7" fmla="*/ 26 h 26"/>
                <a:gd name="T8" fmla="*/ 1 w 15"/>
                <a:gd name="T9" fmla="*/ 9 h 26"/>
                <a:gd name="T10" fmla="*/ 0 w 15"/>
                <a:gd name="T11" fmla="*/ 7 h 26"/>
                <a:gd name="T12" fmla="*/ 1 w 15"/>
                <a:gd name="T13" fmla="*/ 7 h 26"/>
                <a:gd name="T14" fmla="*/ 2 w 15"/>
                <a:gd name="T15" fmla="*/ 4 h 26"/>
                <a:gd name="T16" fmla="*/ 3 w 15"/>
                <a:gd name="T17" fmla="*/ 4 h 26"/>
                <a:gd name="T18" fmla="*/ 5 w 15"/>
                <a:gd name="T19" fmla="*/ 4 h 26"/>
                <a:gd name="T20" fmla="*/ 6 w 15"/>
                <a:gd name="T21" fmla="*/ 5 h 26"/>
                <a:gd name="T22" fmla="*/ 9 w 15"/>
                <a:gd name="T23" fmla="*/ 8 h 26"/>
                <a:gd name="T24" fmla="*/ 9 w 15"/>
                <a:gd name="T25" fmla="*/ 3 h 26"/>
                <a:gd name="T26" fmla="*/ 10 w 15"/>
                <a:gd name="T27" fmla="*/ 2 h 26"/>
                <a:gd name="T28" fmla="*/ 11 w 15"/>
                <a:gd name="T2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6">
                  <a:moveTo>
                    <a:pt x="11" y="0"/>
                  </a:moveTo>
                  <a:lnTo>
                    <a:pt x="14" y="2"/>
                  </a:lnTo>
                  <a:lnTo>
                    <a:pt x="15" y="3"/>
                  </a:lnTo>
                  <a:lnTo>
                    <a:pt x="15" y="26"/>
                  </a:lnTo>
                  <a:lnTo>
                    <a:pt x="1" y="9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2231"/>
            <p:cNvSpPr>
              <a:spLocks/>
            </p:cNvSpPr>
            <p:nvPr/>
          </p:nvSpPr>
          <p:spPr bwMode="auto">
            <a:xfrm>
              <a:off x="6883401" y="620713"/>
              <a:ext cx="23813" cy="11113"/>
            </a:xfrm>
            <a:custGeom>
              <a:avLst/>
              <a:gdLst>
                <a:gd name="T0" fmla="*/ 2 w 15"/>
                <a:gd name="T1" fmla="*/ 0 h 7"/>
                <a:gd name="T2" fmla="*/ 15 w 15"/>
                <a:gd name="T3" fmla="*/ 4 h 7"/>
                <a:gd name="T4" fmla="*/ 15 w 15"/>
                <a:gd name="T5" fmla="*/ 6 h 7"/>
                <a:gd name="T6" fmla="*/ 15 w 15"/>
                <a:gd name="T7" fmla="*/ 7 h 7"/>
                <a:gd name="T8" fmla="*/ 15 w 15"/>
                <a:gd name="T9" fmla="*/ 7 h 7"/>
                <a:gd name="T10" fmla="*/ 13 w 15"/>
                <a:gd name="T11" fmla="*/ 7 h 7"/>
                <a:gd name="T12" fmla="*/ 13 w 15"/>
                <a:gd name="T13" fmla="*/ 7 h 7"/>
                <a:gd name="T14" fmla="*/ 2 w 15"/>
                <a:gd name="T15" fmla="*/ 3 h 7"/>
                <a:gd name="T16" fmla="*/ 0 w 15"/>
                <a:gd name="T17" fmla="*/ 2 h 7"/>
                <a:gd name="T18" fmla="*/ 0 w 15"/>
                <a:gd name="T19" fmla="*/ 0 h 7"/>
                <a:gd name="T20" fmla="*/ 0 w 15"/>
                <a:gd name="T21" fmla="*/ 0 h 7"/>
                <a:gd name="T22" fmla="*/ 2 w 1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">
                  <a:moveTo>
                    <a:pt x="2" y="0"/>
                  </a:move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2232"/>
            <p:cNvSpPr>
              <a:spLocks/>
            </p:cNvSpPr>
            <p:nvPr/>
          </p:nvSpPr>
          <p:spPr bwMode="auto">
            <a:xfrm>
              <a:off x="6881813" y="617538"/>
              <a:ext cx="28575" cy="19050"/>
            </a:xfrm>
            <a:custGeom>
              <a:avLst/>
              <a:gdLst>
                <a:gd name="T0" fmla="*/ 3 w 18"/>
                <a:gd name="T1" fmla="*/ 0 h 12"/>
                <a:gd name="T2" fmla="*/ 4 w 18"/>
                <a:gd name="T3" fmla="*/ 0 h 12"/>
                <a:gd name="T4" fmla="*/ 16 w 18"/>
                <a:gd name="T5" fmla="*/ 5 h 12"/>
                <a:gd name="T6" fmla="*/ 17 w 18"/>
                <a:gd name="T7" fmla="*/ 6 h 12"/>
                <a:gd name="T8" fmla="*/ 18 w 18"/>
                <a:gd name="T9" fmla="*/ 8 h 12"/>
                <a:gd name="T10" fmla="*/ 17 w 18"/>
                <a:gd name="T11" fmla="*/ 9 h 12"/>
                <a:gd name="T12" fmla="*/ 17 w 18"/>
                <a:gd name="T13" fmla="*/ 10 h 12"/>
                <a:gd name="T14" fmla="*/ 14 w 18"/>
                <a:gd name="T15" fmla="*/ 12 h 12"/>
                <a:gd name="T16" fmla="*/ 13 w 18"/>
                <a:gd name="T17" fmla="*/ 10 h 12"/>
                <a:gd name="T18" fmla="*/ 14 w 18"/>
                <a:gd name="T19" fmla="*/ 9 h 12"/>
                <a:gd name="T20" fmla="*/ 13 w 18"/>
                <a:gd name="T21" fmla="*/ 10 h 12"/>
                <a:gd name="T22" fmla="*/ 1 w 18"/>
                <a:gd name="T23" fmla="*/ 6 h 12"/>
                <a:gd name="T24" fmla="*/ 0 w 18"/>
                <a:gd name="T25" fmla="*/ 5 h 12"/>
                <a:gd name="T26" fmla="*/ 0 w 18"/>
                <a:gd name="T27" fmla="*/ 4 h 12"/>
                <a:gd name="T28" fmla="*/ 0 w 18"/>
                <a:gd name="T29" fmla="*/ 2 h 12"/>
                <a:gd name="T30" fmla="*/ 1 w 18"/>
                <a:gd name="T31" fmla="*/ 1 h 12"/>
                <a:gd name="T32" fmla="*/ 3 w 18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2">
                  <a:moveTo>
                    <a:pt x="3" y="0"/>
                  </a:moveTo>
                  <a:lnTo>
                    <a:pt x="4" y="0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4" y="12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233"/>
            <p:cNvSpPr>
              <a:spLocks noEditPoints="1"/>
            </p:cNvSpPr>
            <p:nvPr/>
          </p:nvSpPr>
          <p:spPr bwMode="auto">
            <a:xfrm>
              <a:off x="7010401" y="784225"/>
              <a:ext cx="122238" cy="201613"/>
            </a:xfrm>
            <a:custGeom>
              <a:avLst/>
              <a:gdLst>
                <a:gd name="T0" fmla="*/ 35 w 77"/>
                <a:gd name="T1" fmla="*/ 2 h 127"/>
                <a:gd name="T2" fmla="*/ 24 w 77"/>
                <a:gd name="T3" fmla="*/ 5 h 127"/>
                <a:gd name="T4" fmla="*/ 14 w 77"/>
                <a:gd name="T5" fmla="*/ 10 h 127"/>
                <a:gd name="T6" fmla="*/ 8 w 77"/>
                <a:gd name="T7" fmla="*/ 20 h 127"/>
                <a:gd name="T8" fmla="*/ 4 w 77"/>
                <a:gd name="T9" fmla="*/ 34 h 127"/>
                <a:gd name="T10" fmla="*/ 3 w 77"/>
                <a:gd name="T11" fmla="*/ 52 h 127"/>
                <a:gd name="T12" fmla="*/ 4 w 77"/>
                <a:gd name="T13" fmla="*/ 69 h 127"/>
                <a:gd name="T14" fmla="*/ 7 w 77"/>
                <a:gd name="T15" fmla="*/ 86 h 127"/>
                <a:gd name="T16" fmla="*/ 12 w 77"/>
                <a:gd name="T17" fmla="*/ 100 h 127"/>
                <a:gd name="T18" fmla="*/ 18 w 77"/>
                <a:gd name="T19" fmla="*/ 113 h 127"/>
                <a:gd name="T20" fmla="*/ 26 w 77"/>
                <a:gd name="T21" fmla="*/ 121 h 127"/>
                <a:gd name="T22" fmla="*/ 35 w 77"/>
                <a:gd name="T23" fmla="*/ 124 h 127"/>
                <a:gd name="T24" fmla="*/ 45 w 77"/>
                <a:gd name="T25" fmla="*/ 120 h 127"/>
                <a:gd name="T26" fmla="*/ 54 w 77"/>
                <a:gd name="T27" fmla="*/ 109 h 127"/>
                <a:gd name="T28" fmla="*/ 63 w 77"/>
                <a:gd name="T29" fmla="*/ 95 h 127"/>
                <a:gd name="T30" fmla="*/ 69 w 77"/>
                <a:gd name="T31" fmla="*/ 78 h 127"/>
                <a:gd name="T32" fmla="*/ 73 w 77"/>
                <a:gd name="T33" fmla="*/ 60 h 127"/>
                <a:gd name="T34" fmla="*/ 75 w 77"/>
                <a:gd name="T35" fmla="*/ 41 h 127"/>
                <a:gd name="T36" fmla="*/ 73 w 77"/>
                <a:gd name="T37" fmla="*/ 27 h 127"/>
                <a:gd name="T38" fmla="*/ 69 w 77"/>
                <a:gd name="T39" fmla="*/ 17 h 127"/>
                <a:gd name="T40" fmla="*/ 63 w 77"/>
                <a:gd name="T41" fmla="*/ 9 h 127"/>
                <a:gd name="T42" fmla="*/ 55 w 77"/>
                <a:gd name="T43" fmla="*/ 5 h 127"/>
                <a:gd name="T44" fmla="*/ 46 w 77"/>
                <a:gd name="T45" fmla="*/ 3 h 127"/>
                <a:gd name="T46" fmla="*/ 35 w 77"/>
                <a:gd name="T47" fmla="*/ 2 h 127"/>
                <a:gd name="T48" fmla="*/ 35 w 77"/>
                <a:gd name="T49" fmla="*/ 0 h 127"/>
                <a:gd name="T50" fmla="*/ 46 w 77"/>
                <a:gd name="T51" fmla="*/ 0 h 127"/>
                <a:gd name="T52" fmla="*/ 56 w 77"/>
                <a:gd name="T53" fmla="*/ 2 h 127"/>
                <a:gd name="T54" fmla="*/ 64 w 77"/>
                <a:gd name="T55" fmla="*/ 7 h 127"/>
                <a:gd name="T56" fmla="*/ 72 w 77"/>
                <a:gd name="T57" fmla="*/ 15 h 127"/>
                <a:gd name="T58" fmla="*/ 76 w 77"/>
                <a:gd name="T59" fmla="*/ 26 h 127"/>
                <a:gd name="T60" fmla="*/ 77 w 77"/>
                <a:gd name="T61" fmla="*/ 41 h 127"/>
                <a:gd name="T62" fmla="*/ 76 w 77"/>
                <a:gd name="T63" fmla="*/ 60 h 127"/>
                <a:gd name="T64" fmla="*/ 72 w 77"/>
                <a:gd name="T65" fmla="*/ 78 h 127"/>
                <a:gd name="T66" fmla="*/ 66 w 77"/>
                <a:gd name="T67" fmla="*/ 96 h 127"/>
                <a:gd name="T68" fmla="*/ 56 w 77"/>
                <a:gd name="T69" fmla="*/ 112 h 127"/>
                <a:gd name="T70" fmla="*/ 46 w 77"/>
                <a:gd name="T71" fmla="*/ 123 h 127"/>
                <a:gd name="T72" fmla="*/ 35 w 77"/>
                <a:gd name="T73" fmla="*/ 127 h 127"/>
                <a:gd name="T74" fmla="*/ 24 w 77"/>
                <a:gd name="T75" fmla="*/ 123 h 127"/>
                <a:gd name="T76" fmla="*/ 16 w 77"/>
                <a:gd name="T77" fmla="*/ 115 h 127"/>
                <a:gd name="T78" fmla="*/ 9 w 77"/>
                <a:gd name="T79" fmla="*/ 102 h 127"/>
                <a:gd name="T80" fmla="*/ 3 w 77"/>
                <a:gd name="T81" fmla="*/ 78 h 127"/>
                <a:gd name="T82" fmla="*/ 0 w 77"/>
                <a:gd name="T83" fmla="*/ 52 h 127"/>
                <a:gd name="T84" fmla="*/ 1 w 77"/>
                <a:gd name="T85" fmla="*/ 36 h 127"/>
                <a:gd name="T86" fmla="*/ 4 w 77"/>
                <a:gd name="T87" fmla="*/ 23 h 127"/>
                <a:gd name="T88" fmla="*/ 9 w 77"/>
                <a:gd name="T89" fmla="*/ 13 h 127"/>
                <a:gd name="T90" fmla="*/ 16 w 77"/>
                <a:gd name="T91" fmla="*/ 5 h 127"/>
                <a:gd name="T92" fmla="*/ 25 w 77"/>
                <a:gd name="T93" fmla="*/ 1 h 127"/>
                <a:gd name="T94" fmla="*/ 35 w 77"/>
                <a:gd name="T9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127">
                  <a:moveTo>
                    <a:pt x="35" y="2"/>
                  </a:moveTo>
                  <a:lnTo>
                    <a:pt x="24" y="5"/>
                  </a:lnTo>
                  <a:lnTo>
                    <a:pt x="14" y="10"/>
                  </a:lnTo>
                  <a:lnTo>
                    <a:pt x="8" y="20"/>
                  </a:lnTo>
                  <a:lnTo>
                    <a:pt x="4" y="34"/>
                  </a:lnTo>
                  <a:lnTo>
                    <a:pt x="3" y="52"/>
                  </a:lnTo>
                  <a:lnTo>
                    <a:pt x="4" y="69"/>
                  </a:lnTo>
                  <a:lnTo>
                    <a:pt x="7" y="86"/>
                  </a:lnTo>
                  <a:lnTo>
                    <a:pt x="12" y="100"/>
                  </a:lnTo>
                  <a:lnTo>
                    <a:pt x="18" y="113"/>
                  </a:lnTo>
                  <a:lnTo>
                    <a:pt x="26" y="121"/>
                  </a:lnTo>
                  <a:lnTo>
                    <a:pt x="35" y="124"/>
                  </a:lnTo>
                  <a:lnTo>
                    <a:pt x="45" y="120"/>
                  </a:lnTo>
                  <a:lnTo>
                    <a:pt x="54" y="109"/>
                  </a:lnTo>
                  <a:lnTo>
                    <a:pt x="63" y="95"/>
                  </a:lnTo>
                  <a:lnTo>
                    <a:pt x="69" y="78"/>
                  </a:lnTo>
                  <a:lnTo>
                    <a:pt x="73" y="60"/>
                  </a:lnTo>
                  <a:lnTo>
                    <a:pt x="75" y="41"/>
                  </a:lnTo>
                  <a:lnTo>
                    <a:pt x="73" y="27"/>
                  </a:lnTo>
                  <a:lnTo>
                    <a:pt x="69" y="17"/>
                  </a:lnTo>
                  <a:lnTo>
                    <a:pt x="63" y="9"/>
                  </a:lnTo>
                  <a:lnTo>
                    <a:pt x="55" y="5"/>
                  </a:lnTo>
                  <a:lnTo>
                    <a:pt x="46" y="3"/>
                  </a:lnTo>
                  <a:lnTo>
                    <a:pt x="35" y="2"/>
                  </a:lnTo>
                  <a:close/>
                  <a:moveTo>
                    <a:pt x="35" y="0"/>
                  </a:moveTo>
                  <a:lnTo>
                    <a:pt x="46" y="0"/>
                  </a:lnTo>
                  <a:lnTo>
                    <a:pt x="56" y="2"/>
                  </a:lnTo>
                  <a:lnTo>
                    <a:pt x="64" y="7"/>
                  </a:lnTo>
                  <a:lnTo>
                    <a:pt x="72" y="15"/>
                  </a:lnTo>
                  <a:lnTo>
                    <a:pt x="76" y="26"/>
                  </a:lnTo>
                  <a:lnTo>
                    <a:pt x="77" y="41"/>
                  </a:lnTo>
                  <a:lnTo>
                    <a:pt x="76" y="60"/>
                  </a:lnTo>
                  <a:lnTo>
                    <a:pt x="72" y="78"/>
                  </a:lnTo>
                  <a:lnTo>
                    <a:pt x="66" y="96"/>
                  </a:lnTo>
                  <a:lnTo>
                    <a:pt x="56" y="112"/>
                  </a:lnTo>
                  <a:lnTo>
                    <a:pt x="46" y="123"/>
                  </a:lnTo>
                  <a:lnTo>
                    <a:pt x="35" y="127"/>
                  </a:lnTo>
                  <a:lnTo>
                    <a:pt x="24" y="123"/>
                  </a:lnTo>
                  <a:lnTo>
                    <a:pt x="16" y="115"/>
                  </a:lnTo>
                  <a:lnTo>
                    <a:pt x="9" y="102"/>
                  </a:lnTo>
                  <a:lnTo>
                    <a:pt x="3" y="78"/>
                  </a:lnTo>
                  <a:lnTo>
                    <a:pt x="0" y="52"/>
                  </a:lnTo>
                  <a:lnTo>
                    <a:pt x="1" y="36"/>
                  </a:lnTo>
                  <a:lnTo>
                    <a:pt x="4" y="23"/>
                  </a:lnTo>
                  <a:lnTo>
                    <a:pt x="9" y="13"/>
                  </a:lnTo>
                  <a:lnTo>
                    <a:pt x="16" y="5"/>
                  </a:lnTo>
                  <a:lnTo>
                    <a:pt x="25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234"/>
            <p:cNvSpPr>
              <a:spLocks noEditPoints="1"/>
            </p:cNvSpPr>
            <p:nvPr/>
          </p:nvSpPr>
          <p:spPr bwMode="auto">
            <a:xfrm>
              <a:off x="7008813" y="781050"/>
              <a:ext cx="128588" cy="206375"/>
            </a:xfrm>
            <a:custGeom>
              <a:avLst/>
              <a:gdLst>
                <a:gd name="T0" fmla="*/ 36 w 81"/>
                <a:gd name="T1" fmla="*/ 5 h 130"/>
                <a:gd name="T2" fmla="*/ 25 w 81"/>
                <a:gd name="T3" fmla="*/ 8 h 130"/>
                <a:gd name="T4" fmla="*/ 17 w 81"/>
                <a:gd name="T5" fmla="*/ 13 h 130"/>
                <a:gd name="T6" fmla="*/ 10 w 81"/>
                <a:gd name="T7" fmla="*/ 22 h 130"/>
                <a:gd name="T8" fmla="*/ 6 w 81"/>
                <a:gd name="T9" fmla="*/ 36 h 130"/>
                <a:gd name="T10" fmla="*/ 5 w 81"/>
                <a:gd name="T11" fmla="*/ 54 h 130"/>
                <a:gd name="T12" fmla="*/ 5 w 81"/>
                <a:gd name="T13" fmla="*/ 54 h 130"/>
                <a:gd name="T14" fmla="*/ 6 w 81"/>
                <a:gd name="T15" fmla="*/ 71 h 130"/>
                <a:gd name="T16" fmla="*/ 9 w 81"/>
                <a:gd name="T17" fmla="*/ 88 h 130"/>
                <a:gd name="T18" fmla="*/ 14 w 81"/>
                <a:gd name="T19" fmla="*/ 102 h 130"/>
                <a:gd name="T20" fmla="*/ 19 w 81"/>
                <a:gd name="T21" fmla="*/ 114 h 130"/>
                <a:gd name="T22" fmla="*/ 27 w 81"/>
                <a:gd name="T23" fmla="*/ 122 h 130"/>
                <a:gd name="T24" fmla="*/ 35 w 81"/>
                <a:gd name="T25" fmla="*/ 125 h 130"/>
                <a:gd name="T26" fmla="*/ 36 w 81"/>
                <a:gd name="T27" fmla="*/ 125 h 130"/>
                <a:gd name="T28" fmla="*/ 36 w 81"/>
                <a:gd name="T29" fmla="*/ 125 h 130"/>
                <a:gd name="T30" fmla="*/ 44 w 81"/>
                <a:gd name="T31" fmla="*/ 121 h 130"/>
                <a:gd name="T32" fmla="*/ 53 w 81"/>
                <a:gd name="T33" fmla="*/ 111 h 130"/>
                <a:gd name="T34" fmla="*/ 63 w 81"/>
                <a:gd name="T35" fmla="*/ 97 h 130"/>
                <a:gd name="T36" fmla="*/ 64 w 81"/>
                <a:gd name="T37" fmla="*/ 97 h 130"/>
                <a:gd name="T38" fmla="*/ 63 w 81"/>
                <a:gd name="T39" fmla="*/ 97 h 130"/>
                <a:gd name="T40" fmla="*/ 69 w 81"/>
                <a:gd name="T41" fmla="*/ 79 h 130"/>
                <a:gd name="T42" fmla="*/ 73 w 81"/>
                <a:gd name="T43" fmla="*/ 60 h 130"/>
                <a:gd name="T44" fmla="*/ 74 w 81"/>
                <a:gd name="T45" fmla="*/ 43 h 130"/>
                <a:gd name="T46" fmla="*/ 74 w 81"/>
                <a:gd name="T47" fmla="*/ 43 h 130"/>
                <a:gd name="T48" fmla="*/ 74 w 81"/>
                <a:gd name="T49" fmla="*/ 43 h 130"/>
                <a:gd name="T50" fmla="*/ 73 w 81"/>
                <a:gd name="T51" fmla="*/ 29 h 130"/>
                <a:gd name="T52" fmla="*/ 69 w 81"/>
                <a:gd name="T53" fmla="*/ 19 h 130"/>
                <a:gd name="T54" fmla="*/ 63 w 81"/>
                <a:gd name="T55" fmla="*/ 12 h 130"/>
                <a:gd name="T56" fmla="*/ 51 w 81"/>
                <a:gd name="T57" fmla="*/ 7 h 130"/>
                <a:gd name="T58" fmla="*/ 36 w 81"/>
                <a:gd name="T59" fmla="*/ 5 h 130"/>
                <a:gd name="T60" fmla="*/ 35 w 81"/>
                <a:gd name="T61" fmla="*/ 0 h 130"/>
                <a:gd name="T62" fmla="*/ 36 w 81"/>
                <a:gd name="T63" fmla="*/ 0 h 130"/>
                <a:gd name="T64" fmla="*/ 47 w 81"/>
                <a:gd name="T65" fmla="*/ 0 h 130"/>
                <a:gd name="T66" fmla="*/ 57 w 81"/>
                <a:gd name="T67" fmla="*/ 3 h 130"/>
                <a:gd name="T68" fmla="*/ 67 w 81"/>
                <a:gd name="T69" fmla="*/ 8 h 130"/>
                <a:gd name="T70" fmla="*/ 74 w 81"/>
                <a:gd name="T71" fmla="*/ 16 h 130"/>
                <a:gd name="T72" fmla="*/ 78 w 81"/>
                <a:gd name="T73" fmla="*/ 28 h 130"/>
                <a:gd name="T74" fmla="*/ 81 w 81"/>
                <a:gd name="T75" fmla="*/ 43 h 130"/>
                <a:gd name="T76" fmla="*/ 81 w 81"/>
                <a:gd name="T77" fmla="*/ 43 h 130"/>
                <a:gd name="T78" fmla="*/ 78 w 81"/>
                <a:gd name="T79" fmla="*/ 62 h 130"/>
                <a:gd name="T80" fmla="*/ 74 w 81"/>
                <a:gd name="T81" fmla="*/ 81 h 130"/>
                <a:gd name="T82" fmla="*/ 68 w 81"/>
                <a:gd name="T83" fmla="*/ 100 h 130"/>
                <a:gd name="T84" fmla="*/ 61 w 81"/>
                <a:gd name="T85" fmla="*/ 111 h 130"/>
                <a:gd name="T86" fmla="*/ 53 w 81"/>
                <a:gd name="T87" fmla="*/ 121 h 130"/>
                <a:gd name="T88" fmla="*/ 46 w 81"/>
                <a:gd name="T89" fmla="*/ 127 h 130"/>
                <a:gd name="T90" fmla="*/ 36 w 81"/>
                <a:gd name="T91" fmla="*/ 130 h 130"/>
                <a:gd name="T92" fmla="*/ 25 w 81"/>
                <a:gd name="T93" fmla="*/ 126 h 130"/>
                <a:gd name="T94" fmla="*/ 15 w 81"/>
                <a:gd name="T95" fmla="*/ 118 h 130"/>
                <a:gd name="T96" fmla="*/ 8 w 81"/>
                <a:gd name="T97" fmla="*/ 105 h 130"/>
                <a:gd name="T98" fmla="*/ 1 w 81"/>
                <a:gd name="T99" fmla="*/ 80 h 130"/>
                <a:gd name="T100" fmla="*/ 0 w 81"/>
                <a:gd name="T101" fmla="*/ 54 h 130"/>
                <a:gd name="T102" fmla="*/ 0 w 81"/>
                <a:gd name="T103" fmla="*/ 38 h 130"/>
                <a:gd name="T104" fmla="*/ 4 w 81"/>
                <a:gd name="T105" fmla="*/ 25 h 130"/>
                <a:gd name="T106" fmla="*/ 9 w 81"/>
                <a:gd name="T107" fmla="*/ 13 h 130"/>
                <a:gd name="T108" fmla="*/ 15 w 81"/>
                <a:gd name="T109" fmla="*/ 7 h 130"/>
                <a:gd name="T110" fmla="*/ 25 w 81"/>
                <a:gd name="T111" fmla="*/ 2 h 130"/>
                <a:gd name="T112" fmla="*/ 35 w 81"/>
                <a:gd name="T11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30">
                  <a:moveTo>
                    <a:pt x="36" y="5"/>
                  </a:moveTo>
                  <a:lnTo>
                    <a:pt x="25" y="8"/>
                  </a:lnTo>
                  <a:lnTo>
                    <a:pt x="17" y="13"/>
                  </a:lnTo>
                  <a:lnTo>
                    <a:pt x="10" y="22"/>
                  </a:lnTo>
                  <a:lnTo>
                    <a:pt x="6" y="36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6" y="71"/>
                  </a:lnTo>
                  <a:lnTo>
                    <a:pt x="9" y="88"/>
                  </a:lnTo>
                  <a:lnTo>
                    <a:pt x="14" y="102"/>
                  </a:lnTo>
                  <a:lnTo>
                    <a:pt x="19" y="114"/>
                  </a:lnTo>
                  <a:lnTo>
                    <a:pt x="27" y="122"/>
                  </a:lnTo>
                  <a:lnTo>
                    <a:pt x="35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44" y="121"/>
                  </a:lnTo>
                  <a:lnTo>
                    <a:pt x="53" y="111"/>
                  </a:lnTo>
                  <a:lnTo>
                    <a:pt x="63" y="97"/>
                  </a:lnTo>
                  <a:lnTo>
                    <a:pt x="64" y="97"/>
                  </a:lnTo>
                  <a:lnTo>
                    <a:pt x="63" y="97"/>
                  </a:lnTo>
                  <a:lnTo>
                    <a:pt x="69" y="79"/>
                  </a:lnTo>
                  <a:lnTo>
                    <a:pt x="73" y="60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3" y="29"/>
                  </a:lnTo>
                  <a:lnTo>
                    <a:pt x="69" y="19"/>
                  </a:lnTo>
                  <a:lnTo>
                    <a:pt x="63" y="12"/>
                  </a:lnTo>
                  <a:lnTo>
                    <a:pt x="51" y="7"/>
                  </a:lnTo>
                  <a:lnTo>
                    <a:pt x="36" y="5"/>
                  </a:lnTo>
                  <a:close/>
                  <a:moveTo>
                    <a:pt x="35" y="0"/>
                  </a:moveTo>
                  <a:lnTo>
                    <a:pt x="36" y="0"/>
                  </a:lnTo>
                  <a:lnTo>
                    <a:pt x="47" y="0"/>
                  </a:lnTo>
                  <a:lnTo>
                    <a:pt x="57" y="3"/>
                  </a:lnTo>
                  <a:lnTo>
                    <a:pt x="67" y="8"/>
                  </a:lnTo>
                  <a:lnTo>
                    <a:pt x="74" y="16"/>
                  </a:lnTo>
                  <a:lnTo>
                    <a:pt x="78" y="28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78" y="62"/>
                  </a:lnTo>
                  <a:lnTo>
                    <a:pt x="74" y="81"/>
                  </a:lnTo>
                  <a:lnTo>
                    <a:pt x="68" y="100"/>
                  </a:lnTo>
                  <a:lnTo>
                    <a:pt x="61" y="111"/>
                  </a:lnTo>
                  <a:lnTo>
                    <a:pt x="53" y="121"/>
                  </a:lnTo>
                  <a:lnTo>
                    <a:pt x="46" y="127"/>
                  </a:lnTo>
                  <a:lnTo>
                    <a:pt x="36" y="130"/>
                  </a:lnTo>
                  <a:lnTo>
                    <a:pt x="25" y="126"/>
                  </a:lnTo>
                  <a:lnTo>
                    <a:pt x="15" y="118"/>
                  </a:lnTo>
                  <a:lnTo>
                    <a:pt x="8" y="105"/>
                  </a:lnTo>
                  <a:lnTo>
                    <a:pt x="1" y="80"/>
                  </a:lnTo>
                  <a:lnTo>
                    <a:pt x="0" y="54"/>
                  </a:lnTo>
                  <a:lnTo>
                    <a:pt x="0" y="38"/>
                  </a:lnTo>
                  <a:lnTo>
                    <a:pt x="4" y="25"/>
                  </a:lnTo>
                  <a:lnTo>
                    <a:pt x="9" y="13"/>
                  </a:lnTo>
                  <a:lnTo>
                    <a:pt x="15" y="7"/>
                  </a:lnTo>
                  <a:lnTo>
                    <a:pt x="25" y="2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2239"/>
            <p:cNvSpPr>
              <a:spLocks noEditPoints="1"/>
            </p:cNvSpPr>
            <p:nvPr/>
          </p:nvSpPr>
          <p:spPr bwMode="auto">
            <a:xfrm>
              <a:off x="7045326" y="788988"/>
              <a:ext cx="42863" cy="152400"/>
            </a:xfrm>
            <a:custGeom>
              <a:avLst/>
              <a:gdLst>
                <a:gd name="T0" fmla="*/ 15 w 27"/>
                <a:gd name="T1" fmla="*/ 10 h 96"/>
                <a:gd name="T2" fmla="*/ 3 w 27"/>
                <a:gd name="T3" fmla="*/ 74 h 96"/>
                <a:gd name="T4" fmla="*/ 15 w 27"/>
                <a:gd name="T5" fmla="*/ 89 h 96"/>
                <a:gd name="T6" fmla="*/ 23 w 27"/>
                <a:gd name="T7" fmla="*/ 71 h 96"/>
                <a:gd name="T8" fmla="*/ 15 w 27"/>
                <a:gd name="T9" fmla="*/ 10 h 96"/>
                <a:gd name="T10" fmla="*/ 13 w 27"/>
                <a:gd name="T11" fmla="*/ 0 h 96"/>
                <a:gd name="T12" fmla="*/ 16 w 27"/>
                <a:gd name="T13" fmla="*/ 0 h 96"/>
                <a:gd name="T14" fmla="*/ 27 w 27"/>
                <a:gd name="T15" fmla="*/ 71 h 96"/>
                <a:gd name="T16" fmla="*/ 15 w 27"/>
                <a:gd name="T17" fmla="*/ 96 h 96"/>
                <a:gd name="T18" fmla="*/ 0 w 27"/>
                <a:gd name="T19" fmla="*/ 75 h 96"/>
                <a:gd name="T20" fmla="*/ 0 w 27"/>
                <a:gd name="T21" fmla="*/ 75 h 96"/>
                <a:gd name="T22" fmla="*/ 13 w 27"/>
                <a:gd name="T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96">
                  <a:moveTo>
                    <a:pt x="15" y="10"/>
                  </a:moveTo>
                  <a:lnTo>
                    <a:pt x="3" y="74"/>
                  </a:lnTo>
                  <a:lnTo>
                    <a:pt x="15" y="89"/>
                  </a:lnTo>
                  <a:lnTo>
                    <a:pt x="23" y="71"/>
                  </a:lnTo>
                  <a:lnTo>
                    <a:pt x="15" y="10"/>
                  </a:lnTo>
                  <a:close/>
                  <a:moveTo>
                    <a:pt x="13" y="0"/>
                  </a:moveTo>
                  <a:lnTo>
                    <a:pt x="16" y="0"/>
                  </a:lnTo>
                  <a:lnTo>
                    <a:pt x="27" y="71"/>
                  </a:lnTo>
                  <a:lnTo>
                    <a:pt x="15" y="9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2240"/>
            <p:cNvSpPr>
              <a:spLocks noEditPoints="1"/>
            </p:cNvSpPr>
            <p:nvPr/>
          </p:nvSpPr>
          <p:spPr bwMode="auto">
            <a:xfrm>
              <a:off x="7042151" y="787400"/>
              <a:ext cx="47625" cy="158750"/>
            </a:xfrm>
            <a:custGeom>
              <a:avLst/>
              <a:gdLst>
                <a:gd name="T0" fmla="*/ 17 w 30"/>
                <a:gd name="T1" fmla="*/ 21 h 100"/>
                <a:gd name="T2" fmla="*/ 6 w 30"/>
                <a:gd name="T3" fmla="*/ 75 h 100"/>
                <a:gd name="T4" fmla="*/ 17 w 30"/>
                <a:gd name="T5" fmla="*/ 88 h 100"/>
                <a:gd name="T6" fmla="*/ 23 w 30"/>
                <a:gd name="T7" fmla="*/ 72 h 100"/>
                <a:gd name="T8" fmla="*/ 17 w 30"/>
                <a:gd name="T9" fmla="*/ 21 h 100"/>
                <a:gd name="T10" fmla="*/ 17 w 30"/>
                <a:gd name="T11" fmla="*/ 3 h 100"/>
                <a:gd name="T12" fmla="*/ 15 w 30"/>
                <a:gd name="T13" fmla="*/ 11 h 100"/>
                <a:gd name="T14" fmla="*/ 18 w 30"/>
                <a:gd name="T15" fmla="*/ 11 h 100"/>
                <a:gd name="T16" fmla="*/ 17 w 30"/>
                <a:gd name="T17" fmla="*/ 3 h 100"/>
                <a:gd name="T18" fmla="*/ 17 w 30"/>
                <a:gd name="T19" fmla="*/ 3 h 100"/>
                <a:gd name="T20" fmla="*/ 14 w 30"/>
                <a:gd name="T21" fmla="*/ 0 h 100"/>
                <a:gd name="T22" fmla="*/ 19 w 30"/>
                <a:gd name="T23" fmla="*/ 0 h 100"/>
                <a:gd name="T24" fmla="*/ 30 w 30"/>
                <a:gd name="T25" fmla="*/ 73 h 100"/>
                <a:gd name="T26" fmla="*/ 17 w 30"/>
                <a:gd name="T27" fmla="*/ 100 h 100"/>
                <a:gd name="T28" fmla="*/ 1 w 30"/>
                <a:gd name="T29" fmla="*/ 77 h 100"/>
                <a:gd name="T30" fmla="*/ 2 w 30"/>
                <a:gd name="T31" fmla="*/ 76 h 100"/>
                <a:gd name="T32" fmla="*/ 1 w 30"/>
                <a:gd name="T33" fmla="*/ 77 h 100"/>
                <a:gd name="T34" fmla="*/ 0 w 30"/>
                <a:gd name="T35" fmla="*/ 76 h 100"/>
                <a:gd name="T36" fmla="*/ 14 w 30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100">
                  <a:moveTo>
                    <a:pt x="17" y="21"/>
                  </a:moveTo>
                  <a:lnTo>
                    <a:pt x="6" y="75"/>
                  </a:lnTo>
                  <a:lnTo>
                    <a:pt x="17" y="88"/>
                  </a:lnTo>
                  <a:lnTo>
                    <a:pt x="23" y="72"/>
                  </a:lnTo>
                  <a:lnTo>
                    <a:pt x="17" y="21"/>
                  </a:lnTo>
                  <a:close/>
                  <a:moveTo>
                    <a:pt x="17" y="3"/>
                  </a:moveTo>
                  <a:lnTo>
                    <a:pt x="15" y="11"/>
                  </a:lnTo>
                  <a:lnTo>
                    <a:pt x="18" y="11"/>
                  </a:lnTo>
                  <a:lnTo>
                    <a:pt x="17" y="3"/>
                  </a:lnTo>
                  <a:lnTo>
                    <a:pt x="17" y="3"/>
                  </a:lnTo>
                  <a:close/>
                  <a:moveTo>
                    <a:pt x="14" y="0"/>
                  </a:moveTo>
                  <a:lnTo>
                    <a:pt x="19" y="0"/>
                  </a:lnTo>
                  <a:lnTo>
                    <a:pt x="30" y="73"/>
                  </a:lnTo>
                  <a:lnTo>
                    <a:pt x="17" y="100"/>
                  </a:lnTo>
                  <a:lnTo>
                    <a:pt x="1" y="77"/>
                  </a:lnTo>
                  <a:lnTo>
                    <a:pt x="2" y="76"/>
                  </a:lnTo>
                  <a:lnTo>
                    <a:pt x="1" y="77"/>
                  </a:lnTo>
                  <a:lnTo>
                    <a:pt x="0" y="7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2241"/>
            <p:cNvSpPr>
              <a:spLocks/>
            </p:cNvSpPr>
            <p:nvPr/>
          </p:nvSpPr>
          <p:spPr bwMode="auto">
            <a:xfrm>
              <a:off x="7035801" y="981075"/>
              <a:ext cx="39688" cy="227013"/>
            </a:xfrm>
            <a:custGeom>
              <a:avLst/>
              <a:gdLst>
                <a:gd name="T0" fmla="*/ 12 w 25"/>
                <a:gd name="T1" fmla="*/ 0 h 143"/>
                <a:gd name="T2" fmla="*/ 13 w 25"/>
                <a:gd name="T3" fmla="*/ 0 h 143"/>
                <a:gd name="T4" fmla="*/ 13 w 25"/>
                <a:gd name="T5" fmla="*/ 1 h 143"/>
                <a:gd name="T6" fmla="*/ 25 w 25"/>
                <a:gd name="T7" fmla="*/ 133 h 143"/>
                <a:gd name="T8" fmla="*/ 25 w 25"/>
                <a:gd name="T9" fmla="*/ 135 h 143"/>
                <a:gd name="T10" fmla="*/ 25 w 25"/>
                <a:gd name="T11" fmla="*/ 135 h 143"/>
                <a:gd name="T12" fmla="*/ 23 w 25"/>
                <a:gd name="T13" fmla="*/ 136 h 143"/>
                <a:gd name="T14" fmla="*/ 22 w 25"/>
                <a:gd name="T15" fmla="*/ 139 h 143"/>
                <a:gd name="T16" fmla="*/ 21 w 25"/>
                <a:gd name="T17" fmla="*/ 140 h 143"/>
                <a:gd name="T18" fmla="*/ 19 w 25"/>
                <a:gd name="T19" fmla="*/ 143 h 143"/>
                <a:gd name="T20" fmla="*/ 17 w 25"/>
                <a:gd name="T21" fmla="*/ 143 h 143"/>
                <a:gd name="T22" fmla="*/ 13 w 25"/>
                <a:gd name="T23" fmla="*/ 143 h 143"/>
                <a:gd name="T24" fmla="*/ 10 w 25"/>
                <a:gd name="T25" fmla="*/ 143 h 143"/>
                <a:gd name="T26" fmla="*/ 6 w 25"/>
                <a:gd name="T27" fmla="*/ 143 h 143"/>
                <a:gd name="T28" fmla="*/ 4 w 25"/>
                <a:gd name="T29" fmla="*/ 143 h 143"/>
                <a:gd name="T30" fmla="*/ 1 w 25"/>
                <a:gd name="T31" fmla="*/ 143 h 143"/>
                <a:gd name="T32" fmla="*/ 1 w 25"/>
                <a:gd name="T33" fmla="*/ 143 h 143"/>
                <a:gd name="T34" fmla="*/ 0 w 25"/>
                <a:gd name="T35" fmla="*/ 141 h 143"/>
                <a:gd name="T36" fmla="*/ 0 w 25"/>
                <a:gd name="T37" fmla="*/ 141 h 143"/>
                <a:gd name="T38" fmla="*/ 0 w 25"/>
                <a:gd name="T39" fmla="*/ 140 h 143"/>
                <a:gd name="T40" fmla="*/ 1 w 25"/>
                <a:gd name="T41" fmla="*/ 140 h 143"/>
                <a:gd name="T42" fmla="*/ 2 w 25"/>
                <a:gd name="T43" fmla="*/ 140 h 143"/>
                <a:gd name="T44" fmla="*/ 4 w 25"/>
                <a:gd name="T45" fmla="*/ 140 h 143"/>
                <a:gd name="T46" fmla="*/ 6 w 25"/>
                <a:gd name="T47" fmla="*/ 140 h 143"/>
                <a:gd name="T48" fmla="*/ 10 w 25"/>
                <a:gd name="T49" fmla="*/ 140 h 143"/>
                <a:gd name="T50" fmla="*/ 13 w 25"/>
                <a:gd name="T51" fmla="*/ 140 h 143"/>
                <a:gd name="T52" fmla="*/ 17 w 25"/>
                <a:gd name="T53" fmla="*/ 140 h 143"/>
                <a:gd name="T54" fmla="*/ 18 w 25"/>
                <a:gd name="T55" fmla="*/ 140 h 143"/>
                <a:gd name="T56" fmla="*/ 18 w 25"/>
                <a:gd name="T57" fmla="*/ 140 h 143"/>
                <a:gd name="T58" fmla="*/ 19 w 25"/>
                <a:gd name="T59" fmla="*/ 139 h 143"/>
                <a:gd name="T60" fmla="*/ 21 w 25"/>
                <a:gd name="T61" fmla="*/ 136 h 143"/>
                <a:gd name="T62" fmla="*/ 21 w 25"/>
                <a:gd name="T63" fmla="*/ 135 h 143"/>
                <a:gd name="T64" fmla="*/ 22 w 25"/>
                <a:gd name="T65" fmla="*/ 133 h 143"/>
                <a:gd name="T66" fmla="*/ 10 w 25"/>
                <a:gd name="T67" fmla="*/ 1 h 143"/>
                <a:gd name="T68" fmla="*/ 10 w 25"/>
                <a:gd name="T69" fmla="*/ 1 h 143"/>
                <a:gd name="T70" fmla="*/ 10 w 25"/>
                <a:gd name="T71" fmla="*/ 0 h 143"/>
                <a:gd name="T72" fmla="*/ 12 w 25"/>
                <a:gd name="T7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" h="143">
                  <a:moveTo>
                    <a:pt x="12" y="0"/>
                  </a:moveTo>
                  <a:lnTo>
                    <a:pt x="13" y="0"/>
                  </a:lnTo>
                  <a:lnTo>
                    <a:pt x="13" y="1"/>
                  </a:lnTo>
                  <a:lnTo>
                    <a:pt x="25" y="133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23" y="136"/>
                  </a:lnTo>
                  <a:lnTo>
                    <a:pt x="22" y="139"/>
                  </a:lnTo>
                  <a:lnTo>
                    <a:pt x="21" y="140"/>
                  </a:lnTo>
                  <a:lnTo>
                    <a:pt x="19" y="143"/>
                  </a:lnTo>
                  <a:lnTo>
                    <a:pt x="17" y="143"/>
                  </a:lnTo>
                  <a:lnTo>
                    <a:pt x="13" y="143"/>
                  </a:lnTo>
                  <a:lnTo>
                    <a:pt x="10" y="143"/>
                  </a:lnTo>
                  <a:lnTo>
                    <a:pt x="6" y="143"/>
                  </a:lnTo>
                  <a:lnTo>
                    <a:pt x="4" y="143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1" y="140"/>
                  </a:lnTo>
                  <a:lnTo>
                    <a:pt x="2" y="140"/>
                  </a:lnTo>
                  <a:lnTo>
                    <a:pt x="4" y="140"/>
                  </a:lnTo>
                  <a:lnTo>
                    <a:pt x="6" y="140"/>
                  </a:lnTo>
                  <a:lnTo>
                    <a:pt x="10" y="140"/>
                  </a:lnTo>
                  <a:lnTo>
                    <a:pt x="13" y="140"/>
                  </a:lnTo>
                  <a:lnTo>
                    <a:pt x="17" y="14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9" y="139"/>
                  </a:lnTo>
                  <a:lnTo>
                    <a:pt x="21" y="136"/>
                  </a:lnTo>
                  <a:lnTo>
                    <a:pt x="21" y="135"/>
                  </a:lnTo>
                  <a:lnTo>
                    <a:pt x="22" y="13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2242"/>
            <p:cNvSpPr>
              <a:spLocks noEditPoints="1"/>
            </p:cNvSpPr>
            <p:nvPr/>
          </p:nvSpPr>
          <p:spPr bwMode="auto">
            <a:xfrm>
              <a:off x="7032626" y="979488"/>
              <a:ext cx="44450" cy="230188"/>
            </a:xfrm>
            <a:custGeom>
              <a:avLst/>
              <a:gdLst>
                <a:gd name="T0" fmla="*/ 20 w 28"/>
                <a:gd name="T1" fmla="*/ 141 h 145"/>
                <a:gd name="T2" fmla="*/ 20 w 28"/>
                <a:gd name="T3" fmla="*/ 142 h 145"/>
                <a:gd name="T4" fmla="*/ 20 w 28"/>
                <a:gd name="T5" fmla="*/ 142 h 145"/>
                <a:gd name="T6" fmla="*/ 21 w 28"/>
                <a:gd name="T7" fmla="*/ 142 h 145"/>
                <a:gd name="T8" fmla="*/ 20 w 28"/>
                <a:gd name="T9" fmla="*/ 141 h 145"/>
                <a:gd name="T10" fmla="*/ 14 w 28"/>
                <a:gd name="T11" fmla="*/ 2 h 145"/>
                <a:gd name="T12" fmla="*/ 14 w 28"/>
                <a:gd name="T13" fmla="*/ 2 h 145"/>
                <a:gd name="T14" fmla="*/ 14 w 28"/>
                <a:gd name="T15" fmla="*/ 2 h 145"/>
                <a:gd name="T16" fmla="*/ 14 w 28"/>
                <a:gd name="T17" fmla="*/ 2 h 145"/>
                <a:gd name="T18" fmla="*/ 14 w 28"/>
                <a:gd name="T19" fmla="*/ 0 h 145"/>
                <a:gd name="T20" fmla="*/ 15 w 28"/>
                <a:gd name="T21" fmla="*/ 0 h 145"/>
                <a:gd name="T22" fmla="*/ 16 w 28"/>
                <a:gd name="T23" fmla="*/ 2 h 145"/>
                <a:gd name="T24" fmla="*/ 28 w 28"/>
                <a:gd name="T25" fmla="*/ 136 h 145"/>
                <a:gd name="T26" fmla="*/ 28 w 28"/>
                <a:gd name="T27" fmla="*/ 136 h 145"/>
                <a:gd name="T28" fmla="*/ 28 w 28"/>
                <a:gd name="T29" fmla="*/ 136 h 145"/>
                <a:gd name="T30" fmla="*/ 28 w 28"/>
                <a:gd name="T31" fmla="*/ 136 h 145"/>
                <a:gd name="T32" fmla="*/ 27 w 28"/>
                <a:gd name="T33" fmla="*/ 137 h 145"/>
                <a:gd name="T34" fmla="*/ 27 w 28"/>
                <a:gd name="T35" fmla="*/ 140 h 145"/>
                <a:gd name="T36" fmla="*/ 25 w 28"/>
                <a:gd name="T37" fmla="*/ 142 h 145"/>
                <a:gd name="T38" fmla="*/ 23 w 28"/>
                <a:gd name="T39" fmla="*/ 145 h 145"/>
                <a:gd name="T40" fmla="*/ 19 w 28"/>
                <a:gd name="T41" fmla="*/ 145 h 145"/>
                <a:gd name="T42" fmla="*/ 15 w 28"/>
                <a:gd name="T43" fmla="*/ 145 h 145"/>
                <a:gd name="T44" fmla="*/ 11 w 28"/>
                <a:gd name="T45" fmla="*/ 145 h 145"/>
                <a:gd name="T46" fmla="*/ 7 w 28"/>
                <a:gd name="T47" fmla="*/ 145 h 145"/>
                <a:gd name="T48" fmla="*/ 4 w 28"/>
                <a:gd name="T49" fmla="*/ 145 h 145"/>
                <a:gd name="T50" fmla="*/ 3 w 28"/>
                <a:gd name="T51" fmla="*/ 145 h 145"/>
                <a:gd name="T52" fmla="*/ 3 w 28"/>
                <a:gd name="T53" fmla="*/ 144 h 145"/>
                <a:gd name="T54" fmla="*/ 3 w 28"/>
                <a:gd name="T55" fmla="*/ 144 h 145"/>
                <a:gd name="T56" fmla="*/ 3 w 28"/>
                <a:gd name="T57" fmla="*/ 145 h 145"/>
                <a:gd name="T58" fmla="*/ 0 w 28"/>
                <a:gd name="T59" fmla="*/ 144 h 145"/>
                <a:gd name="T60" fmla="*/ 0 w 28"/>
                <a:gd name="T61" fmla="*/ 142 h 145"/>
                <a:gd name="T62" fmla="*/ 0 w 28"/>
                <a:gd name="T63" fmla="*/ 141 h 145"/>
                <a:gd name="T64" fmla="*/ 0 w 28"/>
                <a:gd name="T65" fmla="*/ 140 h 145"/>
                <a:gd name="T66" fmla="*/ 3 w 28"/>
                <a:gd name="T67" fmla="*/ 138 h 145"/>
                <a:gd name="T68" fmla="*/ 3 w 28"/>
                <a:gd name="T69" fmla="*/ 138 h 145"/>
                <a:gd name="T70" fmla="*/ 3 w 28"/>
                <a:gd name="T71" fmla="*/ 138 h 145"/>
                <a:gd name="T72" fmla="*/ 6 w 28"/>
                <a:gd name="T73" fmla="*/ 138 h 145"/>
                <a:gd name="T74" fmla="*/ 8 w 28"/>
                <a:gd name="T75" fmla="*/ 140 h 145"/>
                <a:gd name="T76" fmla="*/ 12 w 28"/>
                <a:gd name="T77" fmla="*/ 140 h 145"/>
                <a:gd name="T78" fmla="*/ 15 w 28"/>
                <a:gd name="T79" fmla="*/ 140 h 145"/>
                <a:gd name="T80" fmla="*/ 16 w 28"/>
                <a:gd name="T81" fmla="*/ 140 h 145"/>
                <a:gd name="T82" fmla="*/ 18 w 28"/>
                <a:gd name="T83" fmla="*/ 140 h 145"/>
                <a:gd name="T84" fmla="*/ 19 w 28"/>
                <a:gd name="T85" fmla="*/ 140 h 145"/>
                <a:gd name="T86" fmla="*/ 20 w 28"/>
                <a:gd name="T87" fmla="*/ 138 h 145"/>
                <a:gd name="T88" fmla="*/ 21 w 28"/>
                <a:gd name="T89" fmla="*/ 137 h 145"/>
                <a:gd name="T90" fmla="*/ 21 w 28"/>
                <a:gd name="T91" fmla="*/ 134 h 145"/>
                <a:gd name="T92" fmla="*/ 10 w 28"/>
                <a:gd name="T93" fmla="*/ 1 h 145"/>
                <a:gd name="T94" fmla="*/ 11 w 28"/>
                <a:gd name="T95" fmla="*/ 1 h 145"/>
                <a:gd name="T96" fmla="*/ 12 w 28"/>
                <a:gd name="T97" fmla="*/ 0 h 145"/>
                <a:gd name="T98" fmla="*/ 14 w 28"/>
                <a:gd name="T99" fmla="*/ 0 h 145"/>
                <a:gd name="T100" fmla="*/ 14 w 28"/>
                <a:gd name="T10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145">
                  <a:moveTo>
                    <a:pt x="20" y="141"/>
                  </a:moveTo>
                  <a:lnTo>
                    <a:pt x="20" y="142"/>
                  </a:lnTo>
                  <a:lnTo>
                    <a:pt x="20" y="142"/>
                  </a:lnTo>
                  <a:lnTo>
                    <a:pt x="21" y="142"/>
                  </a:lnTo>
                  <a:lnTo>
                    <a:pt x="20" y="141"/>
                  </a:lnTo>
                  <a:close/>
                  <a:moveTo>
                    <a:pt x="14" y="2"/>
                  </a:move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6" y="2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7" y="137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5"/>
                  </a:lnTo>
                  <a:lnTo>
                    <a:pt x="11" y="145"/>
                  </a:lnTo>
                  <a:lnTo>
                    <a:pt x="7" y="145"/>
                  </a:lnTo>
                  <a:lnTo>
                    <a:pt x="4" y="145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3" y="144"/>
                  </a:lnTo>
                  <a:lnTo>
                    <a:pt x="3" y="145"/>
                  </a:lnTo>
                  <a:lnTo>
                    <a:pt x="0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6" y="138"/>
                  </a:lnTo>
                  <a:lnTo>
                    <a:pt x="8" y="140"/>
                  </a:lnTo>
                  <a:lnTo>
                    <a:pt x="12" y="140"/>
                  </a:lnTo>
                  <a:lnTo>
                    <a:pt x="15" y="140"/>
                  </a:lnTo>
                  <a:lnTo>
                    <a:pt x="16" y="140"/>
                  </a:lnTo>
                  <a:lnTo>
                    <a:pt x="18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1" y="137"/>
                  </a:lnTo>
                  <a:lnTo>
                    <a:pt x="21" y="13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2243"/>
            <p:cNvSpPr>
              <a:spLocks/>
            </p:cNvSpPr>
            <p:nvPr/>
          </p:nvSpPr>
          <p:spPr bwMode="auto">
            <a:xfrm>
              <a:off x="7081838" y="973138"/>
              <a:ext cx="42863" cy="234950"/>
            </a:xfrm>
            <a:custGeom>
              <a:avLst/>
              <a:gdLst>
                <a:gd name="T0" fmla="*/ 1 w 27"/>
                <a:gd name="T1" fmla="*/ 0 h 148"/>
                <a:gd name="T2" fmla="*/ 2 w 27"/>
                <a:gd name="T3" fmla="*/ 1 h 148"/>
                <a:gd name="T4" fmla="*/ 2 w 27"/>
                <a:gd name="T5" fmla="*/ 1 h 148"/>
                <a:gd name="T6" fmla="*/ 6 w 27"/>
                <a:gd name="T7" fmla="*/ 141 h 148"/>
                <a:gd name="T8" fmla="*/ 6 w 27"/>
                <a:gd name="T9" fmla="*/ 142 h 148"/>
                <a:gd name="T10" fmla="*/ 6 w 27"/>
                <a:gd name="T11" fmla="*/ 144 h 148"/>
                <a:gd name="T12" fmla="*/ 7 w 27"/>
                <a:gd name="T13" fmla="*/ 145 h 148"/>
                <a:gd name="T14" fmla="*/ 9 w 27"/>
                <a:gd name="T15" fmla="*/ 145 h 148"/>
                <a:gd name="T16" fmla="*/ 10 w 27"/>
                <a:gd name="T17" fmla="*/ 145 h 148"/>
                <a:gd name="T18" fmla="*/ 14 w 27"/>
                <a:gd name="T19" fmla="*/ 145 h 148"/>
                <a:gd name="T20" fmla="*/ 18 w 27"/>
                <a:gd name="T21" fmla="*/ 145 h 148"/>
                <a:gd name="T22" fmla="*/ 22 w 27"/>
                <a:gd name="T23" fmla="*/ 145 h 148"/>
                <a:gd name="T24" fmla="*/ 24 w 27"/>
                <a:gd name="T25" fmla="*/ 145 h 148"/>
                <a:gd name="T26" fmla="*/ 26 w 27"/>
                <a:gd name="T27" fmla="*/ 145 h 148"/>
                <a:gd name="T28" fmla="*/ 27 w 27"/>
                <a:gd name="T29" fmla="*/ 145 h 148"/>
                <a:gd name="T30" fmla="*/ 27 w 27"/>
                <a:gd name="T31" fmla="*/ 146 h 148"/>
                <a:gd name="T32" fmla="*/ 27 w 27"/>
                <a:gd name="T33" fmla="*/ 148 h 148"/>
                <a:gd name="T34" fmla="*/ 26 w 27"/>
                <a:gd name="T35" fmla="*/ 148 h 148"/>
                <a:gd name="T36" fmla="*/ 24 w 27"/>
                <a:gd name="T37" fmla="*/ 148 h 148"/>
                <a:gd name="T38" fmla="*/ 22 w 27"/>
                <a:gd name="T39" fmla="*/ 148 h 148"/>
                <a:gd name="T40" fmla="*/ 18 w 27"/>
                <a:gd name="T41" fmla="*/ 148 h 148"/>
                <a:gd name="T42" fmla="*/ 14 w 27"/>
                <a:gd name="T43" fmla="*/ 148 h 148"/>
                <a:gd name="T44" fmla="*/ 10 w 27"/>
                <a:gd name="T45" fmla="*/ 148 h 148"/>
                <a:gd name="T46" fmla="*/ 7 w 27"/>
                <a:gd name="T47" fmla="*/ 148 h 148"/>
                <a:gd name="T48" fmla="*/ 6 w 27"/>
                <a:gd name="T49" fmla="*/ 146 h 148"/>
                <a:gd name="T50" fmla="*/ 4 w 27"/>
                <a:gd name="T51" fmla="*/ 145 h 148"/>
                <a:gd name="T52" fmla="*/ 4 w 27"/>
                <a:gd name="T53" fmla="*/ 144 h 148"/>
                <a:gd name="T54" fmla="*/ 4 w 27"/>
                <a:gd name="T55" fmla="*/ 142 h 148"/>
                <a:gd name="T56" fmla="*/ 4 w 27"/>
                <a:gd name="T57" fmla="*/ 141 h 148"/>
                <a:gd name="T58" fmla="*/ 0 w 27"/>
                <a:gd name="T59" fmla="*/ 1 h 148"/>
                <a:gd name="T60" fmla="*/ 1 w 27"/>
                <a:gd name="T61" fmla="*/ 1 h 148"/>
                <a:gd name="T62" fmla="*/ 1 w 27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148">
                  <a:moveTo>
                    <a:pt x="1" y="0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6" y="141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7" y="145"/>
                  </a:lnTo>
                  <a:lnTo>
                    <a:pt x="9" y="145"/>
                  </a:lnTo>
                  <a:lnTo>
                    <a:pt x="10" y="145"/>
                  </a:lnTo>
                  <a:lnTo>
                    <a:pt x="14" y="145"/>
                  </a:lnTo>
                  <a:lnTo>
                    <a:pt x="18" y="145"/>
                  </a:lnTo>
                  <a:lnTo>
                    <a:pt x="22" y="145"/>
                  </a:lnTo>
                  <a:lnTo>
                    <a:pt x="24" y="145"/>
                  </a:lnTo>
                  <a:lnTo>
                    <a:pt x="26" y="145"/>
                  </a:lnTo>
                  <a:lnTo>
                    <a:pt x="27" y="145"/>
                  </a:lnTo>
                  <a:lnTo>
                    <a:pt x="27" y="146"/>
                  </a:lnTo>
                  <a:lnTo>
                    <a:pt x="27" y="148"/>
                  </a:lnTo>
                  <a:lnTo>
                    <a:pt x="26" y="148"/>
                  </a:lnTo>
                  <a:lnTo>
                    <a:pt x="24" y="148"/>
                  </a:lnTo>
                  <a:lnTo>
                    <a:pt x="22" y="148"/>
                  </a:lnTo>
                  <a:lnTo>
                    <a:pt x="18" y="148"/>
                  </a:lnTo>
                  <a:lnTo>
                    <a:pt x="14" y="148"/>
                  </a:lnTo>
                  <a:lnTo>
                    <a:pt x="10" y="148"/>
                  </a:lnTo>
                  <a:lnTo>
                    <a:pt x="7" y="148"/>
                  </a:lnTo>
                  <a:lnTo>
                    <a:pt x="6" y="146"/>
                  </a:lnTo>
                  <a:lnTo>
                    <a:pt x="4" y="145"/>
                  </a:lnTo>
                  <a:lnTo>
                    <a:pt x="4" y="144"/>
                  </a:lnTo>
                  <a:lnTo>
                    <a:pt x="4" y="142"/>
                  </a:lnTo>
                  <a:lnTo>
                    <a:pt x="4" y="14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2244"/>
            <p:cNvSpPr>
              <a:spLocks noEditPoints="1"/>
            </p:cNvSpPr>
            <p:nvPr/>
          </p:nvSpPr>
          <p:spPr bwMode="auto">
            <a:xfrm>
              <a:off x="7078663" y="969963"/>
              <a:ext cx="47625" cy="241300"/>
            </a:xfrm>
            <a:custGeom>
              <a:avLst/>
              <a:gdLst>
                <a:gd name="T0" fmla="*/ 28 w 30"/>
                <a:gd name="T1" fmla="*/ 147 h 152"/>
                <a:gd name="T2" fmla="*/ 28 w 30"/>
                <a:gd name="T3" fmla="*/ 148 h 152"/>
                <a:gd name="T4" fmla="*/ 28 w 30"/>
                <a:gd name="T5" fmla="*/ 148 h 152"/>
                <a:gd name="T6" fmla="*/ 28 w 30"/>
                <a:gd name="T7" fmla="*/ 148 h 152"/>
                <a:gd name="T8" fmla="*/ 28 w 30"/>
                <a:gd name="T9" fmla="*/ 148 h 152"/>
                <a:gd name="T10" fmla="*/ 28 w 30"/>
                <a:gd name="T11" fmla="*/ 148 h 152"/>
                <a:gd name="T12" fmla="*/ 28 w 30"/>
                <a:gd name="T13" fmla="*/ 148 h 152"/>
                <a:gd name="T14" fmla="*/ 28 w 30"/>
                <a:gd name="T15" fmla="*/ 147 h 152"/>
                <a:gd name="T16" fmla="*/ 6 w 30"/>
                <a:gd name="T17" fmla="*/ 142 h 152"/>
                <a:gd name="T18" fmla="*/ 6 w 30"/>
                <a:gd name="T19" fmla="*/ 142 h 152"/>
                <a:gd name="T20" fmla="*/ 6 w 30"/>
                <a:gd name="T21" fmla="*/ 142 h 152"/>
                <a:gd name="T22" fmla="*/ 6 w 30"/>
                <a:gd name="T23" fmla="*/ 142 h 152"/>
                <a:gd name="T24" fmla="*/ 6 w 30"/>
                <a:gd name="T25" fmla="*/ 142 h 152"/>
                <a:gd name="T26" fmla="*/ 6 w 30"/>
                <a:gd name="T27" fmla="*/ 142 h 152"/>
                <a:gd name="T28" fmla="*/ 3 w 30"/>
                <a:gd name="T29" fmla="*/ 0 h 152"/>
                <a:gd name="T30" fmla="*/ 3 w 30"/>
                <a:gd name="T31" fmla="*/ 0 h 152"/>
                <a:gd name="T32" fmla="*/ 3 w 30"/>
                <a:gd name="T33" fmla="*/ 0 h 152"/>
                <a:gd name="T34" fmla="*/ 6 w 30"/>
                <a:gd name="T35" fmla="*/ 2 h 152"/>
                <a:gd name="T36" fmla="*/ 7 w 30"/>
                <a:gd name="T37" fmla="*/ 3 h 152"/>
                <a:gd name="T38" fmla="*/ 9 w 30"/>
                <a:gd name="T39" fmla="*/ 143 h 152"/>
                <a:gd name="T40" fmla="*/ 9 w 30"/>
                <a:gd name="T41" fmla="*/ 143 h 152"/>
                <a:gd name="T42" fmla="*/ 9 w 30"/>
                <a:gd name="T43" fmla="*/ 143 h 152"/>
                <a:gd name="T44" fmla="*/ 9 w 30"/>
                <a:gd name="T45" fmla="*/ 144 h 152"/>
                <a:gd name="T46" fmla="*/ 9 w 30"/>
                <a:gd name="T47" fmla="*/ 144 h 152"/>
                <a:gd name="T48" fmla="*/ 11 w 30"/>
                <a:gd name="T49" fmla="*/ 146 h 152"/>
                <a:gd name="T50" fmla="*/ 11 w 30"/>
                <a:gd name="T51" fmla="*/ 146 h 152"/>
                <a:gd name="T52" fmla="*/ 12 w 30"/>
                <a:gd name="T53" fmla="*/ 146 h 152"/>
                <a:gd name="T54" fmla="*/ 16 w 30"/>
                <a:gd name="T55" fmla="*/ 146 h 152"/>
                <a:gd name="T56" fmla="*/ 16 w 30"/>
                <a:gd name="T57" fmla="*/ 146 h 152"/>
                <a:gd name="T58" fmla="*/ 20 w 30"/>
                <a:gd name="T59" fmla="*/ 146 h 152"/>
                <a:gd name="T60" fmla="*/ 24 w 30"/>
                <a:gd name="T61" fmla="*/ 146 h 152"/>
                <a:gd name="T62" fmla="*/ 26 w 30"/>
                <a:gd name="T63" fmla="*/ 146 h 152"/>
                <a:gd name="T64" fmla="*/ 28 w 30"/>
                <a:gd name="T65" fmla="*/ 146 h 152"/>
                <a:gd name="T66" fmla="*/ 28 w 30"/>
                <a:gd name="T67" fmla="*/ 146 h 152"/>
                <a:gd name="T68" fmla="*/ 29 w 30"/>
                <a:gd name="T69" fmla="*/ 147 h 152"/>
                <a:gd name="T70" fmla="*/ 30 w 30"/>
                <a:gd name="T71" fmla="*/ 148 h 152"/>
                <a:gd name="T72" fmla="*/ 30 w 30"/>
                <a:gd name="T73" fmla="*/ 148 h 152"/>
                <a:gd name="T74" fmla="*/ 29 w 30"/>
                <a:gd name="T75" fmla="*/ 151 h 152"/>
                <a:gd name="T76" fmla="*/ 28 w 30"/>
                <a:gd name="T77" fmla="*/ 151 h 152"/>
                <a:gd name="T78" fmla="*/ 26 w 30"/>
                <a:gd name="T79" fmla="*/ 151 h 152"/>
                <a:gd name="T80" fmla="*/ 24 w 30"/>
                <a:gd name="T81" fmla="*/ 152 h 152"/>
                <a:gd name="T82" fmla="*/ 20 w 30"/>
                <a:gd name="T83" fmla="*/ 152 h 152"/>
                <a:gd name="T84" fmla="*/ 16 w 30"/>
                <a:gd name="T85" fmla="*/ 152 h 152"/>
                <a:gd name="T86" fmla="*/ 12 w 30"/>
                <a:gd name="T87" fmla="*/ 152 h 152"/>
                <a:gd name="T88" fmla="*/ 9 w 30"/>
                <a:gd name="T89" fmla="*/ 151 h 152"/>
                <a:gd name="T90" fmla="*/ 9 w 30"/>
                <a:gd name="T91" fmla="*/ 150 h 152"/>
                <a:gd name="T92" fmla="*/ 9 w 30"/>
                <a:gd name="T93" fmla="*/ 151 h 152"/>
                <a:gd name="T94" fmla="*/ 7 w 30"/>
                <a:gd name="T95" fmla="*/ 151 h 152"/>
                <a:gd name="T96" fmla="*/ 6 w 30"/>
                <a:gd name="T97" fmla="*/ 148 h 152"/>
                <a:gd name="T98" fmla="*/ 4 w 30"/>
                <a:gd name="T99" fmla="*/ 147 h 152"/>
                <a:gd name="T100" fmla="*/ 4 w 30"/>
                <a:gd name="T101" fmla="*/ 146 h 152"/>
                <a:gd name="T102" fmla="*/ 4 w 30"/>
                <a:gd name="T103" fmla="*/ 144 h 152"/>
                <a:gd name="T104" fmla="*/ 4 w 30"/>
                <a:gd name="T105" fmla="*/ 143 h 152"/>
                <a:gd name="T106" fmla="*/ 4 w 30"/>
                <a:gd name="T107" fmla="*/ 143 h 152"/>
                <a:gd name="T108" fmla="*/ 4 w 30"/>
                <a:gd name="T109" fmla="*/ 143 h 152"/>
                <a:gd name="T110" fmla="*/ 4 w 30"/>
                <a:gd name="T111" fmla="*/ 143 h 152"/>
                <a:gd name="T112" fmla="*/ 0 w 30"/>
                <a:gd name="T113" fmla="*/ 4 h 152"/>
                <a:gd name="T114" fmla="*/ 0 w 30"/>
                <a:gd name="T115" fmla="*/ 3 h 152"/>
                <a:gd name="T116" fmla="*/ 2 w 30"/>
                <a:gd name="T117" fmla="*/ 2 h 152"/>
                <a:gd name="T118" fmla="*/ 3 w 30"/>
                <a:gd name="T1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152">
                  <a:moveTo>
                    <a:pt x="28" y="147"/>
                  </a:move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7"/>
                  </a:lnTo>
                  <a:close/>
                  <a:moveTo>
                    <a:pt x="6" y="142"/>
                  </a:move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7" y="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4"/>
                  </a:lnTo>
                  <a:lnTo>
                    <a:pt x="9" y="144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12" y="146"/>
                  </a:lnTo>
                  <a:lnTo>
                    <a:pt x="16" y="146"/>
                  </a:lnTo>
                  <a:lnTo>
                    <a:pt x="16" y="146"/>
                  </a:lnTo>
                  <a:lnTo>
                    <a:pt x="20" y="146"/>
                  </a:lnTo>
                  <a:lnTo>
                    <a:pt x="24" y="146"/>
                  </a:lnTo>
                  <a:lnTo>
                    <a:pt x="26" y="146"/>
                  </a:lnTo>
                  <a:lnTo>
                    <a:pt x="28" y="146"/>
                  </a:lnTo>
                  <a:lnTo>
                    <a:pt x="28" y="146"/>
                  </a:lnTo>
                  <a:lnTo>
                    <a:pt x="29" y="147"/>
                  </a:lnTo>
                  <a:lnTo>
                    <a:pt x="30" y="148"/>
                  </a:lnTo>
                  <a:lnTo>
                    <a:pt x="30" y="148"/>
                  </a:lnTo>
                  <a:lnTo>
                    <a:pt x="29" y="151"/>
                  </a:lnTo>
                  <a:lnTo>
                    <a:pt x="28" y="151"/>
                  </a:lnTo>
                  <a:lnTo>
                    <a:pt x="26" y="151"/>
                  </a:lnTo>
                  <a:lnTo>
                    <a:pt x="24" y="152"/>
                  </a:lnTo>
                  <a:lnTo>
                    <a:pt x="20" y="152"/>
                  </a:lnTo>
                  <a:lnTo>
                    <a:pt x="16" y="152"/>
                  </a:lnTo>
                  <a:lnTo>
                    <a:pt x="12" y="152"/>
                  </a:lnTo>
                  <a:lnTo>
                    <a:pt x="9" y="151"/>
                  </a:lnTo>
                  <a:lnTo>
                    <a:pt x="9" y="150"/>
                  </a:lnTo>
                  <a:lnTo>
                    <a:pt x="9" y="151"/>
                  </a:lnTo>
                  <a:lnTo>
                    <a:pt x="7" y="151"/>
                  </a:lnTo>
                  <a:lnTo>
                    <a:pt x="6" y="148"/>
                  </a:lnTo>
                  <a:lnTo>
                    <a:pt x="4" y="147"/>
                  </a:lnTo>
                  <a:lnTo>
                    <a:pt x="4" y="146"/>
                  </a:lnTo>
                  <a:lnTo>
                    <a:pt x="4" y="144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6994526" y="580231"/>
              <a:ext cx="152400" cy="207963"/>
              <a:chOff x="7733288" y="755650"/>
              <a:chExt cx="152400" cy="207963"/>
            </a:xfrm>
            <a:grpFill/>
          </p:grpSpPr>
          <p:sp>
            <p:nvSpPr>
              <p:cNvPr id="107" name="Freeform 2208"/>
              <p:cNvSpPr>
                <a:spLocks noEditPoints="1"/>
              </p:cNvSpPr>
              <p:nvPr/>
            </p:nvSpPr>
            <p:spPr bwMode="auto">
              <a:xfrm>
                <a:off x="7734876" y="758825"/>
                <a:ext cx="146050" cy="168275"/>
              </a:xfrm>
              <a:custGeom>
                <a:avLst/>
                <a:gdLst>
                  <a:gd name="T0" fmla="*/ 46 w 92"/>
                  <a:gd name="T1" fmla="*/ 3 h 106"/>
                  <a:gd name="T2" fmla="*/ 30 w 92"/>
                  <a:gd name="T3" fmla="*/ 7 h 106"/>
                  <a:gd name="T4" fmla="*/ 16 w 92"/>
                  <a:gd name="T5" fmla="*/ 17 h 106"/>
                  <a:gd name="T6" fmla="*/ 7 w 92"/>
                  <a:gd name="T7" fmla="*/ 33 h 106"/>
                  <a:gd name="T8" fmla="*/ 4 w 92"/>
                  <a:gd name="T9" fmla="*/ 53 h 106"/>
                  <a:gd name="T10" fmla="*/ 7 w 92"/>
                  <a:gd name="T11" fmla="*/ 72 h 106"/>
                  <a:gd name="T12" fmla="*/ 16 w 92"/>
                  <a:gd name="T13" fmla="*/ 88 h 106"/>
                  <a:gd name="T14" fmla="*/ 30 w 92"/>
                  <a:gd name="T15" fmla="*/ 98 h 106"/>
                  <a:gd name="T16" fmla="*/ 46 w 92"/>
                  <a:gd name="T17" fmla="*/ 102 h 106"/>
                  <a:gd name="T18" fmla="*/ 63 w 92"/>
                  <a:gd name="T19" fmla="*/ 98 h 106"/>
                  <a:gd name="T20" fmla="*/ 78 w 92"/>
                  <a:gd name="T21" fmla="*/ 88 h 106"/>
                  <a:gd name="T22" fmla="*/ 87 w 92"/>
                  <a:gd name="T23" fmla="*/ 72 h 106"/>
                  <a:gd name="T24" fmla="*/ 89 w 92"/>
                  <a:gd name="T25" fmla="*/ 53 h 106"/>
                  <a:gd name="T26" fmla="*/ 87 w 92"/>
                  <a:gd name="T27" fmla="*/ 33 h 106"/>
                  <a:gd name="T28" fmla="*/ 78 w 92"/>
                  <a:gd name="T29" fmla="*/ 17 h 106"/>
                  <a:gd name="T30" fmla="*/ 63 w 92"/>
                  <a:gd name="T31" fmla="*/ 7 h 106"/>
                  <a:gd name="T32" fmla="*/ 46 w 92"/>
                  <a:gd name="T33" fmla="*/ 3 h 106"/>
                  <a:gd name="T34" fmla="*/ 46 w 92"/>
                  <a:gd name="T35" fmla="*/ 0 h 106"/>
                  <a:gd name="T36" fmla="*/ 62 w 92"/>
                  <a:gd name="T37" fmla="*/ 3 h 106"/>
                  <a:gd name="T38" fmla="*/ 74 w 92"/>
                  <a:gd name="T39" fmla="*/ 9 h 106"/>
                  <a:gd name="T40" fmla="*/ 84 w 92"/>
                  <a:gd name="T41" fmla="*/ 21 h 106"/>
                  <a:gd name="T42" fmla="*/ 91 w 92"/>
                  <a:gd name="T43" fmla="*/ 36 h 106"/>
                  <a:gd name="T44" fmla="*/ 92 w 92"/>
                  <a:gd name="T45" fmla="*/ 53 h 106"/>
                  <a:gd name="T46" fmla="*/ 91 w 92"/>
                  <a:gd name="T47" fmla="*/ 70 h 106"/>
                  <a:gd name="T48" fmla="*/ 84 w 92"/>
                  <a:gd name="T49" fmla="*/ 84 h 106"/>
                  <a:gd name="T50" fmla="*/ 74 w 92"/>
                  <a:gd name="T51" fmla="*/ 96 h 106"/>
                  <a:gd name="T52" fmla="*/ 62 w 92"/>
                  <a:gd name="T53" fmla="*/ 102 h 106"/>
                  <a:gd name="T54" fmla="*/ 46 w 92"/>
                  <a:gd name="T55" fmla="*/ 106 h 106"/>
                  <a:gd name="T56" fmla="*/ 32 w 92"/>
                  <a:gd name="T57" fmla="*/ 102 h 106"/>
                  <a:gd name="T58" fmla="*/ 20 w 92"/>
                  <a:gd name="T59" fmla="*/ 96 h 106"/>
                  <a:gd name="T60" fmla="*/ 9 w 92"/>
                  <a:gd name="T61" fmla="*/ 84 h 106"/>
                  <a:gd name="T62" fmla="*/ 3 w 92"/>
                  <a:gd name="T63" fmla="*/ 70 h 106"/>
                  <a:gd name="T64" fmla="*/ 0 w 92"/>
                  <a:gd name="T65" fmla="*/ 53 h 106"/>
                  <a:gd name="T66" fmla="*/ 3 w 92"/>
                  <a:gd name="T67" fmla="*/ 36 h 106"/>
                  <a:gd name="T68" fmla="*/ 9 w 92"/>
                  <a:gd name="T69" fmla="*/ 21 h 106"/>
                  <a:gd name="T70" fmla="*/ 20 w 92"/>
                  <a:gd name="T71" fmla="*/ 9 h 106"/>
                  <a:gd name="T72" fmla="*/ 32 w 92"/>
                  <a:gd name="T73" fmla="*/ 3 h 106"/>
                  <a:gd name="T74" fmla="*/ 46 w 92"/>
                  <a:gd name="T7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2" h="106">
                    <a:moveTo>
                      <a:pt x="46" y="3"/>
                    </a:moveTo>
                    <a:lnTo>
                      <a:pt x="30" y="7"/>
                    </a:lnTo>
                    <a:lnTo>
                      <a:pt x="16" y="17"/>
                    </a:lnTo>
                    <a:lnTo>
                      <a:pt x="7" y="33"/>
                    </a:lnTo>
                    <a:lnTo>
                      <a:pt x="4" y="53"/>
                    </a:lnTo>
                    <a:lnTo>
                      <a:pt x="7" y="72"/>
                    </a:lnTo>
                    <a:lnTo>
                      <a:pt x="16" y="88"/>
                    </a:lnTo>
                    <a:lnTo>
                      <a:pt x="30" y="98"/>
                    </a:lnTo>
                    <a:lnTo>
                      <a:pt x="46" y="102"/>
                    </a:lnTo>
                    <a:lnTo>
                      <a:pt x="63" y="98"/>
                    </a:lnTo>
                    <a:lnTo>
                      <a:pt x="78" y="88"/>
                    </a:lnTo>
                    <a:lnTo>
                      <a:pt x="87" y="72"/>
                    </a:lnTo>
                    <a:lnTo>
                      <a:pt x="89" y="53"/>
                    </a:lnTo>
                    <a:lnTo>
                      <a:pt x="87" y="33"/>
                    </a:lnTo>
                    <a:lnTo>
                      <a:pt x="78" y="17"/>
                    </a:lnTo>
                    <a:lnTo>
                      <a:pt x="63" y="7"/>
                    </a:lnTo>
                    <a:lnTo>
                      <a:pt x="46" y="3"/>
                    </a:lnTo>
                    <a:close/>
                    <a:moveTo>
                      <a:pt x="46" y="0"/>
                    </a:moveTo>
                    <a:lnTo>
                      <a:pt x="62" y="3"/>
                    </a:lnTo>
                    <a:lnTo>
                      <a:pt x="74" y="9"/>
                    </a:lnTo>
                    <a:lnTo>
                      <a:pt x="84" y="21"/>
                    </a:lnTo>
                    <a:lnTo>
                      <a:pt x="91" y="36"/>
                    </a:lnTo>
                    <a:lnTo>
                      <a:pt x="92" y="53"/>
                    </a:lnTo>
                    <a:lnTo>
                      <a:pt x="91" y="70"/>
                    </a:lnTo>
                    <a:lnTo>
                      <a:pt x="84" y="84"/>
                    </a:lnTo>
                    <a:lnTo>
                      <a:pt x="74" y="96"/>
                    </a:lnTo>
                    <a:lnTo>
                      <a:pt x="62" y="102"/>
                    </a:lnTo>
                    <a:lnTo>
                      <a:pt x="46" y="106"/>
                    </a:lnTo>
                    <a:lnTo>
                      <a:pt x="32" y="102"/>
                    </a:lnTo>
                    <a:lnTo>
                      <a:pt x="20" y="96"/>
                    </a:lnTo>
                    <a:lnTo>
                      <a:pt x="9" y="84"/>
                    </a:lnTo>
                    <a:lnTo>
                      <a:pt x="3" y="70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9" y="21"/>
                    </a:lnTo>
                    <a:lnTo>
                      <a:pt x="20" y="9"/>
                    </a:lnTo>
                    <a:lnTo>
                      <a:pt x="32" y="3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2209"/>
              <p:cNvSpPr>
                <a:spLocks noEditPoints="1"/>
              </p:cNvSpPr>
              <p:nvPr/>
            </p:nvSpPr>
            <p:spPr bwMode="auto">
              <a:xfrm>
                <a:off x="7733288" y="755650"/>
                <a:ext cx="152400" cy="174625"/>
              </a:xfrm>
              <a:custGeom>
                <a:avLst/>
                <a:gdLst>
                  <a:gd name="T0" fmla="*/ 47 w 96"/>
                  <a:gd name="T1" fmla="*/ 6 h 110"/>
                  <a:gd name="T2" fmla="*/ 31 w 96"/>
                  <a:gd name="T3" fmla="*/ 10 h 110"/>
                  <a:gd name="T4" fmla="*/ 18 w 96"/>
                  <a:gd name="T5" fmla="*/ 21 h 110"/>
                  <a:gd name="T6" fmla="*/ 9 w 96"/>
                  <a:gd name="T7" fmla="*/ 36 h 110"/>
                  <a:gd name="T8" fmla="*/ 7 w 96"/>
                  <a:gd name="T9" fmla="*/ 55 h 110"/>
                  <a:gd name="T10" fmla="*/ 9 w 96"/>
                  <a:gd name="T11" fmla="*/ 74 h 110"/>
                  <a:gd name="T12" fmla="*/ 18 w 96"/>
                  <a:gd name="T13" fmla="*/ 89 h 110"/>
                  <a:gd name="T14" fmla="*/ 31 w 96"/>
                  <a:gd name="T15" fmla="*/ 99 h 110"/>
                  <a:gd name="T16" fmla="*/ 47 w 96"/>
                  <a:gd name="T17" fmla="*/ 103 h 110"/>
                  <a:gd name="T18" fmla="*/ 64 w 96"/>
                  <a:gd name="T19" fmla="*/ 99 h 110"/>
                  <a:gd name="T20" fmla="*/ 77 w 96"/>
                  <a:gd name="T21" fmla="*/ 89 h 110"/>
                  <a:gd name="T22" fmla="*/ 86 w 96"/>
                  <a:gd name="T23" fmla="*/ 74 h 110"/>
                  <a:gd name="T24" fmla="*/ 89 w 96"/>
                  <a:gd name="T25" fmla="*/ 55 h 110"/>
                  <a:gd name="T26" fmla="*/ 86 w 96"/>
                  <a:gd name="T27" fmla="*/ 36 h 110"/>
                  <a:gd name="T28" fmla="*/ 77 w 96"/>
                  <a:gd name="T29" fmla="*/ 21 h 110"/>
                  <a:gd name="T30" fmla="*/ 64 w 96"/>
                  <a:gd name="T31" fmla="*/ 10 h 110"/>
                  <a:gd name="T32" fmla="*/ 47 w 96"/>
                  <a:gd name="T33" fmla="*/ 6 h 110"/>
                  <a:gd name="T34" fmla="*/ 47 w 96"/>
                  <a:gd name="T35" fmla="*/ 0 h 110"/>
                  <a:gd name="T36" fmla="*/ 63 w 96"/>
                  <a:gd name="T37" fmla="*/ 4 h 110"/>
                  <a:gd name="T38" fmla="*/ 76 w 96"/>
                  <a:gd name="T39" fmla="*/ 11 h 110"/>
                  <a:gd name="T40" fmla="*/ 86 w 96"/>
                  <a:gd name="T41" fmla="*/ 23 h 110"/>
                  <a:gd name="T42" fmla="*/ 93 w 96"/>
                  <a:gd name="T43" fmla="*/ 38 h 110"/>
                  <a:gd name="T44" fmla="*/ 96 w 96"/>
                  <a:gd name="T45" fmla="*/ 55 h 110"/>
                  <a:gd name="T46" fmla="*/ 93 w 96"/>
                  <a:gd name="T47" fmla="*/ 72 h 110"/>
                  <a:gd name="T48" fmla="*/ 86 w 96"/>
                  <a:gd name="T49" fmla="*/ 87 h 110"/>
                  <a:gd name="T50" fmla="*/ 76 w 96"/>
                  <a:gd name="T51" fmla="*/ 99 h 110"/>
                  <a:gd name="T52" fmla="*/ 63 w 96"/>
                  <a:gd name="T53" fmla="*/ 107 h 110"/>
                  <a:gd name="T54" fmla="*/ 47 w 96"/>
                  <a:gd name="T55" fmla="*/ 110 h 110"/>
                  <a:gd name="T56" fmla="*/ 33 w 96"/>
                  <a:gd name="T57" fmla="*/ 107 h 110"/>
                  <a:gd name="T58" fmla="*/ 20 w 96"/>
                  <a:gd name="T59" fmla="*/ 99 h 110"/>
                  <a:gd name="T60" fmla="*/ 9 w 96"/>
                  <a:gd name="T61" fmla="*/ 87 h 110"/>
                  <a:gd name="T62" fmla="*/ 3 w 96"/>
                  <a:gd name="T63" fmla="*/ 72 h 110"/>
                  <a:gd name="T64" fmla="*/ 0 w 96"/>
                  <a:gd name="T65" fmla="*/ 55 h 110"/>
                  <a:gd name="T66" fmla="*/ 1 w 96"/>
                  <a:gd name="T67" fmla="*/ 55 h 110"/>
                  <a:gd name="T68" fmla="*/ 0 w 96"/>
                  <a:gd name="T69" fmla="*/ 55 h 110"/>
                  <a:gd name="T70" fmla="*/ 3 w 96"/>
                  <a:gd name="T71" fmla="*/ 38 h 110"/>
                  <a:gd name="T72" fmla="*/ 9 w 96"/>
                  <a:gd name="T73" fmla="*/ 23 h 110"/>
                  <a:gd name="T74" fmla="*/ 20 w 96"/>
                  <a:gd name="T75" fmla="*/ 11 h 110"/>
                  <a:gd name="T76" fmla="*/ 33 w 96"/>
                  <a:gd name="T77" fmla="*/ 4 h 110"/>
                  <a:gd name="T78" fmla="*/ 47 w 96"/>
                  <a:gd name="T7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10">
                    <a:moveTo>
                      <a:pt x="47" y="6"/>
                    </a:moveTo>
                    <a:lnTo>
                      <a:pt x="31" y="10"/>
                    </a:lnTo>
                    <a:lnTo>
                      <a:pt x="18" y="21"/>
                    </a:lnTo>
                    <a:lnTo>
                      <a:pt x="9" y="36"/>
                    </a:lnTo>
                    <a:lnTo>
                      <a:pt x="7" y="55"/>
                    </a:lnTo>
                    <a:lnTo>
                      <a:pt x="9" y="74"/>
                    </a:lnTo>
                    <a:lnTo>
                      <a:pt x="18" y="89"/>
                    </a:lnTo>
                    <a:lnTo>
                      <a:pt x="31" y="99"/>
                    </a:lnTo>
                    <a:lnTo>
                      <a:pt x="47" y="103"/>
                    </a:lnTo>
                    <a:lnTo>
                      <a:pt x="64" y="99"/>
                    </a:lnTo>
                    <a:lnTo>
                      <a:pt x="77" y="89"/>
                    </a:lnTo>
                    <a:lnTo>
                      <a:pt x="86" y="74"/>
                    </a:lnTo>
                    <a:lnTo>
                      <a:pt x="89" y="55"/>
                    </a:lnTo>
                    <a:lnTo>
                      <a:pt x="86" y="36"/>
                    </a:lnTo>
                    <a:lnTo>
                      <a:pt x="77" y="21"/>
                    </a:lnTo>
                    <a:lnTo>
                      <a:pt x="64" y="10"/>
                    </a:lnTo>
                    <a:lnTo>
                      <a:pt x="47" y="6"/>
                    </a:lnTo>
                    <a:close/>
                    <a:moveTo>
                      <a:pt x="47" y="0"/>
                    </a:moveTo>
                    <a:lnTo>
                      <a:pt x="63" y="4"/>
                    </a:lnTo>
                    <a:lnTo>
                      <a:pt x="76" y="11"/>
                    </a:lnTo>
                    <a:lnTo>
                      <a:pt x="86" y="23"/>
                    </a:lnTo>
                    <a:lnTo>
                      <a:pt x="93" y="38"/>
                    </a:lnTo>
                    <a:lnTo>
                      <a:pt x="96" y="55"/>
                    </a:lnTo>
                    <a:lnTo>
                      <a:pt x="93" y="72"/>
                    </a:lnTo>
                    <a:lnTo>
                      <a:pt x="86" y="87"/>
                    </a:lnTo>
                    <a:lnTo>
                      <a:pt x="76" y="99"/>
                    </a:lnTo>
                    <a:lnTo>
                      <a:pt x="63" y="107"/>
                    </a:lnTo>
                    <a:lnTo>
                      <a:pt x="47" y="110"/>
                    </a:lnTo>
                    <a:lnTo>
                      <a:pt x="33" y="107"/>
                    </a:lnTo>
                    <a:lnTo>
                      <a:pt x="20" y="99"/>
                    </a:lnTo>
                    <a:lnTo>
                      <a:pt x="9" y="87"/>
                    </a:lnTo>
                    <a:lnTo>
                      <a:pt x="3" y="72"/>
                    </a:lnTo>
                    <a:lnTo>
                      <a:pt x="0" y="55"/>
                    </a:lnTo>
                    <a:lnTo>
                      <a:pt x="1" y="55"/>
                    </a:lnTo>
                    <a:lnTo>
                      <a:pt x="0" y="55"/>
                    </a:lnTo>
                    <a:lnTo>
                      <a:pt x="3" y="38"/>
                    </a:lnTo>
                    <a:lnTo>
                      <a:pt x="9" y="23"/>
                    </a:lnTo>
                    <a:lnTo>
                      <a:pt x="20" y="11"/>
                    </a:lnTo>
                    <a:lnTo>
                      <a:pt x="33" y="4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2210"/>
              <p:cNvSpPr>
                <a:spLocks/>
              </p:cNvSpPr>
              <p:nvPr/>
            </p:nvSpPr>
            <p:spPr bwMode="auto">
              <a:xfrm>
                <a:off x="7787263" y="790575"/>
                <a:ext cx="7938" cy="4763"/>
              </a:xfrm>
              <a:custGeom>
                <a:avLst/>
                <a:gdLst>
                  <a:gd name="T0" fmla="*/ 1 w 5"/>
                  <a:gd name="T1" fmla="*/ 0 h 3"/>
                  <a:gd name="T2" fmla="*/ 4 w 5"/>
                  <a:gd name="T3" fmla="*/ 0 h 3"/>
                  <a:gd name="T4" fmla="*/ 4 w 5"/>
                  <a:gd name="T5" fmla="*/ 0 h 3"/>
                  <a:gd name="T6" fmla="*/ 5 w 5"/>
                  <a:gd name="T7" fmla="*/ 1 h 3"/>
                  <a:gd name="T8" fmla="*/ 4 w 5"/>
                  <a:gd name="T9" fmla="*/ 3 h 3"/>
                  <a:gd name="T10" fmla="*/ 4 w 5"/>
                  <a:gd name="T11" fmla="*/ 3 h 3"/>
                  <a:gd name="T12" fmla="*/ 1 w 5"/>
                  <a:gd name="T13" fmla="*/ 3 h 3"/>
                  <a:gd name="T14" fmla="*/ 0 w 5"/>
                  <a:gd name="T15" fmla="*/ 3 h 3"/>
                  <a:gd name="T16" fmla="*/ 0 w 5"/>
                  <a:gd name="T17" fmla="*/ 1 h 3"/>
                  <a:gd name="T18" fmla="*/ 0 w 5"/>
                  <a:gd name="T19" fmla="*/ 0 h 3"/>
                  <a:gd name="T20" fmla="*/ 1 w 5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2211"/>
              <p:cNvSpPr>
                <a:spLocks/>
              </p:cNvSpPr>
              <p:nvPr/>
            </p:nvSpPr>
            <p:spPr bwMode="auto">
              <a:xfrm>
                <a:off x="7782501" y="788988"/>
                <a:ext cx="15875" cy="7938"/>
              </a:xfrm>
              <a:custGeom>
                <a:avLst/>
                <a:gdLst>
                  <a:gd name="T0" fmla="*/ 4 w 10"/>
                  <a:gd name="T1" fmla="*/ 0 h 5"/>
                  <a:gd name="T2" fmla="*/ 7 w 10"/>
                  <a:gd name="T3" fmla="*/ 0 h 5"/>
                  <a:gd name="T4" fmla="*/ 8 w 10"/>
                  <a:gd name="T5" fmla="*/ 0 h 5"/>
                  <a:gd name="T6" fmla="*/ 10 w 10"/>
                  <a:gd name="T7" fmla="*/ 2 h 5"/>
                  <a:gd name="T8" fmla="*/ 8 w 10"/>
                  <a:gd name="T9" fmla="*/ 5 h 5"/>
                  <a:gd name="T10" fmla="*/ 7 w 10"/>
                  <a:gd name="T11" fmla="*/ 5 h 5"/>
                  <a:gd name="T12" fmla="*/ 4 w 10"/>
                  <a:gd name="T13" fmla="*/ 5 h 5"/>
                  <a:gd name="T14" fmla="*/ 2 w 10"/>
                  <a:gd name="T15" fmla="*/ 5 h 5"/>
                  <a:gd name="T16" fmla="*/ 0 w 10"/>
                  <a:gd name="T17" fmla="*/ 2 h 5"/>
                  <a:gd name="T18" fmla="*/ 2 w 10"/>
                  <a:gd name="T19" fmla="*/ 0 h 5"/>
                  <a:gd name="T20" fmla="*/ 4 w 10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5">
                    <a:moveTo>
                      <a:pt x="4" y="0"/>
                    </a:moveTo>
                    <a:lnTo>
                      <a:pt x="7" y="0"/>
                    </a:lnTo>
                    <a:lnTo>
                      <a:pt x="8" y="0"/>
                    </a:lnTo>
                    <a:lnTo>
                      <a:pt x="10" y="2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2212"/>
              <p:cNvSpPr>
                <a:spLocks/>
              </p:cNvSpPr>
              <p:nvPr/>
            </p:nvSpPr>
            <p:spPr bwMode="auto">
              <a:xfrm>
                <a:off x="7825363" y="784225"/>
                <a:ext cx="11113" cy="6350"/>
              </a:xfrm>
              <a:custGeom>
                <a:avLst/>
                <a:gdLst>
                  <a:gd name="T0" fmla="*/ 5 w 7"/>
                  <a:gd name="T1" fmla="*/ 0 h 4"/>
                  <a:gd name="T2" fmla="*/ 6 w 7"/>
                  <a:gd name="T3" fmla="*/ 0 h 4"/>
                  <a:gd name="T4" fmla="*/ 7 w 7"/>
                  <a:gd name="T5" fmla="*/ 0 h 4"/>
                  <a:gd name="T6" fmla="*/ 6 w 7"/>
                  <a:gd name="T7" fmla="*/ 1 h 4"/>
                  <a:gd name="T8" fmla="*/ 6 w 7"/>
                  <a:gd name="T9" fmla="*/ 3 h 4"/>
                  <a:gd name="T10" fmla="*/ 2 w 7"/>
                  <a:gd name="T11" fmla="*/ 4 h 4"/>
                  <a:gd name="T12" fmla="*/ 1 w 7"/>
                  <a:gd name="T13" fmla="*/ 4 h 4"/>
                  <a:gd name="T14" fmla="*/ 1 w 7"/>
                  <a:gd name="T15" fmla="*/ 4 h 4"/>
                  <a:gd name="T16" fmla="*/ 0 w 7"/>
                  <a:gd name="T17" fmla="*/ 3 h 4"/>
                  <a:gd name="T18" fmla="*/ 0 w 7"/>
                  <a:gd name="T19" fmla="*/ 1 h 4"/>
                  <a:gd name="T20" fmla="*/ 1 w 7"/>
                  <a:gd name="T21" fmla="*/ 1 h 4"/>
                  <a:gd name="T22" fmla="*/ 5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lnTo>
                      <a:pt x="6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3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2213"/>
              <p:cNvSpPr>
                <a:spLocks noEditPoints="1"/>
              </p:cNvSpPr>
              <p:nvPr/>
            </p:nvSpPr>
            <p:spPr bwMode="auto">
              <a:xfrm>
                <a:off x="7822188" y="779463"/>
                <a:ext cx="17463" cy="12700"/>
              </a:xfrm>
              <a:custGeom>
                <a:avLst/>
                <a:gdLst>
                  <a:gd name="T0" fmla="*/ 3 w 11"/>
                  <a:gd name="T1" fmla="*/ 6 h 8"/>
                  <a:gd name="T2" fmla="*/ 2 w 11"/>
                  <a:gd name="T3" fmla="*/ 6 h 8"/>
                  <a:gd name="T4" fmla="*/ 3 w 11"/>
                  <a:gd name="T5" fmla="*/ 6 h 8"/>
                  <a:gd name="T6" fmla="*/ 3 w 11"/>
                  <a:gd name="T7" fmla="*/ 6 h 8"/>
                  <a:gd name="T8" fmla="*/ 3 w 11"/>
                  <a:gd name="T9" fmla="*/ 6 h 8"/>
                  <a:gd name="T10" fmla="*/ 7 w 11"/>
                  <a:gd name="T11" fmla="*/ 0 h 8"/>
                  <a:gd name="T12" fmla="*/ 9 w 11"/>
                  <a:gd name="T13" fmla="*/ 2 h 8"/>
                  <a:gd name="T14" fmla="*/ 11 w 11"/>
                  <a:gd name="T15" fmla="*/ 3 h 8"/>
                  <a:gd name="T16" fmla="*/ 11 w 11"/>
                  <a:gd name="T17" fmla="*/ 4 h 8"/>
                  <a:gd name="T18" fmla="*/ 9 w 11"/>
                  <a:gd name="T19" fmla="*/ 6 h 8"/>
                  <a:gd name="T20" fmla="*/ 8 w 11"/>
                  <a:gd name="T21" fmla="*/ 7 h 8"/>
                  <a:gd name="T22" fmla="*/ 4 w 11"/>
                  <a:gd name="T23" fmla="*/ 8 h 8"/>
                  <a:gd name="T24" fmla="*/ 3 w 11"/>
                  <a:gd name="T25" fmla="*/ 8 h 8"/>
                  <a:gd name="T26" fmla="*/ 2 w 11"/>
                  <a:gd name="T27" fmla="*/ 8 h 8"/>
                  <a:gd name="T28" fmla="*/ 0 w 11"/>
                  <a:gd name="T29" fmla="*/ 7 h 8"/>
                  <a:gd name="T30" fmla="*/ 0 w 11"/>
                  <a:gd name="T31" fmla="*/ 7 h 8"/>
                  <a:gd name="T32" fmla="*/ 0 w 11"/>
                  <a:gd name="T33" fmla="*/ 6 h 8"/>
                  <a:gd name="T34" fmla="*/ 0 w 11"/>
                  <a:gd name="T35" fmla="*/ 4 h 8"/>
                  <a:gd name="T36" fmla="*/ 3 w 11"/>
                  <a:gd name="T37" fmla="*/ 3 h 8"/>
                  <a:gd name="T38" fmla="*/ 7 w 11"/>
                  <a:gd name="T39" fmla="*/ 2 h 8"/>
                  <a:gd name="T40" fmla="*/ 7 w 11"/>
                  <a:gd name="T4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" h="8">
                    <a:moveTo>
                      <a:pt x="3" y="6"/>
                    </a:moveTo>
                    <a:lnTo>
                      <a:pt x="2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  <a:moveTo>
                      <a:pt x="7" y="0"/>
                    </a:moveTo>
                    <a:lnTo>
                      <a:pt x="9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2214"/>
              <p:cNvSpPr>
                <a:spLocks/>
              </p:cNvSpPr>
              <p:nvPr/>
            </p:nvSpPr>
            <p:spPr bwMode="auto">
              <a:xfrm>
                <a:off x="7760276" y="819150"/>
                <a:ext cx="100013" cy="44450"/>
              </a:xfrm>
              <a:custGeom>
                <a:avLst/>
                <a:gdLst>
                  <a:gd name="T0" fmla="*/ 60 w 63"/>
                  <a:gd name="T1" fmla="*/ 0 h 28"/>
                  <a:gd name="T2" fmla="*/ 62 w 63"/>
                  <a:gd name="T3" fmla="*/ 2 h 28"/>
                  <a:gd name="T4" fmla="*/ 63 w 63"/>
                  <a:gd name="T5" fmla="*/ 2 h 28"/>
                  <a:gd name="T6" fmla="*/ 62 w 63"/>
                  <a:gd name="T7" fmla="*/ 3 h 28"/>
                  <a:gd name="T8" fmla="*/ 60 w 63"/>
                  <a:gd name="T9" fmla="*/ 5 h 28"/>
                  <a:gd name="T10" fmla="*/ 55 w 63"/>
                  <a:gd name="T11" fmla="*/ 12 h 28"/>
                  <a:gd name="T12" fmla="*/ 47 w 63"/>
                  <a:gd name="T13" fmla="*/ 19 h 28"/>
                  <a:gd name="T14" fmla="*/ 39 w 63"/>
                  <a:gd name="T15" fmla="*/ 25 h 28"/>
                  <a:gd name="T16" fmla="*/ 30 w 63"/>
                  <a:gd name="T17" fmla="*/ 28 h 28"/>
                  <a:gd name="T18" fmla="*/ 30 w 63"/>
                  <a:gd name="T19" fmla="*/ 28 h 28"/>
                  <a:gd name="T20" fmla="*/ 22 w 63"/>
                  <a:gd name="T21" fmla="*/ 26 h 28"/>
                  <a:gd name="T22" fmla="*/ 14 w 63"/>
                  <a:gd name="T23" fmla="*/ 24 h 28"/>
                  <a:gd name="T24" fmla="*/ 8 w 63"/>
                  <a:gd name="T25" fmla="*/ 20 h 28"/>
                  <a:gd name="T26" fmla="*/ 3 w 63"/>
                  <a:gd name="T27" fmla="*/ 17 h 28"/>
                  <a:gd name="T28" fmla="*/ 1 w 63"/>
                  <a:gd name="T29" fmla="*/ 16 h 28"/>
                  <a:gd name="T30" fmla="*/ 1 w 63"/>
                  <a:gd name="T31" fmla="*/ 16 h 28"/>
                  <a:gd name="T32" fmla="*/ 0 w 63"/>
                  <a:gd name="T33" fmla="*/ 15 h 28"/>
                  <a:gd name="T34" fmla="*/ 1 w 63"/>
                  <a:gd name="T35" fmla="*/ 13 h 28"/>
                  <a:gd name="T36" fmla="*/ 1 w 63"/>
                  <a:gd name="T37" fmla="*/ 13 h 28"/>
                  <a:gd name="T38" fmla="*/ 3 w 63"/>
                  <a:gd name="T39" fmla="*/ 13 h 28"/>
                  <a:gd name="T40" fmla="*/ 3 w 63"/>
                  <a:gd name="T41" fmla="*/ 13 h 28"/>
                  <a:gd name="T42" fmla="*/ 4 w 63"/>
                  <a:gd name="T43" fmla="*/ 15 h 28"/>
                  <a:gd name="T44" fmla="*/ 7 w 63"/>
                  <a:gd name="T45" fmla="*/ 16 h 28"/>
                  <a:gd name="T46" fmla="*/ 9 w 63"/>
                  <a:gd name="T47" fmla="*/ 17 h 28"/>
                  <a:gd name="T48" fmla="*/ 12 w 63"/>
                  <a:gd name="T49" fmla="*/ 20 h 28"/>
                  <a:gd name="T50" fmla="*/ 17 w 63"/>
                  <a:gd name="T51" fmla="*/ 21 h 28"/>
                  <a:gd name="T52" fmla="*/ 21 w 63"/>
                  <a:gd name="T53" fmla="*/ 24 h 28"/>
                  <a:gd name="T54" fmla="*/ 26 w 63"/>
                  <a:gd name="T55" fmla="*/ 25 h 28"/>
                  <a:gd name="T56" fmla="*/ 30 w 63"/>
                  <a:gd name="T57" fmla="*/ 25 h 28"/>
                  <a:gd name="T58" fmla="*/ 30 w 63"/>
                  <a:gd name="T59" fmla="*/ 25 h 28"/>
                  <a:gd name="T60" fmla="*/ 34 w 63"/>
                  <a:gd name="T61" fmla="*/ 25 h 28"/>
                  <a:gd name="T62" fmla="*/ 38 w 63"/>
                  <a:gd name="T63" fmla="*/ 22 h 28"/>
                  <a:gd name="T64" fmla="*/ 42 w 63"/>
                  <a:gd name="T65" fmla="*/ 20 h 28"/>
                  <a:gd name="T66" fmla="*/ 46 w 63"/>
                  <a:gd name="T67" fmla="*/ 17 h 28"/>
                  <a:gd name="T68" fmla="*/ 48 w 63"/>
                  <a:gd name="T69" fmla="*/ 13 h 28"/>
                  <a:gd name="T70" fmla="*/ 52 w 63"/>
                  <a:gd name="T71" fmla="*/ 9 h 28"/>
                  <a:gd name="T72" fmla="*/ 55 w 63"/>
                  <a:gd name="T73" fmla="*/ 7 h 28"/>
                  <a:gd name="T74" fmla="*/ 58 w 63"/>
                  <a:gd name="T75" fmla="*/ 4 h 28"/>
                  <a:gd name="T76" fmla="*/ 59 w 63"/>
                  <a:gd name="T77" fmla="*/ 2 h 28"/>
                  <a:gd name="T78" fmla="*/ 60 w 63"/>
                  <a:gd name="T79" fmla="*/ 2 h 28"/>
                  <a:gd name="T80" fmla="*/ 60 w 63"/>
                  <a:gd name="T8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28">
                    <a:moveTo>
                      <a:pt x="60" y="0"/>
                    </a:moveTo>
                    <a:lnTo>
                      <a:pt x="62" y="2"/>
                    </a:lnTo>
                    <a:lnTo>
                      <a:pt x="63" y="2"/>
                    </a:lnTo>
                    <a:lnTo>
                      <a:pt x="62" y="3"/>
                    </a:lnTo>
                    <a:lnTo>
                      <a:pt x="60" y="5"/>
                    </a:lnTo>
                    <a:lnTo>
                      <a:pt x="55" y="12"/>
                    </a:lnTo>
                    <a:lnTo>
                      <a:pt x="47" y="19"/>
                    </a:lnTo>
                    <a:lnTo>
                      <a:pt x="39" y="25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22" y="26"/>
                    </a:lnTo>
                    <a:lnTo>
                      <a:pt x="14" y="24"/>
                    </a:lnTo>
                    <a:lnTo>
                      <a:pt x="8" y="20"/>
                    </a:lnTo>
                    <a:lnTo>
                      <a:pt x="3" y="17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5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4" y="15"/>
                    </a:lnTo>
                    <a:lnTo>
                      <a:pt x="7" y="16"/>
                    </a:lnTo>
                    <a:lnTo>
                      <a:pt x="9" y="17"/>
                    </a:lnTo>
                    <a:lnTo>
                      <a:pt x="12" y="20"/>
                    </a:lnTo>
                    <a:lnTo>
                      <a:pt x="17" y="21"/>
                    </a:lnTo>
                    <a:lnTo>
                      <a:pt x="21" y="24"/>
                    </a:lnTo>
                    <a:lnTo>
                      <a:pt x="26" y="25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8" y="13"/>
                    </a:lnTo>
                    <a:lnTo>
                      <a:pt x="52" y="9"/>
                    </a:lnTo>
                    <a:lnTo>
                      <a:pt x="55" y="7"/>
                    </a:lnTo>
                    <a:lnTo>
                      <a:pt x="58" y="4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2216"/>
              <p:cNvSpPr>
                <a:spLocks/>
              </p:cNvSpPr>
              <p:nvPr/>
            </p:nvSpPr>
            <p:spPr bwMode="auto">
              <a:xfrm>
                <a:off x="7758688" y="817563"/>
                <a:ext cx="103188" cy="49213"/>
              </a:xfrm>
              <a:custGeom>
                <a:avLst/>
                <a:gdLst>
                  <a:gd name="T0" fmla="*/ 63 w 65"/>
                  <a:gd name="T1" fmla="*/ 0 h 31"/>
                  <a:gd name="T2" fmla="*/ 64 w 65"/>
                  <a:gd name="T3" fmla="*/ 1 h 31"/>
                  <a:gd name="T4" fmla="*/ 65 w 65"/>
                  <a:gd name="T5" fmla="*/ 3 h 31"/>
                  <a:gd name="T6" fmla="*/ 65 w 65"/>
                  <a:gd name="T7" fmla="*/ 4 h 31"/>
                  <a:gd name="T8" fmla="*/ 64 w 65"/>
                  <a:gd name="T9" fmla="*/ 5 h 31"/>
                  <a:gd name="T10" fmla="*/ 64 w 65"/>
                  <a:gd name="T11" fmla="*/ 5 h 31"/>
                  <a:gd name="T12" fmla="*/ 64 w 65"/>
                  <a:gd name="T13" fmla="*/ 5 h 31"/>
                  <a:gd name="T14" fmla="*/ 64 w 65"/>
                  <a:gd name="T15" fmla="*/ 6 h 31"/>
                  <a:gd name="T16" fmla="*/ 63 w 65"/>
                  <a:gd name="T17" fmla="*/ 8 h 31"/>
                  <a:gd name="T18" fmla="*/ 61 w 65"/>
                  <a:gd name="T19" fmla="*/ 9 h 31"/>
                  <a:gd name="T20" fmla="*/ 57 w 65"/>
                  <a:gd name="T21" fmla="*/ 13 h 31"/>
                  <a:gd name="T22" fmla="*/ 53 w 65"/>
                  <a:gd name="T23" fmla="*/ 17 h 31"/>
                  <a:gd name="T24" fmla="*/ 43 w 65"/>
                  <a:gd name="T25" fmla="*/ 26 h 31"/>
                  <a:gd name="T26" fmla="*/ 32 w 65"/>
                  <a:gd name="T27" fmla="*/ 31 h 31"/>
                  <a:gd name="T28" fmla="*/ 31 w 65"/>
                  <a:gd name="T29" fmla="*/ 31 h 31"/>
                  <a:gd name="T30" fmla="*/ 21 w 65"/>
                  <a:gd name="T31" fmla="*/ 29 h 31"/>
                  <a:gd name="T32" fmla="*/ 10 w 65"/>
                  <a:gd name="T33" fmla="*/ 25 h 31"/>
                  <a:gd name="T34" fmla="*/ 4 w 65"/>
                  <a:gd name="T35" fmla="*/ 20 h 31"/>
                  <a:gd name="T36" fmla="*/ 4 w 65"/>
                  <a:gd name="T37" fmla="*/ 20 h 31"/>
                  <a:gd name="T38" fmla="*/ 1 w 65"/>
                  <a:gd name="T39" fmla="*/ 18 h 31"/>
                  <a:gd name="T40" fmla="*/ 0 w 65"/>
                  <a:gd name="T41" fmla="*/ 17 h 31"/>
                  <a:gd name="T42" fmla="*/ 0 w 65"/>
                  <a:gd name="T43" fmla="*/ 16 h 31"/>
                  <a:gd name="T44" fmla="*/ 1 w 65"/>
                  <a:gd name="T45" fmla="*/ 14 h 31"/>
                  <a:gd name="T46" fmla="*/ 1 w 65"/>
                  <a:gd name="T47" fmla="*/ 13 h 31"/>
                  <a:gd name="T48" fmla="*/ 2 w 65"/>
                  <a:gd name="T49" fmla="*/ 13 h 31"/>
                  <a:gd name="T50" fmla="*/ 5 w 65"/>
                  <a:gd name="T51" fmla="*/ 13 h 31"/>
                  <a:gd name="T52" fmla="*/ 5 w 65"/>
                  <a:gd name="T53" fmla="*/ 13 h 31"/>
                  <a:gd name="T54" fmla="*/ 5 w 65"/>
                  <a:gd name="T55" fmla="*/ 13 h 31"/>
                  <a:gd name="T56" fmla="*/ 5 w 65"/>
                  <a:gd name="T57" fmla="*/ 13 h 31"/>
                  <a:gd name="T58" fmla="*/ 5 w 65"/>
                  <a:gd name="T59" fmla="*/ 13 h 31"/>
                  <a:gd name="T60" fmla="*/ 5 w 65"/>
                  <a:gd name="T61" fmla="*/ 13 h 31"/>
                  <a:gd name="T62" fmla="*/ 5 w 65"/>
                  <a:gd name="T63" fmla="*/ 13 h 31"/>
                  <a:gd name="T64" fmla="*/ 5 w 65"/>
                  <a:gd name="T65" fmla="*/ 13 h 31"/>
                  <a:gd name="T66" fmla="*/ 5 w 65"/>
                  <a:gd name="T67" fmla="*/ 14 h 31"/>
                  <a:gd name="T68" fmla="*/ 8 w 65"/>
                  <a:gd name="T69" fmla="*/ 16 h 31"/>
                  <a:gd name="T70" fmla="*/ 10 w 65"/>
                  <a:gd name="T71" fmla="*/ 17 h 31"/>
                  <a:gd name="T72" fmla="*/ 14 w 65"/>
                  <a:gd name="T73" fmla="*/ 20 h 31"/>
                  <a:gd name="T74" fmla="*/ 18 w 65"/>
                  <a:gd name="T75" fmla="*/ 21 h 31"/>
                  <a:gd name="T76" fmla="*/ 22 w 65"/>
                  <a:gd name="T77" fmla="*/ 23 h 31"/>
                  <a:gd name="T78" fmla="*/ 27 w 65"/>
                  <a:gd name="T79" fmla="*/ 25 h 31"/>
                  <a:gd name="T80" fmla="*/ 31 w 65"/>
                  <a:gd name="T81" fmla="*/ 25 h 31"/>
                  <a:gd name="T82" fmla="*/ 31 w 65"/>
                  <a:gd name="T83" fmla="*/ 25 h 31"/>
                  <a:gd name="T84" fmla="*/ 31 w 65"/>
                  <a:gd name="T85" fmla="*/ 25 h 31"/>
                  <a:gd name="T86" fmla="*/ 34 w 65"/>
                  <a:gd name="T87" fmla="*/ 25 h 31"/>
                  <a:gd name="T88" fmla="*/ 38 w 65"/>
                  <a:gd name="T89" fmla="*/ 22 h 31"/>
                  <a:gd name="T90" fmla="*/ 42 w 65"/>
                  <a:gd name="T91" fmla="*/ 20 h 31"/>
                  <a:gd name="T92" fmla="*/ 46 w 65"/>
                  <a:gd name="T93" fmla="*/ 17 h 31"/>
                  <a:gd name="T94" fmla="*/ 49 w 65"/>
                  <a:gd name="T95" fmla="*/ 13 h 31"/>
                  <a:gd name="T96" fmla="*/ 52 w 65"/>
                  <a:gd name="T97" fmla="*/ 9 h 31"/>
                  <a:gd name="T98" fmla="*/ 55 w 65"/>
                  <a:gd name="T99" fmla="*/ 6 h 31"/>
                  <a:gd name="T100" fmla="*/ 57 w 65"/>
                  <a:gd name="T101" fmla="*/ 4 h 31"/>
                  <a:gd name="T102" fmla="*/ 59 w 65"/>
                  <a:gd name="T103" fmla="*/ 3 h 31"/>
                  <a:gd name="T104" fmla="*/ 60 w 65"/>
                  <a:gd name="T105" fmla="*/ 1 h 31"/>
                  <a:gd name="T106" fmla="*/ 61 w 65"/>
                  <a:gd name="T107" fmla="*/ 1 h 31"/>
                  <a:gd name="T108" fmla="*/ 63 w 65"/>
                  <a:gd name="T10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" h="31">
                    <a:moveTo>
                      <a:pt x="63" y="0"/>
                    </a:moveTo>
                    <a:lnTo>
                      <a:pt x="64" y="1"/>
                    </a:lnTo>
                    <a:lnTo>
                      <a:pt x="65" y="3"/>
                    </a:lnTo>
                    <a:lnTo>
                      <a:pt x="65" y="4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6"/>
                    </a:lnTo>
                    <a:lnTo>
                      <a:pt x="63" y="8"/>
                    </a:lnTo>
                    <a:lnTo>
                      <a:pt x="61" y="9"/>
                    </a:lnTo>
                    <a:lnTo>
                      <a:pt x="57" y="13"/>
                    </a:lnTo>
                    <a:lnTo>
                      <a:pt x="53" y="17"/>
                    </a:lnTo>
                    <a:lnTo>
                      <a:pt x="43" y="26"/>
                    </a:lnTo>
                    <a:lnTo>
                      <a:pt x="32" y="31"/>
                    </a:lnTo>
                    <a:lnTo>
                      <a:pt x="31" y="31"/>
                    </a:lnTo>
                    <a:lnTo>
                      <a:pt x="21" y="29"/>
                    </a:lnTo>
                    <a:lnTo>
                      <a:pt x="10" y="25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1" y="18"/>
                    </a:lnTo>
                    <a:lnTo>
                      <a:pt x="0" y="17"/>
                    </a:lnTo>
                    <a:lnTo>
                      <a:pt x="0" y="16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4"/>
                    </a:lnTo>
                    <a:lnTo>
                      <a:pt x="8" y="16"/>
                    </a:lnTo>
                    <a:lnTo>
                      <a:pt x="10" y="17"/>
                    </a:lnTo>
                    <a:lnTo>
                      <a:pt x="14" y="20"/>
                    </a:lnTo>
                    <a:lnTo>
                      <a:pt x="18" y="21"/>
                    </a:lnTo>
                    <a:lnTo>
                      <a:pt x="22" y="23"/>
                    </a:lnTo>
                    <a:lnTo>
                      <a:pt x="27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9" y="13"/>
                    </a:lnTo>
                    <a:lnTo>
                      <a:pt x="52" y="9"/>
                    </a:lnTo>
                    <a:lnTo>
                      <a:pt x="55" y="6"/>
                    </a:lnTo>
                    <a:lnTo>
                      <a:pt x="57" y="4"/>
                    </a:lnTo>
                    <a:lnTo>
                      <a:pt x="59" y="3"/>
                    </a:lnTo>
                    <a:lnTo>
                      <a:pt x="60" y="1"/>
                    </a:lnTo>
                    <a:lnTo>
                      <a:pt x="61" y="1"/>
                    </a:lnTo>
                    <a:lnTo>
                      <a:pt x="6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2217"/>
              <p:cNvSpPr>
                <a:spLocks/>
              </p:cNvSpPr>
              <p:nvPr/>
            </p:nvSpPr>
            <p:spPr bwMode="auto">
              <a:xfrm>
                <a:off x="7849176" y="815975"/>
                <a:ext cx="17463" cy="11113"/>
              </a:xfrm>
              <a:custGeom>
                <a:avLst/>
                <a:gdLst>
                  <a:gd name="T0" fmla="*/ 2 w 11"/>
                  <a:gd name="T1" fmla="*/ 0 h 7"/>
                  <a:gd name="T2" fmla="*/ 4 w 11"/>
                  <a:gd name="T3" fmla="*/ 1 h 7"/>
                  <a:gd name="T4" fmla="*/ 7 w 11"/>
                  <a:gd name="T5" fmla="*/ 2 h 7"/>
                  <a:gd name="T6" fmla="*/ 8 w 11"/>
                  <a:gd name="T7" fmla="*/ 4 h 7"/>
                  <a:gd name="T8" fmla="*/ 9 w 11"/>
                  <a:gd name="T9" fmla="*/ 5 h 7"/>
                  <a:gd name="T10" fmla="*/ 11 w 11"/>
                  <a:gd name="T11" fmla="*/ 5 h 7"/>
                  <a:gd name="T12" fmla="*/ 11 w 11"/>
                  <a:gd name="T13" fmla="*/ 5 h 7"/>
                  <a:gd name="T14" fmla="*/ 11 w 11"/>
                  <a:gd name="T15" fmla="*/ 6 h 7"/>
                  <a:gd name="T16" fmla="*/ 9 w 11"/>
                  <a:gd name="T17" fmla="*/ 7 h 7"/>
                  <a:gd name="T18" fmla="*/ 8 w 11"/>
                  <a:gd name="T19" fmla="*/ 7 h 7"/>
                  <a:gd name="T20" fmla="*/ 8 w 11"/>
                  <a:gd name="T21" fmla="*/ 6 h 7"/>
                  <a:gd name="T22" fmla="*/ 7 w 11"/>
                  <a:gd name="T23" fmla="*/ 6 h 7"/>
                  <a:gd name="T24" fmla="*/ 4 w 11"/>
                  <a:gd name="T25" fmla="*/ 5 h 7"/>
                  <a:gd name="T26" fmla="*/ 3 w 11"/>
                  <a:gd name="T27" fmla="*/ 4 h 7"/>
                  <a:gd name="T28" fmla="*/ 2 w 11"/>
                  <a:gd name="T29" fmla="*/ 4 h 7"/>
                  <a:gd name="T30" fmla="*/ 2 w 11"/>
                  <a:gd name="T31" fmla="*/ 4 h 7"/>
                  <a:gd name="T32" fmla="*/ 0 w 11"/>
                  <a:gd name="T33" fmla="*/ 2 h 7"/>
                  <a:gd name="T34" fmla="*/ 0 w 11"/>
                  <a:gd name="T35" fmla="*/ 2 h 7"/>
                  <a:gd name="T36" fmla="*/ 0 w 11"/>
                  <a:gd name="T37" fmla="*/ 1 h 7"/>
                  <a:gd name="T38" fmla="*/ 2 w 11"/>
                  <a:gd name="T3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" h="7">
                    <a:moveTo>
                      <a:pt x="2" y="0"/>
                    </a:moveTo>
                    <a:lnTo>
                      <a:pt x="4" y="1"/>
                    </a:lnTo>
                    <a:lnTo>
                      <a:pt x="7" y="2"/>
                    </a:lnTo>
                    <a:lnTo>
                      <a:pt x="8" y="4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6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8" y="6"/>
                    </a:lnTo>
                    <a:lnTo>
                      <a:pt x="7" y="6"/>
                    </a:lnTo>
                    <a:lnTo>
                      <a:pt x="4" y="5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2218"/>
              <p:cNvSpPr>
                <a:spLocks/>
              </p:cNvSpPr>
              <p:nvPr/>
            </p:nvSpPr>
            <p:spPr bwMode="auto">
              <a:xfrm>
                <a:off x="7846001" y="812800"/>
                <a:ext cx="22225" cy="17463"/>
              </a:xfrm>
              <a:custGeom>
                <a:avLst/>
                <a:gdLst>
                  <a:gd name="T0" fmla="*/ 4 w 14"/>
                  <a:gd name="T1" fmla="*/ 0 h 11"/>
                  <a:gd name="T2" fmla="*/ 6 w 14"/>
                  <a:gd name="T3" fmla="*/ 2 h 11"/>
                  <a:gd name="T4" fmla="*/ 9 w 14"/>
                  <a:gd name="T5" fmla="*/ 3 h 11"/>
                  <a:gd name="T6" fmla="*/ 10 w 14"/>
                  <a:gd name="T7" fmla="*/ 4 h 11"/>
                  <a:gd name="T8" fmla="*/ 11 w 14"/>
                  <a:gd name="T9" fmla="*/ 4 h 11"/>
                  <a:gd name="T10" fmla="*/ 13 w 14"/>
                  <a:gd name="T11" fmla="*/ 6 h 11"/>
                  <a:gd name="T12" fmla="*/ 13 w 14"/>
                  <a:gd name="T13" fmla="*/ 6 h 11"/>
                  <a:gd name="T14" fmla="*/ 13 w 14"/>
                  <a:gd name="T15" fmla="*/ 6 h 11"/>
                  <a:gd name="T16" fmla="*/ 13 w 14"/>
                  <a:gd name="T17" fmla="*/ 6 h 11"/>
                  <a:gd name="T18" fmla="*/ 13 w 14"/>
                  <a:gd name="T19" fmla="*/ 6 h 11"/>
                  <a:gd name="T20" fmla="*/ 13 w 14"/>
                  <a:gd name="T21" fmla="*/ 6 h 11"/>
                  <a:gd name="T22" fmla="*/ 13 w 14"/>
                  <a:gd name="T23" fmla="*/ 6 h 11"/>
                  <a:gd name="T24" fmla="*/ 14 w 14"/>
                  <a:gd name="T25" fmla="*/ 7 h 11"/>
                  <a:gd name="T26" fmla="*/ 14 w 14"/>
                  <a:gd name="T27" fmla="*/ 8 h 11"/>
                  <a:gd name="T28" fmla="*/ 14 w 14"/>
                  <a:gd name="T29" fmla="*/ 9 h 11"/>
                  <a:gd name="T30" fmla="*/ 13 w 14"/>
                  <a:gd name="T31" fmla="*/ 11 h 11"/>
                  <a:gd name="T32" fmla="*/ 11 w 14"/>
                  <a:gd name="T33" fmla="*/ 11 h 11"/>
                  <a:gd name="T34" fmla="*/ 11 w 14"/>
                  <a:gd name="T35" fmla="*/ 11 h 11"/>
                  <a:gd name="T36" fmla="*/ 10 w 14"/>
                  <a:gd name="T37" fmla="*/ 11 h 11"/>
                  <a:gd name="T38" fmla="*/ 10 w 14"/>
                  <a:gd name="T39" fmla="*/ 11 h 11"/>
                  <a:gd name="T40" fmla="*/ 10 w 14"/>
                  <a:gd name="T41" fmla="*/ 11 h 11"/>
                  <a:gd name="T42" fmla="*/ 10 w 14"/>
                  <a:gd name="T43" fmla="*/ 11 h 11"/>
                  <a:gd name="T44" fmla="*/ 10 w 14"/>
                  <a:gd name="T45" fmla="*/ 11 h 11"/>
                  <a:gd name="T46" fmla="*/ 10 w 14"/>
                  <a:gd name="T47" fmla="*/ 11 h 11"/>
                  <a:gd name="T48" fmla="*/ 10 w 14"/>
                  <a:gd name="T49" fmla="*/ 11 h 11"/>
                  <a:gd name="T50" fmla="*/ 10 w 14"/>
                  <a:gd name="T51" fmla="*/ 11 h 11"/>
                  <a:gd name="T52" fmla="*/ 9 w 14"/>
                  <a:gd name="T53" fmla="*/ 9 h 11"/>
                  <a:gd name="T54" fmla="*/ 6 w 14"/>
                  <a:gd name="T55" fmla="*/ 8 h 11"/>
                  <a:gd name="T56" fmla="*/ 5 w 14"/>
                  <a:gd name="T57" fmla="*/ 8 h 11"/>
                  <a:gd name="T58" fmla="*/ 4 w 14"/>
                  <a:gd name="T59" fmla="*/ 7 h 11"/>
                  <a:gd name="T60" fmla="*/ 2 w 14"/>
                  <a:gd name="T61" fmla="*/ 7 h 11"/>
                  <a:gd name="T62" fmla="*/ 1 w 14"/>
                  <a:gd name="T63" fmla="*/ 6 h 11"/>
                  <a:gd name="T64" fmla="*/ 0 w 14"/>
                  <a:gd name="T65" fmla="*/ 4 h 11"/>
                  <a:gd name="T66" fmla="*/ 1 w 14"/>
                  <a:gd name="T67" fmla="*/ 2 h 11"/>
                  <a:gd name="T68" fmla="*/ 2 w 14"/>
                  <a:gd name="T69" fmla="*/ 2 h 11"/>
                  <a:gd name="T70" fmla="*/ 4 w 14"/>
                  <a:gd name="T7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" h="11">
                    <a:moveTo>
                      <a:pt x="4" y="0"/>
                    </a:moveTo>
                    <a:lnTo>
                      <a:pt x="6" y="2"/>
                    </a:lnTo>
                    <a:lnTo>
                      <a:pt x="9" y="3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4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9" y="9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2219"/>
              <p:cNvSpPr>
                <a:spLocks/>
              </p:cNvSpPr>
              <p:nvPr/>
            </p:nvSpPr>
            <p:spPr bwMode="auto">
              <a:xfrm>
                <a:off x="7753926" y="836613"/>
                <a:ext cx="14288" cy="9525"/>
              </a:xfrm>
              <a:custGeom>
                <a:avLst/>
                <a:gdLst>
                  <a:gd name="T0" fmla="*/ 7 w 9"/>
                  <a:gd name="T1" fmla="*/ 0 h 6"/>
                  <a:gd name="T2" fmla="*/ 8 w 9"/>
                  <a:gd name="T3" fmla="*/ 0 h 6"/>
                  <a:gd name="T4" fmla="*/ 9 w 9"/>
                  <a:gd name="T5" fmla="*/ 1 h 6"/>
                  <a:gd name="T6" fmla="*/ 9 w 9"/>
                  <a:gd name="T7" fmla="*/ 2 h 6"/>
                  <a:gd name="T8" fmla="*/ 8 w 9"/>
                  <a:gd name="T9" fmla="*/ 2 h 6"/>
                  <a:gd name="T10" fmla="*/ 8 w 9"/>
                  <a:gd name="T11" fmla="*/ 4 h 6"/>
                  <a:gd name="T12" fmla="*/ 7 w 9"/>
                  <a:gd name="T13" fmla="*/ 4 h 6"/>
                  <a:gd name="T14" fmla="*/ 5 w 9"/>
                  <a:gd name="T15" fmla="*/ 5 h 6"/>
                  <a:gd name="T16" fmla="*/ 4 w 9"/>
                  <a:gd name="T17" fmla="*/ 6 h 6"/>
                  <a:gd name="T18" fmla="*/ 3 w 9"/>
                  <a:gd name="T19" fmla="*/ 6 h 6"/>
                  <a:gd name="T20" fmla="*/ 3 w 9"/>
                  <a:gd name="T21" fmla="*/ 6 h 6"/>
                  <a:gd name="T22" fmla="*/ 1 w 9"/>
                  <a:gd name="T23" fmla="*/ 6 h 6"/>
                  <a:gd name="T24" fmla="*/ 0 w 9"/>
                  <a:gd name="T25" fmla="*/ 6 h 6"/>
                  <a:gd name="T26" fmla="*/ 0 w 9"/>
                  <a:gd name="T27" fmla="*/ 5 h 6"/>
                  <a:gd name="T28" fmla="*/ 0 w 9"/>
                  <a:gd name="T29" fmla="*/ 4 h 6"/>
                  <a:gd name="T30" fmla="*/ 1 w 9"/>
                  <a:gd name="T31" fmla="*/ 4 h 6"/>
                  <a:gd name="T32" fmla="*/ 3 w 9"/>
                  <a:gd name="T33" fmla="*/ 2 h 6"/>
                  <a:gd name="T34" fmla="*/ 4 w 9"/>
                  <a:gd name="T35" fmla="*/ 2 h 6"/>
                  <a:gd name="T36" fmla="*/ 5 w 9"/>
                  <a:gd name="T37" fmla="*/ 1 h 6"/>
                  <a:gd name="T38" fmla="*/ 7 w 9"/>
                  <a:gd name="T3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6">
                    <a:moveTo>
                      <a:pt x="7" y="0"/>
                    </a:moveTo>
                    <a:lnTo>
                      <a:pt x="8" y="0"/>
                    </a:lnTo>
                    <a:lnTo>
                      <a:pt x="9" y="1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8" y="4"/>
                    </a:lnTo>
                    <a:lnTo>
                      <a:pt x="7" y="4"/>
                    </a:lnTo>
                    <a:lnTo>
                      <a:pt x="5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2220"/>
              <p:cNvSpPr>
                <a:spLocks/>
              </p:cNvSpPr>
              <p:nvPr/>
            </p:nvSpPr>
            <p:spPr bwMode="auto">
              <a:xfrm>
                <a:off x="7752338" y="833438"/>
                <a:ext cx="19050" cy="17463"/>
              </a:xfrm>
              <a:custGeom>
                <a:avLst/>
                <a:gdLst>
                  <a:gd name="T0" fmla="*/ 9 w 12"/>
                  <a:gd name="T1" fmla="*/ 0 h 11"/>
                  <a:gd name="T2" fmla="*/ 10 w 12"/>
                  <a:gd name="T3" fmla="*/ 0 h 11"/>
                  <a:gd name="T4" fmla="*/ 12 w 12"/>
                  <a:gd name="T5" fmla="*/ 3 h 11"/>
                  <a:gd name="T6" fmla="*/ 12 w 12"/>
                  <a:gd name="T7" fmla="*/ 3 h 11"/>
                  <a:gd name="T8" fmla="*/ 12 w 12"/>
                  <a:gd name="T9" fmla="*/ 6 h 11"/>
                  <a:gd name="T10" fmla="*/ 10 w 12"/>
                  <a:gd name="T11" fmla="*/ 6 h 11"/>
                  <a:gd name="T12" fmla="*/ 9 w 12"/>
                  <a:gd name="T13" fmla="*/ 6 h 11"/>
                  <a:gd name="T14" fmla="*/ 9 w 12"/>
                  <a:gd name="T15" fmla="*/ 7 h 11"/>
                  <a:gd name="T16" fmla="*/ 6 w 12"/>
                  <a:gd name="T17" fmla="*/ 8 h 11"/>
                  <a:gd name="T18" fmla="*/ 5 w 12"/>
                  <a:gd name="T19" fmla="*/ 10 h 11"/>
                  <a:gd name="T20" fmla="*/ 5 w 12"/>
                  <a:gd name="T21" fmla="*/ 10 h 11"/>
                  <a:gd name="T22" fmla="*/ 4 w 12"/>
                  <a:gd name="T23" fmla="*/ 10 h 11"/>
                  <a:gd name="T24" fmla="*/ 2 w 12"/>
                  <a:gd name="T25" fmla="*/ 11 h 11"/>
                  <a:gd name="T26" fmla="*/ 1 w 12"/>
                  <a:gd name="T27" fmla="*/ 10 h 11"/>
                  <a:gd name="T28" fmla="*/ 0 w 12"/>
                  <a:gd name="T29" fmla="*/ 10 h 11"/>
                  <a:gd name="T30" fmla="*/ 0 w 12"/>
                  <a:gd name="T31" fmla="*/ 7 h 11"/>
                  <a:gd name="T32" fmla="*/ 0 w 12"/>
                  <a:gd name="T33" fmla="*/ 6 h 11"/>
                  <a:gd name="T34" fmla="*/ 1 w 12"/>
                  <a:gd name="T35" fmla="*/ 4 h 11"/>
                  <a:gd name="T36" fmla="*/ 1 w 12"/>
                  <a:gd name="T37" fmla="*/ 4 h 11"/>
                  <a:gd name="T38" fmla="*/ 1 w 12"/>
                  <a:gd name="T39" fmla="*/ 4 h 11"/>
                  <a:gd name="T40" fmla="*/ 1 w 12"/>
                  <a:gd name="T41" fmla="*/ 4 h 11"/>
                  <a:gd name="T42" fmla="*/ 1 w 12"/>
                  <a:gd name="T43" fmla="*/ 4 h 11"/>
                  <a:gd name="T44" fmla="*/ 4 w 12"/>
                  <a:gd name="T45" fmla="*/ 3 h 11"/>
                  <a:gd name="T46" fmla="*/ 6 w 12"/>
                  <a:gd name="T47" fmla="*/ 2 h 11"/>
                  <a:gd name="T48" fmla="*/ 8 w 12"/>
                  <a:gd name="T49" fmla="*/ 0 h 11"/>
                  <a:gd name="T50" fmla="*/ 9 w 12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" h="11">
                    <a:moveTo>
                      <a:pt x="9" y="0"/>
                    </a:moveTo>
                    <a:lnTo>
                      <a:pt x="10" y="0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7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1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2235"/>
              <p:cNvSpPr>
                <a:spLocks/>
              </p:cNvSpPr>
              <p:nvPr/>
            </p:nvSpPr>
            <p:spPr bwMode="auto">
              <a:xfrm>
                <a:off x="7788851" y="933450"/>
                <a:ext cx="53975" cy="25400"/>
              </a:xfrm>
              <a:custGeom>
                <a:avLst/>
                <a:gdLst>
                  <a:gd name="T0" fmla="*/ 15 w 34"/>
                  <a:gd name="T1" fmla="*/ 0 h 16"/>
                  <a:gd name="T2" fmla="*/ 25 w 34"/>
                  <a:gd name="T3" fmla="*/ 12 h 16"/>
                  <a:gd name="T4" fmla="*/ 32 w 34"/>
                  <a:gd name="T5" fmla="*/ 4 h 16"/>
                  <a:gd name="T6" fmla="*/ 32 w 34"/>
                  <a:gd name="T7" fmla="*/ 4 h 16"/>
                  <a:gd name="T8" fmla="*/ 33 w 34"/>
                  <a:gd name="T9" fmla="*/ 4 h 16"/>
                  <a:gd name="T10" fmla="*/ 34 w 34"/>
                  <a:gd name="T11" fmla="*/ 5 h 16"/>
                  <a:gd name="T12" fmla="*/ 33 w 34"/>
                  <a:gd name="T13" fmla="*/ 7 h 16"/>
                  <a:gd name="T14" fmla="*/ 25 w 34"/>
                  <a:gd name="T15" fmla="*/ 16 h 16"/>
                  <a:gd name="T16" fmla="*/ 15 w 34"/>
                  <a:gd name="T17" fmla="*/ 5 h 16"/>
                  <a:gd name="T18" fmla="*/ 7 w 34"/>
                  <a:gd name="T19" fmla="*/ 15 h 16"/>
                  <a:gd name="T20" fmla="*/ 0 w 34"/>
                  <a:gd name="T21" fmla="*/ 7 h 16"/>
                  <a:gd name="T22" fmla="*/ 0 w 34"/>
                  <a:gd name="T23" fmla="*/ 7 h 16"/>
                  <a:gd name="T24" fmla="*/ 0 w 34"/>
                  <a:gd name="T25" fmla="*/ 5 h 16"/>
                  <a:gd name="T26" fmla="*/ 0 w 34"/>
                  <a:gd name="T27" fmla="*/ 4 h 16"/>
                  <a:gd name="T28" fmla="*/ 2 w 34"/>
                  <a:gd name="T29" fmla="*/ 4 h 16"/>
                  <a:gd name="T30" fmla="*/ 3 w 34"/>
                  <a:gd name="T31" fmla="*/ 4 h 16"/>
                  <a:gd name="T32" fmla="*/ 7 w 34"/>
                  <a:gd name="T33" fmla="*/ 11 h 16"/>
                  <a:gd name="T34" fmla="*/ 15 w 34"/>
                  <a:gd name="T3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16">
                    <a:moveTo>
                      <a:pt x="15" y="0"/>
                    </a:moveTo>
                    <a:lnTo>
                      <a:pt x="25" y="12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3" y="4"/>
                    </a:lnTo>
                    <a:lnTo>
                      <a:pt x="34" y="5"/>
                    </a:lnTo>
                    <a:lnTo>
                      <a:pt x="33" y="7"/>
                    </a:lnTo>
                    <a:lnTo>
                      <a:pt x="25" y="16"/>
                    </a:lnTo>
                    <a:lnTo>
                      <a:pt x="15" y="5"/>
                    </a:lnTo>
                    <a:lnTo>
                      <a:pt x="7" y="1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7" y="1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2236"/>
              <p:cNvSpPr>
                <a:spLocks/>
              </p:cNvSpPr>
              <p:nvPr/>
            </p:nvSpPr>
            <p:spPr bwMode="auto">
              <a:xfrm>
                <a:off x="7785676" y="930275"/>
                <a:ext cx="60325" cy="33338"/>
              </a:xfrm>
              <a:custGeom>
                <a:avLst/>
                <a:gdLst>
                  <a:gd name="T0" fmla="*/ 17 w 38"/>
                  <a:gd name="T1" fmla="*/ 0 h 21"/>
                  <a:gd name="T2" fmla="*/ 27 w 38"/>
                  <a:gd name="T3" fmla="*/ 11 h 21"/>
                  <a:gd name="T4" fmla="*/ 32 w 38"/>
                  <a:gd name="T5" fmla="*/ 5 h 21"/>
                  <a:gd name="T6" fmla="*/ 34 w 38"/>
                  <a:gd name="T7" fmla="*/ 5 h 21"/>
                  <a:gd name="T8" fmla="*/ 34 w 38"/>
                  <a:gd name="T9" fmla="*/ 5 h 21"/>
                  <a:gd name="T10" fmla="*/ 36 w 38"/>
                  <a:gd name="T11" fmla="*/ 5 h 21"/>
                  <a:gd name="T12" fmla="*/ 38 w 38"/>
                  <a:gd name="T13" fmla="*/ 6 h 21"/>
                  <a:gd name="T14" fmla="*/ 38 w 38"/>
                  <a:gd name="T15" fmla="*/ 7 h 21"/>
                  <a:gd name="T16" fmla="*/ 36 w 38"/>
                  <a:gd name="T17" fmla="*/ 9 h 21"/>
                  <a:gd name="T18" fmla="*/ 27 w 38"/>
                  <a:gd name="T19" fmla="*/ 21 h 21"/>
                  <a:gd name="T20" fmla="*/ 17 w 38"/>
                  <a:gd name="T21" fmla="*/ 10 h 21"/>
                  <a:gd name="T22" fmla="*/ 9 w 38"/>
                  <a:gd name="T23" fmla="*/ 19 h 21"/>
                  <a:gd name="T24" fmla="*/ 0 w 38"/>
                  <a:gd name="T25" fmla="*/ 6 h 21"/>
                  <a:gd name="T26" fmla="*/ 1 w 38"/>
                  <a:gd name="T27" fmla="*/ 6 h 21"/>
                  <a:gd name="T28" fmla="*/ 1 w 38"/>
                  <a:gd name="T29" fmla="*/ 5 h 21"/>
                  <a:gd name="T30" fmla="*/ 4 w 38"/>
                  <a:gd name="T31" fmla="*/ 5 h 21"/>
                  <a:gd name="T32" fmla="*/ 5 w 38"/>
                  <a:gd name="T33" fmla="*/ 5 h 21"/>
                  <a:gd name="T34" fmla="*/ 6 w 38"/>
                  <a:gd name="T35" fmla="*/ 6 h 21"/>
                  <a:gd name="T36" fmla="*/ 9 w 38"/>
                  <a:gd name="T37" fmla="*/ 10 h 21"/>
                  <a:gd name="T38" fmla="*/ 17 w 38"/>
                  <a:gd name="T3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" h="21">
                    <a:moveTo>
                      <a:pt x="17" y="0"/>
                    </a:moveTo>
                    <a:lnTo>
                      <a:pt x="27" y="11"/>
                    </a:lnTo>
                    <a:lnTo>
                      <a:pt x="32" y="5"/>
                    </a:lnTo>
                    <a:lnTo>
                      <a:pt x="34" y="5"/>
                    </a:lnTo>
                    <a:lnTo>
                      <a:pt x="34" y="5"/>
                    </a:lnTo>
                    <a:lnTo>
                      <a:pt x="36" y="5"/>
                    </a:lnTo>
                    <a:lnTo>
                      <a:pt x="38" y="6"/>
                    </a:lnTo>
                    <a:lnTo>
                      <a:pt x="38" y="7"/>
                    </a:lnTo>
                    <a:lnTo>
                      <a:pt x="36" y="9"/>
                    </a:lnTo>
                    <a:lnTo>
                      <a:pt x="27" y="21"/>
                    </a:lnTo>
                    <a:lnTo>
                      <a:pt x="17" y="10"/>
                    </a:lnTo>
                    <a:lnTo>
                      <a:pt x="9" y="19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9" y="1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2237"/>
              <p:cNvSpPr>
                <a:spLocks/>
              </p:cNvSpPr>
              <p:nvPr/>
            </p:nvSpPr>
            <p:spPr bwMode="auto">
              <a:xfrm>
                <a:off x="7809488" y="920750"/>
                <a:ext cx="4763" cy="19050"/>
              </a:xfrm>
              <a:custGeom>
                <a:avLst/>
                <a:gdLst>
                  <a:gd name="T0" fmla="*/ 2 w 3"/>
                  <a:gd name="T1" fmla="*/ 0 h 12"/>
                  <a:gd name="T2" fmla="*/ 3 w 3"/>
                  <a:gd name="T3" fmla="*/ 2 h 12"/>
                  <a:gd name="T4" fmla="*/ 3 w 3"/>
                  <a:gd name="T5" fmla="*/ 2 h 12"/>
                  <a:gd name="T6" fmla="*/ 3 w 3"/>
                  <a:gd name="T7" fmla="*/ 11 h 12"/>
                  <a:gd name="T8" fmla="*/ 3 w 3"/>
                  <a:gd name="T9" fmla="*/ 12 h 12"/>
                  <a:gd name="T10" fmla="*/ 2 w 3"/>
                  <a:gd name="T11" fmla="*/ 12 h 12"/>
                  <a:gd name="T12" fmla="*/ 2 w 3"/>
                  <a:gd name="T13" fmla="*/ 12 h 12"/>
                  <a:gd name="T14" fmla="*/ 2 w 3"/>
                  <a:gd name="T15" fmla="*/ 12 h 12"/>
                  <a:gd name="T16" fmla="*/ 0 w 3"/>
                  <a:gd name="T17" fmla="*/ 11 h 12"/>
                  <a:gd name="T18" fmla="*/ 0 w 3"/>
                  <a:gd name="T19" fmla="*/ 2 h 12"/>
                  <a:gd name="T20" fmla="*/ 0 w 3"/>
                  <a:gd name="T21" fmla="*/ 2 h 12"/>
                  <a:gd name="T22" fmla="*/ 2 w 3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2">
                    <a:moveTo>
                      <a:pt x="2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3" y="11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2238"/>
              <p:cNvSpPr>
                <a:spLocks/>
              </p:cNvSpPr>
              <p:nvPr/>
            </p:nvSpPr>
            <p:spPr bwMode="auto">
              <a:xfrm>
                <a:off x="7807901" y="919163"/>
                <a:ext cx="11113" cy="22225"/>
              </a:xfrm>
              <a:custGeom>
                <a:avLst/>
                <a:gdLst>
                  <a:gd name="T0" fmla="*/ 3 w 7"/>
                  <a:gd name="T1" fmla="*/ 0 h 14"/>
                  <a:gd name="T2" fmla="*/ 5 w 7"/>
                  <a:gd name="T3" fmla="*/ 1 h 14"/>
                  <a:gd name="T4" fmla="*/ 5 w 7"/>
                  <a:gd name="T5" fmla="*/ 3 h 14"/>
                  <a:gd name="T6" fmla="*/ 7 w 7"/>
                  <a:gd name="T7" fmla="*/ 12 h 14"/>
                  <a:gd name="T8" fmla="*/ 7 w 7"/>
                  <a:gd name="T9" fmla="*/ 12 h 14"/>
                  <a:gd name="T10" fmla="*/ 5 w 7"/>
                  <a:gd name="T11" fmla="*/ 14 h 14"/>
                  <a:gd name="T12" fmla="*/ 3 w 7"/>
                  <a:gd name="T13" fmla="*/ 14 h 14"/>
                  <a:gd name="T14" fmla="*/ 3 w 7"/>
                  <a:gd name="T15" fmla="*/ 14 h 14"/>
                  <a:gd name="T16" fmla="*/ 1 w 7"/>
                  <a:gd name="T17" fmla="*/ 14 h 14"/>
                  <a:gd name="T18" fmla="*/ 0 w 7"/>
                  <a:gd name="T19" fmla="*/ 12 h 14"/>
                  <a:gd name="T20" fmla="*/ 1 w 7"/>
                  <a:gd name="T21" fmla="*/ 12 h 14"/>
                  <a:gd name="T22" fmla="*/ 0 w 7"/>
                  <a:gd name="T23" fmla="*/ 12 h 14"/>
                  <a:gd name="T24" fmla="*/ 0 w 7"/>
                  <a:gd name="T25" fmla="*/ 4 h 14"/>
                  <a:gd name="T26" fmla="*/ 0 w 7"/>
                  <a:gd name="T27" fmla="*/ 3 h 14"/>
                  <a:gd name="T28" fmla="*/ 0 w 7"/>
                  <a:gd name="T29" fmla="*/ 1 h 14"/>
                  <a:gd name="T30" fmla="*/ 3 w 7"/>
                  <a:gd name="T31" fmla="*/ 0 h 14"/>
                  <a:gd name="T32" fmla="*/ 3 w 7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14">
                    <a:moveTo>
                      <a:pt x="3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1" y="14"/>
                    </a:lnTo>
                    <a:lnTo>
                      <a:pt x="0" y="12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2" name="组合 171"/>
          <p:cNvGrpSpPr/>
          <p:nvPr/>
        </p:nvGrpSpPr>
        <p:grpSpPr>
          <a:xfrm>
            <a:off x="9467700" y="1909149"/>
            <a:ext cx="1964804" cy="2760551"/>
            <a:chOff x="8515351" y="1557338"/>
            <a:chExt cx="317500" cy="4460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30" name="Freeform 3103"/>
            <p:cNvSpPr>
              <a:spLocks noEditPoints="1"/>
            </p:cNvSpPr>
            <p:nvPr/>
          </p:nvSpPr>
          <p:spPr bwMode="auto">
            <a:xfrm>
              <a:off x="8601076" y="1558926"/>
              <a:ext cx="127000" cy="139700"/>
            </a:xfrm>
            <a:custGeom>
              <a:avLst/>
              <a:gdLst>
                <a:gd name="T0" fmla="*/ 39 w 80"/>
                <a:gd name="T1" fmla="*/ 2 h 88"/>
                <a:gd name="T2" fmla="*/ 25 w 80"/>
                <a:gd name="T3" fmla="*/ 6 h 88"/>
                <a:gd name="T4" fmla="*/ 13 w 80"/>
                <a:gd name="T5" fmla="*/ 14 h 88"/>
                <a:gd name="T6" fmla="*/ 5 w 80"/>
                <a:gd name="T7" fmla="*/ 27 h 88"/>
                <a:gd name="T8" fmla="*/ 2 w 80"/>
                <a:gd name="T9" fmla="*/ 44 h 88"/>
                <a:gd name="T10" fmla="*/ 5 w 80"/>
                <a:gd name="T11" fmla="*/ 60 h 88"/>
                <a:gd name="T12" fmla="*/ 13 w 80"/>
                <a:gd name="T13" fmla="*/ 73 h 88"/>
                <a:gd name="T14" fmla="*/ 25 w 80"/>
                <a:gd name="T15" fmla="*/ 81 h 88"/>
                <a:gd name="T16" fmla="*/ 39 w 80"/>
                <a:gd name="T17" fmla="*/ 85 h 88"/>
                <a:gd name="T18" fmla="*/ 53 w 80"/>
                <a:gd name="T19" fmla="*/ 81 h 88"/>
                <a:gd name="T20" fmla="*/ 65 w 80"/>
                <a:gd name="T21" fmla="*/ 73 h 88"/>
                <a:gd name="T22" fmla="*/ 73 w 80"/>
                <a:gd name="T23" fmla="*/ 60 h 88"/>
                <a:gd name="T24" fmla="*/ 77 w 80"/>
                <a:gd name="T25" fmla="*/ 44 h 88"/>
                <a:gd name="T26" fmla="*/ 73 w 80"/>
                <a:gd name="T27" fmla="*/ 27 h 88"/>
                <a:gd name="T28" fmla="*/ 65 w 80"/>
                <a:gd name="T29" fmla="*/ 14 h 88"/>
                <a:gd name="T30" fmla="*/ 53 w 80"/>
                <a:gd name="T31" fmla="*/ 6 h 88"/>
                <a:gd name="T32" fmla="*/ 39 w 80"/>
                <a:gd name="T33" fmla="*/ 2 h 88"/>
                <a:gd name="T34" fmla="*/ 39 w 80"/>
                <a:gd name="T35" fmla="*/ 0 h 88"/>
                <a:gd name="T36" fmla="*/ 55 w 80"/>
                <a:gd name="T37" fmla="*/ 2 h 88"/>
                <a:gd name="T38" fmla="*/ 68 w 80"/>
                <a:gd name="T39" fmla="*/ 13 h 88"/>
                <a:gd name="T40" fmla="*/ 77 w 80"/>
                <a:gd name="T41" fmla="*/ 26 h 88"/>
                <a:gd name="T42" fmla="*/ 80 w 80"/>
                <a:gd name="T43" fmla="*/ 44 h 88"/>
                <a:gd name="T44" fmla="*/ 77 w 80"/>
                <a:gd name="T45" fmla="*/ 61 h 88"/>
                <a:gd name="T46" fmla="*/ 68 w 80"/>
                <a:gd name="T47" fmla="*/ 74 h 88"/>
                <a:gd name="T48" fmla="*/ 55 w 80"/>
                <a:gd name="T49" fmla="*/ 85 h 88"/>
                <a:gd name="T50" fmla="*/ 39 w 80"/>
                <a:gd name="T51" fmla="*/ 88 h 88"/>
                <a:gd name="T52" fmla="*/ 23 w 80"/>
                <a:gd name="T53" fmla="*/ 85 h 88"/>
                <a:gd name="T54" fmla="*/ 11 w 80"/>
                <a:gd name="T55" fmla="*/ 74 h 88"/>
                <a:gd name="T56" fmla="*/ 2 w 80"/>
                <a:gd name="T57" fmla="*/ 61 h 88"/>
                <a:gd name="T58" fmla="*/ 0 w 80"/>
                <a:gd name="T59" fmla="*/ 44 h 88"/>
                <a:gd name="T60" fmla="*/ 2 w 80"/>
                <a:gd name="T61" fmla="*/ 26 h 88"/>
                <a:gd name="T62" fmla="*/ 11 w 80"/>
                <a:gd name="T63" fmla="*/ 13 h 88"/>
                <a:gd name="T64" fmla="*/ 23 w 80"/>
                <a:gd name="T65" fmla="*/ 2 h 88"/>
                <a:gd name="T66" fmla="*/ 39 w 80"/>
                <a:gd name="T6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8">
                  <a:moveTo>
                    <a:pt x="39" y="2"/>
                  </a:moveTo>
                  <a:lnTo>
                    <a:pt x="25" y="6"/>
                  </a:lnTo>
                  <a:lnTo>
                    <a:pt x="13" y="14"/>
                  </a:lnTo>
                  <a:lnTo>
                    <a:pt x="5" y="27"/>
                  </a:lnTo>
                  <a:lnTo>
                    <a:pt x="2" y="44"/>
                  </a:lnTo>
                  <a:lnTo>
                    <a:pt x="5" y="60"/>
                  </a:lnTo>
                  <a:lnTo>
                    <a:pt x="13" y="73"/>
                  </a:lnTo>
                  <a:lnTo>
                    <a:pt x="25" y="81"/>
                  </a:lnTo>
                  <a:lnTo>
                    <a:pt x="39" y="85"/>
                  </a:lnTo>
                  <a:lnTo>
                    <a:pt x="53" y="81"/>
                  </a:lnTo>
                  <a:lnTo>
                    <a:pt x="65" y="73"/>
                  </a:lnTo>
                  <a:lnTo>
                    <a:pt x="73" y="60"/>
                  </a:lnTo>
                  <a:lnTo>
                    <a:pt x="77" y="44"/>
                  </a:lnTo>
                  <a:lnTo>
                    <a:pt x="73" y="27"/>
                  </a:lnTo>
                  <a:lnTo>
                    <a:pt x="65" y="14"/>
                  </a:lnTo>
                  <a:lnTo>
                    <a:pt x="53" y="6"/>
                  </a:lnTo>
                  <a:lnTo>
                    <a:pt x="39" y="2"/>
                  </a:lnTo>
                  <a:close/>
                  <a:moveTo>
                    <a:pt x="39" y="0"/>
                  </a:moveTo>
                  <a:lnTo>
                    <a:pt x="55" y="2"/>
                  </a:lnTo>
                  <a:lnTo>
                    <a:pt x="68" y="13"/>
                  </a:lnTo>
                  <a:lnTo>
                    <a:pt x="77" y="26"/>
                  </a:lnTo>
                  <a:lnTo>
                    <a:pt x="80" y="44"/>
                  </a:lnTo>
                  <a:lnTo>
                    <a:pt x="77" y="61"/>
                  </a:lnTo>
                  <a:lnTo>
                    <a:pt x="68" y="74"/>
                  </a:lnTo>
                  <a:lnTo>
                    <a:pt x="55" y="85"/>
                  </a:lnTo>
                  <a:lnTo>
                    <a:pt x="39" y="88"/>
                  </a:lnTo>
                  <a:lnTo>
                    <a:pt x="23" y="85"/>
                  </a:lnTo>
                  <a:lnTo>
                    <a:pt x="11" y="74"/>
                  </a:lnTo>
                  <a:lnTo>
                    <a:pt x="2" y="61"/>
                  </a:lnTo>
                  <a:lnTo>
                    <a:pt x="0" y="44"/>
                  </a:lnTo>
                  <a:lnTo>
                    <a:pt x="2" y="26"/>
                  </a:lnTo>
                  <a:lnTo>
                    <a:pt x="11" y="13"/>
                  </a:lnTo>
                  <a:lnTo>
                    <a:pt x="23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3104"/>
            <p:cNvSpPr>
              <a:spLocks noEditPoints="1"/>
            </p:cNvSpPr>
            <p:nvPr/>
          </p:nvSpPr>
          <p:spPr bwMode="auto">
            <a:xfrm>
              <a:off x="8596313" y="1557338"/>
              <a:ext cx="133350" cy="142875"/>
            </a:xfrm>
            <a:custGeom>
              <a:avLst/>
              <a:gdLst>
                <a:gd name="T0" fmla="*/ 72 w 84"/>
                <a:gd name="T1" fmla="*/ 72 h 90"/>
                <a:gd name="T2" fmla="*/ 64 w 84"/>
                <a:gd name="T3" fmla="*/ 79 h 90"/>
                <a:gd name="T4" fmla="*/ 54 w 84"/>
                <a:gd name="T5" fmla="*/ 86 h 90"/>
                <a:gd name="T6" fmla="*/ 42 w 84"/>
                <a:gd name="T7" fmla="*/ 87 h 90"/>
                <a:gd name="T8" fmla="*/ 26 w 84"/>
                <a:gd name="T9" fmla="*/ 83 h 90"/>
                <a:gd name="T10" fmla="*/ 13 w 84"/>
                <a:gd name="T11" fmla="*/ 73 h 90"/>
                <a:gd name="T12" fmla="*/ 26 w 84"/>
                <a:gd name="T13" fmla="*/ 83 h 90"/>
                <a:gd name="T14" fmla="*/ 42 w 84"/>
                <a:gd name="T15" fmla="*/ 87 h 90"/>
                <a:gd name="T16" fmla="*/ 54 w 84"/>
                <a:gd name="T17" fmla="*/ 86 h 90"/>
                <a:gd name="T18" fmla="*/ 64 w 84"/>
                <a:gd name="T19" fmla="*/ 79 h 90"/>
                <a:gd name="T20" fmla="*/ 72 w 84"/>
                <a:gd name="T21" fmla="*/ 72 h 90"/>
                <a:gd name="T22" fmla="*/ 81 w 84"/>
                <a:gd name="T23" fmla="*/ 39 h 90"/>
                <a:gd name="T24" fmla="*/ 81 w 84"/>
                <a:gd name="T25" fmla="*/ 45 h 90"/>
                <a:gd name="T26" fmla="*/ 81 w 84"/>
                <a:gd name="T27" fmla="*/ 51 h 90"/>
                <a:gd name="T28" fmla="*/ 81 w 84"/>
                <a:gd name="T29" fmla="*/ 45 h 90"/>
                <a:gd name="T30" fmla="*/ 81 w 84"/>
                <a:gd name="T31" fmla="*/ 39 h 90"/>
                <a:gd name="T32" fmla="*/ 42 w 84"/>
                <a:gd name="T33" fmla="*/ 5 h 90"/>
                <a:gd name="T34" fmla="*/ 29 w 84"/>
                <a:gd name="T35" fmla="*/ 9 h 90"/>
                <a:gd name="T36" fmla="*/ 17 w 84"/>
                <a:gd name="T37" fmla="*/ 17 h 90"/>
                <a:gd name="T38" fmla="*/ 9 w 84"/>
                <a:gd name="T39" fmla="*/ 30 h 90"/>
                <a:gd name="T40" fmla="*/ 7 w 84"/>
                <a:gd name="T41" fmla="*/ 45 h 90"/>
                <a:gd name="T42" fmla="*/ 9 w 84"/>
                <a:gd name="T43" fmla="*/ 60 h 90"/>
                <a:gd name="T44" fmla="*/ 17 w 84"/>
                <a:gd name="T45" fmla="*/ 73 h 90"/>
                <a:gd name="T46" fmla="*/ 29 w 84"/>
                <a:gd name="T47" fmla="*/ 81 h 90"/>
                <a:gd name="T48" fmla="*/ 42 w 84"/>
                <a:gd name="T49" fmla="*/ 85 h 90"/>
                <a:gd name="T50" fmla="*/ 56 w 84"/>
                <a:gd name="T51" fmla="*/ 81 h 90"/>
                <a:gd name="T52" fmla="*/ 67 w 84"/>
                <a:gd name="T53" fmla="*/ 73 h 90"/>
                <a:gd name="T54" fmla="*/ 75 w 84"/>
                <a:gd name="T55" fmla="*/ 60 h 90"/>
                <a:gd name="T56" fmla="*/ 77 w 84"/>
                <a:gd name="T57" fmla="*/ 45 h 90"/>
                <a:gd name="T58" fmla="*/ 75 w 84"/>
                <a:gd name="T59" fmla="*/ 30 h 90"/>
                <a:gd name="T60" fmla="*/ 67 w 84"/>
                <a:gd name="T61" fmla="*/ 17 h 90"/>
                <a:gd name="T62" fmla="*/ 56 w 84"/>
                <a:gd name="T63" fmla="*/ 9 h 90"/>
                <a:gd name="T64" fmla="*/ 42 w 84"/>
                <a:gd name="T65" fmla="*/ 5 h 90"/>
                <a:gd name="T66" fmla="*/ 42 w 84"/>
                <a:gd name="T67" fmla="*/ 2 h 90"/>
                <a:gd name="T68" fmla="*/ 26 w 84"/>
                <a:gd name="T69" fmla="*/ 6 h 90"/>
                <a:gd name="T70" fmla="*/ 14 w 84"/>
                <a:gd name="T71" fmla="*/ 17 h 90"/>
                <a:gd name="T72" fmla="*/ 26 w 84"/>
                <a:gd name="T73" fmla="*/ 6 h 90"/>
                <a:gd name="T74" fmla="*/ 42 w 84"/>
                <a:gd name="T75" fmla="*/ 2 h 90"/>
                <a:gd name="T76" fmla="*/ 54 w 84"/>
                <a:gd name="T77" fmla="*/ 3 h 90"/>
                <a:gd name="T78" fmla="*/ 64 w 84"/>
                <a:gd name="T79" fmla="*/ 10 h 90"/>
                <a:gd name="T80" fmla="*/ 72 w 84"/>
                <a:gd name="T81" fmla="*/ 18 h 90"/>
                <a:gd name="T82" fmla="*/ 64 w 84"/>
                <a:gd name="T83" fmla="*/ 10 h 90"/>
                <a:gd name="T84" fmla="*/ 54 w 84"/>
                <a:gd name="T85" fmla="*/ 3 h 90"/>
                <a:gd name="T86" fmla="*/ 42 w 84"/>
                <a:gd name="T87" fmla="*/ 2 h 90"/>
                <a:gd name="T88" fmla="*/ 42 w 84"/>
                <a:gd name="T89" fmla="*/ 0 h 90"/>
                <a:gd name="T90" fmla="*/ 59 w 84"/>
                <a:gd name="T91" fmla="*/ 2 h 90"/>
                <a:gd name="T92" fmla="*/ 72 w 84"/>
                <a:gd name="T93" fmla="*/ 13 h 90"/>
                <a:gd name="T94" fmla="*/ 81 w 84"/>
                <a:gd name="T95" fmla="*/ 27 h 90"/>
                <a:gd name="T96" fmla="*/ 84 w 84"/>
                <a:gd name="T97" fmla="*/ 45 h 90"/>
                <a:gd name="T98" fmla="*/ 81 w 84"/>
                <a:gd name="T99" fmla="*/ 62 h 90"/>
                <a:gd name="T100" fmla="*/ 72 w 84"/>
                <a:gd name="T101" fmla="*/ 77 h 90"/>
                <a:gd name="T102" fmla="*/ 59 w 84"/>
                <a:gd name="T103" fmla="*/ 87 h 90"/>
                <a:gd name="T104" fmla="*/ 42 w 84"/>
                <a:gd name="T105" fmla="*/ 90 h 90"/>
                <a:gd name="T106" fmla="*/ 26 w 84"/>
                <a:gd name="T107" fmla="*/ 87 h 90"/>
                <a:gd name="T108" fmla="*/ 13 w 84"/>
                <a:gd name="T109" fmla="*/ 77 h 90"/>
                <a:gd name="T110" fmla="*/ 4 w 84"/>
                <a:gd name="T111" fmla="*/ 62 h 90"/>
                <a:gd name="T112" fmla="*/ 0 w 84"/>
                <a:gd name="T113" fmla="*/ 45 h 90"/>
                <a:gd name="T114" fmla="*/ 3 w 84"/>
                <a:gd name="T115" fmla="*/ 45 h 90"/>
                <a:gd name="T116" fmla="*/ 0 w 84"/>
                <a:gd name="T117" fmla="*/ 45 h 90"/>
                <a:gd name="T118" fmla="*/ 4 w 84"/>
                <a:gd name="T119" fmla="*/ 27 h 90"/>
                <a:gd name="T120" fmla="*/ 13 w 84"/>
                <a:gd name="T121" fmla="*/ 13 h 90"/>
                <a:gd name="T122" fmla="*/ 26 w 84"/>
                <a:gd name="T123" fmla="*/ 2 h 90"/>
                <a:gd name="T124" fmla="*/ 42 w 84"/>
                <a:gd name="T12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0">
                  <a:moveTo>
                    <a:pt x="72" y="72"/>
                  </a:moveTo>
                  <a:lnTo>
                    <a:pt x="64" y="79"/>
                  </a:lnTo>
                  <a:lnTo>
                    <a:pt x="54" y="86"/>
                  </a:lnTo>
                  <a:lnTo>
                    <a:pt x="42" y="87"/>
                  </a:lnTo>
                  <a:lnTo>
                    <a:pt x="26" y="83"/>
                  </a:lnTo>
                  <a:lnTo>
                    <a:pt x="13" y="73"/>
                  </a:lnTo>
                  <a:lnTo>
                    <a:pt x="26" y="83"/>
                  </a:lnTo>
                  <a:lnTo>
                    <a:pt x="42" y="87"/>
                  </a:lnTo>
                  <a:lnTo>
                    <a:pt x="54" y="86"/>
                  </a:lnTo>
                  <a:lnTo>
                    <a:pt x="64" y="79"/>
                  </a:lnTo>
                  <a:lnTo>
                    <a:pt x="72" y="72"/>
                  </a:lnTo>
                  <a:close/>
                  <a:moveTo>
                    <a:pt x="81" y="39"/>
                  </a:moveTo>
                  <a:lnTo>
                    <a:pt x="81" y="45"/>
                  </a:lnTo>
                  <a:lnTo>
                    <a:pt x="81" y="51"/>
                  </a:lnTo>
                  <a:lnTo>
                    <a:pt x="81" y="45"/>
                  </a:lnTo>
                  <a:lnTo>
                    <a:pt x="81" y="39"/>
                  </a:lnTo>
                  <a:close/>
                  <a:moveTo>
                    <a:pt x="42" y="5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7" y="45"/>
                  </a:lnTo>
                  <a:lnTo>
                    <a:pt x="9" y="60"/>
                  </a:lnTo>
                  <a:lnTo>
                    <a:pt x="17" y="73"/>
                  </a:lnTo>
                  <a:lnTo>
                    <a:pt x="29" y="81"/>
                  </a:lnTo>
                  <a:lnTo>
                    <a:pt x="42" y="85"/>
                  </a:lnTo>
                  <a:lnTo>
                    <a:pt x="56" y="81"/>
                  </a:lnTo>
                  <a:lnTo>
                    <a:pt x="67" y="73"/>
                  </a:lnTo>
                  <a:lnTo>
                    <a:pt x="75" y="60"/>
                  </a:lnTo>
                  <a:lnTo>
                    <a:pt x="77" y="45"/>
                  </a:lnTo>
                  <a:lnTo>
                    <a:pt x="75" y="30"/>
                  </a:lnTo>
                  <a:lnTo>
                    <a:pt x="67" y="17"/>
                  </a:lnTo>
                  <a:lnTo>
                    <a:pt x="56" y="9"/>
                  </a:lnTo>
                  <a:lnTo>
                    <a:pt x="42" y="5"/>
                  </a:lnTo>
                  <a:close/>
                  <a:moveTo>
                    <a:pt x="42" y="2"/>
                  </a:moveTo>
                  <a:lnTo>
                    <a:pt x="26" y="6"/>
                  </a:lnTo>
                  <a:lnTo>
                    <a:pt x="14" y="17"/>
                  </a:lnTo>
                  <a:lnTo>
                    <a:pt x="26" y="6"/>
                  </a:lnTo>
                  <a:lnTo>
                    <a:pt x="42" y="2"/>
                  </a:lnTo>
                  <a:lnTo>
                    <a:pt x="54" y="3"/>
                  </a:lnTo>
                  <a:lnTo>
                    <a:pt x="64" y="10"/>
                  </a:lnTo>
                  <a:lnTo>
                    <a:pt x="72" y="18"/>
                  </a:lnTo>
                  <a:lnTo>
                    <a:pt x="64" y="10"/>
                  </a:lnTo>
                  <a:lnTo>
                    <a:pt x="54" y="3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59" y="2"/>
                  </a:lnTo>
                  <a:lnTo>
                    <a:pt x="72" y="13"/>
                  </a:lnTo>
                  <a:lnTo>
                    <a:pt x="81" y="27"/>
                  </a:lnTo>
                  <a:lnTo>
                    <a:pt x="84" y="45"/>
                  </a:lnTo>
                  <a:lnTo>
                    <a:pt x="81" y="62"/>
                  </a:lnTo>
                  <a:lnTo>
                    <a:pt x="72" y="77"/>
                  </a:lnTo>
                  <a:lnTo>
                    <a:pt x="59" y="87"/>
                  </a:lnTo>
                  <a:lnTo>
                    <a:pt x="42" y="90"/>
                  </a:lnTo>
                  <a:lnTo>
                    <a:pt x="26" y="87"/>
                  </a:lnTo>
                  <a:lnTo>
                    <a:pt x="13" y="77"/>
                  </a:lnTo>
                  <a:lnTo>
                    <a:pt x="4" y="62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0" y="45"/>
                  </a:lnTo>
                  <a:lnTo>
                    <a:pt x="4" y="27"/>
                  </a:lnTo>
                  <a:lnTo>
                    <a:pt x="13" y="13"/>
                  </a:lnTo>
                  <a:lnTo>
                    <a:pt x="26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Rectangle 3105"/>
            <p:cNvSpPr>
              <a:spLocks noChangeArrowheads="1"/>
            </p:cNvSpPr>
            <p:nvPr/>
          </p:nvSpPr>
          <p:spPr bwMode="auto">
            <a:xfrm>
              <a:off x="8631238" y="1598613"/>
              <a:ext cx="4763" cy="317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Rectangle 3106"/>
            <p:cNvSpPr>
              <a:spLocks noChangeArrowheads="1"/>
            </p:cNvSpPr>
            <p:nvPr/>
          </p:nvSpPr>
          <p:spPr bwMode="auto">
            <a:xfrm>
              <a:off x="8629651" y="1595438"/>
              <a:ext cx="7938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3107"/>
            <p:cNvSpPr>
              <a:spLocks/>
            </p:cNvSpPr>
            <p:nvPr/>
          </p:nvSpPr>
          <p:spPr bwMode="auto">
            <a:xfrm>
              <a:off x="8672513" y="1595438"/>
              <a:ext cx="6350" cy="6350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3 h 4"/>
                <a:gd name="T4" fmla="*/ 0 w 4"/>
                <a:gd name="T5" fmla="*/ 4 h 4"/>
                <a:gd name="T6" fmla="*/ 0 w 4"/>
                <a:gd name="T7" fmla="*/ 2 h 4"/>
                <a:gd name="T8" fmla="*/ 4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3"/>
                  </a:lnTo>
                  <a:lnTo>
                    <a:pt x="0" y="4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3108"/>
            <p:cNvSpPr>
              <a:spLocks noEditPoints="1"/>
            </p:cNvSpPr>
            <p:nvPr/>
          </p:nvSpPr>
          <p:spPr bwMode="auto">
            <a:xfrm>
              <a:off x="8669338" y="1593851"/>
              <a:ext cx="14288" cy="12700"/>
            </a:xfrm>
            <a:custGeom>
              <a:avLst/>
              <a:gdLst>
                <a:gd name="T0" fmla="*/ 5 w 9"/>
                <a:gd name="T1" fmla="*/ 4 h 8"/>
                <a:gd name="T2" fmla="*/ 4 w 9"/>
                <a:gd name="T3" fmla="*/ 4 h 8"/>
                <a:gd name="T4" fmla="*/ 5 w 9"/>
                <a:gd name="T5" fmla="*/ 4 h 8"/>
                <a:gd name="T6" fmla="*/ 5 w 9"/>
                <a:gd name="T7" fmla="*/ 4 h 8"/>
                <a:gd name="T8" fmla="*/ 8 w 9"/>
                <a:gd name="T9" fmla="*/ 0 h 8"/>
                <a:gd name="T10" fmla="*/ 9 w 9"/>
                <a:gd name="T11" fmla="*/ 5 h 8"/>
                <a:gd name="T12" fmla="*/ 1 w 9"/>
                <a:gd name="T13" fmla="*/ 8 h 8"/>
                <a:gd name="T14" fmla="*/ 1 w 9"/>
                <a:gd name="T15" fmla="*/ 7 h 8"/>
                <a:gd name="T16" fmla="*/ 0 w 9"/>
                <a:gd name="T17" fmla="*/ 3 h 8"/>
                <a:gd name="T18" fmla="*/ 0 w 9"/>
                <a:gd name="T19" fmla="*/ 1 h 8"/>
                <a:gd name="T20" fmla="*/ 8 w 9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8">
                  <a:moveTo>
                    <a:pt x="5" y="4"/>
                  </a:move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close/>
                  <a:moveTo>
                    <a:pt x="8" y="0"/>
                  </a:moveTo>
                  <a:lnTo>
                    <a:pt x="9" y="5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3109"/>
            <p:cNvSpPr>
              <a:spLocks/>
            </p:cNvSpPr>
            <p:nvPr/>
          </p:nvSpPr>
          <p:spPr bwMode="auto">
            <a:xfrm>
              <a:off x="8624888" y="1628776"/>
              <a:ext cx="63500" cy="39688"/>
            </a:xfrm>
            <a:custGeom>
              <a:avLst/>
              <a:gdLst>
                <a:gd name="T0" fmla="*/ 37 w 40"/>
                <a:gd name="T1" fmla="*/ 0 h 25"/>
                <a:gd name="T2" fmla="*/ 40 w 40"/>
                <a:gd name="T3" fmla="*/ 2 h 25"/>
                <a:gd name="T4" fmla="*/ 38 w 40"/>
                <a:gd name="T5" fmla="*/ 4 h 25"/>
                <a:gd name="T6" fmla="*/ 36 w 40"/>
                <a:gd name="T7" fmla="*/ 12 h 25"/>
                <a:gd name="T8" fmla="*/ 30 w 40"/>
                <a:gd name="T9" fmla="*/ 20 h 25"/>
                <a:gd name="T10" fmla="*/ 23 w 40"/>
                <a:gd name="T11" fmla="*/ 25 h 25"/>
                <a:gd name="T12" fmla="*/ 20 w 40"/>
                <a:gd name="T13" fmla="*/ 25 h 25"/>
                <a:gd name="T14" fmla="*/ 15 w 40"/>
                <a:gd name="T15" fmla="*/ 25 h 25"/>
                <a:gd name="T16" fmla="*/ 11 w 40"/>
                <a:gd name="T17" fmla="*/ 23 h 25"/>
                <a:gd name="T18" fmla="*/ 7 w 40"/>
                <a:gd name="T19" fmla="*/ 20 h 25"/>
                <a:gd name="T20" fmla="*/ 4 w 40"/>
                <a:gd name="T21" fmla="*/ 17 h 25"/>
                <a:gd name="T22" fmla="*/ 2 w 40"/>
                <a:gd name="T23" fmla="*/ 15 h 25"/>
                <a:gd name="T24" fmla="*/ 0 w 40"/>
                <a:gd name="T25" fmla="*/ 13 h 25"/>
                <a:gd name="T26" fmla="*/ 0 w 40"/>
                <a:gd name="T27" fmla="*/ 12 h 25"/>
                <a:gd name="T28" fmla="*/ 3 w 40"/>
                <a:gd name="T29" fmla="*/ 11 h 25"/>
                <a:gd name="T30" fmla="*/ 3 w 40"/>
                <a:gd name="T31" fmla="*/ 11 h 25"/>
                <a:gd name="T32" fmla="*/ 4 w 40"/>
                <a:gd name="T33" fmla="*/ 12 h 25"/>
                <a:gd name="T34" fmla="*/ 6 w 40"/>
                <a:gd name="T35" fmla="*/ 15 h 25"/>
                <a:gd name="T36" fmla="*/ 8 w 40"/>
                <a:gd name="T37" fmla="*/ 16 h 25"/>
                <a:gd name="T38" fmla="*/ 11 w 40"/>
                <a:gd name="T39" fmla="*/ 20 h 25"/>
                <a:gd name="T40" fmla="*/ 15 w 40"/>
                <a:gd name="T41" fmla="*/ 21 h 25"/>
                <a:gd name="T42" fmla="*/ 20 w 40"/>
                <a:gd name="T43" fmla="*/ 23 h 25"/>
                <a:gd name="T44" fmla="*/ 23 w 40"/>
                <a:gd name="T45" fmla="*/ 23 h 25"/>
                <a:gd name="T46" fmla="*/ 25 w 40"/>
                <a:gd name="T47" fmla="*/ 20 h 25"/>
                <a:gd name="T48" fmla="*/ 29 w 40"/>
                <a:gd name="T49" fmla="*/ 17 h 25"/>
                <a:gd name="T50" fmla="*/ 30 w 40"/>
                <a:gd name="T51" fmla="*/ 15 h 25"/>
                <a:gd name="T52" fmla="*/ 33 w 40"/>
                <a:gd name="T53" fmla="*/ 11 h 25"/>
                <a:gd name="T54" fmla="*/ 34 w 40"/>
                <a:gd name="T55" fmla="*/ 7 h 25"/>
                <a:gd name="T56" fmla="*/ 36 w 40"/>
                <a:gd name="T57" fmla="*/ 3 h 25"/>
                <a:gd name="T58" fmla="*/ 37 w 40"/>
                <a:gd name="T59" fmla="*/ 2 h 25"/>
                <a:gd name="T60" fmla="*/ 37 w 40"/>
                <a:gd name="T6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" h="25">
                  <a:moveTo>
                    <a:pt x="37" y="0"/>
                  </a:moveTo>
                  <a:lnTo>
                    <a:pt x="40" y="2"/>
                  </a:lnTo>
                  <a:lnTo>
                    <a:pt x="38" y="4"/>
                  </a:lnTo>
                  <a:lnTo>
                    <a:pt x="36" y="12"/>
                  </a:lnTo>
                  <a:lnTo>
                    <a:pt x="30" y="20"/>
                  </a:lnTo>
                  <a:lnTo>
                    <a:pt x="23" y="25"/>
                  </a:lnTo>
                  <a:lnTo>
                    <a:pt x="20" y="25"/>
                  </a:lnTo>
                  <a:lnTo>
                    <a:pt x="15" y="25"/>
                  </a:lnTo>
                  <a:lnTo>
                    <a:pt x="11" y="23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6" y="15"/>
                  </a:lnTo>
                  <a:lnTo>
                    <a:pt x="8" y="16"/>
                  </a:lnTo>
                  <a:lnTo>
                    <a:pt x="11" y="20"/>
                  </a:lnTo>
                  <a:lnTo>
                    <a:pt x="15" y="21"/>
                  </a:lnTo>
                  <a:lnTo>
                    <a:pt x="20" y="23"/>
                  </a:lnTo>
                  <a:lnTo>
                    <a:pt x="23" y="23"/>
                  </a:lnTo>
                  <a:lnTo>
                    <a:pt x="25" y="20"/>
                  </a:lnTo>
                  <a:lnTo>
                    <a:pt x="29" y="17"/>
                  </a:lnTo>
                  <a:lnTo>
                    <a:pt x="30" y="15"/>
                  </a:lnTo>
                  <a:lnTo>
                    <a:pt x="33" y="11"/>
                  </a:lnTo>
                  <a:lnTo>
                    <a:pt x="34" y="7"/>
                  </a:lnTo>
                  <a:lnTo>
                    <a:pt x="36" y="3"/>
                  </a:lnTo>
                  <a:lnTo>
                    <a:pt x="37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3110"/>
            <p:cNvSpPr>
              <a:spLocks noEditPoints="1"/>
            </p:cNvSpPr>
            <p:nvPr/>
          </p:nvSpPr>
          <p:spPr bwMode="auto">
            <a:xfrm>
              <a:off x="8621713" y="1627188"/>
              <a:ext cx="74613" cy="44450"/>
            </a:xfrm>
            <a:custGeom>
              <a:avLst/>
              <a:gdLst>
                <a:gd name="T0" fmla="*/ 22 w 47"/>
                <a:gd name="T1" fmla="*/ 25 h 28"/>
                <a:gd name="T2" fmla="*/ 22 w 47"/>
                <a:gd name="T3" fmla="*/ 25 h 28"/>
                <a:gd name="T4" fmla="*/ 9 w 47"/>
                <a:gd name="T5" fmla="*/ 18 h 28"/>
                <a:gd name="T6" fmla="*/ 13 w 47"/>
                <a:gd name="T7" fmla="*/ 22 h 28"/>
                <a:gd name="T8" fmla="*/ 5 w 47"/>
                <a:gd name="T9" fmla="*/ 14 h 28"/>
                <a:gd name="T10" fmla="*/ 8 w 47"/>
                <a:gd name="T11" fmla="*/ 17 h 28"/>
                <a:gd name="T12" fmla="*/ 5 w 47"/>
                <a:gd name="T13" fmla="*/ 14 h 28"/>
                <a:gd name="T14" fmla="*/ 36 w 47"/>
                <a:gd name="T15" fmla="*/ 12 h 28"/>
                <a:gd name="T16" fmla="*/ 32 w 47"/>
                <a:gd name="T17" fmla="*/ 18 h 28"/>
                <a:gd name="T18" fmla="*/ 36 w 47"/>
                <a:gd name="T19" fmla="*/ 12 h 28"/>
                <a:gd name="T20" fmla="*/ 38 w 47"/>
                <a:gd name="T21" fmla="*/ 0 h 28"/>
                <a:gd name="T22" fmla="*/ 43 w 47"/>
                <a:gd name="T23" fmla="*/ 3 h 28"/>
                <a:gd name="T24" fmla="*/ 42 w 47"/>
                <a:gd name="T25" fmla="*/ 5 h 28"/>
                <a:gd name="T26" fmla="*/ 39 w 47"/>
                <a:gd name="T27" fmla="*/ 13 h 28"/>
                <a:gd name="T28" fmla="*/ 35 w 47"/>
                <a:gd name="T29" fmla="*/ 20 h 28"/>
                <a:gd name="T30" fmla="*/ 30 w 47"/>
                <a:gd name="T31" fmla="*/ 26 h 28"/>
                <a:gd name="T32" fmla="*/ 22 w 47"/>
                <a:gd name="T33" fmla="*/ 28 h 28"/>
                <a:gd name="T34" fmla="*/ 13 w 47"/>
                <a:gd name="T35" fmla="*/ 25 h 28"/>
                <a:gd name="T36" fmla="*/ 6 w 47"/>
                <a:gd name="T37" fmla="*/ 20 h 28"/>
                <a:gd name="T38" fmla="*/ 1 w 47"/>
                <a:gd name="T39" fmla="*/ 16 h 28"/>
                <a:gd name="T40" fmla="*/ 1 w 47"/>
                <a:gd name="T41" fmla="*/ 14 h 28"/>
                <a:gd name="T42" fmla="*/ 4 w 47"/>
                <a:gd name="T43" fmla="*/ 9 h 28"/>
                <a:gd name="T44" fmla="*/ 5 w 47"/>
                <a:gd name="T45" fmla="*/ 10 h 28"/>
                <a:gd name="T46" fmla="*/ 5 w 47"/>
                <a:gd name="T47" fmla="*/ 10 h 28"/>
                <a:gd name="T48" fmla="*/ 5 w 47"/>
                <a:gd name="T49" fmla="*/ 10 h 28"/>
                <a:gd name="T50" fmla="*/ 6 w 47"/>
                <a:gd name="T51" fmla="*/ 10 h 28"/>
                <a:gd name="T52" fmla="*/ 8 w 47"/>
                <a:gd name="T53" fmla="*/ 12 h 28"/>
                <a:gd name="T54" fmla="*/ 10 w 47"/>
                <a:gd name="T55" fmla="*/ 16 h 28"/>
                <a:gd name="T56" fmla="*/ 18 w 47"/>
                <a:gd name="T57" fmla="*/ 21 h 28"/>
                <a:gd name="T58" fmla="*/ 22 w 47"/>
                <a:gd name="T59" fmla="*/ 22 h 28"/>
                <a:gd name="T60" fmla="*/ 27 w 47"/>
                <a:gd name="T61" fmla="*/ 20 h 28"/>
                <a:gd name="T62" fmla="*/ 31 w 47"/>
                <a:gd name="T63" fmla="*/ 14 h 28"/>
                <a:gd name="T64" fmla="*/ 35 w 47"/>
                <a:gd name="T65" fmla="*/ 7 h 28"/>
                <a:gd name="T66" fmla="*/ 36 w 47"/>
                <a:gd name="T67" fmla="*/ 1 h 28"/>
                <a:gd name="T68" fmla="*/ 38 w 47"/>
                <a:gd name="T69" fmla="*/ 1 h 28"/>
                <a:gd name="T70" fmla="*/ 38 w 47"/>
                <a:gd name="T7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28">
                  <a:moveTo>
                    <a:pt x="23" y="25"/>
                  </a:moveTo>
                  <a:lnTo>
                    <a:pt x="22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3" y="25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13" y="22"/>
                  </a:lnTo>
                  <a:lnTo>
                    <a:pt x="9" y="18"/>
                  </a:lnTo>
                  <a:close/>
                  <a:moveTo>
                    <a:pt x="5" y="14"/>
                  </a:moveTo>
                  <a:lnTo>
                    <a:pt x="6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5" y="14"/>
                  </a:lnTo>
                  <a:close/>
                  <a:moveTo>
                    <a:pt x="38" y="8"/>
                  </a:moveTo>
                  <a:lnTo>
                    <a:pt x="36" y="12"/>
                  </a:lnTo>
                  <a:lnTo>
                    <a:pt x="35" y="16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6" y="12"/>
                  </a:lnTo>
                  <a:lnTo>
                    <a:pt x="38" y="8"/>
                  </a:lnTo>
                  <a:close/>
                  <a:moveTo>
                    <a:pt x="38" y="0"/>
                  </a:moveTo>
                  <a:lnTo>
                    <a:pt x="47" y="1"/>
                  </a:lnTo>
                  <a:lnTo>
                    <a:pt x="43" y="3"/>
                  </a:lnTo>
                  <a:lnTo>
                    <a:pt x="43" y="4"/>
                  </a:lnTo>
                  <a:lnTo>
                    <a:pt x="42" y="5"/>
                  </a:lnTo>
                  <a:lnTo>
                    <a:pt x="42" y="9"/>
                  </a:lnTo>
                  <a:lnTo>
                    <a:pt x="39" y="13"/>
                  </a:lnTo>
                  <a:lnTo>
                    <a:pt x="38" y="17"/>
                  </a:lnTo>
                  <a:lnTo>
                    <a:pt x="35" y="20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26" y="28"/>
                  </a:lnTo>
                  <a:lnTo>
                    <a:pt x="22" y="28"/>
                  </a:lnTo>
                  <a:lnTo>
                    <a:pt x="17" y="28"/>
                  </a:lnTo>
                  <a:lnTo>
                    <a:pt x="13" y="25"/>
                  </a:lnTo>
                  <a:lnTo>
                    <a:pt x="9" y="24"/>
                  </a:lnTo>
                  <a:lnTo>
                    <a:pt x="6" y="20"/>
                  </a:lnTo>
                  <a:lnTo>
                    <a:pt x="4" y="17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10" y="16"/>
                  </a:lnTo>
                  <a:lnTo>
                    <a:pt x="14" y="20"/>
                  </a:lnTo>
                  <a:lnTo>
                    <a:pt x="18" y="21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7" y="20"/>
                  </a:lnTo>
                  <a:lnTo>
                    <a:pt x="30" y="18"/>
                  </a:lnTo>
                  <a:lnTo>
                    <a:pt x="31" y="14"/>
                  </a:lnTo>
                  <a:lnTo>
                    <a:pt x="34" y="10"/>
                  </a:lnTo>
                  <a:lnTo>
                    <a:pt x="35" y="7"/>
                  </a:lnTo>
                  <a:lnTo>
                    <a:pt x="36" y="4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3111"/>
            <p:cNvSpPr>
              <a:spLocks/>
            </p:cNvSpPr>
            <p:nvPr/>
          </p:nvSpPr>
          <p:spPr bwMode="auto">
            <a:xfrm>
              <a:off x="8678863" y="1627188"/>
              <a:ext cx="11113" cy="7938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1 h 5"/>
                <a:gd name="T4" fmla="*/ 6 w 7"/>
                <a:gd name="T5" fmla="*/ 5 h 5"/>
                <a:gd name="T6" fmla="*/ 0 w 7"/>
                <a:gd name="T7" fmla="*/ 4 h 5"/>
                <a:gd name="T8" fmla="*/ 0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7" y="1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3112"/>
            <p:cNvSpPr>
              <a:spLocks noEditPoints="1"/>
            </p:cNvSpPr>
            <p:nvPr/>
          </p:nvSpPr>
          <p:spPr bwMode="auto">
            <a:xfrm>
              <a:off x="8675688" y="1625601"/>
              <a:ext cx="15875" cy="12700"/>
            </a:xfrm>
            <a:custGeom>
              <a:avLst/>
              <a:gdLst>
                <a:gd name="T0" fmla="*/ 5 w 10"/>
                <a:gd name="T1" fmla="*/ 4 h 8"/>
                <a:gd name="T2" fmla="*/ 6 w 10"/>
                <a:gd name="T3" fmla="*/ 4 h 8"/>
                <a:gd name="T4" fmla="*/ 6 w 10"/>
                <a:gd name="T5" fmla="*/ 4 h 8"/>
                <a:gd name="T6" fmla="*/ 5 w 10"/>
                <a:gd name="T7" fmla="*/ 4 h 8"/>
                <a:gd name="T8" fmla="*/ 1 w 10"/>
                <a:gd name="T9" fmla="*/ 0 h 8"/>
                <a:gd name="T10" fmla="*/ 10 w 10"/>
                <a:gd name="T11" fmla="*/ 2 h 8"/>
                <a:gd name="T12" fmla="*/ 9 w 10"/>
                <a:gd name="T13" fmla="*/ 8 h 8"/>
                <a:gd name="T14" fmla="*/ 1 w 10"/>
                <a:gd name="T15" fmla="*/ 6 h 8"/>
                <a:gd name="T16" fmla="*/ 0 w 10"/>
                <a:gd name="T17" fmla="*/ 5 h 8"/>
                <a:gd name="T18" fmla="*/ 1 w 10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8">
                  <a:moveTo>
                    <a:pt x="5" y="4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close/>
                  <a:moveTo>
                    <a:pt x="1" y="0"/>
                  </a:moveTo>
                  <a:lnTo>
                    <a:pt x="10" y="2"/>
                  </a:lnTo>
                  <a:lnTo>
                    <a:pt x="9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3113"/>
            <p:cNvSpPr>
              <a:spLocks/>
            </p:cNvSpPr>
            <p:nvPr/>
          </p:nvSpPr>
          <p:spPr bwMode="auto">
            <a:xfrm>
              <a:off x="8618538" y="1641476"/>
              <a:ext cx="12700" cy="7938"/>
            </a:xfrm>
            <a:custGeom>
              <a:avLst/>
              <a:gdLst>
                <a:gd name="T0" fmla="*/ 6 w 8"/>
                <a:gd name="T1" fmla="*/ 0 h 5"/>
                <a:gd name="T2" fmla="*/ 8 w 8"/>
                <a:gd name="T3" fmla="*/ 3 h 5"/>
                <a:gd name="T4" fmla="*/ 3 w 8"/>
                <a:gd name="T5" fmla="*/ 5 h 5"/>
                <a:gd name="T6" fmla="*/ 0 w 8"/>
                <a:gd name="T7" fmla="*/ 3 h 5"/>
                <a:gd name="T8" fmla="*/ 6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lnTo>
                    <a:pt x="8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3114"/>
            <p:cNvSpPr>
              <a:spLocks/>
            </p:cNvSpPr>
            <p:nvPr/>
          </p:nvSpPr>
          <p:spPr bwMode="auto">
            <a:xfrm>
              <a:off x="8616951" y="1638301"/>
              <a:ext cx="17463" cy="15875"/>
            </a:xfrm>
            <a:custGeom>
              <a:avLst/>
              <a:gdLst>
                <a:gd name="T0" fmla="*/ 8 w 11"/>
                <a:gd name="T1" fmla="*/ 0 h 10"/>
                <a:gd name="T2" fmla="*/ 11 w 11"/>
                <a:gd name="T3" fmla="*/ 5 h 10"/>
                <a:gd name="T4" fmla="*/ 3 w 11"/>
                <a:gd name="T5" fmla="*/ 10 h 10"/>
                <a:gd name="T6" fmla="*/ 0 w 11"/>
                <a:gd name="T7" fmla="*/ 6 h 10"/>
                <a:gd name="T8" fmla="*/ 0 w 11"/>
                <a:gd name="T9" fmla="*/ 5 h 10"/>
                <a:gd name="T10" fmla="*/ 8 w 11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0"/>
                  </a:moveTo>
                  <a:lnTo>
                    <a:pt x="11" y="5"/>
                  </a:lnTo>
                  <a:lnTo>
                    <a:pt x="3" y="10"/>
                  </a:lnTo>
                  <a:lnTo>
                    <a:pt x="0" y="6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Rectangle 3115"/>
            <p:cNvSpPr>
              <a:spLocks noChangeArrowheads="1"/>
            </p:cNvSpPr>
            <p:nvPr/>
          </p:nvSpPr>
          <p:spPr bwMode="auto">
            <a:xfrm>
              <a:off x="8667751" y="1698626"/>
              <a:ext cx="3175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Rectangle 3116"/>
            <p:cNvSpPr>
              <a:spLocks noChangeArrowheads="1"/>
            </p:cNvSpPr>
            <p:nvPr/>
          </p:nvSpPr>
          <p:spPr bwMode="auto">
            <a:xfrm>
              <a:off x="8664576" y="1695451"/>
              <a:ext cx="7938" cy="1428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3117"/>
            <p:cNvSpPr>
              <a:spLocks/>
            </p:cNvSpPr>
            <p:nvPr/>
          </p:nvSpPr>
          <p:spPr bwMode="auto">
            <a:xfrm>
              <a:off x="8651876" y="1706563"/>
              <a:ext cx="36513" cy="14288"/>
            </a:xfrm>
            <a:custGeom>
              <a:avLst/>
              <a:gdLst>
                <a:gd name="T0" fmla="*/ 20 w 23"/>
                <a:gd name="T1" fmla="*/ 0 h 9"/>
                <a:gd name="T2" fmla="*/ 23 w 23"/>
                <a:gd name="T3" fmla="*/ 0 h 9"/>
                <a:gd name="T4" fmla="*/ 23 w 23"/>
                <a:gd name="T5" fmla="*/ 0 h 9"/>
                <a:gd name="T6" fmla="*/ 23 w 23"/>
                <a:gd name="T7" fmla="*/ 2 h 9"/>
                <a:gd name="T8" fmla="*/ 21 w 23"/>
                <a:gd name="T9" fmla="*/ 4 h 9"/>
                <a:gd name="T10" fmla="*/ 20 w 23"/>
                <a:gd name="T11" fmla="*/ 6 h 9"/>
                <a:gd name="T12" fmla="*/ 17 w 23"/>
                <a:gd name="T13" fmla="*/ 9 h 9"/>
                <a:gd name="T14" fmla="*/ 16 w 23"/>
                <a:gd name="T15" fmla="*/ 9 h 9"/>
                <a:gd name="T16" fmla="*/ 13 w 23"/>
                <a:gd name="T17" fmla="*/ 8 h 9"/>
                <a:gd name="T18" fmla="*/ 12 w 23"/>
                <a:gd name="T19" fmla="*/ 6 h 9"/>
                <a:gd name="T20" fmla="*/ 11 w 23"/>
                <a:gd name="T21" fmla="*/ 9 h 9"/>
                <a:gd name="T22" fmla="*/ 7 w 23"/>
                <a:gd name="T23" fmla="*/ 9 h 9"/>
                <a:gd name="T24" fmla="*/ 7 w 23"/>
                <a:gd name="T25" fmla="*/ 9 h 9"/>
                <a:gd name="T26" fmla="*/ 6 w 23"/>
                <a:gd name="T27" fmla="*/ 9 h 9"/>
                <a:gd name="T28" fmla="*/ 4 w 23"/>
                <a:gd name="T29" fmla="*/ 9 h 9"/>
                <a:gd name="T30" fmla="*/ 3 w 23"/>
                <a:gd name="T31" fmla="*/ 8 h 9"/>
                <a:gd name="T32" fmla="*/ 2 w 23"/>
                <a:gd name="T33" fmla="*/ 6 h 9"/>
                <a:gd name="T34" fmla="*/ 2 w 23"/>
                <a:gd name="T35" fmla="*/ 4 h 9"/>
                <a:gd name="T36" fmla="*/ 0 w 23"/>
                <a:gd name="T37" fmla="*/ 2 h 9"/>
                <a:gd name="T38" fmla="*/ 0 w 23"/>
                <a:gd name="T39" fmla="*/ 1 h 9"/>
                <a:gd name="T40" fmla="*/ 2 w 23"/>
                <a:gd name="T41" fmla="*/ 0 h 9"/>
                <a:gd name="T42" fmla="*/ 2 w 23"/>
                <a:gd name="T43" fmla="*/ 0 h 9"/>
                <a:gd name="T44" fmla="*/ 4 w 23"/>
                <a:gd name="T45" fmla="*/ 1 h 9"/>
                <a:gd name="T46" fmla="*/ 4 w 23"/>
                <a:gd name="T47" fmla="*/ 1 h 9"/>
                <a:gd name="T48" fmla="*/ 4 w 23"/>
                <a:gd name="T49" fmla="*/ 2 h 9"/>
                <a:gd name="T50" fmla="*/ 4 w 23"/>
                <a:gd name="T51" fmla="*/ 4 h 9"/>
                <a:gd name="T52" fmla="*/ 4 w 23"/>
                <a:gd name="T53" fmla="*/ 5 h 9"/>
                <a:gd name="T54" fmla="*/ 6 w 23"/>
                <a:gd name="T55" fmla="*/ 6 h 9"/>
                <a:gd name="T56" fmla="*/ 7 w 23"/>
                <a:gd name="T57" fmla="*/ 6 h 9"/>
                <a:gd name="T58" fmla="*/ 7 w 23"/>
                <a:gd name="T59" fmla="*/ 6 h 9"/>
                <a:gd name="T60" fmla="*/ 10 w 23"/>
                <a:gd name="T61" fmla="*/ 6 h 9"/>
                <a:gd name="T62" fmla="*/ 10 w 23"/>
                <a:gd name="T63" fmla="*/ 5 h 9"/>
                <a:gd name="T64" fmla="*/ 10 w 23"/>
                <a:gd name="T65" fmla="*/ 4 h 9"/>
                <a:gd name="T66" fmla="*/ 10 w 23"/>
                <a:gd name="T67" fmla="*/ 4 h 9"/>
                <a:gd name="T68" fmla="*/ 10 w 23"/>
                <a:gd name="T69" fmla="*/ 2 h 9"/>
                <a:gd name="T70" fmla="*/ 10 w 23"/>
                <a:gd name="T71" fmla="*/ 2 h 9"/>
                <a:gd name="T72" fmla="*/ 10 w 23"/>
                <a:gd name="T73" fmla="*/ 2 h 9"/>
                <a:gd name="T74" fmla="*/ 12 w 23"/>
                <a:gd name="T75" fmla="*/ 1 h 9"/>
                <a:gd name="T76" fmla="*/ 12 w 23"/>
                <a:gd name="T77" fmla="*/ 1 h 9"/>
                <a:gd name="T78" fmla="*/ 12 w 23"/>
                <a:gd name="T79" fmla="*/ 1 h 9"/>
                <a:gd name="T80" fmla="*/ 12 w 23"/>
                <a:gd name="T81" fmla="*/ 2 h 9"/>
                <a:gd name="T82" fmla="*/ 13 w 23"/>
                <a:gd name="T83" fmla="*/ 4 h 9"/>
                <a:gd name="T84" fmla="*/ 15 w 23"/>
                <a:gd name="T85" fmla="*/ 5 h 9"/>
                <a:gd name="T86" fmla="*/ 16 w 23"/>
                <a:gd name="T87" fmla="*/ 5 h 9"/>
                <a:gd name="T88" fmla="*/ 17 w 23"/>
                <a:gd name="T89" fmla="*/ 5 h 9"/>
                <a:gd name="T90" fmla="*/ 19 w 23"/>
                <a:gd name="T91" fmla="*/ 4 h 9"/>
                <a:gd name="T92" fmla="*/ 19 w 23"/>
                <a:gd name="T93" fmla="*/ 2 h 9"/>
                <a:gd name="T94" fmla="*/ 20 w 23"/>
                <a:gd name="T95" fmla="*/ 0 h 9"/>
                <a:gd name="T96" fmla="*/ 20 w 2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" h="9">
                  <a:moveTo>
                    <a:pt x="20" y="0"/>
                  </a:moveTo>
                  <a:lnTo>
                    <a:pt x="23" y="0"/>
                  </a:lnTo>
                  <a:lnTo>
                    <a:pt x="23" y="0"/>
                  </a:lnTo>
                  <a:lnTo>
                    <a:pt x="23" y="2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1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6" y="9"/>
                  </a:lnTo>
                  <a:lnTo>
                    <a:pt x="4" y="9"/>
                  </a:lnTo>
                  <a:lnTo>
                    <a:pt x="3" y="8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6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3118"/>
            <p:cNvSpPr>
              <a:spLocks noEditPoints="1"/>
            </p:cNvSpPr>
            <p:nvPr/>
          </p:nvSpPr>
          <p:spPr bwMode="auto">
            <a:xfrm>
              <a:off x="8650288" y="1703388"/>
              <a:ext cx="39688" cy="22225"/>
            </a:xfrm>
            <a:custGeom>
              <a:avLst/>
              <a:gdLst>
                <a:gd name="T0" fmla="*/ 8 w 25"/>
                <a:gd name="T1" fmla="*/ 10 h 14"/>
                <a:gd name="T2" fmla="*/ 8 w 25"/>
                <a:gd name="T3" fmla="*/ 10 h 14"/>
                <a:gd name="T4" fmla="*/ 8 w 25"/>
                <a:gd name="T5" fmla="*/ 10 h 14"/>
                <a:gd name="T6" fmla="*/ 11 w 25"/>
                <a:gd name="T7" fmla="*/ 10 h 14"/>
                <a:gd name="T8" fmla="*/ 17 w 25"/>
                <a:gd name="T9" fmla="*/ 10 h 14"/>
                <a:gd name="T10" fmla="*/ 18 w 25"/>
                <a:gd name="T11" fmla="*/ 8 h 14"/>
                <a:gd name="T12" fmla="*/ 3 w 25"/>
                <a:gd name="T13" fmla="*/ 8 h 14"/>
                <a:gd name="T14" fmla="*/ 4 w 25"/>
                <a:gd name="T15" fmla="*/ 8 h 14"/>
                <a:gd name="T16" fmla="*/ 9 w 25"/>
                <a:gd name="T17" fmla="*/ 6 h 14"/>
                <a:gd name="T18" fmla="*/ 11 w 25"/>
                <a:gd name="T19" fmla="*/ 6 h 14"/>
                <a:gd name="T20" fmla="*/ 13 w 25"/>
                <a:gd name="T21" fmla="*/ 6 h 14"/>
                <a:gd name="T22" fmla="*/ 12 w 25"/>
                <a:gd name="T23" fmla="*/ 6 h 14"/>
                <a:gd name="T24" fmla="*/ 12 w 25"/>
                <a:gd name="T25" fmla="*/ 7 h 14"/>
                <a:gd name="T26" fmla="*/ 13 w 25"/>
                <a:gd name="T27" fmla="*/ 7 h 14"/>
                <a:gd name="T28" fmla="*/ 14 w 25"/>
                <a:gd name="T29" fmla="*/ 8 h 14"/>
                <a:gd name="T30" fmla="*/ 13 w 25"/>
                <a:gd name="T31" fmla="*/ 6 h 14"/>
                <a:gd name="T32" fmla="*/ 9 w 25"/>
                <a:gd name="T33" fmla="*/ 6 h 14"/>
                <a:gd name="T34" fmla="*/ 11 w 25"/>
                <a:gd name="T35" fmla="*/ 6 h 14"/>
                <a:gd name="T36" fmla="*/ 24 w 25"/>
                <a:gd name="T37" fmla="*/ 2 h 14"/>
                <a:gd name="T38" fmla="*/ 25 w 25"/>
                <a:gd name="T39" fmla="*/ 2 h 14"/>
                <a:gd name="T40" fmla="*/ 24 w 25"/>
                <a:gd name="T41" fmla="*/ 2 h 14"/>
                <a:gd name="T42" fmla="*/ 24 w 25"/>
                <a:gd name="T43" fmla="*/ 0 h 14"/>
                <a:gd name="T44" fmla="*/ 25 w 25"/>
                <a:gd name="T45" fmla="*/ 2 h 14"/>
                <a:gd name="T46" fmla="*/ 25 w 25"/>
                <a:gd name="T47" fmla="*/ 3 h 14"/>
                <a:gd name="T48" fmla="*/ 24 w 25"/>
                <a:gd name="T49" fmla="*/ 8 h 14"/>
                <a:gd name="T50" fmla="*/ 20 w 25"/>
                <a:gd name="T51" fmla="*/ 12 h 14"/>
                <a:gd name="T52" fmla="*/ 14 w 25"/>
                <a:gd name="T53" fmla="*/ 12 h 14"/>
                <a:gd name="T54" fmla="*/ 12 w 25"/>
                <a:gd name="T55" fmla="*/ 12 h 14"/>
                <a:gd name="T56" fmla="*/ 8 w 25"/>
                <a:gd name="T57" fmla="*/ 14 h 14"/>
                <a:gd name="T58" fmla="*/ 4 w 25"/>
                <a:gd name="T59" fmla="*/ 12 h 14"/>
                <a:gd name="T60" fmla="*/ 1 w 25"/>
                <a:gd name="T61" fmla="*/ 10 h 14"/>
                <a:gd name="T62" fmla="*/ 0 w 25"/>
                <a:gd name="T63" fmla="*/ 4 h 14"/>
                <a:gd name="T64" fmla="*/ 0 w 25"/>
                <a:gd name="T65" fmla="*/ 2 h 14"/>
                <a:gd name="T66" fmla="*/ 3 w 25"/>
                <a:gd name="T67" fmla="*/ 0 h 14"/>
                <a:gd name="T68" fmla="*/ 7 w 25"/>
                <a:gd name="T69" fmla="*/ 3 h 14"/>
                <a:gd name="T70" fmla="*/ 7 w 25"/>
                <a:gd name="T71" fmla="*/ 4 h 14"/>
                <a:gd name="T72" fmla="*/ 7 w 25"/>
                <a:gd name="T73" fmla="*/ 4 h 14"/>
                <a:gd name="T74" fmla="*/ 7 w 25"/>
                <a:gd name="T75" fmla="*/ 6 h 14"/>
                <a:gd name="T76" fmla="*/ 7 w 25"/>
                <a:gd name="T77" fmla="*/ 7 h 14"/>
                <a:gd name="T78" fmla="*/ 8 w 25"/>
                <a:gd name="T79" fmla="*/ 7 h 14"/>
                <a:gd name="T80" fmla="*/ 9 w 25"/>
                <a:gd name="T81" fmla="*/ 6 h 14"/>
                <a:gd name="T82" fmla="*/ 8 w 25"/>
                <a:gd name="T83" fmla="*/ 4 h 14"/>
                <a:gd name="T84" fmla="*/ 14 w 25"/>
                <a:gd name="T85" fmla="*/ 3 h 14"/>
                <a:gd name="T86" fmla="*/ 14 w 25"/>
                <a:gd name="T87" fmla="*/ 3 h 14"/>
                <a:gd name="T88" fmla="*/ 14 w 25"/>
                <a:gd name="T89" fmla="*/ 3 h 14"/>
                <a:gd name="T90" fmla="*/ 17 w 25"/>
                <a:gd name="T91" fmla="*/ 6 h 14"/>
                <a:gd name="T92" fmla="*/ 17 w 25"/>
                <a:gd name="T93" fmla="*/ 6 h 14"/>
                <a:gd name="T94" fmla="*/ 18 w 25"/>
                <a:gd name="T95" fmla="*/ 4 h 14"/>
                <a:gd name="T96" fmla="*/ 20 w 25"/>
                <a:gd name="T9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14">
                  <a:moveTo>
                    <a:pt x="8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close/>
                  <a:moveTo>
                    <a:pt x="11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11" y="10"/>
                  </a:lnTo>
                  <a:close/>
                  <a:moveTo>
                    <a:pt x="18" y="8"/>
                  </a:moveTo>
                  <a:lnTo>
                    <a:pt x="17" y="10"/>
                  </a:lnTo>
                  <a:lnTo>
                    <a:pt x="18" y="8"/>
                  </a:lnTo>
                  <a:lnTo>
                    <a:pt x="18" y="8"/>
                  </a:lnTo>
                  <a:close/>
                  <a:moveTo>
                    <a:pt x="4" y="8"/>
                  </a:moveTo>
                  <a:lnTo>
                    <a:pt x="3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9" y="6"/>
                  </a:moveTo>
                  <a:lnTo>
                    <a:pt x="11" y="7"/>
                  </a:lnTo>
                  <a:lnTo>
                    <a:pt x="11" y="6"/>
                  </a:lnTo>
                  <a:lnTo>
                    <a:pt x="9" y="6"/>
                  </a:lnTo>
                  <a:close/>
                  <a:moveTo>
                    <a:pt x="13" y="6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3" y="7"/>
                  </a:lnTo>
                  <a:lnTo>
                    <a:pt x="13" y="6"/>
                  </a:lnTo>
                  <a:close/>
                  <a:moveTo>
                    <a:pt x="11" y="6"/>
                  </a:moveTo>
                  <a:lnTo>
                    <a:pt x="9" y="6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24" y="2"/>
                  </a:move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close/>
                  <a:moveTo>
                    <a:pt x="20" y="0"/>
                  </a:move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4" y="12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4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3119"/>
            <p:cNvSpPr>
              <a:spLocks noEditPoints="1"/>
            </p:cNvSpPr>
            <p:nvPr/>
          </p:nvSpPr>
          <p:spPr bwMode="auto">
            <a:xfrm>
              <a:off x="8669338" y="1714501"/>
              <a:ext cx="26988" cy="88900"/>
            </a:xfrm>
            <a:custGeom>
              <a:avLst/>
              <a:gdLst>
                <a:gd name="T0" fmla="*/ 4 w 17"/>
                <a:gd name="T1" fmla="*/ 9 h 56"/>
                <a:gd name="T2" fmla="*/ 2 w 17"/>
                <a:gd name="T3" fmla="*/ 42 h 56"/>
                <a:gd name="T4" fmla="*/ 9 w 17"/>
                <a:gd name="T5" fmla="*/ 50 h 56"/>
                <a:gd name="T6" fmla="*/ 14 w 17"/>
                <a:gd name="T7" fmla="*/ 37 h 56"/>
                <a:gd name="T8" fmla="*/ 4 w 17"/>
                <a:gd name="T9" fmla="*/ 9 h 56"/>
                <a:gd name="T10" fmla="*/ 4 w 17"/>
                <a:gd name="T11" fmla="*/ 0 h 56"/>
                <a:gd name="T12" fmla="*/ 17 w 17"/>
                <a:gd name="T13" fmla="*/ 37 h 56"/>
                <a:gd name="T14" fmla="*/ 10 w 17"/>
                <a:gd name="T15" fmla="*/ 56 h 56"/>
                <a:gd name="T16" fmla="*/ 0 w 17"/>
                <a:gd name="T17" fmla="*/ 43 h 56"/>
                <a:gd name="T18" fmla="*/ 0 w 17"/>
                <a:gd name="T19" fmla="*/ 43 h 56"/>
                <a:gd name="T20" fmla="*/ 1 w 17"/>
                <a:gd name="T21" fmla="*/ 0 h 56"/>
                <a:gd name="T22" fmla="*/ 4 w 17"/>
                <a:gd name="T2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56">
                  <a:moveTo>
                    <a:pt x="4" y="9"/>
                  </a:moveTo>
                  <a:lnTo>
                    <a:pt x="2" y="42"/>
                  </a:lnTo>
                  <a:lnTo>
                    <a:pt x="9" y="50"/>
                  </a:lnTo>
                  <a:lnTo>
                    <a:pt x="14" y="37"/>
                  </a:lnTo>
                  <a:lnTo>
                    <a:pt x="4" y="9"/>
                  </a:lnTo>
                  <a:close/>
                  <a:moveTo>
                    <a:pt x="4" y="0"/>
                  </a:moveTo>
                  <a:lnTo>
                    <a:pt x="17" y="37"/>
                  </a:lnTo>
                  <a:lnTo>
                    <a:pt x="10" y="56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3120"/>
            <p:cNvSpPr>
              <a:spLocks noEditPoints="1"/>
            </p:cNvSpPr>
            <p:nvPr/>
          </p:nvSpPr>
          <p:spPr bwMode="auto">
            <a:xfrm>
              <a:off x="8664576" y="1712913"/>
              <a:ext cx="33338" cy="95250"/>
            </a:xfrm>
            <a:custGeom>
              <a:avLst/>
              <a:gdLst>
                <a:gd name="T0" fmla="*/ 4 w 21"/>
                <a:gd name="T1" fmla="*/ 44 h 60"/>
                <a:gd name="T2" fmla="*/ 4 w 21"/>
                <a:gd name="T3" fmla="*/ 44 h 60"/>
                <a:gd name="T4" fmla="*/ 8 w 21"/>
                <a:gd name="T5" fmla="*/ 48 h 60"/>
                <a:gd name="T6" fmla="*/ 4 w 21"/>
                <a:gd name="T7" fmla="*/ 44 h 60"/>
                <a:gd name="T8" fmla="*/ 19 w 21"/>
                <a:gd name="T9" fmla="*/ 38 h 60"/>
                <a:gd name="T10" fmla="*/ 13 w 21"/>
                <a:gd name="T11" fmla="*/ 52 h 60"/>
                <a:gd name="T12" fmla="*/ 12 w 21"/>
                <a:gd name="T13" fmla="*/ 55 h 60"/>
                <a:gd name="T14" fmla="*/ 12 w 21"/>
                <a:gd name="T15" fmla="*/ 55 h 60"/>
                <a:gd name="T16" fmla="*/ 19 w 21"/>
                <a:gd name="T17" fmla="*/ 38 h 60"/>
                <a:gd name="T18" fmla="*/ 19 w 21"/>
                <a:gd name="T19" fmla="*/ 38 h 60"/>
                <a:gd name="T20" fmla="*/ 8 w 21"/>
                <a:gd name="T21" fmla="*/ 18 h 60"/>
                <a:gd name="T22" fmla="*/ 7 w 21"/>
                <a:gd name="T23" fmla="*/ 43 h 60"/>
                <a:gd name="T24" fmla="*/ 12 w 21"/>
                <a:gd name="T25" fmla="*/ 48 h 60"/>
                <a:gd name="T26" fmla="*/ 15 w 21"/>
                <a:gd name="T27" fmla="*/ 38 h 60"/>
                <a:gd name="T28" fmla="*/ 8 w 21"/>
                <a:gd name="T29" fmla="*/ 18 h 60"/>
                <a:gd name="T30" fmla="*/ 5 w 21"/>
                <a:gd name="T31" fmla="*/ 2 h 60"/>
                <a:gd name="T32" fmla="*/ 5 w 21"/>
                <a:gd name="T33" fmla="*/ 2 h 60"/>
                <a:gd name="T34" fmla="*/ 5 w 21"/>
                <a:gd name="T35" fmla="*/ 10 h 60"/>
                <a:gd name="T36" fmla="*/ 8 w 21"/>
                <a:gd name="T37" fmla="*/ 9 h 60"/>
                <a:gd name="T38" fmla="*/ 5 w 21"/>
                <a:gd name="T39" fmla="*/ 2 h 60"/>
                <a:gd name="T40" fmla="*/ 8 w 21"/>
                <a:gd name="T41" fmla="*/ 0 h 60"/>
                <a:gd name="T42" fmla="*/ 21 w 21"/>
                <a:gd name="T43" fmla="*/ 38 h 60"/>
                <a:gd name="T44" fmla="*/ 13 w 21"/>
                <a:gd name="T45" fmla="*/ 60 h 60"/>
                <a:gd name="T46" fmla="*/ 2 w 21"/>
                <a:gd name="T47" fmla="*/ 47 h 60"/>
                <a:gd name="T48" fmla="*/ 0 w 21"/>
                <a:gd name="T49" fmla="*/ 47 h 60"/>
                <a:gd name="T50" fmla="*/ 2 w 21"/>
                <a:gd name="T51" fmla="*/ 0 h 60"/>
                <a:gd name="T52" fmla="*/ 8 w 21"/>
                <a:gd name="T5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60">
                  <a:moveTo>
                    <a:pt x="4" y="44"/>
                  </a:moveTo>
                  <a:lnTo>
                    <a:pt x="4" y="44"/>
                  </a:lnTo>
                  <a:lnTo>
                    <a:pt x="8" y="48"/>
                  </a:lnTo>
                  <a:lnTo>
                    <a:pt x="4" y="44"/>
                  </a:lnTo>
                  <a:close/>
                  <a:moveTo>
                    <a:pt x="19" y="38"/>
                  </a:moveTo>
                  <a:lnTo>
                    <a:pt x="13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9" y="38"/>
                  </a:lnTo>
                  <a:lnTo>
                    <a:pt x="19" y="38"/>
                  </a:lnTo>
                  <a:close/>
                  <a:moveTo>
                    <a:pt x="8" y="18"/>
                  </a:moveTo>
                  <a:lnTo>
                    <a:pt x="7" y="43"/>
                  </a:lnTo>
                  <a:lnTo>
                    <a:pt x="12" y="48"/>
                  </a:lnTo>
                  <a:lnTo>
                    <a:pt x="15" y="38"/>
                  </a:lnTo>
                  <a:lnTo>
                    <a:pt x="8" y="18"/>
                  </a:lnTo>
                  <a:close/>
                  <a:moveTo>
                    <a:pt x="5" y="2"/>
                  </a:moveTo>
                  <a:lnTo>
                    <a:pt x="5" y="2"/>
                  </a:lnTo>
                  <a:lnTo>
                    <a:pt x="5" y="10"/>
                  </a:lnTo>
                  <a:lnTo>
                    <a:pt x="8" y="9"/>
                  </a:lnTo>
                  <a:lnTo>
                    <a:pt x="5" y="2"/>
                  </a:lnTo>
                  <a:close/>
                  <a:moveTo>
                    <a:pt x="8" y="0"/>
                  </a:moveTo>
                  <a:lnTo>
                    <a:pt x="21" y="38"/>
                  </a:lnTo>
                  <a:lnTo>
                    <a:pt x="13" y="60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2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3121"/>
            <p:cNvSpPr>
              <a:spLocks/>
            </p:cNvSpPr>
            <p:nvPr/>
          </p:nvSpPr>
          <p:spPr bwMode="auto">
            <a:xfrm>
              <a:off x="8689976" y="1600201"/>
              <a:ext cx="136525" cy="106363"/>
            </a:xfrm>
            <a:custGeom>
              <a:avLst/>
              <a:gdLst>
                <a:gd name="T0" fmla="*/ 82 w 86"/>
                <a:gd name="T1" fmla="*/ 0 h 67"/>
                <a:gd name="T2" fmla="*/ 86 w 86"/>
                <a:gd name="T3" fmla="*/ 0 h 67"/>
                <a:gd name="T4" fmla="*/ 86 w 86"/>
                <a:gd name="T5" fmla="*/ 4 h 67"/>
                <a:gd name="T6" fmla="*/ 82 w 86"/>
                <a:gd name="T7" fmla="*/ 3 h 67"/>
                <a:gd name="T8" fmla="*/ 77 w 86"/>
                <a:gd name="T9" fmla="*/ 4 h 67"/>
                <a:gd name="T10" fmla="*/ 71 w 86"/>
                <a:gd name="T11" fmla="*/ 7 h 67"/>
                <a:gd name="T12" fmla="*/ 63 w 86"/>
                <a:gd name="T13" fmla="*/ 10 h 67"/>
                <a:gd name="T14" fmla="*/ 51 w 86"/>
                <a:gd name="T15" fmla="*/ 17 h 67"/>
                <a:gd name="T16" fmla="*/ 33 w 86"/>
                <a:gd name="T17" fmla="*/ 31 h 67"/>
                <a:gd name="T18" fmla="*/ 18 w 86"/>
                <a:gd name="T19" fmla="*/ 47 h 67"/>
                <a:gd name="T20" fmla="*/ 13 w 86"/>
                <a:gd name="T21" fmla="*/ 52 h 67"/>
                <a:gd name="T22" fmla="*/ 9 w 86"/>
                <a:gd name="T23" fmla="*/ 58 h 67"/>
                <a:gd name="T24" fmla="*/ 7 w 86"/>
                <a:gd name="T25" fmla="*/ 62 h 67"/>
                <a:gd name="T26" fmla="*/ 4 w 86"/>
                <a:gd name="T27" fmla="*/ 64 h 67"/>
                <a:gd name="T28" fmla="*/ 3 w 86"/>
                <a:gd name="T29" fmla="*/ 67 h 67"/>
                <a:gd name="T30" fmla="*/ 3 w 86"/>
                <a:gd name="T31" fmla="*/ 67 h 67"/>
                <a:gd name="T32" fmla="*/ 0 w 86"/>
                <a:gd name="T33" fmla="*/ 65 h 67"/>
                <a:gd name="T34" fmla="*/ 1 w 86"/>
                <a:gd name="T35" fmla="*/ 63 h 67"/>
                <a:gd name="T36" fmla="*/ 7 w 86"/>
                <a:gd name="T37" fmla="*/ 55 h 67"/>
                <a:gd name="T38" fmla="*/ 16 w 86"/>
                <a:gd name="T39" fmla="*/ 46 h 67"/>
                <a:gd name="T40" fmla="*/ 26 w 86"/>
                <a:gd name="T41" fmla="*/ 34 h 67"/>
                <a:gd name="T42" fmla="*/ 37 w 86"/>
                <a:gd name="T43" fmla="*/ 24 h 67"/>
                <a:gd name="T44" fmla="*/ 48 w 86"/>
                <a:gd name="T45" fmla="*/ 14 h 67"/>
                <a:gd name="T46" fmla="*/ 62 w 86"/>
                <a:gd name="T47" fmla="*/ 8 h 67"/>
                <a:gd name="T48" fmla="*/ 69 w 86"/>
                <a:gd name="T49" fmla="*/ 4 h 67"/>
                <a:gd name="T50" fmla="*/ 76 w 86"/>
                <a:gd name="T51" fmla="*/ 1 h 67"/>
                <a:gd name="T52" fmla="*/ 82 w 86"/>
                <a:gd name="T5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6" h="67">
                  <a:moveTo>
                    <a:pt x="82" y="0"/>
                  </a:moveTo>
                  <a:lnTo>
                    <a:pt x="86" y="0"/>
                  </a:lnTo>
                  <a:lnTo>
                    <a:pt x="86" y="4"/>
                  </a:lnTo>
                  <a:lnTo>
                    <a:pt x="82" y="3"/>
                  </a:lnTo>
                  <a:lnTo>
                    <a:pt x="77" y="4"/>
                  </a:lnTo>
                  <a:lnTo>
                    <a:pt x="71" y="7"/>
                  </a:lnTo>
                  <a:lnTo>
                    <a:pt x="63" y="10"/>
                  </a:lnTo>
                  <a:lnTo>
                    <a:pt x="51" y="17"/>
                  </a:lnTo>
                  <a:lnTo>
                    <a:pt x="33" y="31"/>
                  </a:lnTo>
                  <a:lnTo>
                    <a:pt x="18" y="47"/>
                  </a:lnTo>
                  <a:lnTo>
                    <a:pt x="13" y="52"/>
                  </a:lnTo>
                  <a:lnTo>
                    <a:pt x="9" y="58"/>
                  </a:lnTo>
                  <a:lnTo>
                    <a:pt x="7" y="62"/>
                  </a:lnTo>
                  <a:lnTo>
                    <a:pt x="4" y="64"/>
                  </a:lnTo>
                  <a:lnTo>
                    <a:pt x="3" y="67"/>
                  </a:lnTo>
                  <a:lnTo>
                    <a:pt x="3" y="67"/>
                  </a:lnTo>
                  <a:lnTo>
                    <a:pt x="0" y="65"/>
                  </a:lnTo>
                  <a:lnTo>
                    <a:pt x="1" y="63"/>
                  </a:lnTo>
                  <a:lnTo>
                    <a:pt x="7" y="55"/>
                  </a:lnTo>
                  <a:lnTo>
                    <a:pt x="16" y="46"/>
                  </a:lnTo>
                  <a:lnTo>
                    <a:pt x="26" y="34"/>
                  </a:lnTo>
                  <a:lnTo>
                    <a:pt x="37" y="24"/>
                  </a:lnTo>
                  <a:lnTo>
                    <a:pt x="48" y="14"/>
                  </a:lnTo>
                  <a:lnTo>
                    <a:pt x="62" y="8"/>
                  </a:lnTo>
                  <a:lnTo>
                    <a:pt x="69" y="4"/>
                  </a:lnTo>
                  <a:lnTo>
                    <a:pt x="76" y="1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3122"/>
            <p:cNvSpPr>
              <a:spLocks noEditPoints="1"/>
            </p:cNvSpPr>
            <p:nvPr/>
          </p:nvSpPr>
          <p:spPr bwMode="auto">
            <a:xfrm>
              <a:off x="8685213" y="1598613"/>
              <a:ext cx="144463" cy="111125"/>
            </a:xfrm>
            <a:custGeom>
              <a:avLst/>
              <a:gdLst>
                <a:gd name="T0" fmla="*/ 57 w 91"/>
                <a:gd name="T1" fmla="*/ 15 h 70"/>
                <a:gd name="T2" fmla="*/ 53 w 91"/>
                <a:gd name="T3" fmla="*/ 17 h 70"/>
                <a:gd name="T4" fmla="*/ 50 w 91"/>
                <a:gd name="T5" fmla="*/ 18 h 70"/>
                <a:gd name="T6" fmla="*/ 53 w 91"/>
                <a:gd name="T7" fmla="*/ 17 h 70"/>
                <a:gd name="T8" fmla="*/ 57 w 91"/>
                <a:gd name="T9" fmla="*/ 15 h 70"/>
                <a:gd name="T10" fmla="*/ 85 w 91"/>
                <a:gd name="T11" fmla="*/ 0 h 70"/>
                <a:gd name="T12" fmla="*/ 89 w 91"/>
                <a:gd name="T13" fmla="*/ 0 h 70"/>
                <a:gd name="T14" fmla="*/ 91 w 91"/>
                <a:gd name="T15" fmla="*/ 0 h 70"/>
                <a:gd name="T16" fmla="*/ 91 w 91"/>
                <a:gd name="T17" fmla="*/ 6 h 70"/>
                <a:gd name="T18" fmla="*/ 89 w 91"/>
                <a:gd name="T19" fmla="*/ 6 h 70"/>
                <a:gd name="T20" fmla="*/ 85 w 91"/>
                <a:gd name="T21" fmla="*/ 6 h 70"/>
                <a:gd name="T22" fmla="*/ 85 w 91"/>
                <a:gd name="T23" fmla="*/ 6 h 70"/>
                <a:gd name="T24" fmla="*/ 80 w 91"/>
                <a:gd name="T25" fmla="*/ 6 h 70"/>
                <a:gd name="T26" fmla="*/ 75 w 91"/>
                <a:gd name="T27" fmla="*/ 9 h 70"/>
                <a:gd name="T28" fmla="*/ 66 w 91"/>
                <a:gd name="T29" fmla="*/ 13 h 70"/>
                <a:gd name="T30" fmla="*/ 54 w 91"/>
                <a:gd name="T31" fmla="*/ 19 h 70"/>
                <a:gd name="T32" fmla="*/ 44 w 91"/>
                <a:gd name="T33" fmla="*/ 28 h 70"/>
                <a:gd name="T34" fmla="*/ 32 w 91"/>
                <a:gd name="T35" fmla="*/ 39 h 70"/>
                <a:gd name="T36" fmla="*/ 21 w 91"/>
                <a:gd name="T37" fmla="*/ 49 h 70"/>
                <a:gd name="T38" fmla="*/ 17 w 91"/>
                <a:gd name="T39" fmla="*/ 55 h 70"/>
                <a:gd name="T40" fmla="*/ 13 w 91"/>
                <a:gd name="T41" fmla="*/ 60 h 70"/>
                <a:gd name="T42" fmla="*/ 11 w 91"/>
                <a:gd name="T43" fmla="*/ 64 h 70"/>
                <a:gd name="T44" fmla="*/ 8 w 91"/>
                <a:gd name="T45" fmla="*/ 66 h 70"/>
                <a:gd name="T46" fmla="*/ 7 w 91"/>
                <a:gd name="T47" fmla="*/ 69 h 70"/>
                <a:gd name="T48" fmla="*/ 7 w 91"/>
                <a:gd name="T49" fmla="*/ 69 h 70"/>
                <a:gd name="T50" fmla="*/ 6 w 91"/>
                <a:gd name="T51" fmla="*/ 69 h 70"/>
                <a:gd name="T52" fmla="*/ 6 w 91"/>
                <a:gd name="T53" fmla="*/ 70 h 70"/>
                <a:gd name="T54" fmla="*/ 2 w 91"/>
                <a:gd name="T55" fmla="*/ 68 h 70"/>
                <a:gd name="T56" fmla="*/ 0 w 91"/>
                <a:gd name="T57" fmla="*/ 66 h 70"/>
                <a:gd name="T58" fmla="*/ 2 w 91"/>
                <a:gd name="T59" fmla="*/ 65 h 70"/>
                <a:gd name="T60" fmla="*/ 2 w 91"/>
                <a:gd name="T61" fmla="*/ 65 h 70"/>
                <a:gd name="T62" fmla="*/ 3 w 91"/>
                <a:gd name="T63" fmla="*/ 64 h 70"/>
                <a:gd name="T64" fmla="*/ 4 w 91"/>
                <a:gd name="T65" fmla="*/ 63 h 70"/>
                <a:gd name="T66" fmla="*/ 6 w 91"/>
                <a:gd name="T67" fmla="*/ 60 h 70"/>
                <a:gd name="T68" fmla="*/ 8 w 91"/>
                <a:gd name="T69" fmla="*/ 56 h 70"/>
                <a:gd name="T70" fmla="*/ 12 w 91"/>
                <a:gd name="T71" fmla="*/ 51 h 70"/>
                <a:gd name="T72" fmla="*/ 17 w 91"/>
                <a:gd name="T73" fmla="*/ 46 h 70"/>
                <a:gd name="T74" fmla="*/ 33 w 91"/>
                <a:gd name="T75" fmla="*/ 28 h 70"/>
                <a:gd name="T76" fmla="*/ 51 w 91"/>
                <a:gd name="T77" fmla="*/ 14 h 70"/>
                <a:gd name="T78" fmla="*/ 63 w 91"/>
                <a:gd name="T79" fmla="*/ 8 h 70"/>
                <a:gd name="T80" fmla="*/ 72 w 91"/>
                <a:gd name="T81" fmla="*/ 2 h 70"/>
                <a:gd name="T82" fmla="*/ 79 w 91"/>
                <a:gd name="T83" fmla="*/ 1 h 70"/>
                <a:gd name="T84" fmla="*/ 85 w 91"/>
                <a:gd name="T8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1" h="70">
                  <a:moveTo>
                    <a:pt x="57" y="15"/>
                  </a:moveTo>
                  <a:lnTo>
                    <a:pt x="53" y="17"/>
                  </a:lnTo>
                  <a:lnTo>
                    <a:pt x="50" y="18"/>
                  </a:lnTo>
                  <a:lnTo>
                    <a:pt x="53" y="17"/>
                  </a:lnTo>
                  <a:lnTo>
                    <a:pt x="57" y="15"/>
                  </a:lnTo>
                  <a:close/>
                  <a:moveTo>
                    <a:pt x="85" y="0"/>
                  </a:moveTo>
                  <a:lnTo>
                    <a:pt x="89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89" y="6"/>
                  </a:lnTo>
                  <a:lnTo>
                    <a:pt x="85" y="6"/>
                  </a:lnTo>
                  <a:lnTo>
                    <a:pt x="85" y="6"/>
                  </a:lnTo>
                  <a:lnTo>
                    <a:pt x="80" y="6"/>
                  </a:lnTo>
                  <a:lnTo>
                    <a:pt x="75" y="9"/>
                  </a:lnTo>
                  <a:lnTo>
                    <a:pt x="66" y="13"/>
                  </a:lnTo>
                  <a:lnTo>
                    <a:pt x="54" y="19"/>
                  </a:lnTo>
                  <a:lnTo>
                    <a:pt x="44" y="28"/>
                  </a:lnTo>
                  <a:lnTo>
                    <a:pt x="32" y="39"/>
                  </a:lnTo>
                  <a:lnTo>
                    <a:pt x="21" y="49"/>
                  </a:lnTo>
                  <a:lnTo>
                    <a:pt x="17" y="55"/>
                  </a:lnTo>
                  <a:lnTo>
                    <a:pt x="13" y="60"/>
                  </a:lnTo>
                  <a:lnTo>
                    <a:pt x="11" y="64"/>
                  </a:lnTo>
                  <a:lnTo>
                    <a:pt x="8" y="66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6" y="69"/>
                  </a:lnTo>
                  <a:lnTo>
                    <a:pt x="6" y="70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3" y="64"/>
                  </a:lnTo>
                  <a:lnTo>
                    <a:pt x="4" y="63"/>
                  </a:lnTo>
                  <a:lnTo>
                    <a:pt x="6" y="60"/>
                  </a:lnTo>
                  <a:lnTo>
                    <a:pt x="8" y="56"/>
                  </a:lnTo>
                  <a:lnTo>
                    <a:pt x="12" y="51"/>
                  </a:lnTo>
                  <a:lnTo>
                    <a:pt x="17" y="46"/>
                  </a:lnTo>
                  <a:lnTo>
                    <a:pt x="33" y="28"/>
                  </a:lnTo>
                  <a:lnTo>
                    <a:pt x="51" y="14"/>
                  </a:lnTo>
                  <a:lnTo>
                    <a:pt x="63" y="8"/>
                  </a:lnTo>
                  <a:lnTo>
                    <a:pt x="72" y="2"/>
                  </a:lnTo>
                  <a:lnTo>
                    <a:pt x="79" y="1"/>
                  </a:lnTo>
                  <a:lnTo>
                    <a:pt x="8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3123"/>
            <p:cNvSpPr>
              <a:spLocks/>
            </p:cNvSpPr>
            <p:nvPr/>
          </p:nvSpPr>
          <p:spPr bwMode="auto">
            <a:xfrm>
              <a:off x="8809038" y="1589088"/>
              <a:ext cx="14288" cy="17463"/>
            </a:xfrm>
            <a:custGeom>
              <a:avLst/>
              <a:gdLst>
                <a:gd name="T0" fmla="*/ 7 w 9"/>
                <a:gd name="T1" fmla="*/ 0 h 11"/>
                <a:gd name="T2" fmla="*/ 9 w 9"/>
                <a:gd name="T3" fmla="*/ 3 h 11"/>
                <a:gd name="T4" fmla="*/ 2 w 9"/>
                <a:gd name="T5" fmla="*/ 11 h 11"/>
                <a:gd name="T6" fmla="*/ 0 w 9"/>
                <a:gd name="T7" fmla="*/ 8 h 11"/>
                <a:gd name="T8" fmla="*/ 7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7" y="0"/>
                  </a:moveTo>
                  <a:lnTo>
                    <a:pt x="9" y="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3124"/>
            <p:cNvSpPr>
              <a:spLocks/>
            </p:cNvSpPr>
            <p:nvPr/>
          </p:nvSpPr>
          <p:spPr bwMode="auto">
            <a:xfrm>
              <a:off x="8804276" y="1587501"/>
              <a:ext cx="22225" cy="23813"/>
            </a:xfrm>
            <a:custGeom>
              <a:avLst/>
              <a:gdLst>
                <a:gd name="T0" fmla="*/ 10 w 14"/>
                <a:gd name="T1" fmla="*/ 0 h 15"/>
                <a:gd name="T2" fmla="*/ 14 w 14"/>
                <a:gd name="T3" fmla="*/ 4 h 15"/>
                <a:gd name="T4" fmla="*/ 5 w 14"/>
                <a:gd name="T5" fmla="*/ 15 h 15"/>
                <a:gd name="T6" fmla="*/ 1 w 14"/>
                <a:gd name="T7" fmla="*/ 11 h 15"/>
                <a:gd name="T8" fmla="*/ 0 w 14"/>
                <a:gd name="T9" fmla="*/ 9 h 15"/>
                <a:gd name="T10" fmla="*/ 10 w 1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10" y="0"/>
                  </a:moveTo>
                  <a:lnTo>
                    <a:pt x="14" y="4"/>
                  </a:lnTo>
                  <a:lnTo>
                    <a:pt x="5" y="15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3125"/>
            <p:cNvSpPr>
              <a:spLocks/>
            </p:cNvSpPr>
            <p:nvPr/>
          </p:nvSpPr>
          <p:spPr bwMode="auto">
            <a:xfrm>
              <a:off x="8815388" y="1593851"/>
              <a:ext cx="14288" cy="11113"/>
            </a:xfrm>
            <a:custGeom>
              <a:avLst/>
              <a:gdLst>
                <a:gd name="T0" fmla="*/ 7 w 9"/>
                <a:gd name="T1" fmla="*/ 0 h 7"/>
                <a:gd name="T2" fmla="*/ 9 w 9"/>
                <a:gd name="T3" fmla="*/ 3 h 7"/>
                <a:gd name="T4" fmla="*/ 1 w 9"/>
                <a:gd name="T5" fmla="*/ 7 h 7"/>
                <a:gd name="T6" fmla="*/ 0 w 9"/>
                <a:gd name="T7" fmla="*/ 4 h 7"/>
                <a:gd name="T8" fmla="*/ 7 w 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7" y="0"/>
                  </a:moveTo>
                  <a:lnTo>
                    <a:pt x="9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3126"/>
            <p:cNvSpPr>
              <a:spLocks noEditPoints="1"/>
            </p:cNvSpPr>
            <p:nvPr/>
          </p:nvSpPr>
          <p:spPr bwMode="auto">
            <a:xfrm>
              <a:off x="8810626" y="1589088"/>
              <a:ext cx="22225" cy="19050"/>
            </a:xfrm>
            <a:custGeom>
              <a:avLst/>
              <a:gdLst>
                <a:gd name="T0" fmla="*/ 10 w 14"/>
                <a:gd name="T1" fmla="*/ 6 h 12"/>
                <a:gd name="T2" fmla="*/ 5 w 14"/>
                <a:gd name="T3" fmla="*/ 8 h 12"/>
                <a:gd name="T4" fmla="*/ 5 w 14"/>
                <a:gd name="T5" fmla="*/ 8 h 12"/>
                <a:gd name="T6" fmla="*/ 10 w 14"/>
                <a:gd name="T7" fmla="*/ 6 h 12"/>
                <a:gd name="T8" fmla="*/ 12 w 14"/>
                <a:gd name="T9" fmla="*/ 0 h 12"/>
                <a:gd name="T10" fmla="*/ 14 w 14"/>
                <a:gd name="T11" fmla="*/ 7 h 12"/>
                <a:gd name="T12" fmla="*/ 4 w 14"/>
                <a:gd name="T13" fmla="*/ 12 h 12"/>
                <a:gd name="T14" fmla="*/ 1 w 14"/>
                <a:gd name="T15" fmla="*/ 8 h 12"/>
                <a:gd name="T16" fmla="*/ 0 w 14"/>
                <a:gd name="T17" fmla="*/ 7 h 12"/>
                <a:gd name="T18" fmla="*/ 12 w 14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2">
                  <a:moveTo>
                    <a:pt x="10" y="6"/>
                  </a:moveTo>
                  <a:lnTo>
                    <a:pt x="5" y="8"/>
                  </a:lnTo>
                  <a:lnTo>
                    <a:pt x="5" y="8"/>
                  </a:lnTo>
                  <a:lnTo>
                    <a:pt x="10" y="6"/>
                  </a:lnTo>
                  <a:close/>
                  <a:moveTo>
                    <a:pt x="12" y="0"/>
                  </a:moveTo>
                  <a:lnTo>
                    <a:pt x="14" y="7"/>
                  </a:lnTo>
                  <a:lnTo>
                    <a:pt x="4" y="12"/>
                  </a:lnTo>
                  <a:lnTo>
                    <a:pt x="1" y="8"/>
                  </a:lnTo>
                  <a:lnTo>
                    <a:pt x="0" y="7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3127"/>
            <p:cNvSpPr>
              <a:spLocks/>
            </p:cNvSpPr>
            <p:nvPr/>
          </p:nvSpPr>
          <p:spPr bwMode="auto">
            <a:xfrm>
              <a:off x="8529638" y="1600201"/>
              <a:ext cx="6350" cy="26988"/>
            </a:xfrm>
            <a:custGeom>
              <a:avLst/>
              <a:gdLst>
                <a:gd name="T0" fmla="*/ 3 w 4"/>
                <a:gd name="T1" fmla="*/ 0 h 17"/>
                <a:gd name="T2" fmla="*/ 4 w 4"/>
                <a:gd name="T3" fmla="*/ 17 h 17"/>
                <a:gd name="T4" fmla="*/ 1 w 4"/>
                <a:gd name="T5" fmla="*/ 17 h 17"/>
                <a:gd name="T6" fmla="*/ 0 w 4"/>
                <a:gd name="T7" fmla="*/ 0 h 17"/>
                <a:gd name="T8" fmla="*/ 3 w 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7">
                  <a:moveTo>
                    <a:pt x="3" y="0"/>
                  </a:moveTo>
                  <a:lnTo>
                    <a:pt x="4" y="17"/>
                  </a:lnTo>
                  <a:lnTo>
                    <a:pt x="1" y="17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3128"/>
            <p:cNvSpPr>
              <a:spLocks noEditPoints="1"/>
            </p:cNvSpPr>
            <p:nvPr/>
          </p:nvSpPr>
          <p:spPr bwMode="auto">
            <a:xfrm>
              <a:off x="8528051" y="1595438"/>
              <a:ext cx="9525" cy="33338"/>
            </a:xfrm>
            <a:custGeom>
              <a:avLst/>
              <a:gdLst>
                <a:gd name="T0" fmla="*/ 2 w 6"/>
                <a:gd name="T1" fmla="*/ 4 h 21"/>
                <a:gd name="T2" fmla="*/ 4 w 6"/>
                <a:gd name="T3" fmla="*/ 19 h 21"/>
                <a:gd name="T4" fmla="*/ 4 w 6"/>
                <a:gd name="T5" fmla="*/ 19 h 21"/>
                <a:gd name="T6" fmla="*/ 2 w 6"/>
                <a:gd name="T7" fmla="*/ 4 h 21"/>
                <a:gd name="T8" fmla="*/ 5 w 6"/>
                <a:gd name="T9" fmla="*/ 0 h 21"/>
                <a:gd name="T10" fmla="*/ 6 w 6"/>
                <a:gd name="T11" fmla="*/ 21 h 21"/>
                <a:gd name="T12" fmla="*/ 0 w 6"/>
                <a:gd name="T13" fmla="*/ 21 h 21"/>
                <a:gd name="T14" fmla="*/ 0 w 6"/>
                <a:gd name="T15" fmla="*/ 3 h 21"/>
                <a:gd name="T16" fmla="*/ 0 w 6"/>
                <a:gd name="T17" fmla="*/ 2 h 21"/>
                <a:gd name="T18" fmla="*/ 5 w 6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21">
                  <a:moveTo>
                    <a:pt x="2" y="4"/>
                  </a:moveTo>
                  <a:lnTo>
                    <a:pt x="4" y="19"/>
                  </a:lnTo>
                  <a:lnTo>
                    <a:pt x="4" y="19"/>
                  </a:lnTo>
                  <a:lnTo>
                    <a:pt x="2" y="4"/>
                  </a:lnTo>
                  <a:close/>
                  <a:moveTo>
                    <a:pt x="5" y="0"/>
                  </a:moveTo>
                  <a:lnTo>
                    <a:pt x="6" y="21"/>
                  </a:lnTo>
                  <a:lnTo>
                    <a:pt x="0" y="21"/>
                  </a:lnTo>
                  <a:lnTo>
                    <a:pt x="0" y="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3129"/>
            <p:cNvSpPr>
              <a:spLocks/>
            </p:cNvSpPr>
            <p:nvPr/>
          </p:nvSpPr>
          <p:spPr bwMode="auto">
            <a:xfrm>
              <a:off x="8520113" y="1620838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6 w 7"/>
                <a:gd name="T5" fmla="*/ 4 h 4"/>
                <a:gd name="T6" fmla="*/ 0 w 7"/>
                <a:gd name="T7" fmla="*/ 4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6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3130"/>
            <p:cNvSpPr>
              <a:spLocks noEditPoints="1"/>
            </p:cNvSpPr>
            <p:nvPr/>
          </p:nvSpPr>
          <p:spPr bwMode="auto">
            <a:xfrm>
              <a:off x="8515351" y="1619251"/>
              <a:ext cx="19050" cy="12700"/>
            </a:xfrm>
            <a:custGeom>
              <a:avLst/>
              <a:gdLst>
                <a:gd name="T0" fmla="*/ 4 w 12"/>
                <a:gd name="T1" fmla="*/ 4 h 8"/>
                <a:gd name="T2" fmla="*/ 4 w 12"/>
                <a:gd name="T3" fmla="*/ 4 h 8"/>
                <a:gd name="T4" fmla="*/ 7 w 12"/>
                <a:gd name="T5" fmla="*/ 4 h 8"/>
                <a:gd name="T6" fmla="*/ 4 w 12"/>
                <a:gd name="T7" fmla="*/ 4 h 8"/>
                <a:gd name="T8" fmla="*/ 1 w 12"/>
                <a:gd name="T9" fmla="*/ 0 h 8"/>
                <a:gd name="T10" fmla="*/ 12 w 12"/>
                <a:gd name="T11" fmla="*/ 1 h 8"/>
                <a:gd name="T12" fmla="*/ 10 w 12"/>
                <a:gd name="T13" fmla="*/ 8 h 8"/>
                <a:gd name="T14" fmla="*/ 3 w 12"/>
                <a:gd name="T15" fmla="*/ 6 h 8"/>
                <a:gd name="T16" fmla="*/ 0 w 12"/>
                <a:gd name="T17" fmla="*/ 6 h 8"/>
                <a:gd name="T18" fmla="*/ 1 w 12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8">
                  <a:moveTo>
                    <a:pt x="4" y="4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2" y="1"/>
                  </a:lnTo>
                  <a:lnTo>
                    <a:pt x="10" y="8"/>
                  </a:lnTo>
                  <a:lnTo>
                    <a:pt x="3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3131"/>
            <p:cNvSpPr>
              <a:spLocks noEditPoints="1"/>
            </p:cNvSpPr>
            <p:nvPr/>
          </p:nvSpPr>
          <p:spPr bwMode="auto">
            <a:xfrm>
              <a:off x="8523288" y="1612901"/>
              <a:ext cx="112713" cy="103188"/>
            </a:xfrm>
            <a:custGeom>
              <a:avLst/>
              <a:gdLst>
                <a:gd name="T0" fmla="*/ 5 w 71"/>
                <a:gd name="T1" fmla="*/ 9 h 65"/>
                <a:gd name="T2" fmla="*/ 5 w 71"/>
                <a:gd name="T3" fmla="*/ 9 h 65"/>
                <a:gd name="T4" fmla="*/ 5 w 71"/>
                <a:gd name="T5" fmla="*/ 9 h 65"/>
                <a:gd name="T6" fmla="*/ 5 w 71"/>
                <a:gd name="T7" fmla="*/ 9 h 65"/>
                <a:gd name="T8" fmla="*/ 0 w 71"/>
                <a:gd name="T9" fmla="*/ 2 h 65"/>
                <a:gd name="T10" fmla="*/ 0 w 71"/>
                <a:gd name="T11" fmla="*/ 2 h 65"/>
                <a:gd name="T12" fmla="*/ 0 w 71"/>
                <a:gd name="T13" fmla="*/ 2 h 65"/>
                <a:gd name="T14" fmla="*/ 0 w 71"/>
                <a:gd name="T15" fmla="*/ 2 h 65"/>
                <a:gd name="T16" fmla="*/ 3 w 71"/>
                <a:gd name="T17" fmla="*/ 0 h 65"/>
                <a:gd name="T18" fmla="*/ 7 w 71"/>
                <a:gd name="T19" fmla="*/ 8 h 65"/>
                <a:gd name="T20" fmla="*/ 7 w 71"/>
                <a:gd name="T21" fmla="*/ 8 h 65"/>
                <a:gd name="T22" fmla="*/ 7 w 71"/>
                <a:gd name="T23" fmla="*/ 8 h 65"/>
                <a:gd name="T24" fmla="*/ 8 w 71"/>
                <a:gd name="T25" fmla="*/ 8 h 65"/>
                <a:gd name="T26" fmla="*/ 9 w 71"/>
                <a:gd name="T27" fmla="*/ 9 h 65"/>
                <a:gd name="T28" fmla="*/ 12 w 71"/>
                <a:gd name="T29" fmla="*/ 10 h 65"/>
                <a:gd name="T30" fmla="*/ 15 w 71"/>
                <a:gd name="T31" fmla="*/ 13 h 65"/>
                <a:gd name="T32" fmla="*/ 19 w 71"/>
                <a:gd name="T33" fmla="*/ 16 h 65"/>
                <a:gd name="T34" fmla="*/ 22 w 71"/>
                <a:gd name="T35" fmla="*/ 19 h 65"/>
                <a:gd name="T36" fmla="*/ 29 w 71"/>
                <a:gd name="T37" fmla="*/ 23 h 65"/>
                <a:gd name="T38" fmla="*/ 42 w 71"/>
                <a:gd name="T39" fmla="*/ 34 h 65"/>
                <a:gd name="T40" fmla="*/ 54 w 71"/>
                <a:gd name="T41" fmla="*/ 44 h 65"/>
                <a:gd name="T42" fmla="*/ 63 w 71"/>
                <a:gd name="T43" fmla="*/ 55 h 65"/>
                <a:gd name="T44" fmla="*/ 68 w 71"/>
                <a:gd name="T45" fmla="*/ 61 h 65"/>
                <a:gd name="T46" fmla="*/ 71 w 71"/>
                <a:gd name="T47" fmla="*/ 64 h 65"/>
                <a:gd name="T48" fmla="*/ 68 w 71"/>
                <a:gd name="T49" fmla="*/ 65 h 65"/>
                <a:gd name="T50" fmla="*/ 68 w 71"/>
                <a:gd name="T51" fmla="*/ 65 h 65"/>
                <a:gd name="T52" fmla="*/ 66 w 71"/>
                <a:gd name="T53" fmla="*/ 63 h 65"/>
                <a:gd name="T54" fmla="*/ 63 w 71"/>
                <a:gd name="T55" fmla="*/ 60 h 65"/>
                <a:gd name="T56" fmla="*/ 60 w 71"/>
                <a:gd name="T57" fmla="*/ 56 h 65"/>
                <a:gd name="T58" fmla="*/ 57 w 71"/>
                <a:gd name="T59" fmla="*/ 52 h 65"/>
                <a:gd name="T60" fmla="*/ 43 w 71"/>
                <a:gd name="T61" fmla="*/ 39 h 65"/>
                <a:gd name="T62" fmla="*/ 28 w 71"/>
                <a:gd name="T63" fmla="*/ 26 h 65"/>
                <a:gd name="T64" fmla="*/ 16 w 71"/>
                <a:gd name="T65" fmla="*/ 18 h 65"/>
                <a:gd name="T66" fmla="*/ 9 w 71"/>
                <a:gd name="T67" fmla="*/ 13 h 65"/>
                <a:gd name="T68" fmla="*/ 5 w 71"/>
                <a:gd name="T69" fmla="*/ 10 h 65"/>
                <a:gd name="T70" fmla="*/ 4 w 71"/>
                <a:gd name="T71" fmla="*/ 9 h 65"/>
                <a:gd name="T72" fmla="*/ 4 w 71"/>
                <a:gd name="T73" fmla="*/ 9 h 65"/>
                <a:gd name="T74" fmla="*/ 4 w 71"/>
                <a:gd name="T75" fmla="*/ 9 h 65"/>
                <a:gd name="T76" fmla="*/ 0 w 71"/>
                <a:gd name="T77" fmla="*/ 2 h 65"/>
                <a:gd name="T78" fmla="*/ 3 w 71"/>
                <a:gd name="T7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" h="65">
                  <a:moveTo>
                    <a:pt x="5" y="9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close/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3" y="0"/>
                  </a:move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8"/>
                  </a:lnTo>
                  <a:lnTo>
                    <a:pt x="9" y="9"/>
                  </a:lnTo>
                  <a:lnTo>
                    <a:pt x="12" y="10"/>
                  </a:lnTo>
                  <a:lnTo>
                    <a:pt x="15" y="13"/>
                  </a:lnTo>
                  <a:lnTo>
                    <a:pt x="19" y="16"/>
                  </a:lnTo>
                  <a:lnTo>
                    <a:pt x="22" y="19"/>
                  </a:lnTo>
                  <a:lnTo>
                    <a:pt x="29" y="23"/>
                  </a:lnTo>
                  <a:lnTo>
                    <a:pt x="42" y="34"/>
                  </a:lnTo>
                  <a:lnTo>
                    <a:pt x="54" y="44"/>
                  </a:lnTo>
                  <a:lnTo>
                    <a:pt x="63" y="55"/>
                  </a:lnTo>
                  <a:lnTo>
                    <a:pt x="68" y="61"/>
                  </a:lnTo>
                  <a:lnTo>
                    <a:pt x="71" y="64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3"/>
                  </a:lnTo>
                  <a:lnTo>
                    <a:pt x="63" y="60"/>
                  </a:lnTo>
                  <a:lnTo>
                    <a:pt x="60" y="56"/>
                  </a:lnTo>
                  <a:lnTo>
                    <a:pt x="57" y="52"/>
                  </a:lnTo>
                  <a:lnTo>
                    <a:pt x="43" y="39"/>
                  </a:lnTo>
                  <a:lnTo>
                    <a:pt x="28" y="26"/>
                  </a:lnTo>
                  <a:lnTo>
                    <a:pt x="16" y="18"/>
                  </a:lnTo>
                  <a:lnTo>
                    <a:pt x="9" y="13"/>
                  </a:lnTo>
                  <a:lnTo>
                    <a:pt x="5" y="1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3132"/>
            <p:cNvSpPr>
              <a:spLocks noEditPoints="1"/>
            </p:cNvSpPr>
            <p:nvPr/>
          </p:nvSpPr>
          <p:spPr bwMode="auto">
            <a:xfrm>
              <a:off x="8521701" y="1611313"/>
              <a:ext cx="119063" cy="107950"/>
            </a:xfrm>
            <a:custGeom>
              <a:avLst/>
              <a:gdLst>
                <a:gd name="T0" fmla="*/ 61 w 75"/>
                <a:gd name="T1" fmla="*/ 55 h 68"/>
                <a:gd name="T2" fmla="*/ 64 w 75"/>
                <a:gd name="T3" fmla="*/ 58 h 68"/>
                <a:gd name="T4" fmla="*/ 68 w 75"/>
                <a:gd name="T5" fmla="*/ 62 h 68"/>
                <a:gd name="T6" fmla="*/ 69 w 75"/>
                <a:gd name="T7" fmla="*/ 65 h 68"/>
                <a:gd name="T8" fmla="*/ 69 w 75"/>
                <a:gd name="T9" fmla="*/ 65 h 68"/>
                <a:gd name="T10" fmla="*/ 68 w 75"/>
                <a:gd name="T11" fmla="*/ 62 h 68"/>
                <a:gd name="T12" fmla="*/ 64 w 75"/>
                <a:gd name="T13" fmla="*/ 58 h 68"/>
                <a:gd name="T14" fmla="*/ 61 w 75"/>
                <a:gd name="T15" fmla="*/ 55 h 68"/>
                <a:gd name="T16" fmla="*/ 22 w 75"/>
                <a:gd name="T17" fmla="*/ 20 h 68"/>
                <a:gd name="T18" fmla="*/ 23 w 75"/>
                <a:gd name="T19" fmla="*/ 22 h 68"/>
                <a:gd name="T20" fmla="*/ 29 w 75"/>
                <a:gd name="T21" fmla="*/ 26 h 68"/>
                <a:gd name="T22" fmla="*/ 39 w 75"/>
                <a:gd name="T23" fmla="*/ 34 h 68"/>
                <a:gd name="T24" fmla="*/ 29 w 75"/>
                <a:gd name="T25" fmla="*/ 26 h 68"/>
                <a:gd name="T26" fmla="*/ 23 w 75"/>
                <a:gd name="T27" fmla="*/ 22 h 68"/>
                <a:gd name="T28" fmla="*/ 22 w 75"/>
                <a:gd name="T29" fmla="*/ 20 h 68"/>
                <a:gd name="T30" fmla="*/ 4 w 75"/>
                <a:gd name="T31" fmla="*/ 0 h 68"/>
                <a:gd name="T32" fmla="*/ 9 w 75"/>
                <a:gd name="T33" fmla="*/ 7 h 68"/>
                <a:gd name="T34" fmla="*/ 9 w 75"/>
                <a:gd name="T35" fmla="*/ 7 h 68"/>
                <a:gd name="T36" fmla="*/ 10 w 75"/>
                <a:gd name="T37" fmla="*/ 7 h 68"/>
                <a:gd name="T38" fmla="*/ 12 w 75"/>
                <a:gd name="T39" fmla="*/ 9 h 68"/>
                <a:gd name="T40" fmla="*/ 14 w 75"/>
                <a:gd name="T41" fmla="*/ 11 h 68"/>
                <a:gd name="T42" fmla="*/ 17 w 75"/>
                <a:gd name="T43" fmla="*/ 13 h 68"/>
                <a:gd name="T44" fmla="*/ 21 w 75"/>
                <a:gd name="T45" fmla="*/ 15 h 68"/>
                <a:gd name="T46" fmla="*/ 25 w 75"/>
                <a:gd name="T47" fmla="*/ 19 h 68"/>
                <a:gd name="T48" fmla="*/ 31 w 75"/>
                <a:gd name="T49" fmla="*/ 23 h 68"/>
                <a:gd name="T50" fmla="*/ 44 w 75"/>
                <a:gd name="T51" fmla="*/ 34 h 68"/>
                <a:gd name="T52" fmla="*/ 55 w 75"/>
                <a:gd name="T53" fmla="*/ 44 h 68"/>
                <a:gd name="T54" fmla="*/ 64 w 75"/>
                <a:gd name="T55" fmla="*/ 53 h 68"/>
                <a:gd name="T56" fmla="*/ 71 w 75"/>
                <a:gd name="T57" fmla="*/ 60 h 68"/>
                <a:gd name="T58" fmla="*/ 73 w 75"/>
                <a:gd name="T59" fmla="*/ 64 h 68"/>
                <a:gd name="T60" fmla="*/ 75 w 75"/>
                <a:gd name="T61" fmla="*/ 65 h 68"/>
                <a:gd name="T62" fmla="*/ 69 w 75"/>
                <a:gd name="T63" fmla="*/ 68 h 68"/>
                <a:gd name="T64" fmla="*/ 69 w 75"/>
                <a:gd name="T65" fmla="*/ 68 h 68"/>
                <a:gd name="T66" fmla="*/ 68 w 75"/>
                <a:gd name="T67" fmla="*/ 68 h 68"/>
                <a:gd name="T68" fmla="*/ 68 w 75"/>
                <a:gd name="T69" fmla="*/ 68 h 68"/>
                <a:gd name="T70" fmla="*/ 68 w 75"/>
                <a:gd name="T71" fmla="*/ 68 h 68"/>
                <a:gd name="T72" fmla="*/ 68 w 75"/>
                <a:gd name="T73" fmla="*/ 68 h 68"/>
                <a:gd name="T74" fmla="*/ 68 w 75"/>
                <a:gd name="T75" fmla="*/ 68 h 68"/>
                <a:gd name="T76" fmla="*/ 68 w 75"/>
                <a:gd name="T77" fmla="*/ 68 h 68"/>
                <a:gd name="T78" fmla="*/ 68 w 75"/>
                <a:gd name="T79" fmla="*/ 68 h 68"/>
                <a:gd name="T80" fmla="*/ 67 w 75"/>
                <a:gd name="T81" fmla="*/ 66 h 68"/>
                <a:gd name="T82" fmla="*/ 67 w 75"/>
                <a:gd name="T83" fmla="*/ 65 h 68"/>
                <a:gd name="T84" fmla="*/ 65 w 75"/>
                <a:gd name="T85" fmla="*/ 64 h 68"/>
                <a:gd name="T86" fmla="*/ 63 w 75"/>
                <a:gd name="T87" fmla="*/ 61 h 68"/>
                <a:gd name="T88" fmla="*/ 60 w 75"/>
                <a:gd name="T89" fmla="*/ 57 h 68"/>
                <a:gd name="T90" fmla="*/ 56 w 75"/>
                <a:gd name="T91" fmla="*/ 53 h 68"/>
                <a:gd name="T92" fmla="*/ 43 w 75"/>
                <a:gd name="T93" fmla="*/ 41 h 68"/>
                <a:gd name="T94" fmla="*/ 27 w 75"/>
                <a:gd name="T95" fmla="*/ 28 h 68"/>
                <a:gd name="T96" fmla="*/ 16 w 75"/>
                <a:gd name="T97" fmla="*/ 20 h 68"/>
                <a:gd name="T98" fmla="*/ 9 w 75"/>
                <a:gd name="T99" fmla="*/ 15 h 68"/>
                <a:gd name="T100" fmla="*/ 6 w 75"/>
                <a:gd name="T101" fmla="*/ 13 h 68"/>
                <a:gd name="T102" fmla="*/ 5 w 75"/>
                <a:gd name="T103" fmla="*/ 11 h 68"/>
                <a:gd name="T104" fmla="*/ 4 w 75"/>
                <a:gd name="T105" fmla="*/ 11 h 68"/>
                <a:gd name="T106" fmla="*/ 4 w 75"/>
                <a:gd name="T107" fmla="*/ 11 h 68"/>
                <a:gd name="T108" fmla="*/ 4 w 75"/>
                <a:gd name="T109" fmla="*/ 10 h 68"/>
                <a:gd name="T110" fmla="*/ 0 w 75"/>
                <a:gd name="T111" fmla="*/ 5 h 68"/>
                <a:gd name="T112" fmla="*/ 1 w 75"/>
                <a:gd name="T113" fmla="*/ 3 h 68"/>
                <a:gd name="T114" fmla="*/ 0 w 75"/>
                <a:gd name="T115" fmla="*/ 2 h 68"/>
                <a:gd name="T116" fmla="*/ 4 w 75"/>
                <a:gd name="T1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" h="68">
                  <a:moveTo>
                    <a:pt x="61" y="55"/>
                  </a:moveTo>
                  <a:lnTo>
                    <a:pt x="64" y="58"/>
                  </a:lnTo>
                  <a:lnTo>
                    <a:pt x="68" y="62"/>
                  </a:lnTo>
                  <a:lnTo>
                    <a:pt x="69" y="65"/>
                  </a:lnTo>
                  <a:lnTo>
                    <a:pt x="69" y="65"/>
                  </a:lnTo>
                  <a:lnTo>
                    <a:pt x="68" y="62"/>
                  </a:lnTo>
                  <a:lnTo>
                    <a:pt x="64" y="58"/>
                  </a:lnTo>
                  <a:lnTo>
                    <a:pt x="61" y="55"/>
                  </a:lnTo>
                  <a:close/>
                  <a:moveTo>
                    <a:pt x="22" y="20"/>
                  </a:moveTo>
                  <a:lnTo>
                    <a:pt x="23" y="22"/>
                  </a:lnTo>
                  <a:lnTo>
                    <a:pt x="29" y="26"/>
                  </a:lnTo>
                  <a:lnTo>
                    <a:pt x="39" y="34"/>
                  </a:lnTo>
                  <a:lnTo>
                    <a:pt x="29" y="26"/>
                  </a:lnTo>
                  <a:lnTo>
                    <a:pt x="23" y="22"/>
                  </a:lnTo>
                  <a:lnTo>
                    <a:pt x="22" y="20"/>
                  </a:lnTo>
                  <a:close/>
                  <a:moveTo>
                    <a:pt x="4" y="0"/>
                  </a:moveTo>
                  <a:lnTo>
                    <a:pt x="9" y="7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2" y="9"/>
                  </a:lnTo>
                  <a:lnTo>
                    <a:pt x="14" y="11"/>
                  </a:lnTo>
                  <a:lnTo>
                    <a:pt x="17" y="13"/>
                  </a:lnTo>
                  <a:lnTo>
                    <a:pt x="21" y="15"/>
                  </a:lnTo>
                  <a:lnTo>
                    <a:pt x="25" y="19"/>
                  </a:lnTo>
                  <a:lnTo>
                    <a:pt x="31" y="23"/>
                  </a:lnTo>
                  <a:lnTo>
                    <a:pt x="44" y="34"/>
                  </a:lnTo>
                  <a:lnTo>
                    <a:pt x="55" y="44"/>
                  </a:lnTo>
                  <a:lnTo>
                    <a:pt x="64" y="53"/>
                  </a:lnTo>
                  <a:lnTo>
                    <a:pt x="71" y="60"/>
                  </a:lnTo>
                  <a:lnTo>
                    <a:pt x="73" y="64"/>
                  </a:lnTo>
                  <a:lnTo>
                    <a:pt x="75" y="65"/>
                  </a:lnTo>
                  <a:lnTo>
                    <a:pt x="69" y="68"/>
                  </a:lnTo>
                  <a:lnTo>
                    <a:pt x="69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7" y="66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3" y="61"/>
                  </a:lnTo>
                  <a:lnTo>
                    <a:pt x="60" y="57"/>
                  </a:lnTo>
                  <a:lnTo>
                    <a:pt x="56" y="53"/>
                  </a:lnTo>
                  <a:lnTo>
                    <a:pt x="43" y="41"/>
                  </a:lnTo>
                  <a:lnTo>
                    <a:pt x="27" y="28"/>
                  </a:lnTo>
                  <a:lnTo>
                    <a:pt x="16" y="20"/>
                  </a:lnTo>
                  <a:lnTo>
                    <a:pt x="9" y="15"/>
                  </a:lnTo>
                  <a:lnTo>
                    <a:pt x="6" y="13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3133"/>
            <p:cNvSpPr>
              <a:spLocks noEditPoints="1"/>
            </p:cNvSpPr>
            <p:nvPr/>
          </p:nvSpPr>
          <p:spPr bwMode="auto">
            <a:xfrm>
              <a:off x="8623301" y="1700213"/>
              <a:ext cx="93663" cy="141288"/>
            </a:xfrm>
            <a:custGeom>
              <a:avLst/>
              <a:gdLst>
                <a:gd name="T0" fmla="*/ 30 w 59"/>
                <a:gd name="T1" fmla="*/ 2 h 89"/>
                <a:gd name="T2" fmla="*/ 26 w 59"/>
                <a:gd name="T3" fmla="*/ 4 h 89"/>
                <a:gd name="T4" fmla="*/ 21 w 59"/>
                <a:gd name="T5" fmla="*/ 4 h 89"/>
                <a:gd name="T6" fmla="*/ 16 w 59"/>
                <a:gd name="T7" fmla="*/ 5 h 89"/>
                <a:gd name="T8" fmla="*/ 12 w 59"/>
                <a:gd name="T9" fmla="*/ 8 h 89"/>
                <a:gd name="T10" fmla="*/ 8 w 59"/>
                <a:gd name="T11" fmla="*/ 9 h 89"/>
                <a:gd name="T12" fmla="*/ 7 w 59"/>
                <a:gd name="T13" fmla="*/ 12 h 89"/>
                <a:gd name="T14" fmla="*/ 4 w 59"/>
                <a:gd name="T15" fmla="*/ 16 h 89"/>
                <a:gd name="T16" fmla="*/ 3 w 59"/>
                <a:gd name="T17" fmla="*/ 19 h 89"/>
                <a:gd name="T18" fmla="*/ 3 w 59"/>
                <a:gd name="T19" fmla="*/ 25 h 89"/>
                <a:gd name="T20" fmla="*/ 3 w 59"/>
                <a:gd name="T21" fmla="*/ 29 h 89"/>
                <a:gd name="T22" fmla="*/ 7 w 59"/>
                <a:gd name="T23" fmla="*/ 47 h 89"/>
                <a:gd name="T24" fmla="*/ 13 w 59"/>
                <a:gd name="T25" fmla="*/ 67 h 89"/>
                <a:gd name="T26" fmla="*/ 17 w 59"/>
                <a:gd name="T27" fmla="*/ 73 h 89"/>
                <a:gd name="T28" fmla="*/ 20 w 59"/>
                <a:gd name="T29" fmla="*/ 78 h 89"/>
                <a:gd name="T30" fmla="*/ 24 w 59"/>
                <a:gd name="T31" fmla="*/ 82 h 89"/>
                <a:gd name="T32" fmla="*/ 28 w 59"/>
                <a:gd name="T33" fmla="*/ 85 h 89"/>
                <a:gd name="T34" fmla="*/ 31 w 59"/>
                <a:gd name="T35" fmla="*/ 86 h 89"/>
                <a:gd name="T36" fmla="*/ 37 w 59"/>
                <a:gd name="T37" fmla="*/ 85 h 89"/>
                <a:gd name="T38" fmla="*/ 41 w 59"/>
                <a:gd name="T39" fmla="*/ 82 h 89"/>
                <a:gd name="T40" fmla="*/ 45 w 59"/>
                <a:gd name="T41" fmla="*/ 77 h 89"/>
                <a:gd name="T42" fmla="*/ 49 w 59"/>
                <a:gd name="T43" fmla="*/ 71 h 89"/>
                <a:gd name="T44" fmla="*/ 54 w 59"/>
                <a:gd name="T45" fmla="*/ 54 h 89"/>
                <a:gd name="T46" fmla="*/ 56 w 59"/>
                <a:gd name="T47" fmla="*/ 36 h 89"/>
                <a:gd name="T48" fmla="*/ 54 w 59"/>
                <a:gd name="T49" fmla="*/ 21 h 89"/>
                <a:gd name="T50" fmla="*/ 49 w 59"/>
                <a:gd name="T51" fmla="*/ 10 h 89"/>
                <a:gd name="T52" fmla="*/ 41 w 59"/>
                <a:gd name="T53" fmla="*/ 5 h 89"/>
                <a:gd name="T54" fmla="*/ 31 w 59"/>
                <a:gd name="T55" fmla="*/ 2 h 89"/>
                <a:gd name="T56" fmla="*/ 30 w 59"/>
                <a:gd name="T57" fmla="*/ 2 h 89"/>
                <a:gd name="T58" fmla="*/ 31 w 59"/>
                <a:gd name="T59" fmla="*/ 0 h 89"/>
                <a:gd name="T60" fmla="*/ 37 w 59"/>
                <a:gd name="T61" fmla="*/ 1 h 89"/>
                <a:gd name="T62" fmla="*/ 42 w 59"/>
                <a:gd name="T63" fmla="*/ 2 h 89"/>
                <a:gd name="T64" fmla="*/ 47 w 59"/>
                <a:gd name="T65" fmla="*/ 5 h 89"/>
                <a:gd name="T66" fmla="*/ 51 w 59"/>
                <a:gd name="T67" fmla="*/ 9 h 89"/>
                <a:gd name="T68" fmla="*/ 56 w 59"/>
                <a:gd name="T69" fmla="*/ 21 h 89"/>
                <a:gd name="T70" fmla="*/ 59 w 59"/>
                <a:gd name="T71" fmla="*/ 36 h 89"/>
                <a:gd name="T72" fmla="*/ 56 w 59"/>
                <a:gd name="T73" fmla="*/ 55 h 89"/>
                <a:gd name="T74" fmla="*/ 51 w 59"/>
                <a:gd name="T75" fmla="*/ 72 h 89"/>
                <a:gd name="T76" fmla="*/ 49 w 59"/>
                <a:gd name="T77" fmla="*/ 77 h 89"/>
                <a:gd name="T78" fmla="*/ 45 w 59"/>
                <a:gd name="T79" fmla="*/ 82 h 89"/>
                <a:gd name="T80" fmla="*/ 41 w 59"/>
                <a:gd name="T81" fmla="*/ 86 h 89"/>
                <a:gd name="T82" fmla="*/ 37 w 59"/>
                <a:gd name="T83" fmla="*/ 89 h 89"/>
                <a:gd name="T84" fmla="*/ 31 w 59"/>
                <a:gd name="T85" fmla="*/ 89 h 89"/>
                <a:gd name="T86" fmla="*/ 24 w 59"/>
                <a:gd name="T87" fmla="*/ 86 h 89"/>
                <a:gd name="T88" fmla="*/ 16 w 59"/>
                <a:gd name="T89" fmla="*/ 78 h 89"/>
                <a:gd name="T90" fmla="*/ 11 w 59"/>
                <a:gd name="T91" fmla="*/ 68 h 89"/>
                <a:gd name="T92" fmla="*/ 4 w 59"/>
                <a:gd name="T93" fmla="*/ 48 h 89"/>
                <a:gd name="T94" fmla="*/ 0 w 59"/>
                <a:gd name="T95" fmla="*/ 29 h 89"/>
                <a:gd name="T96" fmla="*/ 0 w 59"/>
                <a:gd name="T97" fmla="*/ 25 h 89"/>
                <a:gd name="T98" fmla="*/ 0 w 59"/>
                <a:gd name="T99" fmla="*/ 19 h 89"/>
                <a:gd name="T100" fmla="*/ 1 w 59"/>
                <a:gd name="T101" fmla="*/ 14 h 89"/>
                <a:gd name="T102" fmla="*/ 4 w 59"/>
                <a:gd name="T103" fmla="*/ 10 h 89"/>
                <a:gd name="T104" fmla="*/ 7 w 59"/>
                <a:gd name="T105" fmla="*/ 6 h 89"/>
                <a:gd name="T106" fmla="*/ 11 w 59"/>
                <a:gd name="T107" fmla="*/ 5 h 89"/>
                <a:gd name="T108" fmla="*/ 14 w 59"/>
                <a:gd name="T109" fmla="*/ 2 h 89"/>
                <a:gd name="T110" fmla="*/ 20 w 59"/>
                <a:gd name="T111" fmla="*/ 1 h 89"/>
                <a:gd name="T112" fmla="*/ 25 w 59"/>
                <a:gd name="T113" fmla="*/ 0 h 89"/>
                <a:gd name="T114" fmla="*/ 31 w 59"/>
                <a:gd name="T11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9" h="89">
                  <a:moveTo>
                    <a:pt x="30" y="2"/>
                  </a:moveTo>
                  <a:lnTo>
                    <a:pt x="26" y="4"/>
                  </a:lnTo>
                  <a:lnTo>
                    <a:pt x="21" y="4"/>
                  </a:lnTo>
                  <a:lnTo>
                    <a:pt x="16" y="5"/>
                  </a:lnTo>
                  <a:lnTo>
                    <a:pt x="12" y="8"/>
                  </a:lnTo>
                  <a:lnTo>
                    <a:pt x="8" y="9"/>
                  </a:lnTo>
                  <a:lnTo>
                    <a:pt x="7" y="12"/>
                  </a:lnTo>
                  <a:lnTo>
                    <a:pt x="4" y="16"/>
                  </a:lnTo>
                  <a:lnTo>
                    <a:pt x="3" y="19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7" y="47"/>
                  </a:lnTo>
                  <a:lnTo>
                    <a:pt x="13" y="67"/>
                  </a:lnTo>
                  <a:lnTo>
                    <a:pt x="17" y="73"/>
                  </a:lnTo>
                  <a:lnTo>
                    <a:pt x="20" y="78"/>
                  </a:lnTo>
                  <a:lnTo>
                    <a:pt x="24" y="82"/>
                  </a:lnTo>
                  <a:lnTo>
                    <a:pt x="28" y="85"/>
                  </a:lnTo>
                  <a:lnTo>
                    <a:pt x="31" y="86"/>
                  </a:lnTo>
                  <a:lnTo>
                    <a:pt x="37" y="85"/>
                  </a:lnTo>
                  <a:lnTo>
                    <a:pt x="41" y="82"/>
                  </a:lnTo>
                  <a:lnTo>
                    <a:pt x="45" y="77"/>
                  </a:lnTo>
                  <a:lnTo>
                    <a:pt x="49" y="71"/>
                  </a:lnTo>
                  <a:lnTo>
                    <a:pt x="54" y="54"/>
                  </a:lnTo>
                  <a:lnTo>
                    <a:pt x="56" y="36"/>
                  </a:lnTo>
                  <a:lnTo>
                    <a:pt x="54" y="21"/>
                  </a:lnTo>
                  <a:lnTo>
                    <a:pt x="49" y="10"/>
                  </a:lnTo>
                  <a:lnTo>
                    <a:pt x="41" y="5"/>
                  </a:lnTo>
                  <a:lnTo>
                    <a:pt x="31" y="2"/>
                  </a:lnTo>
                  <a:lnTo>
                    <a:pt x="30" y="2"/>
                  </a:lnTo>
                  <a:close/>
                  <a:moveTo>
                    <a:pt x="31" y="0"/>
                  </a:moveTo>
                  <a:lnTo>
                    <a:pt x="37" y="1"/>
                  </a:lnTo>
                  <a:lnTo>
                    <a:pt x="42" y="2"/>
                  </a:lnTo>
                  <a:lnTo>
                    <a:pt x="47" y="5"/>
                  </a:lnTo>
                  <a:lnTo>
                    <a:pt x="51" y="9"/>
                  </a:lnTo>
                  <a:lnTo>
                    <a:pt x="56" y="21"/>
                  </a:lnTo>
                  <a:lnTo>
                    <a:pt x="59" y="36"/>
                  </a:lnTo>
                  <a:lnTo>
                    <a:pt x="56" y="55"/>
                  </a:lnTo>
                  <a:lnTo>
                    <a:pt x="51" y="72"/>
                  </a:lnTo>
                  <a:lnTo>
                    <a:pt x="49" y="77"/>
                  </a:lnTo>
                  <a:lnTo>
                    <a:pt x="45" y="82"/>
                  </a:lnTo>
                  <a:lnTo>
                    <a:pt x="41" y="86"/>
                  </a:lnTo>
                  <a:lnTo>
                    <a:pt x="37" y="89"/>
                  </a:lnTo>
                  <a:lnTo>
                    <a:pt x="31" y="89"/>
                  </a:lnTo>
                  <a:lnTo>
                    <a:pt x="24" y="86"/>
                  </a:lnTo>
                  <a:lnTo>
                    <a:pt x="16" y="78"/>
                  </a:lnTo>
                  <a:lnTo>
                    <a:pt x="11" y="68"/>
                  </a:lnTo>
                  <a:lnTo>
                    <a:pt x="4" y="48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4" y="10"/>
                  </a:lnTo>
                  <a:lnTo>
                    <a:pt x="7" y="6"/>
                  </a:lnTo>
                  <a:lnTo>
                    <a:pt x="11" y="5"/>
                  </a:lnTo>
                  <a:lnTo>
                    <a:pt x="14" y="2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3134"/>
            <p:cNvSpPr>
              <a:spLocks noEditPoints="1"/>
            </p:cNvSpPr>
            <p:nvPr/>
          </p:nvSpPr>
          <p:spPr bwMode="auto">
            <a:xfrm>
              <a:off x="8618538" y="1698626"/>
              <a:ext cx="100013" cy="146050"/>
            </a:xfrm>
            <a:custGeom>
              <a:avLst/>
              <a:gdLst>
                <a:gd name="T0" fmla="*/ 21 w 63"/>
                <a:gd name="T1" fmla="*/ 79 h 92"/>
                <a:gd name="T2" fmla="*/ 29 w 63"/>
                <a:gd name="T3" fmla="*/ 87 h 92"/>
                <a:gd name="T4" fmla="*/ 29 w 63"/>
                <a:gd name="T5" fmla="*/ 87 h 92"/>
                <a:gd name="T6" fmla="*/ 21 w 63"/>
                <a:gd name="T7" fmla="*/ 79 h 92"/>
                <a:gd name="T8" fmla="*/ 53 w 63"/>
                <a:gd name="T9" fmla="*/ 72 h 92"/>
                <a:gd name="T10" fmla="*/ 46 w 63"/>
                <a:gd name="T11" fmla="*/ 82 h 92"/>
                <a:gd name="T12" fmla="*/ 40 w 63"/>
                <a:gd name="T13" fmla="*/ 87 h 92"/>
                <a:gd name="T14" fmla="*/ 40 w 63"/>
                <a:gd name="T15" fmla="*/ 87 h 92"/>
                <a:gd name="T16" fmla="*/ 46 w 63"/>
                <a:gd name="T17" fmla="*/ 82 h 92"/>
                <a:gd name="T18" fmla="*/ 53 w 63"/>
                <a:gd name="T19" fmla="*/ 72 h 92"/>
                <a:gd name="T20" fmla="*/ 4 w 63"/>
                <a:gd name="T21" fmla="*/ 26 h 92"/>
                <a:gd name="T22" fmla="*/ 4 w 63"/>
                <a:gd name="T23" fmla="*/ 26 h 92"/>
                <a:gd name="T24" fmla="*/ 29 w 63"/>
                <a:gd name="T25" fmla="*/ 6 h 92"/>
                <a:gd name="T26" fmla="*/ 19 w 63"/>
                <a:gd name="T27" fmla="*/ 7 h 92"/>
                <a:gd name="T28" fmla="*/ 12 w 63"/>
                <a:gd name="T29" fmla="*/ 11 h 92"/>
                <a:gd name="T30" fmla="*/ 8 w 63"/>
                <a:gd name="T31" fmla="*/ 17 h 92"/>
                <a:gd name="T32" fmla="*/ 7 w 63"/>
                <a:gd name="T33" fmla="*/ 26 h 92"/>
                <a:gd name="T34" fmla="*/ 11 w 63"/>
                <a:gd name="T35" fmla="*/ 48 h 92"/>
                <a:gd name="T36" fmla="*/ 21 w 63"/>
                <a:gd name="T37" fmla="*/ 73 h 92"/>
                <a:gd name="T38" fmla="*/ 28 w 63"/>
                <a:gd name="T39" fmla="*/ 82 h 92"/>
                <a:gd name="T40" fmla="*/ 34 w 63"/>
                <a:gd name="T41" fmla="*/ 86 h 92"/>
                <a:gd name="T42" fmla="*/ 38 w 63"/>
                <a:gd name="T43" fmla="*/ 85 h 92"/>
                <a:gd name="T44" fmla="*/ 46 w 63"/>
                <a:gd name="T45" fmla="*/ 77 h 92"/>
                <a:gd name="T46" fmla="*/ 55 w 63"/>
                <a:gd name="T47" fmla="*/ 55 h 92"/>
                <a:gd name="T48" fmla="*/ 57 w 63"/>
                <a:gd name="T49" fmla="*/ 37 h 92"/>
                <a:gd name="T50" fmla="*/ 55 w 63"/>
                <a:gd name="T51" fmla="*/ 23 h 92"/>
                <a:gd name="T52" fmla="*/ 44 w 63"/>
                <a:gd name="T53" fmla="*/ 7 h 92"/>
                <a:gd name="T54" fmla="*/ 33 w 63"/>
                <a:gd name="T55" fmla="*/ 6 h 92"/>
                <a:gd name="T56" fmla="*/ 17 w 63"/>
                <a:gd name="T57" fmla="*/ 5 h 92"/>
                <a:gd name="T58" fmla="*/ 10 w 63"/>
                <a:gd name="T59" fmla="*/ 10 h 92"/>
                <a:gd name="T60" fmla="*/ 10 w 63"/>
                <a:gd name="T61" fmla="*/ 10 h 92"/>
                <a:gd name="T62" fmla="*/ 15 w 63"/>
                <a:gd name="T63" fmla="*/ 9 h 92"/>
                <a:gd name="T64" fmla="*/ 17 w 63"/>
                <a:gd name="T65" fmla="*/ 5 h 92"/>
                <a:gd name="T66" fmla="*/ 34 w 63"/>
                <a:gd name="T67" fmla="*/ 2 h 92"/>
                <a:gd name="T68" fmla="*/ 34 w 63"/>
                <a:gd name="T69" fmla="*/ 2 h 92"/>
                <a:gd name="T70" fmla="*/ 34 w 63"/>
                <a:gd name="T71" fmla="*/ 0 h 92"/>
                <a:gd name="T72" fmla="*/ 55 w 63"/>
                <a:gd name="T73" fmla="*/ 9 h 92"/>
                <a:gd name="T74" fmla="*/ 63 w 63"/>
                <a:gd name="T75" fmla="*/ 37 h 92"/>
                <a:gd name="T76" fmla="*/ 55 w 63"/>
                <a:gd name="T77" fmla="*/ 73 h 92"/>
                <a:gd name="T78" fmla="*/ 44 w 63"/>
                <a:gd name="T79" fmla="*/ 90 h 92"/>
                <a:gd name="T80" fmla="*/ 25 w 63"/>
                <a:gd name="T81" fmla="*/ 89 h 92"/>
                <a:gd name="T82" fmla="*/ 12 w 63"/>
                <a:gd name="T83" fmla="*/ 69 h 92"/>
                <a:gd name="T84" fmla="*/ 12 w 63"/>
                <a:gd name="T85" fmla="*/ 69 h 92"/>
                <a:gd name="T86" fmla="*/ 2 w 63"/>
                <a:gd name="T87" fmla="*/ 31 h 92"/>
                <a:gd name="T88" fmla="*/ 0 w 63"/>
                <a:gd name="T89" fmla="*/ 26 h 92"/>
                <a:gd name="T90" fmla="*/ 6 w 63"/>
                <a:gd name="T91" fmla="*/ 9 h 92"/>
                <a:gd name="T92" fmla="*/ 23 w 63"/>
                <a:gd name="T93" fmla="*/ 1 h 92"/>
                <a:gd name="T94" fmla="*/ 34 w 63"/>
                <a:gd name="T9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92">
                  <a:moveTo>
                    <a:pt x="17" y="73"/>
                  </a:moveTo>
                  <a:lnTo>
                    <a:pt x="21" y="79"/>
                  </a:lnTo>
                  <a:lnTo>
                    <a:pt x="25" y="85"/>
                  </a:lnTo>
                  <a:lnTo>
                    <a:pt x="29" y="87"/>
                  </a:lnTo>
                  <a:lnTo>
                    <a:pt x="33" y="89"/>
                  </a:lnTo>
                  <a:lnTo>
                    <a:pt x="29" y="87"/>
                  </a:lnTo>
                  <a:lnTo>
                    <a:pt x="25" y="85"/>
                  </a:lnTo>
                  <a:lnTo>
                    <a:pt x="21" y="79"/>
                  </a:lnTo>
                  <a:lnTo>
                    <a:pt x="17" y="73"/>
                  </a:lnTo>
                  <a:close/>
                  <a:moveTo>
                    <a:pt x="53" y="72"/>
                  </a:moveTo>
                  <a:lnTo>
                    <a:pt x="50" y="77"/>
                  </a:lnTo>
                  <a:lnTo>
                    <a:pt x="46" y="82"/>
                  </a:lnTo>
                  <a:lnTo>
                    <a:pt x="44" y="86"/>
                  </a:lnTo>
                  <a:lnTo>
                    <a:pt x="40" y="87"/>
                  </a:lnTo>
                  <a:lnTo>
                    <a:pt x="36" y="89"/>
                  </a:lnTo>
                  <a:lnTo>
                    <a:pt x="40" y="87"/>
                  </a:lnTo>
                  <a:lnTo>
                    <a:pt x="44" y="86"/>
                  </a:lnTo>
                  <a:lnTo>
                    <a:pt x="46" y="82"/>
                  </a:lnTo>
                  <a:lnTo>
                    <a:pt x="50" y="77"/>
                  </a:lnTo>
                  <a:lnTo>
                    <a:pt x="53" y="72"/>
                  </a:lnTo>
                  <a:close/>
                  <a:moveTo>
                    <a:pt x="4" y="26"/>
                  </a:moveTo>
                  <a:lnTo>
                    <a:pt x="4" y="26"/>
                  </a:lnTo>
                  <a:lnTo>
                    <a:pt x="4" y="27"/>
                  </a:lnTo>
                  <a:lnTo>
                    <a:pt x="4" y="26"/>
                  </a:lnTo>
                  <a:close/>
                  <a:moveTo>
                    <a:pt x="33" y="6"/>
                  </a:moveTo>
                  <a:lnTo>
                    <a:pt x="29" y="6"/>
                  </a:lnTo>
                  <a:lnTo>
                    <a:pt x="24" y="6"/>
                  </a:lnTo>
                  <a:lnTo>
                    <a:pt x="19" y="7"/>
                  </a:lnTo>
                  <a:lnTo>
                    <a:pt x="15" y="10"/>
                  </a:lnTo>
                  <a:lnTo>
                    <a:pt x="12" y="11"/>
                  </a:lnTo>
                  <a:lnTo>
                    <a:pt x="11" y="14"/>
                  </a:lnTo>
                  <a:lnTo>
                    <a:pt x="8" y="17"/>
                  </a:lnTo>
                  <a:lnTo>
                    <a:pt x="7" y="20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48"/>
                  </a:lnTo>
                  <a:lnTo>
                    <a:pt x="17" y="66"/>
                  </a:lnTo>
                  <a:lnTo>
                    <a:pt x="21" y="73"/>
                  </a:lnTo>
                  <a:lnTo>
                    <a:pt x="24" y="78"/>
                  </a:lnTo>
                  <a:lnTo>
                    <a:pt x="28" y="82"/>
                  </a:lnTo>
                  <a:lnTo>
                    <a:pt x="32" y="85"/>
                  </a:lnTo>
                  <a:lnTo>
                    <a:pt x="34" y="86"/>
                  </a:lnTo>
                  <a:lnTo>
                    <a:pt x="34" y="86"/>
                  </a:lnTo>
                  <a:lnTo>
                    <a:pt x="38" y="85"/>
                  </a:lnTo>
                  <a:lnTo>
                    <a:pt x="42" y="82"/>
                  </a:lnTo>
                  <a:lnTo>
                    <a:pt x="46" y="77"/>
                  </a:lnTo>
                  <a:lnTo>
                    <a:pt x="50" y="70"/>
                  </a:lnTo>
                  <a:lnTo>
                    <a:pt x="55" y="55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5" y="23"/>
                  </a:lnTo>
                  <a:lnTo>
                    <a:pt x="50" y="13"/>
                  </a:lnTo>
                  <a:lnTo>
                    <a:pt x="44" y="7"/>
                  </a:lnTo>
                  <a:lnTo>
                    <a:pt x="34" y="6"/>
                  </a:lnTo>
                  <a:lnTo>
                    <a:pt x="33" y="6"/>
                  </a:lnTo>
                  <a:close/>
                  <a:moveTo>
                    <a:pt x="23" y="3"/>
                  </a:moveTo>
                  <a:lnTo>
                    <a:pt x="17" y="5"/>
                  </a:lnTo>
                  <a:lnTo>
                    <a:pt x="14" y="7"/>
                  </a:lnTo>
                  <a:lnTo>
                    <a:pt x="10" y="10"/>
                  </a:lnTo>
                  <a:lnTo>
                    <a:pt x="7" y="14"/>
                  </a:lnTo>
                  <a:lnTo>
                    <a:pt x="10" y="10"/>
                  </a:lnTo>
                  <a:lnTo>
                    <a:pt x="14" y="7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7" y="5"/>
                  </a:lnTo>
                  <a:lnTo>
                    <a:pt x="23" y="3"/>
                  </a:lnTo>
                  <a:close/>
                  <a:moveTo>
                    <a:pt x="34" y="2"/>
                  </a:moveTo>
                  <a:lnTo>
                    <a:pt x="34" y="2"/>
                  </a:lnTo>
                  <a:lnTo>
                    <a:pt x="34" y="2"/>
                  </a:lnTo>
                  <a:lnTo>
                    <a:pt x="34" y="2"/>
                  </a:lnTo>
                  <a:close/>
                  <a:moveTo>
                    <a:pt x="34" y="0"/>
                  </a:moveTo>
                  <a:lnTo>
                    <a:pt x="45" y="2"/>
                  </a:lnTo>
                  <a:lnTo>
                    <a:pt x="55" y="9"/>
                  </a:lnTo>
                  <a:lnTo>
                    <a:pt x="61" y="20"/>
                  </a:lnTo>
                  <a:lnTo>
                    <a:pt x="63" y="37"/>
                  </a:lnTo>
                  <a:lnTo>
                    <a:pt x="62" y="56"/>
                  </a:lnTo>
                  <a:lnTo>
                    <a:pt x="55" y="73"/>
                  </a:lnTo>
                  <a:lnTo>
                    <a:pt x="50" y="82"/>
                  </a:lnTo>
                  <a:lnTo>
                    <a:pt x="44" y="90"/>
                  </a:lnTo>
                  <a:lnTo>
                    <a:pt x="34" y="92"/>
                  </a:lnTo>
                  <a:lnTo>
                    <a:pt x="25" y="89"/>
                  </a:lnTo>
                  <a:lnTo>
                    <a:pt x="17" y="81"/>
                  </a:lnTo>
                  <a:lnTo>
                    <a:pt x="12" y="69"/>
                  </a:lnTo>
                  <a:lnTo>
                    <a:pt x="14" y="69"/>
                  </a:lnTo>
                  <a:lnTo>
                    <a:pt x="12" y="69"/>
                  </a:lnTo>
                  <a:lnTo>
                    <a:pt x="4" y="49"/>
                  </a:lnTo>
                  <a:lnTo>
                    <a:pt x="2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7"/>
                  </a:lnTo>
                  <a:lnTo>
                    <a:pt x="6" y="9"/>
                  </a:lnTo>
                  <a:lnTo>
                    <a:pt x="12" y="3"/>
                  </a:lnTo>
                  <a:lnTo>
                    <a:pt x="23" y="1"/>
                  </a:lnTo>
                  <a:lnTo>
                    <a:pt x="33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3135"/>
            <p:cNvSpPr>
              <a:spLocks/>
            </p:cNvSpPr>
            <p:nvPr/>
          </p:nvSpPr>
          <p:spPr bwMode="auto">
            <a:xfrm>
              <a:off x="8574088" y="1817688"/>
              <a:ext cx="87313" cy="96838"/>
            </a:xfrm>
            <a:custGeom>
              <a:avLst/>
              <a:gdLst>
                <a:gd name="T0" fmla="*/ 21 w 55"/>
                <a:gd name="T1" fmla="*/ 0 h 61"/>
                <a:gd name="T2" fmla="*/ 32 w 55"/>
                <a:gd name="T3" fmla="*/ 2 h 61"/>
                <a:gd name="T4" fmla="*/ 43 w 55"/>
                <a:gd name="T5" fmla="*/ 4 h 61"/>
                <a:gd name="T6" fmla="*/ 51 w 55"/>
                <a:gd name="T7" fmla="*/ 7 h 61"/>
                <a:gd name="T8" fmla="*/ 55 w 55"/>
                <a:gd name="T9" fmla="*/ 8 h 61"/>
                <a:gd name="T10" fmla="*/ 53 w 55"/>
                <a:gd name="T11" fmla="*/ 11 h 61"/>
                <a:gd name="T12" fmla="*/ 52 w 55"/>
                <a:gd name="T13" fmla="*/ 11 h 61"/>
                <a:gd name="T14" fmla="*/ 51 w 55"/>
                <a:gd name="T15" fmla="*/ 10 h 61"/>
                <a:gd name="T16" fmla="*/ 47 w 55"/>
                <a:gd name="T17" fmla="*/ 10 h 61"/>
                <a:gd name="T18" fmla="*/ 42 w 55"/>
                <a:gd name="T19" fmla="*/ 8 h 61"/>
                <a:gd name="T20" fmla="*/ 31 w 55"/>
                <a:gd name="T21" fmla="*/ 6 h 61"/>
                <a:gd name="T22" fmla="*/ 21 w 55"/>
                <a:gd name="T23" fmla="*/ 4 h 61"/>
                <a:gd name="T24" fmla="*/ 17 w 55"/>
                <a:gd name="T25" fmla="*/ 4 h 61"/>
                <a:gd name="T26" fmla="*/ 13 w 55"/>
                <a:gd name="T27" fmla="*/ 6 h 61"/>
                <a:gd name="T28" fmla="*/ 11 w 55"/>
                <a:gd name="T29" fmla="*/ 7 h 61"/>
                <a:gd name="T30" fmla="*/ 10 w 55"/>
                <a:gd name="T31" fmla="*/ 8 h 61"/>
                <a:gd name="T32" fmla="*/ 8 w 55"/>
                <a:gd name="T33" fmla="*/ 20 h 61"/>
                <a:gd name="T34" fmla="*/ 5 w 55"/>
                <a:gd name="T35" fmla="*/ 33 h 61"/>
                <a:gd name="T36" fmla="*/ 4 w 55"/>
                <a:gd name="T37" fmla="*/ 46 h 61"/>
                <a:gd name="T38" fmla="*/ 4 w 55"/>
                <a:gd name="T39" fmla="*/ 57 h 61"/>
                <a:gd name="T40" fmla="*/ 2 w 55"/>
                <a:gd name="T41" fmla="*/ 61 h 61"/>
                <a:gd name="T42" fmla="*/ 0 w 55"/>
                <a:gd name="T43" fmla="*/ 61 h 61"/>
                <a:gd name="T44" fmla="*/ 0 w 55"/>
                <a:gd name="T45" fmla="*/ 57 h 61"/>
                <a:gd name="T46" fmla="*/ 1 w 55"/>
                <a:gd name="T47" fmla="*/ 46 h 61"/>
                <a:gd name="T48" fmla="*/ 2 w 55"/>
                <a:gd name="T49" fmla="*/ 33 h 61"/>
                <a:gd name="T50" fmla="*/ 4 w 55"/>
                <a:gd name="T51" fmla="*/ 19 h 61"/>
                <a:gd name="T52" fmla="*/ 6 w 55"/>
                <a:gd name="T53" fmla="*/ 8 h 61"/>
                <a:gd name="T54" fmla="*/ 8 w 55"/>
                <a:gd name="T55" fmla="*/ 6 h 61"/>
                <a:gd name="T56" fmla="*/ 10 w 55"/>
                <a:gd name="T57" fmla="*/ 3 h 61"/>
                <a:gd name="T58" fmla="*/ 14 w 55"/>
                <a:gd name="T59" fmla="*/ 2 h 61"/>
                <a:gd name="T60" fmla="*/ 17 w 55"/>
                <a:gd name="T61" fmla="*/ 0 h 61"/>
                <a:gd name="T62" fmla="*/ 21 w 55"/>
                <a:gd name="T6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" h="61">
                  <a:moveTo>
                    <a:pt x="21" y="0"/>
                  </a:moveTo>
                  <a:lnTo>
                    <a:pt x="32" y="2"/>
                  </a:lnTo>
                  <a:lnTo>
                    <a:pt x="43" y="4"/>
                  </a:lnTo>
                  <a:lnTo>
                    <a:pt x="51" y="7"/>
                  </a:lnTo>
                  <a:lnTo>
                    <a:pt x="55" y="8"/>
                  </a:lnTo>
                  <a:lnTo>
                    <a:pt x="53" y="11"/>
                  </a:lnTo>
                  <a:lnTo>
                    <a:pt x="52" y="11"/>
                  </a:lnTo>
                  <a:lnTo>
                    <a:pt x="51" y="10"/>
                  </a:lnTo>
                  <a:lnTo>
                    <a:pt x="47" y="10"/>
                  </a:lnTo>
                  <a:lnTo>
                    <a:pt x="42" y="8"/>
                  </a:lnTo>
                  <a:lnTo>
                    <a:pt x="31" y="6"/>
                  </a:lnTo>
                  <a:lnTo>
                    <a:pt x="21" y="4"/>
                  </a:lnTo>
                  <a:lnTo>
                    <a:pt x="17" y="4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8" y="20"/>
                  </a:lnTo>
                  <a:lnTo>
                    <a:pt x="5" y="33"/>
                  </a:lnTo>
                  <a:lnTo>
                    <a:pt x="4" y="46"/>
                  </a:lnTo>
                  <a:lnTo>
                    <a:pt x="4" y="57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46"/>
                  </a:lnTo>
                  <a:lnTo>
                    <a:pt x="2" y="33"/>
                  </a:lnTo>
                  <a:lnTo>
                    <a:pt x="4" y="19"/>
                  </a:lnTo>
                  <a:lnTo>
                    <a:pt x="6" y="8"/>
                  </a:lnTo>
                  <a:lnTo>
                    <a:pt x="8" y="6"/>
                  </a:lnTo>
                  <a:lnTo>
                    <a:pt x="10" y="3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3136"/>
            <p:cNvSpPr>
              <a:spLocks noEditPoints="1"/>
            </p:cNvSpPr>
            <p:nvPr/>
          </p:nvSpPr>
          <p:spPr bwMode="auto">
            <a:xfrm>
              <a:off x="8569326" y="1816101"/>
              <a:ext cx="95250" cy="100013"/>
            </a:xfrm>
            <a:custGeom>
              <a:avLst/>
              <a:gdLst>
                <a:gd name="T0" fmla="*/ 7 w 60"/>
                <a:gd name="T1" fmla="*/ 63 h 63"/>
                <a:gd name="T2" fmla="*/ 7 w 60"/>
                <a:gd name="T3" fmla="*/ 63 h 63"/>
                <a:gd name="T4" fmla="*/ 7 w 60"/>
                <a:gd name="T5" fmla="*/ 63 h 63"/>
                <a:gd name="T6" fmla="*/ 7 w 60"/>
                <a:gd name="T7" fmla="*/ 62 h 63"/>
                <a:gd name="T8" fmla="*/ 46 w 60"/>
                <a:gd name="T9" fmla="*/ 7 h 63"/>
                <a:gd name="T10" fmla="*/ 52 w 60"/>
                <a:gd name="T11" fmla="*/ 9 h 63"/>
                <a:gd name="T12" fmla="*/ 55 w 60"/>
                <a:gd name="T13" fmla="*/ 11 h 63"/>
                <a:gd name="T14" fmla="*/ 50 w 60"/>
                <a:gd name="T15" fmla="*/ 8 h 63"/>
                <a:gd name="T16" fmla="*/ 35 w 60"/>
                <a:gd name="T17" fmla="*/ 5 h 63"/>
                <a:gd name="T18" fmla="*/ 24 w 60"/>
                <a:gd name="T19" fmla="*/ 3 h 63"/>
                <a:gd name="T20" fmla="*/ 16 w 60"/>
                <a:gd name="T21" fmla="*/ 4 h 63"/>
                <a:gd name="T22" fmla="*/ 12 w 60"/>
                <a:gd name="T23" fmla="*/ 8 h 63"/>
                <a:gd name="T24" fmla="*/ 16 w 60"/>
                <a:gd name="T25" fmla="*/ 4 h 63"/>
                <a:gd name="T26" fmla="*/ 24 w 60"/>
                <a:gd name="T27" fmla="*/ 3 h 63"/>
                <a:gd name="T28" fmla="*/ 25 w 60"/>
                <a:gd name="T29" fmla="*/ 3 h 63"/>
                <a:gd name="T30" fmla="*/ 24 w 60"/>
                <a:gd name="T31" fmla="*/ 0 h 63"/>
                <a:gd name="T32" fmla="*/ 24 w 60"/>
                <a:gd name="T33" fmla="*/ 0 h 63"/>
                <a:gd name="T34" fmla="*/ 45 w 60"/>
                <a:gd name="T35" fmla="*/ 4 h 63"/>
                <a:gd name="T36" fmla="*/ 58 w 60"/>
                <a:gd name="T37" fmla="*/ 8 h 63"/>
                <a:gd name="T38" fmla="*/ 58 w 60"/>
                <a:gd name="T39" fmla="*/ 15 h 63"/>
                <a:gd name="T40" fmla="*/ 56 w 60"/>
                <a:gd name="T41" fmla="*/ 15 h 63"/>
                <a:gd name="T42" fmla="*/ 56 w 60"/>
                <a:gd name="T43" fmla="*/ 15 h 63"/>
                <a:gd name="T44" fmla="*/ 56 w 60"/>
                <a:gd name="T45" fmla="*/ 15 h 63"/>
                <a:gd name="T46" fmla="*/ 55 w 60"/>
                <a:gd name="T47" fmla="*/ 13 h 63"/>
                <a:gd name="T48" fmla="*/ 52 w 60"/>
                <a:gd name="T49" fmla="*/ 13 h 63"/>
                <a:gd name="T50" fmla="*/ 45 w 60"/>
                <a:gd name="T51" fmla="*/ 11 h 63"/>
                <a:gd name="T52" fmla="*/ 30 w 60"/>
                <a:gd name="T53" fmla="*/ 7 h 63"/>
                <a:gd name="T54" fmla="*/ 24 w 60"/>
                <a:gd name="T55" fmla="*/ 7 h 63"/>
                <a:gd name="T56" fmla="*/ 20 w 60"/>
                <a:gd name="T57" fmla="*/ 7 h 63"/>
                <a:gd name="T58" fmla="*/ 14 w 60"/>
                <a:gd name="T59" fmla="*/ 9 h 63"/>
                <a:gd name="T60" fmla="*/ 12 w 60"/>
                <a:gd name="T61" fmla="*/ 21 h 63"/>
                <a:gd name="T62" fmla="*/ 8 w 60"/>
                <a:gd name="T63" fmla="*/ 47 h 63"/>
                <a:gd name="T64" fmla="*/ 7 w 60"/>
                <a:gd name="T65" fmla="*/ 62 h 63"/>
                <a:gd name="T66" fmla="*/ 7 w 60"/>
                <a:gd name="T67" fmla="*/ 62 h 63"/>
                <a:gd name="T68" fmla="*/ 5 w 60"/>
                <a:gd name="T69" fmla="*/ 62 h 63"/>
                <a:gd name="T70" fmla="*/ 5 w 60"/>
                <a:gd name="T71" fmla="*/ 63 h 63"/>
                <a:gd name="T72" fmla="*/ 5 w 60"/>
                <a:gd name="T73" fmla="*/ 63 h 63"/>
                <a:gd name="T74" fmla="*/ 5 w 60"/>
                <a:gd name="T75" fmla="*/ 63 h 63"/>
                <a:gd name="T76" fmla="*/ 3 w 60"/>
                <a:gd name="T77" fmla="*/ 63 h 63"/>
                <a:gd name="T78" fmla="*/ 1 w 60"/>
                <a:gd name="T79" fmla="*/ 62 h 63"/>
                <a:gd name="T80" fmla="*/ 1 w 60"/>
                <a:gd name="T81" fmla="*/ 60 h 63"/>
                <a:gd name="T82" fmla="*/ 1 w 60"/>
                <a:gd name="T83" fmla="*/ 55 h 63"/>
                <a:gd name="T84" fmla="*/ 3 w 60"/>
                <a:gd name="T85" fmla="*/ 41 h 63"/>
                <a:gd name="T86" fmla="*/ 8 w 60"/>
                <a:gd name="T87" fmla="*/ 8 h 63"/>
                <a:gd name="T88" fmla="*/ 13 w 60"/>
                <a:gd name="T89" fmla="*/ 3 h 63"/>
                <a:gd name="T90" fmla="*/ 20 w 60"/>
                <a:gd name="T9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3">
                  <a:moveTo>
                    <a:pt x="7" y="63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3"/>
                  </a:lnTo>
                  <a:close/>
                  <a:moveTo>
                    <a:pt x="7" y="62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2"/>
                  </a:lnTo>
                  <a:close/>
                  <a:moveTo>
                    <a:pt x="35" y="5"/>
                  </a:moveTo>
                  <a:lnTo>
                    <a:pt x="46" y="7"/>
                  </a:lnTo>
                  <a:lnTo>
                    <a:pt x="50" y="8"/>
                  </a:lnTo>
                  <a:lnTo>
                    <a:pt x="52" y="9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4" y="9"/>
                  </a:lnTo>
                  <a:lnTo>
                    <a:pt x="50" y="8"/>
                  </a:lnTo>
                  <a:lnTo>
                    <a:pt x="46" y="7"/>
                  </a:lnTo>
                  <a:lnTo>
                    <a:pt x="35" y="5"/>
                  </a:lnTo>
                  <a:close/>
                  <a:moveTo>
                    <a:pt x="24" y="3"/>
                  </a:moveTo>
                  <a:lnTo>
                    <a:pt x="24" y="3"/>
                  </a:lnTo>
                  <a:lnTo>
                    <a:pt x="20" y="4"/>
                  </a:lnTo>
                  <a:lnTo>
                    <a:pt x="16" y="4"/>
                  </a:lnTo>
                  <a:lnTo>
                    <a:pt x="13" y="7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4" y="3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34" y="1"/>
                  </a:lnTo>
                  <a:lnTo>
                    <a:pt x="45" y="4"/>
                  </a:lnTo>
                  <a:lnTo>
                    <a:pt x="54" y="7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58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3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2" y="13"/>
                  </a:lnTo>
                  <a:lnTo>
                    <a:pt x="48" y="12"/>
                  </a:lnTo>
                  <a:lnTo>
                    <a:pt x="45" y="11"/>
                  </a:lnTo>
                  <a:lnTo>
                    <a:pt x="38" y="8"/>
                  </a:lnTo>
                  <a:lnTo>
                    <a:pt x="30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0" y="7"/>
                  </a:lnTo>
                  <a:lnTo>
                    <a:pt x="17" y="8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2" y="21"/>
                  </a:lnTo>
                  <a:lnTo>
                    <a:pt x="9" y="34"/>
                  </a:lnTo>
                  <a:lnTo>
                    <a:pt x="8" y="47"/>
                  </a:lnTo>
                  <a:lnTo>
                    <a:pt x="8" y="58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5" y="62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0" y="63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5"/>
                  </a:lnTo>
                  <a:lnTo>
                    <a:pt x="1" y="49"/>
                  </a:lnTo>
                  <a:lnTo>
                    <a:pt x="3" y="41"/>
                  </a:lnTo>
                  <a:lnTo>
                    <a:pt x="5" y="24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3" y="3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3138"/>
            <p:cNvSpPr>
              <a:spLocks noEditPoints="1"/>
            </p:cNvSpPr>
            <p:nvPr/>
          </p:nvSpPr>
          <p:spPr bwMode="auto">
            <a:xfrm flipH="1">
              <a:off x="8610424" y="1835151"/>
              <a:ext cx="71614" cy="168275"/>
            </a:xfrm>
            <a:custGeom>
              <a:avLst/>
              <a:gdLst>
                <a:gd name="T0" fmla="*/ 26 w 57"/>
                <a:gd name="T1" fmla="*/ 101 h 106"/>
                <a:gd name="T2" fmla="*/ 26 w 57"/>
                <a:gd name="T3" fmla="*/ 102 h 106"/>
                <a:gd name="T4" fmla="*/ 26 w 57"/>
                <a:gd name="T5" fmla="*/ 102 h 106"/>
                <a:gd name="T6" fmla="*/ 26 w 57"/>
                <a:gd name="T7" fmla="*/ 102 h 106"/>
                <a:gd name="T8" fmla="*/ 26 w 57"/>
                <a:gd name="T9" fmla="*/ 102 h 106"/>
                <a:gd name="T10" fmla="*/ 55 w 57"/>
                <a:gd name="T11" fmla="*/ 102 h 106"/>
                <a:gd name="T12" fmla="*/ 55 w 57"/>
                <a:gd name="T13" fmla="*/ 102 h 106"/>
                <a:gd name="T14" fmla="*/ 26 w 57"/>
                <a:gd name="T15" fmla="*/ 102 h 106"/>
                <a:gd name="T16" fmla="*/ 26 w 57"/>
                <a:gd name="T17" fmla="*/ 101 h 106"/>
                <a:gd name="T18" fmla="*/ 25 w 57"/>
                <a:gd name="T19" fmla="*/ 90 h 106"/>
                <a:gd name="T20" fmla="*/ 26 w 57"/>
                <a:gd name="T21" fmla="*/ 95 h 106"/>
                <a:gd name="T22" fmla="*/ 25 w 57"/>
                <a:gd name="T23" fmla="*/ 93 h 106"/>
                <a:gd name="T24" fmla="*/ 25 w 57"/>
                <a:gd name="T25" fmla="*/ 90 h 106"/>
                <a:gd name="T26" fmla="*/ 23 w 57"/>
                <a:gd name="T27" fmla="*/ 78 h 106"/>
                <a:gd name="T28" fmla="*/ 25 w 57"/>
                <a:gd name="T29" fmla="*/ 82 h 106"/>
                <a:gd name="T30" fmla="*/ 23 w 57"/>
                <a:gd name="T31" fmla="*/ 78 h 106"/>
                <a:gd name="T32" fmla="*/ 23 w 57"/>
                <a:gd name="T33" fmla="*/ 78 h 106"/>
                <a:gd name="T34" fmla="*/ 4 w 57"/>
                <a:gd name="T35" fmla="*/ 6 h 106"/>
                <a:gd name="T36" fmla="*/ 8 w 57"/>
                <a:gd name="T37" fmla="*/ 16 h 106"/>
                <a:gd name="T38" fmla="*/ 12 w 57"/>
                <a:gd name="T39" fmla="*/ 26 h 106"/>
                <a:gd name="T40" fmla="*/ 8 w 57"/>
                <a:gd name="T41" fmla="*/ 16 h 106"/>
                <a:gd name="T42" fmla="*/ 4 w 57"/>
                <a:gd name="T43" fmla="*/ 6 h 106"/>
                <a:gd name="T44" fmla="*/ 5 w 57"/>
                <a:gd name="T45" fmla="*/ 0 h 106"/>
                <a:gd name="T46" fmla="*/ 5 w 57"/>
                <a:gd name="T47" fmla="*/ 1 h 106"/>
                <a:gd name="T48" fmla="*/ 6 w 57"/>
                <a:gd name="T49" fmla="*/ 5 h 106"/>
                <a:gd name="T50" fmla="*/ 9 w 57"/>
                <a:gd name="T51" fmla="*/ 12 h 106"/>
                <a:gd name="T52" fmla="*/ 13 w 57"/>
                <a:gd name="T53" fmla="*/ 22 h 106"/>
                <a:gd name="T54" fmla="*/ 17 w 57"/>
                <a:gd name="T55" fmla="*/ 34 h 106"/>
                <a:gd name="T56" fmla="*/ 21 w 57"/>
                <a:gd name="T57" fmla="*/ 44 h 106"/>
                <a:gd name="T58" fmla="*/ 23 w 57"/>
                <a:gd name="T59" fmla="*/ 55 h 106"/>
                <a:gd name="T60" fmla="*/ 26 w 57"/>
                <a:gd name="T61" fmla="*/ 65 h 106"/>
                <a:gd name="T62" fmla="*/ 27 w 57"/>
                <a:gd name="T63" fmla="*/ 78 h 106"/>
                <a:gd name="T64" fmla="*/ 29 w 57"/>
                <a:gd name="T65" fmla="*/ 90 h 106"/>
                <a:gd name="T66" fmla="*/ 29 w 57"/>
                <a:gd name="T67" fmla="*/ 99 h 106"/>
                <a:gd name="T68" fmla="*/ 57 w 57"/>
                <a:gd name="T69" fmla="*/ 99 h 106"/>
                <a:gd name="T70" fmla="*/ 57 w 57"/>
                <a:gd name="T71" fmla="*/ 106 h 106"/>
                <a:gd name="T72" fmla="*/ 23 w 57"/>
                <a:gd name="T73" fmla="*/ 106 h 106"/>
                <a:gd name="T74" fmla="*/ 23 w 57"/>
                <a:gd name="T75" fmla="*/ 105 h 106"/>
                <a:gd name="T76" fmla="*/ 23 w 57"/>
                <a:gd name="T77" fmla="*/ 103 h 106"/>
                <a:gd name="T78" fmla="*/ 23 w 57"/>
                <a:gd name="T79" fmla="*/ 102 h 106"/>
                <a:gd name="T80" fmla="*/ 23 w 57"/>
                <a:gd name="T81" fmla="*/ 102 h 106"/>
                <a:gd name="T82" fmla="*/ 23 w 57"/>
                <a:gd name="T83" fmla="*/ 101 h 106"/>
                <a:gd name="T84" fmla="*/ 22 w 57"/>
                <a:gd name="T85" fmla="*/ 99 h 106"/>
                <a:gd name="T86" fmla="*/ 22 w 57"/>
                <a:gd name="T87" fmla="*/ 98 h 106"/>
                <a:gd name="T88" fmla="*/ 22 w 57"/>
                <a:gd name="T89" fmla="*/ 92 h 106"/>
                <a:gd name="T90" fmla="*/ 22 w 57"/>
                <a:gd name="T91" fmla="*/ 85 h 106"/>
                <a:gd name="T92" fmla="*/ 19 w 57"/>
                <a:gd name="T93" fmla="*/ 69 h 106"/>
                <a:gd name="T94" fmla="*/ 17 w 57"/>
                <a:gd name="T95" fmla="*/ 56 h 106"/>
                <a:gd name="T96" fmla="*/ 14 w 57"/>
                <a:gd name="T97" fmla="*/ 46 h 106"/>
                <a:gd name="T98" fmla="*/ 10 w 57"/>
                <a:gd name="T99" fmla="*/ 34 h 106"/>
                <a:gd name="T100" fmla="*/ 6 w 57"/>
                <a:gd name="T101" fmla="*/ 22 h 106"/>
                <a:gd name="T102" fmla="*/ 2 w 57"/>
                <a:gd name="T103" fmla="*/ 12 h 106"/>
                <a:gd name="T104" fmla="*/ 0 w 57"/>
                <a:gd name="T105" fmla="*/ 5 h 106"/>
                <a:gd name="T106" fmla="*/ 0 w 57"/>
                <a:gd name="T107" fmla="*/ 5 h 106"/>
                <a:gd name="T108" fmla="*/ 0 w 57"/>
                <a:gd name="T109" fmla="*/ 4 h 106"/>
                <a:gd name="T110" fmla="*/ 0 w 57"/>
                <a:gd name="T111" fmla="*/ 3 h 106"/>
                <a:gd name="T112" fmla="*/ 5 w 57"/>
                <a:gd name="T1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" h="106">
                  <a:moveTo>
                    <a:pt x="26" y="101"/>
                  </a:move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26" y="102"/>
                  </a:lnTo>
                  <a:lnTo>
                    <a:pt x="26" y="101"/>
                  </a:lnTo>
                  <a:close/>
                  <a:moveTo>
                    <a:pt x="25" y="90"/>
                  </a:moveTo>
                  <a:lnTo>
                    <a:pt x="26" y="95"/>
                  </a:lnTo>
                  <a:lnTo>
                    <a:pt x="25" y="93"/>
                  </a:lnTo>
                  <a:lnTo>
                    <a:pt x="25" y="90"/>
                  </a:lnTo>
                  <a:close/>
                  <a:moveTo>
                    <a:pt x="23" y="78"/>
                  </a:moveTo>
                  <a:lnTo>
                    <a:pt x="25" y="82"/>
                  </a:lnTo>
                  <a:lnTo>
                    <a:pt x="23" y="78"/>
                  </a:lnTo>
                  <a:lnTo>
                    <a:pt x="23" y="78"/>
                  </a:lnTo>
                  <a:close/>
                  <a:moveTo>
                    <a:pt x="4" y="6"/>
                  </a:moveTo>
                  <a:lnTo>
                    <a:pt x="8" y="16"/>
                  </a:lnTo>
                  <a:lnTo>
                    <a:pt x="12" y="26"/>
                  </a:lnTo>
                  <a:lnTo>
                    <a:pt x="8" y="16"/>
                  </a:lnTo>
                  <a:lnTo>
                    <a:pt x="4" y="6"/>
                  </a:lnTo>
                  <a:close/>
                  <a:moveTo>
                    <a:pt x="5" y="0"/>
                  </a:moveTo>
                  <a:lnTo>
                    <a:pt x="5" y="1"/>
                  </a:lnTo>
                  <a:lnTo>
                    <a:pt x="6" y="5"/>
                  </a:lnTo>
                  <a:lnTo>
                    <a:pt x="9" y="12"/>
                  </a:lnTo>
                  <a:lnTo>
                    <a:pt x="13" y="22"/>
                  </a:lnTo>
                  <a:lnTo>
                    <a:pt x="17" y="34"/>
                  </a:lnTo>
                  <a:lnTo>
                    <a:pt x="21" y="44"/>
                  </a:lnTo>
                  <a:lnTo>
                    <a:pt x="23" y="55"/>
                  </a:lnTo>
                  <a:lnTo>
                    <a:pt x="26" y="65"/>
                  </a:lnTo>
                  <a:lnTo>
                    <a:pt x="27" y="78"/>
                  </a:lnTo>
                  <a:lnTo>
                    <a:pt x="29" y="90"/>
                  </a:lnTo>
                  <a:lnTo>
                    <a:pt x="29" y="99"/>
                  </a:lnTo>
                  <a:lnTo>
                    <a:pt x="57" y="99"/>
                  </a:lnTo>
                  <a:lnTo>
                    <a:pt x="57" y="106"/>
                  </a:lnTo>
                  <a:lnTo>
                    <a:pt x="23" y="106"/>
                  </a:lnTo>
                  <a:lnTo>
                    <a:pt x="23" y="105"/>
                  </a:lnTo>
                  <a:lnTo>
                    <a:pt x="23" y="103"/>
                  </a:lnTo>
                  <a:lnTo>
                    <a:pt x="23" y="102"/>
                  </a:lnTo>
                  <a:lnTo>
                    <a:pt x="23" y="102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8"/>
                  </a:lnTo>
                  <a:lnTo>
                    <a:pt x="22" y="92"/>
                  </a:lnTo>
                  <a:lnTo>
                    <a:pt x="22" y="85"/>
                  </a:lnTo>
                  <a:lnTo>
                    <a:pt x="19" y="69"/>
                  </a:lnTo>
                  <a:lnTo>
                    <a:pt x="17" y="56"/>
                  </a:lnTo>
                  <a:lnTo>
                    <a:pt x="14" y="46"/>
                  </a:lnTo>
                  <a:lnTo>
                    <a:pt x="10" y="34"/>
                  </a:lnTo>
                  <a:lnTo>
                    <a:pt x="6" y="22"/>
                  </a:lnTo>
                  <a:lnTo>
                    <a:pt x="2" y="1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Rectangle 3139"/>
            <p:cNvSpPr>
              <a:spLocks noChangeArrowheads="1"/>
            </p:cNvSpPr>
            <p:nvPr/>
          </p:nvSpPr>
          <p:spPr bwMode="auto">
            <a:xfrm>
              <a:off x="8534401" y="1911351"/>
              <a:ext cx="68263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Rectangle 3140"/>
            <p:cNvSpPr>
              <a:spLocks noChangeArrowheads="1"/>
            </p:cNvSpPr>
            <p:nvPr/>
          </p:nvSpPr>
          <p:spPr bwMode="auto">
            <a:xfrm>
              <a:off x="8529638" y="1909763"/>
              <a:ext cx="74613" cy="1111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3" name="任意多边形 172"/>
          <p:cNvSpPr/>
          <p:nvPr/>
        </p:nvSpPr>
        <p:spPr>
          <a:xfrm>
            <a:off x="2493818" y="812800"/>
            <a:ext cx="8451273" cy="5375564"/>
          </a:xfrm>
          <a:custGeom>
            <a:avLst/>
            <a:gdLst>
              <a:gd name="connsiteX0" fmla="*/ 0 w 8451273"/>
              <a:gd name="connsiteY0" fmla="*/ 5375564 h 5375564"/>
              <a:gd name="connsiteX1" fmla="*/ 1403927 w 8451273"/>
              <a:gd name="connsiteY1" fmla="*/ 4008582 h 5375564"/>
              <a:gd name="connsiteX2" fmla="*/ 2992582 w 8451273"/>
              <a:gd name="connsiteY2" fmla="*/ 4202545 h 5375564"/>
              <a:gd name="connsiteX3" fmla="*/ 4036291 w 8451273"/>
              <a:gd name="connsiteY3" fmla="*/ 2299855 h 5375564"/>
              <a:gd name="connsiteX4" fmla="*/ 4775200 w 8451273"/>
              <a:gd name="connsiteY4" fmla="*/ 1754909 h 5375564"/>
              <a:gd name="connsiteX5" fmla="*/ 6049818 w 8451273"/>
              <a:gd name="connsiteY5" fmla="*/ 2521527 h 5375564"/>
              <a:gd name="connsiteX6" fmla="*/ 7167418 w 8451273"/>
              <a:gd name="connsiteY6" fmla="*/ 1182255 h 5375564"/>
              <a:gd name="connsiteX7" fmla="*/ 8451273 w 8451273"/>
              <a:gd name="connsiteY7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51273" h="5375564">
                <a:moveTo>
                  <a:pt x="0" y="5375564"/>
                </a:moveTo>
                <a:cubicBezTo>
                  <a:pt x="452581" y="4789824"/>
                  <a:pt x="905163" y="4204085"/>
                  <a:pt x="1403927" y="4008582"/>
                </a:cubicBezTo>
                <a:cubicBezTo>
                  <a:pt x="1902691" y="3813079"/>
                  <a:pt x="2553855" y="4487333"/>
                  <a:pt x="2992582" y="4202545"/>
                </a:cubicBezTo>
                <a:cubicBezTo>
                  <a:pt x="3431309" y="3917757"/>
                  <a:pt x="3739188" y="2707794"/>
                  <a:pt x="4036291" y="2299855"/>
                </a:cubicBezTo>
                <a:cubicBezTo>
                  <a:pt x="4333394" y="1891916"/>
                  <a:pt x="4439612" y="1717964"/>
                  <a:pt x="4775200" y="1754909"/>
                </a:cubicBezTo>
                <a:cubicBezTo>
                  <a:pt x="5110788" y="1791854"/>
                  <a:pt x="5651115" y="2616969"/>
                  <a:pt x="6049818" y="2521527"/>
                </a:cubicBezTo>
                <a:cubicBezTo>
                  <a:pt x="6448521" y="2426085"/>
                  <a:pt x="6767176" y="1602509"/>
                  <a:pt x="7167418" y="1182255"/>
                </a:cubicBezTo>
                <a:cubicBezTo>
                  <a:pt x="7567660" y="762001"/>
                  <a:pt x="8009466" y="381000"/>
                  <a:pt x="8451273" y="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7" name="组合 196"/>
          <p:cNvGrpSpPr/>
          <p:nvPr/>
        </p:nvGrpSpPr>
        <p:grpSpPr>
          <a:xfrm>
            <a:off x="8350947" y="3182150"/>
            <a:ext cx="2257535" cy="3144550"/>
            <a:chOff x="8350947" y="3182150"/>
            <a:chExt cx="2257535" cy="3144550"/>
          </a:xfrm>
        </p:grpSpPr>
        <p:grpSp>
          <p:nvGrpSpPr>
            <p:cNvPr id="174" name="组合 173"/>
            <p:cNvGrpSpPr/>
            <p:nvPr/>
          </p:nvGrpSpPr>
          <p:grpSpPr>
            <a:xfrm>
              <a:off x="8765743" y="3182150"/>
              <a:ext cx="1419838" cy="3144550"/>
              <a:chOff x="8765743" y="3182150"/>
              <a:chExt cx="1419838" cy="3144550"/>
            </a:xfrm>
          </p:grpSpPr>
          <p:sp>
            <p:nvSpPr>
              <p:cNvPr id="129" name="矩形 128"/>
              <p:cNvSpPr/>
              <p:nvPr/>
            </p:nvSpPr>
            <p:spPr>
              <a:xfrm>
                <a:off x="8908817" y="4605283"/>
                <a:ext cx="1127533" cy="11840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圆角矩形 125"/>
              <p:cNvSpPr/>
              <p:nvPr/>
            </p:nvSpPr>
            <p:spPr>
              <a:xfrm rot="1358825">
                <a:off x="8765743" y="318609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圆角矩形 126"/>
              <p:cNvSpPr/>
              <p:nvPr/>
            </p:nvSpPr>
            <p:spPr>
              <a:xfrm rot="20056388">
                <a:off x="9982839" y="318215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9335417" y="3334475"/>
                <a:ext cx="205989" cy="205989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5" name="椭圆 184"/>
            <p:cNvSpPr/>
            <p:nvPr/>
          </p:nvSpPr>
          <p:spPr>
            <a:xfrm>
              <a:off x="9138167" y="381992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8980723" y="419413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8823279" y="456834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8665835" y="494255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8508391" y="531676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8350947" y="569097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9586538" y="382378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9756862" y="4189594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9927186" y="4555402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10097510" y="4921210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10267834" y="5287018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10438158" y="565282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4" name="文本框 203"/>
          <p:cNvSpPr txBox="1"/>
          <p:nvPr/>
        </p:nvSpPr>
        <p:spPr>
          <a:xfrm>
            <a:off x="689116" y="958808"/>
            <a:ext cx="88914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altLang="zh-CN" sz="4000" b="1" dirty="0" smtClean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Procedencia, difusi</a:t>
            </a:r>
            <a:r>
              <a:rPr lang="es-ES" altLang="zh-CN" sz="4000" b="1" dirty="0" smtClean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ón e influencia del arte de imprimir en el mundo</a:t>
            </a:r>
            <a:endParaRPr lang="es-ES_tradnl" altLang="zh-CN" sz="4000" b="1" dirty="0">
              <a:blipFill dpi="0" rotWithShape="1">
                <a:blip r:embed="rId3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" name="矩形 204"/>
          <p:cNvSpPr/>
          <p:nvPr/>
        </p:nvSpPr>
        <p:spPr>
          <a:xfrm flipV="1">
            <a:off x="756064" y="2356180"/>
            <a:ext cx="5833196" cy="4571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文本框 205"/>
          <p:cNvSpPr txBox="1"/>
          <p:nvPr/>
        </p:nvSpPr>
        <p:spPr>
          <a:xfrm>
            <a:off x="756064" y="2498523"/>
            <a:ext cx="57748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zh-CN" sz="1600" dirty="0" smtClean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T.F.G Ingeniería en Diseño Industrial y Desarrolló de Productos</a:t>
            </a:r>
            <a:endParaRPr lang="zh-CN" altLang="en-US" sz="1600" dirty="0">
              <a:solidFill>
                <a:srgbClr val="0096E0"/>
              </a:solidFill>
              <a:latin typeface="叶根友小京楷简体" panose="02010601030101010101" pitchFamily="2" charset="-122"/>
              <a:ea typeface="叶根友小京楷简体" panose="02010601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51072" y="3154533"/>
            <a:ext cx="37545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s-ES" altLang="zh-CN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Tutoro: José Luis Martín Montesinos</a:t>
            </a:r>
          </a:p>
          <a:p>
            <a:endParaRPr kumimoji="1" lang="es-ES" altLang="zh-CN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kumimoji="1" lang="es-ES" altLang="zh-CN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Autora: Lu </a:t>
            </a:r>
            <a:r>
              <a:rPr kumimoji="1" lang="es-ES" altLang="zh-CN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Chen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881" y="144845"/>
            <a:ext cx="2082514" cy="73607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730" y="164420"/>
            <a:ext cx="2701846" cy="68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755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1440872" y="1330661"/>
            <a:ext cx="2854326" cy="4194994"/>
            <a:chOff x="7921626" y="3625851"/>
            <a:chExt cx="419100" cy="615950"/>
          </a:xfrm>
          <a:solidFill>
            <a:schemeClr val="accent1"/>
          </a:solidFill>
        </p:grpSpPr>
        <p:sp>
          <p:nvSpPr>
            <p:cNvPr id="8" name="Freeform 4175"/>
            <p:cNvSpPr>
              <a:spLocks noEditPoints="1"/>
            </p:cNvSpPr>
            <p:nvPr/>
          </p:nvSpPr>
          <p:spPr bwMode="auto">
            <a:xfrm>
              <a:off x="7986713" y="3649663"/>
              <a:ext cx="146050" cy="176213"/>
            </a:xfrm>
            <a:custGeom>
              <a:avLst/>
              <a:gdLst>
                <a:gd name="T0" fmla="*/ 50 w 92"/>
                <a:gd name="T1" fmla="*/ 2 h 111"/>
                <a:gd name="T2" fmla="*/ 34 w 92"/>
                <a:gd name="T3" fmla="*/ 8 h 111"/>
                <a:gd name="T4" fmla="*/ 19 w 92"/>
                <a:gd name="T5" fmla="*/ 18 h 111"/>
                <a:gd name="T6" fmla="*/ 11 w 92"/>
                <a:gd name="T7" fmla="*/ 29 h 111"/>
                <a:gd name="T8" fmla="*/ 6 w 92"/>
                <a:gd name="T9" fmla="*/ 42 h 111"/>
                <a:gd name="T10" fmla="*/ 3 w 92"/>
                <a:gd name="T11" fmla="*/ 56 h 111"/>
                <a:gd name="T12" fmla="*/ 7 w 92"/>
                <a:gd name="T13" fmla="*/ 76 h 111"/>
                <a:gd name="T14" fmla="*/ 15 w 92"/>
                <a:gd name="T15" fmla="*/ 93 h 111"/>
                <a:gd name="T16" fmla="*/ 28 w 92"/>
                <a:gd name="T17" fmla="*/ 104 h 111"/>
                <a:gd name="T18" fmla="*/ 44 w 92"/>
                <a:gd name="T19" fmla="*/ 108 h 111"/>
                <a:gd name="T20" fmla="*/ 59 w 92"/>
                <a:gd name="T21" fmla="*/ 104 h 111"/>
                <a:gd name="T22" fmla="*/ 74 w 92"/>
                <a:gd name="T23" fmla="*/ 93 h 111"/>
                <a:gd name="T24" fmla="*/ 82 w 92"/>
                <a:gd name="T25" fmla="*/ 82 h 111"/>
                <a:gd name="T26" fmla="*/ 87 w 92"/>
                <a:gd name="T27" fmla="*/ 69 h 111"/>
                <a:gd name="T28" fmla="*/ 88 w 92"/>
                <a:gd name="T29" fmla="*/ 56 h 111"/>
                <a:gd name="T30" fmla="*/ 86 w 92"/>
                <a:gd name="T31" fmla="*/ 35 h 111"/>
                <a:gd name="T32" fmla="*/ 78 w 92"/>
                <a:gd name="T33" fmla="*/ 18 h 111"/>
                <a:gd name="T34" fmla="*/ 70 w 92"/>
                <a:gd name="T35" fmla="*/ 10 h 111"/>
                <a:gd name="T36" fmla="*/ 61 w 92"/>
                <a:gd name="T37" fmla="*/ 5 h 111"/>
                <a:gd name="T38" fmla="*/ 50 w 92"/>
                <a:gd name="T39" fmla="*/ 2 h 111"/>
                <a:gd name="T40" fmla="*/ 50 w 92"/>
                <a:gd name="T41" fmla="*/ 2 h 111"/>
                <a:gd name="T42" fmla="*/ 50 w 92"/>
                <a:gd name="T43" fmla="*/ 0 h 111"/>
                <a:gd name="T44" fmla="*/ 65 w 92"/>
                <a:gd name="T45" fmla="*/ 2 h 111"/>
                <a:gd name="T46" fmla="*/ 75 w 92"/>
                <a:gd name="T47" fmla="*/ 10 h 111"/>
                <a:gd name="T48" fmla="*/ 84 w 92"/>
                <a:gd name="T49" fmla="*/ 23 h 111"/>
                <a:gd name="T50" fmla="*/ 89 w 92"/>
                <a:gd name="T51" fmla="*/ 38 h 111"/>
                <a:gd name="T52" fmla="*/ 92 w 92"/>
                <a:gd name="T53" fmla="*/ 56 h 111"/>
                <a:gd name="T54" fmla="*/ 89 w 92"/>
                <a:gd name="T55" fmla="*/ 73 h 111"/>
                <a:gd name="T56" fmla="*/ 82 w 92"/>
                <a:gd name="T57" fmla="*/ 89 h 111"/>
                <a:gd name="T58" fmla="*/ 71 w 92"/>
                <a:gd name="T59" fmla="*/ 101 h 111"/>
                <a:gd name="T60" fmla="*/ 58 w 92"/>
                <a:gd name="T61" fmla="*/ 108 h 111"/>
                <a:gd name="T62" fmla="*/ 44 w 92"/>
                <a:gd name="T63" fmla="*/ 111 h 111"/>
                <a:gd name="T64" fmla="*/ 29 w 92"/>
                <a:gd name="T65" fmla="*/ 108 h 111"/>
                <a:gd name="T66" fmla="*/ 17 w 92"/>
                <a:gd name="T67" fmla="*/ 101 h 111"/>
                <a:gd name="T68" fmla="*/ 8 w 92"/>
                <a:gd name="T69" fmla="*/ 89 h 111"/>
                <a:gd name="T70" fmla="*/ 3 w 92"/>
                <a:gd name="T71" fmla="*/ 73 h 111"/>
                <a:gd name="T72" fmla="*/ 0 w 92"/>
                <a:gd name="T73" fmla="*/ 56 h 111"/>
                <a:gd name="T74" fmla="*/ 3 w 92"/>
                <a:gd name="T75" fmla="*/ 38 h 111"/>
                <a:gd name="T76" fmla="*/ 11 w 92"/>
                <a:gd name="T77" fmla="*/ 22 h 111"/>
                <a:gd name="T78" fmla="*/ 23 w 92"/>
                <a:gd name="T79" fmla="*/ 10 h 111"/>
                <a:gd name="T80" fmla="*/ 36 w 92"/>
                <a:gd name="T81" fmla="*/ 2 h 111"/>
                <a:gd name="T82" fmla="*/ 50 w 92"/>
                <a:gd name="T8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111">
                  <a:moveTo>
                    <a:pt x="50" y="2"/>
                  </a:moveTo>
                  <a:lnTo>
                    <a:pt x="34" y="8"/>
                  </a:lnTo>
                  <a:lnTo>
                    <a:pt x="19" y="18"/>
                  </a:lnTo>
                  <a:lnTo>
                    <a:pt x="11" y="29"/>
                  </a:lnTo>
                  <a:lnTo>
                    <a:pt x="6" y="42"/>
                  </a:lnTo>
                  <a:lnTo>
                    <a:pt x="3" y="56"/>
                  </a:lnTo>
                  <a:lnTo>
                    <a:pt x="7" y="76"/>
                  </a:lnTo>
                  <a:lnTo>
                    <a:pt x="15" y="93"/>
                  </a:lnTo>
                  <a:lnTo>
                    <a:pt x="28" y="104"/>
                  </a:lnTo>
                  <a:lnTo>
                    <a:pt x="44" y="108"/>
                  </a:lnTo>
                  <a:lnTo>
                    <a:pt x="59" y="104"/>
                  </a:lnTo>
                  <a:lnTo>
                    <a:pt x="74" y="93"/>
                  </a:lnTo>
                  <a:lnTo>
                    <a:pt x="82" y="82"/>
                  </a:lnTo>
                  <a:lnTo>
                    <a:pt x="87" y="69"/>
                  </a:lnTo>
                  <a:lnTo>
                    <a:pt x="88" y="56"/>
                  </a:lnTo>
                  <a:lnTo>
                    <a:pt x="86" y="35"/>
                  </a:lnTo>
                  <a:lnTo>
                    <a:pt x="78" y="18"/>
                  </a:lnTo>
                  <a:lnTo>
                    <a:pt x="70" y="10"/>
                  </a:lnTo>
                  <a:lnTo>
                    <a:pt x="61" y="5"/>
                  </a:lnTo>
                  <a:lnTo>
                    <a:pt x="50" y="2"/>
                  </a:lnTo>
                  <a:lnTo>
                    <a:pt x="50" y="2"/>
                  </a:lnTo>
                  <a:close/>
                  <a:moveTo>
                    <a:pt x="50" y="0"/>
                  </a:moveTo>
                  <a:lnTo>
                    <a:pt x="65" y="2"/>
                  </a:lnTo>
                  <a:lnTo>
                    <a:pt x="75" y="10"/>
                  </a:lnTo>
                  <a:lnTo>
                    <a:pt x="84" y="23"/>
                  </a:lnTo>
                  <a:lnTo>
                    <a:pt x="89" y="38"/>
                  </a:lnTo>
                  <a:lnTo>
                    <a:pt x="92" y="56"/>
                  </a:lnTo>
                  <a:lnTo>
                    <a:pt x="89" y="73"/>
                  </a:lnTo>
                  <a:lnTo>
                    <a:pt x="82" y="89"/>
                  </a:lnTo>
                  <a:lnTo>
                    <a:pt x="71" y="101"/>
                  </a:lnTo>
                  <a:lnTo>
                    <a:pt x="58" y="108"/>
                  </a:lnTo>
                  <a:lnTo>
                    <a:pt x="44" y="111"/>
                  </a:lnTo>
                  <a:lnTo>
                    <a:pt x="29" y="108"/>
                  </a:lnTo>
                  <a:lnTo>
                    <a:pt x="17" y="101"/>
                  </a:lnTo>
                  <a:lnTo>
                    <a:pt x="8" y="89"/>
                  </a:lnTo>
                  <a:lnTo>
                    <a:pt x="3" y="73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1" y="22"/>
                  </a:lnTo>
                  <a:lnTo>
                    <a:pt x="23" y="10"/>
                  </a:lnTo>
                  <a:lnTo>
                    <a:pt x="36" y="2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4176"/>
            <p:cNvSpPr>
              <a:spLocks noEditPoints="1"/>
            </p:cNvSpPr>
            <p:nvPr/>
          </p:nvSpPr>
          <p:spPr bwMode="auto">
            <a:xfrm>
              <a:off x="7985126" y="3646488"/>
              <a:ext cx="149225" cy="180975"/>
            </a:xfrm>
            <a:custGeom>
              <a:avLst/>
              <a:gdLst>
                <a:gd name="T0" fmla="*/ 60 w 94"/>
                <a:gd name="T1" fmla="*/ 108 h 114"/>
                <a:gd name="T2" fmla="*/ 60 w 94"/>
                <a:gd name="T3" fmla="*/ 108 h 114"/>
                <a:gd name="T4" fmla="*/ 11 w 94"/>
                <a:gd name="T5" fmla="*/ 88 h 114"/>
                <a:gd name="T6" fmla="*/ 32 w 94"/>
                <a:gd name="T7" fmla="*/ 109 h 114"/>
                <a:gd name="T8" fmla="*/ 45 w 94"/>
                <a:gd name="T9" fmla="*/ 112 h 114"/>
                <a:gd name="T10" fmla="*/ 32 w 94"/>
                <a:gd name="T11" fmla="*/ 109 h 114"/>
                <a:gd name="T12" fmla="*/ 11 w 94"/>
                <a:gd name="T13" fmla="*/ 88 h 114"/>
                <a:gd name="T14" fmla="*/ 83 w 94"/>
                <a:gd name="T15" fmla="*/ 88 h 114"/>
                <a:gd name="T16" fmla="*/ 83 w 94"/>
                <a:gd name="T17" fmla="*/ 88 h 114"/>
                <a:gd name="T18" fmla="*/ 15 w 94"/>
                <a:gd name="T19" fmla="*/ 24 h 114"/>
                <a:gd name="T20" fmla="*/ 15 w 94"/>
                <a:gd name="T21" fmla="*/ 25 h 114"/>
                <a:gd name="T22" fmla="*/ 25 w 94"/>
                <a:gd name="T23" fmla="*/ 14 h 114"/>
                <a:gd name="T24" fmla="*/ 24 w 94"/>
                <a:gd name="T25" fmla="*/ 14 h 114"/>
                <a:gd name="T26" fmla="*/ 51 w 94"/>
                <a:gd name="T27" fmla="*/ 7 h 114"/>
                <a:gd name="T28" fmla="*/ 35 w 94"/>
                <a:gd name="T29" fmla="*/ 11 h 114"/>
                <a:gd name="T30" fmla="*/ 13 w 94"/>
                <a:gd name="T31" fmla="*/ 32 h 114"/>
                <a:gd name="T32" fmla="*/ 7 w 94"/>
                <a:gd name="T33" fmla="*/ 58 h 114"/>
                <a:gd name="T34" fmla="*/ 17 w 94"/>
                <a:gd name="T35" fmla="*/ 93 h 114"/>
                <a:gd name="T36" fmla="*/ 45 w 94"/>
                <a:gd name="T37" fmla="*/ 109 h 114"/>
                <a:gd name="T38" fmla="*/ 60 w 94"/>
                <a:gd name="T39" fmla="*/ 105 h 114"/>
                <a:gd name="T40" fmla="*/ 84 w 94"/>
                <a:gd name="T41" fmla="*/ 78 h 114"/>
                <a:gd name="T42" fmla="*/ 85 w 94"/>
                <a:gd name="T43" fmla="*/ 37 h 114"/>
                <a:gd name="T44" fmla="*/ 66 w 94"/>
                <a:gd name="T45" fmla="*/ 11 h 114"/>
                <a:gd name="T46" fmla="*/ 51 w 94"/>
                <a:gd name="T47" fmla="*/ 0 h 114"/>
                <a:gd name="T48" fmla="*/ 77 w 94"/>
                <a:gd name="T49" fmla="*/ 12 h 114"/>
                <a:gd name="T50" fmla="*/ 92 w 94"/>
                <a:gd name="T51" fmla="*/ 40 h 114"/>
                <a:gd name="T52" fmla="*/ 92 w 94"/>
                <a:gd name="T53" fmla="*/ 75 h 114"/>
                <a:gd name="T54" fmla="*/ 72 w 94"/>
                <a:gd name="T55" fmla="*/ 104 h 114"/>
                <a:gd name="T56" fmla="*/ 45 w 94"/>
                <a:gd name="T57" fmla="*/ 114 h 114"/>
                <a:gd name="T58" fmla="*/ 18 w 94"/>
                <a:gd name="T59" fmla="*/ 104 h 114"/>
                <a:gd name="T60" fmla="*/ 3 w 94"/>
                <a:gd name="T61" fmla="*/ 75 h 114"/>
                <a:gd name="T62" fmla="*/ 1 w 94"/>
                <a:gd name="T63" fmla="*/ 58 h 114"/>
                <a:gd name="T64" fmla="*/ 3 w 94"/>
                <a:gd name="T65" fmla="*/ 40 h 114"/>
                <a:gd name="T66" fmla="*/ 22 w 94"/>
                <a:gd name="T67" fmla="*/ 11 h 114"/>
                <a:gd name="T68" fmla="*/ 51 w 94"/>
                <a:gd name="T6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14">
                  <a:moveTo>
                    <a:pt x="76" y="96"/>
                  </a:moveTo>
                  <a:lnTo>
                    <a:pt x="60" y="108"/>
                  </a:lnTo>
                  <a:lnTo>
                    <a:pt x="47" y="110"/>
                  </a:lnTo>
                  <a:lnTo>
                    <a:pt x="60" y="108"/>
                  </a:lnTo>
                  <a:lnTo>
                    <a:pt x="76" y="96"/>
                  </a:lnTo>
                  <a:close/>
                  <a:moveTo>
                    <a:pt x="11" y="88"/>
                  </a:moveTo>
                  <a:lnTo>
                    <a:pt x="20" y="101"/>
                  </a:lnTo>
                  <a:lnTo>
                    <a:pt x="32" y="109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32" y="109"/>
                  </a:lnTo>
                  <a:lnTo>
                    <a:pt x="20" y="101"/>
                  </a:lnTo>
                  <a:lnTo>
                    <a:pt x="11" y="88"/>
                  </a:lnTo>
                  <a:close/>
                  <a:moveTo>
                    <a:pt x="85" y="83"/>
                  </a:moveTo>
                  <a:lnTo>
                    <a:pt x="83" y="88"/>
                  </a:lnTo>
                  <a:lnTo>
                    <a:pt x="79" y="92"/>
                  </a:lnTo>
                  <a:lnTo>
                    <a:pt x="83" y="88"/>
                  </a:lnTo>
                  <a:lnTo>
                    <a:pt x="85" y="83"/>
                  </a:lnTo>
                  <a:close/>
                  <a:moveTo>
                    <a:pt x="15" y="24"/>
                  </a:moveTo>
                  <a:lnTo>
                    <a:pt x="15" y="24"/>
                  </a:lnTo>
                  <a:lnTo>
                    <a:pt x="15" y="25"/>
                  </a:lnTo>
                  <a:lnTo>
                    <a:pt x="15" y="24"/>
                  </a:lnTo>
                  <a:close/>
                  <a:moveTo>
                    <a:pt x="25" y="14"/>
                  </a:moveTo>
                  <a:lnTo>
                    <a:pt x="24" y="14"/>
                  </a:lnTo>
                  <a:lnTo>
                    <a:pt x="24" y="14"/>
                  </a:lnTo>
                  <a:lnTo>
                    <a:pt x="25" y="14"/>
                  </a:lnTo>
                  <a:close/>
                  <a:moveTo>
                    <a:pt x="51" y="7"/>
                  </a:moveTo>
                  <a:lnTo>
                    <a:pt x="51" y="7"/>
                  </a:lnTo>
                  <a:lnTo>
                    <a:pt x="35" y="11"/>
                  </a:lnTo>
                  <a:lnTo>
                    <a:pt x="21" y="21"/>
                  </a:lnTo>
                  <a:lnTo>
                    <a:pt x="13" y="32"/>
                  </a:lnTo>
                  <a:lnTo>
                    <a:pt x="8" y="44"/>
                  </a:lnTo>
                  <a:lnTo>
                    <a:pt x="7" y="58"/>
                  </a:lnTo>
                  <a:lnTo>
                    <a:pt x="9" y="78"/>
                  </a:lnTo>
                  <a:lnTo>
                    <a:pt x="17" y="93"/>
                  </a:lnTo>
                  <a:lnTo>
                    <a:pt x="30" y="104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60" y="105"/>
                  </a:lnTo>
                  <a:lnTo>
                    <a:pt x="73" y="93"/>
                  </a:lnTo>
                  <a:lnTo>
                    <a:pt x="84" y="78"/>
                  </a:lnTo>
                  <a:lnTo>
                    <a:pt x="88" y="58"/>
                  </a:lnTo>
                  <a:lnTo>
                    <a:pt x="85" y="37"/>
                  </a:lnTo>
                  <a:lnTo>
                    <a:pt x="77" y="21"/>
                  </a:lnTo>
                  <a:lnTo>
                    <a:pt x="66" y="11"/>
                  </a:lnTo>
                  <a:lnTo>
                    <a:pt x="51" y="7"/>
                  </a:lnTo>
                  <a:close/>
                  <a:moveTo>
                    <a:pt x="51" y="0"/>
                  </a:moveTo>
                  <a:lnTo>
                    <a:pt x="66" y="3"/>
                  </a:lnTo>
                  <a:lnTo>
                    <a:pt x="77" y="12"/>
                  </a:lnTo>
                  <a:lnTo>
                    <a:pt x="87" y="24"/>
                  </a:lnTo>
                  <a:lnTo>
                    <a:pt x="92" y="40"/>
                  </a:lnTo>
                  <a:lnTo>
                    <a:pt x="94" y="58"/>
                  </a:lnTo>
                  <a:lnTo>
                    <a:pt x="92" y="75"/>
                  </a:lnTo>
                  <a:lnTo>
                    <a:pt x="84" y="91"/>
                  </a:lnTo>
                  <a:lnTo>
                    <a:pt x="72" y="104"/>
                  </a:lnTo>
                  <a:lnTo>
                    <a:pt x="59" y="112"/>
                  </a:lnTo>
                  <a:lnTo>
                    <a:pt x="45" y="114"/>
                  </a:lnTo>
                  <a:lnTo>
                    <a:pt x="30" y="112"/>
                  </a:lnTo>
                  <a:lnTo>
                    <a:pt x="18" y="104"/>
                  </a:lnTo>
                  <a:lnTo>
                    <a:pt x="8" y="91"/>
                  </a:lnTo>
                  <a:lnTo>
                    <a:pt x="3" y="75"/>
                  </a:lnTo>
                  <a:lnTo>
                    <a:pt x="0" y="58"/>
                  </a:lnTo>
                  <a:lnTo>
                    <a:pt x="1" y="58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1" y="24"/>
                  </a:lnTo>
                  <a:lnTo>
                    <a:pt x="22" y="11"/>
                  </a:lnTo>
                  <a:lnTo>
                    <a:pt x="37" y="3"/>
                  </a:lnTo>
                  <a:lnTo>
                    <a:pt x="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4177"/>
            <p:cNvSpPr>
              <a:spLocks/>
            </p:cNvSpPr>
            <p:nvPr/>
          </p:nvSpPr>
          <p:spPr bwMode="auto">
            <a:xfrm>
              <a:off x="8066088" y="3630613"/>
              <a:ext cx="33338" cy="26988"/>
            </a:xfrm>
            <a:custGeom>
              <a:avLst/>
              <a:gdLst>
                <a:gd name="T0" fmla="*/ 15 w 21"/>
                <a:gd name="T1" fmla="*/ 0 h 17"/>
                <a:gd name="T2" fmla="*/ 8 w 21"/>
                <a:gd name="T3" fmla="*/ 13 h 17"/>
                <a:gd name="T4" fmla="*/ 21 w 21"/>
                <a:gd name="T5" fmla="*/ 3 h 17"/>
                <a:gd name="T6" fmla="*/ 15 w 21"/>
                <a:gd name="T7" fmla="*/ 17 h 17"/>
                <a:gd name="T8" fmla="*/ 0 w 21"/>
                <a:gd name="T9" fmla="*/ 13 h 17"/>
                <a:gd name="T10" fmla="*/ 15 w 21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7">
                  <a:moveTo>
                    <a:pt x="15" y="0"/>
                  </a:moveTo>
                  <a:lnTo>
                    <a:pt x="8" y="13"/>
                  </a:lnTo>
                  <a:lnTo>
                    <a:pt x="21" y="3"/>
                  </a:lnTo>
                  <a:lnTo>
                    <a:pt x="15" y="17"/>
                  </a:lnTo>
                  <a:lnTo>
                    <a:pt x="0" y="13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178"/>
            <p:cNvSpPr>
              <a:spLocks/>
            </p:cNvSpPr>
            <p:nvPr/>
          </p:nvSpPr>
          <p:spPr bwMode="auto">
            <a:xfrm>
              <a:off x="8064501" y="3629026"/>
              <a:ext cx="36513" cy="28575"/>
            </a:xfrm>
            <a:custGeom>
              <a:avLst/>
              <a:gdLst>
                <a:gd name="T0" fmla="*/ 14 w 23"/>
                <a:gd name="T1" fmla="*/ 0 h 18"/>
                <a:gd name="T2" fmla="*/ 17 w 23"/>
                <a:gd name="T3" fmla="*/ 2 h 18"/>
                <a:gd name="T4" fmla="*/ 13 w 23"/>
                <a:gd name="T5" fmla="*/ 9 h 18"/>
                <a:gd name="T6" fmla="*/ 21 w 23"/>
                <a:gd name="T7" fmla="*/ 2 h 18"/>
                <a:gd name="T8" fmla="*/ 23 w 23"/>
                <a:gd name="T9" fmla="*/ 5 h 18"/>
                <a:gd name="T10" fmla="*/ 17 w 23"/>
                <a:gd name="T11" fmla="*/ 18 h 18"/>
                <a:gd name="T12" fmla="*/ 14 w 23"/>
                <a:gd name="T13" fmla="*/ 17 h 18"/>
                <a:gd name="T14" fmla="*/ 17 w 23"/>
                <a:gd name="T15" fmla="*/ 10 h 18"/>
                <a:gd name="T16" fmla="*/ 10 w 23"/>
                <a:gd name="T17" fmla="*/ 15 h 18"/>
                <a:gd name="T18" fmla="*/ 8 w 23"/>
                <a:gd name="T19" fmla="*/ 14 h 18"/>
                <a:gd name="T20" fmla="*/ 10 w 23"/>
                <a:gd name="T21" fmla="*/ 8 h 18"/>
                <a:gd name="T22" fmla="*/ 2 w 23"/>
                <a:gd name="T23" fmla="*/ 15 h 18"/>
                <a:gd name="T24" fmla="*/ 0 w 23"/>
                <a:gd name="T25" fmla="*/ 13 h 18"/>
                <a:gd name="T26" fmla="*/ 14 w 23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8">
                  <a:moveTo>
                    <a:pt x="14" y="0"/>
                  </a:moveTo>
                  <a:lnTo>
                    <a:pt x="17" y="2"/>
                  </a:lnTo>
                  <a:lnTo>
                    <a:pt x="13" y="9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7" y="10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10" y="8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4179"/>
            <p:cNvSpPr>
              <a:spLocks/>
            </p:cNvSpPr>
            <p:nvPr/>
          </p:nvSpPr>
          <p:spPr bwMode="auto">
            <a:xfrm>
              <a:off x="8064501" y="3629026"/>
              <a:ext cx="36513" cy="28575"/>
            </a:xfrm>
            <a:custGeom>
              <a:avLst/>
              <a:gdLst>
                <a:gd name="T0" fmla="*/ 14 w 23"/>
                <a:gd name="T1" fmla="*/ 0 h 18"/>
                <a:gd name="T2" fmla="*/ 17 w 23"/>
                <a:gd name="T3" fmla="*/ 2 h 18"/>
                <a:gd name="T4" fmla="*/ 13 w 23"/>
                <a:gd name="T5" fmla="*/ 9 h 18"/>
                <a:gd name="T6" fmla="*/ 21 w 23"/>
                <a:gd name="T7" fmla="*/ 2 h 18"/>
                <a:gd name="T8" fmla="*/ 23 w 23"/>
                <a:gd name="T9" fmla="*/ 5 h 18"/>
                <a:gd name="T10" fmla="*/ 17 w 23"/>
                <a:gd name="T11" fmla="*/ 18 h 18"/>
                <a:gd name="T12" fmla="*/ 14 w 23"/>
                <a:gd name="T13" fmla="*/ 17 h 18"/>
                <a:gd name="T14" fmla="*/ 17 w 23"/>
                <a:gd name="T15" fmla="*/ 10 h 18"/>
                <a:gd name="T16" fmla="*/ 10 w 23"/>
                <a:gd name="T17" fmla="*/ 15 h 18"/>
                <a:gd name="T18" fmla="*/ 8 w 23"/>
                <a:gd name="T19" fmla="*/ 14 h 18"/>
                <a:gd name="T20" fmla="*/ 10 w 23"/>
                <a:gd name="T21" fmla="*/ 8 h 18"/>
                <a:gd name="T22" fmla="*/ 2 w 23"/>
                <a:gd name="T23" fmla="*/ 15 h 18"/>
                <a:gd name="T24" fmla="*/ 0 w 23"/>
                <a:gd name="T25" fmla="*/ 13 h 18"/>
                <a:gd name="T26" fmla="*/ 14 w 23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8">
                  <a:moveTo>
                    <a:pt x="14" y="0"/>
                  </a:moveTo>
                  <a:lnTo>
                    <a:pt x="17" y="2"/>
                  </a:lnTo>
                  <a:lnTo>
                    <a:pt x="13" y="9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7" y="10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10" y="8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4180"/>
            <p:cNvSpPr>
              <a:spLocks noEditPoints="1"/>
            </p:cNvSpPr>
            <p:nvPr/>
          </p:nvSpPr>
          <p:spPr bwMode="auto">
            <a:xfrm>
              <a:off x="8062913" y="3625851"/>
              <a:ext cx="41275" cy="36513"/>
            </a:xfrm>
            <a:custGeom>
              <a:avLst/>
              <a:gdLst>
                <a:gd name="T0" fmla="*/ 13 w 26"/>
                <a:gd name="T1" fmla="*/ 11 h 23"/>
                <a:gd name="T2" fmla="*/ 11 w 26"/>
                <a:gd name="T3" fmla="*/ 15 h 23"/>
                <a:gd name="T4" fmla="*/ 11 w 26"/>
                <a:gd name="T5" fmla="*/ 16 h 23"/>
                <a:gd name="T6" fmla="*/ 15 w 26"/>
                <a:gd name="T7" fmla="*/ 12 h 23"/>
                <a:gd name="T8" fmla="*/ 13 w 26"/>
                <a:gd name="T9" fmla="*/ 11 h 23"/>
                <a:gd name="T10" fmla="*/ 22 w 26"/>
                <a:gd name="T11" fmla="*/ 7 h 23"/>
                <a:gd name="T12" fmla="*/ 17 w 26"/>
                <a:gd name="T13" fmla="*/ 11 h 23"/>
                <a:gd name="T14" fmla="*/ 19 w 26"/>
                <a:gd name="T15" fmla="*/ 12 h 23"/>
                <a:gd name="T16" fmla="*/ 19 w 26"/>
                <a:gd name="T17" fmla="*/ 13 h 23"/>
                <a:gd name="T18" fmla="*/ 22 w 26"/>
                <a:gd name="T19" fmla="*/ 7 h 23"/>
                <a:gd name="T20" fmla="*/ 22 w 26"/>
                <a:gd name="T21" fmla="*/ 7 h 23"/>
                <a:gd name="T22" fmla="*/ 15 w 26"/>
                <a:gd name="T23" fmla="*/ 4 h 23"/>
                <a:gd name="T24" fmla="*/ 6 w 26"/>
                <a:gd name="T25" fmla="*/ 13 h 23"/>
                <a:gd name="T26" fmla="*/ 11 w 26"/>
                <a:gd name="T27" fmla="*/ 8 h 23"/>
                <a:gd name="T28" fmla="*/ 13 w 26"/>
                <a:gd name="T29" fmla="*/ 10 h 23"/>
                <a:gd name="T30" fmla="*/ 15 w 26"/>
                <a:gd name="T31" fmla="*/ 4 h 23"/>
                <a:gd name="T32" fmla="*/ 15 w 26"/>
                <a:gd name="T33" fmla="*/ 4 h 23"/>
                <a:gd name="T34" fmla="*/ 15 w 26"/>
                <a:gd name="T35" fmla="*/ 0 h 23"/>
                <a:gd name="T36" fmla="*/ 19 w 26"/>
                <a:gd name="T37" fmla="*/ 3 h 23"/>
                <a:gd name="T38" fmla="*/ 19 w 26"/>
                <a:gd name="T39" fmla="*/ 4 h 23"/>
                <a:gd name="T40" fmla="*/ 18 w 26"/>
                <a:gd name="T41" fmla="*/ 6 h 23"/>
                <a:gd name="T42" fmla="*/ 22 w 26"/>
                <a:gd name="T43" fmla="*/ 3 h 23"/>
                <a:gd name="T44" fmla="*/ 26 w 26"/>
                <a:gd name="T45" fmla="*/ 6 h 23"/>
                <a:gd name="T46" fmla="*/ 18 w 26"/>
                <a:gd name="T47" fmla="*/ 23 h 23"/>
                <a:gd name="T48" fmla="*/ 14 w 26"/>
                <a:gd name="T49" fmla="*/ 20 h 23"/>
                <a:gd name="T50" fmla="*/ 13 w 26"/>
                <a:gd name="T51" fmla="*/ 20 h 23"/>
                <a:gd name="T52" fmla="*/ 13 w 26"/>
                <a:gd name="T53" fmla="*/ 19 h 23"/>
                <a:gd name="T54" fmla="*/ 11 w 26"/>
                <a:gd name="T55" fmla="*/ 20 h 23"/>
                <a:gd name="T56" fmla="*/ 7 w 26"/>
                <a:gd name="T57" fmla="*/ 16 h 23"/>
                <a:gd name="T58" fmla="*/ 7 w 26"/>
                <a:gd name="T59" fmla="*/ 16 h 23"/>
                <a:gd name="T60" fmla="*/ 3 w 26"/>
                <a:gd name="T61" fmla="*/ 20 h 23"/>
                <a:gd name="T62" fmla="*/ 0 w 26"/>
                <a:gd name="T63" fmla="*/ 15 h 23"/>
                <a:gd name="T64" fmla="*/ 15 w 26"/>
                <a:gd name="T6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" h="23">
                  <a:moveTo>
                    <a:pt x="13" y="11"/>
                  </a:moveTo>
                  <a:lnTo>
                    <a:pt x="11" y="15"/>
                  </a:lnTo>
                  <a:lnTo>
                    <a:pt x="11" y="16"/>
                  </a:lnTo>
                  <a:lnTo>
                    <a:pt x="15" y="12"/>
                  </a:lnTo>
                  <a:lnTo>
                    <a:pt x="13" y="11"/>
                  </a:lnTo>
                  <a:close/>
                  <a:moveTo>
                    <a:pt x="22" y="7"/>
                  </a:moveTo>
                  <a:lnTo>
                    <a:pt x="17" y="11"/>
                  </a:lnTo>
                  <a:lnTo>
                    <a:pt x="19" y="12"/>
                  </a:lnTo>
                  <a:lnTo>
                    <a:pt x="19" y="13"/>
                  </a:lnTo>
                  <a:lnTo>
                    <a:pt x="22" y="7"/>
                  </a:lnTo>
                  <a:lnTo>
                    <a:pt x="22" y="7"/>
                  </a:lnTo>
                  <a:close/>
                  <a:moveTo>
                    <a:pt x="15" y="4"/>
                  </a:moveTo>
                  <a:lnTo>
                    <a:pt x="6" y="13"/>
                  </a:lnTo>
                  <a:lnTo>
                    <a:pt x="11" y="8"/>
                  </a:lnTo>
                  <a:lnTo>
                    <a:pt x="13" y="10"/>
                  </a:lnTo>
                  <a:lnTo>
                    <a:pt x="15" y="4"/>
                  </a:lnTo>
                  <a:lnTo>
                    <a:pt x="15" y="4"/>
                  </a:lnTo>
                  <a:close/>
                  <a:moveTo>
                    <a:pt x="15" y="0"/>
                  </a:moveTo>
                  <a:lnTo>
                    <a:pt x="19" y="3"/>
                  </a:lnTo>
                  <a:lnTo>
                    <a:pt x="19" y="4"/>
                  </a:lnTo>
                  <a:lnTo>
                    <a:pt x="18" y="6"/>
                  </a:lnTo>
                  <a:lnTo>
                    <a:pt x="22" y="3"/>
                  </a:lnTo>
                  <a:lnTo>
                    <a:pt x="26" y="6"/>
                  </a:lnTo>
                  <a:lnTo>
                    <a:pt x="18" y="23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3" y="2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4181"/>
            <p:cNvSpPr>
              <a:spLocks noChangeArrowheads="1"/>
            </p:cNvSpPr>
            <p:nvPr/>
          </p:nvSpPr>
          <p:spPr bwMode="auto">
            <a:xfrm>
              <a:off x="8032751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Rectangle 4182"/>
            <p:cNvSpPr>
              <a:spLocks noChangeArrowheads="1"/>
            </p:cNvSpPr>
            <p:nvPr/>
          </p:nvSpPr>
          <p:spPr bwMode="auto">
            <a:xfrm>
              <a:off x="8032751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4183"/>
            <p:cNvSpPr>
              <a:spLocks noChangeArrowheads="1"/>
            </p:cNvSpPr>
            <p:nvPr/>
          </p:nvSpPr>
          <p:spPr bwMode="auto">
            <a:xfrm>
              <a:off x="8031163" y="3689351"/>
              <a:ext cx="9525" cy="95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4184"/>
            <p:cNvSpPr>
              <a:spLocks noChangeArrowheads="1"/>
            </p:cNvSpPr>
            <p:nvPr/>
          </p:nvSpPr>
          <p:spPr bwMode="auto">
            <a:xfrm>
              <a:off x="8066088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4185"/>
            <p:cNvSpPr>
              <a:spLocks noChangeArrowheads="1"/>
            </p:cNvSpPr>
            <p:nvPr/>
          </p:nvSpPr>
          <p:spPr bwMode="auto">
            <a:xfrm>
              <a:off x="8066088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186"/>
            <p:cNvSpPr>
              <a:spLocks noEditPoints="1"/>
            </p:cNvSpPr>
            <p:nvPr/>
          </p:nvSpPr>
          <p:spPr bwMode="auto">
            <a:xfrm>
              <a:off x="8064501" y="3689351"/>
              <a:ext cx="9525" cy="9525"/>
            </a:xfrm>
            <a:custGeom>
              <a:avLst/>
              <a:gdLst>
                <a:gd name="T0" fmla="*/ 2 w 6"/>
                <a:gd name="T1" fmla="*/ 4 h 6"/>
                <a:gd name="T2" fmla="*/ 2 w 6"/>
                <a:gd name="T3" fmla="*/ 4 h 6"/>
                <a:gd name="T4" fmla="*/ 4 w 6"/>
                <a:gd name="T5" fmla="*/ 4 h 6"/>
                <a:gd name="T6" fmla="*/ 4 w 6"/>
                <a:gd name="T7" fmla="*/ 4 h 6"/>
                <a:gd name="T8" fmla="*/ 2 w 6"/>
                <a:gd name="T9" fmla="*/ 4 h 6"/>
                <a:gd name="T10" fmla="*/ 0 w 6"/>
                <a:gd name="T11" fmla="*/ 0 h 6"/>
                <a:gd name="T12" fmla="*/ 6 w 6"/>
                <a:gd name="T13" fmla="*/ 0 h 6"/>
                <a:gd name="T14" fmla="*/ 6 w 6"/>
                <a:gd name="T15" fmla="*/ 6 h 6"/>
                <a:gd name="T16" fmla="*/ 0 w 6"/>
                <a:gd name="T17" fmla="*/ 6 h 6"/>
                <a:gd name="T18" fmla="*/ 0 w 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2" y="4"/>
                  </a:moveTo>
                  <a:lnTo>
                    <a:pt x="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4"/>
                  </a:lnTo>
                  <a:close/>
                  <a:moveTo>
                    <a:pt x="0" y="0"/>
                  </a:moveTo>
                  <a:lnTo>
                    <a:pt x="6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187"/>
            <p:cNvSpPr>
              <a:spLocks/>
            </p:cNvSpPr>
            <p:nvPr/>
          </p:nvSpPr>
          <p:spPr bwMode="auto">
            <a:xfrm>
              <a:off x="8013701" y="3752851"/>
              <a:ext cx="87313" cy="34925"/>
            </a:xfrm>
            <a:custGeom>
              <a:avLst/>
              <a:gdLst>
                <a:gd name="T0" fmla="*/ 53 w 55"/>
                <a:gd name="T1" fmla="*/ 0 h 22"/>
                <a:gd name="T2" fmla="*/ 55 w 55"/>
                <a:gd name="T3" fmla="*/ 2 h 22"/>
                <a:gd name="T4" fmla="*/ 54 w 55"/>
                <a:gd name="T5" fmla="*/ 3 h 22"/>
                <a:gd name="T6" fmla="*/ 52 w 55"/>
                <a:gd name="T7" fmla="*/ 8 h 22"/>
                <a:gd name="T8" fmla="*/ 46 w 55"/>
                <a:gd name="T9" fmla="*/ 15 h 22"/>
                <a:gd name="T10" fmla="*/ 38 w 55"/>
                <a:gd name="T11" fmla="*/ 20 h 22"/>
                <a:gd name="T12" fmla="*/ 29 w 55"/>
                <a:gd name="T13" fmla="*/ 22 h 22"/>
                <a:gd name="T14" fmla="*/ 27 w 55"/>
                <a:gd name="T15" fmla="*/ 22 h 22"/>
                <a:gd name="T16" fmla="*/ 19 w 55"/>
                <a:gd name="T17" fmla="*/ 21 h 22"/>
                <a:gd name="T18" fmla="*/ 11 w 55"/>
                <a:gd name="T19" fmla="*/ 16 h 22"/>
                <a:gd name="T20" fmla="*/ 6 w 55"/>
                <a:gd name="T21" fmla="*/ 11 h 22"/>
                <a:gd name="T22" fmla="*/ 2 w 55"/>
                <a:gd name="T23" fmla="*/ 7 h 22"/>
                <a:gd name="T24" fmla="*/ 0 w 55"/>
                <a:gd name="T25" fmla="*/ 4 h 22"/>
                <a:gd name="T26" fmla="*/ 3 w 55"/>
                <a:gd name="T27" fmla="*/ 3 h 22"/>
                <a:gd name="T28" fmla="*/ 3 w 55"/>
                <a:gd name="T29" fmla="*/ 3 h 22"/>
                <a:gd name="T30" fmla="*/ 4 w 55"/>
                <a:gd name="T31" fmla="*/ 5 h 22"/>
                <a:gd name="T32" fmla="*/ 7 w 55"/>
                <a:gd name="T33" fmla="*/ 8 h 22"/>
                <a:gd name="T34" fmla="*/ 10 w 55"/>
                <a:gd name="T35" fmla="*/ 11 h 22"/>
                <a:gd name="T36" fmla="*/ 14 w 55"/>
                <a:gd name="T37" fmla="*/ 15 h 22"/>
                <a:gd name="T38" fmla="*/ 17 w 55"/>
                <a:gd name="T39" fmla="*/ 17 h 22"/>
                <a:gd name="T40" fmla="*/ 23 w 55"/>
                <a:gd name="T41" fmla="*/ 19 h 22"/>
                <a:gd name="T42" fmla="*/ 27 w 55"/>
                <a:gd name="T43" fmla="*/ 20 h 22"/>
                <a:gd name="T44" fmla="*/ 29 w 55"/>
                <a:gd name="T45" fmla="*/ 20 h 22"/>
                <a:gd name="T46" fmla="*/ 34 w 55"/>
                <a:gd name="T47" fmla="*/ 19 h 22"/>
                <a:gd name="T48" fmla="*/ 38 w 55"/>
                <a:gd name="T49" fmla="*/ 16 h 22"/>
                <a:gd name="T50" fmla="*/ 42 w 55"/>
                <a:gd name="T51" fmla="*/ 13 h 22"/>
                <a:gd name="T52" fmla="*/ 46 w 55"/>
                <a:gd name="T53" fmla="*/ 9 h 22"/>
                <a:gd name="T54" fmla="*/ 49 w 55"/>
                <a:gd name="T55" fmla="*/ 5 h 22"/>
                <a:gd name="T56" fmla="*/ 52 w 55"/>
                <a:gd name="T57" fmla="*/ 3 h 22"/>
                <a:gd name="T58" fmla="*/ 53 w 55"/>
                <a:gd name="T59" fmla="*/ 0 h 22"/>
                <a:gd name="T60" fmla="*/ 53 w 55"/>
                <a:gd name="T6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22">
                  <a:moveTo>
                    <a:pt x="53" y="0"/>
                  </a:moveTo>
                  <a:lnTo>
                    <a:pt x="55" y="2"/>
                  </a:lnTo>
                  <a:lnTo>
                    <a:pt x="54" y="3"/>
                  </a:lnTo>
                  <a:lnTo>
                    <a:pt x="52" y="8"/>
                  </a:lnTo>
                  <a:lnTo>
                    <a:pt x="46" y="15"/>
                  </a:lnTo>
                  <a:lnTo>
                    <a:pt x="38" y="20"/>
                  </a:lnTo>
                  <a:lnTo>
                    <a:pt x="29" y="22"/>
                  </a:lnTo>
                  <a:lnTo>
                    <a:pt x="27" y="22"/>
                  </a:lnTo>
                  <a:lnTo>
                    <a:pt x="19" y="21"/>
                  </a:lnTo>
                  <a:lnTo>
                    <a:pt x="11" y="16"/>
                  </a:lnTo>
                  <a:lnTo>
                    <a:pt x="6" y="11"/>
                  </a:lnTo>
                  <a:lnTo>
                    <a:pt x="2" y="7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5"/>
                  </a:lnTo>
                  <a:lnTo>
                    <a:pt x="7" y="8"/>
                  </a:lnTo>
                  <a:lnTo>
                    <a:pt x="10" y="11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23" y="19"/>
                  </a:lnTo>
                  <a:lnTo>
                    <a:pt x="27" y="20"/>
                  </a:lnTo>
                  <a:lnTo>
                    <a:pt x="29" y="20"/>
                  </a:lnTo>
                  <a:lnTo>
                    <a:pt x="34" y="19"/>
                  </a:lnTo>
                  <a:lnTo>
                    <a:pt x="38" y="16"/>
                  </a:lnTo>
                  <a:lnTo>
                    <a:pt x="42" y="13"/>
                  </a:lnTo>
                  <a:lnTo>
                    <a:pt x="46" y="9"/>
                  </a:lnTo>
                  <a:lnTo>
                    <a:pt x="49" y="5"/>
                  </a:lnTo>
                  <a:lnTo>
                    <a:pt x="52" y="3"/>
                  </a:lnTo>
                  <a:lnTo>
                    <a:pt x="53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188"/>
            <p:cNvSpPr>
              <a:spLocks noEditPoints="1"/>
            </p:cNvSpPr>
            <p:nvPr/>
          </p:nvSpPr>
          <p:spPr bwMode="auto">
            <a:xfrm>
              <a:off x="8008938" y="3749676"/>
              <a:ext cx="96838" cy="42863"/>
            </a:xfrm>
            <a:custGeom>
              <a:avLst/>
              <a:gdLst>
                <a:gd name="T0" fmla="*/ 30 w 61"/>
                <a:gd name="T1" fmla="*/ 23 h 27"/>
                <a:gd name="T2" fmla="*/ 30 w 61"/>
                <a:gd name="T3" fmla="*/ 23 h 27"/>
                <a:gd name="T4" fmla="*/ 30 w 61"/>
                <a:gd name="T5" fmla="*/ 23 h 27"/>
                <a:gd name="T6" fmla="*/ 7 w 61"/>
                <a:gd name="T7" fmla="*/ 10 h 27"/>
                <a:gd name="T8" fmla="*/ 11 w 61"/>
                <a:gd name="T9" fmla="*/ 14 h 27"/>
                <a:gd name="T10" fmla="*/ 18 w 61"/>
                <a:gd name="T11" fmla="*/ 19 h 27"/>
                <a:gd name="T12" fmla="*/ 11 w 61"/>
                <a:gd name="T13" fmla="*/ 14 h 27"/>
                <a:gd name="T14" fmla="*/ 7 w 61"/>
                <a:gd name="T15" fmla="*/ 10 h 27"/>
                <a:gd name="T16" fmla="*/ 51 w 61"/>
                <a:gd name="T17" fmla="*/ 13 h 27"/>
                <a:gd name="T18" fmla="*/ 51 w 61"/>
                <a:gd name="T19" fmla="*/ 13 h 27"/>
                <a:gd name="T20" fmla="*/ 56 w 61"/>
                <a:gd name="T21" fmla="*/ 0 h 27"/>
                <a:gd name="T22" fmla="*/ 60 w 61"/>
                <a:gd name="T23" fmla="*/ 4 h 27"/>
                <a:gd name="T24" fmla="*/ 58 w 61"/>
                <a:gd name="T25" fmla="*/ 6 h 27"/>
                <a:gd name="T26" fmla="*/ 56 w 61"/>
                <a:gd name="T27" fmla="*/ 10 h 27"/>
                <a:gd name="T28" fmla="*/ 49 w 61"/>
                <a:gd name="T29" fmla="*/ 18 h 27"/>
                <a:gd name="T30" fmla="*/ 39 w 61"/>
                <a:gd name="T31" fmla="*/ 24 h 27"/>
                <a:gd name="T32" fmla="*/ 30 w 61"/>
                <a:gd name="T33" fmla="*/ 27 h 27"/>
                <a:gd name="T34" fmla="*/ 11 w 61"/>
                <a:gd name="T35" fmla="*/ 18 h 27"/>
                <a:gd name="T36" fmla="*/ 2 w 61"/>
                <a:gd name="T37" fmla="*/ 7 h 27"/>
                <a:gd name="T38" fmla="*/ 5 w 61"/>
                <a:gd name="T39" fmla="*/ 4 h 27"/>
                <a:gd name="T40" fmla="*/ 7 w 61"/>
                <a:gd name="T41" fmla="*/ 4 h 27"/>
                <a:gd name="T42" fmla="*/ 7 w 61"/>
                <a:gd name="T43" fmla="*/ 4 h 27"/>
                <a:gd name="T44" fmla="*/ 7 w 61"/>
                <a:gd name="T45" fmla="*/ 4 h 27"/>
                <a:gd name="T46" fmla="*/ 7 w 61"/>
                <a:gd name="T47" fmla="*/ 4 h 27"/>
                <a:gd name="T48" fmla="*/ 9 w 61"/>
                <a:gd name="T49" fmla="*/ 6 h 27"/>
                <a:gd name="T50" fmla="*/ 14 w 61"/>
                <a:gd name="T51" fmla="*/ 13 h 27"/>
                <a:gd name="T52" fmla="*/ 22 w 61"/>
                <a:gd name="T53" fmla="*/ 18 h 27"/>
                <a:gd name="T54" fmla="*/ 30 w 61"/>
                <a:gd name="T55" fmla="*/ 21 h 27"/>
                <a:gd name="T56" fmla="*/ 32 w 61"/>
                <a:gd name="T57" fmla="*/ 21 h 27"/>
                <a:gd name="T58" fmla="*/ 41 w 61"/>
                <a:gd name="T59" fmla="*/ 17 h 27"/>
                <a:gd name="T60" fmla="*/ 48 w 61"/>
                <a:gd name="T61" fmla="*/ 10 h 27"/>
                <a:gd name="T62" fmla="*/ 53 w 61"/>
                <a:gd name="T63" fmla="*/ 4 h 27"/>
                <a:gd name="T64" fmla="*/ 55 w 61"/>
                <a:gd name="T65" fmla="*/ 1 h 27"/>
                <a:gd name="T66" fmla="*/ 55 w 61"/>
                <a:gd name="T6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27">
                  <a:moveTo>
                    <a:pt x="31" y="23"/>
                  </a:move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1" y="23"/>
                  </a:lnTo>
                  <a:close/>
                  <a:moveTo>
                    <a:pt x="7" y="10"/>
                  </a:moveTo>
                  <a:lnTo>
                    <a:pt x="10" y="13"/>
                  </a:lnTo>
                  <a:lnTo>
                    <a:pt x="11" y="14"/>
                  </a:lnTo>
                  <a:lnTo>
                    <a:pt x="15" y="17"/>
                  </a:lnTo>
                  <a:lnTo>
                    <a:pt x="18" y="19"/>
                  </a:lnTo>
                  <a:lnTo>
                    <a:pt x="15" y="17"/>
                  </a:lnTo>
                  <a:lnTo>
                    <a:pt x="11" y="14"/>
                  </a:lnTo>
                  <a:lnTo>
                    <a:pt x="10" y="11"/>
                  </a:lnTo>
                  <a:lnTo>
                    <a:pt x="7" y="10"/>
                  </a:lnTo>
                  <a:close/>
                  <a:moveTo>
                    <a:pt x="53" y="9"/>
                  </a:moveTo>
                  <a:lnTo>
                    <a:pt x="51" y="13"/>
                  </a:lnTo>
                  <a:lnTo>
                    <a:pt x="48" y="15"/>
                  </a:lnTo>
                  <a:lnTo>
                    <a:pt x="51" y="13"/>
                  </a:lnTo>
                  <a:lnTo>
                    <a:pt x="53" y="9"/>
                  </a:lnTo>
                  <a:close/>
                  <a:moveTo>
                    <a:pt x="56" y="0"/>
                  </a:moveTo>
                  <a:lnTo>
                    <a:pt x="61" y="4"/>
                  </a:lnTo>
                  <a:lnTo>
                    <a:pt x="60" y="4"/>
                  </a:lnTo>
                  <a:lnTo>
                    <a:pt x="60" y="5"/>
                  </a:lnTo>
                  <a:lnTo>
                    <a:pt x="58" y="6"/>
                  </a:lnTo>
                  <a:lnTo>
                    <a:pt x="58" y="7"/>
                  </a:lnTo>
                  <a:lnTo>
                    <a:pt x="56" y="10"/>
                  </a:lnTo>
                  <a:lnTo>
                    <a:pt x="53" y="14"/>
                  </a:lnTo>
                  <a:lnTo>
                    <a:pt x="49" y="18"/>
                  </a:lnTo>
                  <a:lnTo>
                    <a:pt x="44" y="22"/>
                  </a:lnTo>
                  <a:lnTo>
                    <a:pt x="39" y="24"/>
                  </a:lnTo>
                  <a:lnTo>
                    <a:pt x="32" y="26"/>
                  </a:lnTo>
                  <a:lnTo>
                    <a:pt x="30" y="27"/>
                  </a:lnTo>
                  <a:lnTo>
                    <a:pt x="19" y="23"/>
                  </a:lnTo>
                  <a:lnTo>
                    <a:pt x="11" y="18"/>
                  </a:lnTo>
                  <a:lnTo>
                    <a:pt x="5" y="11"/>
                  </a:lnTo>
                  <a:lnTo>
                    <a:pt x="2" y="7"/>
                  </a:lnTo>
                  <a:lnTo>
                    <a:pt x="0" y="6"/>
                  </a:lnTo>
                  <a:lnTo>
                    <a:pt x="5" y="4"/>
                  </a:lnTo>
                  <a:lnTo>
                    <a:pt x="6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9" y="6"/>
                  </a:lnTo>
                  <a:lnTo>
                    <a:pt x="11" y="9"/>
                  </a:lnTo>
                  <a:lnTo>
                    <a:pt x="14" y="13"/>
                  </a:lnTo>
                  <a:lnTo>
                    <a:pt x="18" y="15"/>
                  </a:lnTo>
                  <a:lnTo>
                    <a:pt x="22" y="18"/>
                  </a:lnTo>
                  <a:lnTo>
                    <a:pt x="26" y="19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2" y="21"/>
                  </a:lnTo>
                  <a:lnTo>
                    <a:pt x="36" y="19"/>
                  </a:lnTo>
                  <a:lnTo>
                    <a:pt x="41" y="17"/>
                  </a:lnTo>
                  <a:lnTo>
                    <a:pt x="45" y="14"/>
                  </a:lnTo>
                  <a:lnTo>
                    <a:pt x="48" y="10"/>
                  </a:lnTo>
                  <a:lnTo>
                    <a:pt x="51" y="7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189"/>
            <p:cNvSpPr>
              <a:spLocks/>
            </p:cNvSpPr>
            <p:nvPr/>
          </p:nvSpPr>
          <p:spPr bwMode="auto">
            <a:xfrm>
              <a:off x="8047038" y="3824288"/>
              <a:ext cx="20638" cy="28575"/>
            </a:xfrm>
            <a:custGeom>
              <a:avLst/>
              <a:gdLst>
                <a:gd name="T0" fmla="*/ 0 w 13"/>
                <a:gd name="T1" fmla="*/ 0 h 18"/>
                <a:gd name="T2" fmla="*/ 4 w 13"/>
                <a:gd name="T3" fmla="*/ 0 h 18"/>
                <a:gd name="T4" fmla="*/ 4 w 13"/>
                <a:gd name="T5" fmla="*/ 9 h 18"/>
                <a:gd name="T6" fmla="*/ 4 w 13"/>
                <a:gd name="T7" fmla="*/ 9 h 18"/>
                <a:gd name="T8" fmla="*/ 4 w 13"/>
                <a:gd name="T9" fmla="*/ 10 h 18"/>
                <a:gd name="T10" fmla="*/ 4 w 13"/>
                <a:gd name="T11" fmla="*/ 12 h 18"/>
                <a:gd name="T12" fmla="*/ 4 w 13"/>
                <a:gd name="T13" fmla="*/ 13 h 18"/>
                <a:gd name="T14" fmla="*/ 4 w 13"/>
                <a:gd name="T15" fmla="*/ 14 h 18"/>
                <a:gd name="T16" fmla="*/ 7 w 13"/>
                <a:gd name="T17" fmla="*/ 15 h 18"/>
                <a:gd name="T18" fmla="*/ 7 w 13"/>
                <a:gd name="T19" fmla="*/ 15 h 18"/>
                <a:gd name="T20" fmla="*/ 8 w 13"/>
                <a:gd name="T21" fmla="*/ 14 h 18"/>
                <a:gd name="T22" fmla="*/ 10 w 13"/>
                <a:gd name="T23" fmla="*/ 14 h 18"/>
                <a:gd name="T24" fmla="*/ 11 w 13"/>
                <a:gd name="T25" fmla="*/ 12 h 18"/>
                <a:gd name="T26" fmla="*/ 11 w 13"/>
                <a:gd name="T27" fmla="*/ 10 h 18"/>
                <a:gd name="T28" fmla="*/ 11 w 13"/>
                <a:gd name="T29" fmla="*/ 10 h 18"/>
                <a:gd name="T30" fmla="*/ 11 w 13"/>
                <a:gd name="T31" fmla="*/ 10 h 18"/>
                <a:gd name="T32" fmla="*/ 13 w 13"/>
                <a:gd name="T33" fmla="*/ 9 h 18"/>
                <a:gd name="T34" fmla="*/ 13 w 13"/>
                <a:gd name="T35" fmla="*/ 10 h 18"/>
                <a:gd name="T36" fmla="*/ 13 w 13"/>
                <a:gd name="T37" fmla="*/ 10 h 18"/>
                <a:gd name="T38" fmla="*/ 13 w 13"/>
                <a:gd name="T39" fmla="*/ 13 h 18"/>
                <a:gd name="T40" fmla="*/ 13 w 13"/>
                <a:gd name="T41" fmla="*/ 14 h 18"/>
                <a:gd name="T42" fmla="*/ 12 w 13"/>
                <a:gd name="T43" fmla="*/ 15 h 18"/>
                <a:gd name="T44" fmla="*/ 10 w 13"/>
                <a:gd name="T45" fmla="*/ 18 h 18"/>
                <a:gd name="T46" fmla="*/ 7 w 13"/>
                <a:gd name="T47" fmla="*/ 18 h 18"/>
                <a:gd name="T48" fmla="*/ 7 w 13"/>
                <a:gd name="T49" fmla="*/ 18 h 18"/>
                <a:gd name="T50" fmla="*/ 6 w 13"/>
                <a:gd name="T51" fmla="*/ 18 h 18"/>
                <a:gd name="T52" fmla="*/ 3 w 13"/>
                <a:gd name="T53" fmla="*/ 18 h 18"/>
                <a:gd name="T54" fmla="*/ 2 w 13"/>
                <a:gd name="T55" fmla="*/ 15 h 18"/>
                <a:gd name="T56" fmla="*/ 0 w 13"/>
                <a:gd name="T57" fmla="*/ 14 h 18"/>
                <a:gd name="T58" fmla="*/ 0 w 13"/>
                <a:gd name="T59" fmla="*/ 12 h 18"/>
                <a:gd name="T60" fmla="*/ 0 w 13"/>
                <a:gd name="T61" fmla="*/ 10 h 18"/>
                <a:gd name="T62" fmla="*/ 0 w 13"/>
                <a:gd name="T63" fmla="*/ 9 h 18"/>
                <a:gd name="T64" fmla="*/ 0 w 13"/>
                <a:gd name="T6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" h="18">
                  <a:moveTo>
                    <a:pt x="0" y="0"/>
                  </a:moveTo>
                  <a:lnTo>
                    <a:pt x="4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3"/>
                  </a:lnTo>
                  <a:lnTo>
                    <a:pt x="4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1" y="12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0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3" y="18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190"/>
            <p:cNvSpPr>
              <a:spLocks noEditPoints="1"/>
            </p:cNvSpPr>
            <p:nvPr/>
          </p:nvSpPr>
          <p:spPr bwMode="auto">
            <a:xfrm>
              <a:off x="8045451" y="3821113"/>
              <a:ext cx="25400" cy="33338"/>
            </a:xfrm>
            <a:custGeom>
              <a:avLst/>
              <a:gdLst>
                <a:gd name="T0" fmla="*/ 8 w 16"/>
                <a:gd name="T1" fmla="*/ 19 h 21"/>
                <a:gd name="T2" fmla="*/ 8 w 16"/>
                <a:gd name="T3" fmla="*/ 19 h 21"/>
                <a:gd name="T4" fmla="*/ 8 w 16"/>
                <a:gd name="T5" fmla="*/ 19 h 21"/>
                <a:gd name="T6" fmla="*/ 8 w 16"/>
                <a:gd name="T7" fmla="*/ 19 h 21"/>
                <a:gd name="T8" fmla="*/ 8 w 16"/>
                <a:gd name="T9" fmla="*/ 19 h 21"/>
                <a:gd name="T10" fmla="*/ 4 w 16"/>
                <a:gd name="T11" fmla="*/ 17 h 21"/>
                <a:gd name="T12" fmla="*/ 3 w 16"/>
                <a:gd name="T13" fmla="*/ 17 h 21"/>
                <a:gd name="T14" fmla="*/ 4 w 16"/>
                <a:gd name="T15" fmla="*/ 17 h 21"/>
                <a:gd name="T16" fmla="*/ 4 w 16"/>
                <a:gd name="T17" fmla="*/ 17 h 21"/>
                <a:gd name="T18" fmla="*/ 13 w 16"/>
                <a:gd name="T19" fmla="*/ 14 h 21"/>
                <a:gd name="T20" fmla="*/ 13 w 16"/>
                <a:gd name="T21" fmla="*/ 15 h 21"/>
                <a:gd name="T22" fmla="*/ 13 w 16"/>
                <a:gd name="T23" fmla="*/ 14 h 21"/>
                <a:gd name="T24" fmla="*/ 13 w 16"/>
                <a:gd name="T25" fmla="*/ 14 h 21"/>
                <a:gd name="T26" fmla="*/ 4 w 16"/>
                <a:gd name="T27" fmla="*/ 11 h 21"/>
                <a:gd name="T28" fmla="*/ 3 w 16"/>
                <a:gd name="T29" fmla="*/ 11 h 21"/>
                <a:gd name="T30" fmla="*/ 3 w 16"/>
                <a:gd name="T31" fmla="*/ 12 h 21"/>
                <a:gd name="T32" fmla="*/ 3 w 16"/>
                <a:gd name="T33" fmla="*/ 11 h 21"/>
                <a:gd name="T34" fmla="*/ 4 w 16"/>
                <a:gd name="T35" fmla="*/ 11 h 21"/>
                <a:gd name="T36" fmla="*/ 0 w 16"/>
                <a:gd name="T37" fmla="*/ 0 h 21"/>
                <a:gd name="T38" fmla="*/ 7 w 16"/>
                <a:gd name="T39" fmla="*/ 0 h 21"/>
                <a:gd name="T40" fmla="*/ 7 w 16"/>
                <a:gd name="T41" fmla="*/ 11 h 21"/>
                <a:gd name="T42" fmla="*/ 7 w 16"/>
                <a:gd name="T43" fmla="*/ 11 h 21"/>
                <a:gd name="T44" fmla="*/ 7 w 16"/>
                <a:gd name="T45" fmla="*/ 12 h 21"/>
                <a:gd name="T46" fmla="*/ 7 w 16"/>
                <a:gd name="T47" fmla="*/ 12 h 21"/>
                <a:gd name="T48" fmla="*/ 7 w 16"/>
                <a:gd name="T49" fmla="*/ 14 h 21"/>
                <a:gd name="T50" fmla="*/ 7 w 16"/>
                <a:gd name="T51" fmla="*/ 15 h 21"/>
                <a:gd name="T52" fmla="*/ 7 w 16"/>
                <a:gd name="T53" fmla="*/ 15 h 21"/>
                <a:gd name="T54" fmla="*/ 7 w 16"/>
                <a:gd name="T55" fmla="*/ 15 h 21"/>
                <a:gd name="T56" fmla="*/ 8 w 16"/>
                <a:gd name="T57" fmla="*/ 16 h 21"/>
                <a:gd name="T58" fmla="*/ 8 w 16"/>
                <a:gd name="T59" fmla="*/ 16 h 21"/>
                <a:gd name="T60" fmla="*/ 9 w 16"/>
                <a:gd name="T61" fmla="*/ 15 h 21"/>
                <a:gd name="T62" fmla="*/ 9 w 16"/>
                <a:gd name="T63" fmla="*/ 15 h 21"/>
                <a:gd name="T64" fmla="*/ 9 w 16"/>
                <a:gd name="T65" fmla="*/ 14 h 21"/>
                <a:gd name="T66" fmla="*/ 11 w 16"/>
                <a:gd name="T67" fmla="*/ 12 h 21"/>
                <a:gd name="T68" fmla="*/ 11 w 16"/>
                <a:gd name="T69" fmla="*/ 12 h 21"/>
                <a:gd name="T70" fmla="*/ 9 w 16"/>
                <a:gd name="T71" fmla="*/ 11 h 21"/>
                <a:gd name="T72" fmla="*/ 16 w 16"/>
                <a:gd name="T73" fmla="*/ 10 h 21"/>
                <a:gd name="T74" fmla="*/ 16 w 16"/>
                <a:gd name="T75" fmla="*/ 11 h 21"/>
                <a:gd name="T76" fmla="*/ 16 w 16"/>
                <a:gd name="T77" fmla="*/ 11 h 21"/>
                <a:gd name="T78" fmla="*/ 16 w 16"/>
                <a:gd name="T79" fmla="*/ 12 h 21"/>
                <a:gd name="T80" fmla="*/ 16 w 16"/>
                <a:gd name="T81" fmla="*/ 14 h 21"/>
                <a:gd name="T82" fmla="*/ 16 w 16"/>
                <a:gd name="T83" fmla="*/ 15 h 21"/>
                <a:gd name="T84" fmla="*/ 16 w 16"/>
                <a:gd name="T85" fmla="*/ 17 h 21"/>
                <a:gd name="T86" fmla="*/ 13 w 16"/>
                <a:gd name="T87" fmla="*/ 19 h 21"/>
                <a:gd name="T88" fmla="*/ 12 w 16"/>
                <a:gd name="T89" fmla="*/ 21 h 21"/>
                <a:gd name="T90" fmla="*/ 8 w 16"/>
                <a:gd name="T91" fmla="*/ 21 h 21"/>
                <a:gd name="T92" fmla="*/ 8 w 16"/>
                <a:gd name="T93" fmla="*/ 21 h 21"/>
                <a:gd name="T94" fmla="*/ 7 w 16"/>
                <a:gd name="T95" fmla="*/ 21 h 21"/>
                <a:gd name="T96" fmla="*/ 5 w 16"/>
                <a:gd name="T97" fmla="*/ 21 h 21"/>
                <a:gd name="T98" fmla="*/ 3 w 16"/>
                <a:gd name="T99" fmla="*/ 20 h 21"/>
                <a:gd name="T100" fmla="*/ 1 w 16"/>
                <a:gd name="T101" fmla="*/ 19 h 21"/>
                <a:gd name="T102" fmla="*/ 1 w 16"/>
                <a:gd name="T103" fmla="*/ 19 h 21"/>
                <a:gd name="T104" fmla="*/ 0 w 16"/>
                <a:gd name="T105" fmla="*/ 16 h 21"/>
                <a:gd name="T106" fmla="*/ 0 w 16"/>
                <a:gd name="T107" fmla="*/ 14 h 21"/>
                <a:gd name="T108" fmla="*/ 0 w 16"/>
                <a:gd name="T109" fmla="*/ 12 h 21"/>
                <a:gd name="T110" fmla="*/ 0 w 16"/>
                <a:gd name="T111" fmla="*/ 11 h 21"/>
                <a:gd name="T112" fmla="*/ 0 w 16"/>
                <a:gd name="T1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" h="21">
                  <a:moveTo>
                    <a:pt x="8" y="19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close/>
                  <a:moveTo>
                    <a:pt x="4" y="17"/>
                  </a:moveTo>
                  <a:lnTo>
                    <a:pt x="3" y="17"/>
                  </a:lnTo>
                  <a:lnTo>
                    <a:pt x="4" y="17"/>
                  </a:lnTo>
                  <a:lnTo>
                    <a:pt x="4" y="17"/>
                  </a:lnTo>
                  <a:close/>
                  <a:moveTo>
                    <a:pt x="13" y="14"/>
                  </a:moveTo>
                  <a:lnTo>
                    <a:pt x="13" y="15"/>
                  </a:lnTo>
                  <a:lnTo>
                    <a:pt x="13" y="14"/>
                  </a:lnTo>
                  <a:lnTo>
                    <a:pt x="13" y="14"/>
                  </a:lnTo>
                  <a:close/>
                  <a:moveTo>
                    <a:pt x="4" y="11"/>
                  </a:moveTo>
                  <a:lnTo>
                    <a:pt x="3" y="11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4" y="11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9" y="11"/>
                  </a:lnTo>
                  <a:lnTo>
                    <a:pt x="16" y="10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6" y="15"/>
                  </a:lnTo>
                  <a:lnTo>
                    <a:pt x="16" y="17"/>
                  </a:lnTo>
                  <a:lnTo>
                    <a:pt x="13" y="19"/>
                  </a:lnTo>
                  <a:lnTo>
                    <a:pt x="12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191"/>
            <p:cNvSpPr>
              <a:spLocks noEditPoints="1"/>
            </p:cNvSpPr>
            <p:nvPr/>
          </p:nvSpPr>
          <p:spPr bwMode="auto">
            <a:xfrm>
              <a:off x="7991476" y="3832226"/>
              <a:ext cx="106363" cy="163513"/>
            </a:xfrm>
            <a:custGeom>
              <a:avLst/>
              <a:gdLst>
                <a:gd name="T0" fmla="*/ 37 w 67"/>
                <a:gd name="T1" fmla="*/ 4 h 103"/>
                <a:gd name="T2" fmla="*/ 28 w 67"/>
                <a:gd name="T3" fmla="*/ 7 h 103"/>
                <a:gd name="T4" fmla="*/ 18 w 67"/>
                <a:gd name="T5" fmla="*/ 14 h 103"/>
                <a:gd name="T6" fmla="*/ 11 w 67"/>
                <a:gd name="T7" fmla="*/ 26 h 103"/>
                <a:gd name="T8" fmla="*/ 4 w 67"/>
                <a:gd name="T9" fmla="*/ 44 h 103"/>
                <a:gd name="T10" fmla="*/ 4 w 67"/>
                <a:gd name="T11" fmla="*/ 52 h 103"/>
                <a:gd name="T12" fmla="*/ 3 w 67"/>
                <a:gd name="T13" fmla="*/ 59 h 103"/>
                <a:gd name="T14" fmla="*/ 4 w 67"/>
                <a:gd name="T15" fmla="*/ 75 h 103"/>
                <a:gd name="T16" fmla="*/ 9 w 67"/>
                <a:gd name="T17" fmla="*/ 88 h 103"/>
                <a:gd name="T18" fmla="*/ 14 w 67"/>
                <a:gd name="T19" fmla="*/ 97 h 103"/>
                <a:gd name="T20" fmla="*/ 22 w 67"/>
                <a:gd name="T21" fmla="*/ 101 h 103"/>
                <a:gd name="T22" fmla="*/ 24 w 67"/>
                <a:gd name="T23" fmla="*/ 101 h 103"/>
                <a:gd name="T24" fmla="*/ 30 w 67"/>
                <a:gd name="T25" fmla="*/ 98 h 103"/>
                <a:gd name="T26" fmla="*/ 38 w 67"/>
                <a:gd name="T27" fmla="*/ 93 h 103"/>
                <a:gd name="T28" fmla="*/ 46 w 67"/>
                <a:gd name="T29" fmla="*/ 82 h 103"/>
                <a:gd name="T30" fmla="*/ 56 w 67"/>
                <a:gd name="T31" fmla="*/ 65 h 103"/>
                <a:gd name="T32" fmla="*/ 63 w 67"/>
                <a:gd name="T33" fmla="*/ 46 h 103"/>
                <a:gd name="T34" fmla="*/ 64 w 67"/>
                <a:gd name="T35" fmla="*/ 41 h 103"/>
                <a:gd name="T36" fmla="*/ 64 w 67"/>
                <a:gd name="T37" fmla="*/ 37 h 103"/>
                <a:gd name="T38" fmla="*/ 62 w 67"/>
                <a:gd name="T39" fmla="*/ 22 h 103"/>
                <a:gd name="T40" fmla="*/ 55 w 67"/>
                <a:gd name="T41" fmla="*/ 12 h 103"/>
                <a:gd name="T42" fmla="*/ 46 w 67"/>
                <a:gd name="T43" fmla="*/ 5 h 103"/>
                <a:gd name="T44" fmla="*/ 37 w 67"/>
                <a:gd name="T45" fmla="*/ 4 h 103"/>
                <a:gd name="T46" fmla="*/ 37 w 67"/>
                <a:gd name="T47" fmla="*/ 4 h 103"/>
                <a:gd name="T48" fmla="*/ 37 w 67"/>
                <a:gd name="T49" fmla="*/ 0 h 103"/>
                <a:gd name="T50" fmla="*/ 38 w 67"/>
                <a:gd name="T51" fmla="*/ 0 h 103"/>
                <a:gd name="T52" fmla="*/ 47 w 67"/>
                <a:gd name="T53" fmla="*/ 3 h 103"/>
                <a:gd name="T54" fmla="*/ 58 w 67"/>
                <a:gd name="T55" fmla="*/ 10 h 103"/>
                <a:gd name="T56" fmla="*/ 64 w 67"/>
                <a:gd name="T57" fmla="*/ 21 h 103"/>
                <a:gd name="T58" fmla="*/ 67 w 67"/>
                <a:gd name="T59" fmla="*/ 37 h 103"/>
                <a:gd name="T60" fmla="*/ 67 w 67"/>
                <a:gd name="T61" fmla="*/ 42 h 103"/>
                <a:gd name="T62" fmla="*/ 67 w 67"/>
                <a:gd name="T63" fmla="*/ 46 h 103"/>
                <a:gd name="T64" fmla="*/ 60 w 67"/>
                <a:gd name="T65" fmla="*/ 67 h 103"/>
                <a:gd name="T66" fmla="*/ 48 w 67"/>
                <a:gd name="T67" fmla="*/ 85 h 103"/>
                <a:gd name="T68" fmla="*/ 41 w 67"/>
                <a:gd name="T69" fmla="*/ 94 h 103"/>
                <a:gd name="T70" fmla="*/ 31 w 67"/>
                <a:gd name="T71" fmla="*/ 101 h 103"/>
                <a:gd name="T72" fmla="*/ 24 w 67"/>
                <a:gd name="T73" fmla="*/ 103 h 103"/>
                <a:gd name="T74" fmla="*/ 21 w 67"/>
                <a:gd name="T75" fmla="*/ 103 h 103"/>
                <a:gd name="T76" fmla="*/ 13 w 67"/>
                <a:gd name="T77" fmla="*/ 98 h 103"/>
                <a:gd name="T78" fmla="*/ 7 w 67"/>
                <a:gd name="T79" fmla="*/ 89 h 103"/>
                <a:gd name="T80" fmla="*/ 1 w 67"/>
                <a:gd name="T81" fmla="*/ 75 h 103"/>
                <a:gd name="T82" fmla="*/ 0 w 67"/>
                <a:gd name="T83" fmla="*/ 59 h 103"/>
                <a:gd name="T84" fmla="*/ 0 w 67"/>
                <a:gd name="T85" fmla="*/ 51 h 103"/>
                <a:gd name="T86" fmla="*/ 1 w 67"/>
                <a:gd name="T87" fmla="*/ 43 h 103"/>
                <a:gd name="T88" fmla="*/ 7 w 67"/>
                <a:gd name="T89" fmla="*/ 25 h 103"/>
                <a:gd name="T90" fmla="*/ 16 w 67"/>
                <a:gd name="T91" fmla="*/ 12 h 103"/>
                <a:gd name="T92" fmla="*/ 26 w 67"/>
                <a:gd name="T93" fmla="*/ 4 h 103"/>
                <a:gd name="T94" fmla="*/ 37 w 67"/>
                <a:gd name="T9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7" h="103">
                  <a:moveTo>
                    <a:pt x="37" y="4"/>
                  </a:moveTo>
                  <a:lnTo>
                    <a:pt x="28" y="7"/>
                  </a:lnTo>
                  <a:lnTo>
                    <a:pt x="18" y="14"/>
                  </a:lnTo>
                  <a:lnTo>
                    <a:pt x="11" y="26"/>
                  </a:lnTo>
                  <a:lnTo>
                    <a:pt x="4" y="44"/>
                  </a:lnTo>
                  <a:lnTo>
                    <a:pt x="4" y="52"/>
                  </a:lnTo>
                  <a:lnTo>
                    <a:pt x="3" y="59"/>
                  </a:lnTo>
                  <a:lnTo>
                    <a:pt x="4" y="75"/>
                  </a:lnTo>
                  <a:lnTo>
                    <a:pt x="9" y="88"/>
                  </a:lnTo>
                  <a:lnTo>
                    <a:pt x="14" y="97"/>
                  </a:lnTo>
                  <a:lnTo>
                    <a:pt x="22" y="101"/>
                  </a:lnTo>
                  <a:lnTo>
                    <a:pt x="24" y="101"/>
                  </a:lnTo>
                  <a:lnTo>
                    <a:pt x="30" y="98"/>
                  </a:lnTo>
                  <a:lnTo>
                    <a:pt x="38" y="93"/>
                  </a:lnTo>
                  <a:lnTo>
                    <a:pt x="46" y="82"/>
                  </a:lnTo>
                  <a:lnTo>
                    <a:pt x="56" y="65"/>
                  </a:lnTo>
                  <a:lnTo>
                    <a:pt x="63" y="46"/>
                  </a:lnTo>
                  <a:lnTo>
                    <a:pt x="64" y="41"/>
                  </a:lnTo>
                  <a:lnTo>
                    <a:pt x="64" y="37"/>
                  </a:lnTo>
                  <a:lnTo>
                    <a:pt x="62" y="22"/>
                  </a:lnTo>
                  <a:lnTo>
                    <a:pt x="55" y="12"/>
                  </a:lnTo>
                  <a:lnTo>
                    <a:pt x="46" y="5"/>
                  </a:lnTo>
                  <a:lnTo>
                    <a:pt x="37" y="4"/>
                  </a:lnTo>
                  <a:lnTo>
                    <a:pt x="37" y="4"/>
                  </a:lnTo>
                  <a:close/>
                  <a:moveTo>
                    <a:pt x="37" y="0"/>
                  </a:moveTo>
                  <a:lnTo>
                    <a:pt x="38" y="0"/>
                  </a:lnTo>
                  <a:lnTo>
                    <a:pt x="47" y="3"/>
                  </a:lnTo>
                  <a:lnTo>
                    <a:pt x="58" y="10"/>
                  </a:lnTo>
                  <a:lnTo>
                    <a:pt x="64" y="21"/>
                  </a:lnTo>
                  <a:lnTo>
                    <a:pt x="67" y="37"/>
                  </a:lnTo>
                  <a:lnTo>
                    <a:pt x="67" y="42"/>
                  </a:lnTo>
                  <a:lnTo>
                    <a:pt x="67" y="46"/>
                  </a:lnTo>
                  <a:lnTo>
                    <a:pt x="60" y="67"/>
                  </a:lnTo>
                  <a:lnTo>
                    <a:pt x="48" y="85"/>
                  </a:lnTo>
                  <a:lnTo>
                    <a:pt x="41" y="94"/>
                  </a:lnTo>
                  <a:lnTo>
                    <a:pt x="31" y="101"/>
                  </a:lnTo>
                  <a:lnTo>
                    <a:pt x="24" y="103"/>
                  </a:lnTo>
                  <a:lnTo>
                    <a:pt x="21" y="103"/>
                  </a:lnTo>
                  <a:lnTo>
                    <a:pt x="13" y="98"/>
                  </a:lnTo>
                  <a:lnTo>
                    <a:pt x="7" y="89"/>
                  </a:lnTo>
                  <a:lnTo>
                    <a:pt x="1" y="75"/>
                  </a:lnTo>
                  <a:lnTo>
                    <a:pt x="0" y="59"/>
                  </a:lnTo>
                  <a:lnTo>
                    <a:pt x="0" y="51"/>
                  </a:lnTo>
                  <a:lnTo>
                    <a:pt x="1" y="43"/>
                  </a:lnTo>
                  <a:lnTo>
                    <a:pt x="7" y="25"/>
                  </a:lnTo>
                  <a:lnTo>
                    <a:pt x="16" y="12"/>
                  </a:lnTo>
                  <a:lnTo>
                    <a:pt x="26" y="4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192"/>
            <p:cNvSpPr>
              <a:spLocks noEditPoints="1"/>
            </p:cNvSpPr>
            <p:nvPr/>
          </p:nvSpPr>
          <p:spPr bwMode="auto">
            <a:xfrm>
              <a:off x="7989888" y="3830638"/>
              <a:ext cx="111125" cy="168275"/>
            </a:xfrm>
            <a:custGeom>
              <a:avLst/>
              <a:gdLst>
                <a:gd name="T0" fmla="*/ 23 w 70"/>
                <a:gd name="T1" fmla="*/ 103 h 106"/>
                <a:gd name="T2" fmla="*/ 25 w 70"/>
                <a:gd name="T3" fmla="*/ 103 h 106"/>
                <a:gd name="T4" fmla="*/ 25 w 70"/>
                <a:gd name="T5" fmla="*/ 103 h 106"/>
                <a:gd name="T6" fmla="*/ 19 w 70"/>
                <a:gd name="T7" fmla="*/ 102 h 106"/>
                <a:gd name="T8" fmla="*/ 29 w 70"/>
                <a:gd name="T9" fmla="*/ 102 h 106"/>
                <a:gd name="T10" fmla="*/ 32 w 70"/>
                <a:gd name="T11" fmla="*/ 100 h 106"/>
                <a:gd name="T12" fmla="*/ 67 w 70"/>
                <a:gd name="T13" fmla="*/ 47 h 106"/>
                <a:gd name="T14" fmla="*/ 48 w 70"/>
                <a:gd name="T15" fmla="*/ 85 h 106"/>
                <a:gd name="T16" fmla="*/ 36 w 70"/>
                <a:gd name="T17" fmla="*/ 98 h 106"/>
                <a:gd name="T18" fmla="*/ 48 w 70"/>
                <a:gd name="T19" fmla="*/ 85 h 106"/>
                <a:gd name="T20" fmla="*/ 67 w 70"/>
                <a:gd name="T21" fmla="*/ 47 h 106"/>
                <a:gd name="T22" fmla="*/ 65 w 70"/>
                <a:gd name="T23" fmla="*/ 31 h 106"/>
                <a:gd name="T24" fmla="*/ 67 w 70"/>
                <a:gd name="T25" fmla="*/ 38 h 106"/>
                <a:gd name="T26" fmla="*/ 38 w 70"/>
                <a:gd name="T27" fmla="*/ 6 h 106"/>
                <a:gd name="T28" fmla="*/ 19 w 70"/>
                <a:gd name="T29" fmla="*/ 15 h 106"/>
                <a:gd name="T30" fmla="*/ 8 w 70"/>
                <a:gd name="T31" fmla="*/ 45 h 106"/>
                <a:gd name="T32" fmla="*/ 5 w 70"/>
                <a:gd name="T33" fmla="*/ 60 h 106"/>
                <a:gd name="T34" fmla="*/ 8 w 70"/>
                <a:gd name="T35" fmla="*/ 76 h 106"/>
                <a:gd name="T36" fmla="*/ 17 w 70"/>
                <a:gd name="T37" fmla="*/ 97 h 106"/>
                <a:gd name="T38" fmla="*/ 25 w 70"/>
                <a:gd name="T39" fmla="*/ 100 h 106"/>
                <a:gd name="T40" fmla="*/ 25 w 70"/>
                <a:gd name="T41" fmla="*/ 100 h 106"/>
                <a:gd name="T42" fmla="*/ 25 w 70"/>
                <a:gd name="T43" fmla="*/ 100 h 106"/>
                <a:gd name="T44" fmla="*/ 39 w 70"/>
                <a:gd name="T45" fmla="*/ 93 h 106"/>
                <a:gd name="T46" fmla="*/ 47 w 70"/>
                <a:gd name="T47" fmla="*/ 83 h 106"/>
                <a:gd name="T48" fmla="*/ 56 w 70"/>
                <a:gd name="T49" fmla="*/ 65 h 106"/>
                <a:gd name="T50" fmla="*/ 64 w 70"/>
                <a:gd name="T51" fmla="*/ 42 h 106"/>
                <a:gd name="T52" fmla="*/ 64 w 70"/>
                <a:gd name="T53" fmla="*/ 38 h 106"/>
                <a:gd name="T54" fmla="*/ 55 w 70"/>
                <a:gd name="T55" fmla="*/ 14 h 106"/>
                <a:gd name="T56" fmla="*/ 38 w 70"/>
                <a:gd name="T57" fmla="*/ 6 h 106"/>
                <a:gd name="T58" fmla="*/ 38 w 70"/>
                <a:gd name="T59" fmla="*/ 2 h 106"/>
                <a:gd name="T60" fmla="*/ 38 w 70"/>
                <a:gd name="T61" fmla="*/ 2 h 106"/>
                <a:gd name="T62" fmla="*/ 38 w 70"/>
                <a:gd name="T63" fmla="*/ 0 h 106"/>
                <a:gd name="T64" fmla="*/ 49 w 70"/>
                <a:gd name="T65" fmla="*/ 2 h 106"/>
                <a:gd name="T66" fmla="*/ 67 w 70"/>
                <a:gd name="T67" fmla="*/ 22 h 106"/>
                <a:gd name="T68" fmla="*/ 70 w 70"/>
                <a:gd name="T69" fmla="*/ 38 h 106"/>
                <a:gd name="T70" fmla="*/ 69 w 70"/>
                <a:gd name="T71" fmla="*/ 48 h 106"/>
                <a:gd name="T72" fmla="*/ 51 w 70"/>
                <a:gd name="T73" fmla="*/ 87 h 106"/>
                <a:gd name="T74" fmla="*/ 34 w 70"/>
                <a:gd name="T75" fmla="*/ 103 h 106"/>
                <a:gd name="T76" fmla="*/ 22 w 70"/>
                <a:gd name="T77" fmla="*/ 106 h 106"/>
                <a:gd name="T78" fmla="*/ 22 w 70"/>
                <a:gd name="T79" fmla="*/ 106 h 106"/>
                <a:gd name="T80" fmla="*/ 5 w 70"/>
                <a:gd name="T81" fmla="*/ 90 h 106"/>
                <a:gd name="T82" fmla="*/ 0 w 70"/>
                <a:gd name="T83" fmla="*/ 60 h 106"/>
                <a:gd name="T84" fmla="*/ 1 w 70"/>
                <a:gd name="T85" fmla="*/ 44 h 106"/>
                <a:gd name="T86" fmla="*/ 15 w 70"/>
                <a:gd name="T87" fmla="*/ 11 h 106"/>
                <a:gd name="T88" fmla="*/ 38 w 70"/>
                <a:gd name="T8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0" h="106">
                  <a:moveTo>
                    <a:pt x="19" y="102"/>
                  </a:moveTo>
                  <a:lnTo>
                    <a:pt x="23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03"/>
                  </a:lnTo>
                  <a:lnTo>
                    <a:pt x="19" y="102"/>
                  </a:lnTo>
                  <a:close/>
                  <a:moveTo>
                    <a:pt x="32" y="100"/>
                  </a:moveTo>
                  <a:lnTo>
                    <a:pt x="29" y="102"/>
                  </a:lnTo>
                  <a:lnTo>
                    <a:pt x="32" y="100"/>
                  </a:lnTo>
                  <a:lnTo>
                    <a:pt x="32" y="100"/>
                  </a:lnTo>
                  <a:close/>
                  <a:moveTo>
                    <a:pt x="67" y="47"/>
                  </a:moveTo>
                  <a:lnTo>
                    <a:pt x="67" y="47"/>
                  </a:lnTo>
                  <a:lnTo>
                    <a:pt x="59" y="66"/>
                  </a:lnTo>
                  <a:lnTo>
                    <a:pt x="48" y="85"/>
                  </a:lnTo>
                  <a:lnTo>
                    <a:pt x="40" y="94"/>
                  </a:lnTo>
                  <a:lnTo>
                    <a:pt x="36" y="98"/>
                  </a:lnTo>
                  <a:lnTo>
                    <a:pt x="40" y="94"/>
                  </a:lnTo>
                  <a:lnTo>
                    <a:pt x="48" y="85"/>
                  </a:lnTo>
                  <a:lnTo>
                    <a:pt x="59" y="66"/>
                  </a:lnTo>
                  <a:lnTo>
                    <a:pt x="67" y="47"/>
                  </a:lnTo>
                  <a:lnTo>
                    <a:pt x="67" y="47"/>
                  </a:lnTo>
                  <a:close/>
                  <a:moveTo>
                    <a:pt x="65" y="31"/>
                  </a:moveTo>
                  <a:lnTo>
                    <a:pt x="67" y="38"/>
                  </a:lnTo>
                  <a:lnTo>
                    <a:pt x="67" y="38"/>
                  </a:lnTo>
                  <a:lnTo>
                    <a:pt x="65" y="31"/>
                  </a:lnTo>
                  <a:close/>
                  <a:moveTo>
                    <a:pt x="38" y="6"/>
                  </a:moveTo>
                  <a:lnTo>
                    <a:pt x="29" y="9"/>
                  </a:lnTo>
                  <a:lnTo>
                    <a:pt x="19" y="15"/>
                  </a:lnTo>
                  <a:lnTo>
                    <a:pt x="13" y="28"/>
                  </a:lnTo>
                  <a:lnTo>
                    <a:pt x="8" y="45"/>
                  </a:lnTo>
                  <a:lnTo>
                    <a:pt x="6" y="53"/>
                  </a:lnTo>
                  <a:lnTo>
                    <a:pt x="5" y="60"/>
                  </a:lnTo>
                  <a:lnTo>
                    <a:pt x="5" y="60"/>
                  </a:lnTo>
                  <a:lnTo>
                    <a:pt x="8" y="76"/>
                  </a:lnTo>
                  <a:lnTo>
                    <a:pt x="12" y="87"/>
                  </a:lnTo>
                  <a:lnTo>
                    <a:pt x="17" y="97"/>
                  </a:lnTo>
                  <a:lnTo>
                    <a:pt x="23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31" y="98"/>
                  </a:lnTo>
                  <a:lnTo>
                    <a:pt x="39" y="93"/>
                  </a:lnTo>
                  <a:lnTo>
                    <a:pt x="46" y="83"/>
                  </a:lnTo>
                  <a:lnTo>
                    <a:pt x="47" y="83"/>
                  </a:lnTo>
                  <a:lnTo>
                    <a:pt x="46" y="83"/>
                  </a:lnTo>
                  <a:lnTo>
                    <a:pt x="56" y="65"/>
                  </a:lnTo>
                  <a:lnTo>
                    <a:pt x="63" y="47"/>
                  </a:lnTo>
                  <a:lnTo>
                    <a:pt x="64" y="42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61" y="25"/>
                  </a:lnTo>
                  <a:lnTo>
                    <a:pt x="55" y="14"/>
                  </a:lnTo>
                  <a:lnTo>
                    <a:pt x="47" y="9"/>
                  </a:lnTo>
                  <a:lnTo>
                    <a:pt x="38" y="6"/>
                  </a:lnTo>
                  <a:lnTo>
                    <a:pt x="38" y="6"/>
                  </a:lnTo>
                  <a:close/>
                  <a:moveTo>
                    <a:pt x="38" y="2"/>
                  </a:moveTo>
                  <a:lnTo>
                    <a:pt x="38" y="4"/>
                  </a:lnTo>
                  <a:lnTo>
                    <a:pt x="38" y="2"/>
                  </a:lnTo>
                  <a:lnTo>
                    <a:pt x="38" y="2"/>
                  </a:lnTo>
                  <a:close/>
                  <a:moveTo>
                    <a:pt x="38" y="0"/>
                  </a:moveTo>
                  <a:lnTo>
                    <a:pt x="39" y="0"/>
                  </a:lnTo>
                  <a:lnTo>
                    <a:pt x="49" y="2"/>
                  </a:lnTo>
                  <a:lnTo>
                    <a:pt x="60" y="10"/>
                  </a:lnTo>
                  <a:lnTo>
                    <a:pt x="67" y="22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9" y="43"/>
                  </a:lnTo>
                  <a:lnTo>
                    <a:pt x="69" y="48"/>
                  </a:lnTo>
                  <a:lnTo>
                    <a:pt x="63" y="68"/>
                  </a:lnTo>
                  <a:lnTo>
                    <a:pt x="51" y="87"/>
                  </a:lnTo>
                  <a:lnTo>
                    <a:pt x="43" y="97"/>
                  </a:lnTo>
                  <a:lnTo>
                    <a:pt x="34" y="103"/>
                  </a:lnTo>
                  <a:lnTo>
                    <a:pt x="25" y="106"/>
                  </a:lnTo>
                  <a:lnTo>
                    <a:pt x="22" y="106"/>
                  </a:lnTo>
                  <a:lnTo>
                    <a:pt x="22" y="104"/>
                  </a:lnTo>
                  <a:lnTo>
                    <a:pt x="22" y="106"/>
                  </a:lnTo>
                  <a:lnTo>
                    <a:pt x="13" y="100"/>
                  </a:lnTo>
                  <a:lnTo>
                    <a:pt x="5" y="90"/>
                  </a:lnTo>
                  <a:lnTo>
                    <a:pt x="1" y="76"/>
                  </a:lnTo>
                  <a:lnTo>
                    <a:pt x="0" y="60"/>
                  </a:lnTo>
                  <a:lnTo>
                    <a:pt x="0" y="52"/>
                  </a:lnTo>
                  <a:lnTo>
                    <a:pt x="1" y="44"/>
                  </a:lnTo>
                  <a:lnTo>
                    <a:pt x="6" y="26"/>
                  </a:lnTo>
                  <a:lnTo>
                    <a:pt x="15" y="11"/>
                  </a:lnTo>
                  <a:lnTo>
                    <a:pt x="26" y="4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193"/>
            <p:cNvSpPr>
              <a:spLocks/>
            </p:cNvSpPr>
            <p:nvPr/>
          </p:nvSpPr>
          <p:spPr bwMode="auto">
            <a:xfrm>
              <a:off x="8026401" y="3833813"/>
              <a:ext cx="20638" cy="19050"/>
            </a:xfrm>
            <a:custGeom>
              <a:avLst/>
              <a:gdLst>
                <a:gd name="T0" fmla="*/ 11 w 13"/>
                <a:gd name="T1" fmla="*/ 0 h 12"/>
                <a:gd name="T2" fmla="*/ 13 w 13"/>
                <a:gd name="T3" fmla="*/ 2 h 12"/>
                <a:gd name="T4" fmla="*/ 12 w 13"/>
                <a:gd name="T5" fmla="*/ 3 h 12"/>
                <a:gd name="T6" fmla="*/ 12 w 13"/>
                <a:gd name="T7" fmla="*/ 4 h 12"/>
                <a:gd name="T8" fmla="*/ 11 w 13"/>
                <a:gd name="T9" fmla="*/ 6 h 12"/>
                <a:gd name="T10" fmla="*/ 9 w 13"/>
                <a:gd name="T11" fmla="*/ 7 h 12"/>
                <a:gd name="T12" fmla="*/ 7 w 13"/>
                <a:gd name="T13" fmla="*/ 9 h 12"/>
                <a:gd name="T14" fmla="*/ 6 w 13"/>
                <a:gd name="T15" fmla="*/ 11 h 12"/>
                <a:gd name="T16" fmla="*/ 3 w 13"/>
                <a:gd name="T17" fmla="*/ 12 h 12"/>
                <a:gd name="T18" fmla="*/ 3 w 13"/>
                <a:gd name="T19" fmla="*/ 12 h 12"/>
                <a:gd name="T20" fmla="*/ 2 w 13"/>
                <a:gd name="T21" fmla="*/ 12 h 12"/>
                <a:gd name="T22" fmla="*/ 0 w 13"/>
                <a:gd name="T23" fmla="*/ 11 h 12"/>
                <a:gd name="T24" fmla="*/ 0 w 13"/>
                <a:gd name="T25" fmla="*/ 9 h 12"/>
                <a:gd name="T26" fmla="*/ 0 w 13"/>
                <a:gd name="T27" fmla="*/ 7 h 12"/>
                <a:gd name="T28" fmla="*/ 0 w 13"/>
                <a:gd name="T29" fmla="*/ 6 h 12"/>
                <a:gd name="T30" fmla="*/ 2 w 13"/>
                <a:gd name="T31" fmla="*/ 4 h 12"/>
                <a:gd name="T32" fmla="*/ 4 w 13"/>
                <a:gd name="T33" fmla="*/ 6 h 12"/>
                <a:gd name="T34" fmla="*/ 4 w 13"/>
                <a:gd name="T35" fmla="*/ 6 h 12"/>
                <a:gd name="T36" fmla="*/ 3 w 13"/>
                <a:gd name="T37" fmla="*/ 7 h 12"/>
                <a:gd name="T38" fmla="*/ 3 w 13"/>
                <a:gd name="T39" fmla="*/ 9 h 12"/>
                <a:gd name="T40" fmla="*/ 4 w 13"/>
                <a:gd name="T41" fmla="*/ 8 h 12"/>
                <a:gd name="T42" fmla="*/ 6 w 13"/>
                <a:gd name="T43" fmla="*/ 7 h 12"/>
                <a:gd name="T44" fmla="*/ 7 w 13"/>
                <a:gd name="T45" fmla="*/ 6 h 12"/>
                <a:gd name="T46" fmla="*/ 8 w 13"/>
                <a:gd name="T47" fmla="*/ 3 h 12"/>
                <a:gd name="T48" fmla="*/ 9 w 13"/>
                <a:gd name="T49" fmla="*/ 2 h 12"/>
                <a:gd name="T50" fmla="*/ 11 w 13"/>
                <a:gd name="T51" fmla="*/ 0 h 12"/>
                <a:gd name="T52" fmla="*/ 11 w 13"/>
                <a:gd name="T5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" h="12">
                  <a:moveTo>
                    <a:pt x="11" y="0"/>
                  </a:moveTo>
                  <a:lnTo>
                    <a:pt x="13" y="2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9" y="7"/>
                  </a:lnTo>
                  <a:lnTo>
                    <a:pt x="7" y="9"/>
                  </a:lnTo>
                  <a:lnTo>
                    <a:pt x="6" y="11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7"/>
                  </a:lnTo>
                  <a:lnTo>
                    <a:pt x="3" y="9"/>
                  </a:lnTo>
                  <a:lnTo>
                    <a:pt x="4" y="8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3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194"/>
            <p:cNvSpPr>
              <a:spLocks noEditPoints="1"/>
            </p:cNvSpPr>
            <p:nvPr/>
          </p:nvSpPr>
          <p:spPr bwMode="auto">
            <a:xfrm>
              <a:off x="8023226" y="3832226"/>
              <a:ext cx="26988" cy="22225"/>
            </a:xfrm>
            <a:custGeom>
              <a:avLst/>
              <a:gdLst>
                <a:gd name="T0" fmla="*/ 4 w 17"/>
                <a:gd name="T1" fmla="*/ 12 h 14"/>
                <a:gd name="T2" fmla="*/ 2 w 17"/>
                <a:gd name="T3" fmla="*/ 12 h 14"/>
                <a:gd name="T4" fmla="*/ 4 w 17"/>
                <a:gd name="T5" fmla="*/ 12 h 14"/>
                <a:gd name="T6" fmla="*/ 4 w 17"/>
                <a:gd name="T7" fmla="*/ 12 h 14"/>
                <a:gd name="T8" fmla="*/ 4 w 17"/>
                <a:gd name="T9" fmla="*/ 8 h 14"/>
                <a:gd name="T10" fmla="*/ 4 w 17"/>
                <a:gd name="T11" fmla="*/ 8 h 14"/>
                <a:gd name="T12" fmla="*/ 4 w 17"/>
                <a:gd name="T13" fmla="*/ 9 h 14"/>
                <a:gd name="T14" fmla="*/ 4 w 17"/>
                <a:gd name="T15" fmla="*/ 8 h 14"/>
                <a:gd name="T16" fmla="*/ 4 w 17"/>
                <a:gd name="T17" fmla="*/ 8 h 14"/>
                <a:gd name="T18" fmla="*/ 13 w 17"/>
                <a:gd name="T19" fmla="*/ 0 h 14"/>
                <a:gd name="T20" fmla="*/ 13 w 17"/>
                <a:gd name="T21" fmla="*/ 0 h 14"/>
                <a:gd name="T22" fmla="*/ 17 w 17"/>
                <a:gd name="T23" fmla="*/ 3 h 14"/>
                <a:gd name="T24" fmla="*/ 17 w 17"/>
                <a:gd name="T25" fmla="*/ 4 h 14"/>
                <a:gd name="T26" fmla="*/ 15 w 17"/>
                <a:gd name="T27" fmla="*/ 4 h 14"/>
                <a:gd name="T28" fmla="*/ 15 w 17"/>
                <a:gd name="T29" fmla="*/ 5 h 14"/>
                <a:gd name="T30" fmla="*/ 14 w 17"/>
                <a:gd name="T31" fmla="*/ 7 h 14"/>
                <a:gd name="T32" fmla="*/ 13 w 17"/>
                <a:gd name="T33" fmla="*/ 9 h 14"/>
                <a:gd name="T34" fmla="*/ 10 w 17"/>
                <a:gd name="T35" fmla="*/ 10 h 14"/>
                <a:gd name="T36" fmla="*/ 9 w 17"/>
                <a:gd name="T37" fmla="*/ 13 h 14"/>
                <a:gd name="T38" fmla="*/ 8 w 17"/>
                <a:gd name="T39" fmla="*/ 14 h 14"/>
                <a:gd name="T40" fmla="*/ 5 w 17"/>
                <a:gd name="T41" fmla="*/ 14 h 14"/>
                <a:gd name="T42" fmla="*/ 5 w 17"/>
                <a:gd name="T43" fmla="*/ 14 h 14"/>
                <a:gd name="T44" fmla="*/ 2 w 17"/>
                <a:gd name="T45" fmla="*/ 14 h 14"/>
                <a:gd name="T46" fmla="*/ 1 w 17"/>
                <a:gd name="T47" fmla="*/ 13 h 14"/>
                <a:gd name="T48" fmla="*/ 1 w 17"/>
                <a:gd name="T49" fmla="*/ 13 h 14"/>
                <a:gd name="T50" fmla="*/ 0 w 17"/>
                <a:gd name="T51" fmla="*/ 12 h 14"/>
                <a:gd name="T52" fmla="*/ 0 w 17"/>
                <a:gd name="T53" fmla="*/ 10 h 14"/>
                <a:gd name="T54" fmla="*/ 1 w 17"/>
                <a:gd name="T55" fmla="*/ 8 h 14"/>
                <a:gd name="T56" fmla="*/ 1 w 17"/>
                <a:gd name="T57" fmla="*/ 7 h 14"/>
                <a:gd name="T58" fmla="*/ 1 w 17"/>
                <a:gd name="T59" fmla="*/ 5 h 14"/>
                <a:gd name="T60" fmla="*/ 2 w 17"/>
                <a:gd name="T61" fmla="*/ 3 h 14"/>
                <a:gd name="T62" fmla="*/ 4 w 17"/>
                <a:gd name="T63" fmla="*/ 4 h 14"/>
                <a:gd name="T64" fmla="*/ 6 w 17"/>
                <a:gd name="T65" fmla="*/ 5 h 14"/>
                <a:gd name="T66" fmla="*/ 6 w 17"/>
                <a:gd name="T67" fmla="*/ 5 h 14"/>
                <a:gd name="T68" fmla="*/ 6 w 17"/>
                <a:gd name="T69" fmla="*/ 5 h 14"/>
                <a:gd name="T70" fmla="*/ 6 w 17"/>
                <a:gd name="T71" fmla="*/ 5 h 14"/>
                <a:gd name="T72" fmla="*/ 8 w 17"/>
                <a:gd name="T73" fmla="*/ 5 h 14"/>
                <a:gd name="T74" fmla="*/ 8 w 17"/>
                <a:gd name="T75" fmla="*/ 5 h 14"/>
                <a:gd name="T76" fmla="*/ 8 w 17"/>
                <a:gd name="T77" fmla="*/ 5 h 14"/>
                <a:gd name="T78" fmla="*/ 9 w 17"/>
                <a:gd name="T79" fmla="*/ 3 h 14"/>
                <a:gd name="T80" fmla="*/ 10 w 17"/>
                <a:gd name="T81" fmla="*/ 1 h 14"/>
                <a:gd name="T82" fmla="*/ 11 w 17"/>
                <a:gd name="T83" fmla="*/ 0 h 14"/>
                <a:gd name="T84" fmla="*/ 11 w 17"/>
                <a:gd name="T85" fmla="*/ 0 h 14"/>
                <a:gd name="T86" fmla="*/ 11 w 17"/>
                <a:gd name="T87" fmla="*/ 0 h 14"/>
                <a:gd name="T88" fmla="*/ 13 w 17"/>
                <a:gd name="T8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" h="14">
                  <a:moveTo>
                    <a:pt x="4" y="12"/>
                  </a:moveTo>
                  <a:lnTo>
                    <a:pt x="2" y="12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4" y="9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5" y="4"/>
                  </a:lnTo>
                  <a:lnTo>
                    <a:pt x="15" y="5"/>
                  </a:lnTo>
                  <a:lnTo>
                    <a:pt x="14" y="7"/>
                  </a:lnTo>
                  <a:lnTo>
                    <a:pt x="13" y="9"/>
                  </a:lnTo>
                  <a:lnTo>
                    <a:pt x="10" y="10"/>
                  </a:lnTo>
                  <a:lnTo>
                    <a:pt x="9" y="13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195"/>
            <p:cNvSpPr>
              <a:spLocks/>
            </p:cNvSpPr>
            <p:nvPr/>
          </p:nvSpPr>
          <p:spPr bwMode="auto">
            <a:xfrm>
              <a:off x="8020051" y="3843338"/>
              <a:ext cx="33338" cy="123825"/>
            </a:xfrm>
            <a:custGeom>
              <a:avLst/>
              <a:gdLst>
                <a:gd name="T0" fmla="*/ 17 w 21"/>
                <a:gd name="T1" fmla="*/ 0 h 78"/>
                <a:gd name="T2" fmla="*/ 21 w 21"/>
                <a:gd name="T3" fmla="*/ 0 h 78"/>
                <a:gd name="T4" fmla="*/ 21 w 21"/>
                <a:gd name="T5" fmla="*/ 53 h 78"/>
                <a:gd name="T6" fmla="*/ 7 w 21"/>
                <a:gd name="T7" fmla="*/ 78 h 78"/>
                <a:gd name="T8" fmla="*/ 0 w 21"/>
                <a:gd name="T9" fmla="*/ 57 h 78"/>
                <a:gd name="T10" fmla="*/ 10 w 21"/>
                <a:gd name="T11" fmla="*/ 1 h 78"/>
                <a:gd name="T12" fmla="*/ 12 w 21"/>
                <a:gd name="T13" fmla="*/ 2 h 78"/>
                <a:gd name="T14" fmla="*/ 3 w 21"/>
                <a:gd name="T15" fmla="*/ 56 h 78"/>
                <a:gd name="T16" fmla="*/ 8 w 21"/>
                <a:gd name="T17" fmla="*/ 70 h 78"/>
                <a:gd name="T18" fmla="*/ 17 w 21"/>
                <a:gd name="T19" fmla="*/ 52 h 78"/>
                <a:gd name="T20" fmla="*/ 17 w 21"/>
                <a:gd name="T2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78">
                  <a:moveTo>
                    <a:pt x="17" y="0"/>
                  </a:moveTo>
                  <a:lnTo>
                    <a:pt x="21" y="0"/>
                  </a:lnTo>
                  <a:lnTo>
                    <a:pt x="21" y="53"/>
                  </a:lnTo>
                  <a:lnTo>
                    <a:pt x="7" y="78"/>
                  </a:lnTo>
                  <a:lnTo>
                    <a:pt x="0" y="57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3" y="56"/>
                  </a:lnTo>
                  <a:lnTo>
                    <a:pt x="8" y="70"/>
                  </a:lnTo>
                  <a:lnTo>
                    <a:pt x="17" y="52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4196"/>
            <p:cNvSpPr>
              <a:spLocks noEditPoints="1"/>
            </p:cNvSpPr>
            <p:nvPr/>
          </p:nvSpPr>
          <p:spPr bwMode="auto">
            <a:xfrm>
              <a:off x="8016876" y="3840163"/>
              <a:ext cx="39688" cy="131763"/>
            </a:xfrm>
            <a:custGeom>
              <a:avLst/>
              <a:gdLst>
                <a:gd name="T0" fmla="*/ 4 w 25"/>
                <a:gd name="T1" fmla="*/ 59 h 83"/>
                <a:gd name="T2" fmla="*/ 4 w 25"/>
                <a:gd name="T3" fmla="*/ 59 h 83"/>
                <a:gd name="T4" fmla="*/ 9 w 25"/>
                <a:gd name="T5" fmla="*/ 76 h 83"/>
                <a:gd name="T6" fmla="*/ 13 w 25"/>
                <a:gd name="T7" fmla="*/ 68 h 83"/>
                <a:gd name="T8" fmla="*/ 9 w 25"/>
                <a:gd name="T9" fmla="*/ 76 h 83"/>
                <a:gd name="T10" fmla="*/ 4 w 25"/>
                <a:gd name="T11" fmla="*/ 59 h 83"/>
                <a:gd name="T12" fmla="*/ 18 w 25"/>
                <a:gd name="T13" fmla="*/ 0 h 83"/>
                <a:gd name="T14" fmla="*/ 25 w 25"/>
                <a:gd name="T15" fmla="*/ 0 h 83"/>
                <a:gd name="T16" fmla="*/ 25 w 25"/>
                <a:gd name="T17" fmla="*/ 55 h 83"/>
                <a:gd name="T18" fmla="*/ 9 w 25"/>
                <a:gd name="T19" fmla="*/ 83 h 83"/>
                <a:gd name="T20" fmla="*/ 1 w 25"/>
                <a:gd name="T21" fmla="*/ 59 h 83"/>
                <a:gd name="T22" fmla="*/ 0 w 25"/>
                <a:gd name="T23" fmla="*/ 59 h 83"/>
                <a:gd name="T24" fmla="*/ 10 w 25"/>
                <a:gd name="T25" fmla="*/ 2 h 83"/>
                <a:gd name="T26" fmla="*/ 12 w 25"/>
                <a:gd name="T27" fmla="*/ 2 h 83"/>
                <a:gd name="T28" fmla="*/ 15 w 25"/>
                <a:gd name="T29" fmla="*/ 3 h 83"/>
                <a:gd name="T30" fmla="*/ 6 w 25"/>
                <a:gd name="T31" fmla="*/ 58 h 83"/>
                <a:gd name="T32" fmla="*/ 10 w 25"/>
                <a:gd name="T33" fmla="*/ 68 h 83"/>
                <a:gd name="T34" fmla="*/ 18 w 25"/>
                <a:gd name="T35" fmla="*/ 54 h 83"/>
                <a:gd name="T36" fmla="*/ 18 w 25"/>
                <a:gd name="T3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83">
                  <a:moveTo>
                    <a:pt x="4" y="59"/>
                  </a:moveTo>
                  <a:lnTo>
                    <a:pt x="4" y="59"/>
                  </a:lnTo>
                  <a:lnTo>
                    <a:pt x="9" y="76"/>
                  </a:lnTo>
                  <a:lnTo>
                    <a:pt x="13" y="68"/>
                  </a:lnTo>
                  <a:lnTo>
                    <a:pt x="9" y="76"/>
                  </a:lnTo>
                  <a:lnTo>
                    <a:pt x="4" y="59"/>
                  </a:lnTo>
                  <a:close/>
                  <a:moveTo>
                    <a:pt x="18" y="0"/>
                  </a:moveTo>
                  <a:lnTo>
                    <a:pt x="25" y="0"/>
                  </a:lnTo>
                  <a:lnTo>
                    <a:pt x="25" y="55"/>
                  </a:lnTo>
                  <a:lnTo>
                    <a:pt x="9" y="83"/>
                  </a:lnTo>
                  <a:lnTo>
                    <a:pt x="1" y="59"/>
                  </a:lnTo>
                  <a:lnTo>
                    <a:pt x="0" y="59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6" y="58"/>
                  </a:lnTo>
                  <a:lnTo>
                    <a:pt x="10" y="68"/>
                  </a:lnTo>
                  <a:lnTo>
                    <a:pt x="18" y="54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197"/>
            <p:cNvSpPr>
              <a:spLocks/>
            </p:cNvSpPr>
            <p:nvPr/>
          </p:nvSpPr>
          <p:spPr bwMode="auto">
            <a:xfrm>
              <a:off x="8078788" y="3846513"/>
              <a:ext cx="80963" cy="133350"/>
            </a:xfrm>
            <a:custGeom>
              <a:avLst/>
              <a:gdLst>
                <a:gd name="T0" fmla="*/ 1 w 51"/>
                <a:gd name="T1" fmla="*/ 0 h 84"/>
                <a:gd name="T2" fmla="*/ 4 w 51"/>
                <a:gd name="T3" fmla="*/ 1 h 84"/>
                <a:gd name="T4" fmla="*/ 11 w 51"/>
                <a:gd name="T5" fmla="*/ 5 h 84"/>
                <a:gd name="T6" fmla="*/ 21 w 51"/>
                <a:gd name="T7" fmla="*/ 12 h 84"/>
                <a:gd name="T8" fmla="*/ 31 w 51"/>
                <a:gd name="T9" fmla="*/ 18 h 84"/>
                <a:gd name="T10" fmla="*/ 41 w 51"/>
                <a:gd name="T11" fmla="*/ 25 h 84"/>
                <a:gd name="T12" fmla="*/ 48 w 51"/>
                <a:gd name="T13" fmla="*/ 30 h 84"/>
                <a:gd name="T14" fmla="*/ 50 w 51"/>
                <a:gd name="T15" fmla="*/ 33 h 84"/>
                <a:gd name="T16" fmla="*/ 51 w 51"/>
                <a:gd name="T17" fmla="*/ 34 h 84"/>
                <a:gd name="T18" fmla="*/ 51 w 51"/>
                <a:gd name="T19" fmla="*/ 35 h 84"/>
                <a:gd name="T20" fmla="*/ 51 w 51"/>
                <a:gd name="T21" fmla="*/ 35 h 84"/>
                <a:gd name="T22" fmla="*/ 51 w 51"/>
                <a:gd name="T23" fmla="*/ 35 h 84"/>
                <a:gd name="T24" fmla="*/ 48 w 51"/>
                <a:gd name="T25" fmla="*/ 38 h 84"/>
                <a:gd name="T26" fmla="*/ 46 w 51"/>
                <a:gd name="T27" fmla="*/ 41 h 84"/>
                <a:gd name="T28" fmla="*/ 42 w 51"/>
                <a:gd name="T29" fmla="*/ 45 h 84"/>
                <a:gd name="T30" fmla="*/ 37 w 51"/>
                <a:gd name="T31" fmla="*/ 49 h 84"/>
                <a:gd name="T32" fmla="*/ 26 w 51"/>
                <a:gd name="T33" fmla="*/ 58 h 84"/>
                <a:gd name="T34" fmla="*/ 16 w 51"/>
                <a:gd name="T35" fmla="*/ 66 h 84"/>
                <a:gd name="T36" fmla="*/ 13 w 51"/>
                <a:gd name="T37" fmla="*/ 68 h 84"/>
                <a:gd name="T38" fmla="*/ 11 w 51"/>
                <a:gd name="T39" fmla="*/ 70 h 84"/>
                <a:gd name="T40" fmla="*/ 9 w 51"/>
                <a:gd name="T41" fmla="*/ 71 h 84"/>
                <a:gd name="T42" fmla="*/ 8 w 51"/>
                <a:gd name="T43" fmla="*/ 72 h 84"/>
                <a:gd name="T44" fmla="*/ 9 w 51"/>
                <a:gd name="T45" fmla="*/ 75 h 84"/>
                <a:gd name="T46" fmla="*/ 9 w 51"/>
                <a:gd name="T47" fmla="*/ 77 h 84"/>
                <a:gd name="T48" fmla="*/ 9 w 51"/>
                <a:gd name="T49" fmla="*/ 80 h 84"/>
                <a:gd name="T50" fmla="*/ 11 w 51"/>
                <a:gd name="T51" fmla="*/ 83 h 84"/>
                <a:gd name="T52" fmla="*/ 11 w 51"/>
                <a:gd name="T53" fmla="*/ 83 h 84"/>
                <a:gd name="T54" fmla="*/ 8 w 51"/>
                <a:gd name="T55" fmla="*/ 84 h 84"/>
                <a:gd name="T56" fmla="*/ 7 w 51"/>
                <a:gd name="T57" fmla="*/ 83 h 84"/>
                <a:gd name="T58" fmla="*/ 7 w 51"/>
                <a:gd name="T59" fmla="*/ 80 h 84"/>
                <a:gd name="T60" fmla="*/ 7 w 51"/>
                <a:gd name="T61" fmla="*/ 77 h 84"/>
                <a:gd name="T62" fmla="*/ 5 w 51"/>
                <a:gd name="T63" fmla="*/ 75 h 84"/>
                <a:gd name="T64" fmla="*/ 5 w 51"/>
                <a:gd name="T65" fmla="*/ 72 h 84"/>
                <a:gd name="T66" fmla="*/ 5 w 51"/>
                <a:gd name="T67" fmla="*/ 70 h 84"/>
                <a:gd name="T68" fmla="*/ 7 w 51"/>
                <a:gd name="T69" fmla="*/ 70 h 84"/>
                <a:gd name="T70" fmla="*/ 9 w 51"/>
                <a:gd name="T71" fmla="*/ 67 h 84"/>
                <a:gd name="T72" fmla="*/ 14 w 51"/>
                <a:gd name="T73" fmla="*/ 63 h 84"/>
                <a:gd name="T74" fmla="*/ 18 w 51"/>
                <a:gd name="T75" fmla="*/ 59 h 84"/>
                <a:gd name="T76" fmla="*/ 30 w 51"/>
                <a:gd name="T77" fmla="*/ 50 h 84"/>
                <a:gd name="T78" fmla="*/ 41 w 51"/>
                <a:gd name="T79" fmla="*/ 42 h 84"/>
                <a:gd name="T80" fmla="*/ 43 w 51"/>
                <a:gd name="T81" fmla="*/ 39 h 84"/>
                <a:gd name="T82" fmla="*/ 46 w 51"/>
                <a:gd name="T83" fmla="*/ 37 h 84"/>
                <a:gd name="T84" fmla="*/ 47 w 51"/>
                <a:gd name="T85" fmla="*/ 35 h 84"/>
                <a:gd name="T86" fmla="*/ 47 w 51"/>
                <a:gd name="T87" fmla="*/ 34 h 84"/>
                <a:gd name="T88" fmla="*/ 47 w 51"/>
                <a:gd name="T89" fmla="*/ 34 h 84"/>
                <a:gd name="T90" fmla="*/ 47 w 51"/>
                <a:gd name="T91" fmla="*/ 34 h 84"/>
                <a:gd name="T92" fmla="*/ 47 w 51"/>
                <a:gd name="T93" fmla="*/ 34 h 84"/>
                <a:gd name="T94" fmla="*/ 46 w 51"/>
                <a:gd name="T95" fmla="*/ 33 h 84"/>
                <a:gd name="T96" fmla="*/ 43 w 51"/>
                <a:gd name="T97" fmla="*/ 30 h 84"/>
                <a:gd name="T98" fmla="*/ 41 w 51"/>
                <a:gd name="T99" fmla="*/ 28 h 84"/>
                <a:gd name="T100" fmla="*/ 35 w 51"/>
                <a:gd name="T101" fmla="*/ 25 h 84"/>
                <a:gd name="T102" fmla="*/ 30 w 51"/>
                <a:gd name="T103" fmla="*/ 21 h 84"/>
                <a:gd name="T104" fmla="*/ 24 w 51"/>
                <a:gd name="T105" fmla="*/ 17 h 84"/>
                <a:gd name="T106" fmla="*/ 14 w 51"/>
                <a:gd name="T107" fmla="*/ 12 h 84"/>
                <a:gd name="T108" fmla="*/ 7 w 51"/>
                <a:gd name="T109" fmla="*/ 7 h 84"/>
                <a:gd name="T110" fmla="*/ 1 w 51"/>
                <a:gd name="T111" fmla="*/ 4 h 84"/>
                <a:gd name="T112" fmla="*/ 0 w 51"/>
                <a:gd name="T113" fmla="*/ 3 h 84"/>
                <a:gd name="T114" fmla="*/ 1 w 51"/>
                <a:gd name="T11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84">
                  <a:moveTo>
                    <a:pt x="1" y="0"/>
                  </a:moveTo>
                  <a:lnTo>
                    <a:pt x="4" y="1"/>
                  </a:lnTo>
                  <a:lnTo>
                    <a:pt x="11" y="5"/>
                  </a:lnTo>
                  <a:lnTo>
                    <a:pt x="21" y="12"/>
                  </a:lnTo>
                  <a:lnTo>
                    <a:pt x="31" y="18"/>
                  </a:lnTo>
                  <a:lnTo>
                    <a:pt x="41" y="25"/>
                  </a:lnTo>
                  <a:lnTo>
                    <a:pt x="48" y="30"/>
                  </a:lnTo>
                  <a:lnTo>
                    <a:pt x="50" y="33"/>
                  </a:lnTo>
                  <a:lnTo>
                    <a:pt x="51" y="34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48" y="38"/>
                  </a:lnTo>
                  <a:lnTo>
                    <a:pt x="46" y="41"/>
                  </a:lnTo>
                  <a:lnTo>
                    <a:pt x="42" y="45"/>
                  </a:lnTo>
                  <a:lnTo>
                    <a:pt x="37" y="49"/>
                  </a:lnTo>
                  <a:lnTo>
                    <a:pt x="26" y="58"/>
                  </a:lnTo>
                  <a:lnTo>
                    <a:pt x="16" y="66"/>
                  </a:lnTo>
                  <a:lnTo>
                    <a:pt x="13" y="68"/>
                  </a:lnTo>
                  <a:lnTo>
                    <a:pt x="11" y="70"/>
                  </a:lnTo>
                  <a:lnTo>
                    <a:pt x="9" y="71"/>
                  </a:lnTo>
                  <a:lnTo>
                    <a:pt x="8" y="72"/>
                  </a:lnTo>
                  <a:lnTo>
                    <a:pt x="9" y="75"/>
                  </a:lnTo>
                  <a:lnTo>
                    <a:pt x="9" y="77"/>
                  </a:lnTo>
                  <a:lnTo>
                    <a:pt x="9" y="80"/>
                  </a:lnTo>
                  <a:lnTo>
                    <a:pt x="11" y="83"/>
                  </a:lnTo>
                  <a:lnTo>
                    <a:pt x="11" y="83"/>
                  </a:lnTo>
                  <a:lnTo>
                    <a:pt x="8" y="84"/>
                  </a:lnTo>
                  <a:lnTo>
                    <a:pt x="7" y="83"/>
                  </a:lnTo>
                  <a:lnTo>
                    <a:pt x="7" y="80"/>
                  </a:lnTo>
                  <a:lnTo>
                    <a:pt x="7" y="77"/>
                  </a:lnTo>
                  <a:lnTo>
                    <a:pt x="5" y="75"/>
                  </a:lnTo>
                  <a:lnTo>
                    <a:pt x="5" y="72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9" y="67"/>
                  </a:lnTo>
                  <a:lnTo>
                    <a:pt x="14" y="63"/>
                  </a:lnTo>
                  <a:lnTo>
                    <a:pt x="18" y="59"/>
                  </a:lnTo>
                  <a:lnTo>
                    <a:pt x="30" y="50"/>
                  </a:lnTo>
                  <a:lnTo>
                    <a:pt x="41" y="42"/>
                  </a:lnTo>
                  <a:lnTo>
                    <a:pt x="43" y="39"/>
                  </a:lnTo>
                  <a:lnTo>
                    <a:pt x="46" y="37"/>
                  </a:lnTo>
                  <a:lnTo>
                    <a:pt x="47" y="35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6" y="33"/>
                  </a:lnTo>
                  <a:lnTo>
                    <a:pt x="43" y="30"/>
                  </a:lnTo>
                  <a:lnTo>
                    <a:pt x="41" y="28"/>
                  </a:lnTo>
                  <a:lnTo>
                    <a:pt x="35" y="25"/>
                  </a:lnTo>
                  <a:lnTo>
                    <a:pt x="30" y="21"/>
                  </a:lnTo>
                  <a:lnTo>
                    <a:pt x="24" y="17"/>
                  </a:lnTo>
                  <a:lnTo>
                    <a:pt x="14" y="12"/>
                  </a:lnTo>
                  <a:lnTo>
                    <a:pt x="7" y="7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198"/>
            <p:cNvSpPr>
              <a:spLocks noEditPoints="1"/>
            </p:cNvSpPr>
            <p:nvPr/>
          </p:nvSpPr>
          <p:spPr bwMode="auto">
            <a:xfrm>
              <a:off x="8074026" y="3843338"/>
              <a:ext cx="87313" cy="138113"/>
            </a:xfrm>
            <a:custGeom>
              <a:avLst/>
              <a:gdLst>
                <a:gd name="T0" fmla="*/ 11 w 55"/>
                <a:gd name="T1" fmla="*/ 81 h 87"/>
                <a:gd name="T2" fmla="*/ 11 w 55"/>
                <a:gd name="T3" fmla="*/ 78 h 87"/>
                <a:gd name="T4" fmla="*/ 12 w 55"/>
                <a:gd name="T5" fmla="*/ 72 h 87"/>
                <a:gd name="T6" fmla="*/ 11 w 55"/>
                <a:gd name="T7" fmla="*/ 72 h 87"/>
                <a:gd name="T8" fmla="*/ 29 w 55"/>
                <a:gd name="T9" fmla="*/ 57 h 87"/>
                <a:gd name="T10" fmla="*/ 19 w 55"/>
                <a:gd name="T11" fmla="*/ 65 h 87"/>
                <a:gd name="T12" fmla="*/ 29 w 55"/>
                <a:gd name="T13" fmla="*/ 57 h 87"/>
                <a:gd name="T14" fmla="*/ 36 w 55"/>
                <a:gd name="T15" fmla="*/ 52 h 87"/>
                <a:gd name="T16" fmla="*/ 45 w 55"/>
                <a:gd name="T17" fmla="*/ 45 h 87"/>
                <a:gd name="T18" fmla="*/ 51 w 55"/>
                <a:gd name="T19" fmla="*/ 39 h 87"/>
                <a:gd name="T20" fmla="*/ 51 w 55"/>
                <a:gd name="T21" fmla="*/ 39 h 87"/>
                <a:gd name="T22" fmla="*/ 42 w 55"/>
                <a:gd name="T23" fmla="*/ 27 h 87"/>
                <a:gd name="T24" fmla="*/ 42 w 55"/>
                <a:gd name="T25" fmla="*/ 27 h 87"/>
                <a:gd name="T26" fmla="*/ 31 w 55"/>
                <a:gd name="T27" fmla="*/ 19 h 87"/>
                <a:gd name="T28" fmla="*/ 32 w 55"/>
                <a:gd name="T29" fmla="*/ 20 h 87"/>
                <a:gd name="T30" fmla="*/ 19 w 55"/>
                <a:gd name="T31" fmla="*/ 13 h 87"/>
                <a:gd name="T32" fmla="*/ 21 w 55"/>
                <a:gd name="T33" fmla="*/ 14 h 87"/>
                <a:gd name="T34" fmla="*/ 4 w 55"/>
                <a:gd name="T35" fmla="*/ 3 h 87"/>
                <a:gd name="T36" fmla="*/ 10 w 55"/>
                <a:gd name="T37" fmla="*/ 7 h 87"/>
                <a:gd name="T38" fmla="*/ 11 w 55"/>
                <a:gd name="T39" fmla="*/ 7 h 87"/>
                <a:gd name="T40" fmla="*/ 3 w 55"/>
                <a:gd name="T41" fmla="*/ 0 h 87"/>
                <a:gd name="T42" fmla="*/ 6 w 55"/>
                <a:gd name="T43" fmla="*/ 1 h 87"/>
                <a:gd name="T44" fmla="*/ 8 w 55"/>
                <a:gd name="T45" fmla="*/ 2 h 87"/>
                <a:gd name="T46" fmla="*/ 15 w 55"/>
                <a:gd name="T47" fmla="*/ 6 h 87"/>
                <a:gd name="T48" fmla="*/ 25 w 55"/>
                <a:gd name="T49" fmla="*/ 13 h 87"/>
                <a:gd name="T50" fmla="*/ 45 w 55"/>
                <a:gd name="T51" fmla="*/ 26 h 87"/>
                <a:gd name="T52" fmla="*/ 54 w 55"/>
                <a:gd name="T53" fmla="*/ 34 h 87"/>
                <a:gd name="T54" fmla="*/ 55 w 55"/>
                <a:gd name="T55" fmla="*/ 35 h 87"/>
                <a:gd name="T56" fmla="*/ 55 w 55"/>
                <a:gd name="T57" fmla="*/ 37 h 87"/>
                <a:gd name="T58" fmla="*/ 55 w 55"/>
                <a:gd name="T59" fmla="*/ 37 h 87"/>
                <a:gd name="T60" fmla="*/ 53 w 55"/>
                <a:gd name="T61" fmla="*/ 41 h 87"/>
                <a:gd name="T62" fmla="*/ 46 w 55"/>
                <a:gd name="T63" fmla="*/ 48 h 87"/>
                <a:gd name="T64" fmla="*/ 29 w 55"/>
                <a:gd name="T65" fmla="*/ 61 h 87"/>
                <a:gd name="T66" fmla="*/ 16 w 55"/>
                <a:gd name="T67" fmla="*/ 72 h 87"/>
                <a:gd name="T68" fmla="*/ 14 w 55"/>
                <a:gd name="T69" fmla="*/ 74 h 87"/>
                <a:gd name="T70" fmla="*/ 14 w 55"/>
                <a:gd name="T71" fmla="*/ 79 h 87"/>
                <a:gd name="T72" fmla="*/ 15 w 55"/>
                <a:gd name="T73" fmla="*/ 83 h 87"/>
                <a:gd name="T74" fmla="*/ 8 w 55"/>
                <a:gd name="T75" fmla="*/ 87 h 87"/>
                <a:gd name="T76" fmla="*/ 8 w 55"/>
                <a:gd name="T77" fmla="*/ 86 h 87"/>
                <a:gd name="T78" fmla="*/ 8 w 55"/>
                <a:gd name="T79" fmla="*/ 81 h 87"/>
                <a:gd name="T80" fmla="*/ 7 w 55"/>
                <a:gd name="T81" fmla="*/ 74 h 87"/>
                <a:gd name="T82" fmla="*/ 7 w 55"/>
                <a:gd name="T83" fmla="*/ 73 h 87"/>
                <a:gd name="T84" fmla="*/ 8 w 55"/>
                <a:gd name="T85" fmla="*/ 70 h 87"/>
                <a:gd name="T86" fmla="*/ 12 w 55"/>
                <a:gd name="T87" fmla="*/ 68 h 87"/>
                <a:gd name="T88" fmla="*/ 21 w 55"/>
                <a:gd name="T89" fmla="*/ 60 h 87"/>
                <a:gd name="T90" fmla="*/ 44 w 55"/>
                <a:gd name="T91" fmla="*/ 43 h 87"/>
                <a:gd name="T92" fmla="*/ 48 w 55"/>
                <a:gd name="T93" fmla="*/ 37 h 87"/>
                <a:gd name="T94" fmla="*/ 48 w 55"/>
                <a:gd name="T95" fmla="*/ 36 h 87"/>
                <a:gd name="T96" fmla="*/ 42 w 55"/>
                <a:gd name="T97" fmla="*/ 31 h 87"/>
                <a:gd name="T98" fmla="*/ 32 w 55"/>
                <a:gd name="T99" fmla="*/ 24 h 87"/>
                <a:gd name="T100" fmla="*/ 17 w 55"/>
                <a:gd name="T101" fmla="*/ 15 h 87"/>
                <a:gd name="T102" fmla="*/ 4 w 55"/>
                <a:gd name="T103" fmla="*/ 7 h 87"/>
                <a:gd name="T104" fmla="*/ 0 w 55"/>
                <a:gd name="T105" fmla="*/ 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5" h="87">
                  <a:moveTo>
                    <a:pt x="11" y="78"/>
                  </a:moveTo>
                  <a:lnTo>
                    <a:pt x="11" y="81"/>
                  </a:lnTo>
                  <a:lnTo>
                    <a:pt x="11" y="81"/>
                  </a:lnTo>
                  <a:lnTo>
                    <a:pt x="11" y="78"/>
                  </a:lnTo>
                  <a:close/>
                  <a:moveTo>
                    <a:pt x="14" y="70"/>
                  </a:moveTo>
                  <a:lnTo>
                    <a:pt x="12" y="72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4" y="70"/>
                  </a:lnTo>
                  <a:close/>
                  <a:moveTo>
                    <a:pt x="29" y="57"/>
                  </a:moveTo>
                  <a:lnTo>
                    <a:pt x="23" y="62"/>
                  </a:lnTo>
                  <a:lnTo>
                    <a:pt x="19" y="65"/>
                  </a:lnTo>
                  <a:lnTo>
                    <a:pt x="28" y="58"/>
                  </a:lnTo>
                  <a:lnTo>
                    <a:pt x="29" y="57"/>
                  </a:lnTo>
                  <a:close/>
                  <a:moveTo>
                    <a:pt x="45" y="45"/>
                  </a:moveTo>
                  <a:lnTo>
                    <a:pt x="36" y="52"/>
                  </a:lnTo>
                  <a:lnTo>
                    <a:pt x="38" y="49"/>
                  </a:lnTo>
                  <a:lnTo>
                    <a:pt x="45" y="45"/>
                  </a:lnTo>
                  <a:close/>
                  <a:moveTo>
                    <a:pt x="51" y="37"/>
                  </a:moveTo>
                  <a:lnTo>
                    <a:pt x="51" y="39"/>
                  </a:lnTo>
                  <a:lnTo>
                    <a:pt x="50" y="40"/>
                  </a:lnTo>
                  <a:lnTo>
                    <a:pt x="51" y="39"/>
                  </a:lnTo>
                  <a:lnTo>
                    <a:pt x="51" y="37"/>
                  </a:lnTo>
                  <a:close/>
                  <a:moveTo>
                    <a:pt x="42" y="27"/>
                  </a:moveTo>
                  <a:lnTo>
                    <a:pt x="44" y="28"/>
                  </a:lnTo>
                  <a:lnTo>
                    <a:pt x="42" y="27"/>
                  </a:lnTo>
                  <a:lnTo>
                    <a:pt x="42" y="27"/>
                  </a:lnTo>
                  <a:close/>
                  <a:moveTo>
                    <a:pt x="31" y="19"/>
                  </a:moveTo>
                  <a:lnTo>
                    <a:pt x="33" y="20"/>
                  </a:lnTo>
                  <a:lnTo>
                    <a:pt x="32" y="20"/>
                  </a:lnTo>
                  <a:lnTo>
                    <a:pt x="31" y="19"/>
                  </a:lnTo>
                  <a:close/>
                  <a:moveTo>
                    <a:pt x="19" y="13"/>
                  </a:moveTo>
                  <a:lnTo>
                    <a:pt x="24" y="15"/>
                  </a:lnTo>
                  <a:lnTo>
                    <a:pt x="21" y="14"/>
                  </a:lnTo>
                  <a:lnTo>
                    <a:pt x="19" y="13"/>
                  </a:lnTo>
                  <a:close/>
                  <a:moveTo>
                    <a:pt x="4" y="3"/>
                  </a:moveTo>
                  <a:lnTo>
                    <a:pt x="4" y="3"/>
                  </a:lnTo>
                  <a:lnTo>
                    <a:pt x="10" y="7"/>
                  </a:lnTo>
                  <a:lnTo>
                    <a:pt x="15" y="10"/>
                  </a:lnTo>
                  <a:lnTo>
                    <a:pt x="11" y="7"/>
                  </a:lnTo>
                  <a:lnTo>
                    <a:pt x="4" y="3"/>
                  </a:lnTo>
                  <a:close/>
                  <a:moveTo>
                    <a:pt x="3" y="0"/>
                  </a:moveTo>
                  <a:lnTo>
                    <a:pt x="4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2"/>
                  </a:lnTo>
                  <a:lnTo>
                    <a:pt x="11" y="3"/>
                  </a:lnTo>
                  <a:lnTo>
                    <a:pt x="15" y="6"/>
                  </a:lnTo>
                  <a:lnTo>
                    <a:pt x="20" y="9"/>
                  </a:lnTo>
                  <a:lnTo>
                    <a:pt x="25" y="13"/>
                  </a:lnTo>
                  <a:lnTo>
                    <a:pt x="36" y="19"/>
                  </a:lnTo>
                  <a:lnTo>
                    <a:pt x="45" y="26"/>
                  </a:lnTo>
                  <a:lnTo>
                    <a:pt x="53" y="31"/>
                  </a:lnTo>
                  <a:lnTo>
                    <a:pt x="54" y="34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6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4" y="40"/>
                  </a:lnTo>
                  <a:lnTo>
                    <a:pt x="53" y="41"/>
                  </a:lnTo>
                  <a:lnTo>
                    <a:pt x="50" y="44"/>
                  </a:lnTo>
                  <a:lnTo>
                    <a:pt x="46" y="48"/>
                  </a:lnTo>
                  <a:lnTo>
                    <a:pt x="41" y="52"/>
                  </a:lnTo>
                  <a:lnTo>
                    <a:pt x="29" y="61"/>
                  </a:lnTo>
                  <a:lnTo>
                    <a:pt x="19" y="69"/>
                  </a:lnTo>
                  <a:lnTo>
                    <a:pt x="16" y="72"/>
                  </a:lnTo>
                  <a:lnTo>
                    <a:pt x="15" y="73"/>
                  </a:lnTo>
                  <a:lnTo>
                    <a:pt x="14" y="74"/>
                  </a:lnTo>
                  <a:lnTo>
                    <a:pt x="14" y="77"/>
                  </a:lnTo>
                  <a:lnTo>
                    <a:pt x="14" y="79"/>
                  </a:lnTo>
                  <a:lnTo>
                    <a:pt x="15" y="82"/>
                  </a:lnTo>
                  <a:lnTo>
                    <a:pt x="15" y="83"/>
                  </a:lnTo>
                  <a:lnTo>
                    <a:pt x="17" y="86"/>
                  </a:lnTo>
                  <a:lnTo>
                    <a:pt x="8" y="87"/>
                  </a:lnTo>
                  <a:lnTo>
                    <a:pt x="8" y="86"/>
                  </a:lnTo>
                  <a:lnTo>
                    <a:pt x="8" y="86"/>
                  </a:lnTo>
                  <a:lnTo>
                    <a:pt x="8" y="85"/>
                  </a:lnTo>
                  <a:lnTo>
                    <a:pt x="8" y="81"/>
                  </a:lnTo>
                  <a:lnTo>
                    <a:pt x="7" y="77"/>
                  </a:lnTo>
                  <a:lnTo>
                    <a:pt x="7" y="74"/>
                  </a:lnTo>
                  <a:lnTo>
                    <a:pt x="8" y="74"/>
                  </a:lnTo>
                  <a:lnTo>
                    <a:pt x="7" y="73"/>
                  </a:lnTo>
                  <a:lnTo>
                    <a:pt x="7" y="72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2" y="68"/>
                  </a:lnTo>
                  <a:lnTo>
                    <a:pt x="16" y="64"/>
                  </a:lnTo>
                  <a:lnTo>
                    <a:pt x="21" y="60"/>
                  </a:lnTo>
                  <a:lnTo>
                    <a:pt x="33" y="51"/>
                  </a:lnTo>
                  <a:lnTo>
                    <a:pt x="44" y="43"/>
                  </a:lnTo>
                  <a:lnTo>
                    <a:pt x="45" y="40"/>
                  </a:lnTo>
                  <a:lnTo>
                    <a:pt x="48" y="37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6" y="34"/>
                  </a:lnTo>
                  <a:lnTo>
                    <a:pt x="42" y="31"/>
                  </a:lnTo>
                  <a:lnTo>
                    <a:pt x="37" y="28"/>
                  </a:lnTo>
                  <a:lnTo>
                    <a:pt x="32" y="24"/>
                  </a:lnTo>
                  <a:lnTo>
                    <a:pt x="27" y="20"/>
                  </a:lnTo>
                  <a:lnTo>
                    <a:pt x="17" y="15"/>
                  </a:lnTo>
                  <a:lnTo>
                    <a:pt x="10" y="10"/>
                  </a:lnTo>
                  <a:lnTo>
                    <a:pt x="4" y="7"/>
                  </a:lnTo>
                  <a:lnTo>
                    <a:pt x="2" y="6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199"/>
            <p:cNvSpPr>
              <a:spLocks/>
            </p:cNvSpPr>
            <p:nvPr/>
          </p:nvSpPr>
          <p:spPr bwMode="auto">
            <a:xfrm>
              <a:off x="8086726" y="3959226"/>
              <a:ext cx="14288" cy="14288"/>
            </a:xfrm>
            <a:custGeom>
              <a:avLst/>
              <a:gdLst>
                <a:gd name="T0" fmla="*/ 3 w 9"/>
                <a:gd name="T1" fmla="*/ 0 h 9"/>
                <a:gd name="T2" fmla="*/ 9 w 9"/>
                <a:gd name="T3" fmla="*/ 8 h 9"/>
                <a:gd name="T4" fmla="*/ 7 w 9"/>
                <a:gd name="T5" fmla="*/ 9 h 9"/>
                <a:gd name="T6" fmla="*/ 0 w 9"/>
                <a:gd name="T7" fmla="*/ 1 h 9"/>
                <a:gd name="T8" fmla="*/ 3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3" y="0"/>
                  </a:moveTo>
                  <a:lnTo>
                    <a:pt x="9" y="8"/>
                  </a:lnTo>
                  <a:lnTo>
                    <a:pt x="7" y="9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200"/>
            <p:cNvSpPr>
              <a:spLocks/>
            </p:cNvSpPr>
            <p:nvPr/>
          </p:nvSpPr>
          <p:spPr bwMode="auto">
            <a:xfrm>
              <a:off x="8085138" y="3954463"/>
              <a:ext cx="20638" cy="23813"/>
            </a:xfrm>
            <a:custGeom>
              <a:avLst/>
              <a:gdLst>
                <a:gd name="T0" fmla="*/ 4 w 13"/>
                <a:gd name="T1" fmla="*/ 0 h 15"/>
                <a:gd name="T2" fmla="*/ 13 w 13"/>
                <a:gd name="T3" fmla="*/ 11 h 15"/>
                <a:gd name="T4" fmla="*/ 8 w 13"/>
                <a:gd name="T5" fmla="*/ 15 h 15"/>
                <a:gd name="T6" fmla="*/ 0 w 13"/>
                <a:gd name="T7" fmla="*/ 5 h 15"/>
                <a:gd name="T8" fmla="*/ 0 w 13"/>
                <a:gd name="T9" fmla="*/ 4 h 15"/>
                <a:gd name="T10" fmla="*/ 4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4" y="0"/>
                  </a:moveTo>
                  <a:lnTo>
                    <a:pt x="13" y="11"/>
                  </a:lnTo>
                  <a:lnTo>
                    <a:pt x="8" y="15"/>
                  </a:lnTo>
                  <a:lnTo>
                    <a:pt x="0" y="5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201"/>
            <p:cNvSpPr>
              <a:spLocks/>
            </p:cNvSpPr>
            <p:nvPr/>
          </p:nvSpPr>
          <p:spPr bwMode="auto">
            <a:xfrm>
              <a:off x="8091488" y="3954463"/>
              <a:ext cx="15875" cy="7938"/>
            </a:xfrm>
            <a:custGeom>
              <a:avLst/>
              <a:gdLst>
                <a:gd name="T0" fmla="*/ 1 w 10"/>
                <a:gd name="T1" fmla="*/ 0 h 5"/>
                <a:gd name="T2" fmla="*/ 10 w 10"/>
                <a:gd name="T3" fmla="*/ 2 h 5"/>
                <a:gd name="T4" fmla="*/ 9 w 10"/>
                <a:gd name="T5" fmla="*/ 5 h 5"/>
                <a:gd name="T6" fmla="*/ 0 w 10"/>
                <a:gd name="T7" fmla="*/ 3 h 5"/>
                <a:gd name="T8" fmla="*/ 1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1" y="0"/>
                  </a:moveTo>
                  <a:lnTo>
                    <a:pt x="10" y="2"/>
                  </a:lnTo>
                  <a:lnTo>
                    <a:pt x="9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202"/>
            <p:cNvSpPr>
              <a:spLocks noEditPoints="1"/>
            </p:cNvSpPr>
            <p:nvPr/>
          </p:nvSpPr>
          <p:spPr bwMode="auto">
            <a:xfrm>
              <a:off x="8089901" y="3951288"/>
              <a:ext cx="22225" cy="14288"/>
            </a:xfrm>
            <a:custGeom>
              <a:avLst/>
              <a:gdLst>
                <a:gd name="T0" fmla="*/ 4 w 14"/>
                <a:gd name="T1" fmla="*/ 4 h 9"/>
                <a:gd name="T2" fmla="*/ 4 w 14"/>
                <a:gd name="T3" fmla="*/ 4 h 9"/>
                <a:gd name="T4" fmla="*/ 10 w 14"/>
                <a:gd name="T5" fmla="*/ 5 h 9"/>
                <a:gd name="T6" fmla="*/ 4 w 14"/>
                <a:gd name="T7" fmla="*/ 4 h 9"/>
                <a:gd name="T8" fmla="*/ 1 w 14"/>
                <a:gd name="T9" fmla="*/ 0 h 9"/>
                <a:gd name="T10" fmla="*/ 14 w 14"/>
                <a:gd name="T11" fmla="*/ 4 h 9"/>
                <a:gd name="T12" fmla="*/ 11 w 14"/>
                <a:gd name="T13" fmla="*/ 9 h 9"/>
                <a:gd name="T14" fmla="*/ 1 w 14"/>
                <a:gd name="T15" fmla="*/ 6 h 9"/>
                <a:gd name="T16" fmla="*/ 0 w 14"/>
                <a:gd name="T17" fmla="*/ 6 h 9"/>
                <a:gd name="T18" fmla="*/ 1 w 14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9">
                  <a:moveTo>
                    <a:pt x="4" y="4"/>
                  </a:moveTo>
                  <a:lnTo>
                    <a:pt x="4" y="4"/>
                  </a:lnTo>
                  <a:lnTo>
                    <a:pt x="10" y="5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4" y="4"/>
                  </a:lnTo>
                  <a:lnTo>
                    <a:pt x="11" y="9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203"/>
            <p:cNvSpPr>
              <a:spLocks/>
            </p:cNvSpPr>
            <p:nvPr/>
          </p:nvSpPr>
          <p:spPr bwMode="auto">
            <a:xfrm>
              <a:off x="7939088" y="3771901"/>
              <a:ext cx="74613" cy="120650"/>
            </a:xfrm>
            <a:custGeom>
              <a:avLst/>
              <a:gdLst>
                <a:gd name="T0" fmla="*/ 7 w 47"/>
                <a:gd name="T1" fmla="*/ 0 h 76"/>
                <a:gd name="T2" fmla="*/ 9 w 47"/>
                <a:gd name="T3" fmla="*/ 3 h 76"/>
                <a:gd name="T4" fmla="*/ 4 w 47"/>
                <a:gd name="T5" fmla="*/ 9 h 76"/>
                <a:gd name="T6" fmla="*/ 6 w 47"/>
                <a:gd name="T7" fmla="*/ 16 h 76"/>
                <a:gd name="T8" fmla="*/ 7 w 47"/>
                <a:gd name="T9" fmla="*/ 25 h 76"/>
                <a:gd name="T10" fmla="*/ 9 w 47"/>
                <a:gd name="T11" fmla="*/ 38 h 76"/>
                <a:gd name="T12" fmla="*/ 13 w 47"/>
                <a:gd name="T13" fmla="*/ 52 h 76"/>
                <a:gd name="T14" fmla="*/ 17 w 47"/>
                <a:gd name="T15" fmla="*/ 64 h 76"/>
                <a:gd name="T16" fmla="*/ 20 w 47"/>
                <a:gd name="T17" fmla="*/ 72 h 76"/>
                <a:gd name="T18" fmla="*/ 21 w 47"/>
                <a:gd name="T19" fmla="*/ 73 h 76"/>
                <a:gd name="T20" fmla="*/ 23 w 47"/>
                <a:gd name="T21" fmla="*/ 73 h 76"/>
                <a:gd name="T22" fmla="*/ 25 w 47"/>
                <a:gd name="T23" fmla="*/ 73 h 76"/>
                <a:gd name="T24" fmla="*/ 28 w 47"/>
                <a:gd name="T25" fmla="*/ 72 h 76"/>
                <a:gd name="T26" fmla="*/ 30 w 47"/>
                <a:gd name="T27" fmla="*/ 69 h 76"/>
                <a:gd name="T28" fmla="*/ 33 w 47"/>
                <a:gd name="T29" fmla="*/ 67 h 76"/>
                <a:gd name="T30" fmla="*/ 36 w 47"/>
                <a:gd name="T31" fmla="*/ 64 h 76"/>
                <a:gd name="T32" fmla="*/ 38 w 47"/>
                <a:gd name="T33" fmla="*/ 62 h 76"/>
                <a:gd name="T34" fmla="*/ 41 w 47"/>
                <a:gd name="T35" fmla="*/ 59 h 76"/>
                <a:gd name="T36" fmla="*/ 44 w 47"/>
                <a:gd name="T37" fmla="*/ 56 h 76"/>
                <a:gd name="T38" fmla="*/ 44 w 47"/>
                <a:gd name="T39" fmla="*/ 55 h 76"/>
                <a:gd name="T40" fmla="*/ 45 w 47"/>
                <a:gd name="T41" fmla="*/ 55 h 76"/>
                <a:gd name="T42" fmla="*/ 45 w 47"/>
                <a:gd name="T43" fmla="*/ 55 h 76"/>
                <a:gd name="T44" fmla="*/ 47 w 47"/>
                <a:gd name="T45" fmla="*/ 56 h 76"/>
                <a:gd name="T46" fmla="*/ 46 w 47"/>
                <a:gd name="T47" fmla="*/ 58 h 76"/>
                <a:gd name="T48" fmla="*/ 45 w 47"/>
                <a:gd name="T49" fmla="*/ 59 h 76"/>
                <a:gd name="T50" fmla="*/ 44 w 47"/>
                <a:gd name="T51" fmla="*/ 62 h 76"/>
                <a:gd name="T52" fmla="*/ 41 w 47"/>
                <a:gd name="T53" fmla="*/ 64 h 76"/>
                <a:gd name="T54" fmla="*/ 38 w 47"/>
                <a:gd name="T55" fmla="*/ 67 h 76"/>
                <a:gd name="T56" fmla="*/ 34 w 47"/>
                <a:gd name="T57" fmla="*/ 71 h 76"/>
                <a:gd name="T58" fmla="*/ 30 w 47"/>
                <a:gd name="T59" fmla="*/ 73 h 76"/>
                <a:gd name="T60" fmla="*/ 27 w 47"/>
                <a:gd name="T61" fmla="*/ 76 h 76"/>
                <a:gd name="T62" fmla="*/ 23 w 47"/>
                <a:gd name="T63" fmla="*/ 76 h 76"/>
                <a:gd name="T64" fmla="*/ 23 w 47"/>
                <a:gd name="T65" fmla="*/ 76 h 76"/>
                <a:gd name="T66" fmla="*/ 20 w 47"/>
                <a:gd name="T67" fmla="*/ 76 h 76"/>
                <a:gd name="T68" fmla="*/ 17 w 47"/>
                <a:gd name="T69" fmla="*/ 73 h 76"/>
                <a:gd name="T70" fmla="*/ 15 w 47"/>
                <a:gd name="T71" fmla="*/ 65 h 76"/>
                <a:gd name="T72" fmla="*/ 11 w 47"/>
                <a:gd name="T73" fmla="*/ 52 h 76"/>
                <a:gd name="T74" fmla="*/ 7 w 47"/>
                <a:gd name="T75" fmla="*/ 38 h 76"/>
                <a:gd name="T76" fmla="*/ 4 w 47"/>
                <a:gd name="T77" fmla="*/ 27 h 76"/>
                <a:gd name="T78" fmla="*/ 3 w 47"/>
                <a:gd name="T79" fmla="*/ 18 h 76"/>
                <a:gd name="T80" fmla="*/ 2 w 47"/>
                <a:gd name="T81" fmla="*/ 12 h 76"/>
                <a:gd name="T82" fmla="*/ 0 w 47"/>
                <a:gd name="T83" fmla="*/ 9 h 76"/>
                <a:gd name="T84" fmla="*/ 0 w 47"/>
                <a:gd name="T85" fmla="*/ 9 h 76"/>
                <a:gd name="T86" fmla="*/ 7 w 47"/>
                <a:gd name="T8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76">
                  <a:moveTo>
                    <a:pt x="7" y="0"/>
                  </a:moveTo>
                  <a:lnTo>
                    <a:pt x="9" y="3"/>
                  </a:lnTo>
                  <a:lnTo>
                    <a:pt x="4" y="9"/>
                  </a:lnTo>
                  <a:lnTo>
                    <a:pt x="6" y="16"/>
                  </a:lnTo>
                  <a:lnTo>
                    <a:pt x="7" y="25"/>
                  </a:lnTo>
                  <a:lnTo>
                    <a:pt x="9" y="38"/>
                  </a:lnTo>
                  <a:lnTo>
                    <a:pt x="13" y="52"/>
                  </a:lnTo>
                  <a:lnTo>
                    <a:pt x="17" y="64"/>
                  </a:lnTo>
                  <a:lnTo>
                    <a:pt x="20" y="72"/>
                  </a:lnTo>
                  <a:lnTo>
                    <a:pt x="21" y="73"/>
                  </a:lnTo>
                  <a:lnTo>
                    <a:pt x="23" y="73"/>
                  </a:lnTo>
                  <a:lnTo>
                    <a:pt x="25" y="73"/>
                  </a:lnTo>
                  <a:lnTo>
                    <a:pt x="28" y="72"/>
                  </a:lnTo>
                  <a:lnTo>
                    <a:pt x="30" y="69"/>
                  </a:lnTo>
                  <a:lnTo>
                    <a:pt x="33" y="67"/>
                  </a:lnTo>
                  <a:lnTo>
                    <a:pt x="36" y="64"/>
                  </a:lnTo>
                  <a:lnTo>
                    <a:pt x="38" y="62"/>
                  </a:lnTo>
                  <a:lnTo>
                    <a:pt x="41" y="59"/>
                  </a:lnTo>
                  <a:lnTo>
                    <a:pt x="44" y="56"/>
                  </a:lnTo>
                  <a:lnTo>
                    <a:pt x="44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7" y="56"/>
                  </a:lnTo>
                  <a:lnTo>
                    <a:pt x="46" y="58"/>
                  </a:lnTo>
                  <a:lnTo>
                    <a:pt x="45" y="59"/>
                  </a:lnTo>
                  <a:lnTo>
                    <a:pt x="44" y="62"/>
                  </a:lnTo>
                  <a:lnTo>
                    <a:pt x="41" y="64"/>
                  </a:lnTo>
                  <a:lnTo>
                    <a:pt x="38" y="67"/>
                  </a:lnTo>
                  <a:lnTo>
                    <a:pt x="34" y="71"/>
                  </a:lnTo>
                  <a:lnTo>
                    <a:pt x="30" y="73"/>
                  </a:lnTo>
                  <a:lnTo>
                    <a:pt x="27" y="76"/>
                  </a:lnTo>
                  <a:lnTo>
                    <a:pt x="23" y="76"/>
                  </a:lnTo>
                  <a:lnTo>
                    <a:pt x="23" y="76"/>
                  </a:lnTo>
                  <a:lnTo>
                    <a:pt x="20" y="76"/>
                  </a:lnTo>
                  <a:lnTo>
                    <a:pt x="17" y="73"/>
                  </a:lnTo>
                  <a:lnTo>
                    <a:pt x="15" y="65"/>
                  </a:lnTo>
                  <a:lnTo>
                    <a:pt x="11" y="52"/>
                  </a:lnTo>
                  <a:lnTo>
                    <a:pt x="7" y="38"/>
                  </a:lnTo>
                  <a:lnTo>
                    <a:pt x="4" y="27"/>
                  </a:lnTo>
                  <a:lnTo>
                    <a:pt x="3" y="18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204"/>
            <p:cNvSpPr>
              <a:spLocks noEditPoints="1"/>
            </p:cNvSpPr>
            <p:nvPr/>
          </p:nvSpPr>
          <p:spPr bwMode="auto">
            <a:xfrm>
              <a:off x="7937501" y="3770313"/>
              <a:ext cx="79375" cy="127000"/>
            </a:xfrm>
            <a:custGeom>
              <a:avLst/>
              <a:gdLst>
                <a:gd name="T0" fmla="*/ 18 w 50"/>
                <a:gd name="T1" fmla="*/ 74 h 80"/>
                <a:gd name="T2" fmla="*/ 20 w 50"/>
                <a:gd name="T3" fmla="*/ 74 h 80"/>
                <a:gd name="T4" fmla="*/ 41 w 50"/>
                <a:gd name="T5" fmla="*/ 64 h 80"/>
                <a:gd name="T6" fmla="*/ 35 w 50"/>
                <a:gd name="T7" fmla="*/ 69 h 80"/>
                <a:gd name="T8" fmla="*/ 29 w 50"/>
                <a:gd name="T9" fmla="*/ 74 h 80"/>
                <a:gd name="T10" fmla="*/ 29 w 50"/>
                <a:gd name="T11" fmla="*/ 74 h 80"/>
                <a:gd name="T12" fmla="*/ 35 w 50"/>
                <a:gd name="T13" fmla="*/ 69 h 80"/>
                <a:gd name="T14" fmla="*/ 41 w 50"/>
                <a:gd name="T15" fmla="*/ 64 h 80"/>
                <a:gd name="T16" fmla="*/ 45 w 50"/>
                <a:gd name="T17" fmla="*/ 60 h 80"/>
                <a:gd name="T18" fmla="*/ 46 w 50"/>
                <a:gd name="T19" fmla="*/ 59 h 80"/>
                <a:gd name="T20" fmla="*/ 3 w 50"/>
                <a:gd name="T21" fmla="*/ 10 h 80"/>
                <a:gd name="T22" fmla="*/ 3 w 50"/>
                <a:gd name="T23" fmla="*/ 10 h 80"/>
                <a:gd name="T24" fmla="*/ 8 w 50"/>
                <a:gd name="T25" fmla="*/ 4 h 80"/>
                <a:gd name="T26" fmla="*/ 12 w 50"/>
                <a:gd name="T27" fmla="*/ 2 h 80"/>
                <a:gd name="T28" fmla="*/ 8 w 50"/>
                <a:gd name="T29" fmla="*/ 17 h 80"/>
                <a:gd name="T30" fmla="*/ 13 w 50"/>
                <a:gd name="T31" fmla="*/ 38 h 80"/>
                <a:gd name="T32" fmla="*/ 20 w 50"/>
                <a:gd name="T33" fmla="*/ 65 h 80"/>
                <a:gd name="T34" fmla="*/ 24 w 50"/>
                <a:gd name="T35" fmla="*/ 73 h 80"/>
                <a:gd name="T36" fmla="*/ 24 w 50"/>
                <a:gd name="T37" fmla="*/ 73 h 80"/>
                <a:gd name="T38" fmla="*/ 25 w 50"/>
                <a:gd name="T39" fmla="*/ 73 h 80"/>
                <a:gd name="T40" fmla="*/ 30 w 50"/>
                <a:gd name="T41" fmla="*/ 69 h 80"/>
                <a:gd name="T42" fmla="*/ 37 w 50"/>
                <a:gd name="T43" fmla="*/ 64 h 80"/>
                <a:gd name="T44" fmla="*/ 42 w 50"/>
                <a:gd name="T45" fmla="*/ 59 h 80"/>
                <a:gd name="T46" fmla="*/ 45 w 50"/>
                <a:gd name="T47" fmla="*/ 55 h 80"/>
                <a:gd name="T48" fmla="*/ 45 w 50"/>
                <a:gd name="T49" fmla="*/ 55 h 80"/>
                <a:gd name="T50" fmla="*/ 45 w 50"/>
                <a:gd name="T51" fmla="*/ 56 h 80"/>
                <a:gd name="T52" fmla="*/ 46 w 50"/>
                <a:gd name="T53" fmla="*/ 56 h 80"/>
                <a:gd name="T54" fmla="*/ 50 w 50"/>
                <a:gd name="T55" fmla="*/ 57 h 80"/>
                <a:gd name="T56" fmla="*/ 48 w 50"/>
                <a:gd name="T57" fmla="*/ 60 h 80"/>
                <a:gd name="T58" fmla="*/ 46 w 50"/>
                <a:gd name="T59" fmla="*/ 63 h 80"/>
                <a:gd name="T60" fmla="*/ 41 w 50"/>
                <a:gd name="T61" fmla="*/ 69 h 80"/>
                <a:gd name="T62" fmla="*/ 33 w 50"/>
                <a:gd name="T63" fmla="*/ 76 h 80"/>
                <a:gd name="T64" fmla="*/ 24 w 50"/>
                <a:gd name="T65" fmla="*/ 80 h 80"/>
                <a:gd name="T66" fmla="*/ 21 w 50"/>
                <a:gd name="T67" fmla="*/ 78 h 80"/>
                <a:gd name="T68" fmla="*/ 17 w 50"/>
                <a:gd name="T69" fmla="*/ 76 h 80"/>
                <a:gd name="T70" fmla="*/ 14 w 50"/>
                <a:gd name="T71" fmla="*/ 68 h 80"/>
                <a:gd name="T72" fmla="*/ 7 w 50"/>
                <a:gd name="T73" fmla="*/ 39 h 80"/>
                <a:gd name="T74" fmla="*/ 1 w 50"/>
                <a:gd name="T75" fmla="*/ 17 h 80"/>
                <a:gd name="T76" fmla="*/ 0 w 50"/>
                <a:gd name="T77" fmla="*/ 11 h 80"/>
                <a:gd name="T78" fmla="*/ 0 w 50"/>
                <a:gd name="T7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" h="80">
                  <a:moveTo>
                    <a:pt x="20" y="74"/>
                  </a:moveTo>
                  <a:lnTo>
                    <a:pt x="18" y="74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0" y="74"/>
                  </a:lnTo>
                  <a:close/>
                  <a:moveTo>
                    <a:pt x="41" y="64"/>
                  </a:moveTo>
                  <a:lnTo>
                    <a:pt x="38" y="66"/>
                  </a:lnTo>
                  <a:lnTo>
                    <a:pt x="35" y="69"/>
                  </a:lnTo>
                  <a:lnTo>
                    <a:pt x="31" y="72"/>
                  </a:lnTo>
                  <a:lnTo>
                    <a:pt x="29" y="74"/>
                  </a:lnTo>
                  <a:lnTo>
                    <a:pt x="25" y="76"/>
                  </a:lnTo>
                  <a:lnTo>
                    <a:pt x="29" y="74"/>
                  </a:lnTo>
                  <a:lnTo>
                    <a:pt x="31" y="72"/>
                  </a:lnTo>
                  <a:lnTo>
                    <a:pt x="35" y="69"/>
                  </a:lnTo>
                  <a:lnTo>
                    <a:pt x="38" y="66"/>
                  </a:lnTo>
                  <a:lnTo>
                    <a:pt x="41" y="64"/>
                  </a:lnTo>
                  <a:close/>
                  <a:moveTo>
                    <a:pt x="46" y="59"/>
                  </a:moveTo>
                  <a:lnTo>
                    <a:pt x="45" y="60"/>
                  </a:lnTo>
                  <a:lnTo>
                    <a:pt x="43" y="61"/>
                  </a:lnTo>
                  <a:lnTo>
                    <a:pt x="46" y="59"/>
                  </a:lnTo>
                  <a:close/>
                  <a:moveTo>
                    <a:pt x="8" y="4"/>
                  </a:move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8" y="4"/>
                  </a:lnTo>
                  <a:close/>
                  <a:moveTo>
                    <a:pt x="8" y="0"/>
                  </a:moveTo>
                  <a:lnTo>
                    <a:pt x="12" y="2"/>
                  </a:lnTo>
                  <a:lnTo>
                    <a:pt x="7" y="11"/>
                  </a:lnTo>
                  <a:lnTo>
                    <a:pt x="8" y="17"/>
                  </a:lnTo>
                  <a:lnTo>
                    <a:pt x="10" y="27"/>
                  </a:lnTo>
                  <a:lnTo>
                    <a:pt x="13" y="38"/>
                  </a:lnTo>
                  <a:lnTo>
                    <a:pt x="16" y="52"/>
                  </a:lnTo>
                  <a:lnTo>
                    <a:pt x="20" y="65"/>
                  </a:lnTo>
                  <a:lnTo>
                    <a:pt x="22" y="72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5" y="73"/>
                  </a:lnTo>
                  <a:lnTo>
                    <a:pt x="28" y="72"/>
                  </a:lnTo>
                  <a:lnTo>
                    <a:pt x="30" y="69"/>
                  </a:lnTo>
                  <a:lnTo>
                    <a:pt x="33" y="66"/>
                  </a:lnTo>
                  <a:lnTo>
                    <a:pt x="37" y="64"/>
                  </a:lnTo>
                  <a:lnTo>
                    <a:pt x="39" y="61"/>
                  </a:lnTo>
                  <a:lnTo>
                    <a:pt x="42" y="59"/>
                  </a:lnTo>
                  <a:lnTo>
                    <a:pt x="43" y="56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6" y="56"/>
                  </a:lnTo>
                  <a:lnTo>
                    <a:pt x="47" y="55"/>
                  </a:lnTo>
                  <a:lnTo>
                    <a:pt x="50" y="57"/>
                  </a:lnTo>
                  <a:lnTo>
                    <a:pt x="50" y="59"/>
                  </a:lnTo>
                  <a:lnTo>
                    <a:pt x="48" y="60"/>
                  </a:lnTo>
                  <a:lnTo>
                    <a:pt x="47" y="61"/>
                  </a:lnTo>
                  <a:lnTo>
                    <a:pt x="46" y="63"/>
                  </a:lnTo>
                  <a:lnTo>
                    <a:pt x="43" y="65"/>
                  </a:lnTo>
                  <a:lnTo>
                    <a:pt x="41" y="69"/>
                  </a:lnTo>
                  <a:lnTo>
                    <a:pt x="37" y="72"/>
                  </a:lnTo>
                  <a:lnTo>
                    <a:pt x="33" y="76"/>
                  </a:lnTo>
                  <a:lnTo>
                    <a:pt x="29" y="78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1" y="78"/>
                  </a:lnTo>
                  <a:lnTo>
                    <a:pt x="20" y="7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4" y="68"/>
                  </a:lnTo>
                  <a:lnTo>
                    <a:pt x="10" y="55"/>
                  </a:lnTo>
                  <a:lnTo>
                    <a:pt x="7" y="39"/>
                  </a:lnTo>
                  <a:lnTo>
                    <a:pt x="4" y="26"/>
                  </a:lnTo>
                  <a:lnTo>
                    <a:pt x="1" y="1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205"/>
            <p:cNvSpPr>
              <a:spLocks/>
            </p:cNvSpPr>
            <p:nvPr/>
          </p:nvSpPr>
          <p:spPr bwMode="auto">
            <a:xfrm>
              <a:off x="7923213" y="3760788"/>
              <a:ext cx="22225" cy="30163"/>
            </a:xfrm>
            <a:custGeom>
              <a:avLst/>
              <a:gdLst>
                <a:gd name="T0" fmla="*/ 10 w 14"/>
                <a:gd name="T1" fmla="*/ 0 h 19"/>
                <a:gd name="T2" fmla="*/ 14 w 14"/>
                <a:gd name="T3" fmla="*/ 0 h 19"/>
                <a:gd name="T4" fmla="*/ 14 w 14"/>
                <a:gd name="T5" fmla="*/ 19 h 19"/>
                <a:gd name="T6" fmla="*/ 0 w 14"/>
                <a:gd name="T7" fmla="*/ 12 h 19"/>
                <a:gd name="T8" fmla="*/ 1 w 14"/>
                <a:gd name="T9" fmla="*/ 10 h 19"/>
                <a:gd name="T10" fmla="*/ 10 w 14"/>
                <a:gd name="T11" fmla="*/ 14 h 19"/>
                <a:gd name="T12" fmla="*/ 10 w 14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9">
                  <a:moveTo>
                    <a:pt x="10" y="0"/>
                  </a:moveTo>
                  <a:lnTo>
                    <a:pt x="14" y="0"/>
                  </a:lnTo>
                  <a:lnTo>
                    <a:pt x="14" y="19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10" y="1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206"/>
            <p:cNvSpPr>
              <a:spLocks noEditPoints="1"/>
            </p:cNvSpPr>
            <p:nvPr/>
          </p:nvSpPr>
          <p:spPr bwMode="auto">
            <a:xfrm>
              <a:off x="7921626" y="3757613"/>
              <a:ext cx="26988" cy="36513"/>
            </a:xfrm>
            <a:custGeom>
              <a:avLst/>
              <a:gdLst>
                <a:gd name="T0" fmla="*/ 3 w 17"/>
                <a:gd name="T1" fmla="*/ 13 h 23"/>
                <a:gd name="T2" fmla="*/ 3 w 17"/>
                <a:gd name="T3" fmla="*/ 13 h 23"/>
                <a:gd name="T4" fmla="*/ 13 w 17"/>
                <a:gd name="T5" fmla="*/ 18 h 23"/>
                <a:gd name="T6" fmla="*/ 13 w 17"/>
                <a:gd name="T7" fmla="*/ 18 h 23"/>
                <a:gd name="T8" fmla="*/ 3 w 17"/>
                <a:gd name="T9" fmla="*/ 13 h 23"/>
                <a:gd name="T10" fmla="*/ 10 w 17"/>
                <a:gd name="T11" fmla="*/ 0 h 23"/>
                <a:gd name="T12" fmla="*/ 17 w 17"/>
                <a:gd name="T13" fmla="*/ 0 h 23"/>
                <a:gd name="T14" fmla="*/ 17 w 17"/>
                <a:gd name="T15" fmla="*/ 23 h 23"/>
                <a:gd name="T16" fmla="*/ 1 w 17"/>
                <a:gd name="T17" fmla="*/ 16 h 23"/>
                <a:gd name="T18" fmla="*/ 0 w 17"/>
                <a:gd name="T19" fmla="*/ 14 h 23"/>
                <a:gd name="T20" fmla="*/ 2 w 17"/>
                <a:gd name="T21" fmla="*/ 9 h 23"/>
                <a:gd name="T22" fmla="*/ 10 w 17"/>
                <a:gd name="T23" fmla="*/ 13 h 23"/>
                <a:gd name="T24" fmla="*/ 10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3" y="13"/>
                  </a:moveTo>
                  <a:lnTo>
                    <a:pt x="3" y="13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3" y="13"/>
                  </a:lnTo>
                  <a:close/>
                  <a:moveTo>
                    <a:pt x="10" y="0"/>
                  </a:moveTo>
                  <a:lnTo>
                    <a:pt x="17" y="0"/>
                  </a:lnTo>
                  <a:lnTo>
                    <a:pt x="17" y="23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2" y="9"/>
                  </a:lnTo>
                  <a:lnTo>
                    <a:pt x="10" y="13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207"/>
            <p:cNvSpPr>
              <a:spLocks/>
            </p:cNvSpPr>
            <p:nvPr/>
          </p:nvSpPr>
          <p:spPr bwMode="auto">
            <a:xfrm>
              <a:off x="7997826" y="3984626"/>
              <a:ext cx="26988" cy="242888"/>
            </a:xfrm>
            <a:custGeom>
              <a:avLst/>
              <a:gdLst>
                <a:gd name="T0" fmla="*/ 10 w 17"/>
                <a:gd name="T1" fmla="*/ 0 h 153"/>
                <a:gd name="T2" fmla="*/ 17 w 17"/>
                <a:gd name="T3" fmla="*/ 153 h 153"/>
                <a:gd name="T4" fmla="*/ 0 w 17"/>
                <a:gd name="T5" fmla="*/ 153 h 153"/>
                <a:gd name="T6" fmla="*/ 0 w 17"/>
                <a:gd name="T7" fmla="*/ 149 h 153"/>
                <a:gd name="T8" fmla="*/ 14 w 17"/>
                <a:gd name="T9" fmla="*/ 149 h 153"/>
                <a:gd name="T10" fmla="*/ 8 w 17"/>
                <a:gd name="T11" fmla="*/ 1 h 153"/>
                <a:gd name="T12" fmla="*/ 10 w 17"/>
                <a:gd name="T13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53">
                  <a:moveTo>
                    <a:pt x="10" y="0"/>
                  </a:moveTo>
                  <a:lnTo>
                    <a:pt x="17" y="153"/>
                  </a:lnTo>
                  <a:lnTo>
                    <a:pt x="0" y="153"/>
                  </a:lnTo>
                  <a:lnTo>
                    <a:pt x="0" y="149"/>
                  </a:lnTo>
                  <a:lnTo>
                    <a:pt x="14" y="149"/>
                  </a:lnTo>
                  <a:lnTo>
                    <a:pt x="8" y="1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208"/>
            <p:cNvSpPr>
              <a:spLocks noEditPoints="1"/>
            </p:cNvSpPr>
            <p:nvPr/>
          </p:nvSpPr>
          <p:spPr bwMode="auto">
            <a:xfrm>
              <a:off x="7996238" y="3981451"/>
              <a:ext cx="30163" cy="247650"/>
            </a:xfrm>
            <a:custGeom>
              <a:avLst/>
              <a:gdLst>
                <a:gd name="T0" fmla="*/ 2 w 19"/>
                <a:gd name="T1" fmla="*/ 153 h 156"/>
                <a:gd name="T2" fmla="*/ 2 w 19"/>
                <a:gd name="T3" fmla="*/ 153 h 156"/>
                <a:gd name="T4" fmla="*/ 17 w 19"/>
                <a:gd name="T5" fmla="*/ 153 h 156"/>
                <a:gd name="T6" fmla="*/ 2 w 19"/>
                <a:gd name="T7" fmla="*/ 153 h 156"/>
                <a:gd name="T8" fmla="*/ 13 w 19"/>
                <a:gd name="T9" fmla="*/ 0 h 156"/>
                <a:gd name="T10" fmla="*/ 19 w 19"/>
                <a:gd name="T11" fmla="*/ 156 h 156"/>
                <a:gd name="T12" fmla="*/ 0 w 19"/>
                <a:gd name="T13" fmla="*/ 156 h 156"/>
                <a:gd name="T14" fmla="*/ 0 w 19"/>
                <a:gd name="T15" fmla="*/ 149 h 156"/>
                <a:gd name="T16" fmla="*/ 13 w 19"/>
                <a:gd name="T17" fmla="*/ 149 h 156"/>
                <a:gd name="T18" fmla="*/ 6 w 19"/>
                <a:gd name="T19" fmla="*/ 0 h 156"/>
                <a:gd name="T20" fmla="*/ 13 w 1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56">
                  <a:moveTo>
                    <a:pt x="2" y="153"/>
                  </a:moveTo>
                  <a:lnTo>
                    <a:pt x="2" y="153"/>
                  </a:lnTo>
                  <a:lnTo>
                    <a:pt x="17" y="153"/>
                  </a:lnTo>
                  <a:lnTo>
                    <a:pt x="2" y="153"/>
                  </a:lnTo>
                  <a:close/>
                  <a:moveTo>
                    <a:pt x="13" y="0"/>
                  </a:moveTo>
                  <a:lnTo>
                    <a:pt x="19" y="156"/>
                  </a:lnTo>
                  <a:lnTo>
                    <a:pt x="0" y="156"/>
                  </a:lnTo>
                  <a:lnTo>
                    <a:pt x="0" y="149"/>
                  </a:lnTo>
                  <a:lnTo>
                    <a:pt x="13" y="149"/>
                  </a:lnTo>
                  <a:lnTo>
                    <a:pt x="6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209"/>
            <p:cNvSpPr>
              <a:spLocks/>
            </p:cNvSpPr>
            <p:nvPr/>
          </p:nvSpPr>
          <p:spPr bwMode="auto">
            <a:xfrm>
              <a:off x="8035926" y="3992563"/>
              <a:ext cx="42863" cy="234950"/>
            </a:xfrm>
            <a:custGeom>
              <a:avLst/>
              <a:gdLst>
                <a:gd name="T0" fmla="*/ 3 w 27"/>
                <a:gd name="T1" fmla="*/ 0 h 148"/>
                <a:gd name="T2" fmla="*/ 13 w 27"/>
                <a:gd name="T3" fmla="*/ 144 h 148"/>
                <a:gd name="T4" fmla="*/ 27 w 27"/>
                <a:gd name="T5" fmla="*/ 144 h 148"/>
                <a:gd name="T6" fmla="*/ 27 w 27"/>
                <a:gd name="T7" fmla="*/ 148 h 148"/>
                <a:gd name="T8" fmla="*/ 10 w 27"/>
                <a:gd name="T9" fmla="*/ 148 h 148"/>
                <a:gd name="T10" fmla="*/ 0 w 27"/>
                <a:gd name="T11" fmla="*/ 0 h 148"/>
                <a:gd name="T12" fmla="*/ 3 w 27"/>
                <a:gd name="T1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48">
                  <a:moveTo>
                    <a:pt x="3" y="0"/>
                  </a:moveTo>
                  <a:lnTo>
                    <a:pt x="13" y="144"/>
                  </a:lnTo>
                  <a:lnTo>
                    <a:pt x="27" y="144"/>
                  </a:lnTo>
                  <a:lnTo>
                    <a:pt x="27" y="148"/>
                  </a:lnTo>
                  <a:lnTo>
                    <a:pt x="10" y="148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210"/>
            <p:cNvSpPr>
              <a:spLocks noEditPoints="1"/>
            </p:cNvSpPr>
            <p:nvPr/>
          </p:nvSpPr>
          <p:spPr bwMode="auto">
            <a:xfrm>
              <a:off x="8032751" y="3989388"/>
              <a:ext cx="47625" cy="239713"/>
            </a:xfrm>
            <a:custGeom>
              <a:avLst/>
              <a:gdLst>
                <a:gd name="T0" fmla="*/ 13 w 30"/>
                <a:gd name="T1" fmla="*/ 148 h 151"/>
                <a:gd name="T2" fmla="*/ 13 w 30"/>
                <a:gd name="T3" fmla="*/ 148 h 151"/>
                <a:gd name="T4" fmla="*/ 28 w 30"/>
                <a:gd name="T5" fmla="*/ 148 h 151"/>
                <a:gd name="T6" fmla="*/ 13 w 30"/>
                <a:gd name="T7" fmla="*/ 148 h 151"/>
                <a:gd name="T8" fmla="*/ 7 w 30"/>
                <a:gd name="T9" fmla="*/ 0 h 151"/>
                <a:gd name="T10" fmla="*/ 16 w 30"/>
                <a:gd name="T11" fmla="*/ 144 h 151"/>
                <a:gd name="T12" fmla="*/ 30 w 30"/>
                <a:gd name="T13" fmla="*/ 144 h 151"/>
                <a:gd name="T14" fmla="*/ 30 w 30"/>
                <a:gd name="T15" fmla="*/ 151 h 151"/>
                <a:gd name="T16" fmla="*/ 9 w 30"/>
                <a:gd name="T17" fmla="*/ 151 h 151"/>
                <a:gd name="T18" fmla="*/ 0 w 30"/>
                <a:gd name="T19" fmla="*/ 0 h 151"/>
                <a:gd name="T20" fmla="*/ 7 w 30"/>
                <a:gd name="T2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151">
                  <a:moveTo>
                    <a:pt x="13" y="148"/>
                  </a:moveTo>
                  <a:lnTo>
                    <a:pt x="13" y="148"/>
                  </a:lnTo>
                  <a:lnTo>
                    <a:pt x="28" y="148"/>
                  </a:lnTo>
                  <a:lnTo>
                    <a:pt x="13" y="148"/>
                  </a:lnTo>
                  <a:close/>
                  <a:moveTo>
                    <a:pt x="7" y="0"/>
                  </a:moveTo>
                  <a:lnTo>
                    <a:pt x="16" y="144"/>
                  </a:lnTo>
                  <a:lnTo>
                    <a:pt x="30" y="144"/>
                  </a:lnTo>
                  <a:lnTo>
                    <a:pt x="30" y="151"/>
                  </a:lnTo>
                  <a:lnTo>
                    <a:pt x="9" y="151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211"/>
            <p:cNvSpPr>
              <a:spLocks noEditPoints="1"/>
            </p:cNvSpPr>
            <p:nvPr/>
          </p:nvSpPr>
          <p:spPr bwMode="auto">
            <a:xfrm>
              <a:off x="8097838" y="3898901"/>
              <a:ext cx="238125" cy="341313"/>
            </a:xfrm>
            <a:custGeom>
              <a:avLst/>
              <a:gdLst>
                <a:gd name="T0" fmla="*/ 145 w 150"/>
                <a:gd name="T1" fmla="*/ 4 h 215"/>
                <a:gd name="T2" fmla="*/ 4 w 150"/>
                <a:gd name="T3" fmla="*/ 10 h 215"/>
                <a:gd name="T4" fmla="*/ 22 w 150"/>
                <a:gd name="T5" fmla="*/ 212 h 215"/>
                <a:gd name="T6" fmla="*/ 148 w 150"/>
                <a:gd name="T7" fmla="*/ 204 h 215"/>
                <a:gd name="T8" fmla="*/ 145 w 150"/>
                <a:gd name="T9" fmla="*/ 4 h 215"/>
                <a:gd name="T10" fmla="*/ 148 w 150"/>
                <a:gd name="T11" fmla="*/ 0 h 215"/>
                <a:gd name="T12" fmla="*/ 150 w 150"/>
                <a:gd name="T13" fmla="*/ 207 h 215"/>
                <a:gd name="T14" fmla="*/ 18 w 150"/>
                <a:gd name="T15" fmla="*/ 215 h 215"/>
                <a:gd name="T16" fmla="*/ 0 w 150"/>
                <a:gd name="T17" fmla="*/ 9 h 215"/>
                <a:gd name="T18" fmla="*/ 0 w 150"/>
                <a:gd name="T19" fmla="*/ 8 h 215"/>
                <a:gd name="T20" fmla="*/ 148 w 150"/>
                <a:gd name="T21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215">
                  <a:moveTo>
                    <a:pt x="145" y="4"/>
                  </a:moveTo>
                  <a:lnTo>
                    <a:pt x="4" y="10"/>
                  </a:lnTo>
                  <a:lnTo>
                    <a:pt x="22" y="212"/>
                  </a:lnTo>
                  <a:lnTo>
                    <a:pt x="148" y="204"/>
                  </a:lnTo>
                  <a:lnTo>
                    <a:pt x="145" y="4"/>
                  </a:lnTo>
                  <a:close/>
                  <a:moveTo>
                    <a:pt x="148" y="0"/>
                  </a:moveTo>
                  <a:lnTo>
                    <a:pt x="150" y="207"/>
                  </a:lnTo>
                  <a:lnTo>
                    <a:pt x="18" y="215"/>
                  </a:lnTo>
                  <a:lnTo>
                    <a:pt x="0" y="9"/>
                  </a:lnTo>
                  <a:lnTo>
                    <a:pt x="0" y="8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12"/>
            <p:cNvSpPr>
              <a:spLocks noEditPoints="1"/>
            </p:cNvSpPr>
            <p:nvPr/>
          </p:nvSpPr>
          <p:spPr bwMode="auto">
            <a:xfrm>
              <a:off x="8096251" y="3897313"/>
              <a:ext cx="244475" cy="344488"/>
            </a:xfrm>
            <a:custGeom>
              <a:avLst/>
              <a:gdLst>
                <a:gd name="T0" fmla="*/ 150 w 154"/>
                <a:gd name="T1" fmla="*/ 206 h 217"/>
                <a:gd name="T2" fmla="*/ 23 w 154"/>
                <a:gd name="T3" fmla="*/ 214 h 217"/>
                <a:gd name="T4" fmla="*/ 20 w 154"/>
                <a:gd name="T5" fmla="*/ 214 h 217"/>
                <a:gd name="T6" fmla="*/ 20 w 154"/>
                <a:gd name="T7" fmla="*/ 214 h 217"/>
                <a:gd name="T8" fmla="*/ 150 w 154"/>
                <a:gd name="T9" fmla="*/ 206 h 217"/>
                <a:gd name="T10" fmla="*/ 150 w 154"/>
                <a:gd name="T11" fmla="*/ 206 h 217"/>
                <a:gd name="T12" fmla="*/ 145 w 154"/>
                <a:gd name="T13" fmla="*/ 6 h 217"/>
                <a:gd name="T14" fmla="*/ 6 w 154"/>
                <a:gd name="T15" fmla="*/ 13 h 217"/>
                <a:gd name="T16" fmla="*/ 24 w 154"/>
                <a:gd name="T17" fmla="*/ 210 h 217"/>
                <a:gd name="T18" fmla="*/ 147 w 154"/>
                <a:gd name="T19" fmla="*/ 202 h 217"/>
                <a:gd name="T20" fmla="*/ 145 w 154"/>
                <a:gd name="T21" fmla="*/ 6 h 217"/>
                <a:gd name="T22" fmla="*/ 151 w 154"/>
                <a:gd name="T23" fmla="*/ 0 h 217"/>
                <a:gd name="T24" fmla="*/ 154 w 154"/>
                <a:gd name="T25" fmla="*/ 209 h 217"/>
                <a:gd name="T26" fmla="*/ 18 w 154"/>
                <a:gd name="T27" fmla="*/ 217 h 217"/>
                <a:gd name="T28" fmla="*/ 0 w 154"/>
                <a:gd name="T29" fmla="*/ 10 h 217"/>
                <a:gd name="T30" fmla="*/ 0 w 154"/>
                <a:gd name="T31" fmla="*/ 7 h 217"/>
                <a:gd name="T32" fmla="*/ 151 w 154"/>
                <a:gd name="T3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217">
                  <a:moveTo>
                    <a:pt x="150" y="206"/>
                  </a:moveTo>
                  <a:lnTo>
                    <a:pt x="23" y="214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150" y="206"/>
                  </a:lnTo>
                  <a:lnTo>
                    <a:pt x="150" y="206"/>
                  </a:lnTo>
                  <a:close/>
                  <a:moveTo>
                    <a:pt x="145" y="6"/>
                  </a:moveTo>
                  <a:lnTo>
                    <a:pt x="6" y="13"/>
                  </a:lnTo>
                  <a:lnTo>
                    <a:pt x="24" y="210"/>
                  </a:lnTo>
                  <a:lnTo>
                    <a:pt x="147" y="202"/>
                  </a:lnTo>
                  <a:lnTo>
                    <a:pt x="145" y="6"/>
                  </a:lnTo>
                  <a:close/>
                  <a:moveTo>
                    <a:pt x="151" y="0"/>
                  </a:moveTo>
                  <a:lnTo>
                    <a:pt x="154" y="209"/>
                  </a:lnTo>
                  <a:lnTo>
                    <a:pt x="18" y="217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2" name="矩形 51"/>
          <p:cNvSpPr/>
          <p:nvPr/>
        </p:nvSpPr>
        <p:spPr>
          <a:xfrm>
            <a:off x="2771069" y="3987411"/>
            <a:ext cx="1464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altLang="zh-CN" sz="2800" b="1" dirty="0" smtClean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ÍNDICE</a:t>
            </a:r>
            <a:endParaRPr lang="zh-CN" altLang="en-US" sz="2800" b="1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440218" y="2137976"/>
            <a:ext cx="581266" cy="58126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141636" y="2170408"/>
            <a:ext cx="60375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Idea </a:t>
            </a:r>
            <a:r>
              <a:rPr lang="en-US" altLang="zh-CN" sz="3200" dirty="0" smtClean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principal </a:t>
            </a:r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lang="en-US" altLang="zh-CN" sz="3200" dirty="0" smtClean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obre </a:t>
            </a:r>
            <a:r>
              <a:rPr lang="en-US" altLang="zh-CN" sz="3200" dirty="0" smtClean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el trabajo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440218" y="3053523"/>
            <a:ext cx="581266" cy="58126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141636" y="3085955"/>
            <a:ext cx="27221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Metodolog</a:t>
            </a:r>
            <a:r>
              <a:rPr lang="es-ES" altLang="zh-CN" sz="3200" dirty="0" err="1" smtClean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ía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440218" y="3996677"/>
            <a:ext cx="581266" cy="58126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141636" y="4029109"/>
            <a:ext cx="2371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Motivaci</a:t>
            </a:r>
            <a:r>
              <a:rPr lang="es-ES" altLang="zh-CN" sz="3200" dirty="0" smtClean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ón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440218" y="4912224"/>
            <a:ext cx="581266" cy="58126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141636" y="4944656"/>
            <a:ext cx="2355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Conclusi</a:t>
            </a:r>
            <a:r>
              <a:rPr lang="es-ES" altLang="zh-CN" sz="3200" dirty="0" smtClean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ón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8556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 flipH="1">
            <a:off x="8460510" y="1911365"/>
            <a:ext cx="2244436" cy="4067504"/>
            <a:chOff x="6624638" y="4500563"/>
            <a:chExt cx="255588" cy="454025"/>
          </a:xfrm>
          <a:solidFill>
            <a:schemeClr val="accent1"/>
          </a:solidFill>
        </p:grpSpPr>
        <p:sp>
          <p:nvSpPr>
            <p:cNvPr id="2" name="Freeform 1825"/>
            <p:cNvSpPr>
              <a:spLocks noEditPoints="1"/>
            </p:cNvSpPr>
            <p:nvPr/>
          </p:nvSpPr>
          <p:spPr bwMode="auto">
            <a:xfrm>
              <a:off x="6680201" y="4533900"/>
              <a:ext cx="153988" cy="153988"/>
            </a:xfrm>
            <a:custGeom>
              <a:avLst/>
              <a:gdLst>
                <a:gd name="T0" fmla="*/ 48 w 97"/>
                <a:gd name="T1" fmla="*/ 4 h 97"/>
                <a:gd name="T2" fmla="*/ 31 w 97"/>
                <a:gd name="T3" fmla="*/ 7 h 97"/>
                <a:gd name="T4" fmla="*/ 17 w 97"/>
                <a:gd name="T5" fmla="*/ 17 h 97"/>
                <a:gd name="T6" fmla="*/ 6 w 97"/>
                <a:gd name="T7" fmla="*/ 32 h 97"/>
                <a:gd name="T8" fmla="*/ 4 w 97"/>
                <a:gd name="T9" fmla="*/ 49 h 97"/>
                <a:gd name="T10" fmla="*/ 6 w 97"/>
                <a:gd name="T11" fmla="*/ 67 h 97"/>
                <a:gd name="T12" fmla="*/ 17 w 97"/>
                <a:gd name="T13" fmla="*/ 82 h 97"/>
                <a:gd name="T14" fmla="*/ 31 w 97"/>
                <a:gd name="T15" fmla="*/ 91 h 97"/>
                <a:gd name="T16" fmla="*/ 48 w 97"/>
                <a:gd name="T17" fmla="*/ 95 h 97"/>
                <a:gd name="T18" fmla="*/ 67 w 97"/>
                <a:gd name="T19" fmla="*/ 91 h 97"/>
                <a:gd name="T20" fmla="*/ 81 w 97"/>
                <a:gd name="T21" fmla="*/ 82 h 97"/>
                <a:gd name="T22" fmla="*/ 90 w 97"/>
                <a:gd name="T23" fmla="*/ 67 h 97"/>
                <a:gd name="T24" fmla="*/ 94 w 97"/>
                <a:gd name="T25" fmla="*/ 49 h 97"/>
                <a:gd name="T26" fmla="*/ 90 w 97"/>
                <a:gd name="T27" fmla="*/ 32 h 97"/>
                <a:gd name="T28" fmla="*/ 81 w 97"/>
                <a:gd name="T29" fmla="*/ 17 h 97"/>
                <a:gd name="T30" fmla="*/ 67 w 97"/>
                <a:gd name="T31" fmla="*/ 7 h 97"/>
                <a:gd name="T32" fmla="*/ 48 w 97"/>
                <a:gd name="T33" fmla="*/ 4 h 97"/>
                <a:gd name="T34" fmla="*/ 48 w 97"/>
                <a:gd name="T35" fmla="*/ 0 h 97"/>
                <a:gd name="T36" fmla="*/ 68 w 97"/>
                <a:gd name="T37" fmla="*/ 4 h 97"/>
                <a:gd name="T38" fmla="*/ 82 w 97"/>
                <a:gd name="T39" fmla="*/ 15 h 97"/>
                <a:gd name="T40" fmla="*/ 93 w 97"/>
                <a:gd name="T41" fmla="*/ 31 h 97"/>
                <a:gd name="T42" fmla="*/ 97 w 97"/>
                <a:gd name="T43" fmla="*/ 49 h 97"/>
                <a:gd name="T44" fmla="*/ 93 w 97"/>
                <a:gd name="T45" fmla="*/ 67 h 97"/>
                <a:gd name="T46" fmla="*/ 82 w 97"/>
                <a:gd name="T47" fmla="*/ 83 h 97"/>
                <a:gd name="T48" fmla="*/ 68 w 97"/>
                <a:gd name="T49" fmla="*/ 93 h 97"/>
                <a:gd name="T50" fmla="*/ 48 w 97"/>
                <a:gd name="T51" fmla="*/ 97 h 97"/>
                <a:gd name="T52" fmla="*/ 30 w 97"/>
                <a:gd name="T53" fmla="*/ 93 h 97"/>
                <a:gd name="T54" fmla="*/ 14 w 97"/>
                <a:gd name="T55" fmla="*/ 83 h 97"/>
                <a:gd name="T56" fmla="*/ 4 w 97"/>
                <a:gd name="T57" fmla="*/ 67 h 97"/>
                <a:gd name="T58" fmla="*/ 0 w 97"/>
                <a:gd name="T59" fmla="*/ 49 h 97"/>
                <a:gd name="T60" fmla="*/ 4 w 97"/>
                <a:gd name="T61" fmla="*/ 31 h 97"/>
                <a:gd name="T62" fmla="*/ 14 w 97"/>
                <a:gd name="T63" fmla="*/ 15 h 97"/>
                <a:gd name="T64" fmla="*/ 30 w 97"/>
                <a:gd name="T65" fmla="*/ 4 h 97"/>
                <a:gd name="T66" fmla="*/ 48 w 97"/>
                <a:gd name="T6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" h="97">
                  <a:moveTo>
                    <a:pt x="48" y="4"/>
                  </a:moveTo>
                  <a:lnTo>
                    <a:pt x="31" y="7"/>
                  </a:lnTo>
                  <a:lnTo>
                    <a:pt x="17" y="17"/>
                  </a:lnTo>
                  <a:lnTo>
                    <a:pt x="6" y="32"/>
                  </a:lnTo>
                  <a:lnTo>
                    <a:pt x="4" y="49"/>
                  </a:lnTo>
                  <a:lnTo>
                    <a:pt x="6" y="67"/>
                  </a:lnTo>
                  <a:lnTo>
                    <a:pt x="17" y="82"/>
                  </a:lnTo>
                  <a:lnTo>
                    <a:pt x="31" y="91"/>
                  </a:lnTo>
                  <a:lnTo>
                    <a:pt x="48" y="95"/>
                  </a:lnTo>
                  <a:lnTo>
                    <a:pt x="67" y="91"/>
                  </a:lnTo>
                  <a:lnTo>
                    <a:pt x="81" y="82"/>
                  </a:lnTo>
                  <a:lnTo>
                    <a:pt x="90" y="67"/>
                  </a:lnTo>
                  <a:lnTo>
                    <a:pt x="94" y="49"/>
                  </a:lnTo>
                  <a:lnTo>
                    <a:pt x="90" y="32"/>
                  </a:lnTo>
                  <a:lnTo>
                    <a:pt x="81" y="17"/>
                  </a:lnTo>
                  <a:lnTo>
                    <a:pt x="67" y="7"/>
                  </a:lnTo>
                  <a:lnTo>
                    <a:pt x="48" y="4"/>
                  </a:lnTo>
                  <a:close/>
                  <a:moveTo>
                    <a:pt x="48" y="0"/>
                  </a:moveTo>
                  <a:lnTo>
                    <a:pt x="68" y="4"/>
                  </a:lnTo>
                  <a:lnTo>
                    <a:pt x="82" y="15"/>
                  </a:lnTo>
                  <a:lnTo>
                    <a:pt x="93" y="31"/>
                  </a:lnTo>
                  <a:lnTo>
                    <a:pt x="97" y="49"/>
                  </a:lnTo>
                  <a:lnTo>
                    <a:pt x="93" y="67"/>
                  </a:lnTo>
                  <a:lnTo>
                    <a:pt x="82" y="83"/>
                  </a:lnTo>
                  <a:lnTo>
                    <a:pt x="68" y="93"/>
                  </a:lnTo>
                  <a:lnTo>
                    <a:pt x="48" y="97"/>
                  </a:lnTo>
                  <a:lnTo>
                    <a:pt x="30" y="93"/>
                  </a:lnTo>
                  <a:lnTo>
                    <a:pt x="14" y="83"/>
                  </a:lnTo>
                  <a:lnTo>
                    <a:pt x="4" y="67"/>
                  </a:lnTo>
                  <a:lnTo>
                    <a:pt x="0" y="49"/>
                  </a:lnTo>
                  <a:lnTo>
                    <a:pt x="4" y="31"/>
                  </a:lnTo>
                  <a:lnTo>
                    <a:pt x="14" y="15"/>
                  </a:lnTo>
                  <a:lnTo>
                    <a:pt x="30" y="4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Freeform 1826"/>
            <p:cNvSpPr>
              <a:spLocks noEditPoints="1"/>
            </p:cNvSpPr>
            <p:nvPr/>
          </p:nvSpPr>
          <p:spPr bwMode="auto">
            <a:xfrm>
              <a:off x="6678613" y="4532313"/>
              <a:ext cx="157163" cy="158750"/>
            </a:xfrm>
            <a:custGeom>
              <a:avLst/>
              <a:gdLst>
                <a:gd name="T0" fmla="*/ 49 w 99"/>
                <a:gd name="T1" fmla="*/ 7 h 100"/>
                <a:gd name="T2" fmla="*/ 32 w 99"/>
                <a:gd name="T3" fmla="*/ 9 h 100"/>
                <a:gd name="T4" fmla="*/ 19 w 99"/>
                <a:gd name="T5" fmla="*/ 20 h 100"/>
                <a:gd name="T6" fmla="*/ 10 w 99"/>
                <a:gd name="T7" fmla="*/ 33 h 100"/>
                <a:gd name="T8" fmla="*/ 6 w 99"/>
                <a:gd name="T9" fmla="*/ 50 h 100"/>
                <a:gd name="T10" fmla="*/ 10 w 99"/>
                <a:gd name="T11" fmla="*/ 67 h 100"/>
                <a:gd name="T12" fmla="*/ 19 w 99"/>
                <a:gd name="T13" fmla="*/ 81 h 100"/>
                <a:gd name="T14" fmla="*/ 32 w 99"/>
                <a:gd name="T15" fmla="*/ 90 h 100"/>
                <a:gd name="T16" fmla="*/ 49 w 99"/>
                <a:gd name="T17" fmla="*/ 93 h 100"/>
                <a:gd name="T18" fmla="*/ 66 w 99"/>
                <a:gd name="T19" fmla="*/ 90 h 100"/>
                <a:gd name="T20" fmla="*/ 81 w 99"/>
                <a:gd name="T21" fmla="*/ 81 h 100"/>
                <a:gd name="T22" fmla="*/ 90 w 99"/>
                <a:gd name="T23" fmla="*/ 67 h 100"/>
                <a:gd name="T24" fmla="*/ 94 w 99"/>
                <a:gd name="T25" fmla="*/ 50 h 100"/>
                <a:gd name="T26" fmla="*/ 90 w 99"/>
                <a:gd name="T27" fmla="*/ 33 h 100"/>
                <a:gd name="T28" fmla="*/ 81 w 99"/>
                <a:gd name="T29" fmla="*/ 20 h 100"/>
                <a:gd name="T30" fmla="*/ 66 w 99"/>
                <a:gd name="T31" fmla="*/ 9 h 100"/>
                <a:gd name="T32" fmla="*/ 49 w 99"/>
                <a:gd name="T33" fmla="*/ 7 h 100"/>
                <a:gd name="T34" fmla="*/ 49 w 99"/>
                <a:gd name="T35" fmla="*/ 3 h 100"/>
                <a:gd name="T36" fmla="*/ 68 w 99"/>
                <a:gd name="T37" fmla="*/ 7 h 100"/>
                <a:gd name="T38" fmla="*/ 83 w 99"/>
                <a:gd name="T39" fmla="*/ 17 h 100"/>
                <a:gd name="T40" fmla="*/ 93 w 99"/>
                <a:gd name="T41" fmla="*/ 32 h 100"/>
                <a:gd name="T42" fmla="*/ 96 w 99"/>
                <a:gd name="T43" fmla="*/ 50 h 100"/>
                <a:gd name="T44" fmla="*/ 93 w 99"/>
                <a:gd name="T45" fmla="*/ 67 h 100"/>
                <a:gd name="T46" fmla="*/ 83 w 99"/>
                <a:gd name="T47" fmla="*/ 83 h 100"/>
                <a:gd name="T48" fmla="*/ 70 w 99"/>
                <a:gd name="T49" fmla="*/ 92 h 100"/>
                <a:gd name="T50" fmla="*/ 53 w 99"/>
                <a:gd name="T51" fmla="*/ 97 h 100"/>
                <a:gd name="T52" fmla="*/ 70 w 99"/>
                <a:gd name="T53" fmla="*/ 92 h 100"/>
                <a:gd name="T54" fmla="*/ 83 w 99"/>
                <a:gd name="T55" fmla="*/ 83 h 100"/>
                <a:gd name="T56" fmla="*/ 93 w 99"/>
                <a:gd name="T57" fmla="*/ 67 h 100"/>
                <a:gd name="T58" fmla="*/ 96 w 99"/>
                <a:gd name="T59" fmla="*/ 50 h 100"/>
                <a:gd name="T60" fmla="*/ 93 w 99"/>
                <a:gd name="T61" fmla="*/ 32 h 100"/>
                <a:gd name="T62" fmla="*/ 83 w 99"/>
                <a:gd name="T63" fmla="*/ 17 h 100"/>
                <a:gd name="T64" fmla="*/ 68 w 99"/>
                <a:gd name="T65" fmla="*/ 7 h 100"/>
                <a:gd name="T66" fmla="*/ 49 w 99"/>
                <a:gd name="T67" fmla="*/ 3 h 100"/>
                <a:gd name="T68" fmla="*/ 49 w 99"/>
                <a:gd name="T69" fmla="*/ 0 h 100"/>
                <a:gd name="T70" fmla="*/ 69 w 99"/>
                <a:gd name="T71" fmla="*/ 4 h 100"/>
                <a:gd name="T72" fmla="*/ 85 w 99"/>
                <a:gd name="T73" fmla="*/ 15 h 100"/>
                <a:gd name="T74" fmla="*/ 95 w 99"/>
                <a:gd name="T75" fmla="*/ 30 h 100"/>
                <a:gd name="T76" fmla="*/ 99 w 99"/>
                <a:gd name="T77" fmla="*/ 50 h 100"/>
                <a:gd name="T78" fmla="*/ 95 w 99"/>
                <a:gd name="T79" fmla="*/ 70 h 100"/>
                <a:gd name="T80" fmla="*/ 85 w 99"/>
                <a:gd name="T81" fmla="*/ 85 h 100"/>
                <a:gd name="T82" fmla="*/ 69 w 99"/>
                <a:gd name="T83" fmla="*/ 96 h 100"/>
                <a:gd name="T84" fmla="*/ 49 w 99"/>
                <a:gd name="T85" fmla="*/ 100 h 100"/>
                <a:gd name="T86" fmla="*/ 30 w 99"/>
                <a:gd name="T87" fmla="*/ 96 h 100"/>
                <a:gd name="T88" fmla="*/ 14 w 99"/>
                <a:gd name="T89" fmla="*/ 85 h 100"/>
                <a:gd name="T90" fmla="*/ 4 w 99"/>
                <a:gd name="T91" fmla="*/ 70 h 100"/>
                <a:gd name="T92" fmla="*/ 0 w 99"/>
                <a:gd name="T93" fmla="*/ 50 h 100"/>
                <a:gd name="T94" fmla="*/ 4 w 99"/>
                <a:gd name="T95" fmla="*/ 30 h 100"/>
                <a:gd name="T96" fmla="*/ 14 w 99"/>
                <a:gd name="T97" fmla="*/ 15 h 100"/>
                <a:gd name="T98" fmla="*/ 30 w 99"/>
                <a:gd name="T99" fmla="*/ 4 h 100"/>
                <a:gd name="T100" fmla="*/ 49 w 99"/>
                <a:gd name="T10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100">
                  <a:moveTo>
                    <a:pt x="49" y="7"/>
                  </a:moveTo>
                  <a:lnTo>
                    <a:pt x="32" y="9"/>
                  </a:lnTo>
                  <a:lnTo>
                    <a:pt x="19" y="20"/>
                  </a:lnTo>
                  <a:lnTo>
                    <a:pt x="10" y="33"/>
                  </a:lnTo>
                  <a:lnTo>
                    <a:pt x="6" y="50"/>
                  </a:lnTo>
                  <a:lnTo>
                    <a:pt x="10" y="67"/>
                  </a:lnTo>
                  <a:lnTo>
                    <a:pt x="19" y="81"/>
                  </a:lnTo>
                  <a:lnTo>
                    <a:pt x="32" y="90"/>
                  </a:lnTo>
                  <a:lnTo>
                    <a:pt x="49" y="93"/>
                  </a:lnTo>
                  <a:lnTo>
                    <a:pt x="66" y="90"/>
                  </a:lnTo>
                  <a:lnTo>
                    <a:pt x="81" y="81"/>
                  </a:lnTo>
                  <a:lnTo>
                    <a:pt x="90" y="67"/>
                  </a:lnTo>
                  <a:lnTo>
                    <a:pt x="94" y="50"/>
                  </a:lnTo>
                  <a:lnTo>
                    <a:pt x="90" y="33"/>
                  </a:lnTo>
                  <a:lnTo>
                    <a:pt x="81" y="20"/>
                  </a:lnTo>
                  <a:lnTo>
                    <a:pt x="66" y="9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68" y="7"/>
                  </a:lnTo>
                  <a:lnTo>
                    <a:pt x="83" y="17"/>
                  </a:lnTo>
                  <a:lnTo>
                    <a:pt x="93" y="32"/>
                  </a:lnTo>
                  <a:lnTo>
                    <a:pt x="96" y="50"/>
                  </a:lnTo>
                  <a:lnTo>
                    <a:pt x="93" y="67"/>
                  </a:lnTo>
                  <a:lnTo>
                    <a:pt x="83" y="83"/>
                  </a:lnTo>
                  <a:lnTo>
                    <a:pt x="70" y="92"/>
                  </a:lnTo>
                  <a:lnTo>
                    <a:pt x="53" y="97"/>
                  </a:lnTo>
                  <a:lnTo>
                    <a:pt x="70" y="92"/>
                  </a:lnTo>
                  <a:lnTo>
                    <a:pt x="83" y="83"/>
                  </a:lnTo>
                  <a:lnTo>
                    <a:pt x="93" y="67"/>
                  </a:lnTo>
                  <a:lnTo>
                    <a:pt x="96" y="50"/>
                  </a:lnTo>
                  <a:lnTo>
                    <a:pt x="93" y="32"/>
                  </a:lnTo>
                  <a:lnTo>
                    <a:pt x="83" y="17"/>
                  </a:lnTo>
                  <a:lnTo>
                    <a:pt x="68" y="7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9" y="4"/>
                  </a:lnTo>
                  <a:lnTo>
                    <a:pt x="85" y="15"/>
                  </a:lnTo>
                  <a:lnTo>
                    <a:pt x="95" y="30"/>
                  </a:lnTo>
                  <a:lnTo>
                    <a:pt x="99" y="50"/>
                  </a:lnTo>
                  <a:lnTo>
                    <a:pt x="95" y="70"/>
                  </a:lnTo>
                  <a:lnTo>
                    <a:pt x="85" y="85"/>
                  </a:lnTo>
                  <a:lnTo>
                    <a:pt x="69" y="96"/>
                  </a:lnTo>
                  <a:lnTo>
                    <a:pt x="49" y="100"/>
                  </a:lnTo>
                  <a:lnTo>
                    <a:pt x="30" y="96"/>
                  </a:lnTo>
                  <a:lnTo>
                    <a:pt x="14" y="85"/>
                  </a:lnTo>
                  <a:lnTo>
                    <a:pt x="4" y="70"/>
                  </a:lnTo>
                  <a:lnTo>
                    <a:pt x="0" y="50"/>
                  </a:lnTo>
                  <a:lnTo>
                    <a:pt x="4" y="30"/>
                  </a:lnTo>
                  <a:lnTo>
                    <a:pt x="14" y="15"/>
                  </a:lnTo>
                  <a:lnTo>
                    <a:pt x="30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827"/>
            <p:cNvSpPr>
              <a:spLocks/>
            </p:cNvSpPr>
            <p:nvPr/>
          </p:nvSpPr>
          <p:spPr bwMode="auto">
            <a:xfrm>
              <a:off x="6667501" y="4613275"/>
              <a:ext cx="17463" cy="12700"/>
            </a:xfrm>
            <a:custGeom>
              <a:avLst/>
              <a:gdLst>
                <a:gd name="T0" fmla="*/ 9 w 11"/>
                <a:gd name="T1" fmla="*/ 0 h 8"/>
                <a:gd name="T2" fmla="*/ 11 w 11"/>
                <a:gd name="T3" fmla="*/ 3 h 8"/>
                <a:gd name="T4" fmla="*/ 3 w 11"/>
                <a:gd name="T5" fmla="*/ 8 h 8"/>
                <a:gd name="T6" fmla="*/ 0 w 11"/>
                <a:gd name="T7" fmla="*/ 5 h 8"/>
                <a:gd name="T8" fmla="*/ 9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9" y="0"/>
                  </a:moveTo>
                  <a:lnTo>
                    <a:pt x="11" y="3"/>
                  </a:lnTo>
                  <a:lnTo>
                    <a:pt x="3" y="8"/>
                  </a:lnTo>
                  <a:lnTo>
                    <a:pt x="0" y="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1828"/>
            <p:cNvSpPr>
              <a:spLocks/>
            </p:cNvSpPr>
            <p:nvPr/>
          </p:nvSpPr>
          <p:spPr bwMode="auto">
            <a:xfrm>
              <a:off x="6665913" y="4610100"/>
              <a:ext cx="22225" cy="17463"/>
            </a:xfrm>
            <a:custGeom>
              <a:avLst/>
              <a:gdLst>
                <a:gd name="T0" fmla="*/ 10 w 14"/>
                <a:gd name="T1" fmla="*/ 0 h 11"/>
                <a:gd name="T2" fmla="*/ 14 w 14"/>
                <a:gd name="T3" fmla="*/ 5 h 11"/>
                <a:gd name="T4" fmla="*/ 2 w 14"/>
                <a:gd name="T5" fmla="*/ 11 h 11"/>
                <a:gd name="T6" fmla="*/ 0 w 14"/>
                <a:gd name="T7" fmla="*/ 7 h 11"/>
                <a:gd name="T8" fmla="*/ 0 w 14"/>
                <a:gd name="T9" fmla="*/ 6 h 11"/>
                <a:gd name="T10" fmla="*/ 10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10" y="0"/>
                  </a:moveTo>
                  <a:lnTo>
                    <a:pt x="14" y="5"/>
                  </a:lnTo>
                  <a:lnTo>
                    <a:pt x="2" y="11"/>
                  </a:lnTo>
                  <a:lnTo>
                    <a:pt x="0" y="7"/>
                  </a:lnTo>
                  <a:lnTo>
                    <a:pt x="0" y="6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1829"/>
            <p:cNvSpPr>
              <a:spLocks/>
            </p:cNvSpPr>
            <p:nvPr/>
          </p:nvSpPr>
          <p:spPr bwMode="auto">
            <a:xfrm>
              <a:off x="6694488" y="4618038"/>
              <a:ext cx="58738" cy="39688"/>
            </a:xfrm>
            <a:custGeom>
              <a:avLst/>
              <a:gdLst>
                <a:gd name="T0" fmla="*/ 34 w 37"/>
                <a:gd name="T1" fmla="*/ 0 h 25"/>
                <a:gd name="T2" fmla="*/ 37 w 37"/>
                <a:gd name="T3" fmla="*/ 1 h 25"/>
                <a:gd name="T4" fmla="*/ 37 w 37"/>
                <a:gd name="T5" fmla="*/ 2 h 25"/>
                <a:gd name="T6" fmla="*/ 35 w 37"/>
                <a:gd name="T7" fmla="*/ 4 h 25"/>
                <a:gd name="T8" fmla="*/ 33 w 37"/>
                <a:gd name="T9" fmla="*/ 6 h 25"/>
                <a:gd name="T10" fmla="*/ 31 w 37"/>
                <a:gd name="T11" fmla="*/ 10 h 25"/>
                <a:gd name="T12" fmla="*/ 29 w 37"/>
                <a:gd name="T13" fmla="*/ 13 h 25"/>
                <a:gd name="T14" fmla="*/ 25 w 37"/>
                <a:gd name="T15" fmla="*/ 17 h 25"/>
                <a:gd name="T16" fmla="*/ 22 w 37"/>
                <a:gd name="T17" fmla="*/ 19 h 25"/>
                <a:gd name="T18" fmla="*/ 20 w 37"/>
                <a:gd name="T19" fmla="*/ 22 h 25"/>
                <a:gd name="T20" fmla="*/ 14 w 37"/>
                <a:gd name="T21" fmla="*/ 25 h 25"/>
                <a:gd name="T22" fmla="*/ 11 w 37"/>
                <a:gd name="T23" fmla="*/ 25 h 25"/>
                <a:gd name="T24" fmla="*/ 7 w 37"/>
                <a:gd name="T25" fmla="*/ 25 h 25"/>
                <a:gd name="T26" fmla="*/ 4 w 37"/>
                <a:gd name="T27" fmla="*/ 25 h 25"/>
                <a:gd name="T28" fmla="*/ 1 w 37"/>
                <a:gd name="T29" fmla="*/ 23 h 25"/>
                <a:gd name="T30" fmla="*/ 0 w 37"/>
                <a:gd name="T31" fmla="*/ 23 h 25"/>
                <a:gd name="T32" fmla="*/ 0 w 37"/>
                <a:gd name="T33" fmla="*/ 22 h 25"/>
                <a:gd name="T34" fmla="*/ 0 w 37"/>
                <a:gd name="T35" fmla="*/ 22 h 25"/>
                <a:gd name="T36" fmla="*/ 1 w 37"/>
                <a:gd name="T37" fmla="*/ 19 h 25"/>
                <a:gd name="T38" fmla="*/ 1 w 37"/>
                <a:gd name="T39" fmla="*/ 21 h 25"/>
                <a:gd name="T40" fmla="*/ 4 w 37"/>
                <a:gd name="T41" fmla="*/ 21 h 25"/>
                <a:gd name="T42" fmla="*/ 7 w 37"/>
                <a:gd name="T43" fmla="*/ 22 h 25"/>
                <a:gd name="T44" fmla="*/ 11 w 37"/>
                <a:gd name="T45" fmla="*/ 22 h 25"/>
                <a:gd name="T46" fmla="*/ 14 w 37"/>
                <a:gd name="T47" fmla="*/ 22 h 25"/>
                <a:gd name="T48" fmla="*/ 17 w 37"/>
                <a:gd name="T49" fmla="*/ 19 h 25"/>
                <a:gd name="T50" fmla="*/ 21 w 37"/>
                <a:gd name="T51" fmla="*/ 17 h 25"/>
                <a:gd name="T52" fmla="*/ 25 w 37"/>
                <a:gd name="T53" fmla="*/ 13 h 25"/>
                <a:gd name="T54" fmla="*/ 29 w 37"/>
                <a:gd name="T55" fmla="*/ 8 h 25"/>
                <a:gd name="T56" fmla="*/ 30 w 37"/>
                <a:gd name="T57" fmla="*/ 5 h 25"/>
                <a:gd name="T58" fmla="*/ 33 w 37"/>
                <a:gd name="T59" fmla="*/ 2 h 25"/>
                <a:gd name="T60" fmla="*/ 34 w 37"/>
                <a:gd name="T61" fmla="*/ 1 h 25"/>
                <a:gd name="T62" fmla="*/ 34 w 37"/>
                <a:gd name="T6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" h="25">
                  <a:moveTo>
                    <a:pt x="34" y="0"/>
                  </a:moveTo>
                  <a:lnTo>
                    <a:pt x="37" y="1"/>
                  </a:lnTo>
                  <a:lnTo>
                    <a:pt x="37" y="2"/>
                  </a:lnTo>
                  <a:lnTo>
                    <a:pt x="35" y="4"/>
                  </a:lnTo>
                  <a:lnTo>
                    <a:pt x="33" y="6"/>
                  </a:lnTo>
                  <a:lnTo>
                    <a:pt x="31" y="10"/>
                  </a:lnTo>
                  <a:lnTo>
                    <a:pt x="29" y="13"/>
                  </a:lnTo>
                  <a:lnTo>
                    <a:pt x="25" y="17"/>
                  </a:lnTo>
                  <a:lnTo>
                    <a:pt x="22" y="19"/>
                  </a:lnTo>
                  <a:lnTo>
                    <a:pt x="20" y="22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1" y="21"/>
                  </a:lnTo>
                  <a:lnTo>
                    <a:pt x="4" y="21"/>
                  </a:lnTo>
                  <a:lnTo>
                    <a:pt x="7" y="22"/>
                  </a:lnTo>
                  <a:lnTo>
                    <a:pt x="11" y="22"/>
                  </a:lnTo>
                  <a:lnTo>
                    <a:pt x="14" y="22"/>
                  </a:lnTo>
                  <a:lnTo>
                    <a:pt x="17" y="19"/>
                  </a:lnTo>
                  <a:lnTo>
                    <a:pt x="21" y="17"/>
                  </a:lnTo>
                  <a:lnTo>
                    <a:pt x="25" y="13"/>
                  </a:lnTo>
                  <a:lnTo>
                    <a:pt x="29" y="8"/>
                  </a:lnTo>
                  <a:lnTo>
                    <a:pt x="30" y="5"/>
                  </a:lnTo>
                  <a:lnTo>
                    <a:pt x="33" y="2"/>
                  </a:lnTo>
                  <a:lnTo>
                    <a:pt x="34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830"/>
            <p:cNvSpPr>
              <a:spLocks noEditPoints="1"/>
            </p:cNvSpPr>
            <p:nvPr/>
          </p:nvSpPr>
          <p:spPr bwMode="auto">
            <a:xfrm>
              <a:off x="6692901" y="4614863"/>
              <a:ext cx="63500" cy="46038"/>
            </a:xfrm>
            <a:custGeom>
              <a:avLst/>
              <a:gdLst>
                <a:gd name="T0" fmla="*/ 12 w 40"/>
                <a:gd name="T1" fmla="*/ 25 h 29"/>
                <a:gd name="T2" fmla="*/ 12 w 40"/>
                <a:gd name="T3" fmla="*/ 25 h 29"/>
                <a:gd name="T4" fmla="*/ 12 w 40"/>
                <a:gd name="T5" fmla="*/ 25 h 29"/>
                <a:gd name="T6" fmla="*/ 2 w 40"/>
                <a:gd name="T7" fmla="*/ 24 h 29"/>
                <a:gd name="T8" fmla="*/ 5 w 40"/>
                <a:gd name="T9" fmla="*/ 24 h 29"/>
                <a:gd name="T10" fmla="*/ 4 w 40"/>
                <a:gd name="T11" fmla="*/ 24 h 29"/>
                <a:gd name="T12" fmla="*/ 1 w 40"/>
                <a:gd name="T13" fmla="*/ 23 h 29"/>
                <a:gd name="T14" fmla="*/ 1 w 40"/>
                <a:gd name="T15" fmla="*/ 23 h 29"/>
                <a:gd name="T16" fmla="*/ 32 w 40"/>
                <a:gd name="T17" fmla="*/ 8 h 29"/>
                <a:gd name="T18" fmla="*/ 32 w 40"/>
                <a:gd name="T19" fmla="*/ 8 h 29"/>
                <a:gd name="T20" fmla="*/ 35 w 40"/>
                <a:gd name="T21" fmla="*/ 0 h 29"/>
                <a:gd name="T22" fmla="*/ 39 w 40"/>
                <a:gd name="T23" fmla="*/ 4 h 29"/>
                <a:gd name="T24" fmla="*/ 39 w 40"/>
                <a:gd name="T25" fmla="*/ 6 h 29"/>
                <a:gd name="T26" fmla="*/ 35 w 40"/>
                <a:gd name="T27" fmla="*/ 10 h 29"/>
                <a:gd name="T28" fmla="*/ 30 w 40"/>
                <a:gd name="T29" fmla="*/ 18 h 29"/>
                <a:gd name="T30" fmla="*/ 21 w 40"/>
                <a:gd name="T31" fmla="*/ 25 h 29"/>
                <a:gd name="T32" fmla="*/ 14 w 40"/>
                <a:gd name="T33" fmla="*/ 28 h 29"/>
                <a:gd name="T34" fmla="*/ 8 w 40"/>
                <a:gd name="T35" fmla="*/ 28 h 29"/>
                <a:gd name="T36" fmla="*/ 1 w 40"/>
                <a:gd name="T37" fmla="*/ 27 h 29"/>
                <a:gd name="T38" fmla="*/ 0 w 40"/>
                <a:gd name="T39" fmla="*/ 25 h 29"/>
                <a:gd name="T40" fmla="*/ 0 w 40"/>
                <a:gd name="T41" fmla="*/ 24 h 29"/>
                <a:gd name="T42" fmla="*/ 1 w 40"/>
                <a:gd name="T43" fmla="*/ 20 h 29"/>
                <a:gd name="T44" fmla="*/ 2 w 40"/>
                <a:gd name="T45" fmla="*/ 20 h 29"/>
                <a:gd name="T46" fmla="*/ 2 w 40"/>
                <a:gd name="T47" fmla="*/ 20 h 29"/>
                <a:gd name="T48" fmla="*/ 2 w 40"/>
                <a:gd name="T49" fmla="*/ 20 h 29"/>
                <a:gd name="T50" fmla="*/ 5 w 40"/>
                <a:gd name="T51" fmla="*/ 21 h 29"/>
                <a:gd name="T52" fmla="*/ 12 w 40"/>
                <a:gd name="T53" fmla="*/ 23 h 29"/>
                <a:gd name="T54" fmla="*/ 12 w 40"/>
                <a:gd name="T55" fmla="*/ 23 h 29"/>
                <a:gd name="T56" fmla="*/ 18 w 40"/>
                <a:gd name="T57" fmla="*/ 20 h 29"/>
                <a:gd name="T58" fmla="*/ 25 w 40"/>
                <a:gd name="T59" fmla="*/ 14 h 29"/>
                <a:gd name="T60" fmla="*/ 30 w 40"/>
                <a:gd name="T61" fmla="*/ 6 h 29"/>
                <a:gd name="T62" fmla="*/ 34 w 40"/>
                <a:gd name="T63" fmla="*/ 2 h 29"/>
                <a:gd name="T64" fmla="*/ 34 w 40"/>
                <a:gd name="T65" fmla="*/ 0 h 29"/>
                <a:gd name="T66" fmla="*/ 35 w 40"/>
                <a:gd name="T6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29">
                  <a:moveTo>
                    <a:pt x="15" y="25"/>
                  </a:moveTo>
                  <a:lnTo>
                    <a:pt x="12" y="25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5"/>
                  </a:lnTo>
                  <a:lnTo>
                    <a:pt x="12" y="25"/>
                  </a:lnTo>
                  <a:lnTo>
                    <a:pt x="15" y="25"/>
                  </a:lnTo>
                  <a:close/>
                  <a:moveTo>
                    <a:pt x="2" y="24"/>
                  </a:moveTo>
                  <a:lnTo>
                    <a:pt x="2" y="24"/>
                  </a:lnTo>
                  <a:lnTo>
                    <a:pt x="5" y="24"/>
                  </a:lnTo>
                  <a:lnTo>
                    <a:pt x="8" y="25"/>
                  </a:lnTo>
                  <a:lnTo>
                    <a:pt x="4" y="24"/>
                  </a:lnTo>
                  <a:lnTo>
                    <a:pt x="2" y="24"/>
                  </a:lnTo>
                  <a:close/>
                  <a:moveTo>
                    <a:pt x="1" y="23"/>
                  </a:move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close/>
                  <a:moveTo>
                    <a:pt x="32" y="8"/>
                  </a:moveTo>
                  <a:lnTo>
                    <a:pt x="31" y="10"/>
                  </a:lnTo>
                  <a:lnTo>
                    <a:pt x="32" y="8"/>
                  </a:lnTo>
                  <a:lnTo>
                    <a:pt x="32" y="8"/>
                  </a:lnTo>
                  <a:close/>
                  <a:moveTo>
                    <a:pt x="35" y="0"/>
                  </a:moveTo>
                  <a:lnTo>
                    <a:pt x="40" y="3"/>
                  </a:lnTo>
                  <a:lnTo>
                    <a:pt x="39" y="4"/>
                  </a:lnTo>
                  <a:lnTo>
                    <a:pt x="39" y="4"/>
                  </a:lnTo>
                  <a:lnTo>
                    <a:pt x="39" y="6"/>
                  </a:lnTo>
                  <a:lnTo>
                    <a:pt x="38" y="7"/>
                  </a:lnTo>
                  <a:lnTo>
                    <a:pt x="35" y="10"/>
                  </a:lnTo>
                  <a:lnTo>
                    <a:pt x="34" y="12"/>
                  </a:lnTo>
                  <a:lnTo>
                    <a:pt x="30" y="18"/>
                  </a:lnTo>
                  <a:lnTo>
                    <a:pt x="26" y="21"/>
                  </a:lnTo>
                  <a:lnTo>
                    <a:pt x="21" y="25"/>
                  </a:lnTo>
                  <a:lnTo>
                    <a:pt x="18" y="28"/>
                  </a:lnTo>
                  <a:lnTo>
                    <a:pt x="14" y="28"/>
                  </a:lnTo>
                  <a:lnTo>
                    <a:pt x="12" y="29"/>
                  </a:lnTo>
                  <a:lnTo>
                    <a:pt x="8" y="28"/>
                  </a:lnTo>
                  <a:lnTo>
                    <a:pt x="4" y="28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21"/>
                  </a:lnTo>
                  <a:lnTo>
                    <a:pt x="1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0"/>
                  </a:lnTo>
                  <a:lnTo>
                    <a:pt x="5" y="21"/>
                  </a:lnTo>
                  <a:lnTo>
                    <a:pt x="8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4" y="21"/>
                  </a:lnTo>
                  <a:lnTo>
                    <a:pt x="18" y="20"/>
                  </a:lnTo>
                  <a:lnTo>
                    <a:pt x="21" y="18"/>
                  </a:lnTo>
                  <a:lnTo>
                    <a:pt x="25" y="14"/>
                  </a:lnTo>
                  <a:lnTo>
                    <a:pt x="29" y="10"/>
                  </a:lnTo>
                  <a:lnTo>
                    <a:pt x="30" y="6"/>
                  </a:lnTo>
                  <a:lnTo>
                    <a:pt x="32" y="3"/>
                  </a:lnTo>
                  <a:lnTo>
                    <a:pt x="34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831"/>
            <p:cNvSpPr>
              <a:spLocks/>
            </p:cNvSpPr>
            <p:nvPr/>
          </p:nvSpPr>
          <p:spPr bwMode="auto">
            <a:xfrm>
              <a:off x="6743701" y="4610100"/>
              <a:ext cx="11113" cy="11113"/>
            </a:xfrm>
            <a:custGeom>
              <a:avLst/>
              <a:gdLst>
                <a:gd name="T0" fmla="*/ 2 w 7"/>
                <a:gd name="T1" fmla="*/ 0 h 7"/>
                <a:gd name="T2" fmla="*/ 7 w 7"/>
                <a:gd name="T3" fmla="*/ 5 h 7"/>
                <a:gd name="T4" fmla="*/ 6 w 7"/>
                <a:gd name="T5" fmla="*/ 7 h 7"/>
                <a:gd name="T6" fmla="*/ 0 w 7"/>
                <a:gd name="T7" fmla="*/ 2 h 7"/>
                <a:gd name="T8" fmla="*/ 2 w 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2" y="0"/>
                  </a:moveTo>
                  <a:lnTo>
                    <a:pt x="7" y="5"/>
                  </a:lnTo>
                  <a:lnTo>
                    <a:pt x="6" y="7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832"/>
            <p:cNvSpPr>
              <a:spLocks noEditPoints="1"/>
            </p:cNvSpPr>
            <p:nvPr/>
          </p:nvSpPr>
          <p:spPr bwMode="auto">
            <a:xfrm>
              <a:off x="6740526" y="4606925"/>
              <a:ext cx="19050" cy="17463"/>
            </a:xfrm>
            <a:custGeom>
              <a:avLst/>
              <a:gdLst>
                <a:gd name="T0" fmla="*/ 5 w 12"/>
                <a:gd name="T1" fmla="*/ 4 h 11"/>
                <a:gd name="T2" fmla="*/ 8 w 12"/>
                <a:gd name="T3" fmla="*/ 7 h 11"/>
                <a:gd name="T4" fmla="*/ 8 w 12"/>
                <a:gd name="T5" fmla="*/ 7 h 11"/>
                <a:gd name="T6" fmla="*/ 5 w 12"/>
                <a:gd name="T7" fmla="*/ 4 h 11"/>
                <a:gd name="T8" fmla="*/ 4 w 12"/>
                <a:gd name="T9" fmla="*/ 0 h 11"/>
                <a:gd name="T10" fmla="*/ 12 w 12"/>
                <a:gd name="T11" fmla="*/ 7 h 11"/>
                <a:gd name="T12" fmla="*/ 8 w 12"/>
                <a:gd name="T13" fmla="*/ 11 h 11"/>
                <a:gd name="T14" fmla="*/ 1 w 12"/>
                <a:gd name="T15" fmla="*/ 5 h 11"/>
                <a:gd name="T16" fmla="*/ 0 w 12"/>
                <a:gd name="T17" fmla="*/ 4 h 11"/>
                <a:gd name="T18" fmla="*/ 4 w 12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1">
                  <a:moveTo>
                    <a:pt x="5" y="4"/>
                  </a:moveTo>
                  <a:lnTo>
                    <a:pt x="8" y="7"/>
                  </a:lnTo>
                  <a:lnTo>
                    <a:pt x="8" y="7"/>
                  </a:lnTo>
                  <a:lnTo>
                    <a:pt x="5" y="4"/>
                  </a:lnTo>
                  <a:close/>
                  <a:moveTo>
                    <a:pt x="4" y="0"/>
                  </a:moveTo>
                  <a:lnTo>
                    <a:pt x="12" y="7"/>
                  </a:lnTo>
                  <a:lnTo>
                    <a:pt x="8" y="11"/>
                  </a:lnTo>
                  <a:lnTo>
                    <a:pt x="1" y="5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833"/>
            <p:cNvSpPr>
              <a:spLocks/>
            </p:cNvSpPr>
            <p:nvPr/>
          </p:nvSpPr>
          <p:spPr bwMode="auto">
            <a:xfrm>
              <a:off x="6689726" y="4510088"/>
              <a:ext cx="26988" cy="42863"/>
            </a:xfrm>
            <a:custGeom>
              <a:avLst/>
              <a:gdLst>
                <a:gd name="T0" fmla="*/ 7 w 17"/>
                <a:gd name="T1" fmla="*/ 0 h 27"/>
                <a:gd name="T2" fmla="*/ 8 w 17"/>
                <a:gd name="T3" fmla="*/ 0 h 27"/>
                <a:gd name="T4" fmla="*/ 8 w 17"/>
                <a:gd name="T5" fmla="*/ 0 h 27"/>
                <a:gd name="T6" fmla="*/ 8 w 17"/>
                <a:gd name="T7" fmla="*/ 1 h 27"/>
                <a:gd name="T8" fmla="*/ 10 w 17"/>
                <a:gd name="T9" fmla="*/ 1 h 27"/>
                <a:gd name="T10" fmla="*/ 14 w 17"/>
                <a:gd name="T11" fmla="*/ 1 h 27"/>
                <a:gd name="T12" fmla="*/ 14 w 17"/>
                <a:gd name="T13" fmla="*/ 4 h 27"/>
                <a:gd name="T14" fmla="*/ 10 w 17"/>
                <a:gd name="T15" fmla="*/ 4 h 27"/>
                <a:gd name="T16" fmla="*/ 7 w 17"/>
                <a:gd name="T17" fmla="*/ 4 h 27"/>
                <a:gd name="T18" fmla="*/ 7 w 17"/>
                <a:gd name="T19" fmla="*/ 4 h 27"/>
                <a:gd name="T20" fmla="*/ 7 w 17"/>
                <a:gd name="T21" fmla="*/ 5 h 27"/>
                <a:gd name="T22" fmla="*/ 4 w 17"/>
                <a:gd name="T23" fmla="*/ 9 h 27"/>
                <a:gd name="T24" fmla="*/ 4 w 17"/>
                <a:gd name="T25" fmla="*/ 10 h 27"/>
                <a:gd name="T26" fmla="*/ 4 w 17"/>
                <a:gd name="T27" fmla="*/ 12 h 27"/>
                <a:gd name="T28" fmla="*/ 4 w 17"/>
                <a:gd name="T29" fmla="*/ 14 h 27"/>
                <a:gd name="T30" fmla="*/ 7 w 17"/>
                <a:gd name="T31" fmla="*/ 17 h 27"/>
                <a:gd name="T32" fmla="*/ 11 w 17"/>
                <a:gd name="T33" fmla="*/ 19 h 27"/>
                <a:gd name="T34" fmla="*/ 14 w 17"/>
                <a:gd name="T35" fmla="*/ 22 h 27"/>
                <a:gd name="T36" fmla="*/ 15 w 17"/>
                <a:gd name="T37" fmla="*/ 23 h 27"/>
                <a:gd name="T38" fmla="*/ 16 w 17"/>
                <a:gd name="T39" fmla="*/ 23 h 27"/>
                <a:gd name="T40" fmla="*/ 17 w 17"/>
                <a:gd name="T41" fmla="*/ 23 h 27"/>
                <a:gd name="T42" fmla="*/ 16 w 17"/>
                <a:gd name="T43" fmla="*/ 27 h 27"/>
                <a:gd name="T44" fmla="*/ 15 w 17"/>
                <a:gd name="T45" fmla="*/ 26 h 27"/>
                <a:gd name="T46" fmla="*/ 14 w 17"/>
                <a:gd name="T47" fmla="*/ 26 h 27"/>
                <a:gd name="T48" fmla="*/ 11 w 17"/>
                <a:gd name="T49" fmla="*/ 25 h 27"/>
                <a:gd name="T50" fmla="*/ 8 w 17"/>
                <a:gd name="T51" fmla="*/ 22 h 27"/>
                <a:gd name="T52" fmla="*/ 6 w 17"/>
                <a:gd name="T53" fmla="*/ 21 h 27"/>
                <a:gd name="T54" fmla="*/ 3 w 17"/>
                <a:gd name="T55" fmla="*/ 18 h 27"/>
                <a:gd name="T56" fmla="*/ 2 w 17"/>
                <a:gd name="T57" fmla="*/ 15 h 27"/>
                <a:gd name="T58" fmla="*/ 0 w 17"/>
                <a:gd name="T59" fmla="*/ 12 h 27"/>
                <a:gd name="T60" fmla="*/ 2 w 17"/>
                <a:gd name="T61" fmla="*/ 9 h 27"/>
                <a:gd name="T62" fmla="*/ 2 w 17"/>
                <a:gd name="T63" fmla="*/ 8 h 27"/>
                <a:gd name="T64" fmla="*/ 3 w 17"/>
                <a:gd name="T65" fmla="*/ 5 h 27"/>
                <a:gd name="T66" fmla="*/ 4 w 17"/>
                <a:gd name="T67" fmla="*/ 4 h 27"/>
                <a:gd name="T68" fmla="*/ 4 w 17"/>
                <a:gd name="T69" fmla="*/ 2 h 27"/>
                <a:gd name="T70" fmla="*/ 6 w 17"/>
                <a:gd name="T71" fmla="*/ 1 h 27"/>
                <a:gd name="T72" fmla="*/ 6 w 17"/>
                <a:gd name="T73" fmla="*/ 1 h 27"/>
                <a:gd name="T74" fmla="*/ 7 w 17"/>
                <a:gd name="T7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27">
                  <a:moveTo>
                    <a:pt x="7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4" y="1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4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7" y="17"/>
                  </a:lnTo>
                  <a:lnTo>
                    <a:pt x="11" y="19"/>
                  </a:lnTo>
                  <a:lnTo>
                    <a:pt x="14" y="22"/>
                  </a:lnTo>
                  <a:lnTo>
                    <a:pt x="15" y="23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16" y="27"/>
                  </a:lnTo>
                  <a:lnTo>
                    <a:pt x="15" y="26"/>
                  </a:lnTo>
                  <a:lnTo>
                    <a:pt x="14" y="26"/>
                  </a:lnTo>
                  <a:lnTo>
                    <a:pt x="11" y="25"/>
                  </a:lnTo>
                  <a:lnTo>
                    <a:pt x="8" y="22"/>
                  </a:lnTo>
                  <a:lnTo>
                    <a:pt x="6" y="21"/>
                  </a:lnTo>
                  <a:lnTo>
                    <a:pt x="3" y="18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2" y="9"/>
                  </a:lnTo>
                  <a:lnTo>
                    <a:pt x="2" y="8"/>
                  </a:lnTo>
                  <a:lnTo>
                    <a:pt x="3" y="5"/>
                  </a:lnTo>
                  <a:lnTo>
                    <a:pt x="4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834"/>
            <p:cNvSpPr>
              <a:spLocks noEditPoints="1"/>
            </p:cNvSpPr>
            <p:nvPr/>
          </p:nvSpPr>
          <p:spPr bwMode="auto">
            <a:xfrm>
              <a:off x="6688138" y="4506913"/>
              <a:ext cx="31750" cy="49213"/>
            </a:xfrm>
            <a:custGeom>
              <a:avLst/>
              <a:gdLst>
                <a:gd name="T0" fmla="*/ 7 w 20"/>
                <a:gd name="T1" fmla="*/ 7 h 31"/>
                <a:gd name="T2" fmla="*/ 4 w 20"/>
                <a:gd name="T3" fmla="*/ 11 h 31"/>
                <a:gd name="T4" fmla="*/ 7 w 20"/>
                <a:gd name="T5" fmla="*/ 7 h 31"/>
                <a:gd name="T6" fmla="*/ 9 w 20"/>
                <a:gd name="T7" fmla="*/ 4 h 31"/>
                <a:gd name="T8" fmla="*/ 11 w 20"/>
                <a:gd name="T9" fmla="*/ 4 h 31"/>
                <a:gd name="T10" fmla="*/ 8 w 20"/>
                <a:gd name="T11" fmla="*/ 3 h 31"/>
                <a:gd name="T12" fmla="*/ 9 w 20"/>
                <a:gd name="T13" fmla="*/ 4 h 31"/>
                <a:gd name="T14" fmla="*/ 8 w 20"/>
                <a:gd name="T15" fmla="*/ 3 h 31"/>
                <a:gd name="T16" fmla="*/ 8 w 20"/>
                <a:gd name="T17" fmla="*/ 3 h 31"/>
                <a:gd name="T18" fmla="*/ 8 w 20"/>
                <a:gd name="T19" fmla="*/ 3 h 31"/>
                <a:gd name="T20" fmla="*/ 8 w 20"/>
                <a:gd name="T21" fmla="*/ 0 h 31"/>
                <a:gd name="T22" fmla="*/ 11 w 20"/>
                <a:gd name="T23" fmla="*/ 0 h 31"/>
                <a:gd name="T24" fmla="*/ 11 w 20"/>
                <a:gd name="T25" fmla="*/ 0 h 31"/>
                <a:gd name="T26" fmla="*/ 17 w 20"/>
                <a:gd name="T27" fmla="*/ 0 h 31"/>
                <a:gd name="T28" fmla="*/ 11 w 20"/>
                <a:gd name="T29" fmla="*/ 7 h 31"/>
                <a:gd name="T30" fmla="*/ 8 w 20"/>
                <a:gd name="T31" fmla="*/ 8 h 31"/>
                <a:gd name="T32" fmla="*/ 7 w 20"/>
                <a:gd name="T33" fmla="*/ 12 h 31"/>
                <a:gd name="T34" fmla="*/ 7 w 20"/>
                <a:gd name="T35" fmla="*/ 14 h 31"/>
                <a:gd name="T36" fmla="*/ 8 w 20"/>
                <a:gd name="T37" fmla="*/ 17 h 31"/>
                <a:gd name="T38" fmla="*/ 12 w 20"/>
                <a:gd name="T39" fmla="*/ 21 h 31"/>
                <a:gd name="T40" fmla="*/ 17 w 20"/>
                <a:gd name="T41" fmla="*/ 24 h 31"/>
                <a:gd name="T42" fmla="*/ 18 w 20"/>
                <a:gd name="T43" fmla="*/ 24 h 31"/>
                <a:gd name="T44" fmla="*/ 20 w 20"/>
                <a:gd name="T45" fmla="*/ 25 h 31"/>
                <a:gd name="T46" fmla="*/ 18 w 20"/>
                <a:gd name="T47" fmla="*/ 31 h 31"/>
                <a:gd name="T48" fmla="*/ 16 w 20"/>
                <a:gd name="T49" fmla="*/ 29 h 31"/>
                <a:gd name="T50" fmla="*/ 12 w 20"/>
                <a:gd name="T51" fmla="*/ 28 h 31"/>
                <a:gd name="T52" fmla="*/ 9 w 20"/>
                <a:gd name="T53" fmla="*/ 24 h 31"/>
                <a:gd name="T54" fmla="*/ 5 w 20"/>
                <a:gd name="T55" fmla="*/ 24 h 31"/>
                <a:gd name="T56" fmla="*/ 1 w 20"/>
                <a:gd name="T57" fmla="*/ 17 h 31"/>
                <a:gd name="T58" fmla="*/ 0 w 20"/>
                <a:gd name="T59" fmla="*/ 11 h 31"/>
                <a:gd name="T60" fmla="*/ 3 w 20"/>
                <a:gd name="T61" fmla="*/ 6 h 31"/>
                <a:gd name="T62" fmla="*/ 4 w 20"/>
                <a:gd name="T63" fmla="*/ 3 h 31"/>
                <a:gd name="T64" fmla="*/ 4 w 20"/>
                <a:gd name="T65" fmla="*/ 3 h 31"/>
                <a:gd name="T66" fmla="*/ 5 w 20"/>
                <a:gd name="T67" fmla="*/ 2 h 31"/>
                <a:gd name="T68" fmla="*/ 8 w 20"/>
                <a:gd name="T6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31">
                  <a:moveTo>
                    <a:pt x="7" y="6"/>
                  </a:moveTo>
                  <a:lnTo>
                    <a:pt x="7" y="7"/>
                  </a:lnTo>
                  <a:lnTo>
                    <a:pt x="4" y="10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7" y="7"/>
                  </a:lnTo>
                  <a:lnTo>
                    <a:pt x="7" y="6"/>
                  </a:lnTo>
                  <a:close/>
                  <a:moveTo>
                    <a:pt x="9" y="4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9" y="4"/>
                  </a:lnTo>
                  <a:close/>
                  <a:moveTo>
                    <a:pt x="8" y="3"/>
                  </a:moveTo>
                  <a:lnTo>
                    <a:pt x="8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close/>
                  <a:moveTo>
                    <a:pt x="8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7" y="0"/>
                  </a:lnTo>
                  <a:lnTo>
                    <a:pt x="17" y="7"/>
                  </a:lnTo>
                  <a:lnTo>
                    <a:pt x="11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8" y="17"/>
                  </a:lnTo>
                  <a:lnTo>
                    <a:pt x="11" y="19"/>
                  </a:lnTo>
                  <a:lnTo>
                    <a:pt x="12" y="21"/>
                  </a:lnTo>
                  <a:lnTo>
                    <a:pt x="15" y="23"/>
                  </a:lnTo>
                  <a:lnTo>
                    <a:pt x="17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18" y="31"/>
                  </a:lnTo>
                  <a:lnTo>
                    <a:pt x="16" y="31"/>
                  </a:lnTo>
                  <a:lnTo>
                    <a:pt x="16" y="29"/>
                  </a:lnTo>
                  <a:lnTo>
                    <a:pt x="15" y="29"/>
                  </a:lnTo>
                  <a:lnTo>
                    <a:pt x="12" y="28"/>
                  </a:lnTo>
                  <a:lnTo>
                    <a:pt x="9" y="25"/>
                  </a:lnTo>
                  <a:lnTo>
                    <a:pt x="9" y="24"/>
                  </a:lnTo>
                  <a:lnTo>
                    <a:pt x="9" y="25"/>
                  </a:lnTo>
                  <a:lnTo>
                    <a:pt x="5" y="24"/>
                  </a:lnTo>
                  <a:lnTo>
                    <a:pt x="3" y="21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8"/>
                  </a:lnTo>
                  <a:lnTo>
                    <a:pt x="3" y="6"/>
                  </a:lnTo>
                  <a:lnTo>
                    <a:pt x="4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5" y="2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835"/>
            <p:cNvSpPr>
              <a:spLocks/>
            </p:cNvSpPr>
            <p:nvPr/>
          </p:nvSpPr>
          <p:spPr bwMode="auto">
            <a:xfrm>
              <a:off x="6716713" y="4503738"/>
              <a:ext cx="31750" cy="34925"/>
            </a:xfrm>
            <a:custGeom>
              <a:avLst/>
              <a:gdLst>
                <a:gd name="T0" fmla="*/ 15 w 20"/>
                <a:gd name="T1" fmla="*/ 0 h 22"/>
                <a:gd name="T2" fmla="*/ 16 w 20"/>
                <a:gd name="T3" fmla="*/ 0 h 22"/>
                <a:gd name="T4" fmla="*/ 17 w 20"/>
                <a:gd name="T5" fmla="*/ 0 h 22"/>
                <a:gd name="T6" fmla="*/ 19 w 20"/>
                <a:gd name="T7" fmla="*/ 1 h 22"/>
                <a:gd name="T8" fmla="*/ 20 w 20"/>
                <a:gd name="T9" fmla="*/ 4 h 22"/>
                <a:gd name="T10" fmla="*/ 19 w 20"/>
                <a:gd name="T11" fmla="*/ 4 h 22"/>
                <a:gd name="T12" fmla="*/ 19 w 20"/>
                <a:gd name="T13" fmla="*/ 8 h 22"/>
                <a:gd name="T14" fmla="*/ 19 w 20"/>
                <a:gd name="T15" fmla="*/ 9 h 22"/>
                <a:gd name="T16" fmla="*/ 19 w 20"/>
                <a:gd name="T17" fmla="*/ 10 h 22"/>
                <a:gd name="T18" fmla="*/ 19 w 20"/>
                <a:gd name="T19" fmla="*/ 10 h 22"/>
                <a:gd name="T20" fmla="*/ 16 w 20"/>
                <a:gd name="T21" fmla="*/ 12 h 22"/>
                <a:gd name="T22" fmla="*/ 16 w 20"/>
                <a:gd name="T23" fmla="*/ 12 h 22"/>
                <a:gd name="T24" fmla="*/ 16 w 20"/>
                <a:gd name="T25" fmla="*/ 9 h 22"/>
                <a:gd name="T26" fmla="*/ 16 w 20"/>
                <a:gd name="T27" fmla="*/ 8 h 22"/>
                <a:gd name="T28" fmla="*/ 16 w 20"/>
                <a:gd name="T29" fmla="*/ 4 h 22"/>
                <a:gd name="T30" fmla="*/ 16 w 20"/>
                <a:gd name="T31" fmla="*/ 4 h 22"/>
                <a:gd name="T32" fmla="*/ 16 w 20"/>
                <a:gd name="T33" fmla="*/ 4 h 22"/>
                <a:gd name="T34" fmla="*/ 16 w 20"/>
                <a:gd name="T35" fmla="*/ 2 h 22"/>
                <a:gd name="T36" fmla="*/ 15 w 20"/>
                <a:gd name="T37" fmla="*/ 2 h 22"/>
                <a:gd name="T38" fmla="*/ 12 w 20"/>
                <a:gd name="T39" fmla="*/ 2 h 22"/>
                <a:gd name="T40" fmla="*/ 8 w 20"/>
                <a:gd name="T41" fmla="*/ 5 h 22"/>
                <a:gd name="T42" fmla="*/ 4 w 20"/>
                <a:gd name="T43" fmla="*/ 8 h 22"/>
                <a:gd name="T44" fmla="*/ 4 w 20"/>
                <a:gd name="T45" fmla="*/ 9 h 22"/>
                <a:gd name="T46" fmla="*/ 3 w 20"/>
                <a:gd name="T47" fmla="*/ 10 h 22"/>
                <a:gd name="T48" fmla="*/ 4 w 20"/>
                <a:gd name="T49" fmla="*/ 12 h 22"/>
                <a:gd name="T50" fmla="*/ 6 w 20"/>
                <a:gd name="T51" fmla="*/ 14 h 22"/>
                <a:gd name="T52" fmla="*/ 8 w 20"/>
                <a:gd name="T53" fmla="*/ 17 h 22"/>
                <a:gd name="T54" fmla="*/ 10 w 20"/>
                <a:gd name="T55" fmla="*/ 18 h 22"/>
                <a:gd name="T56" fmla="*/ 12 w 20"/>
                <a:gd name="T57" fmla="*/ 19 h 22"/>
                <a:gd name="T58" fmla="*/ 12 w 20"/>
                <a:gd name="T59" fmla="*/ 19 h 22"/>
                <a:gd name="T60" fmla="*/ 12 w 20"/>
                <a:gd name="T61" fmla="*/ 19 h 22"/>
                <a:gd name="T62" fmla="*/ 11 w 20"/>
                <a:gd name="T63" fmla="*/ 22 h 22"/>
                <a:gd name="T64" fmla="*/ 11 w 20"/>
                <a:gd name="T65" fmla="*/ 22 h 22"/>
                <a:gd name="T66" fmla="*/ 8 w 20"/>
                <a:gd name="T67" fmla="*/ 21 h 22"/>
                <a:gd name="T68" fmla="*/ 6 w 20"/>
                <a:gd name="T69" fmla="*/ 19 h 22"/>
                <a:gd name="T70" fmla="*/ 3 w 20"/>
                <a:gd name="T71" fmla="*/ 17 h 22"/>
                <a:gd name="T72" fmla="*/ 2 w 20"/>
                <a:gd name="T73" fmla="*/ 13 h 22"/>
                <a:gd name="T74" fmla="*/ 0 w 20"/>
                <a:gd name="T75" fmla="*/ 10 h 22"/>
                <a:gd name="T76" fmla="*/ 0 w 20"/>
                <a:gd name="T77" fmla="*/ 8 h 22"/>
                <a:gd name="T78" fmla="*/ 3 w 20"/>
                <a:gd name="T79" fmla="*/ 5 h 22"/>
                <a:gd name="T80" fmla="*/ 7 w 20"/>
                <a:gd name="T81" fmla="*/ 2 h 22"/>
                <a:gd name="T82" fmla="*/ 11 w 20"/>
                <a:gd name="T83" fmla="*/ 0 h 22"/>
                <a:gd name="T84" fmla="*/ 15 w 20"/>
                <a:gd name="T8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" h="22">
                  <a:moveTo>
                    <a:pt x="15" y="0"/>
                  </a:moveTo>
                  <a:lnTo>
                    <a:pt x="16" y="0"/>
                  </a:lnTo>
                  <a:lnTo>
                    <a:pt x="17" y="0"/>
                  </a:lnTo>
                  <a:lnTo>
                    <a:pt x="19" y="1"/>
                  </a:lnTo>
                  <a:lnTo>
                    <a:pt x="20" y="4"/>
                  </a:lnTo>
                  <a:lnTo>
                    <a:pt x="19" y="4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5" y="2"/>
                  </a:lnTo>
                  <a:lnTo>
                    <a:pt x="12" y="2"/>
                  </a:lnTo>
                  <a:lnTo>
                    <a:pt x="8" y="5"/>
                  </a:lnTo>
                  <a:lnTo>
                    <a:pt x="4" y="8"/>
                  </a:lnTo>
                  <a:lnTo>
                    <a:pt x="4" y="9"/>
                  </a:lnTo>
                  <a:lnTo>
                    <a:pt x="3" y="10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8" y="17"/>
                  </a:lnTo>
                  <a:lnTo>
                    <a:pt x="10" y="18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8" y="21"/>
                  </a:lnTo>
                  <a:lnTo>
                    <a:pt x="6" y="19"/>
                  </a:lnTo>
                  <a:lnTo>
                    <a:pt x="3" y="17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3" y="5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836"/>
            <p:cNvSpPr>
              <a:spLocks noEditPoints="1"/>
            </p:cNvSpPr>
            <p:nvPr/>
          </p:nvSpPr>
          <p:spPr bwMode="auto">
            <a:xfrm>
              <a:off x="6715126" y="4500563"/>
              <a:ext cx="34925" cy="46038"/>
            </a:xfrm>
            <a:custGeom>
              <a:avLst/>
              <a:gdLst>
                <a:gd name="T0" fmla="*/ 8 w 22"/>
                <a:gd name="T1" fmla="*/ 20 h 29"/>
                <a:gd name="T2" fmla="*/ 8 w 22"/>
                <a:gd name="T3" fmla="*/ 20 h 29"/>
                <a:gd name="T4" fmla="*/ 3 w 22"/>
                <a:gd name="T5" fmla="*/ 12 h 29"/>
                <a:gd name="T6" fmla="*/ 3 w 22"/>
                <a:gd name="T7" fmla="*/ 12 h 29"/>
                <a:gd name="T8" fmla="*/ 3 w 22"/>
                <a:gd name="T9" fmla="*/ 12 h 29"/>
                <a:gd name="T10" fmla="*/ 3 w 22"/>
                <a:gd name="T11" fmla="*/ 10 h 29"/>
                <a:gd name="T12" fmla="*/ 3 w 22"/>
                <a:gd name="T13" fmla="*/ 12 h 29"/>
                <a:gd name="T14" fmla="*/ 3 w 22"/>
                <a:gd name="T15" fmla="*/ 10 h 29"/>
                <a:gd name="T16" fmla="*/ 18 w 22"/>
                <a:gd name="T17" fmla="*/ 6 h 29"/>
                <a:gd name="T18" fmla="*/ 18 w 22"/>
                <a:gd name="T19" fmla="*/ 6 h 29"/>
                <a:gd name="T20" fmla="*/ 16 w 22"/>
                <a:gd name="T21" fmla="*/ 0 h 29"/>
                <a:gd name="T22" fmla="*/ 20 w 22"/>
                <a:gd name="T23" fmla="*/ 0 h 29"/>
                <a:gd name="T24" fmla="*/ 22 w 22"/>
                <a:gd name="T25" fmla="*/ 6 h 29"/>
                <a:gd name="T26" fmla="*/ 22 w 22"/>
                <a:gd name="T27" fmla="*/ 7 h 29"/>
                <a:gd name="T28" fmla="*/ 21 w 22"/>
                <a:gd name="T29" fmla="*/ 11 h 29"/>
                <a:gd name="T30" fmla="*/ 22 w 22"/>
                <a:gd name="T31" fmla="*/ 12 h 29"/>
                <a:gd name="T32" fmla="*/ 22 w 22"/>
                <a:gd name="T33" fmla="*/ 14 h 29"/>
                <a:gd name="T34" fmla="*/ 16 w 22"/>
                <a:gd name="T35" fmla="*/ 14 h 29"/>
                <a:gd name="T36" fmla="*/ 16 w 22"/>
                <a:gd name="T37" fmla="*/ 12 h 29"/>
                <a:gd name="T38" fmla="*/ 16 w 22"/>
                <a:gd name="T39" fmla="*/ 6 h 29"/>
                <a:gd name="T40" fmla="*/ 13 w 22"/>
                <a:gd name="T41" fmla="*/ 7 h 29"/>
                <a:gd name="T42" fmla="*/ 7 w 22"/>
                <a:gd name="T43" fmla="*/ 10 h 29"/>
                <a:gd name="T44" fmla="*/ 7 w 22"/>
                <a:gd name="T45" fmla="*/ 12 h 29"/>
                <a:gd name="T46" fmla="*/ 7 w 22"/>
                <a:gd name="T47" fmla="*/ 14 h 29"/>
                <a:gd name="T48" fmla="*/ 9 w 22"/>
                <a:gd name="T49" fmla="*/ 18 h 29"/>
                <a:gd name="T50" fmla="*/ 15 w 22"/>
                <a:gd name="T51" fmla="*/ 20 h 29"/>
                <a:gd name="T52" fmla="*/ 11 w 22"/>
                <a:gd name="T53" fmla="*/ 29 h 29"/>
                <a:gd name="T54" fmla="*/ 9 w 22"/>
                <a:gd name="T55" fmla="*/ 25 h 29"/>
                <a:gd name="T56" fmla="*/ 5 w 22"/>
                <a:gd name="T57" fmla="*/ 23 h 29"/>
                <a:gd name="T58" fmla="*/ 1 w 22"/>
                <a:gd name="T59" fmla="*/ 16 h 29"/>
                <a:gd name="T60" fmla="*/ 0 w 22"/>
                <a:gd name="T61" fmla="*/ 12 h 29"/>
                <a:gd name="T62" fmla="*/ 0 w 22"/>
                <a:gd name="T63" fmla="*/ 8 h 29"/>
                <a:gd name="T64" fmla="*/ 7 w 22"/>
                <a:gd name="T65" fmla="*/ 3 h 29"/>
                <a:gd name="T66" fmla="*/ 16 w 22"/>
                <a:gd name="T6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29">
                  <a:moveTo>
                    <a:pt x="5" y="18"/>
                  </a:moveTo>
                  <a:lnTo>
                    <a:pt x="8" y="20"/>
                  </a:lnTo>
                  <a:lnTo>
                    <a:pt x="11" y="21"/>
                  </a:lnTo>
                  <a:lnTo>
                    <a:pt x="8" y="20"/>
                  </a:lnTo>
                  <a:lnTo>
                    <a:pt x="5" y="18"/>
                  </a:lnTo>
                  <a:close/>
                  <a:moveTo>
                    <a:pt x="3" y="12"/>
                  </a:moveTo>
                  <a:lnTo>
                    <a:pt x="1" y="12"/>
                  </a:lnTo>
                  <a:lnTo>
                    <a:pt x="3" y="12"/>
                  </a:lnTo>
                  <a:lnTo>
                    <a:pt x="1" y="12"/>
                  </a:lnTo>
                  <a:lnTo>
                    <a:pt x="3" y="12"/>
                  </a:lnTo>
                  <a:close/>
                  <a:moveTo>
                    <a:pt x="4" y="8"/>
                  </a:moveTo>
                  <a:lnTo>
                    <a:pt x="3" y="10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4" y="8"/>
                  </a:lnTo>
                  <a:close/>
                  <a:moveTo>
                    <a:pt x="18" y="6"/>
                  </a:move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close/>
                  <a:moveTo>
                    <a:pt x="16" y="0"/>
                  </a:moveTo>
                  <a:lnTo>
                    <a:pt x="17" y="0"/>
                  </a:lnTo>
                  <a:lnTo>
                    <a:pt x="20" y="0"/>
                  </a:lnTo>
                  <a:lnTo>
                    <a:pt x="21" y="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7"/>
                  </a:lnTo>
                  <a:lnTo>
                    <a:pt x="21" y="10"/>
                  </a:lnTo>
                  <a:lnTo>
                    <a:pt x="21" y="11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4"/>
                  </a:lnTo>
                  <a:lnTo>
                    <a:pt x="16" y="15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5" y="6"/>
                  </a:lnTo>
                  <a:lnTo>
                    <a:pt x="13" y="7"/>
                  </a:lnTo>
                  <a:lnTo>
                    <a:pt x="11" y="8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8" y="15"/>
                  </a:lnTo>
                  <a:lnTo>
                    <a:pt x="9" y="18"/>
                  </a:lnTo>
                  <a:lnTo>
                    <a:pt x="12" y="19"/>
                  </a:lnTo>
                  <a:lnTo>
                    <a:pt x="15" y="20"/>
                  </a:lnTo>
                  <a:lnTo>
                    <a:pt x="16" y="20"/>
                  </a:lnTo>
                  <a:lnTo>
                    <a:pt x="11" y="29"/>
                  </a:lnTo>
                  <a:lnTo>
                    <a:pt x="11" y="25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6"/>
                  </a:lnTo>
                  <a:lnTo>
                    <a:pt x="7" y="3"/>
                  </a:lnTo>
                  <a:lnTo>
                    <a:pt x="12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1837"/>
            <p:cNvSpPr>
              <a:spLocks noChangeArrowheads="1"/>
            </p:cNvSpPr>
            <p:nvPr/>
          </p:nvSpPr>
          <p:spPr bwMode="auto">
            <a:xfrm>
              <a:off x="6705601" y="4594225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838"/>
            <p:cNvSpPr>
              <a:spLocks noEditPoints="1"/>
            </p:cNvSpPr>
            <p:nvPr/>
          </p:nvSpPr>
          <p:spPr bwMode="auto">
            <a:xfrm>
              <a:off x="6702426" y="4592638"/>
              <a:ext cx="11113" cy="11113"/>
            </a:xfrm>
            <a:custGeom>
              <a:avLst/>
              <a:gdLst>
                <a:gd name="T0" fmla="*/ 3 w 7"/>
                <a:gd name="T1" fmla="*/ 3 h 7"/>
                <a:gd name="T2" fmla="*/ 3 w 7"/>
                <a:gd name="T3" fmla="*/ 3 h 7"/>
                <a:gd name="T4" fmla="*/ 4 w 7"/>
                <a:gd name="T5" fmla="*/ 3 h 7"/>
                <a:gd name="T6" fmla="*/ 4 w 7"/>
                <a:gd name="T7" fmla="*/ 3 h 7"/>
                <a:gd name="T8" fmla="*/ 3 w 7"/>
                <a:gd name="T9" fmla="*/ 3 h 7"/>
                <a:gd name="T10" fmla="*/ 0 w 7"/>
                <a:gd name="T11" fmla="*/ 0 h 7"/>
                <a:gd name="T12" fmla="*/ 7 w 7"/>
                <a:gd name="T13" fmla="*/ 0 h 7"/>
                <a:gd name="T14" fmla="*/ 7 w 7"/>
                <a:gd name="T15" fmla="*/ 7 h 7"/>
                <a:gd name="T16" fmla="*/ 0 w 7"/>
                <a:gd name="T17" fmla="*/ 7 h 7"/>
                <a:gd name="T18" fmla="*/ 0 w 7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7">
                  <a:moveTo>
                    <a:pt x="3" y="3"/>
                  </a:moveTo>
                  <a:lnTo>
                    <a:pt x="3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1839"/>
            <p:cNvSpPr>
              <a:spLocks noChangeArrowheads="1"/>
            </p:cNvSpPr>
            <p:nvPr/>
          </p:nvSpPr>
          <p:spPr bwMode="auto">
            <a:xfrm>
              <a:off x="6750051" y="4686300"/>
              <a:ext cx="6350" cy="15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840"/>
            <p:cNvSpPr>
              <a:spLocks noChangeArrowheads="1"/>
            </p:cNvSpPr>
            <p:nvPr/>
          </p:nvSpPr>
          <p:spPr bwMode="auto">
            <a:xfrm>
              <a:off x="6748463" y="4684713"/>
              <a:ext cx="11113" cy="206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841"/>
            <p:cNvSpPr>
              <a:spLocks noEditPoints="1"/>
            </p:cNvSpPr>
            <p:nvPr/>
          </p:nvSpPr>
          <p:spPr bwMode="auto">
            <a:xfrm>
              <a:off x="6689726" y="4700588"/>
              <a:ext cx="103188" cy="133350"/>
            </a:xfrm>
            <a:custGeom>
              <a:avLst/>
              <a:gdLst>
                <a:gd name="T0" fmla="*/ 41 w 65"/>
                <a:gd name="T1" fmla="*/ 3 h 84"/>
                <a:gd name="T2" fmla="*/ 28 w 65"/>
                <a:gd name="T3" fmla="*/ 5 h 84"/>
                <a:gd name="T4" fmla="*/ 16 w 65"/>
                <a:gd name="T5" fmla="*/ 11 h 84"/>
                <a:gd name="T6" fmla="*/ 10 w 65"/>
                <a:gd name="T7" fmla="*/ 16 h 84"/>
                <a:gd name="T8" fmla="*/ 6 w 65"/>
                <a:gd name="T9" fmla="*/ 24 h 84"/>
                <a:gd name="T10" fmla="*/ 4 w 65"/>
                <a:gd name="T11" fmla="*/ 34 h 84"/>
                <a:gd name="T12" fmla="*/ 6 w 65"/>
                <a:gd name="T13" fmla="*/ 50 h 84"/>
                <a:gd name="T14" fmla="*/ 12 w 65"/>
                <a:gd name="T15" fmla="*/ 66 h 84"/>
                <a:gd name="T16" fmla="*/ 15 w 65"/>
                <a:gd name="T17" fmla="*/ 71 h 84"/>
                <a:gd name="T18" fmla="*/ 17 w 65"/>
                <a:gd name="T19" fmla="*/ 75 h 84"/>
                <a:gd name="T20" fmla="*/ 21 w 65"/>
                <a:gd name="T21" fmla="*/ 79 h 84"/>
                <a:gd name="T22" fmla="*/ 25 w 65"/>
                <a:gd name="T23" fmla="*/ 80 h 84"/>
                <a:gd name="T24" fmla="*/ 28 w 65"/>
                <a:gd name="T25" fmla="*/ 81 h 84"/>
                <a:gd name="T26" fmla="*/ 32 w 65"/>
                <a:gd name="T27" fmla="*/ 80 h 84"/>
                <a:gd name="T28" fmla="*/ 42 w 65"/>
                <a:gd name="T29" fmla="*/ 73 h 84"/>
                <a:gd name="T30" fmla="*/ 53 w 65"/>
                <a:gd name="T31" fmla="*/ 66 h 84"/>
                <a:gd name="T32" fmla="*/ 59 w 65"/>
                <a:gd name="T33" fmla="*/ 55 h 84"/>
                <a:gd name="T34" fmla="*/ 62 w 65"/>
                <a:gd name="T35" fmla="*/ 42 h 84"/>
                <a:gd name="T36" fmla="*/ 61 w 65"/>
                <a:gd name="T37" fmla="*/ 26 h 84"/>
                <a:gd name="T38" fmla="*/ 57 w 65"/>
                <a:gd name="T39" fmla="*/ 15 h 84"/>
                <a:gd name="T40" fmla="*/ 54 w 65"/>
                <a:gd name="T41" fmla="*/ 9 h 84"/>
                <a:gd name="T42" fmla="*/ 50 w 65"/>
                <a:gd name="T43" fmla="*/ 5 h 84"/>
                <a:gd name="T44" fmla="*/ 46 w 65"/>
                <a:gd name="T45" fmla="*/ 4 h 84"/>
                <a:gd name="T46" fmla="*/ 41 w 65"/>
                <a:gd name="T47" fmla="*/ 3 h 84"/>
                <a:gd name="T48" fmla="*/ 41 w 65"/>
                <a:gd name="T49" fmla="*/ 3 h 84"/>
                <a:gd name="T50" fmla="*/ 41 w 65"/>
                <a:gd name="T51" fmla="*/ 0 h 84"/>
                <a:gd name="T52" fmla="*/ 45 w 65"/>
                <a:gd name="T53" fmla="*/ 0 h 84"/>
                <a:gd name="T54" fmla="*/ 50 w 65"/>
                <a:gd name="T55" fmla="*/ 3 h 84"/>
                <a:gd name="T56" fmla="*/ 54 w 65"/>
                <a:gd name="T57" fmla="*/ 5 h 84"/>
                <a:gd name="T58" fmla="*/ 57 w 65"/>
                <a:gd name="T59" fmla="*/ 8 h 84"/>
                <a:gd name="T60" fmla="*/ 59 w 65"/>
                <a:gd name="T61" fmla="*/ 13 h 84"/>
                <a:gd name="T62" fmla="*/ 63 w 65"/>
                <a:gd name="T63" fmla="*/ 26 h 84"/>
                <a:gd name="T64" fmla="*/ 65 w 65"/>
                <a:gd name="T65" fmla="*/ 42 h 84"/>
                <a:gd name="T66" fmla="*/ 63 w 65"/>
                <a:gd name="T67" fmla="*/ 54 h 84"/>
                <a:gd name="T68" fmla="*/ 58 w 65"/>
                <a:gd name="T69" fmla="*/ 64 h 84"/>
                <a:gd name="T70" fmla="*/ 50 w 65"/>
                <a:gd name="T71" fmla="*/ 72 h 84"/>
                <a:gd name="T72" fmla="*/ 42 w 65"/>
                <a:gd name="T73" fmla="*/ 79 h 84"/>
                <a:gd name="T74" fmla="*/ 33 w 65"/>
                <a:gd name="T75" fmla="*/ 83 h 84"/>
                <a:gd name="T76" fmla="*/ 31 w 65"/>
                <a:gd name="T77" fmla="*/ 84 h 84"/>
                <a:gd name="T78" fmla="*/ 28 w 65"/>
                <a:gd name="T79" fmla="*/ 84 h 84"/>
                <a:gd name="T80" fmla="*/ 28 w 65"/>
                <a:gd name="T81" fmla="*/ 84 h 84"/>
                <a:gd name="T82" fmla="*/ 24 w 65"/>
                <a:gd name="T83" fmla="*/ 84 h 84"/>
                <a:gd name="T84" fmla="*/ 20 w 65"/>
                <a:gd name="T85" fmla="*/ 81 h 84"/>
                <a:gd name="T86" fmla="*/ 16 w 65"/>
                <a:gd name="T87" fmla="*/ 77 h 84"/>
                <a:gd name="T88" fmla="*/ 12 w 65"/>
                <a:gd name="T89" fmla="*/ 72 h 84"/>
                <a:gd name="T90" fmla="*/ 10 w 65"/>
                <a:gd name="T91" fmla="*/ 67 h 84"/>
                <a:gd name="T92" fmla="*/ 3 w 65"/>
                <a:gd name="T93" fmla="*/ 50 h 84"/>
                <a:gd name="T94" fmla="*/ 0 w 65"/>
                <a:gd name="T95" fmla="*/ 34 h 84"/>
                <a:gd name="T96" fmla="*/ 3 w 65"/>
                <a:gd name="T97" fmla="*/ 21 h 84"/>
                <a:gd name="T98" fmla="*/ 10 w 65"/>
                <a:gd name="T99" fmla="*/ 12 h 84"/>
                <a:gd name="T100" fmla="*/ 19 w 65"/>
                <a:gd name="T101" fmla="*/ 5 h 84"/>
                <a:gd name="T102" fmla="*/ 29 w 65"/>
                <a:gd name="T103" fmla="*/ 1 h 84"/>
                <a:gd name="T104" fmla="*/ 41 w 65"/>
                <a:gd name="T10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5" h="84">
                  <a:moveTo>
                    <a:pt x="41" y="3"/>
                  </a:moveTo>
                  <a:lnTo>
                    <a:pt x="28" y="5"/>
                  </a:lnTo>
                  <a:lnTo>
                    <a:pt x="16" y="11"/>
                  </a:lnTo>
                  <a:lnTo>
                    <a:pt x="10" y="16"/>
                  </a:lnTo>
                  <a:lnTo>
                    <a:pt x="6" y="24"/>
                  </a:lnTo>
                  <a:lnTo>
                    <a:pt x="4" y="34"/>
                  </a:lnTo>
                  <a:lnTo>
                    <a:pt x="6" y="50"/>
                  </a:lnTo>
                  <a:lnTo>
                    <a:pt x="12" y="66"/>
                  </a:lnTo>
                  <a:lnTo>
                    <a:pt x="15" y="71"/>
                  </a:lnTo>
                  <a:lnTo>
                    <a:pt x="17" y="75"/>
                  </a:lnTo>
                  <a:lnTo>
                    <a:pt x="21" y="79"/>
                  </a:lnTo>
                  <a:lnTo>
                    <a:pt x="25" y="80"/>
                  </a:lnTo>
                  <a:lnTo>
                    <a:pt x="28" y="81"/>
                  </a:lnTo>
                  <a:lnTo>
                    <a:pt x="32" y="80"/>
                  </a:lnTo>
                  <a:lnTo>
                    <a:pt x="42" y="73"/>
                  </a:lnTo>
                  <a:lnTo>
                    <a:pt x="53" y="66"/>
                  </a:lnTo>
                  <a:lnTo>
                    <a:pt x="59" y="55"/>
                  </a:lnTo>
                  <a:lnTo>
                    <a:pt x="62" y="42"/>
                  </a:lnTo>
                  <a:lnTo>
                    <a:pt x="61" y="26"/>
                  </a:lnTo>
                  <a:lnTo>
                    <a:pt x="57" y="15"/>
                  </a:lnTo>
                  <a:lnTo>
                    <a:pt x="54" y="9"/>
                  </a:lnTo>
                  <a:lnTo>
                    <a:pt x="50" y="5"/>
                  </a:lnTo>
                  <a:lnTo>
                    <a:pt x="46" y="4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5" y="0"/>
                  </a:lnTo>
                  <a:lnTo>
                    <a:pt x="50" y="3"/>
                  </a:lnTo>
                  <a:lnTo>
                    <a:pt x="54" y="5"/>
                  </a:lnTo>
                  <a:lnTo>
                    <a:pt x="57" y="8"/>
                  </a:lnTo>
                  <a:lnTo>
                    <a:pt x="59" y="13"/>
                  </a:lnTo>
                  <a:lnTo>
                    <a:pt x="63" y="26"/>
                  </a:lnTo>
                  <a:lnTo>
                    <a:pt x="65" y="42"/>
                  </a:lnTo>
                  <a:lnTo>
                    <a:pt x="63" y="54"/>
                  </a:lnTo>
                  <a:lnTo>
                    <a:pt x="58" y="64"/>
                  </a:lnTo>
                  <a:lnTo>
                    <a:pt x="50" y="72"/>
                  </a:lnTo>
                  <a:lnTo>
                    <a:pt x="42" y="79"/>
                  </a:lnTo>
                  <a:lnTo>
                    <a:pt x="33" y="83"/>
                  </a:lnTo>
                  <a:lnTo>
                    <a:pt x="31" y="84"/>
                  </a:lnTo>
                  <a:lnTo>
                    <a:pt x="28" y="84"/>
                  </a:lnTo>
                  <a:lnTo>
                    <a:pt x="28" y="84"/>
                  </a:lnTo>
                  <a:lnTo>
                    <a:pt x="24" y="84"/>
                  </a:lnTo>
                  <a:lnTo>
                    <a:pt x="20" y="81"/>
                  </a:lnTo>
                  <a:lnTo>
                    <a:pt x="16" y="77"/>
                  </a:lnTo>
                  <a:lnTo>
                    <a:pt x="12" y="72"/>
                  </a:lnTo>
                  <a:lnTo>
                    <a:pt x="10" y="67"/>
                  </a:lnTo>
                  <a:lnTo>
                    <a:pt x="3" y="50"/>
                  </a:lnTo>
                  <a:lnTo>
                    <a:pt x="0" y="34"/>
                  </a:lnTo>
                  <a:lnTo>
                    <a:pt x="3" y="21"/>
                  </a:lnTo>
                  <a:lnTo>
                    <a:pt x="10" y="12"/>
                  </a:lnTo>
                  <a:lnTo>
                    <a:pt x="19" y="5"/>
                  </a:lnTo>
                  <a:lnTo>
                    <a:pt x="29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842"/>
            <p:cNvSpPr>
              <a:spLocks noEditPoints="1"/>
            </p:cNvSpPr>
            <p:nvPr/>
          </p:nvSpPr>
          <p:spPr bwMode="auto">
            <a:xfrm>
              <a:off x="6688138" y="4699000"/>
              <a:ext cx="106363" cy="139700"/>
            </a:xfrm>
            <a:custGeom>
              <a:avLst/>
              <a:gdLst>
                <a:gd name="T0" fmla="*/ 29 w 67"/>
                <a:gd name="T1" fmla="*/ 84 h 88"/>
                <a:gd name="T2" fmla="*/ 29 w 67"/>
                <a:gd name="T3" fmla="*/ 84 h 88"/>
                <a:gd name="T4" fmla="*/ 29 w 67"/>
                <a:gd name="T5" fmla="*/ 84 h 88"/>
                <a:gd name="T6" fmla="*/ 12 w 67"/>
                <a:gd name="T7" fmla="*/ 67 h 88"/>
                <a:gd name="T8" fmla="*/ 12 w 67"/>
                <a:gd name="T9" fmla="*/ 67 h 88"/>
                <a:gd name="T10" fmla="*/ 62 w 67"/>
                <a:gd name="T11" fmla="*/ 56 h 88"/>
                <a:gd name="T12" fmla="*/ 51 w 67"/>
                <a:gd name="T13" fmla="*/ 72 h 88"/>
                <a:gd name="T14" fmla="*/ 34 w 67"/>
                <a:gd name="T15" fmla="*/ 82 h 88"/>
                <a:gd name="T16" fmla="*/ 34 w 67"/>
                <a:gd name="T17" fmla="*/ 82 h 88"/>
                <a:gd name="T18" fmla="*/ 51 w 67"/>
                <a:gd name="T19" fmla="*/ 72 h 88"/>
                <a:gd name="T20" fmla="*/ 62 w 67"/>
                <a:gd name="T21" fmla="*/ 56 h 88"/>
                <a:gd name="T22" fmla="*/ 4 w 67"/>
                <a:gd name="T23" fmla="*/ 29 h 88"/>
                <a:gd name="T24" fmla="*/ 3 w 67"/>
                <a:gd name="T25" fmla="*/ 35 h 88"/>
                <a:gd name="T26" fmla="*/ 4 w 67"/>
                <a:gd name="T27" fmla="*/ 29 h 88"/>
                <a:gd name="T28" fmla="*/ 64 w 67"/>
                <a:gd name="T29" fmla="*/ 43 h 88"/>
                <a:gd name="T30" fmla="*/ 63 w 67"/>
                <a:gd name="T31" fmla="*/ 29 h 88"/>
                <a:gd name="T32" fmla="*/ 16 w 67"/>
                <a:gd name="T33" fmla="*/ 10 h 88"/>
                <a:gd name="T34" fmla="*/ 16 w 67"/>
                <a:gd name="T35" fmla="*/ 10 h 88"/>
                <a:gd name="T36" fmla="*/ 55 w 67"/>
                <a:gd name="T37" fmla="*/ 9 h 88"/>
                <a:gd name="T38" fmla="*/ 55 w 67"/>
                <a:gd name="T39" fmla="*/ 9 h 88"/>
                <a:gd name="T40" fmla="*/ 42 w 67"/>
                <a:gd name="T41" fmla="*/ 5 h 88"/>
                <a:gd name="T42" fmla="*/ 18 w 67"/>
                <a:gd name="T43" fmla="*/ 13 h 88"/>
                <a:gd name="T44" fmla="*/ 8 w 67"/>
                <a:gd name="T45" fmla="*/ 26 h 88"/>
                <a:gd name="T46" fmla="*/ 7 w 67"/>
                <a:gd name="T47" fmla="*/ 35 h 88"/>
                <a:gd name="T48" fmla="*/ 15 w 67"/>
                <a:gd name="T49" fmla="*/ 65 h 88"/>
                <a:gd name="T50" fmla="*/ 20 w 67"/>
                <a:gd name="T51" fmla="*/ 74 h 88"/>
                <a:gd name="T52" fmla="*/ 26 w 67"/>
                <a:gd name="T53" fmla="*/ 80 h 88"/>
                <a:gd name="T54" fmla="*/ 29 w 67"/>
                <a:gd name="T55" fmla="*/ 81 h 88"/>
                <a:gd name="T56" fmla="*/ 30 w 67"/>
                <a:gd name="T57" fmla="*/ 81 h 88"/>
                <a:gd name="T58" fmla="*/ 43 w 67"/>
                <a:gd name="T59" fmla="*/ 74 h 88"/>
                <a:gd name="T60" fmla="*/ 59 w 67"/>
                <a:gd name="T61" fmla="*/ 56 h 88"/>
                <a:gd name="T62" fmla="*/ 62 w 67"/>
                <a:gd name="T63" fmla="*/ 43 h 88"/>
                <a:gd name="T64" fmla="*/ 56 w 67"/>
                <a:gd name="T65" fmla="*/ 16 h 88"/>
                <a:gd name="T66" fmla="*/ 50 w 67"/>
                <a:gd name="T67" fmla="*/ 8 h 88"/>
                <a:gd name="T68" fmla="*/ 42 w 67"/>
                <a:gd name="T69" fmla="*/ 5 h 88"/>
                <a:gd name="T70" fmla="*/ 55 w 67"/>
                <a:gd name="T71" fmla="*/ 9 h 88"/>
                <a:gd name="T72" fmla="*/ 51 w 67"/>
                <a:gd name="T73" fmla="*/ 5 h 88"/>
                <a:gd name="T74" fmla="*/ 42 w 67"/>
                <a:gd name="T75" fmla="*/ 2 h 88"/>
                <a:gd name="T76" fmla="*/ 42 w 67"/>
                <a:gd name="T77" fmla="*/ 2 h 88"/>
                <a:gd name="T78" fmla="*/ 47 w 67"/>
                <a:gd name="T79" fmla="*/ 4 h 88"/>
                <a:gd name="T80" fmla="*/ 47 w 67"/>
                <a:gd name="T81" fmla="*/ 4 h 88"/>
                <a:gd name="T82" fmla="*/ 42 w 67"/>
                <a:gd name="T83" fmla="*/ 2 h 88"/>
                <a:gd name="T84" fmla="*/ 47 w 67"/>
                <a:gd name="T85" fmla="*/ 0 h 88"/>
                <a:gd name="T86" fmla="*/ 56 w 67"/>
                <a:gd name="T87" fmla="*/ 5 h 88"/>
                <a:gd name="T88" fmla="*/ 62 w 67"/>
                <a:gd name="T89" fmla="*/ 13 h 88"/>
                <a:gd name="T90" fmla="*/ 67 w 67"/>
                <a:gd name="T91" fmla="*/ 43 h 88"/>
                <a:gd name="T92" fmla="*/ 60 w 67"/>
                <a:gd name="T93" fmla="*/ 67 h 88"/>
                <a:gd name="T94" fmla="*/ 45 w 67"/>
                <a:gd name="T95" fmla="*/ 81 h 88"/>
                <a:gd name="T96" fmla="*/ 33 w 67"/>
                <a:gd name="T97" fmla="*/ 86 h 88"/>
                <a:gd name="T98" fmla="*/ 29 w 67"/>
                <a:gd name="T99" fmla="*/ 88 h 88"/>
                <a:gd name="T100" fmla="*/ 29 w 67"/>
                <a:gd name="T101" fmla="*/ 88 h 88"/>
                <a:gd name="T102" fmla="*/ 20 w 67"/>
                <a:gd name="T103" fmla="*/ 84 h 88"/>
                <a:gd name="T104" fmla="*/ 12 w 67"/>
                <a:gd name="T105" fmla="*/ 74 h 88"/>
                <a:gd name="T106" fmla="*/ 3 w 67"/>
                <a:gd name="T107" fmla="*/ 51 h 88"/>
                <a:gd name="T108" fmla="*/ 3 w 67"/>
                <a:gd name="T109" fmla="*/ 22 h 88"/>
                <a:gd name="T110" fmla="*/ 20 w 67"/>
                <a:gd name="T111" fmla="*/ 5 h 88"/>
                <a:gd name="T112" fmla="*/ 41 w 67"/>
                <a:gd name="T11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7" h="88">
                  <a:moveTo>
                    <a:pt x="29" y="84"/>
                  </a:move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close/>
                  <a:moveTo>
                    <a:pt x="8" y="57"/>
                  </a:moveTo>
                  <a:lnTo>
                    <a:pt x="12" y="67"/>
                  </a:lnTo>
                  <a:lnTo>
                    <a:pt x="13" y="71"/>
                  </a:lnTo>
                  <a:lnTo>
                    <a:pt x="12" y="67"/>
                  </a:lnTo>
                  <a:lnTo>
                    <a:pt x="8" y="57"/>
                  </a:lnTo>
                  <a:close/>
                  <a:moveTo>
                    <a:pt x="62" y="56"/>
                  </a:moveTo>
                  <a:lnTo>
                    <a:pt x="58" y="64"/>
                  </a:lnTo>
                  <a:lnTo>
                    <a:pt x="51" y="72"/>
                  </a:lnTo>
                  <a:lnTo>
                    <a:pt x="42" y="78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42" y="78"/>
                  </a:lnTo>
                  <a:lnTo>
                    <a:pt x="51" y="72"/>
                  </a:lnTo>
                  <a:lnTo>
                    <a:pt x="58" y="64"/>
                  </a:lnTo>
                  <a:lnTo>
                    <a:pt x="62" y="56"/>
                  </a:lnTo>
                  <a:close/>
                  <a:moveTo>
                    <a:pt x="4" y="29"/>
                  </a:moveTo>
                  <a:lnTo>
                    <a:pt x="4" y="29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3" y="34"/>
                  </a:lnTo>
                  <a:lnTo>
                    <a:pt x="4" y="29"/>
                  </a:lnTo>
                  <a:close/>
                  <a:moveTo>
                    <a:pt x="63" y="29"/>
                  </a:moveTo>
                  <a:lnTo>
                    <a:pt x="64" y="43"/>
                  </a:lnTo>
                  <a:lnTo>
                    <a:pt x="64" y="43"/>
                  </a:lnTo>
                  <a:lnTo>
                    <a:pt x="63" y="29"/>
                  </a:lnTo>
                  <a:lnTo>
                    <a:pt x="63" y="29"/>
                  </a:lnTo>
                  <a:close/>
                  <a:moveTo>
                    <a:pt x="16" y="10"/>
                  </a:moveTo>
                  <a:lnTo>
                    <a:pt x="17" y="12"/>
                  </a:lnTo>
                  <a:lnTo>
                    <a:pt x="16" y="10"/>
                  </a:lnTo>
                  <a:lnTo>
                    <a:pt x="16" y="10"/>
                  </a:lnTo>
                  <a:close/>
                  <a:moveTo>
                    <a:pt x="55" y="9"/>
                  </a:moveTo>
                  <a:lnTo>
                    <a:pt x="59" y="14"/>
                  </a:lnTo>
                  <a:lnTo>
                    <a:pt x="55" y="9"/>
                  </a:lnTo>
                  <a:lnTo>
                    <a:pt x="55" y="9"/>
                  </a:lnTo>
                  <a:close/>
                  <a:moveTo>
                    <a:pt x="42" y="5"/>
                  </a:moveTo>
                  <a:lnTo>
                    <a:pt x="29" y="8"/>
                  </a:lnTo>
                  <a:lnTo>
                    <a:pt x="18" y="13"/>
                  </a:lnTo>
                  <a:lnTo>
                    <a:pt x="12" y="18"/>
                  </a:lnTo>
                  <a:lnTo>
                    <a:pt x="8" y="2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8" y="50"/>
                  </a:lnTo>
                  <a:lnTo>
                    <a:pt x="15" y="65"/>
                  </a:lnTo>
                  <a:lnTo>
                    <a:pt x="17" y="71"/>
                  </a:lnTo>
                  <a:lnTo>
                    <a:pt x="20" y="74"/>
                  </a:lnTo>
                  <a:lnTo>
                    <a:pt x="24" y="78"/>
                  </a:lnTo>
                  <a:lnTo>
                    <a:pt x="26" y="80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30" y="81"/>
                  </a:lnTo>
                  <a:lnTo>
                    <a:pt x="33" y="80"/>
                  </a:lnTo>
                  <a:lnTo>
                    <a:pt x="43" y="74"/>
                  </a:lnTo>
                  <a:lnTo>
                    <a:pt x="53" y="67"/>
                  </a:lnTo>
                  <a:lnTo>
                    <a:pt x="59" y="56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0" y="27"/>
                  </a:lnTo>
                  <a:lnTo>
                    <a:pt x="56" y="16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6"/>
                  </a:lnTo>
                  <a:lnTo>
                    <a:pt x="42" y="5"/>
                  </a:lnTo>
                  <a:close/>
                  <a:moveTo>
                    <a:pt x="51" y="5"/>
                  </a:moveTo>
                  <a:lnTo>
                    <a:pt x="55" y="9"/>
                  </a:lnTo>
                  <a:lnTo>
                    <a:pt x="51" y="5"/>
                  </a:lnTo>
                  <a:lnTo>
                    <a:pt x="51" y="5"/>
                  </a:lnTo>
                  <a:close/>
                  <a:moveTo>
                    <a:pt x="42" y="2"/>
                  </a:moveTo>
                  <a:lnTo>
                    <a:pt x="42" y="2"/>
                  </a:lnTo>
                  <a:lnTo>
                    <a:pt x="39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7" y="4"/>
                  </a:lnTo>
                  <a:lnTo>
                    <a:pt x="51" y="5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47" y="0"/>
                  </a:lnTo>
                  <a:lnTo>
                    <a:pt x="51" y="2"/>
                  </a:lnTo>
                  <a:lnTo>
                    <a:pt x="56" y="5"/>
                  </a:lnTo>
                  <a:lnTo>
                    <a:pt x="59" y="9"/>
                  </a:lnTo>
                  <a:lnTo>
                    <a:pt x="62" y="13"/>
                  </a:lnTo>
                  <a:lnTo>
                    <a:pt x="66" y="27"/>
                  </a:lnTo>
                  <a:lnTo>
                    <a:pt x="67" y="43"/>
                  </a:lnTo>
                  <a:lnTo>
                    <a:pt x="66" y="56"/>
                  </a:lnTo>
                  <a:lnTo>
                    <a:pt x="60" y="67"/>
                  </a:lnTo>
                  <a:lnTo>
                    <a:pt x="53" y="74"/>
                  </a:lnTo>
                  <a:lnTo>
                    <a:pt x="45" y="81"/>
                  </a:lnTo>
                  <a:lnTo>
                    <a:pt x="35" y="85"/>
                  </a:lnTo>
                  <a:lnTo>
                    <a:pt x="33" y="86"/>
                  </a:lnTo>
                  <a:lnTo>
                    <a:pt x="29" y="88"/>
                  </a:lnTo>
                  <a:lnTo>
                    <a:pt x="29" y="88"/>
                  </a:lnTo>
                  <a:lnTo>
                    <a:pt x="29" y="85"/>
                  </a:lnTo>
                  <a:lnTo>
                    <a:pt x="29" y="88"/>
                  </a:lnTo>
                  <a:lnTo>
                    <a:pt x="24" y="86"/>
                  </a:lnTo>
                  <a:lnTo>
                    <a:pt x="20" y="84"/>
                  </a:lnTo>
                  <a:lnTo>
                    <a:pt x="16" y="78"/>
                  </a:lnTo>
                  <a:lnTo>
                    <a:pt x="12" y="74"/>
                  </a:lnTo>
                  <a:lnTo>
                    <a:pt x="8" y="68"/>
                  </a:lnTo>
                  <a:lnTo>
                    <a:pt x="3" y="51"/>
                  </a:lnTo>
                  <a:lnTo>
                    <a:pt x="0" y="35"/>
                  </a:lnTo>
                  <a:lnTo>
                    <a:pt x="3" y="22"/>
                  </a:lnTo>
                  <a:lnTo>
                    <a:pt x="9" y="12"/>
                  </a:lnTo>
                  <a:lnTo>
                    <a:pt x="20" y="5"/>
                  </a:lnTo>
                  <a:lnTo>
                    <a:pt x="30" y="1"/>
                  </a:lnTo>
                  <a:lnTo>
                    <a:pt x="41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843"/>
            <p:cNvSpPr>
              <a:spLocks/>
            </p:cNvSpPr>
            <p:nvPr/>
          </p:nvSpPr>
          <p:spPr bwMode="auto">
            <a:xfrm>
              <a:off x="6777038" y="4702175"/>
              <a:ext cx="90488" cy="87313"/>
            </a:xfrm>
            <a:custGeom>
              <a:avLst/>
              <a:gdLst>
                <a:gd name="T0" fmla="*/ 32 w 57"/>
                <a:gd name="T1" fmla="*/ 0 h 55"/>
                <a:gd name="T2" fmla="*/ 36 w 57"/>
                <a:gd name="T3" fmla="*/ 0 h 55"/>
                <a:gd name="T4" fmla="*/ 38 w 57"/>
                <a:gd name="T5" fmla="*/ 2 h 55"/>
                <a:gd name="T6" fmla="*/ 41 w 57"/>
                <a:gd name="T7" fmla="*/ 3 h 55"/>
                <a:gd name="T8" fmla="*/ 45 w 57"/>
                <a:gd name="T9" fmla="*/ 11 h 55"/>
                <a:gd name="T10" fmla="*/ 50 w 57"/>
                <a:gd name="T11" fmla="*/ 23 h 55"/>
                <a:gd name="T12" fmla="*/ 55 w 57"/>
                <a:gd name="T13" fmla="*/ 35 h 55"/>
                <a:gd name="T14" fmla="*/ 57 w 57"/>
                <a:gd name="T15" fmla="*/ 44 h 55"/>
                <a:gd name="T16" fmla="*/ 57 w 57"/>
                <a:gd name="T17" fmla="*/ 46 h 55"/>
                <a:gd name="T18" fmla="*/ 55 w 57"/>
                <a:gd name="T19" fmla="*/ 49 h 55"/>
                <a:gd name="T20" fmla="*/ 55 w 57"/>
                <a:gd name="T21" fmla="*/ 49 h 55"/>
                <a:gd name="T22" fmla="*/ 44 w 57"/>
                <a:gd name="T23" fmla="*/ 55 h 55"/>
                <a:gd name="T24" fmla="*/ 44 w 57"/>
                <a:gd name="T25" fmla="*/ 55 h 55"/>
                <a:gd name="T26" fmla="*/ 42 w 57"/>
                <a:gd name="T27" fmla="*/ 53 h 55"/>
                <a:gd name="T28" fmla="*/ 54 w 57"/>
                <a:gd name="T29" fmla="*/ 46 h 55"/>
                <a:gd name="T30" fmla="*/ 54 w 57"/>
                <a:gd name="T31" fmla="*/ 45 h 55"/>
                <a:gd name="T32" fmla="*/ 54 w 57"/>
                <a:gd name="T33" fmla="*/ 44 h 55"/>
                <a:gd name="T34" fmla="*/ 53 w 57"/>
                <a:gd name="T35" fmla="*/ 37 h 55"/>
                <a:gd name="T36" fmla="*/ 50 w 57"/>
                <a:gd name="T37" fmla="*/ 28 h 55"/>
                <a:gd name="T38" fmla="*/ 46 w 57"/>
                <a:gd name="T39" fmla="*/ 19 h 55"/>
                <a:gd name="T40" fmla="*/ 41 w 57"/>
                <a:gd name="T41" fmla="*/ 11 h 55"/>
                <a:gd name="T42" fmla="*/ 38 w 57"/>
                <a:gd name="T43" fmla="*/ 6 h 55"/>
                <a:gd name="T44" fmla="*/ 37 w 57"/>
                <a:gd name="T45" fmla="*/ 4 h 55"/>
                <a:gd name="T46" fmla="*/ 34 w 57"/>
                <a:gd name="T47" fmla="*/ 4 h 55"/>
                <a:gd name="T48" fmla="*/ 32 w 57"/>
                <a:gd name="T49" fmla="*/ 3 h 55"/>
                <a:gd name="T50" fmla="*/ 23 w 57"/>
                <a:gd name="T51" fmla="*/ 4 h 55"/>
                <a:gd name="T52" fmla="*/ 12 w 57"/>
                <a:gd name="T53" fmla="*/ 7 h 55"/>
                <a:gd name="T54" fmla="*/ 4 w 57"/>
                <a:gd name="T55" fmla="*/ 8 h 55"/>
                <a:gd name="T56" fmla="*/ 0 w 57"/>
                <a:gd name="T57" fmla="*/ 10 h 55"/>
                <a:gd name="T58" fmla="*/ 0 w 57"/>
                <a:gd name="T59" fmla="*/ 7 h 55"/>
                <a:gd name="T60" fmla="*/ 3 w 57"/>
                <a:gd name="T61" fmla="*/ 6 h 55"/>
                <a:gd name="T62" fmla="*/ 11 w 57"/>
                <a:gd name="T63" fmla="*/ 3 h 55"/>
                <a:gd name="T64" fmla="*/ 21 w 57"/>
                <a:gd name="T65" fmla="*/ 2 h 55"/>
                <a:gd name="T66" fmla="*/ 32 w 57"/>
                <a:gd name="T6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" h="55">
                  <a:moveTo>
                    <a:pt x="32" y="0"/>
                  </a:moveTo>
                  <a:lnTo>
                    <a:pt x="36" y="0"/>
                  </a:lnTo>
                  <a:lnTo>
                    <a:pt x="38" y="2"/>
                  </a:lnTo>
                  <a:lnTo>
                    <a:pt x="41" y="3"/>
                  </a:lnTo>
                  <a:lnTo>
                    <a:pt x="45" y="11"/>
                  </a:lnTo>
                  <a:lnTo>
                    <a:pt x="50" y="23"/>
                  </a:lnTo>
                  <a:lnTo>
                    <a:pt x="55" y="35"/>
                  </a:lnTo>
                  <a:lnTo>
                    <a:pt x="57" y="44"/>
                  </a:lnTo>
                  <a:lnTo>
                    <a:pt x="57" y="46"/>
                  </a:lnTo>
                  <a:lnTo>
                    <a:pt x="55" y="49"/>
                  </a:lnTo>
                  <a:lnTo>
                    <a:pt x="55" y="49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2" y="53"/>
                  </a:lnTo>
                  <a:lnTo>
                    <a:pt x="54" y="46"/>
                  </a:lnTo>
                  <a:lnTo>
                    <a:pt x="54" y="45"/>
                  </a:lnTo>
                  <a:lnTo>
                    <a:pt x="54" y="44"/>
                  </a:lnTo>
                  <a:lnTo>
                    <a:pt x="53" y="37"/>
                  </a:lnTo>
                  <a:lnTo>
                    <a:pt x="50" y="28"/>
                  </a:lnTo>
                  <a:lnTo>
                    <a:pt x="46" y="19"/>
                  </a:lnTo>
                  <a:lnTo>
                    <a:pt x="41" y="11"/>
                  </a:lnTo>
                  <a:lnTo>
                    <a:pt x="38" y="6"/>
                  </a:lnTo>
                  <a:lnTo>
                    <a:pt x="37" y="4"/>
                  </a:lnTo>
                  <a:lnTo>
                    <a:pt x="34" y="4"/>
                  </a:lnTo>
                  <a:lnTo>
                    <a:pt x="32" y="3"/>
                  </a:lnTo>
                  <a:lnTo>
                    <a:pt x="23" y="4"/>
                  </a:lnTo>
                  <a:lnTo>
                    <a:pt x="12" y="7"/>
                  </a:lnTo>
                  <a:lnTo>
                    <a:pt x="4" y="8"/>
                  </a:lnTo>
                  <a:lnTo>
                    <a:pt x="0" y="10"/>
                  </a:lnTo>
                  <a:lnTo>
                    <a:pt x="0" y="7"/>
                  </a:lnTo>
                  <a:lnTo>
                    <a:pt x="3" y="6"/>
                  </a:lnTo>
                  <a:lnTo>
                    <a:pt x="11" y="3"/>
                  </a:lnTo>
                  <a:lnTo>
                    <a:pt x="21" y="2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844"/>
            <p:cNvSpPr>
              <a:spLocks noEditPoints="1"/>
            </p:cNvSpPr>
            <p:nvPr/>
          </p:nvSpPr>
          <p:spPr bwMode="auto">
            <a:xfrm>
              <a:off x="6773863" y="4700588"/>
              <a:ext cx="96838" cy="98425"/>
            </a:xfrm>
            <a:custGeom>
              <a:avLst/>
              <a:gdLst>
                <a:gd name="T0" fmla="*/ 47 w 61"/>
                <a:gd name="T1" fmla="*/ 54 h 62"/>
                <a:gd name="T2" fmla="*/ 56 w 61"/>
                <a:gd name="T3" fmla="*/ 49 h 62"/>
                <a:gd name="T4" fmla="*/ 57 w 61"/>
                <a:gd name="T5" fmla="*/ 49 h 62"/>
                <a:gd name="T6" fmla="*/ 57 w 61"/>
                <a:gd name="T7" fmla="*/ 47 h 62"/>
                <a:gd name="T8" fmla="*/ 57 w 61"/>
                <a:gd name="T9" fmla="*/ 46 h 62"/>
                <a:gd name="T10" fmla="*/ 57 w 61"/>
                <a:gd name="T11" fmla="*/ 45 h 62"/>
                <a:gd name="T12" fmla="*/ 57 w 61"/>
                <a:gd name="T13" fmla="*/ 45 h 62"/>
                <a:gd name="T14" fmla="*/ 57 w 61"/>
                <a:gd name="T15" fmla="*/ 41 h 62"/>
                <a:gd name="T16" fmla="*/ 56 w 61"/>
                <a:gd name="T17" fmla="*/ 36 h 62"/>
                <a:gd name="T18" fmla="*/ 46 w 61"/>
                <a:gd name="T19" fmla="*/ 13 h 62"/>
                <a:gd name="T20" fmla="*/ 55 w 61"/>
                <a:gd name="T21" fmla="*/ 33 h 62"/>
                <a:gd name="T22" fmla="*/ 46 w 61"/>
                <a:gd name="T23" fmla="*/ 13 h 62"/>
                <a:gd name="T24" fmla="*/ 42 w 61"/>
                <a:gd name="T25" fmla="*/ 5 h 62"/>
                <a:gd name="T26" fmla="*/ 36 w 61"/>
                <a:gd name="T27" fmla="*/ 0 h 62"/>
                <a:gd name="T28" fmla="*/ 42 w 61"/>
                <a:gd name="T29" fmla="*/ 1 h 62"/>
                <a:gd name="T30" fmla="*/ 48 w 61"/>
                <a:gd name="T31" fmla="*/ 11 h 62"/>
                <a:gd name="T32" fmla="*/ 59 w 61"/>
                <a:gd name="T33" fmla="*/ 34 h 62"/>
                <a:gd name="T34" fmla="*/ 61 w 61"/>
                <a:gd name="T35" fmla="*/ 47 h 62"/>
                <a:gd name="T36" fmla="*/ 59 w 61"/>
                <a:gd name="T37" fmla="*/ 51 h 62"/>
                <a:gd name="T38" fmla="*/ 47 w 61"/>
                <a:gd name="T39" fmla="*/ 58 h 62"/>
                <a:gd name="T40" fmla="*/ 43 w 61"/>
                <a:gd name="T41" fmla="*/ 54 h 62"/>
                <a:gd name="T42" fmla="*/ 55 w 61"/>
                <a:gd name="T43" fmla="*/ 46 h 62"/>
                <a:gd name="T44" fmla="*/ 55 w 61"/>
                <a:gd name="T45" fmla="*/ 45 h 62"/>
                <a:gd name="T46" fmla="*/ 54 w 61"/>
                <a:gd name="T47" fmla="*/ 38 h 62"/>
                <a:gd name="T48" fmla="*/ 47 w 61"/>
                <a:gd name="T49" fmla="*/ 20 h 62"/>
                <a:gd name="T50" fmla="*/ 39 w 61"/>
                <a:gd name="T51" fmla="*/ 7 h 62"/>
                <a:gd name="T52" fmla="*/ 39 w 61"/>
                <a:gd name="T53" fmla="*/ 7 h 62"/>
                <a:gd name="T54" fmla="*/ 38 w 61"/>
                <a:gd name="T55" fmla="*/ 7 h 62"/>
                <a:gd name="T56" fmla="*/ 34 w 61"/>
                <a:gd name="T57" fmla="*/ 7 h 62"/>
                <a:gd name="T58" fmla="*/ 34 w 61"/>
                <a:gd name="T59" fmla="*/ 7 h 62"/>
                <a:gd name="T60" fmla="*/ 25 w 61"/>
                <a:gd name="T61" fmla="*/ 7 h 62"/>
                <a:gd name="T62" fmla="*/ 9 w 61"/>
                <a:gd name="T63" fmla="*/ 11 h 62"/>
                <a:gd name="T64" fmla="*/ 2 w 61"/>
                <a:gd name="T65" fmla="*/ 15 h 62"/>
                <a:gd name="T66" fmla="*/ 1 w 61"/>
                <a:gd name="T67" fmla="*/ 7 h 62"/>
                <a:gd name="T68" fmla="*/ 2 w 61"/>
                <a:gd name="T69" fmla="*/ 5 h 62"/>
                <a:gd name="T70" fmla="*/ 9 w 61"/>
                <a:gd name="T71" fmla="*/ 4 h 62"/>
                <a:gd name="T72" fmla="*/ 19 w 61"/>
                <a:gd name="T73" fmla="*/ 1 h 62"/>
                <a:gd name="T74" fmla="*/ 34 w 61"/>
                <a:gd name="T7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" h="62">
                  <a:moveTo>
                    <a:pt x="57" y="49"/>
                  </a:moveTo>
                  <a:lnTo>
                    <a:pt x="47" y="54"/>
                  </a:lnTo>
                  <a:lnTo>
                    <a:pt x="47" y="54"/>
                  </a:lnTo>
                  <a:lnTo>
                    <a:pt x="56" y="49"/>
                  </a:lnTo>
                  <a:lnTo>
                    <a:pt x="57" y="49"/>
                  </a:lnTo>
                  <a:lnTo>
                    <a:pt x="57" y="49"/>
                  </a:lnTo>
                  <a:close/>
                  <a:moveTo>
                    <a:pt x="57" y="46"/>
                  </a:moveTo>
                  <a:lnTo>
                    <a:pt x="57" y="47"/>
                  </a:lnTo>
                  <a:lnTo>
                    <a:pt x="57" y="47"/>
                  </a:lnTo>
                  <a:lnTo>
                    <a:pt x="57" y="46"/>
                  </a:lnTo>
                  <a:close/>
                  <a:moveTo>
                    <a:pt x="57" y="45"/>
                  </a:moveTo>
                  <a:lnTo>
                    <a:pt x="57" y="45"/>
                  </a:lnTo>
                  <a:lnTo>
                    <a:pt x="57" y="45"/>
                  </a:lnTo>
                  <a:lnTo>
                    <a:pt x="57" y="45"/>
                  </a:lnTo>
                  <a:close/>
                  <a:moveTo>
                    <a:pt x="56" y="36"/>
                  </a:moveTo>
                  <a:lnTo>
                    <a:pt x="57" y="41"/>
                  </a:lnTo>
                  <a:lnTo>
                    <a:pt x="56" y="36"/>
                  </a:lnTo>
                  <a:lnTo>
                    <a:pt x="56" y="36"/>
                  </a:lnTo>
                  <a:close/>
                  <a:moveTo>
                    <a:pt x="42" y="5"/>
                  </a:moveTo>
                  <a:lnTo>
                    <a:pt x="46" y="13"/>
                  </a:lnTo>
                  <a:lnTo>
                    <a:pt x="51" y="24"/>
                  </a:lnTo>
                  <a:lnTo>
                    <a:pt x="55" y="33"/>
                  </a:lnTo>
                  <a:lnTo>
                    <a:pt x="51" y="24"/>
                  </a:lnTo>
                  <a:lnTo>
                    <a:pt x="46" y="13"/>
                  </a:lnTo>
                  <a:lnTo>
                    <a:pt x="42" y="5"/>
                  </a:lnTo>
                  <a:lnTo>
                    <a:pt x="42" y="5"/>
                  </a:lnTo>
                  <a:close/>
                  <a:moveTo>
                    <a:pt x="34" y="0"/>
                  </a:moveTo>
                  <a:lnTo>
                    <a:pt x="36" y="0"/>
                  </a:lnTo>
                  <a:lnTo>
                    <a:pt x="39" y="0"/>
                  </a:lnTo>
                  <a:lnTo>
                    <a:pt x="42" y="1"/>
                  </a:lnTo>
                  <a:lnTo>
                    <a:pt x="44" y="4"/>
                  </a:lnTo>
                  <a:lnTo>
                    <a:pt x="48" y="11"/>
                  </a:lnTo>
                  <a:lnTo>
                    <a:pt x="55" y="22"/>
                  </a:lnTo>
                  <a:lnTo>
                    <a:pt x="59" y="34"/>
                  </a:lnTo>
                  <a:lnTo>
                    <a:pt x="61" y="45"/>
                  </a:lnTo>
                  <a:lnTo>
                    <a:pt x="61" y="47"/>
                  </a:lnTo>
                  <a:lnTo>
                    <a:pt x="60" y="49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47" y="58"/>
                  </a:lnTo>
                  <a:lnTo>
                    <a:pt x="47" y="62"/>
                  </a:lnTo>
                  <a:lnTo>
                    <a:pt x="43" y="54"/>
                  </a:lnTo>
                  <a:lnTo>
                    <a:pt x="42" y="53"/>
                  </a:lnTo>
                  <a:lnTo>
                    <a:pt x="55" y="46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4" y="38"/>
                  </a:lnTo>
                  <a:lnTo>
                    <a:pt x="51" y="30"/>
                  </a:lnTo>
                  <a:lnTo>
                    <a:pt x="47" y="20"/>
                  </a:lnTo>
                  <a:lnTo>
                    <a:pt x="42" y="12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8" y="7"/>
                  </a:lnTo>
                  <a:lnTo>
                    <a:pt x="36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25" y="7"/>
                  </a:lnTo>
                  <a:lnTo>
                    <a:pt x="17" y="9"/>
                  </a:lnTo>
                  <a:lnTo>
                    <a:pt x="9" y="11"/>
                  </a:lnTo>
                  <a:lnTo>
                    <a:pt x="4" y="12"/>
                  </a:lnTo>
                  <a:lnTo>
                    <a:pt x="2" y="15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5" y="5"/>
                  </a:lnTo>
                  <a:lnTo>
                    <a:pt x="9" y="4"/>
                  </a:lnTo>
                  <a:lnTo>
                    <a:pt x="13" y="3"/>
                  </a:lnTo>
                  <a:lnTo>
                    <a:pt x="19" y="1"/>
                  </a:lnTo>
                  <a:lnTo>
                    <a:pt x="2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1845"/>
            <p:cNvSpPr>
              <a:spLocks noChangeArrowheads="1"/>
            </p:cNvSpPr>
            <p:nvPr/>
          </p:nvSpPr>
          <p:spPr bwMode="auto">
            <a:xfrm>
              <a:off x="6859588" y="4778375"/>
              <a:ext cx="4763" cy="15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1846"/>
            <p:cNvSpPr>
              <a:spLocks noChangeArrowheads="1"/>
            </p:cNvSpPr>
            <p:nvPr/>
          </p:nvSpPr>
          <p:spPr bwMode="auto">
            <a:xfrm>
              <a:off x="6856413" y="4775200"/>
              <a:ext cx="11113" cy="206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847"/>
            <p:cNvSpPr>
              <a:spLocks/>
            </p:cNvSpPr>
            <p:nvPr/>
          </p:nvSpPr>
          <p:spPr bwMode="auto">
            <a:xfrm>
              <a:off x="6626226" y="4667250"/>
              <a:ext cx="90488" cy="65088"/>
            </a:xfrm>
            <a:custGeom>
              <a:avLst/>
              <a:gdLst>
                <a:gd name="T0" fmla="*/ 10 w 57"/>
                <a:gd name="T1" fmla="*/ 0 h 41"/>
                <a:gd name="T2" fmla="*/ 10 w 57"/>
                <a:gd name="T3" fmla="*/ 0 h 41"/>
                <a:gd name="T4" fmla="*/ 13 w 57"/>
                <a:gd name="T5" fmla="*/ 2 h 41"/>
                <a:gd name="T6" fmla="*/ 12 w 57"/>
                <a:gd name="T7" fmla="*/ 5 h 41"/>
                <a:gd name="T8" fmla="*/ 12 w 57"/>
                <a:gd name="T9" fmla="*/ 7 h 41"/>
                <a:gd name="T10" fmla="*/ 12 w 57"/>
                <a:gd name="T11" fmla="*/ 7 h 41"/>
                <a:gd name="T12" fmla="*/ 10 w 57"/>
                <a:gd name="T13" fmla="*/ 8 h 41"/>
                <a:gd name="T14" fmla="*/ 9 w 57"/>
                <a:gd name="T15" fmla="*/ 9 h 41"/>
                <a:gd name="T16" fmla="*/ 8 w 57"/>
                <a:gd name="T17" fmla="*/ 12 h 41"/>
                <a:gd name="T18" fmla="*/ 5 w 57"/>
                <a:gd name="T19" fmla="*/ 15 h 41"/>
                <a:gd name="T20" fmla="*/ 4 w 57"/>
                <a:gd name="T21" fmla="*/ 19 h 41"/>
                <a:gd name="T22" fmla="*/ 2 w 57"/>
                <a:gd name="T23" fmla="*/ 22 h 41"/>
                <a:gd name="T24" fmla="*/ 2 w 57"/>
                <a:gd name="T25" fmla="*/ 26 h 41"/>
                <a:gd name="T26" fmla="*/ 5 w 57"/>
                <a:gd name="T27" fmla="*/ 32 h 41"/>
                <a:gd name="T28" fmla="*/ 6 w 57"/>
                <a:gd name="T29" fmla="*/ 34 h 41"/>
                <a:gd name="T30" fmla="*/ 8 w 57"/>
                <a:gd name="T31" fmla="*/ 36 h 41"/>
                <a:gd name="T32" fmla="*/ 10 w 57"/>
                <a:gd name="T33" fmla="*/ 37 h 41"/>
                <a:gd name="T34" fmla="*/ 13 w 57"/>
                <a:gd name="T35" fmla="*/ 37 h 41"/>
                <a:gd name="T36" fmla="*/ 16 w 57"/>
                <a:gd name="T37" fmla="*/ 37 h 41"/>
                <a:gd name="T38" fmla="*/ 23 w 57"/>
                <a:gd name="T39" fmla="*/ 36 h 41"/>
                <a:gd name="T40" fmla="*/ 34 w 57"/>
                <a:gd name="T41" fmla="*/ 33 h 41"/>
                <a:gd name="T42" fmla="*/ 44 w 57"/>
                <a:gd name="T43" fmla="*/ 30 h 41"/>
                <a:gd name="T44" fmla="*/ 54 w 57"/>
                <a:gd name="T45" fmla="*/ 29 h 41"/>
                <a:gd name="T46" fmla="*/ 56 w 57"/>
                <a:gd name="T47" fmla="*/ 28 h 41"/>
                <a:gd name="T48" fmla="*/ 57 w 57"/>
                <a:gd name="T49" fmla="*/ 30 h 41"/>
                <a:gd name="T50" fmla="*/ 54 w 57"/>
                <a:gd name="T51" fmla="*/ 32 h 41"/>
                <a:gd name="T52" fmla="*/ 46 w 57"/>
                <a:gd name="T53" fmla="*/ 34 h 41"/>
                <a:gd name="T54" fmla="*/ 35 w 57"/>
                <a:gd name="T55" fmla="*/ 37 h 41"/>
                <a:gd name="T56" fmla="*/ 25 w 57"/>
                <a:gd name="T57" fmla="*/ 38 h 41"/>
                <a:gd name="T58" fmla="*/ 17 w 57"/>
                <a:gd name="T59" fmla="*/ 39 h 41"/>
                <a:gd name="T60" fmla="*/ 13 w 57"/>
                <a:gd name="T61" fmla="*/ 41 h 41"/>
                <a:gd name="T62" fmla="*/ 13 w 57"/>
                <a:gd name="T63" fmla="*/ 41 h 41"/>
                <a:gd name="T64" fmla="*/ 9 w 57"/>
                <a:gd name="T65" fmla="*/ 39 h 41"/>
                <a:gd name="T66" fmla="*/ 6 w 57"/>
                <a:gd name="T67" fmla="*/ 38 h 41"/>
                <a:gd name="T68" fmla="*/ 5 w 57"/>
                <a:gd name="T69" fmla="*/ 37 h 41"/>
                <a:gd name="T70" fmla="*/ 2 w 57"/>
                <a:gd name="T71" fmla="*/ 33 h 41"/>
                <a:gd name="T72" fmla="*/ 0 w 57"/>
                <a:gd name="T73" fmla="*/ 26 h 41"/>
                <a:gd name="T74" fmla="*/ 0 w 57"/>
                <a:gd name="T75" fmla="*/ 22 h 41"/>
                <a:gd name="T76" fmla="*/ 0 w 57"/>
                <a:gd name="T77" fmla="*/ 19 h 41"/>
                <a:gd name="T78" fmla="*/ 1 w 57"/>
                <a:gd name="T79" fmla="*/ 15 h 41"/>
                <a:gd name="T80" fmla="*/ 4 w 57"/>
                <a:gd name="T81" fmla="*/ 11 h 41"/>
                <a:gd name="T82" fmla="*/ 6 w 57"/>
                <a:gd name="T83" fmla="*/ 8 h 41"/>
                <a:gd name="T84" fmla="*/ 8 w 57"/>
                <a:gd name="T85" fmla="*/ 5 h 41"/>
                <a:gd name="T86" fmla="*/ 9 w 57"/>
                <a:gd name="T87" fmla="*/ 4 h 41"/>
                <a:gd name="T88" fmla="*/ 10 w 57"/>
                <a:gd name="T8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" h="41">
                  <a:moveTo>
                    <a:pt x="10" y="0"/>
                  </a:moveTo>
                  <a:lnTo>
                    <a:pt x="10" y="0"/>
                  </a:lnTo>
                  <a:lnTo>
                    <a:pt x="13" y="2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8"/>
                  </a:lnTo>
                  <a:lnTo>
                    <a:pt x="9" y="9"/>
                  </a:lnTo>
                  <a:lnTo>
                    <a:pt x="8" y="12"/>
                  </a:lnTo>
                  <a:lnTo>
                    <a:pt x="5" y="15"/>
                  </a:lnTo>
                  <a:lnTo>
                    <a:pt x="4" y="19"/>
                  </a:lnTo>
                  <a:lnTo>
                    <a:pt x="2" y="22"/>
                  </a:lnTo>
                  <a:lnTo>
                    <a:pt x="2" y="26"/>
                  </a:lnTo>
                  <a:lnTo>
                    <a:pt x="5" y="32"/>
                  </a:lnTo>
                  <a:lnTo>
                    <a:pt x="6" y="34"/>
                  </a:lnTo>
                  <a:lnTo>
                    <a:pt x="8" y="36"/>
                  </a:lnTo>
                  <a:lnTo>
                    <a:pt x="10" y="37"/>
                  </a:lnTo>
                  <a:lnTo>
                    <a:pt x="13" y="37"/>
                  </a:lnTo>
                  <a:lnTo>
                    <a:pt x="16" y="37"/>
                  </a:lnTo>
                  <a:lnTo>
                    <a:pt x="23" y="36"/>
                  </a:lnTo>
                  <a:lnTo>
                    <a:pt x="34" y="33"/>
                  </a:lnTo>
                  <a:lnTo>
                    <a:pt x="44" y="30"/>
                  </a:lnTo>
                  <a:lnTo>
                    <a:pt x="54" y="29"/>
                  </a:lnTo>
                  <a:lnTo>
                    <a:pt x="56" y="28"/>
                  </a:lnTo>
                  <a:lnTo>
                    <a:pt x="57" y="30"/>
                  </a:lnTo>
                  <a:lnTo>
                    <a:pt x="54" y="32"/>
                  </a:lnTo>
                  <a:lnTo>
                    <a:pt x="46" y="34"/>
                  </a:lnTo>
                  <a:lnTo>
                    <a:pt x="35" y="37"/>
                  </a:lnTo>
                  <a:lnTo>
                    <a:pt x="25" y="38"/>
                  </a:lnTo>
                  <a:lnTo>
                    <a:pt x="17" y="39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9" y="39"/>
                  </a:lnTo>
                  <a:lnTo>
                    <a:pt x="6" y="38"/>
                  </a:lnTo>
                  <a:lnTo>
                    <a:pt x="5" y="37"/>
                  </a:lnTo>
                  <a:lnTo>
                    <a:pt x="2" y="33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4" y="11"/>
                  </a:lnTo>
                  <a:lnTo>
                    <a:pt x="6" y="8"/>
                  </a:lnTo>
                  <a:lnTo>
                    <a:pt x="8" y="5"/>
                  </a:lnTo>
                  <a:lnTo>
                    <a:pt x="9" y="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848"/>
            <p:cNvSpPr>
              <a:spLocks noEditPoints="1"/>
            </p:cNvSpPr>
            <p:nvPr/>
          </p:nvSpPr>
          <p:spPr bwMode="auto">
            <a:xfrm>
              <a:off x="6624638" y="4665663"/>
              <a:ext cx="95250" cy="68263"/>
            </a:xfrm>
            <a:custGeom>
              <a:avLst/>
              <a:gdLst>
                <a:gd name="T0" fmla="*/ 14 w 60"/>
                <a:gd name="T1" fmla="*/ 39 h 43"/>
                <a:gd name="T2" fmla="*/ 17 w 60"/>
                <a:gd name="T3" fmla="*/ 39 h 43"/>
                <a:gd name="T4" fmla="*/ 9 w 60"/>
                <a:gd name="T5" fmla="*/ 39 h 43"/>
                <a:gd name="T6" fmla="*/ 9 w 60"/>
                <a:gd name="T7" fmla="*/ 39 h 43"/>
                <a:gd name="T8" fmla="*/ 6 w 60"/>
                <a:gd name="T9" fmla="*/ 37 h 43"/>
                <a:gd name="T10" fmla="*/ 6 w 60"/>
                <a:gd name="T11" fmla="*/ 37 h 43"/>
                <a:gd name="T12" fmla="*/ 6 w 60"/>
                <a:gd name="T13" fmla="*/ 37 h 43"/>
                <a:gd name="T14" fmla="*/ 53 w 60"/>
                <a:gd name="T15" fmla="*/ 31 h 43"/>
                <a:gd name="T16" fmla="*/ 41 w 60"/>
                <a:gd name="T17" fmla="*/ 34 h 43"/>
                <a:gd name="T18" fmla="*/ 48 w 60"/>
                <a:gd name="T19" fmla="*/ 33 h 43"/>
                <a:gd name="T20" fmla="*/ 56 w 60"/>
                <a:gd name="T21" fmla="*/ 31 h 43"/>
                <a:gd name="T22" fmla="*/ 2 w 60"/>
                <a:gd name="T23" fmla="*/ 27 h 43"/>
                <a:gd name="T24" fmla="*/ 5 w 60"/>
                <a:gd name="T25" fmla="*/ 34 h 43"/>
                <a:gd name="T26" fmla="*/ 2 w 60"/>
                <a:gd name="T27" fmla="*/ 27 h 43"/>
                <a:gd name="T28" fmla="*/ 6 w 60"/>
                <a:gd name="T29" fmla="*/ 12 h 43"/>
                <a:gd name="T30" fmla="*/ 3 w 60"/>
                <a:gd name="T31" fmla="*/ 16 h 43"/>
                <a:gd name="T32" fmla="*/ 11 w 60"/>
                <a:gd name="T33" fmla="*/ 6 h 43"/>
                <a:gd name="T34" fmla="*/ 11 w 60"/>
                <a:gd name="T35" fmla="*/ 6 h 43"/>
                <a:gd name="T36" fmla="*/ 11 w 60"/>
                <a:gd name="T37" fmla="*/ 6 h 43"/>
                <a:gd name="T38" fmla="*/ 17 w 60"/>
                <a:gd name="T39" fmla="*/ 1 h 43"/>
                <a:gd name="T40" fmla="*/ 14 w 60"/>
                <a:gd name="T41" fmla="*/ 8 h 43"/>
                <a:gd name="T42" fmla="*/ 14 w 60"/>
                <a:gd name="T43" fmla="*/ 9 h 43"/>
                <a:gd name="T44" fmla="*/ 11 w 60"/>
                <a:gd name="T45" fmla="*/ 12 h 43"/>
                <a:gd name="T46" fmla="*/ 7 w 60"/>
                <a:gd name="T47" fmla="*/ 17 h 43"/>
                <a:gd name="T48" fmla="*/ 5 w 60"/>
                <a:gd name="T49" fmla="*/ 23 h 43"/>
                <a:gd name="T50" fmla="*/ 6 w 60"/>
                <a:gd name="T51" fmla="*/ 26 h 43"/>
                <a:gd name="T52" fmla="*/ 9 w 60"/>
                <a:gd name="T53" fmla="*/ 35 h 43"/>
                <a:gd name="T54" fmla="*/ 11 w 60"/>
                <a:gd name="T55" fmla="*/ 37 h 43"/>
                <a:gd name="T56" fmla="*/ 17 w 60"/>
                <a:gd name="T57" fmla="*/ 37 h 43"/>
                <a:gd name="T58" fmla="*/ 34 w 60"/>
                <a:gd name="T59" fmla="*/ 33 h 43"/>
                <a:gd name="T60" fmla="*/ 52 w 60"/>
                <a:gd name="T61" fmla="*/ 29 h 43"/>
                <a:gd name="T62" fmla="*/ 57 w 60"/>
                <a:gd name="T63" fmla="*/ 27 h 43"/>
                <a:gd name="T64" fmla="*/ 60 w 60"/>
                <a:gd name="T65" fmla="*/ 33 h 43"/>
                <a:gd name="T66" fmla="*/ 58 w 60"/>
                <a:gd name="T67" fmla="*/ 34 h 43"/>
                <a:gd name="T68" fmla="*/ 56 w 60"/>
                <a:gd name="T69" fmla="*/ 34 h 43"/>
                <a:gd name="T70" fmla="*/ 48 w 60"/>
                <a:gd name="T71" fmla="*/ 37 h 43"/>
                <a:gd name="T72" fmla="*/ 28 w 60"/>
                <a:gd name="T73" fmla="*/ 40 h 43"/>
                <a:gd name="T74" fmla="*/ 14 w 60"/>
                <a:gd name="T75" fmla="*/ 43 h 43"/>
                <a:gd name="T76" fmla="*/ 10 w 60"/>
                <a:gd name="T77" fmla="*/ 42 h 43"/>
                <a:gd name="T78" fmla="*/ 5 w 60"/>
                <a:gd name="T79" fmla="*/ 39 h 43"/>
                <a:gd name="T80" fmla="*/ 2 w 60"/>
                <a:gd name="T81" fmla="*/ 35 h 43"/>
                <a:gd name="T82" fmla="*/ 0 w 60"/>
                <a:gd name="T83" fmla="*/ 29 h 43"/>
                <a:gd name="T84" fmla="*/ 0 w 60"/>
                <a:gd name="T85" fmla="*/ 20 h 43"/>
                <a:gd name="T86" fmla="*/ 3 w 60"/>
                <a:gd name="T87" fmla="*/ 12 h 43"/>
                <a:gd name="T88" fmla="*/ 7 w 60"/>
                <a:gd name="T89" fmla="*/ 6 h 43"/>
                <a:gd name="T90" fmla="*/ 10 w 60"/>
                <a:gd name="T91" fmla="*/ 1 h 43"/>
                <a:gd name="T92" fmla="*/ 13 w 60"/>
                <a:gd name="T9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" h="43">
                  <a:moveTo>
                    <a:pt x="17" y="39"/>
                  </a:moveTo>
                  <a:lnTo>
                    <a:pt x="14" y="39"/>
                  </a:lnTo>
                  <a:lnTo>
                    <a:pt x="14" y="39"/>
                  </a:lnTo>
                  <a:lnTo>
                    <a:pt x="17" y="39"/>
                  </a:lnTo>
                  <a:close/>
                  <a:moveTo>
                    <a:pt x="7" y="38"/>
                  </a:moveTo>
                  <a:lnTo>
                    <a:pt x="9" y="39"/>
                  </a:lnTo>
                  <a:lnTo>
                    <a:pt x="11" y="39"/>
                  </a:lnTo>
                  <a:lnTo>
                    <a:pt x="9" y="39"/>
                  </a:lnTo>
                  <a:lnTo>
                    <a:pt x="7" y="38"/>
                  </a:lnTo>
                  <a:close/>
                  <a:moveTo>
                    <a:pt x="6" y="37"/>
                  </a:moveTo>
                  <a:lnTo>
                    <a:pt x="6" y="38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6" y="37"/>
                  </a:lnTo>
                  <a:close/>
                  <a:moveTo>
                    <a:pt x="56" y="31"/>
                  </a:moveTo>
                  <a:lnTo>
                    <a:pt x="53" y="31"/>
                  </a:lnTo>
                  <a:lnTo>
                    <a:pt x="48" y="33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8" y="33"/>
                  </a:lnTo>
                  <a:lnTo>
                    <a:pt x="53" y="31"/>
                  </a:lnTo>
                  <a:lnTo>
                    <a:pt x="56" y="31"/>
                  </a:lnTo>
                  <a:close/>
                  <a:moveTo>
                    <a:pt x="2" y="25"/>
                  </a:moveTo>
                  <a:lnTo>
                    <a:pt x="2" y="27"/>
                  </a:lnTo>
                  <a:lnTo>
                    <a:pt x="3" y="31"/>
                  </a:lnTo>
                  <a:lnTo>
                    <a:pt x="5" y="34"/>
                  </a:lnTo>
                  <a:lnTo>
                    <a:pt x="3" y="31"/>
                  </a:lnTo>
                  <a:lnTo>
                    <a:pt x="2" y="27"/>
                  </a:lnTo>
                  <a:lnTo>
                    <a:pt x="2" y="25"/>
                  </a:lnTo>
                  <a:close/>
                  <a:moveTo>
                    <a:pt x="6" y="12"/>
                  </a:moveTo>
                  <a:lnTo>
                    <a:pt x="6" y="13"/>
                  </a:lnTo>
                  <a:lnTo>
                    <a:pt x="3" y="16"/>
                  </a:lnTo>
                  <a:lnTo>
                    <a:pt x="6" y="12"/>
                  </a:lnTo>
                  <a:close/>
                  <a:moveTo>
                    <a:pt x="11" y="6"/>
                  </a:move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13" y="0"/>
                  </a:moveTo>
                  <a:lnTo>
                    <a:pt x="17" y="1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1" y="12"/>
                  </a:lnTo>
                  <a:lnTo>
                    <a:pt x="9" y="13"/>
                  </a:lnTo>
                  <a:lnTo>
                    <a:pt x="7" y="17"/>
                  </a:lnTo>
                  <a:lnTo>
                    <a:pt x="6" y="21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6" y="26"/>
                  </a:lnTo>
                  <a:lnTo>
                    <a:pt x="7" y="31"/>
                  </a:lnTo>
                  <a:lnTo>
                    <a:pt x="9" y="35"/>
                  </a:lnTo>
                  <a:lnTo>
                    <a:pt x="10" y="35"/>
                  </a:lnTo>
                  <a:lnTo>
                    <a:pt x="11" y="37"/>
                  </a:lnTo>
                  <a:lnTo>
                    <a:pt x="14" y="37"/>
                  </a:lnTo>
                  <a:lnTo>
                    <a:pt x="17" y="37"/>
                  </a:lnTo>
                  <a:lnTo>
                    <a:pt x="24" y="35"/>
                  </a:lnTo>
                  <a:lnTo>
                    <a:pt x="34" y="33"/>
                  </a:lnTo>
                  <a:lnTo>
                    <a:pt x="44" y="31"/>
                  </a:lnTo>
                  <a:lnTo>
                    <a:pt x="52" y="29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8" y="26"/>
                  </a:lnTo>
                  <a:lnTo>
                    <a:pt x="60" y="33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7" y="34"/>
                  </a:lnTo>
                  <a:lnTo>
                    <a:pt x="56" y="34"/>
                  </a:lnTo>
                  <a:lnTo>
                    <a:pt x="53" y="35"/>
                  </a:lnTo>
                  <a:lnTo>
                    <a:pt x="48" y="37"/>
                  </a:lnTo>
                  <a:lnTo>
                    <a:pt x="41" y="38"/>
                  </a:lnTo>
                  <a:lnTo>
                    <a:pt x="28" y="40"/>
                  </a:lnTo>
                  <a:lnTo>
                    <a:pt x="18" y="43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2"/>
                  </a:lnTo>
                  <a:lnTo>
                    <a:pt x="7" y="40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2" y="35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1" y="16"/>
                  </a:lnTo>
                  <a:lnTo>
                    <a:pt x="3" y="12"/>
                  </a:lnTo>
                  <a:lnTo>
                    <a:pt x="6" y="8"/>
                  </a:lnTo>
                  <a:lnTo>
                    <a:pt x="7" y="6"/>
                  </a:lnTo>
                  <a:lnTo>
                    <a:pt x="9" y="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849"/>
            <p:cNvSpPr>
              <a:spLocks/>
            </p:cNvSpPr>
            <p:nvPr/>
          </p:nvSpPr>
          <p:spPr bwMode="auto">
            <a:xfrm>
              <a:off x="6642101" y="4673600"/>
              <a:ext cx="12700" cy="6350"/>
            </a:xfrm>
            <a:custGeom>
              <a:avLst/>
              <a:gdLst>
                <a:gd name="T0" fmla="*/ 2 w 8"/>
                <a:gd name="T1" fmla="*/ 0 h 4"/>
                <a:gd name="T2" fmla="*/ 8 w 8"/>
                <a:gd name="T3" fmla="*/ 1 h 4"/>
                <a:gd name="T4" fmla="*/ 7 w 8"/>
                <a:gd name="T5" fmla="*/ 4 h 4"/>
                <a:gd name="T6" fmla="*/ 0 w 8"/>
                <a:gd name="T7" fmla="*/ 3 h 4"/>
                <a:gd name="T8" fmla="*/ 2 w 8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2" y="0"/>
                  </a:moveTo>
                  <a:lnTo>
                    <a:pt x="8" y="1"/>
                  </a:lnTo>
                  <a:lnTo>
                    <a:pt x="7" y="4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850"/>
            <p:cNvSpPr>
              <a:spLocks noEditPoints="1"/>
            </p:cNvSpPr>
            <p:nvPr/>
          </p:nvSpPr>
          <p:spPr bwMode="auto">
            <a:xfrm>
              <a:off x="6638926" y="4670425"/>
              <a:ext cx="19050" cy="14288"/>
            </a:xfrm>
            <a:custGeom>
              <a:avLst/>
              <a:gdLst>
                <a:gd name="T0" fmla="*/ 4 w 12"/>
                <a:gd name="T1" fmla="*/ 3 h 9"/>
                <a:gd name="T2" fmla="*/ 4 w 12"/>
                <a:gd name="T3" fmla="*/ 3 h 9"/>
                <a:gd name="T4" fmla="*/ 8 w 12"/>
                <a:gd name="T5" fmla="*/ 5 h 9"/>
                <a:gd name="T6" fmla="*/ 4 w 12"/>
                <a:gd name="T7" fmla="*/ 3 h 9"/>
                <a:gd name="T8" fmla="*/ 2 w 12"/>
                <a:gd name="T9" fmla="*/ 0 h 9"/>
                <a:gd name="T10" fmla="*/ 12 w 12"/>
                <a:gd name="T11" fmla="*/ 2 h 9"/>
                <a:gd name="T12" fmla="*/ 10 w 12"/>
                <a:gd name="T13" fmla="*/ 9 h 9"/>
                <a:gd name="T14" fmla="*/ 2 w 12"/>
                <a:gd name="T15" fmla="*/ 6 h 9"/>
                <a:gd name="T16" fmla="*/ 0 w 12"/>
                <a:gd name="T17" fmla="*/ 6 h 9"/>
                <a:gd name="T18" fmla="*/ 2 w 12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4" y="3"/>
                  </a:moveTo>
                  <a:lnTo>
                    <a:pt x="4" y="3"/>
                  </a:lnTo>
                  <a:lnTo>
                    <a:pt x="8" y="5"/>
                  </a:lnTo>
                  <a:lnTo>
                    <a:pt x="4" y="3"/>
                  </a:lnTo>
                  <a:close/>
                  <a:moveTo>
                    <a:pt x="2" y="0"/>
                  </a:moveTo>
                  <a:lnTo>
                    <a:pt x="12" y="2"/>
                  </a:lnTo>
                  <a:lnTo>
                    <a:pt x="10" y="9"/>
                  </a:lnTo>
                  <a:lnTo>
                    <a:pt x="2" y="6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851"/>
            <p:cNvSpPr>
              <a:spLocks/>
            </p:cNvSpPr>
            <p:nvPr/>
          </p:nvSpPr>
          <p:spPr bwMode="auto">
            <a:xfrm>
              <a:off x="6640513" y="4819650"/>
              <a:ext cx="82550" cy="130175"/>
            </a:xfrm>
            <a:custGeom>
              <a:avLst/>
              <a:gdLst>
                <a:gd name="T0" fmla="*/ 16 w 52"/>
                <a:gd name="T1" fmla="*/ 0 h 82"/>
                <a:gd name="T2" fmla="*/ 25 w 52"/>
                <a:gd name="T3" fmla="*/ 0 h 82"/>
                <a:gd name="T4" fmla="*/ 35 w 52"/>
                <a:gd name="T5" fmla="*/ 2 h 82"/>
                <a:gd name="T6" fmla="*/ 43 w 52"/>
                <a:gd name="T7" fmla="*/ 4 h 82"/>
                <a:gd name="T8" fmla="*/ 50 w 52"/>
                <a:gd name="T9" fmla="*/ 6 h 82"/>
                <a:gd name="T10" fmla="*/ 52 w 52"/>
                <a:gd name="T11" fmla="*/ 6 h 82"/>
                <a:gd name="T12" fmla="*/ 52 w 52"/>
                <a:gd name="T13" fmla="*/ 6 h 82"/>
                <a:gd name="T14" fmla="*/ 51 w 52"/>
                <a:gd name="T15" fmla="*/ 9 h 82"/>
                <a:gd name="T16" fmla="*/ 51 w 52"/>
                <a:gd name="T17" fmla="*/ 9 h 82"/>
                <a:gd name="T18" fmla="*/ 48 w 52"/>
                <a:gd name="T19" fmla="*/ 9 h 82"/>
                <a:gd name="T20" fmla="*/ 46 w 52"/>
                <a:gd name="T21" fmla="*/ 8 h 82"/>
                <a:gd name="T22" fmla="*/ 43 w 52"/>
                <a:gd name="T23" fmla="*/ 8 h 82"/>
                <a:gd name="T24" fmla="*/ 39 w 52"/>
                <a:gd name="T25" fmla="*/ 6 h 82"/>
                <a:gd name="T26" fmla="*/ 28 w 52"/>
                <a:gd name="T27" fmla="*/ 4 h 82"/>
                <a:gd name="T28" fmla="*/ 16 w 52"/>
                <a:gd name="T29" fmla="*/ 2 h 82"/>
                <a:gd name="T30" fmla="*/ 11 w 52"/>
                <a:gd name="T31" fmla="*/ 4 h 82"/>
                <a:gd name="T32" fmla="*/ 7 w 52"/>
                <a:gd name="T33" fmla="*/ 4 h 82"/>
                <a:gd name="T34" fmla="*/ 4 w 52"/>
                <a:gd name="T35" fmla="*/ 6 h 82"/>
                <a:gd name="T36" fmla="*/ 3 w 52"/>
                <a:gd name="T37" fmla="*/ 8 h 82"/>
                <a:gd name="T38" fmla="*/ 3 w 52"/>
                <a:gd name="T39" fmla="*/ 10 h 82"/>
                <a:gd name="T40" fmla="*/ 4 w 52"/>
                <a:gd name="T41" fmla="*/ 21 h 82"/>
                <a:gd name="T42" fmla="*/ 8 w 52"/>
                <a:gd name="T43" fmla="*/ 36 h 82"/>
                <a:gd name="T44" fmla="*/ 12 w 52"/>
                <a:gd name="T45" fmla="*/ 52 h 82"/>
                <a:gd name="T46" fmla="*/ 14 w 52"/>
                <a:gd name="T47" fmla="*/ 63 h 82"/>
                <a:gd name="T48" fmla="*/ 17 w 52"/>
                <a:gd name="T49" fmla="*/ 72 h 82"/>
                <a:gd name="T50" fmla="*/ 20 w 52"/>
                <a:gd name="T51" fmla="*/ 78 h 82"/>
                <a:gd name="T52" fmla="*/ 20 w 52"/>
                <a:gd name="T53" fmla="*/ 81 h 82"/>
                <a:gd name="T54" fmla="*/ 21 w 52"/>
                <a:gd name="T55" fmla="*/ 82 h 82"/>
                <a:gd name="T56" fmla="*/ 5 w 52"/>
                <a:gd name="T57" fmla="*/ 82 h 82"/>
                <a:gd name="T58" fmla="*/ 5 w 52"/>
                <a:gd name="T59" fmla="*/ 80 h 82"/>
                <a:gd name="T60" fmla="*/ 16 w 52"/>
                <a:gd name="T61" fmla="*/ 80 h 82"/>
                <a:gd name="T62" fmla="*/ 14 w 52"/>
                <a:gd name="T63" fmla="*/ 72 h 82"/>
                <a:gd name="T64" fmla="*/ 11 w 52"/>
                <a:gd name="T65" fmla="*/ 61 h 82"/>
                <a:gd name="T66" fmla="*/ 7 w 52"/>
                <a:gd name="T67" fmla="*/ 47 h 82"/>
                <a:gd name="T68" fmla="*/ 4 w 52"/>
                <a:gd name="T69" fmla="*/ 33 h 82"/>
                <a:gd name="T70" fmla="*/ 1 w 52"/>
                <a:gd name="T71" fmla="*/ 19 h 82"/>
                <a:gd name="T72" fmla="*/ 0 w 52"/>
                <a:gd name="T73" fmla="*/ 10 h 82"/>
                <a:gd name="T74" fmla="*/ 0 w 52"/>
                <a:gd name="T75" fmla="*/ 8 h 82"/>
                <a:gd name="T76" fmla="*/ 1 w 52"/>
                <a:gd name="T77" fmla="*/ 5 h 82"/>
                <a:gd name="T78" fmla="*/ 3 w 52"/>
                <a:gd name="T79" fmla="*/ 2 h 82"/>
                <a:gd name="T80" fmla="*/ 5 w 52"/>
                <a:gd name="T81" fmla="*/ 1 h 82"/>
                <a:gd name="T82" fmla="*/ 11 w 52"/>
                <a:gd name="T83" fmla="*/ 0 h 82"/>
                <a:gd name="T84" fmla="*/ 16 w 52"/>
                <a:gd name="T8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2" h="82">
                  <a:moveTo>
                    <a:pt x="16" y="0"/>
                  </a:moveTo>
                  <a:lnTo>
                    <a:pt x="25" y="0"/>
                  </a:lnTo>
                  <a:lnTo>
                    <a:pt x="35" y="2"/>
                  </a:lnTo>
                  <a:lnTo>
                    <a:pt x="43" y="4"/>
                  </a:lnTo>
                  <a:lnTo>
                    <a:pt x="50" y="6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1" y="9"/>
                  </a:lnTo>
                  <a:lnTo>
                    <a:pt x="51" y="9"/>
                  </a:lnTo>
                  <a:lnTo>
                    <a:pt x="48" y="9"/>
                  </a:lnTo>
                  <a:lnTo>
                    <a:pt x="46" y="8"/>
                  </a:lnTo>
                  <a:lnTo>
                    <a:pt x="43" y="8"/>
                  </a:lnTo>
                  <a:lnTo>
                    <a:pt x="39" y="6"/>
                  </a:lnTo>
                  <a:lnTo>
                    <a:pt x="28" y="4"/>
                  </a:lnTo>
                  <a:lnTo>
                    <a:pt x="16" y="2"/>
                  </a:lnTo>
                  <a:lnTo>
                    <a:pt x="11" y="4"/>
                  </a:lnTo>
                  <a:lnTo>
                    <a:pt x="7" y="4"/>
                  </a:lnTo>
                  <a:lnTo>
                    <a:pt x="4" y="6"/>
                  </a:lnTo>
                  <a:lnTo>
                    <a:pt x="3" y="8"/>
                  </a:lnTo>
                  <a:lnTo>
                    <a:pt x="3" y="10"/>
                  </a:lnTo>
                  <a:lnTo>
                    <a:pt x="4" y="21"/>
                  </a:lnTo>
                  <a:lnTo>
                    <a:pt x="8" y="36"/>
                  </a:lnTo>
                  <a:lnTo>
                    <a:pt x="12" y="52"/>
                  </a:lnTo>
                  <a:lnTo>
                    <a:pt x="14" y="63"/>
                  </a:lnTo>
                  <a:lnTo>
                    <a:pt x="17" y="72"/>
                  </a:lnTo>
                  <a:lnTo>
                    <a:pt x="20" y="78"/>
                  </a:lnTo>
                  <a:lnTo>
                    <a:pt x="20" y="81"/>
                  </a:lnTo>
                  <a:lnTo>
                    <a:pt x="21" y="82"/>
                  </a:lnTo>
                  <a:lnTo>
                    <a:pt x="5" y="82"/>
                  </a:lnTo>
                  <a:lnTo>
                    <a:pt x="5" y="80"/>
                  </a:lnTo>
                  <a:lnTo>
                    <a:pt x="16" y="80"/>
                  </a:lnTo>
                  <a:lnTo>
                    <a:pt x="14" y="72"/>
                  </a:lnTo>
                  <a:lnTo>
                    <a:pt x="11" y="61"/>
                  </a:lnTo>
                  <a:lnTo>
                    <a:pt x="7" y="47"/>
                  </a:lnTo>
                  <a:lnTo>
                    <a:pt x="4" y="33"/>
                  </a:lnTo>
                  <a:lnTo>
                    <a:pt x="1" y="19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5"/>
                  </a:lnTo>
                  <a:lnTo>
                    <a:pt x="3" y="2"/>
                  </a:lnTo>
                  <a:lnTo>
                    <a:pt x="5" y="1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852"/>
            <p:cNvSpPr>
              <a:spLocks noEditPoints="1"/>
            </p:cNvSpPr>
            <p:nvPr/>
          </p:nvSpPr>
          <p:spPr bwMode="auto">
            <a:xfrm>
              <a:off x="6638926" y="4816475"/>
              <a:ext cx="87313" cy="138113"/>
            </a:xfrm>
            <a:custGeom>
              <a:avLst/>
              <a:gdLst>
                <a:gd name="T0" fmla="*/ 14 w 55"/>
                <a:gd name="T1" fmla="*/ 67 h 87"/>
                <a:gd name="T2" fmla="*/ 14 w 55"/>
                <a:gd name="T3" fmla="*/ 67 h 87"/>
                <a:gd name="T4" fmla="*/ 31 w 55"/>
                <a:gd name="T5" fmla="*/ 4 h 87"/>
                <a:gd name="T6" fmla="*/ 44 w 55"/>
                <a:gd name="T7" fmla="*/ 8 h 87"/>
                <a:gd name="T8" fmla="*/ 51 w 55"/>
                <a:gd name="T9" fmla="*/ 10 h 87"/>
                <a:gd name="T10" fmla="*/ 49 w 55"/>
                <a:gd name="T11" fmla="*/ 8 h 87"/>
                <a:gd name="T12" fmla="*/ 40 w 55"/>
                <a:gd name="T13" fmla="*/ 7 h 87"/>
                <a:gd name="T14" fmla="*/ 17 w 55"/>
                <a:gd name="T15" fmla="*/ 0 h 87"/>
                <a:gd name="T16" fmla="*/ 39 w 55"/>
                <a:gd name="T17" fmla="*/ 3 h 87"/>
                <a:gd name="T18" fmla="*/ 53 w 55"/>
                <a:gd name="T19" fmla="*/ 7 h 87"/>
                <a:gd name="T20" fmla="*/ 53 w 55"/>
                <a:gd name="T21" fmla="*/ 7 h 87"/>
                <a:gd name="T22" fmla="*/ 55 w 55"/>
                <a:gd name="T23" fmla="*/ 8 h 87"/>
                <a:gd name="T24" fmla="*/ 52 w 55"/>
                <a:gd name="T25" fmla="*/ 14 h 87"/>
                <a:gd name="T26" fmla="*/ 52 w 55"/>
                <a:gd name="T27" fmla="*/ 12 h 87"/>
                <a:gd name="T28" fmla="*/ 52 w 55"/>
                <a:gd name="T29" fmla="*/ 12 h 87"/>
                <a:gd name="T30" fmla="*/ 51 w 55"/>
                <a:gd name="T31" fmla="*/ 12 h 87"/>
                <a:gd name="T32" fmla="*/ 44 w 55"/>
                <a:gd name="T33" fmla="*/ 11 h 87"/>
                <a:gd name="T34" fmla="*/ 29 w 55"/>
                <a:gd name="T35" fmla="*/ 7 h 87"/>
                <a:gd name="T36" fmla="*/ 17 w 55"/>
                <a:gd name="T37" fmla="*/ 6 h 87"/>
                <a:gd name="T38" fmla="*/ 12 w 55"/>
                <a:gd name="T39" fmla="*/ 7 h 87"/>
                <a:gd name="T40" fmla="*/ 6 w 55"/>
                <a:gd name="T41" fmla="*/ 8 h 87"/>
                <a:gd name="T42" fmla="*/ 6 w 55"/>
                <a:gd name="T43" fmla="*/ 10 h 87"/>
                <a:gd name="T44" fmla="*/ 6 w 55"/>
                <a:gd name="T45" fmla="*/ 12 h 87"/>
                <a:gd name="T46" fmla="*/ 6 w 55"/>
                <a:gd name="T47" fmla="*/ 23 h 87"/>
                <a:gd name="T48" fmla="*/ 14 w 55"/>
                <a:gd name="T49" fmla="*/ 53 h 87"/>
                <a:gd name="T50" fmla="*/ 21 w 55"/>
                <a:gd name="T51" fmla="*/ 78 h 87"/>
                <a:gd name="T52" fmla="*/ 22 w 55"/>
                <a:gd name="T53" fmla="*/ 82 h 87"/>
                <a:gd name="T54" fmla="*/ 5 w 55"/>
                <a:gd name="T55" fmla="*/ 87 h 87"/>
                <a:gd name="T56" fmla="*/ 15 w 55"/>
                <a:gd name="T57" fmla="*/ 80 h 87"/>
                <a:gd name="T58" fmla="*/ 8 w 55"/>
                <a:gd name="T59" fmla="*/ 55 h 87"/>
                <a:gd name="T60" fmla="*/ 1 w 55"/>
                <a:gd name="T61" fmla="*/ 24 h 87"/>
                <a:gd name="T62" fmla="*/ 0 w 55"/>
                <a:gd name="T63" fmla="*/ 10 h 87"/>
                <a:gd name="T64" fmla="*/ 2 w 55"/>
                <a:gd name="T65" fmla="*/ 3 h 87"/>
                <a:gd name="T66" fmla="*/ 10 w 55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" h="87">
                  <a:moveTo>
                    <a:pt x="13" y="59"/>
                  </a:moveTo>
                  <a:lnTo>
                    <a:pt x="14" y="67"/>
                  </a:lnTo>
                  <a:lnTo>
                    <a:pt x="17" y="74"/>
                  </a:lnTo>
                  <a:lnTo>
                    <a:pt x="14" y="67"/>
                  </a:lnTo>
                  <a:lnTo>
                    <a:pt x="13" y="59"/>
                  </a:lnTo>
                  <a:close/>
                  <a:moveTo>
                    <a:pt x="31" y="4"/>
                  </a:moveTo>
                  <a:lnTo>
                    <a:pt x="40" y="7"/>
                  </a:lnTo>
                  <a:lnTo>
                    <a:pt x="44" y="8"/>
                  </a:lnTo>
                  <a:lnTo>
                    <a:pt x="48" y="8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49" y="8"/>
                  </a:lnTo>
                  <a:lnTo>
                    <a:pt x="46" y="8"/>
                  </a:lnTo>
                  <a:lnTo>
                    <a:pt x="40" y="7"/>
                  </a:lnTo>
                  <a:lnTo>
                    <a:pt x="31" y="4"/>
                  </a:lnTo>
                  <a:close/>
                  <a:moveTo>
                    <a:pt x="17" y="0"/>
                  </a:moveTo>
                  <a:lnTo>
                    <a:pt x="29" y="0"/>
                  </a:lnTo>
                  <a:lnTo>
                    <a:pt x="39" y="3"/>
                  </a:lnTo>
                  <a:lnTo>
                    <a:pt x="48" y="6"/>
                  </a:lnTo>
                  <a:lnTo>
                    <a:pt x="53" y="7"/>
                  </a:lnTo>
                  <a:lnTo>
                    <a:pt x="53" y="7"/>
                  </a:lnTo>
                  <a:lnTo>
                    <a:pt x="53" y="7"/>
                  </a:lnTo>
                  <a:lnTo>
                    <a:pt x="55" y="7"/>
                  </a:lnTo>
                  <a:lnTo>
                    <a:pt x="55" y="8"/>
                  </a:lnTo>
                  <a:lnTo>
                    <a:pt x="53" y="14"/>
                  </a:lnTo>
                  <a:lnTo>
                    <a:pt x="52" y="14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1" y="12"/>
                  </a:lnTo>
                  <a:lnTo>
                    <a:pt x="48" y="12"/>
                  </a:lnTo>
                  <a:lnTo>
                    <a:pt x="44" y="11"/>
                  </a:lnTo>
                  <a:lnTo>
                    <a:pt x="39" y="10"/>
                  </a:lnTo>
                  <a:lnTo>
                    <a:pt x="29" y="7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2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23"/>
                  </a:lnTo>
                  <a:lnTo>
                    <a:pt x="10" y="37"/>
                  </a:lnTo>
                  <a:lnTo>
                    <a:pt x="14" y="53"/>
                  </a:lnTo>
                  <a:lnTo>
                    <a:pt x="18" y="67"/>
                  </a:lnTo>
                  <a:lnTo>
                    <a:pt x="21" y="78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3" y="87"/>
                  </a:lnTo>
                  <a:lnTo>
                    <a:pt x="5" y="87"/>
                  </a:lnTo>
                  <a:lnTo>
                    <a:pt x="5" y="80"/>
                  </a:lnTo>
                  <a:lnTo>
                    <a:pt x="15" y="80"/>
                  </a:lnTo>
                  <a:lnTo>
                    <a:pt x="12" y="70"/>
                  </a:lnTo>
                  <a:lnTo>
                    <a:pt x="8" y="55"/>
                  </a:lnTo>
                  <a:lnTo>
                    <a:pt x="4" y="38"/>
                  </a:lnTo>
                  <a:lnTo>
                    <a:pt x="1" y="2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6"/>
                  </a:lnTo>
                  <a:lnTo>
                    <a:pt x="2" y="3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853"/>
            <p:cNvSpPr>
              <a:spLocks/>
            </p:cNvSpPr>
            <p:nvPr/>
          </p:nvSpPr>
          <p:spPr bwMode="auto">
            <a:xfrm>
              <a:off x="6750051" y="4832350"/>
              <a:ext cx="125413" cy="93663"/>
            </a:xfrm>
            <a:custGeom>
              <a:avLst/>
              <a:gdLst>
                <a:gd name="T0" fmla="*/ 4 w 79"/>
                <a:gd name="T1" fmla="*/ 0 h 59"/>
                <a:gd name="T2" fmla="*/ 4 w 79"/>
                <a:gd name="T3" fmla="*/ 1 h 59"/>
                <a:gd name="T4" fmla="*/ 7 w 79"/>
                <a:gd name="T5" fmla="*/ 7 h 59"/>
                <a:gd name="T6" fmla="*/ 10 w 79"/>
                <a:gd name="T7" fmla="*/ 15 h 59"/>
                <a:gd name="T8" fmla="*/ 14 w 79"/>
                <a:gd name="T9" fmla="*/ 26 h 59"/>
                <a:gd name="T10" fmla="*/ 19 w 79"/>
                <a:gd name="T11" fmla="*/ 38 h 59"/>
                <a:gd name="T12" fmla="*/ 24 w 79"/>
                <a:gd name="T13" fmla="*/ 49 h 59"/>
                <a:gd name="T14" fmla="*/ 28 w 79"/>
                <a:gd name="T15" fmla="*/ 55 h 59"/>
                <a:gd name="T16" fmla="*/ 29 w 79"/>
                <a:gd name="T17" fmla="*/ 56 h 59"/>
                <a:gd name="T18" fmla="*/ 32 w 79"/>
                <a:gd name="T19" fmla="*/ 53 h 59"/>
                <a:gd name="T20" fmla="*/ 34 w 79"/>
                <a:gd name="T21" fmla="*/ 51 h 59"/>
                <a:gd name="T22" fmla="*/ 38 w 79"/>
                <a:gd name="T23" fmla="*/ 48 h 59"/>
                <a:gd name="T24" fmla="*/ 42 w 79"/>
                <a:gd name="T25" fmla="*/ 44 h 59"/>
                <a:gd name="T26" fmla="*/ 48 w 79"/>
                <a:gd name="T27" fmla="*/ 40 h 59"/>
                <a:gd name="T28" fmla="*/ 50 w 79"/>
                <a:gd name="T29" fmla="*/ 36 h 59"/>
                <a:gd name="T30" fmla="*/ 53 w 79"/>
                <a:gd name="T31" fmla="*/ 34 h 59"/>
                <a:gd name="T32" fmla="*/ 57 w 79"/>
                <a:gd name="T33" fmla="*/ 31 h 59"/>
                <a:gd name="T34" fmla="*/ 58 w 79"/>
                <a:gd name="T35" fmla="*/ 30 h 59"/>
                <a:gd name="T36" fmla="*/ 59 w 79"/>
                <a:gd name="T37" fmla="*/ 27 h 59"/>
                <a:gd name="T38" fmla="*/ 61 w 79"/>
                <a:gd name="T39" fmla="*/ 27 h 59"/>
                <a:gd name="T40" fmla="*/ 62 w 79"/>
                <a:gd name="T41" fmla="*/ 26 h 59"/>
                <a:gd name="T42" fmla="*/ 79 w 79"/>
                <a:gd name="T43" fmla="*/ 48 h 59"/>
                <a:gd name="T44" fmla="*/ 78 w 79"/>
                <a:gd name="T45" fmla="*/ 51 h 59"/>
                <a:gd name="T46" fmla="*/ 61 w 79"/>
                <a:gd name="T47" fmla="*/ 31 h 59"/>
                <a:gd name="T48" fmla="*/ 57 w 79"/>
                <a:gd name="T49" fmla="*/ 35 h 59"/>
                <a:gd name="T50" fmla="*/ 50 w 79"/>
                <a:gd name="T51" fmla="*/ 42 h 59"/>
                <a:gd name="T52" fmla="*/ 42 w 79"/>
                <a:gd name="T53" fmla="*/ 48 h 59"/>
                <a:gd name="T54" fmla="*/ 36 w 79"/>
                <a:gd name="T55" fmla="*/ 55 h 59"/>
                <a:gd name="T56" fmla="*/ 31 w 79"/>
                <a:gd name="T57" fmla="*/ 59 h 59"/>
                <a:gd name="T58" fmla="*/ 29 w 79"/>
                <a:gd name="T59" fmla="*/ 59 h 59"/>
                <a:gd name="T60" fmla="*/ 28 w 79"/>
                <a:gd name="T61" fmla="*/ 59 h 59"/>
                <a:gd name="T62" fmla="*/ 27 w 79"/>
                <a:gd name="T63" fmla="*/ 57 h 59"/>
                <a:gd name="T64" fmla="*/ 24 w 79"/>
                <a:gd name="T65" fmla="*/ 56 h 59"/>
                <a:gd name="T66" fmla="*/ 23 w 79"/>
                <a:gd name="T67" fmla="*/ 52 h 59"/>
                <a:gd name="T68" fmla="*/ 20 w 79"/>
                <a:gd name="T69" fmla="*/ 49 h 59"/>
                <a:gd name="T70" fmla="*/ 17 w 79"/>
                <a:gd name="T71" fmla="*/ 43 h 59"/>
                <a:gd name="T72" fmla="*/ 15 w 79"/>
                <a:gd name="T73" fmla="*/ 36 h 59"/>
                <a:gd name="T74" fmla="*/ 12 w 79"/>
                <a:gd name="T75" fmla="*/ 28 h 59"/>
                <a:gd name="T76" fmla="*/ 7 w 79"/>
                <a:gd name="T77" fmla="*/ 18 h 59"/>
                <a:gd name="T78" fmla="*/ 4 w 79"/>
                <a:gd name="T79" fmla="*/ 10 h 59"/>
                <a:gd name="T80" fmla="*/ 2 w 79"/>
                <a:gd name="T81" fmla="*/ 4 h 59"/>
                <a:gd name="T82" fmla="*/ 0 w 79"/>
                <a:gd name="T83" fmla="*/ 1 h 59"/>
                <a:gd name="T84" fmla="*/ 4 w 79"/>
                <a:gd name="T8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" h="59">
                  <a:moveTo>
                    <a:pt x="4" y="0"/>
                  </a:moveTo>
                  <a:lnTo>
                    <a:pt x="4" y="1"/>
                  </a:lnTo>
                  <a:lnTo>
                    <a:pt x="7" y="7"/>
                  </a:lnTo>
                  <a:lnTo>
                    <a:pt x="10" y="15"/>
                  </a:lnTo>
                  <a:lnTo>
                    <a:pt x="14" y="26"/>
                  </a:lnTo>
                  <a:lnTo>
                    <a:pt x="19" y="38"/>
                  </a:lnTo>
                  <a:lnTo>
                    <a:pt x="24" y="49"/>
                  </a:lnTo>
                  <a:lnTo>
                    <a:pt x="28" y="55"/>
                  </a:lnTo>
                  <a:lnTo>
                    <a:pt x="29" y="56"/>
                  </a:lnTo>
                  <a:lnTo>
                    <a:pt x="32" y="53"/>
                  </a:lnTo>
                  <a:lnTo>
                    <a:pt x="34" y="51"/>
                  </a:lnTo>
                  <a:lnTo>
                    <a:pt x="38" y="48"/>
                  </a:lnTo>
                  <a:lnTo>
                    <a:pt x="42" y="44"/>
                  </a:lnTo>
                  <a:lnTo>
                    <a:pt x="48" y="40"/>
                  </a:lnTo>
                  <a:lnTo>
                    <a:pt x="50" y="36"/>
                  </a:lnTo>
                  <a:lnTo>
                    <a:pt x="53" y="34"/>
                  </a:lnTo>
                  <a:lnTo>
                    <a:pt x="57" y="31"/>
                  </a:lnTo>
                  <a:lnTo>
                    <a:pt x="58" y="30"/>
                  </a:lnTo>
                  <a:lnTo>
                    <a:pt x="59" y="27"/>
                  </a:lnTo>
                  <a:lnTo>
                    <a:pt x="61" y="27"/>
                  </a:lnTo>
                  <a:lnTo>
                    <a:pt x="62" y="26"/>
                  </a:lnTo>
                  <a:lnTo>
                    <a:pt x="79" y="48"/>
                  </a:lnTo>
                  <a:lnTo>
                    <a:pt x="78" y="51"/>
                  </a:lnTo>
                  <a:lnTo>
                    <a:pt x="61" y="31"/>
                  </a:lnTo>
                  <a:lnTo>
                    <a:pt x="57" y="35"/>
                  </a:lnTo>
                  <a:lnTo>
                    <a:pt x="50" y="42"/>
                  </a:lnTo>
                  <a:lnTo>
                    <a:pt x="42" y="48"/>
                  </a:lnTo>
                  <a:lnTo>
                    <a:pt x="36" y="55"/>
                  </a:lnTo>
                  <a:lnTo>
                    <a:pt x="31" y="59"/>
                  </a:lnTo>
                  <a:lnTo>
                    <a:pt x="29" y="59"/>
                  </a:lnTo>
                  <a:lnTo>
                    <a:pt x="28" y="59"/>
                  </a:lnTo>
                  <a:lnTo>
                    <a:pt x="27" y="57"/>
                  </a:lnTo>
                  <a:lnTo>
                    <a:pt x="24" y="56"/>
                  </a:lnTo>
                  <a:lnTo>
                    <a:pt x="23" y="52"/>
                  </a:lnTo>
                  <a:lnTo>
                    <a:pt x="20" y="49"/>
                  </a:lnTo>
                  <a:lnTo>
                    <a:pt x="17" y="43"/>
                  </a:lnTo>
                  <a:lnTo>
                    <a:pt x="15" y="36"/>
                  </a:lnTo>
                  <a:lnTo>
                    <a:pt x="12" y="28"/>
                  </a:lnTo>
                  <a:lnTo>
                    <a:pt x="7" y="18"/>
                  </a:lnTo>
                  <a:lnTo>
                    <a:pt x="4" y="10"/>
                  </a:lnTo>
                  <a:lnTo>
                    <a:pt x="2" y="4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854"/>
            <p:cNvSpPr>
              <a:spLocks noEditPoints="1"/>
            </p:cNvSpPr>
            <p:nvPr/>
          </p:nvSpPr>
          <p:spPr bwMode="auto">
            <a:xfrm>
              <a:off x="6748463" y="4827588"/>
              <a:ext cx="131763" cy="100013"/>
            </a:xfrm>
            <a:custGeom>
              <a:avLst/>
              <a:gdLst>
                <a:gd name="T0" fmla="*/ 22 w 83"/>
                <a:gd name="T1" fmla="*/ 50 h 63"/>
                <a:gd name="T2" fmla="*/ 22 w 83"/>
                <a:gd name="T3" fmla="*/ 51 h 63"/>
                <a:gd name="T4" fmla="*/ 25 w 83"/>
                <a:gd name="T5" fmla="*/ 54 h 63"/>
                <a:gd name="T6" fmla="*/ 22 w 83"/>
                <a:gd name="T7" fmla="*/ 50 h 63"/>
                <a:gd name="T8" fmla="*/ 4 w 83"/>
                <a:gd name="T9" fmla="*/ 4 h 63"/>
                <a:gd name="T10" fmla="*/ 5 w 83"/>
                <a:gd name="T11" fmla="*/ 8 h 63"/>
                <a:gd name="T12" fmla="*/ 7 w 83"/>
                <a:gd name="T13" fmla="*/ 12 h 63"/>
                <a:gd name="T14" fmla="*/ 8 w 83"/>
                <a:gd name="T15" fmla="*/ 17 h 63"/>
                <a:gd name="T16" fmla="*/ 11 w 83"/>
                <a:gd name="T17" fmla="*/ 22 h 63"/>
                <a:gd name="T18" fmla="*/ 8 w 83"/>
                <a:gd name="T19" fmla="*/ 17 h 63"/>
                <a:gd name="T20" fmla="*/ 7 w 83"/>
                <a:gd name="T21" fmla="*/ 12 h 63"/>
                <a:gd name="T22" fmla="*/ 5 w 83"/>
                <a:gd name="T23" fmla="*/ 8 h 63"/>
                <a:gd name="T24" fmla="*/ 4 w 83"/>
                <a:gd name="T25" fmla="*/ 4 h 63"/>
                <a:gd name="T26" fmla="*/ 5 w 83"/>
                <a:gd name="T27" fmla="*/ 0 h 63"/>
                <a:gd name="T28" fmla="*/ 7 w 83"/>
                <a:gd name="T29" fmla="*/ 1 h 63"/>
                <a:gd name="T30" fmla="*/ 7 w 83"/>
                <a:gd name="T31" fmla="*/ 4 h 63"/>
                <a:gd name="T32" fmla="*/ 9 w 83"/>
                <a:gd name="T33" fmla="*/ 9 h 63"/>
                <a:gd name="T34" fmla="*/ 12 w 83"/>
                <a:gd name="T35" fmla="*/ 18 h 63"/>
                <a:gd name="T36" fmla="*/ 16 w 83"/>
                <a:gd name="T37" fmla="*/ 28 h 63"/>
                <a:gd name="T38" fmla="*/ 20 w 83"/>
                <a:gd name="T39" fmla="*/ 38 h 63"/>
                <a:gd name="T40" fmla="*/ 24 w 83"/>
                <a:gd name="T41" fmla="*/ 46 h 63"/>
                <a:gd name="T42" fmla="*/ 26 w 83"/>
                <a:gd name="T43" fmla="*/ 51 h 63"/>
                <a:gd name="T44" fmla="*/ 29 w 83"/>
                <a:gd name="T45" fmla="*/ 54 h 63"/>
                <a:gd name="T46" fmla="*/ 30 w 83"/>
                <a:gd name="T47" fmla="*/ 56 h 63"/>
                <a:gd name="T48" fmla="*/ 33 w 83"/>
                <a:gd name="T49" fmla="*/ 55 h 63"/>
                <a:gd name="T50" fmla="*/ 35 w 83"/>
                <a:gd name="T51" fmla="*/ 52 h 63"/>
                <a:gd name="T52" fmla="*/ 39 w 83"/>
                <a:gd name="T53" fmla="*/ 48 h 63"/>
                <a:gd name="T54" fmla="*/ 43 w 83"/>
                <a:gd name="T55" fmla="*/ 46 h 63"/>
                <a:gd name="T56" fmla="*/ 47 w 83"/>
                <a:gd name="T57" fmla="*/ 42 h 63"/>
                <a:gd name="T58" fmla="*/ 51 w 83"/>
                <a:gd name="T59" fmla="*/ 38 h 63"/>
                <a:gd name="T60" fmla="*/ 54 w 83"/>
                <a:gd name="T61" fmla="*/ 35 h 63"/>
                <a:gd name="T62" fmla="*/ 56 w 83"/>
                <a:gd name="T63" fmla="*/ 33 h 63"/>
                <a:gd name="T64" fmla="*/ 59 w 83"/>
                <a:gd name="T65" fmla="*/ 30 h 63"/>
                <a:gd name="T66" fmla="*/ 60 w 83"/>
                <a:gd name="T67" fmla="*/ 29 h 63"/>
                <a:gd name="T68" fmla="*/ 60 w 83"/>
                <a:gd name="T69" fmla="*/ 29 h 63"/>
                <a:gd name="T70" fmla="*/ 63 w 83"/>
                <a:gd name="T71" fmla="*/ 26 h 63"/>
                <a:gd name="T72" fmla="*/ 83 w 83"/>
                <a:gd name="T73" fmla="*/ 51 h 63"/>
                <a:gd name="T74" fmla="*/ 77 w 83"/>
                <a:gd name="T75" fmla="*/ 55 h 63"/>
                <a:gd name="T76" fmla="*/ 62 w 83"/>
                <a:gd name="T77" fmla="*/ 35 h 63"/>
                <a:gd name="T78" fmla="*/ 55 w 83"/>
                <a:gd name="T79" fmla="*/ 42 h 63"/>
                <a:gd name="T80" fmla="*/ 47 w 83"/>
                <a:gd name="T81" fmla="*/ 50 h 63"/>
                <a:gd name="T82" fmla="*/ 38 w 83"/>
                <a:gd name="T83" fmla="*/ 58 h 63"/>
                <a:gd name="T84" fmla="*/ 33 w 83"/>
                <a:gd name="T85" fmla="*/ 63 h 63"/>
                <a:gd name="T86" fmla="*/ 32 w 83"/>
                <a:gd name="T87" fmla="*/ 63 h 63"/>
                <a:gd name="T88" fmla="*/ 30 w 83"/>
                <a:gd name="T89" fmla="*/ 63 h 63"/>
                <a:gd name="T90" fmla="*/ 28 w 83"/>
                <a:gd name="T91" fmla="*/ 63 h 63"/>
                <a:gd name="T92" fmla="*/ 26 w 83"/>
                <a:gd name="T93" fmla="*/ 62 h 63"/>
                <a:gd name="T94" fmla="*/ 25 w 83"/>
                <a:gd name="T95" fmla="*/ 59 h 63"/>
                <a:gd name="T96" fmla="*/ 25 w 83"/>
                <a:gd name="T97" fmla="*/ 59 h 63"/>
                <a:gd name="T98" fmla="*/ 25 w 83"/>
                <a:gd name="T99" fmla="*/ 59 h 63"/>
                <a:gd name="T100" fmla="*/ 22 w 83"/>
                <a:gd name="T101" fmla="*/ 56 h 63"/>
                <a:gd name="T102" fmla="*/ 20 w 83"/>
                <a:gd name="T103" fmla="*/ 52 h 63"/>
                <a:gd name="T104" fmla="*/ 17 w 83"/>
                <a:gd name="T105" fmla="*/ 46 h 63"/>
                <a:gd name="T106" fmla="*/ 15 w 83"/>
                <a:gd name="T107" fmla="*/ 39 h 63"/>
                <a:gd name="T108" fmla="*/ 11 w 83"/>
                <a:gd name="T109" fmla="*/ 33 h 63"/>
                <a:gd name="T110" fmla="*/ 7 w 83"/>
                <a:gd name="T111" fmla="*/ 22 h 63"/>
                <a:gd name="T112" fmla="*/ 4 w 83"/>
                <a:gd name="T113" fmla="*/ 13 h 63"/>
                <a:gd name="T114" fmla="*/ 1 w 83"/>
                <a:gd name="T115" fmla="*/ 7 h 63"/>
                <a:gd name="T116" fmla="*/ 0 w 83"/>
                <a:gd name="T117" fmla="*/ 4 h 63"/>
                <a:gd name="T118" fmla="*/ 0 w 83"/>
                <a:gd name="T119" fmla="*/ 3 h 63"/>
                <a:gd name="T120" fmla="*/ 5 w 83"/>
                <a:gd name="T12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3" h="63">
                  <a:moveTo>
                    <a:pt x="22" y="50"/>
                  </a:moveTo>
                  <a:lnTo>
                    <a:pt x="22" y="51"/>
                  </a:lnTo>
                  <a:lnTo>
                    <a:pt x="25" y="54"/>
                  </a:lnTo>
                  <a:lnTo>
                    <a:pt x="22" y="50"/>
                  </a:lnTo>
                  <a:close/>
                  <a:moveTo>
                    <a:pt x="4" y="4"/>
                  </a:moveTo>
                  <a:lnTo>
                    <a:pt x="5" y="8"/>
                  </a:lnTo>
                  <a:lnTo>
                    <a:pt x="7" y="12"/>
                  </a:lnTo>
                  <a:lnTo>
                    <a:pt x="8" y="17"/>
                  </a:lnTo>
                  <a:lnTo>
                    <a:pt x="11" y="22"/>
                  </a:lnTo>
                  <a:lnTo>
                    <a:pt x="8" y="17"/>
                  </a:lnTo>
                  <a:lnTo>
                    <a:pt x="7" y="12"/>
                  </a:lnTo>
                  <a:lnTo>
                    <a:pt x="5" y="8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7" y="1"/>
                  </a:lnTo>
                  <a:lnTo>
                    <a:pt x="7" y="4"/>
                  </a:lnTo>
                  <a:lnTo>
                    <a:pt x="9" y="9"/>
                  </a:lnTo>
                  <a:lnTo>
                    <a:pt x="12" y="18"/>
                  </a:lnTo>
                  <a:lnTo>
                    <a:pt x="16" y="28"/>
                  </a:lnTo>
                  <a:lnTo>
                    <a:pt x="20" y="38"/>
                  </a:lnTo>
                  <a:lnTo>
                    <a:pt x="24" y="46"/>
                  </a:lnTo>
                  <a:lnTo>
                    <a:pt x="26" y="51"/>
                  </a:lnTo>
                  <a:lnTo>
                    <a:pt x="29" y="54"/>
                  </a:lnTo>
                  <a:lnTo>
                    <a:pt x="30" y="56"/>
                  </a:lnTo>
                  <a:lnTo>
                    <a:pt x="33" y="55"/>
                  </a:lnTo>
                  <a:lnTo>
                    <a:pt x="35" y="52"/>
                  </a:lnTo>
                  <a:lnTo>
                    <a:pt x="39" y="48"/>
                  </a:lnTo>
                  <a:lnTo>
                    <a:pt x="43" y="46"/>
                  </a:lnTo>
                  <a:lnTo>
                    <a:pt x="47" y="42"/>
                  </a:lnTo>
                  <a:lnTo>
                    <a:pt x="51" y="38"/>
                  </a:lnTo>
                  <a:lnTo>
                    <a:pt x="54" y="35"/>
                  </a:lnTo>
                  <a:lnTo>
                    <a:pt x="56" y="33"/>
                  </a:lnTo>
                  <a:lnTo>
                    <a:pt x="59" y="30"/>
                  </a:lnTo>
                  <a:lnTo>
                    <a:pt x="60" y="29"/>
                  </a:lnTo>
                  <a:lnTo>
                    <a:pt x="60" y="29"/>
                  </a:lnTo>
                  <a:lnTo>
                    <a:pt x="63" y="26"/>
                  </a:lnTo>
                  <a:lnTo>
                    <a:pt x="83" y="51"/>
                  </a:lnTo>
                  <a:lnTo>
                    <a:pt x="77" y="55"/>
                  </a:lnTo>
                  <a:lnTo>
                    <a:pt x="62" y="35"/>
                  </a:lnTo>
                  <a:lnTo>
                    <a:pt x="55" y="42"/>
                  </a:lnTo>
                  <a:lnTo>
                    <a:pt x="47" y="50"/>
                  </a:lnTo>
                  <a:lnTo>
                    <a:pt x="38" y="58"/>
                  </a:lnTo>
                  <a:lnTo>
                    <a:pt x="33" y="63"/>
                  </a:lnTo>
                  <a:lnTo>
                    <a:pt x="32" y="63"/>
                  </a:lnTo>
                  <a:lnTo>
                    <a:pt x="30" y="63"/>
                  </a:lnTo>
                  <a:lnTo>
                    <a:pt x="28" y="63"/>
                  </a:lnTo>
                  <a:lnTo>
                    <a:pt x="26" y="62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2" y="56"/>
                  </a:lnTo>
                  <a:lnTo>
                    <a:pt x="20" y="52"/>
                  </a:lnTo>
                  <a:lnTo>
                    <a:pt x="17" y="46"/>
                  </a:lnTo>
                  <a:lnTo>
                    <a:pt x="15" y="39"/>
                  </a:lnTo>
                  <a:lnTo>
                    <a:pt x="11" y="33"/>
                  </a:lnTo>
                  <a:lnTo>
                    <a:pt x="7" y="22"/>
                  </a:lnTo>
                  <a:lnTo>
                    <a:pt x="4" y="13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55506" y="510064"/>
            <a:ext cx="9456684" cy="2900790"/>
            <a:chOff x="869571" y="509596"/>
            <a:chExt cx="9456684" cy="2900790"/>
          </a:xfrm>
        </p:grpSpPr>
        <p:sp>
          <p:nvSpPr>
            <p:cNvPr id="36" name="任意多边形 35"/>
            <p:cNvSpPr/>
            <p:nvPr/>
          </p:nvSpPr>
          <p:spPr>
            <a:xfrm>
              <a:off x="3241964" y="2410691"/>
              <a:ext cx="7084291" cy="999695"/>
            </a:xfrm>
            <a:custGeom>
              <a:avLst/>
              <a:gdLst>
                <a:gd name="connsiteX0" fmla="*/ 7084291 w 7084291"/>
                <a:gd name="connsiteY0" fmla="*/ 997527 h 999695"/>
                <a:gd name="connsiteX1" fmla="*/ 6982691 w 7084291"/>
                <a:gd name="connsiteY1" fmla="*/ 960582 h 999695"/>
                <a:gd name="connsiteX2" fmla="*/ 6511636 w 7084291"/>
                <a:gd name="connsiteY2" fmla="*/ 729673 h 999695"/>
                <a:gd name="connsiteX3" fmla="*/ 4895272 w 7084291"/>
                <a:gd name="connsiteY3" fmla="*/ 942109 h 999695"/>
                <a:gd name="connsiteX4" fmla="*/ 2650836 w 7084291"/>
                <a:gd name="connsiteY4" fmla="*/ 350982 h 999695"/>
                <a:gd name="connsiteX5" fmla="*/ 1182254 w 7084291"/>
                <a:gd name="connsiteY5" fmla="*/ 572654 h 999695"/>
                <a:gd name="connsiteX6" fmla="*/ 0 w 7084291"/>
                <a:gd name="connsiteY6" fmla="*/ 0 h 999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84291" h="999695">
                  <a:moveTo>
                    <a:pt x="7084291" y="997527"/>
                  </a:moveTo>
                  <a:cubicBezTo>
                    <a:pt x="7081212" y="1001375"/>
                    <a:pt x="7078133" y="1005224"/>
                    <a:pt x="6982691" y="960582"/>
                  </a:cubicBezTo>
                  <a:cubicBezTo>
                    <a:pt x="6887249" y="915940"/>
                    <a:pt x="6859539" y="732752"/>
                    <a:pt x="6511636" y="729673"/>
                  </a:cubicBezTo>
                  <a:cubicBezTo>
                    <a:pt x="6163733" y="726594"/>
                    <a:pt x="5538739" y="1005224"/>
                    <a:pt x="4895272" y="942109"/>
                  </a:cubicBezTo>
                  <a:cubicBezTo>
                    <a:pt x="4251805" y="878994"/>
                    <a:pt x="3269672" y="412558"/>
                    <a:pt x="2650836" y="350982"/>
                  </a:cubicBezTo>
                  <a:cubicBezTo>
                    <a:pt x="2032000" y="289406"/>
                    <a:pt x="1624060" y="631151"/>
                    <a:pt x="1182254" y="572654"/>
                  </a:cubicBezTo>
                  <a:cubicBezTo>
                    <a:pt x="740448" y="514157"/>
                    <a:pt x="370224" y="257078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 rot="2378713">
              <a:off x="869571" y="509596"/>
              <a:ext cx="2855508" cy="2193938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UNO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1045029" y="3390457"/>
            <a:ext cx="761185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altLang="zh-CN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La introducción de la invención de la </a:t>
            </a:r>
            <a:r>
              <a:rPr lang="es-ES" altLang="zh-CN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impresión</a:t>
            </a:r>
            <a:endParaRPr lang="es-ES" altLang="zh-CN" sz="2800" dirty="0" smtClean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  <a:p>
            <a:pPr marL="514350" indent="-514350">
              <a:buFont typeface="+mj-lt"/>
              <a:buAutoNum type="arabicPeriod"/>
            </a:pPr>
            <a:r>
              <a:rPr lang="es-ES" altLang="zh-CN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La prodencia y el desarrolló de la impresión</a:t>
            </a:r>
          </a:p>
          <a:p>
            <a:pPr marL="514350" indent="-514350">
              <a:buFont typeface="+mj-lt"/>
              <a:buAutoNum type="arabicPeriod"/>
            </a:pPr>
            <a:r>
              <a:rPr lang="es-ES" altLang="zh-CN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Influencia de la impresión en Occidente</a:t>
            </a:r>
          </a:p>
          <a:p>
            <a:pPr marL="514350" indent="-514350">
              <a:buFont typeface="+mj-lt"/>
              <a:buAutoNum type="arabicPeriod"/>
            </a:pPr>
            <a:r>
              <a:rPr lang="es-ES" altLang="zh-CN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El surgimiento y la evolución del diseño tipográfico en Occidente y China</a:t>
            </a:r>
            <a:endParaRPr lang="zh-CN" altLang="en-US" sz="28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814301" y="948870"/>
            <a:ext cx="6026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Idea Principal sobre el trabajo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1932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71" y="1117421"/>
            <a:ext cx="4700813" cy="28051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072" y="3140196"/>
            <a:ext cx="4971482" cy="296668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875643" y="329410"/>
            <a:ext cx="696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s-ES" altLang="zh-CN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La </a:t>
            </a:r>
            <a:r>
              <a:rPr kumimoji="1" lang="es-ES" altLang="zh-CN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introducción de la invención de la impresión</a:t>
            </a:r>
            <a:endParaRPr kumimoji="1"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53572" y="4510548"/>
            <a:ext cx="49294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s-ES" altLang="zh-CN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 las dinastías Yuan y Ming, la imprenta desarrollaba un período de auge, mientras también </a:t>
            </a:r>
            <a:r>
              <a:rPr kumimoji="1" lang="es-ES" altLang="zh-CN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era </a:t>
            </a:r>
            <a:r>
              <a:rPr kumimoji="1" lang="es-ES" altLang="zh-CN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un período activo que realizó la comunicación muy frecuente entre China y Europa.</a:t>
            </a:r>
            <a:endParaRPr kumimoji="1" lang="zh-CN" altLang="en-US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359072" y="1442789"/>
            <a:ext cx="5181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s-ES" altLang="zh-CN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La imprenta como un vehículo de la difusión cultural, difudido </a:t>
            </a:r>
            <a:r>
              <a:rPr kumimoji="1" lang="es-ES" altLang="zh-CN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la técnica </a:t>
            </a:r>
            <a:r>
              <a:rPr kumimoji="1" lang="es-ES" altLang="zh-CN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china a </a:t>
            </a:r>
            <a:r>
              <a:rPr kumimoji="1" lang="es-ES" altLang="zh-CN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fuera, </a:t>
            </a:r>
            <a:r>
              <a:rPr kumimoji="1" lang="es-ES" altLang="zh-CN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sobre todo a Europa. Por todo eso, se va </a:t>
            </a:r>
            <a:r>
              <a:rPr kumimoji="1" lang="es-ES" altLang="zh-CN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 producir </a:t>
            </a:r>
            <a:r>
              <a:rPr kumimoji="1" lang="es-ES" altLang="zh-CN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un gran impacto para ambas partes.</a:t>
            </a:r>
            <a:endParaRPr kumimoji="1" lang="zh-CN" altLang="en-US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22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171579" y="524194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307233" y="468846"/>
            <a:ext cx="6420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altLang="zh-CN" sz="2400" dirty="0" smtClean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La influencia de la impresión en Occidente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그룹 7"/>
          <p:cNvGrpSpPr/>
          <p:nvPr/>
        </p:nvGrpSpPr>
        <p:grpSpPr>
          <a:xfrm>
            <a:off x="3040069" y="1743314"/>
            <a:ext cx="6344346" cy="1959148"/>
            <a:chOff x="1845001" y="2192523"/>
            <a:chExt cx="5116081" cy="1579857"/>
          </a:xfrm>
        </p:grpSpPr>
        <p:grpSp>
          <p:nvGrpSpPr>
            <p:cNvPr id="7" name="그룹 8"/>
            <p:cNvGrpSpPr/>
            <p:nvPr/>
          </p:nvGrpSpPr>
          <p:grpSpPr>
            <a:xfrm>
              <a:off x="1845001" y="3318272"/>
              <a:ext cx="1705718" cy="454108"/>
              <a:chOff x="3333750" y="3571441"/>
              <a:chExt cx="1705718" cy="454108"/>
            </a:xfrm>
          </p:grpSpPr>
          <p:sp>
            <p:nvSpPr>
              <p:cNvPr id="16" name="speed"/>
              <p:cNvSpPr txBox="1">
                <a:spLocks noChangeArrowheads="1"/>
              </p:cNvSpPr>
              <p:nvPr/>
            </p:nvSpPr>
            <p:spPr bwMode="auto">
              <a:xfrm>
                <a:off x="3930069" y="3654614"/>
                <a:ext cx="1109399" cy="29782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2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La imprenta europea en Renacimiento</a:t>
                </a:r>
                <a:endParaRPr lang="en-US" altLang="ko-KR" sz="1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7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33269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400" b="1">
                    <a:latin typeface="Impact" panose="020B0806030902050204" pitchFamily="34" charset="0"/>
                    <a:ea typeface="Tahoma" pitchFamily="34" charset="0"/>
                    <a:cs typeface="Tahoma" pitchFamily="34" charset="0"/>
                  </a:rPr>
                  <a:t>1</a:t>
                </a:r>
                <a:endParaRPr lang="en-US" sz="2400" b="1" dirty="0">
                  <a:latin typeface="Impact" panose="020B080603090205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cxnSp>
            <p:nvCxnSpPr>
              <p:cNvPr id="18" name="직선 연결선 19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그룹 9"/>
            <p:cNvGrpSpPr/>
            <p:nvPr/>
          </p:nvGrpSpPr>
          <p:grpSpPr>
            <a:xfrm>
              <a:off x="3417825" y="2525421"/>
              <a:ext cx="1866511" cy="744573"/>
              <a:chOff x="3333750" y="3341465"/>
              <a:chExt cx="1866511" cy="744573"/>
            </a:xfrm>
          </p:grpSpPr>
          <p:sp>
            <p:nvSpPr>
              <p:cNvPr id="13" name="speed"/>
              <p:cNvSpPr txBox="1">
                <a:spLocks noChangeArrowheads="1"/>
              </p:cNvSpPr>
              <p:nvPr/>
            </p:nvSpPr>
            <p:spPr bwMode="auto">
              <a:xfrm>
                <a:off x="3911790" y="3341465"/>
                <a:ext cx="1288471" cy="74457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2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La difusión de la imprenta china a Europa durante el período </a:t>
                </a:r>
                <a:r>
                  <a:rPr lang="en-US" altLang="ko-KR" sz="12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de cruzado y la </a:t>
                </a:r>
                <a:r>
                  <a:rPr lang="en-US" altLang="ko-KR" sz="1200" b="1" dirty="0" err="1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invasión</a:t>
                </a:r>
                <a:r>
                  <a:rPr lang="en-US" altLang="ko-KR" sz="12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 Mongol a </a:t>
                </a:r>
                <a:r>
                  <a:rPr lang="en-US" altLang="ko-KR" sz="1200" b="1" dirty="0" err="1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Occidente</a:t>
                </a:r>
                <a:endParaRPr lang="en-US" altLang="ko-KR" sz="1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4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33269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400" b="1">
                    <a:latin typeface="Impact" panose="020B0806030902050204" pitchFamily="34" charset="0"/>
                    <a:ea typeface="Tahoma" pitchFamily="34" charset="0"/>
                    <a:cs typeface="Tahoma" pitchFamily="34" charset="0"/>
                  </a:rPr>
                  <a:t>2</a:t>
                </a:r>
                <a:endParaRPr lang="en-US" sz="2400" b="1" dirty="0">
                  <a:latin typeface="Impact" panose="020B080603090205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cxnSp>
            <p:nvCxnSpPr>
              <p:cNvPr id="15" name="직선 연결선 16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그룹 10"/>
            <p:cNvGrpSpPr/>
            <p:nvPr/>
          </p:nvGrpSpPr>
          <p:grpSpPr>
            <a:xfrm>
              <a:off x="5030085" y="2192523"/>
              <a:ext cx="1930997" cy="454108"/>
              <a:chOff x="3333750" y="3571441"/>
              <a:chExt cx="1930997" cy="454108"/>
            </a:xfrm>
          </p:grpSpPr>
          <p:sp>
            <p:nvSpPr>
              <p:cNvPr id="10" name="speed"/>
              <p:cNvSpPr txBox="1">
                <a:spLocks noChangeArrowheads="1"/>
              </p:cNvSpPr>
              <p:nvPr/>
            </p:nvSpPr>
            <p:spPr bwMode="auto">
              <a:xfrm>
                <a:off x="3922041" y="3755220"/>
                <a:ext cx="1342706" cy="148915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2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La imprenta de Gutenburg</a:t>
                </a:r>
                <a:endParaRPr lang="en-US" altLang="ko-KR" sz="1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1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33269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400" b="1">
                    <a:latin typeface="Impact" panose="020B0806030902050204" pitchFamily="34" charset="0"/>
                    <a:ea typeface="Tahoma" pitchFamily="34" charset="0"/>
                    <a:cs typeface="Tahoma" pitchFamily="34" charset="0"/>
                  </a:rPr>
                  <a:t>3</a:t>
                </a:r>
                <a:endParaRPr lang="en-US" sz="2400" b="1" dirty="0">
                  <a:latin typeface="Impact" panose="020B080603090205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cxnSp>
            <p:nvCxnSpPr>
              <p:cNvPr id="12" name="직선 연결선 13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자유형 20"/>
          <p:cNvSpPr/>
          <p:nvPr/>
        </p:nvSpPr>
        <p:spPr>
          <a:xfrm>
            <a:off x="2832513" y="3771111"/>
            <a:ext cx="2559934" cy="2559934"/>
          </a:xfrm>
          <a:custGeom>
            <a:avLst/>
            <a:gdLst>
              <a:gd name="connsiteX0" fmla="*/ 818422 w 2064331"/>
              <a:gd name="connsiteY0" fmla="*/ 0 h 2064332"/>
              <a:gd name="connsiteX1" fmla="*/ 1811799 w 2064331"/>
              <a:gd name="connsiteY1" fmla="*/ 0 h 2064332"/>
              <a:gd name="connsiteX2" fmla="*/ 1811800 w 2064331"/>
              <a:gd name="connsiteY2" fmla="*/ 0 h 2064332"/>
              <a:gd name="connsiteX3" fmla="*/ 1811801 w 2064331"/>
              <a:gd name="connsiteY3" fmla="*/ 0 h 2064332"/>
              <a:gd name="connsiteX4" fmla="*/ 2064331 w 2064331"/>
              <a:gd name="connsiteY4" fmla="*/ 252530 h 2064332"/>
              <a:gd name="connsiteX5" fmla="*/ 2064330 w 2064331"/>
              <a:gd name="connsiteY5" fmla="*/ 252530 h 2064332"/>
              <a:gd name="connsiteX6" fmla="*/ 2064329 w 2064331"/>
              <a:gd name="connsiteY6" fmla="*/ 252540 h 2064332"/>
              <a:gd name="connsiteX7" fmla="*/ 2064329 w 2064331"/>
              <a:gd name="connsiteY7" fmla="*/ 1245908 h 2064332"/>
              <a:gd name="connsiteX8" fmla="*/ 1811799 w 2064331"/>
              <a:gd name="connsiteY8" fmla="*/ 1498438 h 2064332"/>
              <a:gd name="connsiteX9" fmla="*/ 1811799 w 2064331"/>
              <a:gd name="connsiteY9" fmla="*/ 1498437 h 2064332"/>
              <a:gd name="connsiteX10" fmla="*/ 1559269 w 2064331"/>
              <a:gd name="connsiteY10" fmla="*/ 1245907 h 2064332"/>
              <a:gd name="connsiteX11" fmla="*/ 1559270 w 2064331"/>
              <a:gd name="connsiteY11" fmla="*/ 862195 h 2064332"/>
              <a:gd name="connsiteX12" fmla="*/ 431094 w 2064331"/>
              <a:gd name="connsiteY12" fmla="*/ 1990368 h 2064332"/>
              <a:gd name="connsiteX13" fmla="*/ 73963 w 2064331"/>
              <a:gd name="connsiteY13" fmla="*/ 1990368 h 2064332"/>
              <a:gd name="connsiteX14" fmla="*/ 73964 w 2064331"/>
              <a:gd name="connsiteY14" fmla="*/ 1990369 h 2064332"/>
              <a:gd name="connsiteX15" fmla="*/ 73964 w 2064331"/>
              <a:gd name="connsiteY15" fmla="*/ 1633238 h 2064332"/>
              <a:gd name="connsiteX16" fmla="*/ 1202142 w 2064331"/>
              <a:gd name="connsiteY16" fmla="*/ 505060 h 2064332"/>
              <a:gd name="connsiteX17" fmla="*/ 818422 w 2064331"/>
              <a:gd name="connsiteY17" fmla="*/ 505059 h 2064332"/>
              <a:gd name="connsiteX18" fmla="*/ 571023 w 2064331"/>
              <a:gd name="connsiteY18" fmla="*/ 303423 h 2064332"/>
              <a:gd name="connsiteX19" fmla="*/ 565892 w 2064331"/>
              <a:gd name="connsiteY19" fmla="*/ 252530 h 2064332"/>
              <a:gd name="connsiteX20" fmla="*/ 571023 w 2064331"/>
              <a:gd name="connsiteY20" fmla="*/ 201637 h 2064332"/>
              <a:gd name="connsiteX21" fmla="*/ 818422 w 2064331"/>
              <a:gd name="connsiteY21" fmla="*/ 0 h 206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64331" h="2064332">
                <a:moveTo>
                  <a:pt x="818422" y="0"/>
                </a:moveTo>
                <a:lnTo>
                  <a:pt x="1811799" y="0"/>
                </a:lnTo>
                <a:lnTo>
                  <a:pt x="1811800" y="0"/>
                </a:lnTo>
                <a:lnTo>
                  <a:pt x="1811801" y="0"/>
                </a:lnTo>
                <a:cubicBezTo>
                  <a:pt x="1951269" y="0"/>
                  <a:pt x="2064331" y="113062"/>
                  <a:pt x="2064331" y="252530"/>
                </a:cubicBezTo>
                <a:lnTo>
                  <a:pt x="2064330" y="252530"/>
                </a:lnTo>
                <a:lnTo>
                  <a:pt x="2064329" y="252540"/>
                </a:lnTo>
                <a:lnTo>
                  <a:pt x="2064329" y="1245908"/>
                </a:lnTo>
                <a:cubicBezTo>
                  <a:pt x="2064329" y="1385376"/>
                  <a:pt x="1951267" y="1498438"/>
                  <a:pt x="1811799" y="1498438"/>
                </a:cubicBezTo>
                <a:lnTo>
                  <a:pt x="1811799" y="1498437"/>
                </a:lnTo>
                <a:cubicBezTo>
                  <a:pt x="1672331" y="1498437"/>
                  <a:pt x="1559269" y="1385375"/>
                  <a:pt x="1559269" y="1245907"/>
                </a:cubicBezTo>
                <a:lnTo>
                  <a:pt x="1559270" y="862195"/>
                </a:lnTo>
                <a:lnTo>
                  <a:pt x="431094" y="1990368"/>
                </a:lnTo>
                <a:cubicBezTo>
                  <a:pt x="332476" y="2088987"/>
                  <a:pt x="172582" y="2088987"/>
                  <a:pt x="73963" y="1990368"/>
                </a:cubicBezTo>
                <a:lnTo>
                  <a:pt x="73964" y="1990369"/>
                </a:lnTo>
                <a:cubicBezTo>
                  <a:pt x="-24655" y="1891750"/>
                  <a:pt x="-24655" y="1731857"/>
                  <a:pt x="73964" y="1633238"/>
                </a:cubicBezTo>
                <a:lnTo>
                  <a:pt x="1202142" y="505060"/>
                </a:lnTo>
                <a:lnTo>
                  <a:pt x="818422" y="505059"/>
                </a:lnTo>
                <a:cubicBezTo>
                  <a:pt x="696388" y="505059"/>
                  <a:pt x="594570" y="418496"/>
                  <a:pt x="571023" y="303423"/>
                </a:cubicBezTo>
                <a:lnTo>
                  <a:pt x="565892" y="252530"/>
                </a:lnTo>
                <a:lnTo>
                  <a:pt x="571023" y="201637"/>
                </a:lnTo>
                <a:cubicBezTo>
                  <a:pt x="594570" y="86563"/>
                  <a:pt x="696388" y="0"/>
                  <a:pt x="818422" y="0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Calibri" panose="020F0502020204030204" pitchFamily="34" charset="0"/>
            </a:endParaRPr>
          </a:p>
        </p:txBody>
      </p:sp>
      <p:sp>
        <p:nvSpPr>
          <p:cNvPr id="20" name="자유형 21"/>
          <p:cNvSpPr/>
          <p:nvPr/>
        </p:nvSpPr>
        <p:spPr>
          <a:xfrm>
            <a:off x="4767850" y="3072322"/>
            <a:ext cx="2559934" cy="2559934"/>
          </a:xfrm>
          <a:custGeom>
            <a:avLst/>
            <a:gdLst>
              <a:gd name="connsiteX0" fmla="*/ 73963 w 2064331"/>
              <a:gd name="connsiteY0" fmla="*/ 1990368 h 2064332"/>
              <a:gd name="connsiteX1" fmla="*/ 73963 w 2064331"/>
              <a:gd name="connsiteY1" fmla="*/ 1990369 h 2064332"/>
              <a:gd name="connsiteX2" fmla="*/ 73964 w 2064331"/>
              <a:gd name="connsiteY2" fmla="*/ 1990369 h 2064332"/>
              <a:gd name="connsiteX3" fmla="*/ 818422 w 2064331"/>
              <a:gd name="connsiteY3" fmla="*/ 0 h 2064332"/>
              <a:gd name="connsiteX4" fmla="*/ 1811799 w 2064331"/>
              <a:gd name="connsiteY4" fmla="*/ 0 h 2064332"/>
              <a:gd name="connsiteX5" fmla="*/ 1811800 w 2064331"/>
              <a:gd name="connsiteY5" fmla="*/ 0 h 2064332"/>
              <a:gd name="connsiteX6" fmla="*/ 1811801 w 2064331"/>
              <a:gd name="connsiteY6" fmla="*/ 0 h 2064332"/>
              <a:gd name="connsiteX7" fmla="*/ 2064331 w 2064331"/>
              <a:gd name="connsiteY7" fmla="*/ 252530 h 2064332"/>
              <a:gd name="connsiteX8" fmla="*/ 2064330 w 2064331"/>
              <a:gd name="connsiteY8" fmla="*/ 252530 h 2064332"/>
              <a:gd name="connsiteX9" fmla="*/ 2064329 w 2064331"/>
              <a:gd name="connsiteY9" fmla="*/ 252540 h 2064332"/>
              <a:gd name="connsiteX10" fmla="*/ 2064329 w 2064331"/>
              <a:gd name="connsiteY10" fmla="*/ 1245908 h 2064332"/>
              <a:gd name="connsiteX11" fmla="*/ 1811799 w 2064331"/>
              <a:gd name="connsiteY11" fmla="*/ 1498438 h 2064332"/>
              <a:gd name="connsiteX12" fmla="*/ 1811799 w 2064331"/>
              <a:gd name="connsiteY12" fmla="*/ 1498437 h 2064332"/>
              <a:gd name="connsiteX13" fmla="*/ 1559269 w 2064331"/>
              <a:gd name="connsiteY13" fmla="*/ 1245907 h 2064332"/>
              <a:gd name="connsiteX14" fmla="*/ 1559270 w 2064331"/>
              <a:gd name="connsiteY14" fmla="*/ 862194 h 2064332"/>
              <a:gd name="connsiteX15" fmla="*/ 431094 w 2064331"/>
              <a:gd name="connsiteY15" fmla="*/ 1990368 h 2064332"/>
              <a:gd name="connsiteX16" fmla="*/ 113578 w 2064331"/>
              <a:gd name="connsiteY16" fmla="*/ 2022728 h 2064332"/>
              <a:gd name="connsiteX17" fmla="*/ 73963 w 2064331"/>
              <a:gd name="connsiteY17" fmla="*/ 1990369 h 2064332"/>
              <a:gd name="connsiteX18" fmla="*/ 41604 w 2064331"/>
              <a:gd name="connsiteY18" fmla="*/ 1950754 h 2064332"/>
              <a:gd name="connsiteX19" fmla="*/ 73964 w 2064331"/>
              <a:gd name="connsiteY19" fmla="*/ 1633238 h 2064332"/>
              <a:gd name="connsiteX20" fmla="*/ 1202142 w 2064331"/>
              <a:gd name="connsiteY20" fmla="*/ 505060 h 2064332"/>
              <a:gd name="connsiteX21" fmla="*/ 818422 w 2064331"/>
              <a:gd name="connsiteY21" fmla="*/ 505059 h 2064332"/>
              <a:gd name="connsiteX22" fmla="*/ 571023 w 2064331"/>
              <a:gd name="connsiteY22" fmla="*/ 303423 h 2064332"/>
              <a:gd name="connsiteX23" fmla="*/ 565892 w 2064331"/>
              <a:gd name="connsiteY23" fmla="*/ 252530 h 2064332"/>
              <a:gd name="connsiteX24" fmla="*/ 571023 w 2064331"/>
              <a:gd name="connsiteY24" fmla="*/ 201637 h 2064332"/>
              <a:gd name="connsiteX25" fmla="*/ 818422 w 2064331"/>
              <a:gd name="connsiteY25" fmla="*/ 0 h 206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064331" h="2064332">
                <a:moveTo>
                  <a:pt x="73963" y="1990368"/>
                </a:moveTo>
                <a:lnTo>
                  <a:pt x="73963" y="1990369"/>
                </a:lnTo>
                <a:lnTo>
                  <a:pt x="73964" y="1990369"/>
                </a:lnTo>
                <a:close/>
                <a:moveTo>
                  <a:pt x="818422" y="0"/>
                </a:moveTo>
                <a:lnTo>
                  <a:pt x="1811799" y="0"/>
                </a:lnTo>
                <a:lnTo>
                  <a:pt x="1811800" y="0"/>
                </a:lnTo>
                <a:lnTo>
                  <a:pt x="1811801" y="0"/>
                </a:lnTo>
                <a:cubicBezTo>
                  <a:pt x="1951269" y="0"/>
                  <a:pt x="2064331" y="113062"/>
                  <a:pt x="2064331" y="252530"/>
                </a:cubicBezTo>
                <a:lnTo>
                  <a:pt x="2064330" y="252530"/>
                </a:lnTo>
                <a:lnTo>
                  <a:pt x="2064329" y="252540"/>
                </a:lnTo>
                <a:lnTo>
                  <a:pt x="2064329" y="1245908"/>
                </a:lnTo>
                <a:cubicBezTo>
                  <a:pt x="2064329" y="1385376"/>
                  <a:pt x="1951267" y="1498438"/>
                  <a:pt x="1811799" y="1498438"/>
                </a:cubicBezTo>
                <a:lnTo>
                  <a:pt x="1811799" y="1498437"/>
                </a:lnTo>
                <a:cubicBezTo>
                  <a:pt x="1672331" y="1498437"/>
                  <a:pt x="1559269" y="1385375"/>
                  <a:pt x="1559269" y="1245907"/>
                </a:cubicBezTo>
                <a:lnTo>
                  <a:pt x="1559270" y="862194"/>
                </a:lnTo>
                <a:lnTo>
                  <a:pt x="431094" y="1990368"/>
                </a:lnTo>
                <a:cubicBezTo>
                  <a:pt x="344803" y="2076660"/>
                  <a:pt x="211598" y="2087446"/>
                  <a:pt x="113578" y="2022728"/>
                </a:cubicBezTo>
                <a:lnTo>
                  <a:pt x="73963" y="1990369"/>
                </a:lnTo>
                <a:lnTo>
                  <a:pt x="41604" y="1950754"/>
                </a:lnTo>
                <a:cubicBezTo>
                  <a:pt x="-23114" y="1852734"/>
                  <a:pt x="-12328" y="1719529"/>
                  <a:pt x="73964" y="1633238"/>
                </a:cubicBezTo>
                <a:lnTo>
                  <a:pt x="1202142" y="505060"/>
                </a:lnTo>
                <a:lnTo>
                  <a:pt x="818422" y="505059"/>
                </a:lnTo>
                <a:cubicBezTo>
                  <a:pt x="696388" y="505059"/>
                  <a:pt x="594570" y="418496"/>
                  <a:pt x="571023" y="303423"/>
                </a:cubicBezTo>
                <a:lnTo>
                  <a:pt x="565892" y="252530"/>
                </a:lnTo>
                <a:lnTo>
                  <a:pt x="571023" y="201637"/>
                </a:lnTo>
                <a:cubicBezTo>
                  <a:pt x="594570" y="86563"/>
                  <a:pt x="696388" y="0"/>
                  <a:pt x="818422" y="0"/>
                </a:cubicBez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Calibri" panose="020F0502020204030204" pitchFamily="34" charset="0"/>
            </a:endParaRPr>
          </a:p>
        </p:txBody>
      </p:sp>
      <p:sp>
        <p:nvSpPr>
          <p:cNvPr id="21" name="자유형 22"/>
          <p:cNvSpPr/>
          <p:nvPr/>
        </p:nvSpPr>
        <p:spPr>
          <a:xfrm rot="18900000">
            <a:off x="6300368" y="2488472"/>
            <a:ext cx="3360868" cy="2368435"/>
          </a:xfrm>
          <a:custGeom>
            <a:avLst/>
            <a:gdLst>
              <a:gd name="connsiteX0" fmla="*/ 0 w 2710204"/>
              <a:gd name="connsiteY0" fmla="*/ 954954 h 1909906"/>
              <a:gd name="connsiteX1" fmla="*/ 0 w 2710204"/>
              <a:gd name="connsiteY1" fmla="*/ 954955 h 1909906"/>
              <a:gd name="connsiteX2" fmla="*/ 0 w 2710204"/>
              <a:gd name="connsiteY2" fmla="*/ 954955 h 1909906"/>
              <a:gd name="connsiteX3" fmla="*/ 1933815 w 2710204"/>
              <a:gd name="connsiteY3" fmla="*/ 73963 h 1909906"/>
              <a:gd name="connsiteX4" fmla="*/ 2636239 w 2710204"/>
              <a:gd name="connsiteY4" fmla="*/ 776387 h 1909906"/>
              <a:gd name="connsiteX5" fmla="*/ 2636239 w 2710204"/>
              <a:gd name="connsiteY5" fmla="*/ 776387 h 1909906"/>
              <a:gd name="connsiteX6" fmla="*/ 2636240 w 2710204"/>
              <a:gd name="connsiteY6" fmla="*/ 776388 h 1909906"/>
              <a:gd name="connsiteX7" fmla="*/ 2636240 w 2710204"/>
              <a:gd name="connsiteY7" fmla="*/ 1133519 h 1909906"/>
              <a:gd name="connsiteX8" fmla="*/ 2636239 w 2710204"/>
              <a:gd name="connsiteY8" fmla="*/ 1133519 h 1909906"/>
              <a:gd name="connsiteX9" fmla="*/ 2636231 w 2710204"/>
              <a:gd name="connsiteY9" fmla="*/ 1133525 h 1909906"/>
              <a:gd name="connsiteX10" fmla="*/ 1933814 w 2710204"/>
              <a:gd name="connsiteY10" fmla="*/ 1835942 h 1909906"/>
              <a:gd name="connsiteX11" fmla="*/ 1576683 w 2710204"/>
              <a:gd name="connsiteY11" fmla="*/ 1835942 h 1909906"/>
              <a:gd name="connsiteX12" fmla="*/ 1576683 w 2710204"/>
              <a:gd name="connsiteY12" fmla="*/ 1835942 h 1909906"/>
              <a:gd name="connsiteX13" fmla="*/ 1576683 w 2710204"/>
              <a:gd name="connsiteY13" fmla="*/ 1478810 h 1909906"/>
              <a:gd name="connsiteX14" fmla="*/ 1848010 w 2710204"/>
              <a:gd name="connsiteY14" fmla="*/ 1207485 h 1909906"/>
              <a:gd name="connsiteX15" fmla="*/ 252530 w 2710204"/>
              <a:gd name="connsiteY15" fmla="*/ 1207484 h 1909906"/>
              <a:gd name="connsiteX16" fmla="*/ 5130 w 2710204"/>
              <a:gd name="connsiteY16" fmla="*/ 1005847 h 1909906"/>
              <a:gd name="connsiteX17" fmla="*/ 0 w 2710204"/>
              <a:gd name="connsiteY17" fmla="*/ 954955 h 1909906"/>
              <a:gd name="connsiteX18" fmla="*/ 5130 w 2710204"/>
              <a:gd name="connsiteY18" fmla="*/ 904062 h 1909906"/>
              <a:gd name="connsiteX19" fmla="*/ 252530 w 2710204"/>
              <a:gd name="connsiteY19" fmla="*/ 702425 h 1909906"/>
              <a:gd name="connsiteX20" fmla="*/ 1848015 w 2710204"/>
              <a:gd name="connsiteY20" fmla="*/ 702425 h 1909906"/>
              <a:gd name="connsiteX21" fmla="*/ 1576684 w 2710204"/>
              <a:gd name="connsiteY21" fmla="*/ 431094 h 1909906"/>
              <a:gd name="connsiteX22" fmla="*/ 1544325 w 2710204"/>
              <a:gd name="connsiteY22" fmla="*/ 113578 h 1909906"/>
              <a:gd name="connsiteX23" fmla="*/ 1576683 w 2710204"/>
              <a:gd name="connsiteY23" fmla="*/ 73963 h 1909906"/>
              <a:gd name="connsiteX24" fmla="*/ 1616298 w 2710204"/>
              <a:gd name="connsiteY24" fmla="*/ 41604 h 1909906"/>
              <a:gd name="connsiteX25" fmla="*/ 1933815 w 2710204"/>
              <a:gd name="connsiteY25" fmla="*/ 73963 h 1909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10204" h="1909906">
                <a:moveTo>
                  <a:pt x="0" y="954954"/>
                </a:moveTo>
                <a:lnTo>
                  <a:pt x="0" y="954955"/>
                </a:lnTo>
                <a:lnTo>
                  <a:pt x="0" y="954955"/>
                </a:lnTo>
                <a:close/>
                <a:moveTo>
                  <a:pt x="1933815" y="73963"/>
                </a:moveTo>
                <a:lnTo>
                  <a:pt x="2636239" y="776387"/>
                </a:lnTo>
                <a:lnTo>
                  <a:pt x="2636239" y="776387"/>
                </a:lnTo>
                <a:lnTo>
                  <a:pt x="2636240" y="776388"/>
                </a:lnTo>
                <a:cubicBezTo>
                  <a:pt x="2734859" y="875007"/>
                  <a:pt x="2734859" y="1034901"/>
                  <a:pt x="2636240" y="1133519"/>
                </a:cubicBezTo>
                <a:lnTo>
                  <a:pt x="2636239" y="1133519"/>
                </a:lnTo>
                <a:lnTo>
                  <a:pt x="2636231" y="1133525"/>
                </a:lnTo>
                <a:lnTo>
                  <a:pt x="1933814" y="1835942"/>
                </a:lnTo>
                <a:cubicBezTo>
                  <a:pt x="1835195" y="1934561"/>
                  <a:pt x="1675302" y="1934561"/>
                  <a:pt x="1576683" y="1835942"/>
                </a:cubicBezTo>
                <a:lnTo>
                  <a:pt x="1576683" y="1835942"/>
                </a:lnTo>
                <a:cubicBezTo>
                  <a:pt x="1478065" y="1737323"/>
                  <a:pt x="1478065" y="1577429"/>
                  <a:pt x="1576683" y="1478810"/>
                </a:cubicBezTo>
                <a:lnTo>
                  <a:pt x="1848010" y="1207485"/>
                </a:lnTo>
                <a:lnTo>
                  <a:pt x="252530" y="1207484"/>
                </a:lnTo>
                <a:cubicBezTo>
                  <a:pt x="130496" y="1207484"/>
                  <a:pt x="28678" y="1120921"/>
                  <a:pt x="5130" y="1005847"/>
                </a:cubicBezTo>
                <a:lnTo>
                  <a:pt x="0" y="954955"/>
                </a:lnTo>
                <a:lnTo>
                  <a:pt x="5130" y="904062"/>
                </a:lnTo>
                <a:cubicBezTo>
                  <a:pt x="28678" y="788988"/>
                  <a:pt x="130496" y="702425"/>
                  <a:pt x="252530" y="702425"/>
                </a:cubicBezTo>
                <a:lnTo>
                  <a:pt x="1848015" y="702425"/>
                </a:lnTo>
                <a:lnTo>
                  <a:pt x="1576684" y="431094"/>
                </a:lnTo>
                <a:cubicBezTo>
                  <a:pt x="1490393" y="344803"/>
                  <a:pt x="1479606" y="211597"/>
                  <a:pt x="1544325" y="113578"/>
                </a:cubicBezTo>
                <a:lnTo>
                  <a:pt x="1576683" y="73963"/>
                </a:lnTo>
                <a:lnTo>
                  <a:pt x="1616298" y="41604"/>
                </a:lnTo>
                <a:cubicBezTo>
                  <a:pt x="1714318" y="-23115"/>
                  <a:pt x="1847524" y="-12328"/>
                  <a:pt x="1933815" y="73963"/>
                </a:cubicBez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416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047" y="1767567"/>
            <a:ext cx="4322509" cy="28874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41" y="1767567"/>
            <a:ext cx="5990531" cy="288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38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3"/>
          <p:cNvSpPr>
            <a:spLocks noEditPoints="1"/>
          </p:cNvSpPr>
          <p:nvPr/>
        </p:nvSpPr>
        <p:spPr bwMode="auto">
          <a:xfrm>
            <a:off x="1242152" y="2093615"/>
            <a:ext cx="864070" cy="898956"/>
          </a:xfrm>
          <a:custGeom>
            <a:avLst/>
            <a:gdLst>
              <a:gd name="T0" fmla="*/ 289 w 322"/>
              <a:gd name="T1" fmla="*/ 95 h 335"/>
              <a:gd name="T2" fmla="*/ 127 w 322"/>
              <a:gd name="T3" fmla="*/ 225 h 335"/>
              <a:gd name="T4" fmla="*/ 264 w 322"/>
              <a:gd name="T5" fmla="*/ 149 h 335"/>
              <a:gd name="T6" fmla="*/ 137 w 322"/>
              <a:gd name="T7" fmla="*/ 48 h 335"/>
              <a:gd name="T8" fmla="*/ 268 w 322"/>
              <a:gd name="T9" fmla="*/ 133 h 335"/>
              <a:gd name="T10" fmla="*/ 165 w 322"/>
              <a:gd name="T11" fmla="*/ 236 h 335"/>
              <a:gd name="T12" fmla="*/ 318 w 322"/>
              <a:gd name="T13" fmla="*/ 130 h 335"/>
              <a:gd name="T14" fmla="*/ 272 w 322"/>
              <a:gd name="T15" fmla="*/ 152 h 335"/>
              <a:gd name="T16" fmla="*/ 282 w 322"/>
              <a:gd name="T17" fmla="*/ 69 h 335"/>
              <a:gd name="T18" fmla="*/ 125 w 322"/>
              <a:gd name="T19" fmla="*/ 36 h 335"/>
              <a:gd name="T20" fmla="*/ 167 w 322"/>
              <a:gd name="T21" fmla="*/ 278 h 335"/>
              <a:gd name="T22" fmla="*/ 169 w 322"/>
              <a:gd name="T23" fmla="*/ 276 h 335"/>
              <a:gd name="T24" fmla="*/ 177 w 322"/>
              <a:gd name="T25" fmla="*/ 269 h 335"/>
              <a:gd name="T26" fmla="*/ 158 w 322"/>
              <a:gd name="T27" fmla="*/ 53 h 335"/>
              <a:gd name="T28" fmla="*/ 150 w 322"/>
              <a:gd name="T29" fmla="*/ 53 h 335"/>
              <a:gd name="T30" fmla="*/ 179 w 322"/>
              <a:gd name="T31" fmla="*/ 255 h 335"/>
              <a:gd name="T32" fmla="*/ 283 w 322"/>
              <a:gd name="T33" fmla="*/ 88 h 335"/>
              <a:gd name="T34" fmla="*/ 175 w 322"/>
              <a:gd name="T35" fmla="*/ 248 h 335"/>
              <a:gd name="T36" fmla="*/ 283 w 322"/>
              <a:gd name="T37" fmla="*/ 154 h 335"/>
              <a:gd name="T38" fmla="*/ 283 w 322"/>
              <a:gd name="T39" fmla="*/ 152 h 335"/>
              <a:gd name="T40" fmla="*/ 278 w 322"/>
              <a:gd name="T41" fmla="*/ 145 h 335"/>
              <a:gd name="T42" fmla="*/ 276 w 322"/>
              <a:gd name="T43" fmla="*/ 112 h 335"/>
              <a:gd name="T44" fmla="*/ 270 w 322"/>
              <a:gd name="T45" fmla="*/ 124 h 335"/>
              <a:gd name="T46" fmla="*/ 276 w 322"/>
              <a:gd name="T47" fmla="*/ 122 h 335"/>
              <a:gd name="T48" fmla="*/ 280 w 322"/>
              <a:gd name="T49" fmla="*/ 97 h 335"/>
              <a:gd name="T50" fmla="*/ 150 w 322"/>
              <a:gd name="T51" fmla="*/ 61 h 335"/>
              <a:gd name="T52" fmla="*/ 186 w 322"/>
              <a:gd name="T53" fmla="*/ 230 h 335"/>
              <a:gd name="T54" fmla="*/ 179 w 322"/>
              <a:gd name="T55" fmla="*/ 236 h 335"/>
              <a:gd name="T56" fmla="*/ 259 w 322"/>
              <a:gd name="T57" fmla="*/ 152 h 335"/>
              <a:gd name="T58" fmla="*/ 21 w 322"/>
              <a:gd name="T59" fmla="*/ 50 h 335"/>
              <a:gd name="T60" fmla="*/ 110 w 322"/>
              <a:gd name="T61" fmla="*/ 227 h 335"/>
              <a:gd name="T62" fmla="*/ 110 w 322"/>
              <a:gd name="T63" fmla="*/ 221 h 335"/>
              <a:gd name="T64" fmla="*/ 261 w 322"/>
              <a:gd name="T65" fmla="*/ 166 h 335"/>
              <a:gd name="T66" fmla="*/ 245 w 322"/>
              <a:gd name="T67" fmla="*/ 179 h 335"/>
              <a:gd name="T68" fmla="*/ 186 w 322"/>
              <a:gd name="T69" fmla="*/ 248 h 335"/>
              <a:gd name="T70" fmla="*/ 236 w 322"/>
              <a:gd name="T71" fmla="*/ 192 h 335"/>
              <a:gd name="T72" fmla="*/ 209 w 322"/>
              <a:gd name="T73" fmla="*/ 190 h 335"/>
              <a:gd name="T74" fmla="*/ 194 w 322"/>
              <a:gd name="T75" fmla="*/ 221 h 335"/>
              <a:gd name="T76" fmla="*/ 190 w 322"/>
              <a:gd name="T77" fmla="*/ 240 h 335"/>
              <a:gd name="T78" fmla="*/ 23 w 322"/>
              <a:gd name="T79" fmla="*/ 103 h 335"/>
              <a:gd name="T80" fmla="*/ 163 w 322"/>
              <a:gd name="T81" fmla="*/ 223 h 335"/>
              <a:gd name="T82" fmla="*/ 247 w 322"/>
              <a:gd name="T83" fmla="*/ 124 h 335"/>
              <a:gd name="T84" fmla="*/ 264 w 322"/>
              <a:gd name="T85" fmla="*/ 95 h 335"/>
              <a:gd name="T86" fmla="*/ 192 w 322"/>
              <a:gd name="T87" fmla="*/ 36 h 335"/>
              <a:gd name="T88" fmla="*/ 171 w 322"/>
              <a:gd name="T89" fmla="*/ 53 h 335"/>
              <a:gd name="T90" fmla="*/ 158 w 322"/>
              <a:gd name="T91" fmla="*/ 71 h 335"/>
              <a:gd name="T92" fmla="*/ 154 w 322"/>
              <a:gd name="T93" fmla="*/ 86 h 335"/>
              <a:gd name="T94" fmla="*/ 116 w 322"/>
              <a:gd name="T95" fmla="*/ 48 h 335"/>
              <a:gd name="T96" fmla="*/ 99 w 322"/>
              <a:gd name="T97" fmla="*/ 34 h 335"/>
              <a:gd name="T98" fmla="*/ 40 w 322"/>
              <a:gd name="T99" fmla="*/ 53 h 335"/>
              <a:gd name="T100" fmla="*/ 2 w 322"/>
              <a:gd name="T101" fmla="*/ 91 h 335"/>
              <a:gd name="T102" fmla="*/ 23 w 322"/>
              <a:gd name="T103" fmla="*/ 29 h 335"/>
              <a:gd name="T104" fmla="*/ 192 w 322"/>
              <a:gd name="T105" fmla="*/ 15 h 335"/>
              <a:gd name="T106" fmla="*/ 316 w 322"/>
              <a:gd name="T107" fmla="*/ 84 h 335"/>
              <a:gd name="T108" fmla="*/ 238 w 322"/>
              <a:gd name="T109" fmla="*/ 209 h 335"/>
              <a:gd name="T110" fmla="*/ 198 w 322"/>
              <a:gd name="T111" fmla="*/ 261 h 335"/>
              <a:gd name="T112" fmla="*/ 203 w 322"/>
              <a:gd name="T113" fmla="*/ 282 h 335"/>
              <a:gd name="T114" fmla="*/ 171 w 322"/>
              <a:gd name="T115" fmla="*/ 301 h 335"/>
              <a:gd name="T116" fmla="*/ 135 w 322"/>
              <a:gd name="T117" fmla="*/ 329 h 335"/>
              <a:gd name="T118" fmla="*/ 123 w 322"/>
              <a:gd name="T119" fmla="*/ 320 h 335"/>
              <a:gd name="T120" fmla="*/ 108 w 322"/>
              <a:gd name="T121" fmla="*/ 314 h 335"/>
              <a:gd name="T122" fmla="*/ 114 w 322"/>
              <a:gd name="T123" fmla="*/ 303 h 335"/>
              <a:gd name="T124" fmla="*/ 42 w 322"/>
              <a:gd name="T125" fmla="*/ 152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2" h="335">
                <a:moveTo>
                  <a:pt x="118" y="211"/>
                </a:moveTo>
                <a:lnTo>
                  <a:pt x="118" y="211"/>
                </a:lnTo>
                <a:lnTo>
                  <a:pt x="120" y="213"/>
                </a:lnTo>
                <a:lnTo>
                  <a:pt x="118" y="211"/>
                </a:lnTo>
                <a:lnTo>
                  <a:pt x="116" y="209"/>
                </a:lnTo>
                <a:lnTo>
                  <a:pt x="116" y="209"/>
                </a:lnTo>
                <a:lnTo>
                  <a:pt x="118" y="211"/>
                </a:lnTo>
                <a:close/>
                <a:moveTo>
                  <a:pt x="289" y="93"/>
                </a:moveTo>
                <a:lnTo>
                  <a:pt x="289" y="95"/>
                </a:lnTo>
                <a:lnTo>
                  <a:pt x="289" y="95"/>
                </a:lnTo>
                <a:lnTo>
                  <a:pt x="291" y="95"/>
                </a:lnTo>
                <a:lnTo>
                  <a:pt x="291" y="95"/>
                </a:lnTo>
                <a:lnTo>
                  <a:pt x="291" y="93"/>
                </a:lnTo>
                <a:lnTo>
                  <a:pt x="289" y="93"/>
                </a:lnTo>
                <a:close/>
                <a:moveTo>
                  <a:pt x="127" y="223"/>
                </a:moveTo>
                <a:lnTo>
                  <a:pt x="127" y="225"/>
                </a:lnTo>
                <a:lnTo>
                  <a:pt x="127" y="227"/>
                </a:lnTo>
                <a:lnTo>
                  <a:pt x="129" y="227"/>
                </a:lnTo>
                <a:lnTo>
                  <a:pt x="129" y="227"/>
                </a:lnTo>
                <a:lnTo>
                  <a:pt x="127" y="225"/>
                </a:lnTo>
                <a:lnTo>
                  <a:pt x="127" y="223"/>
                </a:lnTo>
                <a:lnTo>
                  <a:pt x="127" y="223"/>
                </a:lnTo>
                <a:close/>
                <a:moveTo>
                  <a:pt x="264" y="150"/>
                </a:moveTo>
                <a:lnTo>
                  <a:pt x="266" y="152"/>
                </a:lnTo>
                <a:lnTo>
                  <a:pt x="266" y="154"/>
                </a:lnTo>
                <a:lnTo>
                  <a:pt x="266" y="152"/>
                </a:lnTo>
                <a:lnTo>
                  <a:pt x="266" y="150"/>
                </a:lnTo>
                <a:lnTo>
                  <a:pt x="264" y="150"/>
                </a:lnTo>
                <a:lnTo>
                  <a:pt x="264" y="149"/>
                </a:lnTo>
                <a:lnTo>
                  <a:pt x="264" y="149"/>
                </a:lnTo>
                <a:lnTo>
                  <a:pt x="264" y="150"/>
                </a:lnTo>
                <a:close/>
                <a:moveTo>
                  <a:pt x="154" y="257"/>
                </a:moveTo>
                <a:lnTo>
                  <a:pt x="154" y="255"/>
                </a:lnTo>
                <a:lnTo>
                  <a:pt x="156" y="253"/>
                </a:lnTo>
                <a:lnTo>
                  <a:pt x="156" y="251"/>
                </a:lnTo>
                <a:lnTo>
                  <a:pt x="154" y="253"/>
                </a:lnTo>
                <a:lnTo>
                  <a:pt x="154" y="257"/>
                </a:lnTo>
                <a:close/>
                <a:moveTo>
                  <a:pt x="139" y="50"/>
                </a:moveTo>
                <a:lnTo>
                  <a:pt x="139" y="48"/>
                </a:lnTo>
                <a:lnTo>
                  <a:pt x="137" y="48"/>
                </a:lnTo>
                <a:lnTo>
                  <a:pt x="135" y="48"/>
                </a:lnTo>
                <a:lnTo>
                  <a:pt x="135" y="48"/>
                </a:lnTo>
                <a:lnTo>
                  <a:pt x="133" y="48"/>
                </a:lnTo>
                <a:lnTo>
                  <a:pt x="133" y="48"/>
                </a:lnTo>
                <a:lnTo>
                  <a:pt x="133" y="50"/>
                </a:lnTo>
                <a:lnTo>
                  <a:pt x="135" y="50"/>
                </a:lnTo>
                <a:lnTo>
                  <a:pt x="137" y="50"/>
                </a:lnTo>
                <a:lnTo>
                  <a:pt x="139" y="50"/>
                </a:lnTo>
                <a:close/>
                <a:moveTo>
                  <a:pt x="266" y="133"/>
                </a:moveTo>
                <a:lnTo>
                  <a:pt x="268" y="133"/>
                </a:lnTo>
                <a:lnTo>
                  <a:pt x="270" y="133"/>
                </a:lnTo>
                <a:lnTo>
                  <a:pt x="268" y="133"/>
                </a:lnTo>
                <a:lnTo>
                  <a:pt x="266" y="131"/>
                </a:lnTo>
                <a:lnTo>
                  <a:pt x="266" y="131"/>
                </a:lnTo>
                <a:lnTo>
                  <a:pt x="264" y="131"/>
                </a:lnTo>
                <a:lnTo>
                  <a:pt x="266" y="131"/>
                </a:lnTo>
                <a:lnTo>
                  <a:pt x="266" y="133"/>
                </a:lnTo>
                <a:close/>
                <a:moveTo>
                  <a:pt x="163" y="238"/>
                </a:moveTo>
                <a:lnTo>
                  <a:pt x="163" y="238"/>
                </a:lnTo>
                <a:lnTo>
                  <a:pt x="165" y="236"/>
                </a:lnTo>
                <a:lnTo>
                  <a:pt x="165" y="234"/>
                </a:lnTo>
                <a:lnTo>
                  <a:pt x="167" y="232"/>
                </a:lnTo>
                <a:lnTo>
                  <a:pt x="169" y="230"/>
                </a:lnTo>
                <a:lnTo>
                  <a:pt x="167" y="232"/>
                </a:lnTo>
                <a:lnTo>
                  <a:pt x="165" y="234"/>
                </a:lnTo>
                <a:lnTo>
                  <a:pt x="165" y="236"/>
                </a:lnTo>
                <a:lnTo>
                  <a:pt x="163" y="238"/>
                </a:lnTo>
                <a:lnTo>
                  <a:pt x="163" y="238"/>
                </a:lnTo>
                <a:close/>
                <a:moveTo>
                  <a:pt x="316" y="131"/>
                </a:moveTo>
                <a:lnTo>
                  <a:pt x="318" y="130"/>
                </a:lnTo>
                <a:lnTo>
                  <a:pt x="320" y="130"/>
                </a:lnTo>
                <a:lnTo>
                  <a:pt x="320" y="131"/>
                </a:lnTo>
                <a:lnTo>
                  <a:pt x="322" y="133"/>
                </a:lnTo>
                <a:lnTo>
                  <a:pt x="318" y="131"/>
                </a:lnTo>
                <a:lnTo>
                  <a:pt x="316" y="131"/>
                </a:lnTo>
                <a:close/>
                <a:moveTo>
                  <a:pt x="268" y="154"/>
                </a:moveTo>
                <a:lnTo>
                  <a:pt x="270" y="154"/>
                </a:lnTo>
                <a:lnTo>
                  <a:pt x="270" y="156"/>
                </a:lnTo>
                <a:lnTo>
                  <a:pt x="272" y="154"/>
                </a:lnTo>
                <a:lnTo>
                  <a:pt x="272" y="152"/>
                </a:lnTo>
                <a:lnTo>
                  <a:pt x="270" y="152"/>
                </a:lnTo>
                <a:lnTo>
                  <a:pt x="268" y="152"/>
                </a:lnTo>
                <a:lnTo>
                  <a:pt x="268" y="152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278" y="63"/>
                </a:moveTo>
                <a:lnTo>
                  <a:pt x="278" y="65"/>
                </a:lnTo>
                <a:lnTo>
                  <a:pt x="280" y="67"/>
                </a:lnTo>
                <a:lnTo>
                  <a:pt x="282" y="67"/>
                </a:lnTo>
                <a:lnTo>
                  <a:pt x="282" y="69"/>
                </a:lnTo>
                <a:lnTo>
                  <a:pt x="283" y="69"/>
                </a:lnTo>
                <a:lnTo>
                  <a:pt x="283" y="71"/>
                </a:lnTo>
                <a:lnTo>
                  <a:pt x="285" y="69"/>
                </a:lnTo>
                <a:lnTo>
                  <a:pt x="283" y="67"/>
                </a:lnTo>
                <a:lnTo>
                  <a:pt x="282" y="65"/>
                </a:lnTo>
                <a:lnTo>
                  <a:pt x="278" y="63"/>
                </a:lnTo>
                <a:close/>
                <a:moveTo>
                  <a:pt x="120" y="36"/>
                </a:moveTo>
                <a:lnTo>
                  <a:pt x="122" y="36"/>
                </a:lnTo>
                <a:lnTo>
                  <a:pt x="123" y="36"/>
                </a:lnTo>
                <a:lnTo>
                  <a:pt x="125" y="36"/>
                </a:lnTo>
                <a:lnTo>
                  <a:pt x="125" y="36"/>
                </a:lnTo>
                <a:lnTo>
                  <a:pt x="127" y="36"/>
                </a:lnTo>
                <a:lnTo>
                  <a:pt x="127" y="36"/>
                </a:lnTo>
                <a:lnTo>
                  <a:pt x="125" y="36"/>
                </a:lnTo>
                <a:lnTo>
                  <a:pt x="122" y="34"/>
                </a:lnTo>
                <a:lnTo>
                  <a:pt x="120" y="32"/>
                </a:lnTo>
                <a:lnTo>
                  <a:pt x="118" y="34"/>
                </a:lnTo>
                <a:lnTo>
                  <a:pt x="118" y="34"/>
                </a:lnTo>
                <a:lnTo>
                  <a:pt x="120" y="36"/>
                </a:lnTo>
                <a:close/>
                <a:moveTo>
                  <a:pt x="167" y="278"/>
                </a:moveTo>
                <a:lnTo>
                  <a:pt x="169" y="278"/>
                </a:lnTo>
                <a:lnTo>
                  <a:pt x="169" y="280"/>
                </a:lnTo>
                <a:lnTo>
                  <a:pt x="169" y="282"/>
                </a:lnTo>
                <a:lnTo>
                  <a:pt x="167" y="284"/>
                </a:lnTo>
                <a:lnTo>
                  <a:pt x="169" y="282"/>
                </a:lnTo>
                <a:lnTo>
                  <a:pt x="171" y="280"/>
                </a:lnTo>
                <a:lnTo>
                  <a:pt x="171" y="278"/>
                </a:lnTo>
                <a:lnTo>
                  <a:pt x="171" y="276"/>
                </a:lnTo>
                <a:lnTo>
                  <a:pt x="171" y="276"/>
                </a:lnTo>
                <a:lnTo>
                  <a:pt x="169" y="276"/>
                </a:lnTo>
                <a:lnTo>
                  <a:pt x="167" y="276"/>
                </a:lnTo>
                <a:lnTo>
                  <a:pt x="167" y="276"/>
                </a:lnTo>
                <a:lnTo>
                  <a:pt x="167" y="278"/>
                </a:lnTo>
                <a:close/>
                <a:moveTo>
                  <a:pt x="171" y="267"/>
                </a:moveTo>
                <a:lnTo>
                  <a:pt x="173" y="269"/>
                </a:lnTo>
                <a:lnTo>
                  <a:pt x="173" y="269"/>
                </a:lnTo>
                <a:lnTo>
                  <a:pt x="175" y="269"/>
                </a:lnTo>
                <a:lnTo>
                  <a:pt x="175" y="272"/>
                </a:lnTo>
                <a:lnTo>
                  <a:pt x="177" y="269"/>
                </a:lnTo>
                <a:lnTo>
                  <a:pt x="177" y="269"/>
                </a:lnTo>
                <a:lnTo>
                  <a:pt x="175" y="267"/>
                </a:lnTo>
                <a:lnTo>
                  <a:pt x="173" y="267"/>
                </a:lnTo>
                <a:lnTo>
                  <a:pt x="173" y="267"/>
                </a:lnTo>
                <a:lnTo>
                  <a:pt x="171" y="267"/>
                </a:lnTo>
                <a:close/>
                <a:moveTo>
                  <a:pt x="150" y="55"/>
                </a:moveTo>
                <a:lnTo>
                  <a:pt x="152" y="55"/>
                </a:lnTo>
                <a:lnTo>
                  <a:pt x="152" y="57"/>
                </a:lnTo>
                <a:lnTo>
                  <a:pt x="154" y="55"/>
                </a:lnTo>
                <a:lnTo>
                  <a:pt x="156" y="55"/>
                </a:lnTo>
                <a:lnTo>
                  <a:pt x="158" y="53"/>
                </a:lnTo>
                <a:lnTo>
                  <a:pt x="158" y="53"/>
                </a:lnTo>
                <a:lnTo>
                  <a:pt x="158" y="51"/>
                </a:lnTo>
                <a:lnTo>
                  <a:pt x="158" y="50"/>
                </a:lnTo>
                <a:lnTo>
                  <a:pt x="156" y="50"/>
                </a:lnTo>
                <a:lnTo>
                  <a:pt x="156" y="51"/>
                </a:lnTo>
                <a:lnTo>
                  <a:pt x="156" y="53"/>
                </a:lnTo>
                <a:lnTo>
                  <a:pt x="154" y="55"/>
                </a:lnTo>
                <a:lnTo>
                  <a:pt x="154" y="55"/>
                </a:lnTo>
                <a:lnTo>
                  <a:pt x="152" y="53"/>
                </a:lnTo>
                <a:lnTo>
                  <a:pt x="150" y="53"/>
                </a:lnTo>
                <a:lnTo>
                  <a:pt x="150" y="55"/>
                </a:lnTo>
                <a:lnTo>
                  <a:pt x="150" y="55"/>
                </a:lnTo>
                <a:close/>
                <a:moveTo>
                  <a:pt x="175" y="257"/>
                </a:moveTo>
                <a:lnTo>
                  <a:pt x="177" y="257"/>
                </a:lnTo>
                <a:lnTo>
                  <a:pt x="179" y="259"/>
                </a:lnTo>
                <a:lnTo>
                  <a:pt x="181" y="257"/>
                </a:lnTo>
                <a:lnTo>
                  <a:pt x="181" y="257"/>
                </a:lnTo>
                <a:lnTo>
                  <a:pt x="181" y="255"/>
                </a:lnTo>
                <a:lnTo>
                  <a:pt x="181" y="255"/>
                </a:lnTo>
                <a:lnTo>
                  <a:pt x="179" y="255"/>
                </a:lnTo>
                <a:lnTo>
                  <a:pt x="177" y="255"/>
                </a:lnTo>
                <a:lnTo>
                  <a:pt x="175" y="255"/>
                </a:lnTo>
                <a:lnTo>
                  <a:pt x="173" y="255"/>
                </a:lnTo>
                <a:lnTo>
                  <a:pt x="173" y="255"/>
                </a:lnTo>
                <a:lnTo>
                  <a:pt x="171" y="257"/>
                </a:lnTo>
                <a:lnTo>
                  <a:pt x="173" y="257"/>
                </a:lnTo>
                <a:lnTo>
                  <a:pt x="175" y="257"/>
                </a:lnTo>
                <a:close/>
                <a:moveTo>
                  <a:pt x="289" y="93"/>
                </a:moveTo>
                <a:lnTo>
                  <a:pt x="287" y="90"/>
                </a:lnTo>
                <a:lnTo>
                  <a:pt x="283" y="88"/>
                </a:lnTo>
                <a:lnTo>
                  <a:pt x="280" y="86"/>
                </a:lnTo>
                <a:lnTo>
                  <a:pt x="280" y="88"/>
                </a:lnTo>
                <a:lnTo>
                  <a:pt x="282" y="88"/>
                </a:lnTo>
                <a:lnTo>
                  <a:pt x="283" y="90"/>
                </a:lnTo>
                <a:lnTo>
                  <a:pt x="285" y="91"/>
                </a:lnTo>
                <a:lnTo>
                  <a:pt x="285" y="93"/>
                </a:lnTo>
                <a:lnTo>
                  <a:pt x="287" y="93"/>
                </a:lnTo>
                <a:lnTo>
                  <a:pt x="289" y="93"/>
                </a:lnTo>
                <a:close/>
                <a:moveTo>
                  <a:pt x="175" y="249"/>
                </a:moveTo>
                <a:lnTo>
                  <a:pt x="175" y="248"/>
                </a:lnTo>
                <a:lnTo>
                  <a:pt x="173" y="246"/>
                </a:lnTo>
                <a:lnTo>
                  <a:pt x="169" y="244"/>
                </a:lnTo>
                <a:lnTo>
                  <a:pt x="169" y="246"/>
                </a:lnTo>
                <a:lnTo>
                  <a:pt x="167" y="249"/>
                </a:lnTo>
                <a:lnTo>
                  <a:pt x="175" y="249"/>
                </a:lnTo>
                <a:close/>
                <a:moveTo>
                  <a:pt x="280" y="160"/>
                </a:moveTo>
                <a:lnTo>
                  <a:pt x="280" y="160"/>
                </a:lnTo>
                <a:lnTo>
                  <a:pt x="282" y="158"/>
                </a:lnTo>
                <a:lnTo>
                  <a:pt x="282" y="156"/>
                </a:lnTo>
                <a:lnTo>
                  <a:pt x="283" y="154"/>
                </a:lnTo>
                <a:lnTo>
                  <a:pt x="287" y="152"/>
                </a:lnTo>
                <a:lnTo>
                  <a:pt x="289" y="149"/>
                </a:lnTo>
                <a:lnTo>
                  <a:pt x="291" y="145"/>
                </a:lnTo>
                <a:lnTo>
                  <a:pt x="291" y="145"/>
                </a:lnTo>
                <a:lnTo>
                  <a:pt x="291" y="143"/>
                </a:lnTo>
                <a:lnTo>
                  <a:pt x="289" y="143"/>
                </a:lnTo>
                <a:lnTo>
                  <a:pt x="289" y="143"/>
                </a:lnTo>
                <a:lnTo>
                  <a:pt x="287" y="149"/>
                </a:lnTo>
                <a:lnTo>
                  <a:pt x="283" y="152"/>
                </a:lnTo>
                <a:lnTo>
                  <a:pt x="283" y="152"/>
                </a:lnTo>
                <a:lnTo>
                  <a:pt x="283" y="154"/>
                </a:lnTo>
                <a:lnTo>
                  <a:pt x="283" y="154"/>
                </a:lnTo>
                <a:lnTo>
                  <a:pt x="282" y="156"/>
                </a:lnTo>
                <a:lnTo>
                  <a:pt x="280" y="158"/>
                </a:lnTo>
                <a:lnTo>
                  <a:pt x="280" y="160"/>
                </a:lnTo>
                <a:close/>
                <a:moveTo>
                  <a:pt x="266" y="139"/>
                </a:moveTo>
                <a:lnTo>
                  <a:pt x="272" y="143"/>
                </a:lnTo>
                <a:lnTo>
                  <a:pt x="276" y="147"/>
                </a:lnTo>
                <a:lnTo>
                  <a:pt x="278" y="147"/>
                </a:lnTo>
                <a:lnTo>
                  <a:pt x="278" y="145"/>
                </a:lnTo>
                <a:lnTo>
                  <a:pt x="278" y="145"/>
                </a:lnTo>
                <a:lnTo>
                  <a:pt x="276" y="143"/>
                </a:lnTo>
                <a:lnTo>
                  <a:pt x="272" y="141"/>
                </a:lnTo>
                <a:lnTo>
                  <a:pt x="268" y="139"/>
                </a:lnTo>
                <a:lnTo>
                  <a:pt x="268" y="139"/>
                </a:lnTo>
                <a:lnTo>
                  <a:pt x="266" y="139"/>
                </a:lnTo>
                <a:lnTo>
                  <a:pt x="266" y="139"/>
                </a:lnTo>
                <a:lnTo>
                  <a:pt x="266" y="139"/>
                </a:lnTo>
                <a:close/>
                <a:moveTo>
                  <a:pt x="276" y="112"/>
                </a:moveTo>
                <a:lnTo>
                  <a:pt x="276" y="112"/>
                </a:lnTo>
                <a:lnTo>
                  <a:pt x="278" y="112"/>
                </a:lnTo>
                <a:lnTo>
                  <a:pt x="282" y="114"/>
                </a:lnTo>
                <a:lnTo>
                  <a:pt x="283" y="118"/>
                </a:lnTo>
                <a:lnTo>
                  <a:pt x="287" y="118"/>
                </a:lnTo>
                <a:lnTo>
                  <a:pt x="285" y="114"/>
                </a:lnTo>
                <a:lnTo>
                  <a:pt x="282" y="112"/>
                </a:lnTo>
                <a:lnTo>
                  <a:pt x="278" y="109"/>
                </a:lnTo>
                <a:lnTo>
                  <a:pt x="276" y="110"/>
                </a:lnTo>
                <a:lnTo>
                  <a:pt x="276" y="112"/>
                </a:lnTo>
                <a:close/>
                <a:moveTo>
                  <a:pt x="270" y="124"/>
                </a:moveTo>
                <a:lnTo>
                  <a:pt x="272" y="124"/>
                </a:lnTo>
                <a:lnTo>
                  <a:pt x="272" y="124"/>
                </a:lnTo>
                <a:lnTo>
                  <a:pt x="272" y="126"/>
                </a:lnTo>
                <a:lnTo>
                  <a:pt x="274" y="126"/>
                </a:lnTo>
                <a:lnTo>
                  <a:pt x="276" y="128"/>
                </a:lnTo>
                <a:lnTo>
                  <a:pt x="278" y="128"/>
                </a:lnTo>
                <a:lnTo>
                  <a:pt x="280" y="130"/>
                </a:lnTo>
                <a:lnTo>
                  <a:pt x="282" y="130"/>
                </a:lnTo>
                <a:lnTo>
                  <a:pt x="280" y="126"/>
                </a:lnTo>
                <a:lnTo>
                  <a:pt x="276" y="122"/>
                </a:lnTo>
                <a:lnTo>
                  <a:pt x="272" y="120"/>
                </a:lnTo>
                <a:lnTo>
                  <a:pt x="270" y="122"/>
                </a:lnTo>
                <a:lnTo>
                  <a:pt x="270" y="124"/>
                </a:lnTo>
                <a:lnTo>
                  <a:pt x="270" y="124"/>
                </a:lnTo>
                <a:lnTo>
                  <a:pt x="270" y="124"/>
                </a:lnTo>
                <a:close/>
                <a:moveTo>
                  <a:pt x="280" y="101"/>
                </a:moveTo>
                <a:lnTo>
                  <a:pt x="287" y="105"/>
                </a:lnTo>
                <a:lnTo>
                  <a:pt x="295" y="110"/>
                </a:lnTo>
                <a:lnTo>
                  <a:pt x="287" y="103"/>
                </a:lnTo>
                <a:lnTo>
                  <a:pt x="280" y="97"/>
                </a:lnTo>
                <a:lnTo>
                  <a:pt x="280" y="99"/>
                </a:lnTo>
                <a:lnTo>
                  <a:pt x="280" y="99"/>
                </a:lnTo>
                <a:lnTo>
                  <a:pt x="280" y="101"/>
                </a:lnTo>
                <a:close/>
                <a:moveTo>
                  <a:pt x="139" y="59"/>
                </a:moveTo>
                <a:lnTo>
                  <a:pt x="143" y="65"/>
                </a:lnTo>
                <a:lnTo>
                  <a:pt x="146" y="69"/>
                </a:lnTo>
                <a:lnTo>
                  <a:pt x="148" y="67"/>
                </a:lnTo>
                <a:lnTo>
                  <a:pt x="150" y="65"/>
                </a:lnTo>
                <a:lnTo>
                  <a:pt x="150" y="63"/>
                </a:lnTo>
                <a:lnTo>
                  <a:pt x="150" y="61"/>
                </a:lnTo>
                <a:lnTo>
                  <a:pt x="146" y="61"/>
                </a:lnTo>
                <a:lnTo>
                  <a:pt x="143" y="59"/>
                </a:lnTo>
                <a:lnTo>
                  <a:pt x="139" y="59"/>
                </a:lnTo>
                <a:close/>
                <a:moveTo>
                  <a:pt x="181" y="236"/>
                </a:moveTo>
                <a:lnTo>
                  <a:pt x="181" y="236"/>
                </a:lnTo>
                <a:lnTo>
                  <a:pt x="183" y="236"/>
                </a:lnTo>
                <a:lnTo>
                  <a:pt x="184" y="236"/>
                </a:lnTo>
                <a:lnTo>
                  <a:pt x="186" y="236"/>
                </a:lnTo>
                <a:lnTo>
                  <a:pt x="188" y="232"/>
                </a:lnTo>
                <a:lnTo>
                  <a:pt x="186" y="230"/>
                </a:lnTo>
                <a:lnTo>
                  <a:pt x="186" y="227"/>
                </a:lnTo>
                <a:lnTo>
                  <a:pt x="186" y="225"/>
                </a:lnTo>
                <a:lnTo>
                  <a:pt x="184" y="225"/>
                </a:lnTo>
                <a:lnTo>
                  <a:pt x="184" y="225"/>
                </a:lnTo>
                <a:lnTo>
                  <a:pt x="181" y="230"/>
                </a:lnTo>
                <a:lnTo>
                  <a:pt x="177" y="234"/>
                </a:lnTo>
                <a:lnTo>
                  <a:pt x="177" y="236"/>
                </a:lnTo>
                <a:lnTo>
                  <a:pt x="177" y="236"/>
                </a:lnTo>
                <a:lnTo>
                  <a:pt x="177" y="236"/>
                </a:lnTo>
                <a:lnTo>
                  <a:pt x="179" y="236"/>
                </a:lnTo>
                <a:lnTo>
                  <a:pt x="181" y="236"/>
                </a:lnTo>
                <a:close/>
                <a:moveTo>
                  <a:pt x="249" y="152"/>
                </a:moveTo>
                <a:lnTo>
                  <a:pt x="249" y="154"/>
                </a:lnTo>
                <a:lnTo>
                  <a:pt x="251" y="154"/>
                </a:lnTo>
                <a:lnTo>
                  <a:pt x="255" y="158"/>
                </a:lnTo>
                <a:lnTo>
                  <a:pt x="261" y="160"/>
                </a:lnTo>
                <a:lnTo>
                  <a:pt x="266" y="160"/>
                </a:lnTo>
                <a:lnTo>
                  <a:pt x="264" y="156"/>
                </a:lnTo>
                <a:lnTo>
                  <a:pt x="261" y="154"/>
                </a:lnTo>
                <a:lnTo>
                  <a:pt x="259" y="152"/>
                </a:lnTo>
                <a:lnTo>
                  <a:pt x="255" y="150"/>
                </a:lnTo>
                <a:lnTo>
                  <a:pt x="253" y="150"/>
                </a:lnTo>
                <a:lnTo>
                  <a:pt x="251" y="150"/>
                </a:lnTo>
                <a:lnTo>
                  <a:pt x="249" y="152"/>
                </a:lnTo>
                <a:close/>
                <a:moveTo>
                  <a:pt x="15" y="78"/>
                </a:moveTo>
                <a:lnTo>
                  <a:pt x="21" y="61"/>
                </a:lnTo>
                <a:lnTo>
                  <a:pt x="26" y="44"/>
                </a:lnTo>
                <a:lnTo>
                  <a:pt x="24" y="46"/>
                </a:lnTo>
                <a:lnTo>
                  <a:pt x="23" y="48"/>
                </a:lnTo>
                <a:lnTo>
                  <a:pt x="21" y="50"/>
                </a:lnTo>
                <a:lnTo>
                  <a:pt x="21" y="51"/>
                </a:lnTo>
                <a:lnTo>
                  <a:pt x="21" y="51"/>
                </a:lnTo>
                <a:lnTo>
                  <a:pt x="19" y="51"/>
                </a:lnTo>
                <a:lnTo>
                  <a:pt x="17" y="59"/>
                </a:lnTo>
                <a:lnTo>
                  <a:pt x="17" y="65"/>
                </a:lnTo>
                <a:lnTo>
                  <a:pt x="17" y="69"/>
                </a:lnTo>
                <a:lnTo>
                  <a:pt x="15" y="72"/>
                </a:lnTo>
                <a:lnTo>
                  <a:pt x="15" y="78"/>
                </a:lnTo>
                <a:close/>
                <a:moveTo>
                  <a:pt x="110" y="223"/>
                </a:moveTo>
                <a:lnTo>
                  <a:pt x="110" y="227"/>
                </a:lnTo>
                <a:lnTo>
                  <a:pt x="112" y="229"/>
                </a:lnTo>
                <a:lnTo>
                  <a:pt x="114" y="230"/>
                </a:lnTo>
                <a:lnTo>
                  <a:pt x="116" y="232"/>
                </a:lnTo>
                <a:lnTo>
                  <a:pt x="118" y="236"/>
                </a:lnTo>
                <a:lnTo>
                  <a:pt x="122" y="238"/>
                </a:lnTo>
                <a:lnTo>
                  <a:pt x="125" y="238"/>
                </a:lnTo>
                <a:lnTo>
                  <a:pt x="120" y="232"/>
                </a:lnTo>
                <a:lnTo>
                  <a:pt x="116" y="225"/>
                </a:lnTo>
                <a:lnTo>
                  <a:pt x="112" y="217"/>
                </a:lnTo>
                <a:lnTo>
                  <a:pt x="110" y="221"/>
                </a:lnTo>
                <a:lnTo>
                  <a:pt x="110" y="223"/>
                </a:lnTo>
                <a:lnTo>
                  <a:pt x="110" y="223"/>
                </a:lnTo>
                <a:close/>
                <a:moveTo>
                  <a:pt x="238" y="192"/>
                </a:moveTo>
                <a:lnTo>
                  <a:pt x="240" y="190"/>
                </a:lnTo>
                <a:lnTo>
                  <a:pt x="249" y="185"/>
                </a:lnTo>
                <a:lnTo>
                  <a:pt x="257" y="175"/>
                </a:lnTo>
                <a:lnTo>
                  <a:pt x="264" y="168"/>
                </a:lnTo>
                <a:lnTo>
                  <a:pt x="264" y="166"/>
                </a:lnTo>
                <a:lnTo>
                  <a:pt x="263" y="166"/>
                </a:lnTo>
                <a:lnTo>
                  <a:pt x="261" y="166"/>
                </a:lnTo>
                <a:lnTo>
                  <a:pt x="259" y="164"/>
                </a:lnTo>
                <a:lnTo>
                  <a:pt x="259" y="168"/>
                </a:lnTo>
                <a:lnTo>
                  <a:pt x="259" y="171"/>
                </a:lnTo>
                <a:lnTo>
                  <a:pt x="257" y="170"/>
                </a:lnTo>
                <a:lnTo>
                  <a:pt x="255" y="170"/>
                </a:lnTo>
                <a:lnTo>
                  <a:pt x="253" y="170"/>
                </a:lnTo>
                <a:lnTo>
                  <a:pt x="251" y="170"/>
                </a:lnTo>
                <a:lnTo>
                  <a:pt x="249" y="173"/>
                </a:lnTo>
                <a:lnTo>
                  <a:pt x="247" y="175"/>
                </a:lnTo>
                <a:lnTo>
                  <a:pt x="245" y="179"/>
                </a:lnTo>
                <a:lnTo>
                  <a:pt x="243" y="181"/>
                </a:lnTo>
                <a:lnTo>
                  <a:pt x="242" y="183"/>
                </a:lnTo>
                <a:lnTo>
                  <a:pt x="240" y="187"/>
                </a:lnTo>
                <a:lnTo>
                  <a:pt x="238" y="189"/>
                </a:lnTo>
                <a:lnTo>
                  <a:pt x="238" y="190"/>
                </a:lnTo>
                <a:lnTo>
                  <a:pt x="238" y="192"/>
                </a:lnTo>
                <a:close/>
                <a:moveTo>
                  <a:pt x="181" y="244"/>
                </a:moveTo>
                <a:lnTo>
                  <a:pt x="183" y="246"/>
                </a:lnTo>
                <a:lnTo>
                  <a:pt x="184" y="246"/>
                </a:lnTo>
                <a:lnTo>
                  <a:pt x="186" y="248"/>
                </a:lnTo>
                <a:lnTo>
                  <a:pt x="188" y="248"/>
                </a:lnTo>
                <a:lnTo>
                  <a:pt x="190" y="246"/>
                </a:lnTo>
                <a:lnTo>
                  <a:pt x="192" y="242"/>
                </a:lnTo>
                <a:lnTo>
                  <a:pt x="196" y="238"/>
                </a:lnTo>
                <a:lnTo>
                  <a:pt x="200" y="234"/>
                </a:lnTo>
                <a:lnTo>
                  <a:pt x="215" y="213"/>
                </a:lnTo>
                <a:lnTo>
                  <a:pt x="236" y="194"/>
                </a:lnTo>
                <a:lnTo>
                  <a:pt x="236" y="194"/>
                </a:lnTo>
                <a:lnTo>
                  <a:pt x="236" y="192"/>
                </a:lnTo>
                <a:lnTo>
                  <a:pt x="236" y="192"/>
                </a:lnTo>
                <a:lnTo>
                  <a:pt x="234" y="190"/>
                </a:lnTo>
                <a:lnTo>
                  <a:pt x="234" y="189"/>
                </a:lnTo>
                <a:lnTo>
                  <a:pt x="242" y="175"/>
                </a:lnTo>
                <a:lnTo>
                  <a:pt x="247" y="164"/>
                </a:lnTo>
                <a:lnTo>
                  <a:pt x="247" y="162"/>
                </a:lnTo>
                <a:lnTo>
                  <a:pt x="245" y="160"/>
                </a:lnTo>
                <a:lnTo>
                  <a:pt x="243" y="158"/>
                </a:lnTo>
                <a:lnTo>
                  <a:pt x="243" y="158"/>
                </a:lnTo>
                <a:lnTo>
                  <a:pt x="226" y="175"/>
                </a:lnTo>
                <a:lnTo>
                  <a:pt x="209" y="190"/>
                </a:lnTo>
                <a:lnTo>
                  <a:pt x="209" y="192"/>
                </a:lnTo>
                <a:lnTo>
                  <a:pt x="209" y="192"/>
                </a:lnTo>
                <a:lnTo>
                  <a:pt x="209" y="194"/>
                </a:lnTo>
                <a:lnTo>
                  <a:pt x="207" y="192"/>
                </a:lnTo>
                <a:lnTo>
                  <a:pt x="198" y="204"/>
                </a:lnTo>
                <a:lnTo>
                  <a:pt x="190" y="217"/>
                </a:lnTo>
                <a:lnTo>
                  <a:pt x="192" y="217"/>
                </a:lnTo>
                <a:lnTo>
                  <a:pt x="194" y="217"/>
                </a:lnTo>
                <a:lnTo>
                  <a:pt x="194" y="219"/>
                </a:lnTo>
                <a:lnTo>
                  <a:pt x="194" y="221"/>
                </a:lnTo>
                <a:lnTo>
                  <a:pt x="192" y="223"/>
                </a:lnTo>
                <a:lnTo>
                  <a:pt x="192" y="225"/>
                </a:lnTo>
                <a:lnTo>
                  <a:pt x="192" y="227"/>
                </a:lnTo>
                <a:lnTo>
                  <a:pt x="192" y="229"/>
                </a:lnTo>
                <a:lnTo>
                  <a:pt x="192" y="230"/>
                </a:lnTo>
                <a:lnTo>
                  <a:pt x="192" y="232"/>
                </a:lnTo>
                <a:lnTo>
                  <a:pt x="194" y="232"/>
                </a:lnTo>
                <a:lnTo>
                  <a:pt x="194" y="232"/>
                </a:lnTo>
                <a:lnTo>
                  <a:pt x="194" y="236"/>
                </a:lnTo>
                <a:lnTo>
                  <a:pt x="190" y="240"/>
                </a:lnTo>
                <a:lnTo>
                  <a:pt x="188" y="242"/>
                </a:lnTo>
                <a:lnTo>
                  <a:pt x="184" y="242"/>
                </a:lnTo>
                <a:lnTo>
                  <a:pt x="183" y="242"/>
                </a:lnTo>
                <a:lnTo>
                  <a:pt x="181" y="242"/>
                </a:lnTo>
                <a:lnTo>
                  <a:pt x="181" y="244"/>
                </a:lnTo>
                <a:lnTo>
                  <a:pt x="181" y="244"/>
                </a:lnTo>
                <a:close/>
                <a:moveTo>
                  <a:pt x="23" y="97"/>
                </a:moveTo>
                <a:lnTo>
                  <a:pt x="23" y="99"/>
                </a:lnTo>
                <a:lnTo>
                  <a:pt x="23" y="101"/>
                </a:lnTo>
                <a:lnTo>
                  <a:pt x="23" y="103"/>
                </a:lnTo>
                <a:lnTo>
                  <a:pt x="34" y="122"/>
                </a:lnTo>
                <a:lnTo>
                  <a:pt x="49" y="139"/>
                </a:lnTo>
                <a:lnTo>
                  <a:pt x="120" y="202"/>
                </a:lnTo>
                <a:lnTo>
                  <a:pt x="125" y="209"/>
                </a:lnTo>
                <a:lnTo>
                  <a:pt x="131" y="215"/>
                </a:lnTo>
                <a:lnTo>
                  <a:pt x="137" y="223"/>
                </a:lnTo>
                <a:lnTo>
                  <a:pt x="141" y="240"/>
                </a:lnTo>
                <a:lnTo>
                  <a:pt x="143" y="261"/>
                </a:lnTo>
                <a:lnTo>
                  <a:pt x="152" y="240"/>
                </a:lnTo>
                <a:lnTo>
                  <a:pt x="163" y="223"/>
                </a:lnTo>
                <a:lnTo>
                  <a:pt x="186" y="198"/>
                </a:lnTo>
                <a:lnTo>
                  <a:pt x="211" y="175"/>
                </a:lnTo>
                <a:lnTo>
                  <a:pt x="230" y="154"/>
                </a:lnTo>
                <a:lnTo>
                  <a:pt x="247" y="133"/>
                </a:lnTo>
                <a:lnTo>
                  <a:pt x="249" y="131"/>
                </a:lnTo>
                <a:lnTo>
                  <a:pt x="247" y="131"/>
                </a:lnTo>
                <a:lnTo>
                  <a:pt x="245" y="130"/>
                </a:lnTo>
                <a:lnTo>
                  <a:pt x="245" y="128"/>
                </a:lnTo>
                <a:lnTo>
                  <a:pt x="245" y="126"/>
                </a:lnTo>
                <a:lnTo>
                  <a:pt x="247" y="124"/>
                </a:lnTo>
                <a:lnTo>
                  <a:pt x="249" y="124"/>
                </a:lnTo>
                <a:lnTo>
                  <a:pt x="251" y="124"/>
                </a:lnTo>
                <a:lnTo>
                  <a:pt x="253" y="126"/>
                </a:lnTo>
                <a:lnTo>
                  <a:pt x="255" y="122"/>
                </a:lnTo>
                <a:lnTo>
                  <a:pt x="257" y="116"/>
                </a:lnTo>
                <a:lnTo>
                  <a:pt x="259" y="112"/>
                </a:lnTo>
                <a:lnTo>
                  <a:pt x="261" y="107"/>
                </a:lnTo>
                <a:lnTo>
                  <a:pt x="263" y="105"/>
                </a:lnTo>
                <a:lnTo>
                  <a:pt x="264" y="101"/>
                </a:lnTo>
                <a:lnTo>
                  <a:pt x="264" y="95"/>
                </a:lnTo>
                <a:lnTo>
                  <a:pt x="266" y="76"/>
                </a:lnTo>
                <a:lnTo>
                  <a:pt x="263" y="59"/>
                </a:lnTo>
                <a:lnTo>
                  <a:pt x="253" y="42"/>
                </a:lnTo>
                <a:lnTo>
                  <a:pt x="242" y="31"/>
                </a:lnTo>
                <a:lnTo>
                  <a:pt x="224" y="29"/>
                </a:lnTo>
                <a:lnTo>
                  <a:pt x="209" y="31"/>
                </a:lnTo>
                <a:lnTo>
                  <a:pt x="202" y="32"/>
                </a:lnTo>
                <a:lnTo>
                  <a:pt x="194" y="34"/>
                </a:lnTo>
                <a:lnTo>
                  <a:pt x="194" y="36"/>
                </a:lnTo>
                <a:lnTo>
                  <a:pt x="192" y="36"/>
                </a:lnTo>
                <a:lnTo>
                  <a:pt x="192" y="38"/>
                </a:lnTo>
                <a:lnTo>
                  <a:pt x="190" y="38"/>
                </a:lnTo>
                <a:lnTo>
                  <a:pt x="186" y="40"/>
                </a:lnTo>
                <a:lnTo>
                  <a:pt x="183" y="42"/>
                </a:lnTo>
                <a:lnTo>
                  <a:pt x="179" y="44"/>
                </a:lnTo>
                <a:lnTo>
                  <a:pt x="177" y="50"/>
                </a:lnTo>
                <a:lnTo>
                  <a:pt x="177" y="51"/>
                </a:lnTo>
                <a:lnTo>
                  <a:pt x="175" y="51"/>
                </a:lnTo>
                <a:lnTo>
                  <a:pt x="171" y="51"/>
                </a:lnTo>
                <a:lnTo>
                  <a:pt x="171" y="53"/>
                </a:lnTo>
                <a:lnTo>
                  <a:pt x="169" y="55"/>
                </a:lnTo>
                <a:lnTo>
                  <a:pt x="169" y="55"/>
                </a:lnTo>
                <a:lnTo>
                  <a:pt x="167" y="55"/>
                </a:lnTo>
                <a:lnTo>
                  <a:pt x="165" y="59"/>
                </a:lnTo>
                <a:lnTo>
                  <a:pt x="165" y="63"/>
                </a:lnTo>
                <a:lnTo>
                  <a:pt x="163" y="69"/>
                </a:lnTo>
                <a:lnTo>
                  <a:pt x="162" y="69"/>
                </a:lnTo>
                <a:lnTo>
                  <a:pt x="160" y="69"/>
                </a:lnTo>
                <a:lnTo>
                  <a:pt x="158" y="69"/>
                </a:lnTo>
                <a:lnTo>
                  <a:pt x="158" y="71"/>
                </a:lnTo>
                <a:lnTo>
                  <a:pt x="158" y="72"/>
                </a:lnTo>
                <a:lnTo>
                  <a:pt x="158" y="74"/>
                </a:lnTo>
                <a:lnTo>
                  <a:pt x="156" y="74"/>
                </a:lnTo>
                <a:lnTo>
                  <a:pt x="156" y="76"/>
                </a:lnTo>
                <a:lnTo>
                  <a:pt x="156" y="78"/>
                </a:lnTo>
                <a:lnTo>
                  <a:pt x="158" y="78"/>
                </a:lnTo>
                <a:lnTo>
                  <a:pt x="156" y="80"/>
                </a:lnTo>
                <a:lnTo>
                  <a:pt x="156" y="82"/>
                </a:lnTo>
                <a:lnTo>
                  <a:pt x="156" y="82"/>
                </a:lnTo>
                <a:lnTo>
                  <a:pt x="154" y="86"/>
                </a:lnTo>
                <a:lnTo>
                  <a:pt x="150" y="88"/>
                </a:lnTo>
                <a:lnTo>
                  <a:pt x="150" y="86"/>
                </a:lnTo>
                <a:lnTo>
                  <a:pt x="148" y="84"/>
                </a:lnTo>
                <a:lnTo>
                  <a:pt x="146" y="84"/>
                </a:lnTo>
                <a:lnTo>
                  <a:pt x="146" y="84"/>
                </a:lnTo>
                <a:lnTo>
                  <a:pt x="133" y="65"/>
                </a:lnTo>
                <a:lnTo>
                  <a:pt x="118" y="48"/>
                </a:lnTo>
                <a:lnTo>
                  <a:pt x="116" y="50"/>
                </a:lnTo>
                <a:lnTo>
                  <a:pt x="116" y="50"/>
                </a:lnTo>
                <a:lnTo>
                  <a:pt x="116" y="48"/>
                </a:lnTo>
                <a:lnTo>
                  <a:pt x="116" y="48"/>
                </a:lnTo>
                <a:lnTo>
                  <a:pt x="114" y="44"/>
                </a:lnTo>
                <a:lnTo>
                  <a:pt x="110" y="42"/>
                </a:lnTo>
                <a:lnTo>
                  <a:pt x="106" y="38"/>
                </a:lnTo>
                <a:lnTo>
                  <a:pt x="106" y="38"/>
                </a:lnTo>
                <a:lnTo>
                  <a:pt x="104" y="38"/>
                </a:lnTo>
                <a:lnTo>
                  <a:pt x="101" y="38"/>
                </a:lnTo>
                <a:lnTo>
                  <a:pt x="99" y="36"/>
                </a:lnTo>
                <a:lnTo>
                  <a:pt x="99" y="36"/>
                </a:lnTo>
                <a:lnTo>
                  <a:pt x="99" y="34"/>
                </a:lnTo>
                <a:lnTo>
                  <a:pt x="97" y="34"/>
                </a:lnTo>
                <a:lnTo>
                  <a:pt x="78" y="32"/>
                </a:lnTo>
                <a:lnTo>
                  <a:pt x="59" y="36"/>
                </a:lnTo>
                <a:lnTo>
                  <a:pt x="44" y="46"/>
                </a:lnTo>
                <a:lnTo>
                  <a:pt x="44" y="46"/>
                </a:lnTo>
                <a:lnTo>
                  <a:pt x="44" y="46"/>
                </a:lnTo>
                <a:lnTo>
                  <a:pt x="44" y="48"/>
                </a:lnTo>
                <a:lnTo>
                  <a:pt x="42" y="48"/>
                </a:lnTo>
                <a:lnTo>
                  <a:pt x="40" y="50"/>
                </a:lnTo>
                <a:lnTo>
                  <a:pt x="40" y="53"/>
                </a:lnTo>
                <a:lnTo>
                  <a:pt x="32" y="65"/>
                </a:lnTo>
                <a:lnTo>
                  <a:pt x="24" y="78"/>
                </a:lnTo>
                <a:lnTo>
                  <a:pt x="21" y="93"/>
                </a:lnTo>
                <a:lnTo>
                  <a:pt x="21" y="95"/>
                </a:lnTo>
                <a:lnTo>
                  <a:pt x="21" y="97"/>
                </a:lnTo>
                <a:lnTo>
                  <a:pt x="23" y="97"/>
                </a:lnTo>
                <a:close/>
                <a:moveTo>
                  <a:pt x="0" y="95"/>
                </a:moveTo>
                <a:lnTo>
                  <a:pt x="0" y="93"/>
                </a:lnTo>
                <a:lnTo>
                  <a:pt x="0" y="91"/>
                </a:lnTo>
                <a:lnTo>
                  <a:pt x="2" y="91"/>
                </a:lnTo>
                <a:lnTo>
                  <a:pt x="4" y="90"/>
                </a:lnTo>
                <a:lnTo>
                  <a:pt x="4" y="90"/>
                </a:lnTo>
                <a:lnTo>
                  <a:pt x="4" y="74"/>
                </a:lnTo>
                <a:lnTo>
                  <a:pt x="5" y="69"/>
                </a:lnTo>
                <a:lnTo>
                  <a:pt x="5" y="65"/>
                </a:lnTo>
                <a:lnTo>
                  <a:pt x="7" y="59"/>
                </a:lnTo>
                <a:lnTo>
                  <a:pt x="11" y="48"/>
                </a:lnTo>
                <a:lnTo>
                  <a:pt x="17" y="36"/>
                </a:lnTo>
                <a:lnTo>
                  <a:pt x="19" y="32"/>
                </a:lnTo>
                <a:lnTo>
                  <a:pt x="23" y="29"/>
                </a:lnTo>
                <a:lnTo>
                  <a:pt x="26" y="27"/>
                </a:lnTo>
                <a:lnTo>
                  <a:pt x="42" y="15"/>
                </a:lnTo>
                <a:lnTo>
                  <a:pt x="59" y="4"/>
                </a:lnTo>
                <a:lnTo>
                  <a:pt x="82" y="0"/>
                </a:lnTo>
                <a:lnTo>
                  <a:pt x="104" y="6"/>
                </a:lnTo>
                <a:lnTo>
                  <a:pt x="123" y="15"/>
                </a:lnTo>
                <a:lnTo>
                  <a:pt x="162" y="34"/>
                </a:lnTo>
                <a:lnTo>
                  <a:pt x="171" y="27"/>
                </a:lnTo>
                <a:lnTo>
                  <a:pt x="181" y="21"/>
                </a:lnTo>
                <a:lnTo>
                  <a:pt x="192" y="15"/>
                </a:lnTo>
                <a:lnTo>
                  <a:pt x="205" y="11"/>
                </a:lnTo>
                <a:lnTo>
                  <a:pt x="221" y="11"/>
                </a:lnTo>
                <a:lnTo>
                  <a:pt x="236" y="13"/>
                </a:lnTo>
                <a:lnTo>
                  <a:pt x="253" y="11"/>
                </a:lnTo>
                <a:lnTo>
                  <a:pt x="266" y="17"/>
                </a:lnTo>
                <a:lnTo>
                  <a:pt x="276" y="27"/>
                </a:lnTo>
                <a:lnTo>
                  <a:pt x="285" y="32"/>
                </a:lnTo>
                <a:lnTo>
                  <a:pt x="293" y="40"/>
                </a:lnTo>
                <a:lnTo>
                  <a:pt x="301" y="50"/>
                </a:lnTo>
                <a:lnTo>
                  <a:pt x="316" y="84"/>
                </a:lnTo>
                <a:lnTo>
                  <a:pt x="312" y="112"/>
                </a:lnTo>
                <a:lnTo>
                  <a:pt x="306" y="135"/>
                </a:lnTo>
                <a:lnTo>
                  <a:pt x="299" y="154"/>
                </a:lnTo>
                <a:lnTo>
                  <a:pt x="283" y="170"/>
                </a:lnTo>
                <a:lnTo>
                  <a:pt x="268" y="183"/>
                </a:lnTo>
                <a:lnTo>
                  <a:pt x="251" y="196"/>
                </a:lnTo>
                <a:lnTo>
                  <a:pt x="245" y="200"/>
                </a:lnTo>
                <a:lnTo>
                  <a:pt x="238" y="208"/>
                </a:lnTo>
                <a:lnTo>
                  <a:pt x="238" y="208"/>
                </a:lnTo>
                <a:lnTo>
                  <a:pt x="238" y="209"/>
                </a:lnTo>
                <a:lnTo>
                  <a:pt x="236" y="211"/>
                </a:lnTo>
                <a:lnTo>
                  <a:pt x="236" y="213"/>
                </a:lnTo>
                <a:lnTo>
                  <a:pt x="234" y="213"/>
                </a:lnTo>
                <a:lnTo>
                  <a:pt x="224" y="221"/>
                </a:lnTo>
                <a:lnTo>
                  <a:pt x="217" y="229"/>
                </a:lnTo>
                <a:lnTo>
                  <a:pt x="211" y="238"/>
                </a:lnTo>
                <a:lnTo>
                  <a:pt x="207" y="244"/>
                </a:lnTo>
                <a:lnTo>
                  <a:pt x="203" y="249"/>
                </a:lnTo>
                <a:lnTo>
                  <a:pt x="202" y="255"/>
                </a:lnTo>
                <a:lnTo>
                  <a:pt x="198" y="261"/>
                </a:lnTo>
                <a:lnTo>
                  <a:pt x="194" y="269"/>
                </a:lnTo>
                <a:lnTo>
                  <a:pt x="190" y="274"/>
                </a:lnTo>
                <a:lnTo>
                  <a:pt x="184" y="282"/>
                </a:lnTo>
                <a:lnTo>
                  <a:pt x="184" y="284"/>
                </a:lnTo>
                <a:lnTo>
                  <a:pt x="186" y="286"/>
                </a:lnTo>
                <a:lnTo>
                  <a:pt x="190" y="284"/>
                </a:lnTo>
                <a:lnTo>
                  <a:pt x="194" y="282"/>
                </a:lnTo>
                <a:lnTo>
                  <a:pt x="198" y="280"/>
                </a:lnTo>
                <a:lnTo>
                  <a:pt x="202" y="280"/>
                </a:lnTo>
                <a:lnTo>
                  <a:pt x="203" y="282"/>
                </a:lnTo>
                <a:lnTo>
                  <a:pt x="205" y="284"/>
                </a:lnTo>
                <a:lnTo>
                  <a:pt x="205" y="288"/>
                </a:lnTo>
                <a:lnTo>
                  <a:pt x="203" y="289"/>
                </a:lnTo>
                <a:lnTo>
                  <a:pt x="202" y="291"/>
                </a:lnTo>
                <a:lnTo>
                  <a:pt x="200" y="291"/>
                </a:lnTo>
                <a:lnTo>
                  <a:pt x="198" y="293"/>
                </a:lnTo>
                <a:lnTo>
                  <a:pt x="194" y="295"/>
                </a:lnTo>
                <a:lnTo>
                  <a:pt x="192" y="295"/>
                </a:lnTo>
                <a:lnTo>
                  <a:pt x="181" y="297"/>
                </a:lnTo>
                <a:lnTo>
                  <a:pt x="171" y="301"/>
                </a:lnTo>
                <a:lnTo>
                  <a:pt x="165" y="303"/>
                </a:lnTo>
                <a:lnTo>
                  <a:pt x="158" y="305"/>
                </a:lnTo>
                <a:lnTo>
                  <a:pt x="152" y="305"/>
                </a:lnTo>
                <a:lnTo>
                  <a:pt x="148" y="307"/>
                </a:lnTo>
                <a:lnTo>
                  <a:pt x="144" y="308"/>
                </a:lnTo>
                <a:lnTo>
                  <a:pt x="139" y="310"/>
                </a:lnTo>
                <a:lnTo>
                  <a:pt x="137" y="314"/>
                </a:lnTo>
                <a:lnTo>
                  <a:pt x="137" y="318"/>
                </a:lnTo>
                <a:lnTo>
                  <a:pt x="137" y="324"/>
                </a:lnTo>
                <a:lnTo>
                  <a:pt x="135" y="329"/>
                </a:lnTo>
                <a:lnTo>
                  <a:pt x="131" y="335"/>
                </a:lnTo>
                <a:lnTo>
                  <a:pt x="129" y="335"/>
                </a:lnTo>
                <a:lnTo>
                  <a:pt x="129" y="333"/>
                </a:lnTo>
                <a:lnTo>
                  <a:pt x="127" y="333"/>
                </a:lnTo>
                <a:lnTo>
                  <a:pt x="127" y="331"/>
                </a:lnTo>
                <a:lnTo>
                  <a:pt x="127" y="324"/>
                </a:lnTo>
                <a:lnTo>
                  <a:pt x="129" y="316"/>
                </a:lnTo>
                <a:lnTo>
                  <a:pt x="127" y="318"/>
                </a:lnTo>
                <a:lnTo>
                  <a:pt x="125" y="320"/>
                </a:lnTo>
                <a:lnTo>
                  <a:pt x="123" y="320"/>
                </a:lnTo>
                <a:lnTo>
                  <a:pt x="122" y="320"/>
                </a:lnTo>
                <a:lnTo>
                  <a:pt x="122" y="318"/>
                </a:lnTo>
                <a:lnTo>
                  <a:pt x="120" y="314"/>
                </a:lnTo>
                <a:lnTo>
                  <a:pt x="120" y="312"/>
                </a:lnTo>
                <a:lnTo>
                  <a:pt x="122" y="310"/>
                </a:lnTo>
                <a:lnTo>
                  <a:pt x="123" y="308"/>
                </a:lnTo>
                <a:lnTo>
                  <a:pt x="118" y="310"/>
                </a:lnTo>
                <a:lnTo>
                  <a:pt x="114" y="312"/>
                </a:lnTo>
                <a:lnTo>
                  <a:pt x="110" y="314"/>
                </a:lnTo>
                <a:lnTo>
                  <a:pt x="108" y="314"/>
                </a:lnTo>
                <a:lnTo>
                  <a:pt x="106" y="316"/>
                </a:lnTo>
                <a:lnTo>
                  <a:pt x="104" y="316"/>
                </a:lnTo>
                <a:lnTo>
                  <a:pt x="103" y="316"/>
                </a:lnTo>
                <a:lnTo>
                  <a:pt x="101" y="314"/>
                </a:lnTo>
                <a:lnTo>
                  <a:pt x="101" y="312"/>
                </a:lnTo>
                <a:lnTo>
                  <a:pt x="101" y="310"/>
                </a:lnTo>
                <a:lnTo>
                  <a:pt x="101" y="308"/>
                </a:lnTo>
                <a:lnTo>
                  <a:pt x="103" y="308"/>
                </a:lnTo>
                <a:lnTo>
                  <a:pt x="108" y="305"/>
                </a:lnTo>
                <a:lnTo>
                  <a:pt x="114" y="303"/>
                </a:lnTo>
                <a:lnTo>
                  <a:pt x="120" y="301"/>
                </a:lnTo>
                <a:lnTo>
                  <a:pt x="125" y="299"/>
                </a:lnTo>
                <a:lnTo>
                  <a:pt x="129" y="299"/>
                </a:lnTo>
                <a:lnTo>
                  <a:pt x="129" y="284"/>
                </a:lnTo>
                <a:lnTo>
                  <a:pt x="127" y="267"/>
                </a:lnTo>
                <a:lnTo>
                  <a:pt x="99" y="221"/>
                </a:lnTo>
                <a:lnTo>
                  <a:pt x="89" y="204"/>
                </a:lnTo>
                <a:lnTo>
                  <a:pt x="78" y="187"/>
                </a:lnTo>
                <a:lnTo>
                  <a:pt x="63" y="171"/>
                </a:lnTo>
                <a:lnTo>
                  <a:pt x="42" y="152"/>
                </a:lnTo>
                <a:lnTo>
                  <a:pt x="23" y="133"/>
                </a:lnTo>
                <a:lnTo>
                  <a:pt x="21" y="130"/>
                </a:lnTo>
                <a:lnTo>
                  <a:pt x="21" y="128"/>
                </a:lnTo>
                <a:lnTo>
                  <a:pt x="21" y="126"/>
                </a:lnTo>
                <a:lnTo>
                  <a:pt x="15" y="120"/>
                </a:lnTo>
                <a:lnTo>
                  <a:pt x="9" y="110"/>
                </a:lnTo>
                <a:lnTo>
                  <a:pt x="5" y="103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3867199" y="755360"/>
            <a:ext cx="6507417" cy="759943"/>
            <a:chOff x="1930399" y="43099"/>
            <a:chExt cx="6507417" cy="759943"/>
          </a:xfrm>
        </p:grpSpPr>
        <p:sp>
          <p:nvSpPr>
            <p:cNvPr id="25" name="任意多边形 24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838201" y="339862"/>
            <a:ext cx="8076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zh-CN" sz="240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El surgimiento y la evolución del diseño tipográfico en China y Occidente 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06222" y="2543093"/>
            <a:ext cx="616175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kumimoji="1" lang="es-ES_tradnl" altLang="zh-CN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Por último, en cuanto al aspecto del diseño </a:t>
            </a:r>
            <a:r>
              <a:rPr kumimoji="1" lang="es-ES" altLang="zh-CN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tipográfico, eso forma una parte importante del arte del diseño moderno. El diseño tipográfico no sólo es una técnica, sino también es una unificación máxima del arte y la técnica . Sin embargo, con el paso del desarrollo de la sociedad, el concepto y la formación del diseño tipográfico va a variar poco a poco.</a:t>
            </a:r>
            <a:endParaRPr kumimoji="1" lang="es-ES_tradnl" altLang="zh-CN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Freeform 33"/>
          <p:cNvSpPr>
            <a:spLocks noEditPoints="1"/>
          </p:cNvSpPr>
          <p:nvPr/>
        </p:nvSpPr>
        <p:spPr bwMode="auto">
          <a:xfrm>
            <a:off x="8751645" y="2153529"/>
            <a:ext cx="957695" cy="839042"/>
          </a:xfrm>
          <a:custGeom>
            <a:avLst/>
            <a:gdLst>
              <a:gd name="T0" fmla="*/ 185 w 339"/>
              <a:gd name="T1" fmla="*/ 36 h 297"/>
              <a:gd name="T2" fmla="*/ 183 w 339"/>
              <a:gd name="T3" fmla="*/ 63 h 297"/>
              <a:gd name="T4" fmla="*/ 73 w 339"/>
              <a:gd name="T5" fmla="*/ 86 h 297"/>
              <a:gd name="T6" fmla="*/ 166 w 339"/>
              <a:gd name="T7" fmla="*/ 244 h 297"/>
              <a:gd name="T8" fmla="*/ 176 w 339"/>
              <a:gd name="T9" fmla="*/ 44 h 297"/>
              <a:gd name="T10" fmla="*/ 267 w 339"/>
              <a:gd name="T11" fmla="*/ 147 h 297"/>
              <a:gd name="T12" fmla="*/ 256 w 339"/>
              <a:gd name="T13" fmla="*/ 152 h 297"/>
              <a:gd name="T14" fmla="*/ 40 w 339"/>
              <a:gd name="T15" fmla="*/ 219 h 297"/>
              <a:gd name="T16" fmla="*/ 172 w 339"/>
              <a:gd name="T17" fmla="*/ 61 h 297"/>
              <a:gd name="T18" fmla="*/ 256 w 339"/>
              <a:gd name="T19" fmla="*/ 143 h 297"/>
              <a:gd name="T20" fmla="*/ 160 w 339"/>
              <a:gd name="T21" fmla="*/ 234 h 297"/>
              <a:gd name="T22" fmla="*/ 168 w 339"/>
              <a:gd name="T23" fmla="*/ 51 h 297"/>
              <a:gd name="T24" fmla="*/ 59 w 339"/>
              <a:gd name="T25" fmla="*/ 215 h 297"/>
              <a:gd name="T26" fmla="*/ 179 w 339"/>
              <a:gd name="T27" fmla="*/ 74 h 297"/>
              <a:gd name="T28" fmla="*/ 254 w 339"/>
              <a:gd name="T29" fmla="*/ 158 h 297"/>
              <a:gd name="T30" fmla="*/ 67 w 339"/>
              <a:gd name="T31" fmla="*/ 213 h 297"/>
              <a:gd name="T32" fmla="*/ 40 w 339"/>
              <a:gd name="T33" fmla="*/ 90 h 297"/>
              <a:gd name="T34" fmla="*/ 193 w 339"/>
              <a:gd name="T35" fmla="*/ 248 h 297"/>
              <a:gd name="T36" fmla="*/ 42 w 339"/>
              <a:gd name="T37" fmla="*/ 196 h 297"/>
              <a:gd name="T38" fmla="*/ 227 w 339"/>
              <a:gd name="T39" fmla="*/ 126 h 297"/>
              <a:gd name="T40" fmla="*/ 198 w 339"/>
              <a:gd name="T41" fmla="*/ 234 h 297"/>
              <a:gd name="T42" fmla="*/ 67 w 339"/>
              <a:gd name="T43" fmla="*/ 181 h 297"/>
              <a:gd name="T44" fmla="*/ 99 w 339"/>
              <a:gd name="T45" fmla="*/ 171 h 297"/>
              <a:gd name="T46" fmla="*/ 92 w 339"/>
              <a:gd name="T47" fmla="*/ 187 h 297"/>
              <a:gd name="T48" fmla="*/ 78 w 339"/>
              <a:gd name="T49" fmla="*/ 194 h 297"/>
              <a:gd name="T50" fmla="*/ 118 w 339"/>
              <a:gd name="T51" fmla="*/ 208 h 297"/>
              <a:gd name="T52" fmla="*/ 147 w 339"/>
              <a:gd name="T53" fmla="*/ 211 h 297"/>
              <a:gd name="T54" fmla="*/ 168 w 339"/>
              <a:gd name="T55" fmla="*/ 189 h 297"/>
              <a:gd name="T56" fmla="*/ 168 w 339"/>
              <a:gd name="T57" fmla="*/ 179 h 297"/>
              <a:gd name="T58" fmla="*/ 185 w 339"/>
              <a:gd name="T59" fmla="*/ 198 h 297"/>
              <a:gd name="T60" fmla="*/ 172 w 339"/>
              <a:gd name="T61" fmla="*/ 219 h 297"/>
              <a:gd name="T62" fmla="*/ 208 w 339"/>
              <a:gd name="T63" fmla="*/ 185 h 297"/>
              <a:gd name="T64" fmla="*/ 246 w 339"/>
              <a:gd name="T65" fmla="*/ 154 h 297"/>
              <a:gd name="T66" fmla="*/ 231 w 339"/>
              <a:gd name="T67" fmla="*/ 156 h 297"/>
              <a:gd name="T68" fmla="*/ 206 w 339"/>
              <a:gd name="T69" fmla="*/ 147 h 297"/>
              <a:gd name="T70" fmla="*/ 210 w 339"/>
              <a:gd name="T71" fmla="*/ 135 h 297"/>
              <a:gd name="T72" fmla="*/ 204 w 339"/>
              <a:gd name="T73" fmla="*/ 116 h 297"/>
              <a:gd name="T74" fmla="*/ 168 w 339"/>
              <a:gd name="T75" fmla="*/ 65 h 297"/>
              <a:gd name="T76" fmla="*/ 174 w 339"/>
              <a:gd name="T77" fmla="*/ 88 h 297"/>
              <a:gd name="T78" fmla="*/ 162 w 339"/>
              <a:gd name="T79" fmla="*/ 103 h 297"/>
              <a:gd name="T80" fmla="*/ 160 w 339"/>
              <a:gd name="T81" fmla="*/ 82 h 297"/>
              <a:gd name="T82" fmla="*/ 145 w 339"/>
              <a:gd name="T83" fmla="*/ 78 h 297"/>
              <a:gd name="T84" fmla="*/ 124 w 339"/>
              <a:gd name="T85" fmla="*/ 99 h 297"/>
              <a:gd name="T86" fmla="*/ 78 w 339"/>
              <a:gd name="T87" fmla="*/ 103 h 297"/>
              <a:gd name="T88" fmla="*/ 94 w 339"/>
              <a:gd name="T89" fmla="*/ 116 h 297"/>
              <a:gd name="T90" fmla="*/ 67 w 339"/>
              <a:gd name="T91" fmla="*/ 109 h 297"/>
              <a:gd name="T92" fmla="*/ 69 w 339"/>
              <a:gd name="T93" fmla="*/ 139 h 297"/>
              <a:gd name="T94" fmla="*/ 56 w 339"/>
              <a:gd name="T95" fmla="*/ 175 h 297"/>
              <a:gd name="T96" fmla="*/ 202 w 339"/>
              <a:gd name="T97" fmla="*/ 15 h 297"/>
              <a:gd name="T98" fmla="*/ 339 w 339"/>
              <a:gd name="T99" fmla="*/ 141 h 297"/>
              <a:gd name="T100" fmla="*/ 324 w 339"/>
              <a:gd name="T101" fmla="*/ 160 h 297"/>
              <a:gd name="T102" fmla="*/ 216 w 339"/>
              <a:gd name="T103" fmla="*/ 194 h 297"/>
              <a:gd name="T104" fmla="*/ 214 w 339"/>
              <a:gd name="T105" fmla="*/ 291 h 297"/>
              <a:gd name="T106" fmla="*/ 2 w 339"/>
              <a:gd name="T107" fmla="*/ 238 h 297"/>
              <a:gd name="T108" fmla="*/ 44 w 339"/>
              <a:gd name="T109" fmla="*/ 173 h 297"/>
              <a:gd name="T110" fmla="*/ 54 w 339"/>
              <a:gd name="T111" fmla="*/ 133 h 297"/>
              <a:gd name="T112" fmla="*/ 14 w 339"/>
              <a:gd name="T113" fmla="*/ 65 h 297"/>
              <a:gd name="T114" fmla="*/ 12 w 339"/>
              <a:gd name="T115" fmla="*/ 51 h 297"/>
              <a:gd name="T116" fmla="*/ 6 w 339"/>
              <a:gd name="T117" fmla="*/ 4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9" h="297">
                <a:moveTo>
                  <a:pt x="29" y="217"/>
                </a:moveTo>
                <a:lnTo>
                  <a:pt x="29" y="219"/>
                </a:lnTo>
                <a:lnTo>
                  <a:pt x="33" y="219"/>
                </a:lnTo>
                <a:lnTo>
                  <a:pt x="31" y="217"/>
                </a:lnTo>
                <a:lnTo>
                  <a:pt x="31" y="217"/>
                </a:lnTo>
                <a:lnTo>
                  <a:pt x="29" y="217"/>
                </a:lnTo>
                <a:close/>
                <a:moveTo>
                  <a:pt x="185" y="36"/>
                </a:moveTo>
                <a:lnTo>
                  <a:pt x="183" y="36"/>
                </a:lnTo>
                <a:lnTo>
                  <a:pt x="183" y="36"/>
                </a:lnTo>
                <a:lnTo>
                  <a:pt x="187" y="38"/>
                </a:lnTo>
                <a:lnTo>
                  <a:pt x="187" y="36"/>
                </a:lnTo>
                <a:lnTo>
                  <a:pt x="187" y="36"/>
                </a:lnTo>
                <a:lnTo>
                  <a:pt x="185" y="36"/>
                </a:lnTo>
                <a:close/>
                <a:moveTo>
                  <a:pt x="267" y="160"/>
                </a:moveTo>
                <a:lnTo>
                  <a:pt x="267" y="160"/>
                </a:lnTo>
                <a:lnTo>
                  <a:pt x="267" y="160"/>
                </a:lnTo>
                <a:lnTo>
                  <a:pt x="267" y="160"/>
                </a:lnTo>
                <a:lnTo>
                  <a:pt x="269" y="162"/>
                </a:lnTo>
                <a:lnTo>
                  <a:pt x="269" y="162"/>
                </a:lnTo>
                <a:lnTo>
                  <a:pt x="269" y="162"/>
                </a:lnTo>
                <a:lnTo>
                  <a:pt x="269" y="160"/>
                </a:lnTo>
                <a:lnTo>
                  <a:pt x="269" y="158"/>
                </a:lnTo>
                <a:lnTo>
                  <a:pt x="269" y="158"/>
                </a:lnTo>
                <a:lnTo>
                  <a:pt x="267" y="158"/>
                </a:lnTo>
                <a:lnTo>
                  <a:pt x="267" y="160"/>
                </a:lnTo>
                <a:close/>
                <a:moveTo>
                  <a:pt x="183" y="63"/>
                </a:moveTo>
                <a:lnTo>
                  <a:pt x="185" y="63"/>
                </a:lnTo>
                <a:lnTo>
                  <a:pt x="187" y="65"/>
                </a:lnTo>
                <a:lnTo>
                  <a:pt x="189" y="65"/>
                </a:lnTo>
                <a:lnTo>
                  <a:pt x="189" y="65"/>
                </a:lnTo>
                <a:lnTo>
                  <a:pt x="187" y="63"/>
                </a:lnTo>
                <a:lnTo>
                  <a:pt x="185" y="63"/>
                </a:lnTo>
                <a:lnTo>
                  <a:pt x="183" y="63"/>
                </a:lnTo>
                <a:close/>
                <a:moveTo>
                  <a:pt x="71" y="86"/>
                </a:moveTo>
                <a:lnTo>
                  <a:pt x="75" y="88"/>
                </a:lnTo>
                <a:lnTo>
                  <a:pt x="75" y="88"/>
                </a:lnTo>
                <a:lnTo>
                  <a:pt x="77" y="86"/>
                </a:lnTo>
                <a:lnTo>
                  <a:pt x="75" y="86"/>
                </a:lnTo>
                <a:lnTo>
                  <a:pt x="73" y="86"/>
                </a:lnTo>
                <a:lnTo>
                  <a:pt x="71" y="86"/>
                </a:lnTo>
                <a:close/>
                <a:moveTo>
                  <a:pt x="40" y="202"/>
                </a:moveTo>
                <a:lnTo>
                  <a:pt x="42" y="204"/>
                </a:lnTo>
                <a:lnTo>
                  <a:pt x="44" y="204"/>
                </a:lnTo>
                <a:lnTo>
                  <a:pt x="46" y="204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close/>
                <a:moveTo>
                  <a:pt x="162" y="242"/>
                </a:moveTo>
                <a:lnTo>
                  <a:pt x="164" y="242"/>
                </a:lnTo>
                <a:lnTo>
                  <a:pt x="166" y="244"/>
                </a:lnTo>
                <a:lnTo>
                  <a:pt x="166" y="244"/>
                </a:lnTo>
                <a:lnTo>
                  <a:pt x="168" y="242"/>
                </a:lnTo>
                <a:lnTo>
                  <a:pt x="168" y="242"/>
                </a:lnTo>
                <a:lnTo>
                  <a:pt x="168" y="242"/>
                </a:lnTo>
                <a:lnTo>
                  <a:pt x="166" y="242"/>
                </a:lnTo>
                <a:lnTo>
                  <a:pt x="162" y="242"/>
                </a:lnTo>
                <a:close/>
                <a:moveTo>
                  <a:pt x="179" y="46"/>
                </a:moveTo>
                <a:lnTo>
                  <a:pt x="181" y="46"/>
                </a:lnTo>
                <a:lnTo>
                  <a:pt x="183" y="46"/>
                </a:lnTo>
                <a:lnTo>
                  <a:pt x="181" y="44"/>
                </a:lnTo>
                <a:lnTo>
                  <a:pt x="177" y="44"/>
                </a:lnTo>
                <a:lnTo>
                  <a:pt x="177" y="44"/>
                </a:lnTo>
                <a:lnTo>
                  <a:pt x="176" y="44"/>
                </a:lnTo>
                <a:lnTo>
                  <a:pt x="176" y="44"/>
                </a:lnTo>
                <a:lnTo>
                  <a:pt x="177" y="44"/>
                </a:lnTo>
                <a:lnTo>
                  <a:pt x="179" y="46"/>
                </a:lnTo>
                <a:close/>
                <a:moveTo>
                  <a:pt x="195" y="257"/>
                </a:moveTo>
                <a:lnTo>
                  <a:pt x="191" y="257"/>
                </a:lnTo>
                <a:lnTo>
                  <a:pt x="189" y="257"/>
                </a:lnTo>
                <a:lnTo>
                  <a:pt x="195" y="259"/>
                </a:lnTo>
                <a:lnTo>
                  <a:pt x="198" y="257"/>
                </a:lnTo>
                <a:lnTo>
                  <a:pt x="196" y="257"/>
                </a:lnTo>
                <a:lnTo>
                  <a:pt x="195" y="257"/>
                </a:lnTo>
                <a:lnTo>
                  <a:pt x="195" y="257"/>
                </a:lnTo>
                <a:close/>
                <a:moveTo>
                  <a:pt x="269" y="154"/>
                </a:moveTo>
                <a:lnTo>
                  <a:pt x="269" y="150"/>
                </a:lnTo>
                <a:lnTo>
                  <a:pt x="267" y="147"/>
                </a:lnTo>
                <a:lnTo>
                  <a:pt x="263" y="143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close/>
                <a:moveTo>
                  <a:pt x="37" y="210"/>
                </a:moveTo>
                <a:lnTo>
                  <a:pt x="35" y="210"/>
                </a:lnTo>
                <a:lnTo>
                  <a:pt x="33" y="211"/>
                </a:lnTo>
                <a:lnTo>
                  <a:pt x="35" y="211"/>
                </a:lnTo>
                <a:lnTo>
                  <a:pt x="38" y="213"/>
                </a:lnTo>
                <a:lnTo>
                  <a:pt x="44" y="213"/>
                </a:lnTo>
                <a:lnTo>
                  <a:pt x="37" y="210"/>
                </a:lnTo>
                <a:close/>
                <a:moveTo>
                  <a:pt x="256" y="152"/>
                </a:moveTo>
                <a:lnTo>
                  <a:pt x="257" y="156"/>
                </a:lnTo>
                <a:lnTo>
                  <a:pt x="259" y="160"/>
                </a:lnTo>
                <a:lnTo>
                  <a:pt x="259" y="164"/>
                </a:lnTo>
                <a:lnTo>
                  <a:pt x="259" y="164"/>
                </a:lnTo>
                <a:lnTo>
                  <a:pt x="261" y="164"/>
                </a:lnTo>
                <a:lnTo>
                  <a:pt x="261" y="164"/>
                </a:lnTo>
                <a:lnTo>
                  <a:pt x="259" y="158"/>
                </a:lnTo>
                <a:lnTo>
                  <a:pt x="257" y="154"/>
                </a:lnTo>
                <a:lnTo>
                  <a:pt x="256" y="152"/>
                </a:lnTo>
                <a:close/>
                <a:moveTo>
                  <a:pt x="35" y="215"/>
                </a:moveTo>
                <a:lnTo>
                  <a:pt x="37" y="217"/>
                </a:lnTo>
                <a:lnTo>
                  <a:pt x="38" y="219"/>
                </a:lnTo>
                <a:lnTo>
                  <a:pt x="40" y="219"/>
                </a:lnTo>
                <a:lnTo>
                  <a:pt x="42" y="219"/>
                </a:lnTo>
                <a:lnTo>
                  <a:pt x="44" y="219"/>
                </a:lnTo>
                <a:lnTo>
                  <a:pt x="40" y="217"/>
                </a:lnTo>
                <a:lnTo>
                  <a:pt x="37" y="215"/>
                </a:lnTo>
                <a:lnTo>
                  <a:pt x="35" y="215"/>
                </a:lnTo>
                <a:lnTo>
                  <a:pt x="35" y="215"/>
                </a:lnTo>
                <a:lnTo>
                  <a:pt x="35" y="215"/>
                </a:lnTo>
                <a:close/>
                <a:moveTo>
                  <a:pt x="162" y="59"/>
                </a:moveTo>
                <a:lnTo>
                  <a:pt x="170" y="63"/>
                </a:lnTo>
                <a:lnTo>
                  <a:pt x="179" y="65"/>
                </a:lnTo>
                <a:lnTo>
                  <a:pt x="177" y="65"/>
                </a:lnTo>
                <a:lnTo>
                  <a:pt x="177" y="63"/>
                </a:lnTo>
                <a:lnTo>
                  <a:pt x="172" y="61"/>
                </a:lnTo>
                <a:lnTo>
                  <a:pt x="164" y="59"/>
                </a:lnTo>
                <a:lnTo>
                  <a:pt x="164" y="59"/>
                </a:lnTo>
                <a:lnTo>
                  <a:pt x="162" y="59"/>
                </a:lnTo>
                <a:lnTo>
                  <a:pt x="162" y="59"/>
                </a:lnTo>
                <a:lnTo>
                  <a:pt x="162" y="59"/>
                </a:lnTo>
                <a:close/>
                <a:moveTo>
                  <a:pt x="256" y="143"/>
                </a:moveTo>
                <a:lnTo>
                  <a:pt x="259" y="150"/>
                </a:lnTo>
                <a:lnTo>
                  <a:pt x="263" y="160"/>
                </a:lnTo>
                <a:lnTo>
                  <a:pt x="261" y="150"/>
                </a:lnTo>
                <a:lnTo>
                  <a:pt x="257" y="141"/>
                </a:lnTo>
                <a:lnTo>
                  <a:pt x="257" y="141"/>
                </a:lnTo>
                <a:lnTo>
                  <a:pt x="257" y="141"/>
                </a:lnTo>
                <a:lnTo>
                  <a:pt x="256" y="143"/>
                </a:lnTo>
                <a:close/>
                <a:moveTo>
                  <a:pt x="42" y="72"/>
                </a:moveTo>
                <a:lnTo>
                  <a:pt x="35" y="76"/>
                </a:lnTo>
                <a:lnTo>
                  <a:pt x="33" y="78"/>
                </a:lnTo>
                <a:lnTo>
                  <a:pt x="33" y="78"/>
                </a:lnTo>
                <a:lnTo>
                  <a:pt x="38" y="76"/>
                </a:lnTo>
                <a:lnTo>
                  <a:pt x="46" y="74"/>
                </a:lnTo>
                <a:lnTo>
                  <a:pt x="46" y="72"/>
                </a:lnTo>
                <a:lnTo>
                  <a:pt x="44" y="72"/>
                </a:lnTo>
                <a:lnTo>
                  <a:pt x="42" y="72"/>
                </a:lnTo>
                <a:close/>
                <a:moveTo>
                  <a:pt x="151" y="232"/>
                </a:moveTo>
                <a:lnTo>
                  <a:pt x="155" y="234"/>
                </a:lnTo>
                <a:lnTo>
                  <a:pt x="156" y="236"/>
                </a:lnTo>
                <a:lnTo>
                  <a:pt x="160" y="234"/>
                </a:lnTo>
                <a:lnTo>
                  <a:pt x="166" y="232"/>
                </a:lnTo>
                <a:lnTo>
                  <a:pt x="151" y="232"/>
                </a:lnTo>
                <a:close/>
                <a:moveTo>
                  <a:pt x="54" y="78"/>
                </a:moveTo>
                <a:lnTo>
                  <a:pt x="52" y="76"/>
                </a:lnTo>
                <a:lnTo>
                  <a:pt x="52" y="76"/>
                </a:lnTo>
                <a:lnTo>
                  <a:pt x="44" y="78"/>
                </a:lnTo>
                <a:lnTo>
                  <a:pt x="37" y="82"/>
                </a:lnTo>
                <a:lnTo>
                  <a:pt x="37" y="84"/>
                </a:lnTo>
                <a:lnTo>
                  <a:pt x="37" y="84"/>
                </a:lnTo>
                <a:lnTo>
                  <a:pt x="44" y="80"/>
                </a:lnTo>
                <a:lnTo>
                  <a:pt x="54" y="78"/>
                </a:lnTo>
                <a:close/>
                <a:moveTo>
                  <a:pt x="168" y="51"/>
                </a:moveTo>
                <a:lnTo>
                  <a:pt x="168" y="51"/>
                </a:lnTo>
                <a:lnTo>
                  <a:pt x="166" y="53"/>
                </a:lnTo>
                <a:lnTo>
                  <a:pt x="166" y="53"/>
                </a:lnTo>
                <a:lnTo>
                  <a:pt x="177" y="57"/>
                </a:lnTo>
                <a:lnTo>
                  <a:pt x="189" y="59"/>
                </a:lnTo>
                <a:lnTo>
                  <a:pt x="177" y="55"/>
                </a:lnTo>
                <a:lnTo>
                  <a:pt x="168" y="51"/>
                </a:lnTo>
                <a:close/>
                <a:moveTo>
                  <a:pt x="40" y="208"/>
                </a:moveTo>
                <a:lnTo>
                  <a:pt x="42" y="210"/>
                </a:lnTo>
                <a:lnTo>
                  <a:pt x="46" y="211"/>
                </a:lnTo>
                <a:lnTo>
                  <a:pt x="50" y="213"/>
                </a:lnTo>
                <a:lnTo>
                  <a:pt x="52" y="215"/>
                </a:lnTo>
                <a:lnTo>
                  <a:pt x="56" y="215"/>
                </a:lnTo>
                <a:lnTo>
                  <a:pt x="59" y="215"/>
                </a:lnTo>
                <a:lnTo>
                  <a:pt x="50" y="210"/>
                </a:lnTo>
                <a:lnTo>
                  <a:pt x="42" y="206"/>
                </a:lnTo>
                <a:lnTo>
                  <a:pt x="40" y="208"/>
                </a:lnTo>
                <a:lnTo>
                  <a:pt x="40" y="208"/>
                </a:lnTo>
                <a:close/>
                <a:moveTo>
                  <a:pt x="179" y="74"/>
                </a:moveTo>
                <a:lnTo>
                  <a:pt x="172" y="71"/>
                </a:lnTo>
                <a:lnTo>
                  <a:pt x="162" y="65"/>
                </a:lnTo>
                <a:lnTo>
                  <a:pt x="160" y="65"/>
                </a:lnTo>
                <a:lnTo>
                  <a:pt x="158" y="65"/>
                </a:lnTo>
                <a:lnTo>
                  <a:pt x="156" y="65"/>
                </a:lnTo>
                <a:lnTo>
                  <a:pt x="155" y="67"/>
                </a:lnTo>
                <a:lnTo>
                  <a:pt x="168" y="71"/>
                </a:lnTo>
                <a:lnTo>
                  <a:pt x="179" y="74"/>
                </a:lnTo>
                <a:close/>
                <a:moveTo>
                  <a:pt x="195" y="240"/>
                </a:moveTo>
                <a:lnTo>
                  <a:pt x="170" y="244"/>
                </a:lnTo>
                <a:lnTo>
                  <a:pt x="174" y="246"/>
                </a:lnTo>
                <a:lnTo>
                  <a:pt x="176" y="246"/>
                </a:lnTo>
                <a:lnTo>
                  <a:pt x="177" y="246"/>
                </a:lnTo>
                <a:lnTo>
                  <a:pt x="187" y="244"/>
                </a:lnTo>
                <a:lnTo>
                  <a:pt x="196" y="242"/>
                </a:lnTo>
                <a:lnTo>
                  <a:pt x="196" y="238"/>
                </a:lnTo>
                <a:lnTo>
                  <a:pt x="196" y="238"/>
                </a:lnTo>
                <a:lnTo>
                  <a:pt x="195" y="240"/>
                </a:lnTo>
                <a:close/>
                <a:moveTo>
                  <a:pt x="242" y="133"/>
                </a:moveTo>
                <a:lnTo>
                  <a:pt x="254" y="158"/>
                </a:lnTo>
                <a:lnTo>
                  <a:pt x="254" y="158"/>
                </a:lnTo>
                <a:lnTo>
                  <a:pt x="254" y="160"/>
                </a:lnTo>
                <a:lnTo>
                  <a:pt x="256" y="160"/>
                </a:lnTo>
                <a:lnTo>
                  <a:pt x="256" y="158"/>
                </a:lnTo>
                <a:lnTo>
                  <a:pt x="252" y="147"/>
                </a:lnTo>
                <a:lnTo>
                  <a:pt x="246" y="135"/>
                </a:lnTo>
                <a:lnTo>
                  <a:pt x="244" y="135"/>
                </a:lnTo>
                <a:lnTo>
                  <a:pt x="242" y="133"/>
                </a:lnTo>
                <a:lnTo>
                  <a:pt x="242" y="133"/>
                </a:lnTo>
                <a:lnTo>
                  <a:pt x="242" y="133"/>
                </a:lnTo>
                <a:close/>
                <a:moveTo>
                  <a:pt x="50" y="202"/>
                </a:moveTo>
                <a:lnTo>
                  <a:pt x="56" y="206"/>
                </a:lnTo>
                <a:lnTo>
                  <a:pt x="61" y="210"/>
                </a:lnTo>
                <a:lnTo>
                  <a:pt x="67" y="213"/>
                </a:lnTo>
                <a:lnTo>
                  <a:pt x="69" y="213"/>
                </a:lnTo>
                <a:lnTo>
                  <a:pt x="73" y="213"/>
                </a:lnTo>
                <a:lnTo>
                  <a:pt x="77" y="211"/>
                </a:lnTo>
                <a:lnTo>
                  <a:pt x="65" y="208"/>
                </a:lnTo>
                <a:lnTo>
                  <a:pt x="54" y="204"/>
                </a:lnTo>
                <a:lnTo>
                  <a:pt x="54" y="202"/>
                </a:lnTo>
                <a:lnTo>
                  <a:pt x="52" y="202"/>
                </a:lnTo>
                <a:lnTo>
                  <a:pt x="50" y="202"/>
                </a:lnTo>
                <a:lnTo>
                  <a:pt x="50" y="202"/>
                </a:lnTo>
                <a:lnTo>
                  <a:pt x="50" y="202"/>
                </a:lnTo>
                <a:close/>
                <a:moveTo>
                  <a:pt x="57" y="82"/>
                </a:moveTo>
                <a:lnTo>
                  <a:pt x="40" y="88"/>
                </a:lnTo>
                <a:lnTo>
                  <a:pt x="40" y="90"/>
                </a:lnTo>
                <a:lnTo>
                  <a:pt x="42" y="93"/>
                </a:lnTo>
                <a:lnTo>
                  <a:pt x="61" y="82"/>
                </a:lnTo>
                <a:lnTo>
                  <a:pt x="59" y="80"/>
                </a:lnTo>
                <a:lnTo>
                  <a:pt x="57" y="82"/>
                </a:lnTo>
                <a:close/>
                <a:moveTo>
                  <a:pt x="193" y="248"/>
                </a:moveTo>
                <a:lnTo>
                  <a:pt x="183" y="250"/>
                </a:lnTo>
                <a:lnTo>
                  <a:pt x="176" y="251"/>
                </a:lnTo>
                <a:lnTo>
                  <a:pt x="177" y="253"/>
                </a:lnTo>
                <a:lnTo>
                  <a:pt x="179" y="253"/>
                </a:lnTo>
                <a:lnTo>
                  <a:pt x="189" y="253"/>
                </a:lnTo>
                <a:lnTo>
                  <a:pt x="196" y="253"/>
                </a:lnTo>
                <a:lnTo>
                  <a:pt x="196" y="246"/>
                </a:lnTo>
                <a:lnTo>
                  <a:pt x="193" y="248"/>
                </a:lnTo>
                <a:close/>
                <a:moveTo>
                  <a:pt x="71" y="86"/>
                </a:moveTo>
                <a:lnTo>
                  <a:pt x="61" y="90"/>
                </a:lnTo>
                <a:lnTo>
                  <a:pt x="54" y="93"/>
                </a:lnTo>
                <a:lnTo>
                  <a:pt x="44" y="97"/>
                </a:lnTo>
                <a:lnTo>
                  <a:pt x="48" y="103"/>
                </a:lnTo>
                <a:lnTo>
                  <a:pt x="59" y="95"/>
                </a:lnTo>
                <a:lnTo>
                  <a:pt x="71" y="90"/>
                </a:lnTo>
                <a:lnTo>
                  <a:pt x="73" y="90"/>
                </a:lnTo>
                <a:lnTo>
                  <a:pt x="71" y="88"/>
                </a:lnTo>
                <a:lnTo>
                  <a:pt x="71" y="86"/>
                </a:lnTo>
                <a:close/>
                <a:moveTo>
                  <a:pt x="50" y="185"/>
                </a:moveTo>
                <a:lnTo>
                  <a:pt x="46" y="190"/>
                </a:lnTo>
                <a:lnTo>
                  <a:pt x="42" y="196"/>
                </a:lnTo>
                <a:lnTo>
                  <a:pt x="52" y="200"/>
                </a:lnTo>
                <a:lnTo>
                  <a:pt x="61" y="202"/>
                </a:lnTo>
                <a:lnTo>
                  <a:pt x="69" y="206"/>
                </a:lnTo>
                <a:lnTo>
                  <a:pt x="71" y="206"/>
                </a:lnTo>
                <a:lnTo>
                  <a:pt x="71" y="206"/>
                </a:lnTo>
                <a:lnTo>
                  <a:pt x="69" y="206"/>
                </a:lnTo>
                <a:lnTo>
                  <a:pt x="69" y="206"/>
                </a:lnTo>
                <a:lnTo>
                  <a:pt x="61" y="200"/>
                </a:lnTo>
                <a:lnTo>
                  <a:pt x="56" y="194"/>
                </a:lnTo>
                <a:lnTo>
                  <a:pt x="50" y="189"/>
                </a:lnTo>
                <a:lnTo>
                  <a:pt x="50" y="187"/>
                </a:lnTo>
                <a:lnTo>
                  <a:pt x="50" y="185"/>
                </a:lnTo>
                <a:close/>
                <a:moveTo>
                  <a:pt x="227" y="126"/>
                </a:moveTo>
                <a:lnTo>
                  <a:pt x="235" y="145"/>
                </a:lnTo>
                <a:lnTo>
                  <a:pt x="244" y="164"/>
                </a:lnTo>
                <a:lnTo>
                  <a:pt x="240" y="147"/>
                </a:lnTo>
                <a:lnTo>
                  <a:pt x="235" y="130"/>
                </a:lnTo>
                <a:lnTo>
                  <a:pt x="227" y="126"/>
                </a:lnTo>
                <a:lnTo>
                  <a:pt x="227" y="126"/>
                </a:lnTo>
                <a:lnTo>
                  <a:pt x="227" y="126"/>
                </a:lnTo>
                <a:lnTo>
                  <a:pt x="225" y="126"/>
                </a:lnTo>
                <a:lnTo>
                  <a:pt x="227" y="126"/>
                </a:lnTo>
                <a:close/>
                <a:moveTo>
                  <a:pt x="195" y="229"/>
                </a:moveTo>
                <a:lnTo>
                  <a:pt x="162" y="238"/>
                </a:lnTo>
                <a:lnTo>
                  <a:pt x="181" y="238"/>
                </a:lnTo>
                <a:lnTo>
                  <a:pt x="198" y="234"/>
                </a:lnTo>
                <a:lnTo>
                  <a:pt x="198" y="232"/>
                </a:lnTo>
                <a:lnTo>
                  <a:pt x="200" y="229"/>
                </a:lnTo>
                <a:lnTo>
                  <a:pt x="196" y="229"/>
                </a:lnTo>
                <a:lnTo>
                  <a:pt x="195" y="229"/>
                </a:lnTo>
                <a:close/>
                <a:moveTo>
                  <a:pt x="50" y="185"/>
                </a:moveTo>
                <a:lnTo>
                  <a:pt x="52" y="185"/>
                </a:lnTo>
                <a:lnTo>
                  <a:pt x="54" y="185"/>
                </a:lnTo>
                <a:lnTo>
                  <a:pt x="61" y="187"/>
                </a:lnTo>
                <a:lnTo>
                  <a:pt x="71" y="189"/>
                </a:lnTo>
                <a:lnTo>
                  <a:pt x="69" y="187"/>
                </a:lnTo>
                <a:lnTo>
                  <a:pt x="67" y="185"/>
                </a:lnTo>
                <a:lnTo>
                  <a:pt x="67" y="183"/>
                </a:lnTo>
                <a:lnTo>
                  <a:pt x="67" y="181"/>
                </a:lnTo>
                <a:lnTo>
                  <a:pt x="69" y="181"/>
                </a:lnTo>
                <a:lnTo>
                  <a:pt x="78" y="185"/>
                </a:lnTo>
                <a:lnTo>
                  <a:pt x="88" y="187"/>
                </a:lnTo>
                <a:lnTo>
                  <a:pt x="88" y="185"/>
                </a:lnTo>
                <a:lnTo>
                  <a:pt x="90" y="183"/>
                </a:lnTo>
                <a:lnTo>
                  <a:pt x="92" y="181"/>
                </a:lnTo>
                <a:lnTo>
                  <a:pt x="94" y="181"/>
                </a:lnTo>
                <a:lnTo>
                  <a:pt x="96" y="181"/>
                </a:lnTo>
                <a:lnTo>
                  <a:pt x="97" y="179"/>
                </a:lnTo>
                <a:lnTo>
                  <a:pt x="99" y="179"/>
                </a:lnTo>
                <a:lnTo>
                  <a:pt x="99" y="175"/>
                </a:lnTo>
                <a:lnTo>
                  <a:pt x="99" y="173"/>
                </a:lnTo>
                <a:lnTo>
                  <a:pt x="99" y="171"/>
                </a:lnTo>
                <a:lnTo>
                  <a:pt x="101" y="170"/>
                </a:lnTo>
                <a:lnTo>
                  <a:pt x="103" y="170"/>
                </a:lnTo>
                <a:lnTo>
                  <a:pt x="103" y="170"/>
                </a:lnTo>
                <a:lnTo>
                  <a:pt x="105" y="171"/>
                </a:lnTo>
                <a:lnTo>
                  <a:pt x="101" y="171"/>
                </a:lnTo>
                <a:lnTo>
                  <a:pt x="103" y="175"/>
                </a:lnTo>
                <a:lnTo>
                  <a:pt x="103" y="177"/>
                </a:lnTo>
                <a:lnTo>
                  <a:pt x="101" y="179"/>
                </a:lnTo>
                <a:lnTo>
                  <a:pt x="99" y="181"/>
                </a:lnTo>
                <a:lnTo>
                  <a:pt x="96" y="183"/>
                </a:lnTo>
                <a:lnTo>
                  <a:pt x="94" y="185"/>
                </a:lnTo>
                <a:lnTo>
                  <a:pt x="92" y="185"/>
                </a:lnTo>
                <a:lnTo>
                  <a:pt x="92" y="187"/>
                </a:lnTo>
                <a:lnTo>
                  <a:pt x="92" y="187"/>
                </a:lnTo>
                <a:lnTo>
                  <a:pt x="92" y="189"/>
                </a:lnTo>
                <a:lnTo>
                  <a:pt x="92" y="190"/>
                </a:lnTo>
                <a:lnTo>
                  <a:pt x="90" y="190"/>
                </a:lnTo>
                <a:lnTo>
                  <a:pt x="86" y="189"/>
                </a:lnTo>
                <a:lnTo>
                  <a:pt x="80" y="189"/>
                </a:lnTo>
                <a:lnTo>
                  <a:pt x="75" y="187"/>
                </a:lnTo>
                <a:lnTo>
                  <a:pt x="80" y="190"/>
                </a:lnTo>
                <a:lnTo>
                  <a:pt x="86" y="194"/>
                </a:lnTo>
                <a:lnTo>
                  <a:pt x="88" y="196"/>
                </a:lnTo>
                <a:lnTo>
                  <a:pt x="86" y="196"/>
                </a:lnTo>
                <a:lnTo>
                  <a:pt x="86" y="198"/>
                </a:lnTo>
                <a:lnTo>
                  <a:pt x="78" y="194"/>
                </a:lnTo>
                <a:lnTo>
                  <a:pt x="71" y="192"/>
                </a:lnTo>
                <a:lnTo>
                  <a:pt x="63" y="189"/>
                </a:lnTo>
                <a:lnTo>
                  <a:pt x="61" y="189"/>
                </a:lnTo>
                <a:lnTo>
                  <a:pt x="57" y="189"/>
                </a:lnTo>
                <a:lnTo>
                  <a:pt x="56" y="190"/>
                </a:lnTo>
                <a:lnTo>
                  <a:pt x="69" y="200"/>
                </a:lnTo>
                <a:lnTo>
                  <a:pt x="82" y="211"/>
                </a:lnTo>
                <a:lnTo>
                  <a:pt x="97" y="208"/>
                </a:lnTo>
                <a:lnTo>
                  <a:pt x="115" y="204"/>
                </a:lnTo>
                <a:lnTo>
                  <a:pt x="117" y="204"/>
                </a:lnTo>
                <a:lnTo>
                  <a:pt x="118" y="206"/>
                </a:lnTo>
                <a:lnTo>
                  <a:pt x="118" y="206"/>
                </a:lnTo>
                <a:lnTo>
                  <a:pt x="118" y="208"/>
                </a:lnTo>
                <a:lnTo>
                  <a:pt x="120" y="210"/>
                </a:lnTo>
                <a:lnTo>
                  <a:pt x="122" y="210"/>
                </a:lnTo>
                <a:lnTo>
                  <a:pt x="132" y="217"/>
                </a:lnTo>
                <a:lnTo>
                  <a:pt x="141" y="225"/>
                </a:lnTo>
                <a:lnTo>
                  <a:pt x="143" y="227"/>
                </a:lnTo>
                <a:lnTo>
                  <a:pt x="145" y="225"/>
                </a:lnTo>
                <a:lnTo>
                  <a:pt x="147" y="225"/>
                </a:lnTo>
                <a:lnTo>
                  <a:pt x="158" y="219"/>
                </a:lnTo>
                <a:lnTo>
                  <a:pt x="170" y="215"/>
                </a:lnTo>
                <a:lnTo>
                  <a:pt x="162" y="215"/>
                </a:lnTo>
                <a:lnTo>
                  <a:pt x="155" y="215"/>
                </a:lnTo>
                <a:lnTo>
                  <a:pt x="149" y="213"/>
                </a:lnTo>
                <a:lnTo>
                  <a:pt x="147" y="211"/>
                </a:lnTo>
                <a:lnTo>
                  <a:pt x="147" y="210"/>
                </a:lnTo>
                <a:lnTo>
                  <a:pt x="149" y="208"/>
                </a:lnTo>
                <a:lnTo>
                  <a:pt x="151" y="206"/>
                </a:lnTo>
                <a:lnTo>
                  <a:pt x="158" y="204"/>
                </a:lnTo>
                <a:lnTo>
                  <a:pt x="166" y="202"/>
                </a:lnTo>
                <a:lnTo>
                  <a:pt x="176" y="198"/>
                </a:lnTo>
                <a:lnTo>
                  <a:pt x="170" y="198"/>
                </a:lnTo>
                <a:lnTo>
                  <a:pt x="166" y="198"/>
                </a:lnTo>
                <a:lnTo>
                  <a:pt x="164" y="196"/>
                </a:lnTo>
                <a:lnTo>
                  <a:pt x="162" y="194"/>
                </a:lnTo>
                <a:lnTo>
                  <a:pt x="164" y="192"/>
                </a:lnTo>
                <a:lnTo>
                  <a:pt x="166" y="190"/>
                </a:lnTo>
                <a:lnTo>
                  <a:pt x="168" y="189"/>
                </a:lnTo>
                <a:lnTo>
                  <a:pt x="170" y="189"/>
                </a:lnTo>
                <a:lnTo>
                  <a:pt x="172" y="187"/>
                </a:lnTo>
                <a:lnTo>
                  <a:pt x="172" y="185"/>
                </a:lnTo>
                <a:lnTo>
                  <a:pt x="166" y="181"/>
                </a:lnTo>
                <a:lnTo>
                  <a:pt x="160" y="177"/>
                </a:lnTo>
                <a:lnTo>
                  <a:pt x="160" y="175"/>
                </a:lnTo>
                <a:lnTo>
                  <a:pt x="162" y="175"/>
                </a:lnTo>
                <a:lnTo>
                  <a:pt x="164" y="173"/>
                </a:lnTo>
                <a:lnTo>
                  <a:pt x="166" y="173"/>
                </a:lnTo>
                <a:lnTo>
                  <a:pt x="164" y="175"/>
                </a:lnTo>
                <a:lnTo>
                  <a:pt x="164" y="175"/>
                </a:lnTo>
                <a:lnTo>
                  <a:pt x="164" y="177"/>
                </a:lnTo>
                <a:lnTo>
                  <a:pt x="168" y="179"/>
                </a:lnTo>
                <a:lnTo>
                  <a:pt x="172" y="183"/>
                </a:lnTo>
                <a:lnTo>
                  <a:pt x="176" y="187"/>
                </a:lnTo>
                <a:lnTo>
                  <a:pt x="172" y="189"/>
                </a:lnTo>
                <a:lnTo>
                  <a:pt x="170" y="192"/>
                </a:lnTo>
                <a:lnTo>
                  <a:pt x="166" y="194"/>
                </a:lnTo>
                <a:lnTo>
                  <a:pt x="170" y="194"/>
                </a:lnTo>
                <a:lnTo>
                  <a:pt x="174" y="196"/>
                </a:lnTo>
                <a:lnTo>
                  <a:pt x="177" y="196"/>
                </a:lnTo>
                <a:lnTo>
                  <a:pt x="179" y="194"/>
                </a:lnTo>
                <a:lnTo>
                  <a:pt x="183" y="194"/>
                </a:lnTo>
                <a:lnTo>
                  <a:pt x="185" y="196"/>
                </a:lnTo>
                <a:lnTo>
                  <a:pt x="185" y="198"/>
                </a:lnTo>
                <a:lnTo>
                  <a:pt x="185" y="198"/>
                </a:lnTo>
                <a:lnTo>
                  <a:pt x="168" y="204"/>
                </a:lnTo>
                <a:lnTo>
                  <a:pt x="153" y="210"/>
                </a:lnTo>
                <a:lnTo>
                  <a:pt x="153" y="210"/>
                </a:lnTo>
                <a:lnTo>
                  <a:pt x="151" y="210"/>
                </a:lnTo>
                <a:lnTo>
                  <a:pt x="151" y="211"/>
                </a:lnTo>
                <a:lnTo>
                  <a:pt x="153" y="211"/>
                </a:lnTo>
                <a:lnTo>
                  <a:pt x="168" y="213"/>
                </a:lnTo>
                <a:lnTo>
                  <a:pt x="183" y="211"/>
                </a:lnTo>
                <a:lnTo>
                  <a:pt x="196" y="208"/>
                </a:lnTo>
                <a:lnTo>
                  <a:pt x="198" y="210"/>
                </a:lnTo>
                <a:lnTo>
                  <a:pt x="198" y="211"/>
                </a:lnTo>
                <a:lnTo>
                  <a:pt x="198" y="211"/>
                </a:lnTo>
                <a:lnTo>
                  <a:pt x="172" y="219"/>
                </a:lnTo>
                <a:lnTo>
                  <a:pt x="147" y="227"/>
                </a:lnTo>
                <a:lnTo>
                  <a:pt x="149" y="229"/>
                </a:lnTo>
                <a:lnTo>
                  <a:pt x="151" y="229"/>
                </a:lnTo>
                <a:lnTo>
                  <a:pt x="156" y="229"/>
                </a:lnTo>
                <a:lnTo>
                  <a:pt x="164" y="229"/>
                </a:lnTo>
                <a:lnTo>
                  <a:pt x="172" y="229"/>
                </a:lnTo>
                <a:lnTo>
                  <a:pt x="185" y="227"/>
                </a:lnTo>
                <a:lnTo>
                  <a:pt x="200" y="225"/>
                </a:lnTo>
                <a:lnTo>
                  <a:pt x="204" y="208"/>
                </a:lnTo>
                <a:lnTo>
                  <a:pt x="204" y="189"/>
                </a:lnTo>
                <a:lnTo>
                  <a:pt x="206" y="189"/>
                </a:lnTo>
                <a:lnTo>
                  <a:pt x="208" y="187"/>
                </a:lnTo>
                <a:lnTo>
                  <a:pt x="208" y="185"/>
                </a:lnTo>
                <a:lnTo>
                  <a:pt x="252" y="168"/>
                </a:lnTo>
                <a:lnTo>
                  <a:pt x="252" y="168"/>
                </a:lnTo>
                <a:lnTo>
                  <a:pt x="254" y="168"/>
                </a:lnTo>
                <a:lnTo>
                  <a:pt x="254" y="166"/>
                </a:lnTo>
                <a:lnTo>
                  <a:pt x="254" y="166"/>
                </a:lnTo>
                <a:lnTo>
                  <a:pt x="248" y="156"/>
                </a:lnTo>
                <a:lnTo>
                  <a:pt x="244" y="145"/>
                </a:lnTo>
                <a:lnTo>
                  <a:pt x="244" y="145"/>
                </a:lnTo>
                <a:lnTo>
                  <a:pt x="244" y="145"/>
                </a:lnTo>
                <a:lnTo>
                  <a:pt x="244" y="147"/>
                </a:lnTo>
                <a:lnTo>
                  <a:pt x="244" y="149"/>
                </a:lnTo>
                <a:lnTo>
                  <a:pt x="246" y="152"/>
                </a:lnTo>
                <a:lnTo>
                  <a:pt x="246" y="154"/>
                </a:lnTo>
                <a:lnTo>
                  <a:pt x="246" y="158"/>
                </a:lnTo>
                <a:lnTo>
                  <a:pt x="248" y="162"/>
                </a:lnTo>
                <a:lnTo>
                  <a:pt x="246" y="166"/>
                </a:lnTo>
                <a:lnTo>
                  <a:pt x="246" y="168"/>
                </a:lnTo>
                <a:lnTo>
                  <a:pt x="244" y="168"/>
                </a:lnTo>
                <a:lnTo>
                  <a:pt x="242" y="166"/>
                </a:lnTo>
                <a:lnTo>
                  <a:pt x="238" y="158"/>
                </a:lnTo>
                <a:lnTo>
                  <a:pt x="233" y="149"/>
                </a:lnTo>
                <a:lnTo>
                  <a:pt x="229" y="139"/>
                </a:lnTo>
                <a:lnTo>
                  <a:pt x="229" y="145"/>
                </a:lnTo>
                <a:lnTo>
                  <a:pt x="231" y="150"/>
                </a:lnTo>
                <a:lnTo>
                  <a:pt x="231" y="154"/>
                </a:lnTo>
                <a:lnTo>
                  <a:pt x="231" y="156"/>
                </a:lnTo>
                <a:lnTo>
                  <a:pt x="229" y="158"/>
                </a:lnTo>
                <a:lnTo>
                  <a:pt x="227" y="160"/>
                </a:lnTo>
                <a:lnTo>
                  <a:pt x="225" y="158"/>
                </a:lnTo>
                <a:lnTo>
                  <a:pt x="223" y="158"/>
                </a:lnTo>
                <a:lnTo>
                  <a:pt x="217" y="149"/>
                </a:lnTo>
                <a:lnTo>
                  <a:pt x="214" y="139"/>
                </a:lnTo>
                <a:lnTo>
                  <a:pt x="214" y="141"/>
                </a:lnTo>
                <a:lnTo>
                  <a:pt x="214" y="145"/>
                </a:lnTo>
                <a:lnTo>
                  <a:pt x="214" y="149"/>
                </a:lnTo>
                <a:lnTo>
                  <a:pt x="214" y="150"/>
                </a:lnTo>
                <a:lnTo>
                  <a:pt x="212" y="150"/>
                </a:lnTo>
                <a:lnTo>
                  <a:pt x="208" y="149"/>
                </a:lnTo>
                <a:lnTo>
                  <a:pt x="206" y="147"/>
                </a:lnTo>
                <a:lnTo>
                  <a:pt x="202" y="145"/>
                </a:lnTo>
                <a:lnTo>
                  <a:pt x="193" y="147"/>
                </a:lnTo>
                <a:lnTo>
                  <a:pt x="181" y="150"/>
                </a:lnTo>
                <a:lnTo>
                  <a:pt x="189" y="145"/>
                </a:lnTo>
                <a:lnTo>
                  <a:pt x="196" y="143"/>
                </a:lnTo>
                <a:lnTo>
                  <a:pt x="204" y="141"/>
                </a:lnTo>
                <a:lnTo>
                  <a:pt x="206" y="143"/>
                </a:lnTo>
                <a:lnTo>
                  <a:pt x="208" y="145"/>
                </a:lnTo>
                <a:lnTo>
                  <a:pt x="208" y="145"/>
                </a:lnTo>
                <a:lnTo>
                  <a:pt x="210" y="147"/>
                </a:lnTo>
                <a:lnTo>
                  <a:pt x="212" y="147"/>
                </a:lnTo>
                <a:lnTo>
                  <a:pt x="210" y="141"/>
                </a:lnTo>
                <a:lnTo>
                  <a:pt x="210" y="135"/>
                </a:lnTo>
                <a:lnTo>
                  <a:pt x="210" y="133"/>
                </a:lnTo>
                <a:lnTo>
                  <a:pt x="210" y="131"/>
                </a:lnTo>
                <a:lnTo>
                  <a:pt x="210" y="130"/>
                </a:lnTo>
                <a:lnTo>
                  <a:pt x="212" y="130"/>
                </a:lnTo>
                <a:lnTo>
                  <a:pt x="214" y="131"/>
                </a:lnTo>
                <a:lnTo>
                  <a:pt x="214" y="133"/>
                </a:lnTo>
                <a:lnTo>
                  <a:pt x="219" y="145"/>
                </a:lnTo>
                <a:lnTo>
                  <a:pt x="227" y="156"/>
                </a:lnTo>
                <a:lnTo>
                  <a:pt x="225" y="139"/>
                </a:lnTo>
                <a:lnTo>
                  <a:pt x="219" y="124"/>
                </a:lnTo>
                <a:lnTo>
                  <a:pt x="216" y="120"/>
                </a:lnTo>
                <a:lnTo>
                  <a:pt x="210" y="118"/>
                </a:lnTo>
                <a:lnTo>
                  <a:pt x="204" y="116"/>
                </a:lnTo>
                <a:lnTo>
                  <a:pt x="202" y="114"/>
                </a:lnTo>
                <a:lnTo>
                  <a:pt x="198" y="112"/>
                </a:lnTo>
                <a:lnTo>
                  <a:pt x="195" y="112"/>
                </a:lnTo>
                <a:lnTo>
                  <a:pt x="193" y="111"/>
                </a:lnTo>
                <a:lnTo>
                  <a:pt x="191" y="109"/>
                </a:lnTo>
                <a:lnTo>
                  <a:pt x="191" y="105"/>
                </a:lnTo>
                <a:lnTo>
                  <a:pt x="191" y="103"/>
                </a:lnTo>
                <a:lnTo>
                  <a:pt x="193" y="101"/>
                </a:lnTo>
                <a:lnTo>
                  <a:pt x="193" y="97"/>
                </a:lnTo>
                <a:lnTo>
                  <a:pt x="193" y="88"/>
                </a:lnTo>
                <a:lnTo>
                  <a:pt x="193" y="80"/>
                </a:lnTo>
                <a:lnTo>
                  <a:pt x="191" y="72"/>
                </a:lnTo>
                <a:lnTo>
                  <a:pt x="168" y="65"/>
                </a:lnTo>
                <a:lnTo>
                  <a:pt x="179" y="71"/>
                </a:lnTo>
                <a:lnTo>
                  <a:pt x="191" y="76"/>
                </a:lnTo>
                <a:lnTo>
                  <a:pt x="191" y="78"/>
                </a:lnTo>
                <a:lnTo>
                  <a:pt x="191" y="80"/>
                </a:lnTo>
                <a:lnTo>
                  <a:pt x="189" y="80"/>
                </a:lnTo>
                <a:lnTo>
                  <a:pt x="174" y="76"/>
                </a:lnTo>
                <a:lnTo>
                  <a:pt x="160" y="72"/>
                </a:lnTo>
                <a:lnTo>
                  <a:pt x="168" y="76"/>
                </a:lnTo>
                <a:lnTo>
                  <a:pt x="176" y="84"/>
                </a:lnTo>
                <a:lnTo>
                  <a:pt x="176" y="84"/>
                </a:lnTo>
                <a:lnTo>
                  <a:pt x="177" y="86"/>
                </a:lnTo>
                <a:lnTo>
                  <a:pt x="177" y="86"/>
                </a:lnTo>
                <a:lnTo>
                  <a:pt x="174" y="88"/>
                </a:lnTo>
                <a:lnTo>
                  <a:pt x="170" y="88"/>
                </a:lnTo>
                <a:lnTo>
                  <a:pt x="166" y="88"/>
                </a:lnTo>
                <a:lnTo>
                  <a:pt x="168" y="90"/>
                </a:lnTo>
                <a:lnTo>
                  <a:pt x="168" y="91"/>
                </a:lnTo>
                <a:lnTo>
                  <a:pt x="168" y="93"/>
                </a:lnTo>
                <a:lnTo>
                  <a:pt x="168" y="93"/>
                </a:lnTo>
                <a:lnTo>
                  <a:pt x="166" y="95"/>
                </a:lnTo>
                <a:lnTo>
                  <a:pt x="164" y="97"/>
                </a:lnTo>
                <a:lnTo>
                  <a:pt x="164" y="99"/>
                </a:lnTo>
                <a:lnTo>
                  <a:pt x="164" y="101"/>
                </a:lnTo>
                <a:lnTo>
                  <a:pt x="164" y="103"/>
                </a:lnTo>
                <a:lnTo>
                  <a:pt x="162" y="103"/>
                </a:lnTo>
                <a:lnTo>
                  <a:pt x="162" y="103"/>
                </a:lnTo>
                <a:lnTo>
                  <a:pt x="160" y="101"/>
                </a:lnTo>
                <a:lnTo>
                  <a:pt x="160" y="99"/>
                </a:lnTo>
                <a:lnTo>
                  <a:pt x="160" y="97"/>
                </a:lnTo>
                <a:lnTo>
                  <a:pt x="162" y="95"/>
                </a:lnTo>
                <a:lnTo>
                  <a:pt x="164" y="93"/>
                </a:lnTo>
                <a:lnTo>
                  <a:pt x="166" y="93"/>
                </a:lnTo>
                <a:lnTo>
                  <a:pt x="166" y="91"/>
                </a:lnTo>
                <a:lnTo>
                  <a:pt x="160" y="88"/>
                </a:lnTo>
                <a:lnTo>
                  <a:pt x="155" y="84"/>
                </a:lnTo>
                <a:lnTo>
                  <a:pt x="153" y="84"/>
                </a:lnTo>
                <a:lnTo>
                  <a:pt x="153" y="82"/>
                </a:lnTo>
                <a:lnTo>
                  <a:pt x="155" y="80"/>
                </a:lnTo>
                <a:lnTo>
                  <a:pt x="160" y="82"/>
                </a:lnTo>
                <a:lnTo>
                  <a:pt x="166" y="84"/>
                </a:lnTo>
                <a:lnTo>
                  <a:pt x="174" y="86"/>
                </a:lnTo>
                <a:lnTo>
                  <a:pt x="172" y="82"/>
                </a:lnTo>
                <a:lnTo>
                  <a:pt x="170" y="80"/>
                </a:lnTo>
                <a:lnTo>
                  <a:pt x="160" y="76"/>
                </a:lnTo>
                <a:lnTo>
                  <a:pt x="153" y="72"/>
                </a:lnTo>
                <a:lnTo>
                  <a:pt x="151" y="72"/>
                </a:lnTo>
                <a:lnTo>
                  <a:pt x="149" y="72"/>
                </a:lnTo>
                <a:lnTo>
                  <a:pt x="147" y="74"/>
                </a:lnTo>
                <a:lnTo>
                  <a:pt x="147" y="76"/>
                </a:lnTo>
                <a:lnTo>
                  <a:pt x="147" y="76"/>
                </a:lnTo>
                <a:lnTo>
                  <a:pt x="145" y="74"/>
                </a:lnTo>
                <a:lnTo>
                  <a:pt x="145" y="78"/>
                </a:lnTo>
                <a:lnTo>
                  <a:pt x="143" y="80"/>
                </a:lnTo>
                <a:lnTo>
                  <a:pt x="139" y="82"/>
                </a:lnTo>
                <a:lnTo>
                  <a:pt x="137" y="86"/>
                </a:lnTo>
                <a:lnTo>
                  <a:pt x="136" y="86"/>
                </a:lnTo>
                <a:lnTo>
                  <a:pt x="136" y="88"/>
                </a:lnTo>
                <a:lnTo>
                  <a:pt x="136" y="88"/>
                </a:lnTo>
                <a:lnTo>
                  <a:pt x="136" y="90"/>
                </a:lnTo>
                <a:lnTo>
                  <a:pt x="134" y="88"/>
                </a:lnTo>
                <a:lnTo>
                  <a:pt x="134" y="88"/>
                </a:lnTo>
                <a:lnTo>
                  <a:pt x="134" y="88"/>
                </a:lnTo>
                <a:lnTo>
                  <a:pt x="134" y="90"/>
                </a:lnTo>
                <a:lnTo>
                  <a:pt x="130" y="95"/>
                </a:lnTo>
                <a:lnTo>
                  <a:pt x="124" y="99"/>
                </a:lnTo>
                <a:lnTo>
                  <a:pt x="118" y="103"/>
                </a:lnTo>
                <a:lnTo>
                  <a:pt x="118" y="103"/>
                </a:lnTo>
                <a:lnTo>
                  <a:pt x="117" y="103"/>
                </a:lnTo>
                <a:lnTo>
                  <a:pt x="80" y="88"/>
                </a:lnTo>
                <a:lnTo>
                  <a:pt x="77" y="90"/>
                </a:lnTo>
                <a:lnTo>
                  <a:pt x="71" y="93"/>
                </a:lnTo>
                <a:lnTo>
                  <a:pt x="77" y="93"/>
                </a:lnTo>
                <a:lnTo>
                  <a:pt x="80" y="91"/>
                </a:lnTo>
                <a:lnTo>
                  <a:pt x="82" y="93"/>
                </a:lnTo>
                <a:lnTo>
                  <a:pt x="80" y="97"/>
                </a:lnTo>
                <a:lnTo>
                  <a:pt x="77" y="101"/>
                </a:lnTo>
                <a:lnTo>
                  <a:pt x="75" y="103"/>
                </a:lnTo>
                <a:lnTo>
                  <a:pt x="78" y="103"/>
                </a:lnTo>
                <a:lnTo>
                  <a:pt x="82" y="101"/>
                </a:lnTo>
                <a:lnTo>
                  <a:pt x="88" y="103"/>
                </a:lnTo>
                <a:lnTo>
                  <a:pt x="86" y="105"/>
                </a:lnTo>
                <a:lnTo>
                  <a:pt x="84" y="107"/>
                </a:lnTo>
                <a:lnTo>
                  <a:pt x="86" y="107"/>
                </a:lnTo>
                <a:lnTo>
                  <a:pt x="88" y="107"/>
                </a:lnTo>
                <a:lnTo>
                  <a:pt x="90" y="107"/>
                </a:lnTo>
                <a:lnTo>
                  <a:pt x="92" y="109"/>
                </a:lnTo>
                <a:lnTo>
                  <a:pt x="92" y="109"/>
                </a:lnTo>
                <a:lnTo>
                  <a:pt x="92" y="111"/>
                </a:lnTo>
                <a:lnTo>
                  <a:pt x="94" y="112"/>
                </a:lnTo>
                <a:lnTo>
                  <a:pt x="94" y="114"/>
                </a:lnTo>
                <a:lnTo>
                  <a:pt x="94" y="116"/>
                </a:lnTo>
                <a:lnTo>
                  <a:pt x="92" y="114"/>
                </a:lnTo>
                <a:lnTo>
                  <a:pt x="90" y="112"/>
                </a:lnTo>
                <a:lnTo>
                  <a:pt x="90" y="111"/>
                </a:lnTo>
                <a:lnTo>
                  <a:pt x="84" y="111"/>
                </a:lnTo>
                <a:lnTo>
                  <a:pt x="80" y="112"/>
                </a:lnTo>
                <a:lnTo>
                  <a:pt x="78" y="111"/>
                </a:lnTo>
                <a:lnTo>
                  <a:pt x="78" y="111"/>
                </a:lnTo>
                <a:lnTo>
                  <a:pt x="78" y="109"/>
                </a:lnTo>
                <a:lnTo>
                  <a:pt x="80" y="107"/>
                </a:lnTo>
                <a:lnTo>
                  <a:pt x="82" y="105"/>
                </a:lnTo>
                <a:lnTo>
                  <a:pt x="75" y="107"/>
                </a:lnTo>
                <a:lnTo>
                  <a:pt x="69" y="109"/>
                </a:lnTo>
                <a:lnTo>
                  <a:pt x="67" y="109"/>
                </a:lnTo>
                <a:lnTo>
                  <a:pt x="65" y="109"/>
                </a:lnTo>
                <a:lnTo>
                  <a:pt x="65" y="109"/>
                </a:lnTo>
                <a:lnTo>
                  <a:pt x="65" y="109"/>
                </a:lnTo>
                <a:lnTo>
                  <a:pt x="67" y="105"/>
                </a:lnTo>
                <a:lnTo>
                  <a:pt x="71" y="101"/>
                </a:lnTo>
                <a:lnTo>
                  <a:pt x="75" y="99"/>
                </a:lnTo>
                <a:lnTo>
                  <a:pt x="78" y="95"/>
                </a:lnTo>
                <a:lnTo>
                  <a:pt x="67" y="97"/>
                </a:lnTo>
                <a:lnTo>
                  <a:pt x="59" y="101"/>
                </a:lnTo>
                <a:lnTo>
                  <a:pt x="50" y="107"/>
                </a:lnTo>
                <a:lnTo>
                  <a:pt x="61" y="124"/>
                </a:lnTo>
                <a:lnTo>
                  <a:pt x="65" y="131"/>
                </a:lnTo>
                <a:lnTo>
                  <a:pt x="69" y="139"/>
                </a:lnTo>
                <a:lnTo>
                  <a:pt x="73" y="147"/>
                </a:lnTo>
                <a:lnTo>
                  <a:pt x="75" y="147"/>
                </a:lnTo>
                <a:lnTo>
                  <a:pt x="77" y="147"/>
                </a:lnTo>
                <a:lnTo>
                  <a:pt x="77" y="149"/>
                </a:lnTo>
                <a:lnTo>
                  <a:pt x="75" y="149"/>
                </a:lnTo>
                <a:lnTo>
                  <a:pt x="73" y="150"/>
                </a:lnTo>
                <a:lnTo>
                  <a:pt x="73" y="152"/>
                </a:lnTo>
                <a:lnTo>
                  <a:pt x="73" y="156"/>
                </a:lnTo>
                <a:lnTo>
                  <a:pt x="73" y="158"/>
                </a:lnTo>
                <a:lnTo>
                  <a:pt x="69" y="164"/>
                </a:lnTo>
                <a:lnTo>
                  <a:pt x="65" y="166"/>
                </a:lnTo>
                <a:lnTo>
                  <a:pt x="59" y="170"/>
                </a:lnTo>
                <a:lnTo>
                  <a:pt x="56" y="175"/>
                </a:lnTo>
                <a:lnTo>
                  <a:pt x="54" y="181"/>
                </a:lnTo>
                <a:lnTo>
                  <a:pt x="50" y="185"/>
                </a:lnTo>
                <a:close/>
                <a:moveTo>
                  <a:pt x="195" y="0"/>
                </a:moveTo>
                <a:lnTo>
                  <a:pt x="195" y="0"/>
                </a:lnTo>
                <a:lnTo>
                  <a:pt x="196" y="2"/>
                </a:lnTo>
                <a:lnTo>
                  <a:pt x="198" y="4"/>
                </a:lnTo>
                <a:lnTo>
                  <a:pt x="198" y="6"/>
                </a:lnTo>
                <a:lnTo>
                  <a:pt x="196" y="10"/>
                </a:lnTo>
                <a:lnTo>
                  <a:pt x="200" y="10"/>
                </a:lnTo>
                <a:lnTo>
                  <a:pt x="202" y="10"/>
                </a:lnTo>
                <a:lnTo>
                  <a:pt x="204" y="12"/>
                </a:lnTo>
                <a:lnTo>
                  <a:pt x="202" y="13"/>
                </a:lnTo>
                <a:lnTo>
                  <a:pt x="202" y="15"/>
                </a:lnTo>
                <a:lnTo>
                  <a:pt x="200" y="15"/>
                </a:lnTo>
                <a:lnTo>
                  <a:pt x="200" y="32"/>
                </a:lnTo>
                <a:lnTo>
                  <a:pt x="200" y="48"/>
                </a:lnTo>
                <a:lnTo>
                  <a:pt x="204" y="88"/>
                </a:lnTo>
                <a:lnTo>
                  <a:pt x="206" y="91"/>
                </a:lnTo>
                <a:lnTo>
                  <a:pt x="206" y="97"/>
                </a:lnTo>
                <a:lnTo>
                  <a:pt x="206" y="103"/>
                </a:lnTo>
                <a:lnTo>
                  <a:pt x="248" y="120"/>
                </a:lnTo>
                <a:lnTo>
                  <a:pt x="305" y="149"/>
                </a:lnTo>
                <a:lnTo>
                  <a:pt x="320" y="145"/>
                </a:lnTo>
                <a:lnTo>
                  <a:pt x="335" y="139"/>
                </a:lnTo>
                <a:lnTo>
                  <a:pt x="337" y="139"/>
                </a:lnTo>
                <a:lnTo>
                  <a:pt x="339" y="141"/>
                </a:lnTo>
                <a:lnTo>
                  <a:pt x="339" y="143"/>
                </a:lnTo>
                <a:lnTo>
                  <a:pt x="337" y="145"/>
                </a:lnTo>
                <a:lnTo>
                  <a:pt x="337" y="147"/>
                </a:lnTo>
                <a:lnTo>
                  <a:pt x="335" y="147"/>
                </a:lnTo>
                <a:lnTo>
                  <a:pt x="328" y="150"/>
                </a:lnTo>
                <a:lnTo>
                  <a:pt x="322" y="152"/>
                </a:lnTo>
                <a:lnTo>
                  <a:pt x="315" y="154"/>
                </a:lnTo>
                <a:lnTo>
                  <a:pt x="315" y="154"/>
                </a:lnTo>
                <a:lnTo>
                  <a:pt x="315" y="154"/>
                </a:lnTo>
                <a:lnTo>
                  <a:pt x="316" y="156"/>
                </a:lnTo>
                <a:lnTo>
                  <a:pt x="318" y="156"/>
                </a:lnTo>
                <a:lnTo>
                  <a:pt x="320" y="158"/>
                </a:lnTo>
                <a:lnTo>
                  <a:pt x="324" y="160"/>
                </a:lnTo>
                <a:lnTo>
                  <a:pt x="326" y="162"/>
                </a:lnTo>
                <a:lnTo>
                  <a:pt x="326" y="164"/>
                </a:lnTo>
                <a:lnTo>
                  <a:pt x="326" y="166"/>
                </a:lnTo>
                <a:lnTo>
                  <a:pt x="324" y="168"/>
                </a:lnTo>
                <a:lnTo>
                  <a:pt x="318" y="166"/>
                </a:lnTo>
                <a:lnTo>
                  <a:pt x="313" y="164"/>
                </a:lnTo>
                <a:lnTo>
                  <a:pt x="309" y="160"/>
                </a:lnTo>
                <a:lnTo>
                  <a:pt x="301" y="160"/>
                </a:lnTo>
                <a:lnTo>
                  <a:pt x="294" y="162"/>
                </a:lnTo>
                <a:lnTo>
                  <a:pt x="286" y="166"/>
                </a:lnTo>
                <a:lnTo>
                  <a:pt x="278" y="168"/>
                </a:lnTo>
                <a:lnTo>
                  <a:pt x="217" y="190"/>
                </a:lnTo>
                <a:lnTo>
                  <a:pt x="216" y="194"/>
                </a:lnTo>
                <a:lnTo>
                  <a:pt x="216" y="198"/>
                </a:lnTo>
                <a:lnTo>
                  <a:pt x="216" y="202"/>
                </a:lnTo>
                <a:lnTo>
                  <a:pt x="216" y="208"/>
                </a:lnTo>
                <a:lnTo>
                  <a:pt x="210" y="257"/>
                </a:lnTo>
                <a:lnTo>
                  <a:pt x="212" y="257"/>
                </a:lnTo>
                <a:lnTo>
                  <a:pt x="212" y="257"/>
                </a:lnTo>
                <a:lnTo>
                  <a:pt x="214" y="257"/>
                </a:lnTo>
                <a:lnTo>
                  <a:pt x="212" y="259"/>
                </a:lnTo>
                <a:lnTo>
                  <a:pt x="210" y="261"/>
                </a:lnTo>
                <a:lnTo>
                  <a:pt x="210" y="267"/>
                </a:lnTo>
                <a:lnTo>
                  <a:pt x="210" y="272"/>
                </a:lnTo>
                <a:lnTo>
                  <a:pt x="210" y="278"/>
                </a:lnTo>
                <a:lnTo>
                  <a:pt x="214" y="291"/>
                </a:lnTo>
                <a:lnTo>
                  <a:pt x="212" y="293"/>
                </a:lnTo>
                <a:lnTo>
                  <a:pt x="212" y="295"/>
                </a:lnTo>
                <a:lnTo>
                  <a:pt x="210" y="297"/>
                </a:lnTo>
                <a:lnTo>
                  <a:pt x="208" y="297"/>
                </a:lnTo>
                <a:lnTo>
                  <a:pt x="166" y="267"/>
                </a:lnTo>
                <a:lnTo>
                  <a:pt x="128" y="234"/>
                </a:lnTo>
                <a:lnTo>
                  <a:pt x="105" y="217"/>
                </a:lnTo>
                <a:lnTo>
                  <a:pt x="57" y="227"/>
                </a:lnTo>
                <a:lnTo>
                  <a:pt x="10" y="238"/>
                </a:lnTo>
                <a:lnTo>
                  <a:pt x="8" y="238"/>
                </a:lnTo>
                <a:lnTo>
                  <a:pt x="6" y="238"/>
                </a:lnTo>
                <a:lnTo>
                  <a:pt x="4" y="238"/>
                </a:lnTo>
                <a:lnTo>
                  <a:pt x="2" y="238"/>
                </a:lnTo>
                <a:lnTo>
                  <a:pt x="0" y="238"/>
                </a:lnTo>
                <a:lnTo>
                  <a:pt x="0" y="236"/>
                </a:lnTo>
                <a:lnTo>
                  <a:pt x="0" y="232"/>
                </a:lnTo>
                <a:lnTo>
                  <a:pt x="0" y="230"/>
                </a:lnTo>
                <a:lnTo>
                  <a:pt x="2" y="229"/>
                </a:lnTo>
                <a:lnTo>
                  <a:pt x="8" y="223"/>
                </a:lnTo>
                <a:lnTo>
                  <a:pt x="14" y="217"/>
                </a:lnTo>
                <a:lnTo>
                  <a:pt x="14" y="217"/>
                </a:lnTo>
                <a:lnTo>
                  <a:pt x="16" y="215"/>
                </a:lnTo>
                <a:lnTo>
                  <a:pt x="17" y="215"/>
                </a:lnTo>
                <a:lnTo>
                  <a:pt x="27" y="202"/>
                </a:lnTo>
                <a:lnTo>
                  <a:pt x="37" y="189"/>
                </a:lnTo>
                <a:lnTo>
                  <a:pt x="44" y="173"/>
                </a:lnTo>
                <a:lnTo>
                  <a:pt x="50" y="166"/>
                </a:lnTo>
                <a:lnTo>
                  <a:pt x="56" y="158"/>
                </a:lnTo>
                <a:lnTo>
                  <a:pt x="63" y="149"/>
                </a:lnTo>
                <a:lnTo>
                  <a:pt x="59" y="145"/>
                </a:lnTo>
                <a:lnTo>
                  <a:pt x="57" y="141"/>
                </a:lnTo>
                <a:lnTo>
                  <a:pt x="56" y="137"/>
                </a:lnTo>
                <a:lnTo>
                  <a:pt x="56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3"/>
                </a:lnTo>
                <a:lnTo>
                  <a:pt x="54" y="133"/>
                </a:lnTo>
                <a:lnTo>
                  <a:pt x="54" y="133"/>
                </a:lnTo>
                <a:lnTo>
                  <a:pt x="52" y="133"/>
                </a:lnTo>
                <a:lnTo>
                  <a:pt x="46" y="122"/>
                </a:lnTo>
                <a:lnTo>
                  <a:pt x="40" y="114"/>
                </a:lnTo>
                <a:lnTo>
                  <a:pt x="33" y="105"/>
                </a:lnTo>
                <a:lnTo>
                  <a:pt x="33" y="103"/>
                </a:lnTo>
                <a:lnTo>
                  <a:pt x="33" y="101"/>
                </a:lnTo>
                <a:lnTo>
                  <a:pt x="31" y="99"/>
                </a:lnTo>
                <a:lnTo>
                  <a:pt x="33" y="99"/>
                </a:lnTo>
                <a:lnTo>
                  <a:pt x="35" y="103"/>
                </a:lnTo>
                <a:lnTo>
                  <a:pt x="37" y="105"/>
                </a:lnTo>
                <a:lnTo>
                  <a:pt x="16" y="67"/>
                </a:lnTo>
                <a:lnTo>
                  <a:pt x="14" y="65"/>
                </a:lnTo>
                <a:lnTo>
                  <a:pt x="14" y="63"/>
                </a:lnTo>
                <a:lnTo>
                  <a:pt x="14" y="63"/>
                </a:lnTo>
                <a:lnTo>
                  <a:pt x="12" y="61"/>
                </a:lnTo>
                <a:lnTo>
                  <a:pt x="10" y="57"/>
                </a:lnTo>
                <a:lnTo>
                  <a:pt x="10" y="55"/>
                </a:lnTo>
                <a:lnTo>
                  <a:pt x="12" y="55"/>
                </a:lnTo>
                <a:lnTo>
                  <a:pt x="12" y="55"/>
                </a:lnTo>
                <a:lnTo>
                  <a:pt x="14" y="55"/>
                </a:lnTo>
                <a:lnTo>
                  <a:pt x="14" y="53"/>
                </a:lnTo>
                <a:lnTo>
                  <a:pt x="14" y="51"/>
                </a:lnTo>
                <a:lnTo>
                  <a:pt x="14" y="50"/>
                </a:lnTo>
                <a:lnTo>
                  <a:pt x="14" y="51"/>
                </a:lnTo>
                <a:lnTo>
                  <a:pt x="12" y="51"/>
                </a:lnTo>
                <a:lnTo>
                  <a:pt x="10" y="51"/>
                </a:lnTo>
                <a:lnTo>
                  <a:pt x="10" y="51"/>
                </a:lnTo>
                <a:lnTo>
                  <a:pt x="8" y="51"/>
                </a:lnTo>
                <a:lnTo>
                  <a:pt x="10" y="50"/>
                </a:lnTo>
                <a:lnTo>
                  <a:pt x="10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0" y="48"/>
                </a:lnTo>
                <a:lnTo>
                  <a:pt x="8" y="48"/>
                </a:lnTo>
                <a:lnTo>
                  <a:pt x="8" y="46"/>
                </a:lnTo>
                <a:lnTo>
                  <a:pt x="6" y="44"/>
                </a:lnTo>
                <a:lnTo>
                  <a:pt x="6" y="42"/>
                </a:lnTo>
                <a:lnTo>
                  <a:pt x="8" y="40"/>
                </a:lnTo>
                <a:lnTo>
                  <a:pt x="8" y="40"/>
                </a:lnTo>
                <a:lnTo>
                  <a:pt x="10" y="40"/>
                </a:lnTo>
                <a:lnTo>
                  <a:pt x="113" y="82"/>
                </a:lnTo>
                <a:lnTo>
                  <a:pt x="149" y="46"/>
                </a:lnTo>
                <a:lnTo>
                  <a:pt x="189" y="12"/>
                </a:lnTo>
                <a:lnTo>
                  <a:pt x="189" y="12"/>
                </a:lnTo>
                <a:lnTo>
                  <a:pt x="191" y="10"/>
                </a:lnTo>
                <a:lnTo>
                  <a:pt x="191" y="6"/>
                </a:lnTo>
                <a:lnTo>
                  <a:pt x="191" y="2"/>
                </a:lnTo>
                <a:lnTo>
                  <a:pt x="193" y="2"/>
                </a:lnTo>
                <a:lnTo>
                  <a:pt x="19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624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606" y="222780"/>
            <a:ext cx="3672348" cy="275990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28" y="1360713"/>
            <a:ext cx="3991196" cy="44087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920" y="3113314"/>
            <a:ext cx="3239274" cy="34398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180" y="1235143"/>
            <a:ext cx="3118668" cy="45342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454" y="3113314"/>
            <a:ext cx="3239274" cy="343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11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39171" y="336343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700732" y="290708"/>
            <a:ext cx="33545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altLang="zh-CN" sz="4000" dirty="0" smtClean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Metodología</a:t>
            </a:r>
            <a:endParaRPr lang="zh-CN" altLang="en-US" sz="40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683036" y="2601025"/>
            <a:ext cx="2328863" cy="1042988"/>
            <a:chOff x="2986088" y="2900363"/>
            <a:chExt cx="2328863" cy="1042988"/>
          </a:xfrm>
          <a:solidFill>
            <a:schemeClr val="accent1"/>
          </a:solidFill>
        </p:grpSpPr>
        <p:sp>
          <p:nvSpPr>
            <p:cNvPr id="6" name="Freeform 265"/>
            <p:cNvSpPr>
              <a:spLocks noEditPoints="1"/>
            </p:cNvSpPr>
            <p:nvPr/>
          </p:nvSpPr>
          <p:spPr bwMode="auto">
            <a:xfrm>
              <a:off x="4565651" y="3606801"/>
              <a:ext cx="749300" cy="238125"/>
            </a:xfrm>
            <a:custGeom>
              <a:avLst/>
              <a:gdLst>
                <a:gd name="T0" fmla="*/ 155 w 472"/>
                <a:gd name="T1" fmla="*/ 41 h 150"/>
                <a:gd name="T2" fmla="*/ 154 w 472"/>
                <a:gd name="T3" fmla="*/ 35 h 150"/>
                <a:gd name="T4" fmla="*/ 169 w 472"/>
                <a:gd name="T5" fmla="*/ 17 h 150"/>
                <a:gd name="T6" fmla="*/ 166 w 472"/>
                <a:gd name="T7" fmla="*/ 33 h 150"/>
                <a:gd name="T8" fmla="*/ 171 w 472"/>
                <a:gd name="T9" fmla="*/ 41 h 150"/>
                <a:gd name="T10" fmla="*/ 162 w 472"/>
                <a:gd name="T11" fmla="*/ 48 h 150"/>
                <a:gd name="T12" fmla="*/ 154 w 472"/>
                <a:gd name="T13" fmla="*/ 49 h 150"/>
                <a:gd name="T14" fmla="*/ 146 w 472"/>
                <a:gd name="T15" fmla="*/ 48 h 150"/>
                <a:gd name="T16" fmla="*/ 143 w 472"/>
                <a:gd name="T17" fmla="*/ 44 h 150"/>
                <a:gd name="T18" fmla="*/ 128 w 472"/>
                <a:gd name="T19" fmla="*/ 31 h 150"/>
                <a:gd name="T20" fmla="*/ 84 w 472"/>
                <a:gd name="T21" fmla="*/ 56 h 150"/>
                <a:gd name="T22" fmla="*/ 73 w 472"/>
                <a:gd name="T23" fmla="*/ 91 h 150"/>
                <a:gd name="T24" fmla="*/ 67 w 472"/>
                <a:gd name="T25" fmla="*/ 93 h 150"/>
                <a:gd name="T26" fmla="*/ 58 w 472"/>
                <a:gd name="T27" fmla="*/ 92 h 150"/>
                <a:gd name="T28" fmla="*/ 26 w 472"/>
                <a:gd name="T29" fmla="*/ 107 h 150"/>
                <a:gd name="T30" fmla="*/ 26 w 472"/>
                <a:gd name="T31" fmla="*/ 128 h 150"/>
                <a:gd name="T32" fmla="*/ 23 w 472"/>
                <a:gd name="T33" fmla="*/ 132 h 150"/>
                <a:gd name="T34" fmla="*/ 221 w 472"/>
                <a:gd name="T35" fmla="*/ 133 h 150"/>
                <a:gd name="T36" fmla="*/ 344 w 472"/>
                <a:gd name="T37" fmla="*/ 140 h 150"/>
                <a:gd name="T38" fmla="*/ 385 w 472"/>
                <a:gd name="T39" fmla="*/ 140 h 150"/>
                <a:gd name="T40" fmla="*/ 442 w 472"/>
                <a:gd name="T41" fmla="*/ 130 h 150"/>
                <a:gd name="T42" fmla="*/ 461 w 472"/>
                <a:gd name="T43" fmla="*/ 113 h 150"/>
                <a:gd name="T44" fmla="*/ 458 w 472"/>
                <a:gd name="T45" fmla="*/ 88 h 150"/>
                <a:gd name="T46" fmla="*/ 428 w 472"/>
                <a:gd name="T47" fmla="*/ 60 h 150"/>
                <a:gd name="T48" fmla="*/ 373 w 472"/>
                <a:gd name="T49" fmla="*/ 44 h 150"/>
                <a:gd name="T50" fmla="*/ 323 w 472"/>
                <a:gd name="T51" fmla="*/ 49 h 150"/>
                <a:gd name="T52" fmla="*/ 322 w 472"/>
                <a:gd name="T53" fmla="*/ 62 h 150"/>
                <a:gd name="T54" fmla="*/ 315 w 472"/>
                <a:gd name="T55" fmla="*/ 68 h 150"/>
                <a:gd name="T56" fmla="*/ 310 w 472"/>
                <a:gd name="T57" fmla="*/ 60 h 150"/>
                <a:gd name="T58" fmla="*/ 312 w 472"/>
                <a:gd name="T59" fmla="*/ 48 h 150"/>
                <a:gd name="T60" fmla="*/ 281 w 472"/>
                <a:gd name="T61" fmla="*/ 24 h 150"/>
                <a:gd name="T62" fmla="*/ 208 w 472"/>
                <a:gd name="T63" fmla="*/ 8 h 150"/>
                <a:gd name="T64" fmla="*/ 261 w 472"/>
                <a:gd name="T65" fmla="*/ 8 h 150"/>
                <a:gd name="T66" fmla="*/ 319 w 472"/>
                <a:gd name="T67" fmla="*/ 41 h 150"/>
                <a:gd name="T68" fmla="*/ 347 w 472"/>
                <a:gd name="T69" fmla="*/ 33 h 150"/>
                <a:gd name="T70" fmla="*/ 403 w 472"/>
                <a:gd name="T71" fmla="*/ 40 h 150"/>
                <a:gd name="T72" fmla="*/ 458 w 472"/>
                <a:gd name="T73" fmla="*/ 70 h 150"/>
                <a:gd name="T74" fmla="*/ 469 w 472"/>
                <a:gd name="T75" fmla="*/ 117 h 150"/>
                <a:gd name="T76" fmla="*/ 428 w 472"/>
                <a:gd name="T77" fmla="*/ 144 h 150"/>
                <a:gd name="T78" fmla="*/ 368 w 472"/>
                <a:gd name="T79" fmla="*/ 150 h 150"/>
                <a:gd name="T80" fmla="*/ 340 w 472"/>
                <a:gd name="T81" fmla="*/ 148 h 150"/>
                <a:gd name="T82" fmla="*/ 168 w 472"/>
                <a:gd name="T83" fmla="*/ 139 h 150"/>
                <a:gd name="T84" fmla="*/ 5 w 472"/>
                <a:gd name="T85" fmla="*/ 143 h 150"/>
                <a:gd name="T86" fmla="*/ 1 w 472"/>
                <a:gd name="T87" fmla="*/ 141 h 150"/>
                <a:gd name="T88" fmla="*/ 2 w 472"/>
                <a:gd name="T89" fmla="*/ 135 h 150"/>
                <a:gd name="T90" fmla="*/ 19 w 472"/>
                <a:gd name="T91" fmla="*/ 130 h 150"/>
                <a:gd name="T92" fmla="*/ 16 w 472"/>
                <a:gd name="T93" fmla="*/ 106 h 150"/>
                <a:gd name="T94" fmla="*/ 49 w 472"/>
                <a:gd name="T95" fmla="*/ 84 h 150"/>
                <a:gd name="T96" fmla="*/ 67 w 472"/>
                <a:gd name="T97" fmla="*/ 71 h 150"/>
                <a:gd name="T98" fmla="*/ 91 w 472"/>
                <a:gd name="T99" fmla="*/ 37 h 150"/>
                <a:gd name="T100" fmla="*/ 133 w 472"/>
                <a:gd name="T101" fmla="*/ 22 h 150"/>
                <a:gd name="T102" fmla="*/ 157 w 472"/>
                <a:gd name="T103" fmla="*/ 15 h 150"/>
                <a:gd name="T104" fmla="*/ 208 w 472"/>
                <a:gd name="T10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2" h="150">
                  <a:moveTo>
                    <a:pt x="154" y="35"/>
                  </a:moveTo>
                  <a:lnTo>
                    <a:pt x="153" y="40"/>
                  </a:lnTo>
                  <a:lnTo>
                    <a:pt x="155" y="41"/>
                  </a:lnTo>
                  <a:lnTo>
                    <a:pt x="157" y="40"/>
                  </a:lnTo>
                  <a:lnTo>
                    <a:pt x="159" y="38"/>
                  </a:lnTo>
                  <a:lnTo>
                    <a:pt x="154" y="35"/>
                  </a:lnTo>
                  <a:close/>
                  <a:moveTo>
                    <a:pt x="208" y="8"/>
                  </a:moveTo>
                  <a:lnTo>
                    <a:pt x="184" y="11"/>
                  </a:lnTo>
                  <a:lnTo>
                    <a:pt x="169" y="17"/>
                  </a:lnTo>
                  <a:lnTo>
                    <a:pt x="158" y="27"/>
                  </a:lnTo>
                  <a:lnTo>
                    <a:pt x="162" y="30"/>
                  </a:lnTo>
                  <a:lnTo>
                    <a:pt x="166" y="33"/>
                  </a:lnTo>
                  <a:lnTo>
                    <a:pt x="169" y="37"/>
                  </a:lnTo>
                  <a:lnTo>
                    <a:pt x="171" y="40"/>
                  </a:lnTo>
                  <a:lnTo>
                    <a:pt x="171" y="41"/>
                  </a:lnTo>
                  <a:lnTo>
                    <a:pt x="169" y="44"/>
                  </a:lnTo>
                  <a:lnTo>
                    <a:pt x="165" y="46"/>
                  </a:lnTo>
                  <a:lnTo>
                    <a:pt x="162" y="48"/>
                  </a:lnTo>
                  <a:lnTo>
                    <a:pt x="159" y="49"/>
                  </a:lnTo>
                  <a:lnTo>
                    <a:pt x="157" y="49"/>
                  </a:lnTo>
                  <a:lnTo>
                    <a:pt x="154" y="49"/>
                  </a:lnTo>
                  <a:lnTo>
                    <a:pt x="151" y="49"/>
                  </a:lnTo>
                  <a:lnTo>
                    <a:pt x="147" y="49"/>
                  </a:lnTo>
                  <a:lnTo>
                    <a:pt x="146" y="48"/>
                  </a:lnTo>
                  <a:lnTo>
                    <a:pt x="144" y="48"/>
                  </a:lnTo>
                  <a:lnTo>
                    <a:pt x="143" y="46"/>
                  </a:lnTo>
                  <a:lnTo>
                    <a:pt x="143" y="44"/>
                  </a:lnTo>
                  <a:lnTo>
                    <a:pt x="144" y="38"/>
                  </a:lnTo>
                  <a:lnTo>
                    <a:pt x="146" y="31"/>
                  </a:lnTo>
                  <a:lnTo>
                    <a:pt x="128" y="31"/>
                  </a:lnTo>
                  <a:lnTo>
                    <a:pt x="111" y="37"/>
                  </a:lnTo>
                  <a:lnTo>
                    <a:pt x="96" y="44"/>
                  </a:lnTo>
                  <a:lnTo>
                    <a:pt x="84" y="56"/>
                  </a:lnTo>
                  <a:lnTo>
                    <a:pt x="77" y="70"/>
                  </a:lnTo>
                  <a:lnTo>
                    <a:pt x="74" y="85"/>
                  </a:lnTo>
                  <a:lnTo>
                    <a:pt x="73" y="91"/>
                  </a:lnTo>
                  <a:lnTo>
                    <a:pt x="71" y="92"/>
                  </a:lnTo>
                  <a:lnTo>
                    <a:pt x="70" y="93"/>
                  </a:lnTo>
                  <a:lnTo>
                    <a:pt x="67" y="93"/>
                  </a:lnTo>
                  <a:lnTo>
                    <a:pt x="66" y="93"/>
                  </a:lnTo>
                  <a:lnTo>
                    <a:pt x="62" y="92"/>
                  </a:lnTo>
                  <a:lnTo>
                    <a:pt x="58" y="92"/>
                  </a:lnTo>
                  <a:lnTo>
                    <a:pt x="42" y="95"/>
                  </a:lnTo>
                  <a:lnTo>
                    <a:pt x="30" y="103"/>
                  </a:lnTo>
                  <a:lnTo>
                    <a:pt x="26" y="107"/>
                  </a:lnTo>
                  <a:lnTo>
                    <a:pt x="23" y="115"/>
                  </a:lnTo>
                  <a:lnTo>
                    <a:pt x="26" y="125"/>
                  </a:lnTo>
                  <a:lnTo>
                    <a:pt x="26" y="128"/>
                  </a:lnTo>
                  <a:lnTo>
                    <a:pt x="26" y="129"/>
                  </a:lnTo>
                  <a:lnTo>
                    <a:pt x="23" y="132"/>
                  </a:lnTo>
                  <a:lnTo>
                    <a:pt x="23" y="132"/>
                  </a:lnTo>
                  <a:lnTo>
                    <a:pt x="91" y="128"/>
                  </a:lnTo>
                  <a:lnTo>
                    <a:pt x="157" y="129"/>
                  </a:lnTo>
                  <a:lnTo>
                    <a:pt x="221" y="133"/>
                  </a:lnTo>
                  <a:lnTo>
                    <a:pt x="281" y="137"/>
                  </a:lnTo>
                  <a:lnTo>
                    <a:pt x="340" y="140"/>
                  </a:lnTo>
                  <a:lnTo>
                    <a:pt x="344" y="140"/>
                  </a:lnTo>
                  <a:lnTo>
                    <a:pt x="350" y="140"/>
                  </a:lnTo>
                  <a:lnTo>
                    <a:pt x="366" y="140"/>
                  </a:lnTo>
                  <a:lnTo>
                    <a:pt x="385" y="140"/>
                  </a:lnTo>
                  <a:lnTo>
                    <a:pt x="405" y="139"/>
                  </a:lnTo>
                  <a:lnTo>
                    <a:pt x="424" y="136"/>
                  </a:lnTo>
                  <a:lnTo>
                    <a:pt x="442" y="130"/>
                  </a:lnTo>
                  <a:lnTo>
                    <a:pt x="454" y="122"/>
                  </a:lnTo>
                  <a:lnTo>
                    <a:pt x="458" y="118"/>
                  </a:lnTo>
                  <a:lnTo>
                    <a:pt x="461" y="113"/>
                  </a:lnTo>
                  <a:lnTo>
                    <a:pt x="463" y="107"/>
                  </a:lnTo>
                  <a:lnTo>
                    <a:pt x="463" y="102"/>
                  </a:lnTo>
                  <a:lnTo>
                    <a:pt x="458" y="88"/>
                  </a:lnTo>
                  <a:lnTo>
                    <a:pt x="452" y="77"/>
                  </a:lnTo>
                  <a:lnTo>
                    <a:pt x="441" y="67"/>
                  </a:lnTo>
                  <a:lnTo>
                    <a:pt x="428" y="60"/>
                  </a:lnTo>
                  <a:lnTo>
                    <a:pt x="417" y="55"/>
                  </a:lnTo>
                  <a:lnTo>
                    <a:pt x="395" y="48"/>
                  </a:lnTo>
                  <a:lnTo>
                    <a:pt x="373" y="44"/>
                  </a:lnTo>
                  <a:lnTo>
                    <a:pt x="352" y="42"/>
                  </a:lnTo>
                  <a:lnTo>
                    <a:pt x="336" y="44"/>
                  </a:lnTo>
                  <a:lnTo>
                    <a:pt x="323" y="49"/>
                  </a:lnTo>
                  <a:lnTo>
                    <a:pt x="323" y="49"/>
                  </a:lnTo>
                  <a:lnTo>
                    <a:pt x="323" y="56"/>
                  </a:lnTo>
                  <a:lnTo>
                    <a:pt x="322" y="62"/>
                  </a:lnTo>
                  <a:lnTo>
                    <a:pt x="319" y="67"/>
                  </a:lnTo>
                  <a:lnTo>
                    <a:pt x="317" y="68"/>
                  </a:lnTo>
                  <a:lnTo>
                    <a:pt x="315" y="68"/>
                  </a:lnTo>
                  <a:lnTo>
                    <a:pt x="312" y="67"/>
                  </a:lnTo>
                  <a:lnTo>
                    <a:pt x="311" y="66"/>
                  </a:lnTo>
                  <a:lnTo>
                    <a:pt x="310" y="60"/>
                  </a:lnTo>
                  <a:lnTo>
                    <a:pt x="310" y="55"/>
                  </a:lnTo>
                  <a:lnTo>
                    <a:pt x="311" y="52"/>
                  </a:lnTo>
                  <a:lnTo>
                    <a:pt x="312" y="48"/>
                  </a:lnTo>
                  <a:lnTo>
                    <a:pt x="311" y="46"/>
                  </a:lnTo>
                  <a:lnTo>
                    <a:pt x="299" y="34"/>
                  </a:lnTo>
                  <a:lnTo>
                    <a:pt x="281" y="24"/>
                  </a:lnTo>
                  <a:lnTo>
                    <a:pt x="257" y="16"/>
                  </a:lnTo>
                  <a:lnTo>
                    <a:pt x="233" y="11"/>
                  </a:lnTo>
                  <a:lnTo>
                    <a:pt x="208" y="8"/>
                  </a:lnTo>
                  <a:close/>
                  <a:moveTo>
                    <a:pt x="208" y="0"/>
                  </a:moveTo>
                  <a:lnTo>
                    <a:pt x="234" y="1"/>
                  </a:lnTo>
                  <a:lnTo>
                    <a:pt x="261" y="8"/>
                  </a:lnTo>
                  <a:lnTo>
                    <a:pt x="286" y="16"/>
                  </a:lnTo>
                  <a:lnTo>
                    <a:pt x="306" y="29"/>
                  </a:lnTo>
                  <a:lnTo>
                    <a:pt x="319" y="41"/>
                  </a:lnTo>
                  <a:lnTo>
                    <a:pt x="319" y="41"/>
                  </a:lnTo>
                  <a:lnTo>
                    <a:pt x="332" y="35"/>
                  </a:lnTo>
                  <a:lnTo>
                    <a:pt x="347" y="33"/>
                  </a:lnTo>
                  <a:lnTo>
                    <a:pt x="365" y="33"/>
                  </a:lnTo>
                  <a:lnTo>
                    <a:pt x="384" y="35"/>
                  </a:lnTo>
                  <a:lnTo>
                    <a:pt x="403" y="40"/>
                  </a:lnTo>
                  <a:lnTo>
                    <a:pt x="421" y="46"/>
                  </a:lnTo>
                  <a:lnTo>
                    <a:pt x="442" y="57"/>
                  </a:lnTo>
                  <a:lnTo>
                    <a:pt x="458" y="70"/>
                  </a:lnTo>
                  <a:lnTo>
                    <a:pt x="468" y="85"/>
                  </a:lnTo>
                  <a:lnTo>
                    <a:pt x="472" y="102"/>
                  </a:lnTo>
                  <a:lnTo>
                    <a:pt x="469" y="117"/>
                  </a:lnTo>
                  <a:lnTo>
                    <a:pt x="461" y="128"/>
                  </a:lnTo>
                  <a:lnTo>
                    <a:pt x="447" y="137"/>
                  </a:lnTo>
                  <a:lnTo>
                    <a:pt x="428" y="144"/>
                  </a:lnTo>
                  <a:lnTo>
                    <a:pt x="407" y="147"/>
                  </a:lnTo>
                  <a:lnTo>
                    <a:pt x="387" y="148"/>
                  </a:lnTo>
                  <a:lnTo>
                    <a:pt x="368" y="150"/>
                  </a:lnTo>
                  <a:lnTo>
                    <a:pt x="350" y="148"/>
                  </a:lnTo>
                  <a:lnTo>
                    <a:pt x="344" y="148"/>
                  </a:lnTo>
                  <a:lnTo>
                    <a:pt x="340" y="148"/>
                  </a:lnTo>
                  <a:lnTo>
                    <a:pt x="281" y="147"/>
                  </a:lnTo>
                  <a:lnTo>
                    <a:pt x="221" y="143"/>
                  </a:lnTo>
                  <a:lnTo>
                    <a:pt x="168" y="139"/>
                  </a:lnTo>
                  <a:lnTo>
                    <a:pt x="114" y="136"/>
                  </a:lnTo>
                  <a:lnTo>
                    <a:pt x="60" y="137"/>
                  </a:lnTo>
                  <a:lnTo>
                    <a:pt x="5" y="143"/>
                  </a:lnTo>
                  <a:lnTo>
                    <a:pt x="5" y="143"/>
                  </a:lnTo>
                  <a:lnTo>
                    <a:pt x="2" y="143"/>
                  </a:lnTo>
                  <a:lnTo>
                    <a:pt x="1" y="141"/>
                  </a:lnTo>
                  <a:lnTo>
                    <a:pt x="0" y="139"/>
                  </a:lnTo>
                  <a:lnTo>
                    <a:pt x="1" y="137"/>
                  </a:lnTo>
                  <a:lnTo>
                    <a:pt x="2" y="135"/>
                  </a:lnTo>
                  <a:lnTo>
                    <a:pt x="4" y="135"/>
                  </a:lnTo>
                  <a:lnTo>
                    <a:pt x="20" y="132"/>
                  </a:lnTo>
                  <a:lnTo>
                    <a:pt x="19" y="130"/>
                  </a:lnTo>
                  <a:lnTo>
                    <a:pt x="18" y="129"/>
                  </a:lnTo>
                  <a:lnTo>
                    <a:pt x="15" y="118"/>
                  </a:lnTo>
                  <a:lnTo>
                    <a:pt x="16" y="106"/>
                  </a:lnTo>
                  <a:lnTo>
                    <a:pt x="23" y="96"/>
                  </a:lnTo>
                  <a:lnTo>
                    <a:pt x="36" y="88"/>
                  </a:lnTo>
                  <a:lnTo>
                    <a:pt x="49" y="84"/>
                  </a:lnTo>
                  <a:lnTo>
                    <a:pt x="64" y="84"/>
                  </a:lnTo>
                  <a:lnTo>
                    <a:pt x="64" y="82"/>
                  </a:lnTo>
                  <a:lnTo>
                    <a:pt x="67" y="71"/>
                  </a:lnTo>
                  <a:lnTo>
                    <a:pt x="71" y="59"/>
                  </a:lnTo>
                  <a:lnTo>
                    <a:pt x="78" y="46"/>
                  </a:lnTo>
                  <a:lnTo>
                    <a:pt x="91" y="37"/>
                  </a:lnTo>
                  <a:lnTo>
                    <a:pt x="103" y="30"/>
                  </a:lnTo>
                  <a:lnTo>
                    <a:pt x="117" y="24"/>
                  </a:lnTo>
                  <a:lnTo>
                    <a:pt x="133" y="22"/>
                  </a:lnTo>
                  <a:lnTo>
                    <a:pt x="148" y="23"/>
                  </a:lnTo>
                  <a:lnTo>
                    <a:pt x="150" y="23"/>
                  </a:lnTo>
                  <a:lnTo>
                    <a:pt x="157" y="15"/>
                  </a:lnTo>
                  <a:lnTo>
                    <a:pt x="168" y="6"/>
                  </a:lnTo>
                  <a:lnTo>
                    <a:pt x="183" y="2"/>
                  </a:lnTo>
                  <a:lnTo>
                    <a:pt x="20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66"/>
            <p:cNvSpPr>
              <a:spLocks/>
            </p:cNvSpPr>
            <p:nvPr/>
          </p:nvSpPr>
          <p:spPr bwMode="auto">
            <a:xfrm>
              <a:off x="2986088" y="3695701"/>
              <a:ext cx="554038" cy="184150"/>
            </a:xfrm>
            <a:custGeom>
              <a:avLst/>
              <a:gdLst>
                <a:gd name="T0" fmla="*/ 97 w 349"/>
                <a:gd name="T1" fmla="*/ 1 h 116"/>
                <a:gd name="T2" fmla="*/ 112 w 349"/>
                <a:gd name="T3" fmla="*/ 17 h 116"/>
                <a:gd name="T4" fmla="*/ 125 w 349"/>
                <a:gd name="T5" fmla="*/ 25 h 116"/>
                <a:gd name="T6" fmla="*/ 165 w 349"/>
                <a:gd name="T7" fmla="*/ 11 h 116"/>
                <a:gd name="T8" fmla="*/ 207 w 349"/>
                <a:gd name="T9" fmla="*/ 7 h 116"/>
                <a:gd name="T10" fmla="*/ 232 w 349"/>
                <a:gd name="T11" fmla="*/ 15 h 116"/>
                <a:gd name="T12" fmla="*/ 243 w 349"/>
                <a:gd name="T13" fmla="*/ 26 h 116"/>
                <a:gd name="T14" fmla="*/ 249 w 349"/>
                <a:gd name="T15" fmla="*/ 19 h 116"/>
                <a:gd name="T16" fmla="*/ 271 w 349"/>
                <a:gd name="T17" fmla="*/ 17 h 116"/>
                <a:gd name="T18" fmla="*/ 309 w 349"/>
                <a:gd name="T19" fmla="*/ 29 h 116"/>
                <a:gd name="T20" fmla="*/ 340 w 349"/>
                <a:gd name="T21" fmla="*/ 51 h 116"/>
                <a:gd name="T22" fmla="*/ 349 w 349"/>
                <a:gd name="T23" fmla="*/ 72 h 116"/>
                <a:gd name="T24" fmla="*/ 342 w 349"/>
                <a:gd name="T25" fmla="*/ 90 h 116"/>
                <a:gd name="T26" fmla="*/ 310 w 349"/>
                <a:gd name="T27" fmla="*/ 106 h 116"/>
                <a:gd name="T28" fmla="*/ 259 w 349"/>
                <a:gd name="T29" fmla="*/ 113 h 116"/>
                <a:gd name="T30" fmla="*/ 203 w 349"/>
                <a:gd name="T31" fmla="*/ 113 h 116"/>
                <a:gd name="T32" fmla="*/ 108 w 349"/>
                <a:gd name="T33" fmla="*/ 114 h 116"/>
                <a:gd name="T34" fmla="*/ 43 w 349"/>
                <a:gd name="T35" fmla="*/ 116 h 116"/>
                <a:gd name="T36" fmla="*/ 39 w 349"/>
                <a:gd name="T37" fmla="*/ 113 h 116"/>
                <a:gd name="T38" fmla="*/ 39 w 349"/>
                <a:gd name="T39" fmla="*/ 109 h 116"/>
                <a:gd name="T40" fmla="*/ 43 w 349"/>
                <a:gd name="T41" fmla="*/ 106 h 116"/>
                <a:gd name="T42" fmla="*/ 181 w 349"/>
                <a:gd name="T43" fmla="*/ 103 h 116"/>
                <a:gd name="T44" fmla="*/ 230 w 349"/>
                <a:gd name="T45" fmla="*/ 105 h 116"/>
                <a:gd name="T46" fmla="*/ 284 w 349"/>
                <a:gd name="T47" fmla="*/ 102 h 116"/>
                <a:gd name="T48" fmla="*/ 320 w 349"/>
                <a:gd name="T49" fmla="*/ 92 h 116"/>
                <a:gd name="T50" fmla="*/ 338 w 349"/>
                <a:gd name="T51" fmla="*/ 79 h 116"/>
                <a:gd name="T52" fmla="*/ 332 w 349"/>
                <a:gd name="T53" fmla="*/ 57 h 116"/>
                <a:gd name="T54" fmla="*/ 303 w 349"/>
                <a:gd name="T55" fmla="*/ 36 h 116"/>
                <a:gd name="T56" fmla="*/ 270 w 349"/>
                <a:gd name="T57" fmla="*/ 26 h 116"/>
                <a:gd name="T58" fmla="*/ 255 w 349"/>
                <a:gd name="T59" fmla="*/ 28 h 116"/>
                <a:gd name="T60" fmla="*/ 251 w 349"/>
                <a:gd name="T61" fmla="*/ 29 h 116"/>
                <a:gd name="T62" fmla="*/ 249 w 349"/>
                <a:gd name="T63" fmla="*/ 35 h 116"/>
                <a:gd name="T64" fmla="*/ 249 w 349"/>
                <a:gd name="T65" fmla="*/ 43 h 116"/>
                <a:gd name="T66" fmla="*/ 248 w 349"/>
                <a:gd name="T67" fmla="*/ 47 h 116"/>
                <a:gd name="T68" fmla="*/ 244 w 349"/>
                <a:gd name="T69" fmla="*/ 48 h 116"/>
                <a:gd name="T70" fmla="*/ 241 w 349"/>
                <a:gd name="T71" fmla="*/ 44 h 116"/>
                <a:gd name="T72" fmla="*/ 219 w 349"/>
                <a:gd name="T73" fmla="*/ 19 h 116"/>
                <a:gd name="T74" fmla="*/ 186 w 349"/>
                <a:gd name="T75" fmla="*/ 17 h 116"/>
                <a:gd name="T76" fmla="*/ 147 w 349"/>
                <a:gd name="T77" fmla="*/ 26 h 116"/>
                <a:gd name="T78" fmla="*/ 121 w 349"/>
                <a:gd name="T79" fmla="*/ 36 h 116"/>
                <a:gd name="T80" fmla="*/ 112 w 349"/>
                <a:gd name="T81" fmla="*/ 40 h 116"/>
                <a:gd name="T82" fmla="*/ 108 w 349"/>
                <a:gd name="T83" fmla="*/ 37 h 116"/>
                <a:gd name="T84" fmla="*/ 105 w 349"/>
                <a:gd name="T85" fmla="*/ 23 h 116"/>
                <a:gd name="T86" fmla="*/ 94 w 349"/>
                <a:gd name="T87" fmla="*/ 10 h 116"/>
                <a:gd name="T88" fmla="*/ 73 w 349"/>
                <a:gd name="T89" fmla="*/ 14 h 116"/>
                <a:gd name="T90" fmla="*/ 52 w 349"/>
                <a:gd name="T91" fmla="*/ 32 h 116"/>
                <a:gd name="T92" fmla="*/ 35 w 349"/>
                <a:gd name="T93" fmla="*/ 58 h 116"/>
                <a:gd name="T94" fmla="*/ 17 w 349"/>
                <a:gd name="T95" fmla="*/ 84 h 116"/>
                <a:gd name="T96" fmla="*/ 10 w 349"/>
                <a:gd name="T97" fmla="*/ 102 h 116"/>
                <a:gd name="T98" fmla="*/ 8 w 349"/>
                <a:gd name="T99" fmla="*/ 106 h 116"/>
                <a:gd name="T100" fmla="*/ 4 w 349"/>
                <a:gd name="T101" fmla="*/ 108 h 116"/>
                <a:gd name="T102" fmla="*/ 0 w 349"/>
                <a:gd name="T103" fmla="*/ 103 h 116"/>
                <a:gd name="T104" fmla="*/ 6 w 349"/>
                <a:gd name="T105" fmla="*/ 84 h 116"/>
                <a:gd name="T106" fmla="*/ 22 w 349"/>
                <a:gd name="T107" fmla="*/ 58 h 116"/>
                <a:gd name="T108" fmla="*/ 40 w 349"/>
                <a:gd name="T109" fmla="*/ 33 h 116"/>
                <a:gd name="T110" fmla="*/ 54 w 349"/>
                <a:gd name="T111" fmla="*/ 17 h 116"/>
                <a:gd name="T112" fmla="*/ 84 w 349"/>
                <a:gd name="T1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9" h="116">
                  <a:moveTo>
                    <a:pt x="84" y="0"/>
                  </a:moveTo>
                  <a:lnTo>
                    <a:pt x="97" y="1"/>
                  </a:lnTo>
                  <a:lnTo>
                    <a:pt x="106" y="7"/>
                  </a:lnTo>
                  <a:lnTo>
                    <a:pt x="112" y="17"/>
                  </a:lnTo>
                  <a:lnTo>
                    <a:pt x="116" y="29"/>
                  </a:lnTo>
                  <a:lnTo>
                    <a:pt x="125" y="25"/>
                  </a:lnTo>
                  <a:lnTo>
                    <a:pt x="145" y="18"/>
                  </a:lnTo>
                  <a:lnTo>
                    <a:pt x="165" y="11"/>
                  </a:lnTo>
                  <a:lnTo>
                    <a:pt x="186" y="7"/>
                  </a:lnTo>
                  <a:lnTo>
                    <a:pt x="207" y="7"/>
                  </a:lnTo>
                  <a:lnTo>
                    <a:pt x="225" y="11"/>
                  </a:lnTo>
                  <a:lnTo>
                    <a:pt x="232" y="15"/>
                  </a:lnTo>
                  <a:lnTo>
                    <a:pt x="237" y="19"/>
                  </a:lnTo>
                  <a:lnTo>
                    <a:pt x="243" y="26"/>
                  </a:lnTo>
                  <a:lnTo>
                    <a:pt x="245" y="22"/>
                  </a:lnTo>
                  <a:lnTo>
                    <a:pt x="249" y="19"/>
                  </a:lnTo>
                  <a:lnTo>
                    <a:pt x="255" y="18"/>
                  </a:lnTo>
                  <a:lnTo>
                    <a:pt x="271" y="17"/>
                  </a:lnTo>
                  <a:lnTo>
                    <a:pt x="289" y="21"/>
                  </a:lnTo>
                  <a:lnTo>
                    <a:pt x="309" y="29"/>
                  </a:lnTo>
                  <a:lnTo>
                    <a:pt x="327" y="39"/>
                  </a:lnTo>
                  <a:lnTo>
                    <a:pt x="340" y="51"/>
                  </a:lnTo>
                  <a:lnTo>
                    <a:pt x="349" y="65"/>
                  </a:lnTo>
                  <a:lnTo>
                    <a:pt x="349" y="72"/>
                  </a:lnTo>
                  <a:lnTo>
                    <a:pt x="347" y="80"/>
                  </a:lnTo>
                  <a:lnTo>
                    <a:pt x="342" y="90"/>
                  </a:lnTo>
                  <a:lnTo>
                    <a:pt x="329" y="98"/>
                  </a:lnTo>
                  <a:lnTo>
                    <a:pt x="310" y="106"/>
                  </a:lnTo>
                  <a:lnTo>
                    <a:pt x="285" y="110"/>
                  </a:lnTo>
                  <a:lnTo>
                    <a:pt x="259" y="113"/>
                  </a:lnTo>
                  <a:lnTo>
                    <a:pt x="230" y="113"/>
                  </a:lnTo>
                  <a:lnTo>
                    <a:pt x="203" y="113"/>
                  </a:lnTo>
                  <a:lnTo>
                    <a:pt x="181" y="113"/>
                  </a:lnTo>
                  <a:lnTo>
                    <a:pt x="108" y="114"/>
                  </a:lnTo>
                  <a:lnTo>
                    <a:pt x="43" y="116"/>
                  </a:lnTo>
                  <a:lnTo>
                    <a:pt x="43" y="116"/>
                  </a:lnTo>
                  <a:lnTo>
                    <a:pt x="41" y="114"/>
                  </a:lnTo>
                  <a:lnTo>
                    <a:pt x="39" y="113"/>
                  </a:lnTo>
                  <a:lnTo>
                    <a:pt x="39" y="112"/>
                  </a:lnTo>
                  <a:lnTo>
                    <a:pt x="39" y="109"/>
                  </a:lnTo>
                  <a:lnTo>
                    <a:pt x="41" y="108"/>
                  </a:lnTo>
                  <a:lnTo>
                    <a:pt x="43" y="106"/>
                  </a:lnTo>
                  <a:lnTo>
                    <a:pt x="108" y="105"/>
                  </a:lnTo>
                  <a:lnTo>
                    <a:pt x="181" y="103"/>
                  </a:lnTo>
                  <a:lnTo>
                    <a:pt x="204" y="105"/>
                  </a:lnTo>
                  <a:lnTo>
                    <a:pt x="230" y="105"/>
                  </a:lnTo>
                  <a:lnTo>
                    <a:pt x="258" y="103"/>
                  </a:lnTo>
                  <a:lnTo>
                    <a:pt x="284" y="102"/>
                  </a:lnTo>
                  <a:lnTo>
                    <a:pt x="307" y="96"/>
                  </a:lnTo>
                  <a:lnTo>
                    <a:pt x="320" y="92"/>
                  </a:lnTo>
                  <a:lnTo>
                    <a:pt x="331" y="85"/>
                  </a:lnTo>
                  <a:lnTo>
                    <a:pt x="338" y="79"/>
                  </a:lnTo>
                  <a:lnTo>
                    <a:pt x="339" y="68"/>
                  </a:lnTo>
                  <a:lnTo>
                    <a:pt x="332" y="57"/>
                  </a:lnTo>
                  <a:lnTo>
                    <a:pt x="320" y="46"/>
                  </a:lnTo>
                  <a:lnTo>
                    <a:pt x="303" y="36"/>
                  </a:lnTo>
                  <a:lnTo>
                    <a:pt x="287" y="29"/>
                  </a:lnTo>
                  <a:lnTo>
                    <a:pt x="270" y="26"/>
                  </a:lnTo>
                  <a:lnTo>
                    <a:pt x="258" y="26"/>
                  </a:lnTo>
                  <a:lnTo>
                    <a:pt x="255" y="28"/>
                  </a:lnTo>
                  <a:lnTo>
                    <a:pt x="254" y="28"/>
                  </a:lnTo>
                  <a:lnTo>
                    <a:pt x="251" y="29"/>
                  </a:lnTo>
                  <a:lnTo>
                    <a:pt x="249" y="32"/>
                  </a:lnTo>
                  <a:lnTo>
                    <a:pt x="249" y="35"/>
                  </a:lnTo>
                  <a:lnTo>
                    <a:pt x="249" y="37"/>
                  </a:lnTo>
                  <a:lnTo>
                    <a:pt x="249" y="43"/>
                  </a:lnTo>
                  <a:lnTo>
                    <a:pt x="249" y="44"/>
                  </a:lnTo>
                  <a:lnTo>
                    <a:pt x="248" y="47"/>
                  </a:lnTo>
                  <a:lnTo>
                    <a:pt x="247" y="48"/>
                  </a:lnTo>
                  <a:lnTo>
                    <a:pt x="244" y="48"/>
                  </a:lnTo>
                  <a:lnTo>
                    <a:pt x="241" y="47"/>
                  </a:lnTo>
                  <a:lnTo>
                    <a:pt x="241" y="44"/>
                  </a:lnTo>
                  <a:lnTo>
                    <a:pt x="233" y="29"/>
                  </a:lnTo>
                  <a:lnTo>
                    <a:pt x="219" y="19"/>
                  </a:lnTo>
                  <a:lnTo>
                    <a:pt x="204" y="15"/>
                  </a:lnTo>
                  <a:lnTo>
                    <a:pt x="186" y="17"/>
                  </a:lnTo>
                  <a:lnTo>
                    <a:pt x="167" y="21"/>
                  </a:lnTo>
                  <a:lnTo>
                    <a:pt x="147" y="26"/>
                  </a:lnTo>
                  <a:lnTo>
                    <a:pt x="128" y="33"/>
                  </a:lnTo>
                  <a:lnTo>
                    <a:pt x="121" y="36"/>
                  </a:lnTo>
                  <a:lnTo>
                    <a:pt x="113" y="39"/>
                  </a:lnTo>
                  <a:lnTo>
                    <a:pt x="112" y="40"/>
                  </a:lnTo>
                  <a:lnTo>
                    <a:pt x="109" y="39"/>
                  </a:lnTo>
                  <a:lnTo>
                    <a:pt x="108" y="37"/>
                  </a:lnTo>
                  <a:lnTo>
                    <a:pt x="108" y="36"/>
                  </a:lnTo>
                  <a:lnTo>
                    <a:pt x="105" y="23"/>
                  </a:lnTo>
                  <a:lnTo>
                    <a:pt x="101" y="15"/>
                  </a:lnTo>
                  <a:lnTo>
                    <a:pt x="94" y="10"/>
                  </a:lnTo>
                  <a:lnTo>
                    <a:pt x="84" y="10"/>
                  </a:lnTo>
                  <a:lnTo>
                    <a:pt x="73" y="14"/>
                  </a:lnTo>
                  <a:lnTo>
                    <a:pt x="61" y="23"/>
                  </a:lnTo>
                  <a:lnTo>
                    <a:pt x="52" y="32"/>
                  </a:lnTo>
                  <a:lnTo>
                    <a:pt x="44" y="44"/>
                  </a:lnTo>
                  <a:lnTo>
                    <a:pt x="35" y="58"/>
                  </a:lnTo>
                  <a:lnTo>
                    <a:pt x="25" y="72"/>
                  </a:lnTo>
                  <a:lnTo>
                    <a:pt x="17" y="84"/>
                  </a:lnTo>
                  <a:lnTo>
                    <a:pt x="11" y="95"/>
                  </a:lnTo>
                  <a:lnTo>
                    <a:pt x="10" y="102"/>
                  </a:lnTo>
                  <a:lnTo>
                    <a:pt x="10" y="105"/>
                  </a:lnTo>
                  <a:lnTo>
                    <a:pt x="8" y="106"/>
                  </a:lnTo>
                  <a:lnTo>
                    <a:pt x="6" y="108"/>
                  </a:lnTo>
                  <a:lnTo>
                    <a:pt x="4" y="108"/>
                  </a:lnTo>
                  <a:lnTo>
                    <a:pt x="1" y="106"/>
                  </a:lnTo>
                  <a:lnTo>
                    <a:pt x="0" y="103"/>
                  </a:lnTo>
                  <a:lnTo>
                    <a:pt x="1" y="95"/>
                  </a:lnTo>
                  <a:lnTo>
                    <a:pt x="6" y="84"/>
                  </a:lnTo>
                  <a:lnTo>
                    <a:pt x="14" y="72"/>
                  </a:lnTo>
                  <a:lnTo>
                    <a:pt x="22" y="58"/>
                  </a:lnTo>
                  <a:lnTo>
                    <a:pt x="32" y="44"/>
                  </a:lnTo>
                  <a:lnTo>
                    <a:pt x="40" y="33"/>
                  </a:lnTo>
                  <a:lnTo>
                    <a:pt x="48" y="23"/>
                  </a:lnTo>
                  <a:lnTo>
                    <a:pt x="54" y="17"/>
                  </a:lnTo>
                  <a:lnTo>
                    <a:pt x="69" y="6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67"/>
            <p:cNvSpPr>
              <a:spLocks noEditPoints="1"/>
            </p:cNvSpPr>
            <p:nvPr/>
          </p:nvSpPr>
          <p:spPr bwMode="auto">
            <a:xfrm>
              <a:off x="3275013" y="2900363"/>
              <a:ext cx="1681163" cy="758825"/>
            </a:xfrm>
            <a:custGeom>
              <a:avLst/>
              <a:gdLst>
                <a:gd name="T0" fmla="*/ 48 w 1059"/>
                <a:gd name="T1" fmla="*/ 369 h 478"/>
                <a:gd name="T2" fmla="*/ 10 w 1059"/>
                <a:gd name="T3" fmla="*/ 439 h 478"/>
                <a:gd name="T4" fmla="*/ 66 w 1059"/>
                <a:gd name="T5" fmla="*/ 443 h 478"/>
                <a:gd name="T6" fmla="*/ 138 w 1059"/>
                <a:gd name="T7" fmla="*/ 421 h 478"/>
                <a:gd name="T8" fmla="*/ 179 w 1059"/>
                <a:gd name="T9" fmla="*/ 350 h 478"/>
                <a:gd name="T10" fmla="*/ 654 w 1059"/>
                <a:gd name="T11" fmla="*/ 0 h 478"/>
                <a:gd name="T12" fmla="*/ 690 w 1059"/>
                <a:gd name="T13" fmla="*/ 53 h 478"/>
                <a:gd name="T14" fmla="*/ 803 w 1059"/>
                <a:gd name="T15" fmla="*/ 97 h 478"/>
                <a:gd name="T16" fmla="*/ 905 w 1059"/>
                <a:gd name="T17" fmla="*/ 78 h 478"/>
                <a:gd name="T18" fmla="*/ 1057 w 1059"/>
                <a:gd name="T19" fmla="*/ 143 h 478"/>
                <a:gd name="T20" fmla="*/ 999 w 1059"/>
                <a:gd name="T21" fmla="*/ 230 h 478"/>
                <a:gd name="T22" fmla="*/ 898 w 1059"/>
                <a:gd name="T23" fmla="*/ 245 h 478"/>
                <a:gd name="T24" fmla="*/ 800 w 1059"/>
                <a:gd name="T25" fmla="*/ 260 h 478"/>
                <a:gd name="T26" fmla="*/ 760 w 1059"/>
                <a:gd name="T27" fmla="*/ 281 h 478"/>
                <a:gd name="T28" fmla="*/ 821 w 1059"/>
                <a:gd name="T29" fmla="*/ 245 h 478"/>
                <a:gd name="T30" fmla="*/ 871 w 1059"/>
                <a:gd name="T31" fmla="*/ 234 h 478"/>
                <a:gd name="T32" fmla="*/ 1012 w 1059"/>
                <a:gd name="T33" fmla="*/ 215 h 478"/>
                <a:gd name="T34" fmla="*/ 1021 w 1059"/>
                <a:gd name="T35" fmla="*/ 111 h 478"/>
                <a:gd name="T36" fmla="*/ 843 w 1059"/>
                <a:gd name="T37" fmla="*/ 96 h 478"/>
                <a:gd name="T38" fmla="*/ 689 w 1059"/>
                <a:gd name="T39" fmla="*/ 143 h 478"/>
                <a:gd name="T40" fmla="*/ 679 w 1059"/>
                <a:gd name="T41" fmla="*/ 143 h 478"/>
                <a:gd name="T42" fmla="*/ 313 w 1059"/>
                <a:gd name="T43" fmla="*/ 254 h 478"/>
                <a:gd name="T44" fmla="*/ 256 w 1059"/>
                <a:gd name="T45" fmla="*/ 271 h 478"/>
                <a:gd name="T46" fmla="*/ 211 w 1059"/>
                <a:gd name="T47" fmla="*/ 197 h 478"/>
                <a:gd name="T48" fmla="*/ 162 w 1059"/>
                <a:gd name="T49" fmla="*/ 131 h 478"/>
                <a:gd name="T50" fmla="*/ 66 w 1059"/>
                <a:gd name="T51" fmla="*/ 187 h 478"/>
                <a:gd name="T52" fmla="*/ 73 w 1059"/>
                <a:gd name="T53" fmla="*/ 310 h 478"/>
                <a:gd name="T54" fmla="*/ 98 w 1059"/>
                <a:gd name="T55" fmla="*/ 296 h 478"/>
                <a:gd name="T56" fmla="*/ 193 w 1059"/>
                <a:gd name="T57" fmla="*/ 285 h 478"/>
                <a:gd name="T58" fmla="*/ 186 w 1059"/>
                <a:gd name="T59" fmla="*/ 369 h 478"/>
                <a:gd name="T60" fmla="*/ 117 w 1059"/>
                <a:gd name="T61" fmla="*/ 436 h 478"/>
                <a:gd name="T62" fmla="*/ 182 w 1059"/>
                <a:gd name="T63" fmla="*/ 468 h 478"/>
                <a:gd name="T64" fmla="*/ 468 w 1059"/>
                <a:gd name="T65" fmla="*/ 366 h 478"/>
                <a:gd name="T66" fmla="*/ 409 w 1059"/>
                <a:gd name="T67" fmla="*/ 396 h 478"/>
                <a:gd name="T68" fmla="*/ 139 w 1059"/>
                <a:gd name="T69" fmla="*/ 474 h 478"/>
                <a:gd name="T70" fmla="*/ 40 w 1059"/>
                <a:gd name="T71" fmla="*/ 457 h 478"/>
                <a:gd name="T72" fmla="*/ 0 w 1059"/>
                <a:gd name="T73" fmla="*/ 443 h 478"/>
                <a:gd name="T74" fmla="*/ 59 w 1059"/>
                <a:gd name="T75" fmla="*/ 340 h 478"/>
                <a:gd name="T76" fmla="*/ 62 w 1059"/>
                <a:gd name="T77" fmla="*/ 232 h 478"/>
                <a:gd name="T78" fmla="*/ 73 w 1059"/>
                <a:gd name="T79" fmla="*/ 172 h 478"/>
                <a:gd name="T80" fmla="*/ 178 w 1059"/>
                <a:gd name="T81" fmla="*/ 121 h 478"/>
                <a:gd name="T82" fmla="*/ 220 w 1059"/>
                <a:gd name="T83" fmla="*/ 195 h 478"/>
                <a:gd name="T84" fmla="*/ 259 w 1059"/>
                <a:gd name="T85" fmla="*/ 263 h 478"/>
                <a:gd name="T86" fmla="*/ 336 w 1059"/>
                <a:gd name="T87" fmla="*/ 239 h 478"/>
                <a:gd name="T88" fmla="*/ 679 w 1059"/>
                <a:gd name="T89" fmla="*/ 71 h 478"/>
                <a:gd name="T90" fmla="*/ 680 w 1059"/>
                <a:gd name="T91" fmla="*/ 20 h 478"/>
                <a:gd name="T92" fmla="*/ 607 w 1059"/>
                <a:gd name="T93" fmla="*/ 19 h 478"/>
                <a:gd name="T94" fmla="*/ 534 w 1059"/>
                <a:gd name="T95" fmla="*/ 38 h 478"/>
                <a:gd name="T96" fmla="*/ 490 w 1059"/>
                <a:gd name="T97" fmla="*/ 78 h 478"/>
                <a:gd name="T98" fmla="*/ 541 w 1059"/>
                <a:gd name="T99" fmla="*/ 165 h 478"/>
                <a:gd name="T100" fmla="*/ 525 w 1059"/>
                <a:gd name="T101" fmla="*/ 144 h 478"/>
                <a:gd name="T102" fmla="*/ 478 w 1059"/>
                <a:gd name="T103" fmla="*/ 59 h 478"/>
                <a:gd name="T104" fmla="*/ 572 w 1059"/>
                <a:gd name="T105" fmla="*/ 22 h 478"/>
                <a:gd name="T106" fmla="*/ 638 w 1059"/>
                <a:gd name="T107" fmla="*/ 1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9" h="478">
                  <a:moveTo>
                    <a:pt x="179" y="281"/>
                  </a:moveTo>
                  <a:lnTo>
                    <a:pt x="125" y="294"/>
                  </a:lnTo>
                  <a:lnTo>
                    <a:pt x="124" y="297"/>
                  </a:lnTo>
                  <a:lnTo>
                    <a:pt x="98" y="316"/>
                  </a:lnTo>
                  <a:lnTo>
                    <a:pt x="72" y="341"/>
                  </a:lnTo>
                  <a:lnTo>
                    <a:pt x="48" y="369"/>
                  </a:lnTo>
                  <a:lnTo>
                    <a:pt x="27" y="396"/>
                  </a:lnTo>
                  <a:lnTo>
                    <a:pt x="14" y="424"/>
                  </a:lnTo>
                  <a:lnTo>
                    <a:pt x="12" y="427"/>
                  </a:lnTo>
                  <a:lnTo>
                    <a:pt x="11" y="431"/>
                  </a:lnTo>
                  <a:lnTo>
                    <a:pt x="10" y="435"/>
                  </a:lnTo>
                  <a:lnTo>
                    <a:pt x="10" y="439"/>
                  </a:lnTo>
                  <a:lnTo>
                    <a:pt x="10" y="442"/>
                  </a:lnTo>
                  <a:lnTo>
                    <a:pt x="12" y="445"/>
                  </a:lnTo>
                  <a:lnTo>
                    <a:pt x="21" y="449"/>
                  </a:lnTo>
                  <a:lnTo>
                    <a:pt x="33" y="449"/>
                  </a:lnTo>
                  <a:lnTo>
                    <a:pt x="48" y="446"/>
                  </a:lnTo>
                  <a:lnTo>
                    <a:pt x="66" y="443"/>
                  </a:lnTo>
                  <a:lnTo>
                    <a:pt x="81" y="438"/>
                  </a:lnTo>
                  <a:lnTo>
                    <a:pt x="96" y="434"/>
                  </a:lnTo>
                  <a:lnTo>
                    <a:pt x="103" y="431"/>
                  </a:lnTo>
                  <a:lnTo>
                    <a:pt x="109" y="429"/>
                  </a:lnTo>
                  <a:lnTo>
                    <a:pt x="114" y="428"/>
                  </a:lnTo>
                  <a:lnTo>
                    <a:pt x="138" y="421"/>
                  </a:lnTo>
                  <a:lnTo>
                    <a:pt x="153" y="414"/>
                  </a:lnTo>
                  <a:lnTo>
                    <a:pt x="164" y="405"/>
                  </a:lnTo>
                  <a:lnTo>
                    <a:pt x="171" y="389"/>
                  </a:lnTo>
                  <a:lnTo>
                    <a:pt x="176" y="367"/>
                  </a:lnTo>
                  <a:lnTo>
                    <a:pt x="178" y="359"/>
                  </a:lnTo>
                  <a:lnTo>
                    <a:pt x="179" y="350"/>
                  </a:lnTo>
                  <a:lnTo>
                    <a:pt x="182" y="334"/>
                  </a:lnTo>
                  <a:lnTo>
                    <a:pt x="185" y="319"/>
                  </a:lnTo>
                  <a:lnTo>
                    <a:pt x="186" y="305"/>
                  </a:lnTo>
                  <a:lnTo>
                    <a:pt x="185" y="292"/>
                  </a:lnTo>
                  <a:lnTo>
                    <a:pt x="179" y="281"/>
                  </a:lnTo>
                  <a:close/>
                  <a:moveTo>
                    <a:pt x="654" y="0"/>
                  </a:moveTo>
                  <a:lnTo>
                    <a:pt x="668" y="1"/>
                  </a:lnTo>
                  <a:lnTo>
                    <a:pt x="679" y="7"/>
                  </a:lnTo>
                  <a:lnTo>
                    <a:pt x="689" y="16"/>
                  </a:lnTo>
                  <a:lnTo>
                    <a:pt x="691" y="27"/>
                  </a:lnTo>
                  <a:lnTo>
                    <a:pt x="691" y="40"/>
                  </a:lnTo>
                  <a:lnTo>
                    <a:pt x="690" y="53"/>
                  </a:lnTo>
                  <a:lnTo>
                    <a:pt x="689" y="60"/>
                  </a:lnTo>
                  <a:lnTo>
                    <a:pt x="689" y="66"/>
                  </a:lnTo>
                  <a:lnTo>
                    <a:pt x="689" y="71"/>
                  </a:lnTo>
                  <a:lnTo>
                    <a:pt x="689" y="71"/>
                  </a:lnTo>
                  <a:lnTo>
                    <a:pt x="689" y="128"/>
                  </a:lnTo>
                  <a:lnTo>
                    <a:pt x="803" y="97"/>
                  </a:lnTo>
                  <a:lnTo>
                    <a:pt x="803" y="96"/>
                  </a:lnTo>
                  <a:lnTo>
                    <a:pt x="804" y="93"/>
                  </a:lnTo>
                  <a:lnTo>
                    <a:pt x="807" y="93"/>
                  </a:lnTo>
                  <a:lnTo>
                    <a:pt x="840" y="88"/>
                  </a:lnTo>
                  <a:lnTo>
                    <a:pt x="873" y="82"/>
                  </a:lnTo>
                  <a:lnTo>
                    <a:pt x="905" y="78"/>
                  </a:lnTo>
                  <a:lnTo>
                    <a:pt x="938" y="77"/>
                  </a:lnTo>
                  <a:lnTo>
                    <a:pt x="970" y="81"/>
                  </a:lnTo>
                  <a:lnTo>
                    <a:pt x="1001" y="89"/>
                  </a:lnTo>
                  <a:lnTo>
                    <a:pt x="1026" y="104"/>
                  </a:lnTo>
                  <a:lnTo>
                    <a:pt x="1046" y="122"/>
                  </a:lnTo>
                  <a:lnTo>
                    <a:pt x="1057" y="143"/>
                  </a:lnTo>
                  <a:lnTo>
                    <a:pt x="1059" y="159"/>
                  </a:lnTo>
                  <a:lnTo>
                    <a:pt x="1058" y="176"/>
                  </a:lnTo>
                  <a:lnTo>
                    <a:pt x="1050" y="192"/>
                  </a:lnTo>
                  <a:lnTo>
                    <a:pt x="1036" y="209"/>
                  </a:lnTo>
                  <a:lnTo>
                    <a:pt x="1019" y="220"/>
                  </a:lnTo>
                  <a:lnTo>
                    <a:pt x="999" y="230"/>
                  </a:lnTo>
                  <a:lnTo>
                    <a:pt x="975" y="235"/>
                  </a:lnTo>
                  <a:lnTo>
                    <a:pt x="952" y="238"/>
                  </a:lnTo>
                  <a:lnTo>
                    <a:pt x="926" y="241"/>
                  </a:lnTo>
                  <a:lnTo>
                    <a:pt x="901" y="242"/>
                  </a:lnTo>
                  <a:lnTo>
                    <a:pt x="901" y="243"/>
                  </a:lnTo>
                  <a:lnTo>
                    <a:pt x="898" y="245"/>
                  </a:lnTo>
                  <a:lnTo>
                    <a:pt x="897" y="245"/>
                  </a:lnTo>
                  <a:lnTo>
                    <a:pt x="887" y="246"/>
                  </a:lnTo>
                  <a:lnTo>
                    <a:pt x="866" y="248"/>
                  </a:lnTo>
                  <a:lnTo>
                    <a:pt x="844" y="250"/>
                  </a:lnTo>
                  <a:lnTo>
                    <a:pt x="822" y="254"/>
                  </a:lnTo>
                  <a:lnTo>
                    <a:pt x="800" y="260"/>
                  </a:lnTo>
                  <a:lnTo>
                    <a:pt x="781" y="268"/>
                  </a:lnTo>
                  <a:lnTo>
                    <a:pt x="767" y="281"/>
                  </a:lnTo>
                  <a:lnTo>
                    <a:pt x="766" y="282"/>
                  </a:lnTo>
                  <a:lnTo>
                    <a:pt x="763" y="282"/>
                  </a:lnTo>
                  <a:lnTo>
                    <a:pt x="762" y="282"/>
                  </a:lnTo>
                  <a:lnTo>
                    <a:pt x="760" y="281"/>
                  </a:lnTo>
                  <a:lnTo>
                    <a:pt x="759" y="279"/>
                  </a:lnTo>
                  <a:lnTo>
                    <a:pt x="759" y="277"/>
                  </a:lnTo>
                  <a:lnTo>
                    <a:pt x="760" y="274"/>
                  </a:lnTo>
                  <a:lnTo>
                    <a:pt x="777" y="261"/>
                  </a:lnTo>
                  <a:lnTo>
                    <a:pt x="798" y="252"/>
                  </a:lnTo>
                  <a:lnTo>
                    <a:pt x="821" y="245"/>
                  </a:lnTo>
                  <a:lnTo>
                    <a:pt x="821" y="245"/>
                  </a:lnTo>
                  <a:lnTo>
                    <a:pt x="821" y="242"/>
                  </a:lnTo>
                  <a:lnTo>
                    <a:pt x="822" y="241"/>
                  </a:lnTo>
                  <a:lnTo>
                    <a:pt x="825" y="239"/>
                  </a:lnTo>
                  <a:lnTo>
                    <a:pt x="846" y="235"/>
                  </a:lnTo>
                  <a:lnTo>
                    <a:pt x="871" y="234"/>
                  </a:lnTo>
                  <a:lnTo>
                    <a:pt x="897" y="232"/>
                  </a:lnTo>
                  <a:lnTo>
                    <a:pt x="920" y="231"/>
                  </a:lnTo>
                  <a:lnTo>
                    <a:pt x="945" y="230"/>
                  </a:lnTo>
                  <a:lnTo>
                    <a:pt x="970" y="227"/>
                  </a:lnTo>
                  <a:lnTo>
                    <a:pt x="992" y="221"/>
                  </a:lnTo>
                  <a:lnTo>
                    <a:pt x="1012" y="215"/>
                  </a:lnTo>
                  <a:lnTo>
                    <a:pt x="1029" y="204"/>
                  </a:lnTo>
                  <a:lnTo>
                    <a:pt x="1041" y="188"/>
                  </a:lnTo>
                  <a:lnTo>
                    <a:pt x="1050" y="166"/>
                  </a:lnTo>
                  <a:lnTo>
                    <a:pt x="1048" y="146"/>
                  </a:lnTo>
                  <a:lnTo>
                    <a:pt x="1037" y="128"/>
                  </a:lnTo>
                  <a:lnTo>
                    <a:pt x="1021" y="111"/>
                  </a:lnTo>
                  <a:lnTo>
                    <a:pt x="997" y="97"/>
                  </a:lnTo>
                  <a:lnTo>
                    <a:pt x="968" y="89"/>
                  </a:lnTo>
                  <a:lnTo>
                    <a:pt x="938" y="86"/>
                  </a:lnTo>
                  <a:lnTo>
                    <a:pt x="906" y="86"/>
                  </a:lnTo>
                  <a:lnTo>
                    <a:pt x="875" y="91"/>
                  </a:lnTo>
                  <a:lnTo>
                    <a:pt x="843" y="96"/>
                  </a:lnTo>
                  <a:lnTo>
                    <a:pt x="815" y="100"/>
                  </a:lnTo>
                  <a:lnTo>
                    <a:pt x="815" y="103"/>
                  </a:lnTo>
                  <a:lnTo>
                    <a:pt x="814" y="104"/>
                  </a:lnTo>
                  <a:lnTo>
                    <a:pt x="813" y="104"/>
                  </a:lnTo>
                  <a:lnTo>
                    <a:pt x="689" y="137"/>
                  </a:lnTo>
                  <a:lnTo>
                    <a:pt x="689" y="143"/>
                  </a:lnTo>
                  <a:lnTo>
                    <a:pt x="689" y="146"/>
                  </a:lnTo>
                  <a:lnTo>
                    <a:pt x="686" y="147"/>
                  </a:lnTo>
                  <a:lnTo>
                    <a:pt x="683" y="147"/>
                  </a:lnTo>
                  <a:lnTo>
                    <a:pt x="682" y="147"/>
                  </a:lnTo>
                  <a:lnTo>
                    <a:pt x="680" y="146"/>
                  </a:lnTo>
                  <a:lnTo>
                    <a:pt x="679" y="143"/>
                  </a:lnTo>
                  <a:lnTo>
                    <a:pt x="679" y="140"/>
                  </a:lnTo>
                  <a:lnTo>
                    <a:pt x="577" y="172"/>
                  </a:lnTo>
                  <a:lnTo>
                    <a:pt x="477" y="205"/>
                  </a:lnTo>
                  <a:lnTo>
                    <a:pt x="397" y="230"/>
                  </a:lnTo>
                  <a:lnTo>
                    <a:pt x="339" y="248"/>
                  </a:lnTo>
                  <a:lnTo>
                    <a:pt x="313" y="254"/>
                  </a:lnTo>
                  <a:lnTo>
                    <a:pt x="307" y="256"/>
                  </a:lnTo>
                  <a:lnTo>
                    <a:pt x="302" y="259"/>
                  </a:lnTo>
                  <a:lnTo>
                    <a:pt x="296" y="260"/>
                  </a:lnTo>
                  <a:lnTo>
                    <a:pt x="282" y="266"/>
                  </a:lnTo>
                  <a:lnTo>
                    <a:pt x="270" y="270"/>
                  </a:lnTo>
                  <a:lnTo>
                    <a:pt x="256" y="271"/>
                  </a:lnTo>
                  <a:lnTo>
                    <a:pt x="245" y="268"/>
                  </a:lnTo>
                  <a:lnTo>
                    <a:pt x="233" y="260"/>
                  </a:lnTo>
                  <a:lnTo>
                    <a:pt x="224" y="248"/>
                  </a:lnTo>
                  <a:lnTo>
                    <a:pt x="219" y="231"/>
                  </a:lnTo>
                  <a:lnTo>
                    <a:pt x="215" y="215"/>
                  </a:lnTo>
                  <a:lnTo>
                    <a:pt x="211" y="197"/>
                  </a:lnTo>
                  <a:lnTo>
                    <a:pt x="208" y="177"/>
                  </a:lnTo>
                  <a:lnTo>
                    <a:pt x="204" y="161"/>
                  </a:lnTo>
                  <a:lnTo>
                    <a:pt x="197" y="146"/>
                  </a:lnTo>
                  <a:lnTo>
                    <a:pt x="189" y="136"/>
                  </a:lnTo>
                  <a:lnTo>
                    <a:pt x="176" y="131"/>
                  </a:lnTo>
                  <a:lnTo>
                    <a:pt x="162" y="131"/>
                  </a:lnTo>
                  <a:lnTo>
                    <a:pt x="146" y="136"/>
                  </a:lnTo>
                  <a:lnTo>
                    <a:pt x="129" y="146"/>
                  </a:lnTo>
                  <a:lnTo>
                    <a:pt x="112" y="157"/>
                  </a:lnTo>
                  <a:lnTo>
                    <a:pt x="95" y="168"/>
                  </a:lnTo>
                  <a:lnTo>
                    <a:pt x="80" y="179"/>
                  </a:lnTo>
                  <a:lnTo>
                    <a:pt x="66" y="187"/>
                  </a:lnTo>
                  <a:lnTo>
                    <a:pt x="72" y="212"/>
                  </a:lnTo>
                  <a:lnTo>
                    <a:pt x="72" y="234"/>
                  </a:lnTo>
                  <a:lnTo>
                    <a:pt x="70" y="257"/>
                  </a:lnTo>
                  <a:lnTo>
                    <a:pt x="70" y="274"/>
                  </a:lnTo>
                  <a:lnTo>
                    <a:pt x="72" y="292"/>
                  </a:lnTo>
                  <a:lnTo>
                    <a:pt x="73" y="310"/>
                  </a:lnTo>
                  <a:lnTo>
                    <a:pt x="73" y="327"/>
                  </a:lnTo>
                  <a:lnTo>
                    <a:pt x="100" y="303"/>
                  </a:lnTo>
                  <a:lnTo>
                    <a:pt x="98" y="301"/>
                  </a:lnTo>
                  <a:lnTo>
                    <a:pt x="96" y="300"/>
                  </a:lnTo>
                  <a:lnTo>
                    <a:pt x="96" y="297"/>
                  </a:lnTo>
                  <a:lnTo>
                    <a:pt x="98" y="296"/>
                  </a:lnTo>
                  <a:lnTo>
                    <a:pt x="99" y="294"/>
                  </a:lnTo>
                  <a:lnTo>
                    <a:pt x="139" y="281"/>
                  </a:lnTo>
                  <a:lnTo>
                    <a:pt x="180" y="271"/>
                  </a:lnTo>
                  <a:lnTo>
                    <a:pt x="183" y="271"/>
                  </a:lnTo>
                  <a:lnTo>
                    <a:pt x="186" y="272"/>
                  </a:lnTo>
                  <a:lnTo>
                    <a:pt x="193" y="285"/>
                  </a:lnTo>
                  <a:lnTo>
                    <a:pt x="196" y="300"/>
                  </a:lnTo>
                  <a:lnTo>
                    <a:pt x="194" y="316"/>
                  </a:lnTo>
                  <a:lnTo>
                    <a:pt x="191" y="334"/>
                  </a:lnTo>
                  <a:lnTo>
                    <a:pt x="189" y="351"/>
                  </a:lnTo>
                  <a:lnTo>
                    <a:pt x="187" y="361"/>
                  </a:lnTo>
                  <a:lnTo>
                    <a:pt x="186" y="369"/>
                  </a:lnTo>
                  <a:lnTo>
                    <a:pt x="180" y="391"/>
                  </a:lnTo>
                  <a:lnTo>
                    <a:pt x="175" y="406"/>
                  </a:lnTo>
                  <a:lnTo>
                    <a:pt x="165" y="417"/>
                  </a:lnTo>
                  <a:lnTo>
                    <a:pt x="153" y="425"/>
                  </a:lnTo>
                  <a:lnTo>
                    <a:pt x="138" y="431"/>
                  </a:lnTo>
                  <a:lnTo>
                    <a:pt x="117" y="436"/>
                  </a:lnTo>
                  <a:lnTo>
                    <a:pt x="113" y="438"/>
                  </a:lnTo>
                  <a:lnTo>
                    <a:pt x="109" y="439"/>
                  </a:lnTo>
                  <a:lnTo>
                    <a:pt x="125" y="456"/>
                  </a:lnTo>
                  <a:lnTo>
                    <a:pt x="143" y="465"/>
                  </a:lnTo>
                  <a:lnTo>
                    <a:pt x="161" y="469"/>
                  </a:lnTo>
                  <a:lnTo>
                    <a:pt x="182" y="468"/>
                  </a:lnTo>
                  <a:lnTo>
                    <a:pt x="204" y="462"/>
                  </a:lnTo>
                  <a:lnTo>
                    <a:pt x="229" y="454"/>
                  </a:lnTo>
                  <a:lnTo>
                    <a:pt x="346" y="410"/>
                  </a:lnTo>
                  <a:lnTo>
                    <a:pt x="405" y="388"/>
                  </a:lnTo>
                  <a:lnTo>
                    <a:pt x="467" y="366"/>
                  </a:lnTo>
                  <a:lnTo>
                    <a:pt x="468" y="366"/>
                  </a:lnTo>
                  <a:lnTo>
                    <a:pt x="471" y="366"/>
                  </a:lnTo>
                  <a:lnTo>
                    <a:pt x="472" y="369"/>
                  </a:lnTo>
                  <a:lnTo>
                    <a:pt x="472" y="370"/>
                  </a:lnTo>
                  <a:lnTo>
                    <a:pt x="471" y="373"/>
                  </a:lnTo>
                  <a:lnTo>
                    <a:pt x="470" y="374"/>
                  </a:lnTo>
                  <a:lnTo>
                    <a:pt x="409" y="396"/>
                  </a:lnTo>
                  <a:lnTo>
                    <a:pt x="350" y="418"/>
                  </a:lnTo>
                  <a:lnTo>
                    <a:pt x="231" y="462"/>
                  </a:lnTo>
                  <a:lnTo>
                    <a:pt x="207" y="471"/>
                  </a:lnTo>
                  <a:lnTo>
                    <a:pt x="183" y="476"/>
                  </a:lnTo>
                  <a:lnTo>
                    <a:pt x="161" y="478"/>
                  </a:lnTo>
                  <a:lnTo>
                    <a:pt x="139" y="474"/>
                  </a:lnTo>
                  <a:lnTo>
                    <a:pt x="120" y="462"/>
                  </a:lnTo>
                  <a:lnTo>
                    <a:pt x="99" y="443"/>
                  </a:lnTo>
                  <a:lnTo>
                    <a:pt x="99" y="442"/>
                  </a:lnTo>
                  <a:lnTo>
                    <a:pt x="77" y="449"/>
                  </a:lnTo>
                  <a:lnTo>
                    <a:pt x="58" y="454"/>
                  </a:lnTo>
                  <a:lnTo>
                    <a:pt x="40" y="457"/>
                  </a:lnTo>
                  <a:lnTo>
                    <a:pt x="25" y="458"/>
                  </a:lnTo>
                  <a:lnTo>
                    <a:pt x="18" y="457"/>
                  </a:lnTo>
                  <a:lnTo>
                    <a:pt x="12" y="456"/>
                  </a:lnTo>
                  <a:lnTo>
                    <a:pt x="8" y="454"/>
                  </a:lnTo>
                  <a:lnTo>
                    <a:pt x="5" y="451"/>
                  </a:lnTo>
                  <a:lnTo>
                    <a:pt x="0" y="443"/>
                  </a:lnTo>
                  <a:lnTo>
                    <a:pt x="0" y="432"/>
                  </a:lnTo>
                  <a:lnTo>
                    <a:pt x="5" y="420"/>
                  </a:lnTo>
                  <a:lnTo>
                    <a:pt x="19" y="394"/>
                  </a:lnTo>
                  <a:lnTo>
                    <a:pt x="37" y="367"/>
                  </a:lnTo>
                  <a:lnTo>
                    <a:pt x="59" y="341"/>
                  </a:lnTo>
                  <a:lnTo>
                    <a:pt x="59" y="340"/>
                  </a:lnTo>
                  <a:lnTo>
                    <a:pt x="63" y="326"/>
                  </a:lnTo>
                  <a:lnTo>
                    <a:pt x="63" y="310"/>
                  </a:lnTo>
                  <a:lnTo>
                    <a:pt x="62" y="293"/>
                  </a:lnTo>
                  <a:lnTo>
                    <a:pt x="61" y="274"/>
                  </a:lnTo>
                  <a:lnTo>
                    <a:pt x="61" y="257"/>
                  </a:lnTo>
                  <a:lnTo>
                    <a:pt x="62" y="232"/>
                  </a:lnTo>
                  <a:lnTo>
                    <a:pt x="61" y="210"/>
                  </a:lnTo>
                  <a:lnTo>
                    <a:pt x="55" y="186"/>
                  </a:lnTo>
                  <a:lnTo>
                    <a:pt x="55" y="184"/>
                  </a:lnTo>
                  <a:lnTo>
                    <a:pt x="56" y="181"/>
                  </a:lnTo>
                  <a:lnTo>
                    <a:pt x="58" y="180"/>
                  </a:lnTo>
                  <a:lnTo>
                    <a:pt x="73" y="172"/>
                  </a:lnTo>
                  <a:lnTo>
                    <a:pt x="89" y="161"/>
                  </a:lnTo>
                  <a:lnTo>
                    <a:pt x="107" y="148"/>
                  </a:lnTo>
                  <a:lnTo>
                    <a:pt x="127" y="136"/>
                  </a:lnTo>
                  <a:lnTo>
                    <a:pt x="145" y="128"/>
                  </a:lnTo>
                  <a:lnTo>
                    <a:pt x="162" y="122"/>
                  </a:lnTo>
                  <a:lnTo>
                    <a:pt x="178" y="121"/>
                  </a:lnTo>
                  <a:lnTo>
                    <a:pt x="191" y="126"/>
                  </a:lnTo>
                  <a:lnTo>
                    <a:pt x="201" y="135"/>
                  </a:lnTo>
                  <a:lnTo>
                    <a:pt x="209" y="147"/>
                  </a:lnTo>
                  <a:lnTo>
                    <a:pt x="213" y="162"/>
                  </a:lnTo>
                  <a:lnTo>
                    <a:pt x="218" y="177"/>
                  </a:lnTo>
                  <a:lnTo>
                    <a:pt x="220" y="195"/>
                  </a:lnTo>
                  <a:lnTo>
                    <a:pt x="223" y="212"/>
                  </a:lnTo>
                  <a:lnTo>
                    <a:pt x="227" y="227"/>
                  </a:lnTo>
                  <a:lnTo>
                    <a:pt x="233" y="242"/>
                  </a:lnTo>
                  <a:lnTo>
                    <a:pt x="240" y="253"/>
                  </a:lnTo>
                  <a:lnTo>
                    <a:pt x="249" y="261"/>
                  </a:lnTo>
                  <a:lnTo>
                    <a:pt x="259" y="263"/>
                  </a:lnTo>
                  <a:lnTo>
                    <a:pt x="269" y="260"/>
                  </a:lnTo>
                  <a:lnTo>
                    <a:pt x="281" y="257"/>
                  </a:lnTo>
                  <a:lnTo>
                    <a:pt x="292" y="252"/>
                  </a:lnTo>
                  <a:lnTo>
                    <a:pt x="302" y="249"/>
                  </a:lnTo>
                  <a:lnTo>
                    <a:pt x="310" y="246"/>
                  </a:lnTo>
                  <a:lnTo>
                    <a:pt x="336" y="239"/>
                  </a:lnTo>
                  <a:lnTo>
                    <a:pt x="394" y="221"/>
                  </a:lnTo>
                  <a:lnTo>
                    <a:pt x="474" y="197"/>
                  </a:lnTo>
                  <a:lnTo>
                    <a:pt x="576" y="162"/>
                  </a:lnTo>
                  <a:lnTo>
                    <a:pt x="679" y="131"/>
                  </a:lnTo>
                  <a:lnTo>
                    <a:pt x="679" y="71"/>
                  </a:lnTo>
                  <a:lnTo>
                    <a:pt x="679" y="71"/>
                  </a:lnTo>
                  <a:lnTo>
                    <a:pt x="679" y="66"/>
                  </a:lnTo>
                  <a:lnTo>
                    <a:pt x="679" y="59"/>
                  </a:lnTo>
                  <a:lnTo>
                    <a:pt x="680" y="53"/>
                  </a:lnTo>
                  <a:lnTo>
                    <a:pt x="682" y="41"/>
                  </a:lnTo>
                  <a:lnTo>
                    <a:pt x="682" y="30"/>
                  </a:lnTo>
                  <a:lnTo>
                    <a:pt x="680" y="20"/>
                  </a:lnTo>
                  <a:lnTo>
                    <a:pt x="672" y="13"/>
                  </a:lnTo>
                  <a:lnTo>
                    <a:pt x="663" y="9"/>
                  </a:lnTo>
                  <a:lnTo>
                    <a:pt x="650" y="9"/>
                  </a:lnTo>
                  <a:lnTo>
                    <a:pt x="636" y="11"/>
                  </a:lnTo>
                  <a:lnTo>
                    <a:pt x="621" y="15"/>
                  </a:lnTo>
                  <a:lnTo>
                    <a:pt x="607" y="19"/>
                  </a:lnTo>
                  <a:lnTo>
                    <a:pt x="594" y="23"/>
                  </a:lnTo>
                  <a:lnTo>
                    <a:pt x="587" y="26"/>
                  </a:lnTo>
                  <a:lnTo>
                    <a:pt x="580" y="29"/>
                  </a:lnTo>
                  <a:lnTo>
                    <a:pt x="574" y="30"/>
                  </a:lnTo>
                  <a:lnTo>
                    <a:pt x="551" y="35"/>
                  </a:lnTo>
                  <a:lnTo>
                    <a:pt x="534" y="38"/>
                  </a:lnTo>
                  <a:lnTo>
                    <a:pt x="518" y="42"/>
                  </a:lnTo>
                  <a:lnTo>
                    <a:pt x="504" y="48"/>
                  </a:lnTo>
                  <a:lnTo>
                    <a:pt x="493" y="55"/>
                  </a:lnTo>
                  <a:lnTo>
                    <a:pt x="488" y="62"/>
                  </a:lnTo>
                  <a:lnTo>
                    <a:pt x="486" y="70"/>
                  </a:lnTo>
                  <a:lnTo>
                    <a:pt x="490" y="78"/>
                  </a:lnTo>
                  <a:lnTo>
                    <a:pt x="497" y="89"/>
                  </a:lnTo>
                  <a:lnTo>
                    <a:pt x="512" y="107"/>
                  </a:lnTo>
                  <a:lnTo>
                    <a:pt x="523" y="124"/>
                  </a:lnTo>
                  <a:lnTo>
                    <a:pt x="533" y="140"/>
                  </a:lnTo>
                  <a:lnTo>
                    <a:pt x="541" y="162"/>
                  </a:lnTo>
                  <a:lnTo>
                    <a:pt x="541" y="165"/>
                  </a:lnTo>
                  <a:lnTo>
                    <a:pt x="540" y="166"/>
                  </a:lnTo>
                  <a:lnTo>
                    <a:pt x="537" y="168"/>
                  </a:lnTo>
                  <a:lnTo>
                    <a:pt x="536" y="168"/>
                  </a:lnTo>
                  <a:lnTo>
                    <a:pt x="533" y="168"/>
                  </a:lnTo>
                  <a:lnTo>
                    <a:pt x="532" y="165"/>
                  </a:lnTo>
                  <a:lnTo>
                    <a:pt x="525" y="144"/>
                  </a:lnTo>
                  <a:lnTo>
                    <a:pt x="515" y="128"/>
                  </a:lnTo>
                  <a:lnTo>
                    <a:pt x="505" y="113"/>
                  </a:lnTo>
                  <a:lnTo>
                    <a:pt x="490" y="95"/>
                  </a:lnTo>
                  <a:lnTo>
                    <a:pt x="481" y="81"/>
                  </a:lnTo>
                  <a:lnTo>
                    <a:pt x="477" y="70"/>
                  </a:lnTo>
                  <a:lnTo>
                    <a:pt x="478" y="59"/>
                  </a:lnTo>
                  <a:lnTo>
                    <a:pt x="485" y="49"/>
                  </a:lnTo>
                  <a:lnTo>
                    <a:pt x="497" y="41"/>
                  </a:lnTo>
                  <a:lnTo>
                    <a:pt x="512" y="35"/>
                  </a:lnTo>
                  <a:lnTo>
                    <a:pt x="530" y="30"/>
                  </a:lnTo>
                  <a:lnTo>
                    <a:pt x="548" y="26"/>
                  </a:lnTo>
                  <a:lnTo>
                    <a:pt x="572" y="22"/>
                  </a:lnTo>
                  <a:lnTo>
                    <a:pt x="577" y="19"/>
                  </a:lnTo>
                  <a:lnTo>
                    <a:pt x="584" y="18"/>
                  </a:lnTo>
                  <a:lnTo>
                    <a:pt x="591" y="15"/>
                  </a:lnTo>
                  <a:lnTo>
                    <a:pt x="606" y="9"/>
                  </a:lnTo>
                  <a:lnTo>
                    <a:pt x="621" y="5"/>
                  </a:lnTo>
                  <a:lnTo>
                    <a:pt x="638" y="1"/>
                  </a:lnTo>
                  <a:lnTo>
                    <a:pt x="65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68"/>
            <p:cNvSpPr>
              <a:spLocks noEditPoints="1"/>
            </p:cNvSpPr>
            <p:nvPr/>
          </p:nvSpPr>
          <p:spPr bwMode="auto">
            <a:xfrm>
              <a:off x="3668713" y="3371851"/>
              <a:ext cx="98425" cy="76200"/>
            </a:xfrm>
            <a:custGeom>
              <a:avLst/>
              <a:gdLst>
                <a:gd name="T0" fmla="*/ 38 w 62"/>
                <a:gd name="T1" fmla="*/ 8 h 48"/>
                <a:gd name="T2" fmla="*/ 29 w 62"/>
                <a:gd name="T3" fmla="*/ 10 h 48"/>
                <a:gd name="T4" fmla="*/ 18 w 62"/>
                <a:gd name="T5" fmla="*/ 14 h 48"/>
                <a:gd name="T6" fmla="*/ 10 w 62"/>
                <a:gd name="T7" fmla="*/ 19 h 48"/>
                <a:gd name="T8" fmla="*/ 10 w 62"/>
                <a:gd name="T9" fmla="*/ 21 h 48"/>
                <a:gd name="T10" fmla="*/ 10 w 62"/>
                <a:gd name="T11" fmla="*/ 26 h 48"/>
                <a:gd name="T12" fmla="*/ 10 w 62"/>
                <a:gd name="T13" fmla="*/ 30 h 48"/>
                <a:gd name="T14" fmla="*/ 11 w 62"/>
                <a:gd name="T15" fmla="*/ 35 h 48"/>
                <a:gd name="T16" fmla="*/ 14 w 62"/>
                <a:gd name="T17" fmla="*/ 36 h 48"/>
                <a:gd name="T18" fmla="*/ 18 w 62"/>
                <a:gd name="T19" fmla="*/ 39 h 48"/>
                <a:gd name="T20" fmla="*/ 27 w 62"/>
                <a:gd name="T21" fmla="*/ 39 h 48"/>
                <a:gd name="T22" fmla="*/ 38 w 62"/>
                <a:gd name="T23" fmla="*/ 36 h 48"/>
                <a:gd name="T24" fmla="*/ 47 w 62"/>
                <a:gd name="T25" fmla="*/ 30 h 48"/>
                <a:gd name="T26" fmla="*/ 51 w 62"/>
                <a:gd name="T27" fmla="*/ 25 h 48"/>
                <a:gd name="T28" fmla="*/ 52 w 62"/>
                <a:gd name="T29" fmla="*/ 19 h 48"/>
                <a:gd name="T30" fmla="*/ 52 w 62"/>
                <a:gd name="T31" fmla="*/ 17 h 48"/>
                <a:gd name="T32" fmla="*/ 51 w 62"/>
                <a:gd name="T33" fmla="*/ 14 h 48"/>
                <a:gd name="T34" fmla="*/ 49 w 62"/>
                <a:gd name="T35" fmla="*/ 13 h 48"/>
                <a:gd name="T36" fmla="*/ 48 w 62"/>
                <a:gd name="T37" fmla="*/ 11 h 48"/>
                <a:gd name="T38" fmla="*/ 47 w 62"/>
                <a:gd name="T39" fmla="*/ 11 h 48"/>
                <a:gd name="T40" fmla="*/ 38 w 62"/>
                <a:gd name="T41" fmla="*/ 8 h 48"/>
                <a:gd name="T42" fmla="*/ 40 w 62"/>
                <a:gd name="T43" fmla="*/ 0 h 48"/>
                <a:gd name="T44" fmla="*/ 52 w 62"/>
                <a:gd name="T45" fmla="*/ 3 h 48"/>
                <a:gd name="T46" fmla="*/ 59 w 62"/>
                <a:gd name="T47" fmla="*/ 8 h 48"/>
                <a:gd name="T48" fmla="*/ 62 w 62"/>
                <a:gd name="T49" fmla="*/ 17 h 48"/>
                <a:gd name="T50" fmla="*/ 61 w 62"/>
                <a:gd name="T51" fmla="*/ 26 h 48"/>
                <a:gd name="T52" fmla="*/ 55 w 62"/>
                <a:gd name="T53" fmla="*/ 35 h 48"/>
                <a:gd name="T54" fmla="*/ 45 w 62"/>
                <a:gd name="T55" fmla="*/ 43 h 48"/>
                <a:gd name="T56" fmla="*/ 34 w 62"/>
                <a:gd name="T57" fmla="*/ 47 h 48"/>
                <a:gd name="T58" fmla="*/ 22 w 62"/>
                <a:gd name="T59" fmla="*/ 48 h 48"/>
                <a:gd name="T60" fmla="*/ 15 w 62"/>
                <a:gd name="T61" fmla="*/ 47 h 48"/>
                <a:gd name="T62" fmla="*/ 5 w 62"/>
                <a:gd name="T63" fmla="*/ 42 h 48"/>
                <a:gd name="T64" fmla="*/ 0 w 62"/>
                <a:gd name="T65" fmla="*/ 32 h 48"/>
                <a:gd name="T66" fmla="*/ 1 w 62"/>
                <a:gd name="T67" fmla="*/ 19 h 48"/>
                <a:gd name="T68" fmla="*/ 1 w 62"/>
                <a:gd name="T69" fmla="*/ 18 h 48"/>
                <a:gd name="T70" fmla="*/ 1 w 62"/>
                <a:gd name="T71" fmla="*/ 17 h 48"/>
                <a:gd name="T72" fmla="*/ 1 w 62"/>
                <a:gd name="T73" fmla="*/ 14 h 48"/>
                <a:gd name="T74" fmla="*/ 12 w 62"/>
                <a:gd name="T75" fmla="*/ 7 h 48"/>
                <a:gd name="T76" fmla="*/ 26 w 62"/>
                <a:gd name="T77" fmla="*/ 2 h 48"/>
                <a:gd name="T78" fmla="*/ 40 w 62"/>
                <a:gd name="T7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2" h="48">
                  <a:moveTo>
                    <a:pt x="38" y="8"/>
                  </a:moveTo>
                  <a:lnTo>
                    <a:pt x="29" y="10"/>
                  </a:lnTo>
                  <a:lnTo>
                    <a:pt x="18" y="14"/>
                  </a:lnTo>
                  <a:lnTo>
                    <a:pt x="10" y="19"/>
                  </a:lnTo>
                  <a:lnTo>
                    <a:pt x="10" y="21"/>
                  </a:lnTo>
                  <a:lnTo>
                    <a:pt x="10" y="26"/>
                  </a:lnTo>
                  <a:lnTo>
                    <a:pt x="10" y="30"/>
                  </a:lnTo>
                  <a:lnTo>
                    <a:pt x="11" y="35"/>
                  </a:lnTo>
                  <a:lnTo>
                    <a:pt x="14" y="36"/>
                  </a:lnTo>
                  <a:lnTo>
                    <a:pt x="18" y="39"/>
                  </a:lnTo>
                  <a:lnTo>
                    <a:pt x="27" y="39"/>
                  </a:lnTo>
                  <a:lnTo>
                    <a:pt x="38" y="36"/>
                  </a:lnTo>
                  <a:lnTo>
                    <a:pt x="47" y="30"/>
                  </a:lnTo>
                  <a:lnTo>
                    <a:pt x="51" y="25"/>
                  </a:lnTo>
                  <a:lnTo>
                    <a:pt x="52" y="19"/>
                  </a:lnTo>
                  <a:lnTo>
                    <a:pt x="52" y="17"/>
                  </a:lnTo>
                  <a:lnTo>
                    <a:pt x="51" y="14"/>
                  </a:lnTo>
                  <a:lnTo>
                    <a:pt x="49" y="13"/>
                  </a:lnTo>
                  <a:lnTo>
                    <a:pt x="48" y="11"/>
                  </a:lnTo>
                  <a:lnTo>
                    <a:pt x="47" y="11"/>
                  </a:lnTo>
                  <a:lnTo>
                    <a:pt x="38" y="8"/>
                  </a:lnTo>
                  <a:close/>
                  <a:moveTo>
                    <a:pt x="40" y="0"/>
                  </a:moveTo>
                  <a:lnTo>
                    <a:pt x="52" y="3"/>
                  </a:lnTo>
                  <a:lnTo>
                    <a:pt x="59" y="8"/>
                  </a:lnTo>
                  <a:lnTo>
                    <a:pt x="62" y="17"/>
                  </a:lnTo>
                  <a:lnTo>
                    <a:pt x="61" y="26"/>
                  </a:lnTo>
                  <a:lnTo>
                    <a:pt x="55" y="35"/>
                  </a:lnTo>
                  <a:lnTo>
                    <a:pt x="45" y="43"/>
                  </a:lnTo>
                  <a:lnTo>
                    <a:pt x="34" y="47"/>
                  </a:lnTo>
                  <a:lnTo>
                    <a:pt x="22" y="48"/>
                  </a:lnTo>
                  <a:lnTo>
                    <a:pt x="15" y="47"/>
                  </a:lnTo>
                  <a:lnTo>
                    <a:pt x="5" y="42"/>
                  </a:lnTo>
                  <a:lnTo>
                    <a:pt x="0" y="32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12" y="7"/>
                  </a:lnTo>
                  <a:lnTo>
                    <a:pt x="26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69"/>
            <p:cNvSpPr>
              <a:spLocks/>
            </p:cNvSpPr>
            <p:nvPr/>
          </p:nvSpPr>
          <p:spPr bwMode="auto">
            <a:xfrm>
              <a:off x="3778251" y="3348038"/>
              <a:ext cx="95250" cy="68263"/>
            </a:xfrm>
            <a:custGeom>
              <a:avLst/>
              <a:gdLst>
                <a:gd name="T0" fmla="*/ 38 w 60"/>
                <a:gd name="T1" fmla="*/ 0 h 43"/>
                <a:gd name="T2" fmla="*/ 49 w 60"/>
                <a:gd name="T3" fmla="*/ 1 h 43"/>
                <a:gd name="T4" fmla="*/ 58 w 60"/>
                <a:gd name="T5" fmla="*/ 6 h 43"/>
                <a:gd name="T6" fmla="*/ 60 w 60"/>
                <a:gd name="T7" fmla="*/ 11 h 43"/>
                <a:gd name="T8" fmla="*/ 60 w 60"/>
                <a:gd name="T9" fmla="*/ 18 h 43"/>
                <a:gd name="T10" fmla="*/ 56 w 60"/>
                <a:gd name="T11" fmla="*/ 28 h 43"/>
                <a:gd name="T12" fmla="*/ 48 w 60"/>
                <a:gd name="T13" fmla="*/ 36 h 43"/>
                <a:gd name="T14" fmla="*/ 37 w 60"/>
                <a:gd name="T15" fmla="*/ 41 h 43"/>
                <a:gd name="T16" fmla="*/ 25 w 60"/>
                <a:gd name="T17" fmla="*/ 43 h 43"/>
                <a:gd name="T18" fmla="*/ 19 w 60"/>
                <a:gd name="T19" fmla="*/ 41 h 43"/>
                <a:gd name="T20" fmla="*/ 14 w 60"/>
                <a:gd name="T21" fmla="*/ 40 h 43"/>
                <a:gd name="T22" fmla="*/ 8 w 60"/>
                <a:gd name="T23" fmla="*/ 37 h 43"/>
                <a:gd name="T24" fmla="*/ 4 w 60"/>
                <a:gd name="T25" fmla="*/ 33 h 43"/>
                <a:gd name="T26" fmla="*/ 1 w 60"/>
                <a:gd name="T27" fmla="*/ 29 h 43"/>
                <a:gd name="T28" fmla="*/ 0 w 60"/>
                <a:gd name="T29" fmla="*/ 25 h 43"/>
                <a:gd name="T30" fmla="*/ 0 w 60"/>
                <a:gd name="T31" fmla="*/ 22 h 43"/>
                <a:gd name="T32" fmla="*/ 1 w 60"/>
                <a:gd name="T33" fmla="*/ 19 h 43"/>
                <a:gd name="T34" fmla="*/ 4 w 60"/>
                <a:gd name="T35" fmla="*/ 19 h 43"/>
                <a:gd name="T36" fmla="*/ 5 w 60"/>
                <a:gd name="T37" fmla="*/ 19 h 43"/>
                <a:gd name="T38" fmla="*/ 8 w 60"/>
                <a:gd name="T39" fmla="*/ 21 h 43"/>
                <a:gd name="T40" fmla="*/ 9 w 60"/>
                <a:gd name="T41" fmla="*/ 22 h 43"/>
                <a:gd name="T42" fmla="*/ 11 w 60"/>
                <a:gd name="T43" fmla="*/ 26 h 43"/>
                <a:gd name="T44" fmla="*/ 12 w 60"/>
                <a:gd name="T45" fmla="*/ 29 h 43"/>
                <a:gd name="T46" fmla="*/ 15 w 60"/>
                <a:gd name="T47" fmla="*/ 30 h 43"/>
                <a:gd name="T48" fmla="*/ 18 w 60"/>
                <a:gd name="T49" fmla="*/ 32 h 43"/>
                <a:gd name="T50" fmla="*/ 20 w 60"/>
                <a:gd name="T51" fmla="*/ 33 h 43"/>
                <a:gd name="T52" fmla="*/ 31 w 60"/>
                <a:gd name="T53" fmla="*/ 33 h 43"/>
                <a:gd name="T54" fmla="*/ 41 w 60"/>
                <a:gd name="T55" fmla="*/ 29 h 43"/>
                <a:gd name="T56" fmla="*/ 48 w 60"/>
                <a:gd name="T57" fmla="*/ 23 h 43"/>
                <a:gd name="T58" fmla="*/ 49 w 60"/>
                <a:gd name="T59" fmla="*/ 21 h 43"/>
                <a:gd name="T60" fmla="*/ 51 w 60"/>
                <a:gd name="T61" fmla="*/ 18 h 43"/>
                <a:gd name="T62" fmla="*/ 51 w 60"/>
                <a:gd name="T63" fmla="*/ 17 h 43"/>
                <a:gd name="T64" fmla="*/ 52 w 60"/>
                <a:gd name="T65" fmla="*/ 14 h 43"/>
                <a:gd name="T66" fmla="*/ 51 w 60"/>
                <a:gd name="T67" fmla="*/ 12 h 43"/>
                <a:gd name="T68" fmla="*/ 45 w 60"/>
                <a:gd name="T69" fmla="*/ 10 h 43"/>
                <a:gd name="T70" fmla="*/ 37 w 60"/>
                <a:gd name="T71" fmla="*/ 8 h 43"/>
                <a:gd name="T72" fmla="*/ 29 w 60"/>
                <a:gd name="T73" fmla="*/ 10 h 43"/>
                <a:gd name="T74" fmla="*/ 20 w 60"/>
                <a:gd name="T75" fmla="*/ 12 h 43"/>
                <a:gd name="T76" fmla="*/ 18 w 60"/>
                <a:gd name="T77" fmla="*/ 14 h 43"/>
                <a:gd name="T78" fmla="*/ 15 w 60"/>
                <a:gd name="T79" fmla="*/ 12 h 43"/>
                <a:gd name="T80" fmla="*/ 14 w 60"/>
                <a:gd name="T81" fmla="*/ 11 h 43"/>
                <a:gd name="T82" fmla="*/ 14 w 60"/>
                <a:gd name="T83" fmla="*/ 8 h 43"/>
                <a:gd name="T84" fmla="*/ 14 w 60"/>
                <a:gd name="T85" fmla="*/ 7 h 43"/>
                <a:gd name="T86" fmla="*/ 15 w 60"/>
                <a:gd name="T87" fmla="*/ 4 h 43"/>
                <a:gd name="T88" fmla="*/ 26 w 60"/>
                <a:gd name="T89" fmla="*/ 1 h 43"/>
                <a:gd name="T90" fmla="*/ 38 w 60"/>
                <a:gd name="T9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43">
                  <a:moveTo>
                    <a:pt x="38" y="0"/>
                  </a:moveTo>
                  <a:lnTo>
                    <a:pt x="49" y="1"/>
                  </a:lnTo>
                  <a:lnTo>
                    <a:pt x="58" y="6"/>
                  </a:lnTo>
                  <a:lnTo>
                    <a:pt x="60" y="11"/>
                  </a:lnTo>
                  <a:lnTo>
                    <a:pt x="60" y="18"/>
                  </a:lnTo>
                  <a:lnTo>
                    <a:pt x="56" y="28"/>
                  </a:lnTo>
                  <a:lnTo>
                    <a:pt x="48" y="36"/>
                  </a:lnTo>
                  <a:lnTo>
                    <a:pt x="37" y="41"/>
                  </a:lnTo>
                  <a:lnTo>
                    <a:pt x="25" y="43"/>
                  </a:lnTo>
                  <a:lnTo>
                    <a:pt x="19" y="41"/>
                  </a:lnTo>
                  <a:lnTo>
                    <a:pt x="14" y="40"/>
                  </a:lnTo>
                  <a:lnTo>
                    <a:pt x="8" y="37"/>
                  </a:lnTo>
                  <a:lnTo>
                    <a:pt x="4" y="33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4" y="19"/>
                  </a:lnTo>
                  <a:lnTo>
                    <a:pt x="5" y="19"/>
                  </a:lnTo>
                  <a:lnTo>
                    <a:pt x="8" y="21"/>
                  </a:lnTo>
                  <a:lnTo>
                    <a:pt x="9" y="22"/>
                  </a:lnTo>
                  <a:lnTo>
                    <a:pt x="11" y="26"/>
                  </a:lnTo>
                  <a:lnTo>
                    <a:pt x="12" y="29"/>
                  </a:lnTo>
                  <a:lnTo>
                    <a:pt x="15" y="30"/>
                  </a:lnTo>
                  <a:lnTo>
                    <a:pt x="18" y="32"/>
                  </a:lnTo>
                  <a:lnTo>
                    <a:pt x="20" y="33"/>
                  </a:lnTo>
                  <a:lnTo>
                    <a:pt x="31" y="33"/>
                  </a:lnTo>
                  <a:lnTo>
                    <a:pt x="41" y="29"/>
                  </a:lnTo>
                  <a:lnTo>
                    <a:pt x="48" y="23"/>
                  </a:lnTo>
                  <a:lnTo>
                    <a:pt x="49" y="21"/>
                  </a:lnTo>
                  <a:lnTo>
                    <a:pt x="51" y="18"/>
                  </a:lnTo>
                  <a:lnTo>
                    <a:pt x="51" y="17"/>
                  </a:lnTo>
                  <a:lnTo>
                    <a:pt x="52" y="14"/>
                  </a:lnTo>
                  <a:lnTo>
                    <a:pt x="51" y="12"/>
                  </a:lnTo>
                  <a:lnTo>
                    <a:pt x="45" y="10"/>
                  </a:lnTo>
                  <a:lnTo>
                    <a:pt x="37" y="8"/>
                  </a:lnTo>
                  <a:lnTo>
                    <a:pt x="29" y="10"/>
                  </a:lnTo>
                  <a:lnTo>
                    <a:pt x="20" y="12"/>
                  </a:lnTo>
                  <a:lnTo>
                    <a:pt x="18" y="14"/>
                  </a:lnTo>
                  <a:lnTo>
                    <a:pt x="15" y="12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7"/>
                  </a:lnTo>
                  <a:lnTo>
                    <a:pt x="15" y="4"/>
                  </a:lnTo>
                  <a:lnTo>
                    <a:pt x="26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270"/>
            <p:cNvSpPr>
              <a:spLocks/>
            </p:cNvSpPr>
            <p:nvPr/>
          </p:nvSpPr>
          <p:spPr bwMode="auto">
            <a:xfrm>
              <a:off x="3906838" y="3313113"/>
              <a:ext cx="80963" cy="65088"/>
            </a:xfrm>
            <a:custGeom>
              <a:avLst/>
              <a:gdLst>
                <a:gd name="T0" fmla="*/ 36 w 51"/>
                <a:gd name="T1" fmla="*/ 0 h 41"/>
                <a:gd name="T2" fmla="*/ 46 w 51"/>
                <a:gd name="T3" fmla="*/ 3 h 41"/>
                <a:gd name="T4" fmla="*/ 48 w 51"/>
                <a:gd name="T5" fmla="*/ 6 h 41"/>
                <a:gd name="T6" fmla="*/ 50 w 51"/>
                <a:gd name="T7" fmla="*/ 7 h 41"/>
                <a:gd name="T8" fmla="*/ 51 w 51"/>
                <a:gd name="T9" fmla="*/ 10 h 41"/>
                <a:gd name="T10" fmla="*/ 51 w 51"/>
                <a:gd name="T11" fmla="*/ 12 h 41"/>
                <a:gd name="T12" fmla="*/ 51 w 51"/>
                <a:gd name="T13" fmla="*/ 17 h 41"/>
                <a:gd name="T14" fmla="*/ 51 w 51"/>
                <a:gd name="T15" fmla="*/ 22 h 41"/>
                <a:gd name="T16" fmla="*/ 46 w 51"/>
                <a:gd name="T17" fmla="*/ 30 h 41"/>
                <a:gd name="T18" fmla="*/ 37 w 51"/>
                <a:gd name="T19" fmla="*/ 36 h 41"/>
                <a:gd name="T20" fmla="*/ 28 w 51"/>
                <a:gd name="T21" fmla="*/ 40 h 41"/>
                <a:gd name="T22" fmla="*/ 17 w 51"/>
                <a:gd name="T23" fmla="*/ 41 h 41"/>
                <a:gd name="T24" fmla="*/ 14 w 51"/>
                <a:gd name="T25" fmla="*/ 40 h 41"/>
                <a:gd name="T26" fmla="*/ 8 w 51"/>
                <a:gd name="T27" fmla="*/ 39 h 41"/>
                <a:gd name="T28" fmla="*/ 4 w 51"/>
                <a:gd name="T29" fmla="*/ 36 h 41"/>
                <a:gd name="T30" fmla="*/ 1 w 51"/>
                <a:gd name="T31" fmla="*/ 32 h 41"/>
                <a:gd name="T32" fmla="*/ 0 w 51"/>
                <a:gd name="T33" fmla="*/ 28 h 41"/>
                <a:gd name="T34" fmla="*/ 0 w 51"/>
                <a:gd name="T35" fmla="*/ 21 h 41"/>
                <a:gd name="T36" fmla="*/ 0 w 51"/>
                <a:gd name="T37" fmla="*/ 19 h 41"/>
                <a:gd name="T38" fmla="*/ 3 w 51"/>
                <a:gd name="T39" fmla="*/ 18 h 41"/>
                <a:gd name="T40" fmla="*/ 4 w 51"/>
                <a:gd name="T41" fmla="*/ 18 h 41"/>
                <a:gd name="T42" fmla="*/ 7 w 51"/>
                <a:gd name="T43" fmla="*/ 18 h 41"/>
                <a:gd name="T44" fmla="*/ 8 w 51"/>
                <a:gd name="T45" fmla="*/ 21 h 41"/>
                <a:gd name="T46" fmla="*/ 8 w 51"/>
                <a:gd name="T47" fmla="*/ 22 h 41"/>
                <a:gd name="T48" fmla="*/ 8 w 51"/>
                <a:gd name="T49" fmla="*/ 26 h 41"/>
                <a:gd name="T50" fmla="*/ 10 w 51"/>
                <a:gd name="T51" fmla="*/ 29 h 41"/>
                <a:gd name="T52" fmla="*/ 12 w 51"/>
                <a:gd name="T53" fmla="*/ 30 h 41"/>
                <a:gd name="T54" fmla="*/ 15 w 51"/>
                <a:gd name="T55" fmla="*/ 32 h 41"/>
                <a:gd name="T56" fmla="*/ 26 w 51"/>
                <a:gd name="T57" fmla="*/ 30 h 41"/>
                <a:gd name="T58" fmla="*/ 36 w 51"/>
                <a:gd name="T59" fmla="*/ 26 h 41"/>
                <a:gd name="T60" fmla="*/ 41 w 51"/>
                <a:gd name="T61" fmla="*/ 19 h 41"/>
                <a:gd name="T62" fmla="*/ 43 w 51"/>
                <a:gd name="T63" fmla="*/ 15 h 41"/>
                <a:gd name="T64" fmla="*/ 41 w 51"/>
                <a:gd name="T65" fmla="*/ 12 h 41"/>
                <a:gd name="T66" fmla="*/ 40 w 51"/>
                <a:gd name="T67" fmla="*/ 11 h 41"/>
                <a:gd name="T68" fmla="*/ 34 w 51"/>
                <a:gd name="T69" fmla="*/ 10 h 41"/>
                <a:gd name="T70" fmla="*/ 26 w 51"/>
                <a:gd name="T71" fmla="*/ 11 h 41"/>
                <a:gd name="T72" fmla="*/ 18 w 51"/>
                <a:gd name="T73" fmla="*/ 12 h 41"/>
                <a:gd name="T74" fmla="*/ 11 w 51"/>
                <a:gd name="T75" fmla="*/ 17 h 41"/>
                <a:gd name="T76" fmla="*/ 8 w 51"/>
                <a:gd name="T77" fmla="*/ 18 h 41"/>
                <a:gd name="T78" fmla="*/ 6 w 51"/>
                <a:gd name="T79" fmla="*/ 17 h 41"/>
                <a:gd name="T80" fmla="*/ 4 w 51"/>
                <a:gd name="T81" fmla="*/ 15 h 41"/>
                <a:gd name="T82" fmla="*/ 3 w 51"/>
                <a:gd name="T83" fmla="*/ 14 h 41"/>
                <a:gd name="T84" fmla="*/ 4 w 51"/>
                <a:gd name="T85" fmla="*/ 11 h 41"/>
                <a:gd name="T86" fmla="*/ 6 w 51"/>
                <a:gd name="T87" fmla="*/ 10 h 41"/>
                <a:gd name="T88" fmla="*/ 14 w 51"/>
                <a:gd name="T89" fmla="*/ 4 h 41"/>
                <a:gd name="T90" fmla="*/ 25 w 51"/>
                <a:gd name="T91" fmla="*/ 1 h 41"/>
                <a:gd name="T92" fmla="*/ 36 w 51"/>
                <a:gd name="T9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" h="41">
                  <a:moveTo>
                    <a:pt x="36" y="0"/>
                  </a:moveTo>
                  <a:lnTo>
                    <a:pt x="46" y="3"/>
                  </a:lnTo>
                  <a:lnTo>
                    <a:pt x="48" y="6"/>
                  </a:lnTo>
                  <a:lnTo>
                    <a:pt x="50" y="7"/>
                  </a:lnTo>
                  <a:lnTo>
                    <a:pt x="51" y="10"/>
                  </a:lnTo>
                  <a:lnTo>
                    <a:pt x="51" y="12"/>
                  </a:lnTo>
                  <a:lnTo>
                    <a:pt x="51" y="17"/>
                  </a:lnTo>
                  <a:lnTo>
                    <a:pt x="51" y="22"/>
                  </a:lnTo>
                  <a:lnTo>
                    <a:pt x="46" y="30"/>
                  </a:lnTo>
                  <a:lnTo>
                    <a:pt x="37" y="36"/>
                  </a:lnTo>
                  <a:lnTo>
                    <a:pt x="28" y="40"/>
                  </a:lnTo>
                  <a:lnTo>
                    <a:pt x="17" y="41"/>
                  </a:lnTo>
                  <a:lnTo>
                    <a:pt x="14" y="40"/>
                  </a:lnTo>
                  <a:lnTo>
                    <a:pt x="8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7" y="18"/>
                  </a:lnTo>
                  <a:lnTo>
                    <a:pt x="8" y="21"/>
                  </a:lnTo>
                  <a:lnTo>
                    <a:pt x="8" y="22"/>
                  </a:lnTo>
                  <a:lnTo>
                    <a:pt x="8" y="26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2"/>
                  </a:lnTo>
                  <a:lnTo>
                    <a:pt x="26" y="30"/>
                  </a:lnTo>
                  <a:lnTo>
                    <a:pt x="36" y="26"/>
                  </a:lnTo>
                  <a:lnTo>
                    <a:pt x="41" y="19"/>
                  </a:lnTo>
                  <a:lnTo>
                    <a:pt x="43" y="15"/>
                  </a:lnTo>
                  <a:lnTo>
                    <a:pt x="41" y="12"/>
                  </a:lnTo>
                  <a:lnTo>
                    <a:pt x="40" y="11"/>
                  </a:lnTo>
                  <a:lnTo>
                    <a:pt x="34" y="10"/>
                  </a:lnTo>
                  <a:lnTo>
                    <a:pt x="26" y="11"/>
                  </a:lnTo>
                  <a:lnTo>
                    <a:pt x="18" y="12"/>
                  </a:lnTo>
                  <a:lnTo>
                    <a:pt x="11" y="17"/>
                  </a:lnTo>
                  <a:lnTo>
                    <a:pt x="8" y="18"/>
                  </a:lnTo>
                  <a:lnTo>
                    <a:pt x="6" y="17"/>
                  </a:lnTo>
                  <a:lnTo>
                    <a:pt x="4" y="15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6" y="10"/>
                  </a:lnTo>
                  <a:lnTo>
                    <a:pt x="14" y="4"/>
                  </a:lnTo>
                  <a:lnTo>
                    <a:pt x="25" y="1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271"/>
            <p:cNvSpPr>
              <a:spLocks noEditPoints="1"/>
            </p:cNvSpPr>
            <p:nvPr/>
          </p:nvSpPr>
          <p:spPr bwMode="auto">
            <a:xfrm>
              <a:off x="3998913" y="3262313"/>
              <a:ext cx="74613" cy="68263"/>
            </a:xfrm>
            <a:custGeom>
              <a:avLst/>
              <a:gdLst>
                <a:gd name="T0" fmla="*/ 25 w 47"/>
                <a:gd name="T1" fmla="*/ 9 h 43"/>
                <a:gd name="T2" fmla="*/ 21 w 47"/>
                <a:gd name="T3" fmla="*/ 9 h 43"/>
                <a:gd name="T4" fmla="*/ 18 w 47"/>
                <a:gd name="T5" fmla="*/ 10 h 43"/>
                <a:gd name="T6" fmla="*/ 15 w 47"/>
                <a:gd name="T7" fmla="*/ 13 h 43"/>
                <a:gd name="T8" fmla="*/ 14 w 47"/>
                <a:gd name="T9" fmla="*/ 17 h 43"/>
                <a:gd name="T10" fmla="*/ 11 w 47"/>
                <a:gd name="T11" fmla="*/ 20 h 43"/>
                <a:gd name="T12" fmla="*/ 12 w 47"/>
                <a:gd name="T13" fmla="*/ 21 h 43"/>
                <a:gd name="T14" fmla="*/ 14 w 47"/>
                <a:gd name="T15" fmla="*/ 24 h 43"/>
                <a:gd name="T16" fmla="*/ 12 w 47"/>
                <a:gd name="T17" fmla="*/ 25 h 43"/>
                <a:gd name="T18" fmla="*/ 11 w 47"/>
                <a:gd name="T19" fmla="*/ 28 h 43"/>
                <a:gd name="T20" fmla="*/ 10 w 47"/>
                <a:gd name="T21" fmla="*/ 29 h 43"/>
                <a:gd name="T22" fmla="*/ 10 w 47"/>
                <a:gd name="T23" fmla="*/ 32 h 43"/>
                <a:gd name="T24" fmla="*/ 8 w 47"/>
                <a:gd name="T25" fmla="*/ 33 h 43"/>
                <a:gd name="T26" fmla="*/ 23 w 47"/>
                <a:gd name="T27" fmla="*/ 33 h 43"/>
                <a:gd name="T28" fmla="*/ 33 w 47"/>
                <a:gd name="T29" fmla="*/ 31 h 43"/>
                <a:gd name="T30" fmla="*/ 37 w 47"/>
                <a:gd name="T31" fmla="*/ 25 h 43"/>
                <a:gd name="T32" fmla="*/ 37 w 47"/>
                <a:gd name="T33" fmla="*/ 21 h 43"/>
                <a:gd name="T34" fmla="*/ 34 w 47"/>
                <a:gd name="T35" fmla="*/ 17 h 43"/>
                <a:gd name="T36" fmla="*/ 32 w 47"/>
                <a:gd name="T37" fmla="*/ 13 h 43"/>
                <a:gd name="T38" fmla="*/ 29 w 47"/>
                <a:gd name="T39" fmla="*/ 10 h 43"/>
                <a:gd name="T40" fmla="*/ 25 w 47"/>
                <a:gd name="T41" fmla="*/ 9 h 43"/>
                <a:gd name="T42" fmla="*/ 23 w 47"/>
                <a:gd name="T43" fmla="*/ 0 h 43"/>
                <a:gd name="T44" fmla="*/ 26 w 47"/>
                <a:gd name="T45" fmla="*/ 0 h 43"/>
                <a:gd name="T46" fmla="*/ 37 w 47"/>
                <a:gd name="T47" fmla="*/ 6 h 43"/>
                <a:gd name="T48" fmla="*/ 44 w 47"/>
                <a:gd name="T49" fmla="*/ 15 h 43"/>
                <a:gd name="T50" fmla="*/ 47 w 47"/>
                <a:gd name="T51" fmla="*/ 26 h 43"/>
                <a:gd name="T52" fmla="*/ 45 w 47"/>
                <a:gd name="T53" fmla="*/ 31 h 43"/>
                <a:gd name="T54" fmla="*/ 41 w 47"/>
                <a:gd name="T55" fmla="*/ 35 h 43"/>
                <a:gd name="T56" fmla="*/ 36 w 47"/>
                <a:gd name="T57" fmla="*/ 39 h 43"/>
                <a:gd name="T58" fmla="*/ 26 w 47"/>
                <a:gd name="T59" fmla="*/ 42 h 43"/>
                <a:gd name="T60" fmla="*/ 11 w 47"/>
                <a:gd name="T61" fmla="*/ 43 h 43"/>
                <a:gd name="T62" fmla="*/ 4 w 47"/>
                <a:gd name="T63" fmla="*/ 42 h 43"/>
                <a:gd name="T64" fmla="*/ 3 w 47"/>
                <a:gd name="T65" fmla="*/ 42 h 43"/>
                <a:gd name="T66" fmla="*/ 1 w 47"/>
                <a:gd name="T67" fmla="*/ 40 h 43"/>
                <a:gd name="T68" fmla="*/ 0 w 47"/>
                <a:gd name="T69" fmla="*/ 36 h 43"/>
                <a:gd name="T70" fmla="*/ 0 w 47"/>
                <a:gd name="T71" fmla="*/ 32 h 43"/>
                <a:gd name="T72" fmla="*/ 0 w 47"/>
                <a:gd name="T73" fmla="*/ 29 h 43"/>
                <a:gd name="T74" fmla="*/ 1 w 47"/>
                <a:gd name="T75" fmla="*/ 25 h 43"/>
                <a:gd name="T76" fmla="*/ 1 w 47"/>
                <a:gd name="T77" fmla="*/ 24 h 43"/>
                <a:gd name="T78" fmla="*/ 1 w 47"/>
                <a:gd name="T79" fmla="*/ 22 h 43"/>
                <a:gd name="T80" fmla="*/ 5 w 47"/>
                <a:gd name="T81" fmla="*/ 10 h 43"/>
                <a:gd name="T82" fmla="*/ 11 w 47"/>
                <a:gd name="T83" fmla="*/ 3 h 43"/>
                <a:gd name="T84" fmla="*/ 18 w 47"/>
                <a:gd name="T85" fmla="*/ 0 h 43"/>
                <a:gd name="T86" fmla="*/ 23 w 47"/>
                <a:gd name="T8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3">
                  <a:moveTo>
                    <a:pt x="25" y="9"/>
                  </a:moveTo>
                  <a:lnTo>
                    <a:pt x="21" y="9"/>
                  </a:lnTo>
                  <a:lnTo>
                    <a:pt x="18" y="10"/>
                  </a:lnTo>
                  <a:lnTo>
                    <a:pt x="15" y="13"/>
                  </a:lnTo>
                  <a:lnTo>
                    <a:pt x="14" y="17"/>
                  </a:lnTo>
                  <a:lnTo>
                    <a:pt x="11" y="20"/>
                  </a:lnTo>
                  <a:lnTo>
                    <a:pt x="12" y="21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1" y="28"/>
                  </a:lnTo>
                  <a:lnTo>
                    <a:pt x="10" y="29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23" y="33"/>
                  </a:lnTo>
                  <a:lnTo>
                    <a:pt x="33" y="31"/>
                  </a:lnTo>
                  <a:lnTo>
                    <a:pt x="37" y="25"/>
                  </a:lnTo>
                  <a:lnTo>
                    <a:pt x="37" y="21"/>
                  </a:lnTo>
                  <a:lnTo>
                    <a:pt x="34" y="17"/>
                  </a:lnTo>
                  <a:lnTo>
                    <a:pt x="32" y="13"/>
                  </a:lnTo>
                  <a:lnTo>
                    <a:pt x="29" y="10"/>
                  </a:lnTo>
                  <a:lnTo>
                    <a:pt x="25" y="9"/>
                  </a:lnTo>
                  <a:close/>
                  <a:moveTo>
                    <a:pt x="23" y="0"/>
                  </a:moveTo>
                  <a:lnTo>
                    <a:pt x="26" y="0"/>
                  </a:lnTo>
                  <a:lnTo>
                    <a:pt x="37" y="6"/>
                  </a:lnTo>
                  <a:lnTo>
                    <a:pt x="44" y="15"/>
                  </a:lnTo>
                  <a:lnTo>
                    <a:pt x="47" y="26"/>
                  </a:lnTo>
                  <a:lnTo>
                    <a:pt x="45" y="31"/>
                  </a:lnTo>
                  <a:lnTo>
                    <a:pt x="41" y="35"/>
                  </a:lnTo>
                  <a:lnTo>
                    <a:pt x="36" y="39"/>
                  </a:lnTo>
                  <a:lnTo>
                    <a:pt x="26" y="42"/>
                  </a:lnTo>
                  <a:lnTo>
                    <a:pt x="11" y="43"/>
                  </a:lnTo>
                  <a:lnTo>
                    <a:pt x="4" y="42"/>
                  </a:lnTo>
                  <a:lnTo>
                    <a:pt x="3" y="42"/>
                  </a:lnTo>
                  <a:lnTo>
                    <a:pt x="1" y="40"/>
                  </a:lnTo>
                  <a:lnTo>
                    <a:pt x="0" y="36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5" y="10"/>
                  </a:lnTo>
                  <a:lnTo>
                    <a:pt x="11" y="3"/>
                  </a:lnTo>
                  <a:lnTo>
                    <a:pt x="18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72"/>
            <p:cNvSpPr>
              <a:spLocks noEditPoints="1"/>
            </p:cNvSpPr>
            <p:nvPr/>
          </p:nvSpPr>
          <p:spPr bwMode="auto">
            <a:xfrm>
              <a:off x="4300538" y="3163888"/>
              <a:ext cx="88900" cy="61913"/>
            </a:xfrm>
            <a:custGeom>
              <a:avLst/>
              <a:gdLst>
                <a:gd name="T0" fmla="*/ 32 w 56"/>
                <a:gd name="T1" fmla="*/ 9 h 39"/>
                <a:gd name="T2" fmla="*/ 26 w 56"/>
                <a:gd name="T3" fmla="*/ 10 h 39"/>
                <a:gd name="T4" fmla="*/ 26 w 56"/>
                <a:gd name="T5" fmla="*/ 10 h 39"/>
                <a:gd name="T6" fmla="*/ 28 w 56"/>
                <a:gd name="T7" fmla="*/ 11 h 39"/>
                <a:gd name="T8" fmla="*/ 28 w 56"/>
                <a:gd name="T9" fmla="*/ 14 h 39"/>
                <a:gd name="T10" fmla="*/ 28 w 56"/>
                <a:gd name="T11" fmla="*/ 15 h 39"/>
                <a:gd name="T12" fmla="*/ 25 w 56"/>
                <a:gd name="T13" fmla="*/ 20 h 39"/>
                <a:gd name="T14" fmla="*/ 22 w 56"/>
                <a:gd name="T15" fmla="*/ 22 h 39"/>
                <a:gd name="T16" fmla="*/ 22 w 56"/>
                <a:gd name="T17" fmla="*/ 24 h 39"/>
                <a:gd name="T18" fmla="*/ 22 w 56"/>
                <a:gd name="T19" fmla="*/ 26 h 39"/>
                <a:gd name="T20" fmla="*/ 25 w 56"/>
                <a:gd name="T21" fmla="*/ 28 h 39"/>
                <a:gd name="T22" fmla="*/ 28 w 56"/>
                <a:gd name="T23" fmla="*/ 29 h 39"/>
                <a:gd name="T24" fmla="*/ 32 w 56"/>
                <a:gd name="T25" fmla="*/ 29 h 39"/>
                <a:gd name="T26" fmla="*/ 37 w 56"/>
                <a:gd name="T27" fmla="*/ 29 h 39"/>
                <a:gd name="T28" fmla="*/ 39 w 56"/>
                <a:gd name="T29" fmla="*/ 29 h 39"/>
                <a:gd name="T30" fmla="*/ 41 w 56"/>
                <a:gd name="T31" fmla="*/ 28 h 39"/>
                <a:gd name="T32" fmla="*/ 44 w 56"/>
                <a:gd name="T33" fmla="*/ 25 h 39"/>
                <a:gd name="T34" fmla="*/ 45 w 56"/>
                <a:gd name="T35" fmla="*/ 24 h 39"/>
                <a:gd name="T36" fmla="*/ 47 w 56"/>
                <a:gd name="T37" fmla="*/ 20 h 39"/>
                <a:gd name="T38" fmla="*/ 47 w 56"/>
                <a:gd name="T39" fmla="*/ 15 h 39"/>
                <a:gd name="T40" fmla="*/ 44 w 56"/>
                <a:gd name="T41" fmla="*/ 13 h 39"/>
                <a:gd name="T42" fmla="*/ 41 w 56"/>
                <a:gd name="T43" fmla="*/ 11 h 39"/>
                <a:gd name="T44" fmla="*/ 37 w 56"/>
                <a:gd name="T45" fmla="*/ 10 h 39"/>
                <a:gd name="T46" fmla="*/ 32 w 56"/>
                <a:gd name="T47" fmla="*/ 9 h 39"/>
                <a:gd name="T48" fmla="*/ 33 w 56"/>
                <a:gd name="T49" fmla="*/ 0 h 39"/>
                <a:gd name="T50" fmla="*/ 45 w 56"/>
                <a:gd name="T51" fmla="*/ 3 h 39"/>
                <a:gd name="T52" fmla="*/ 51 w 56"/>
                <a:gd name="T53" fmla="*/ 6 h 39"/>
                <a:gd name="T54" fmla="*/ 54 w 56"/>
                <a:gd name="T55" fmla="*/ 10 h 39"/>
                <a:gd name="T56" fmla="*/ 55 w 56"/>
                <a:gd name="T57" fmla="*/ 15 h 39"/>
                <a:gd name="T58" fmla="*/ 56 w 56"/>
                <a:gd name="T59" fmla="*/ 21 h 39"/>
                <a:gd name="T60" fmla="*/ 55 w 56"/>
                <a:gd name="T61" fmla="*/ 25 h 39"/>
                <a:gd name="T62" fmla="*/ 52 w 56"/>
                <a:gd name="T63" fmla="*/ 29 h 39"/>
                <a:gd name="T64" fmla="*/ 48 w 56"/>
                <a:gd name="T65" fmla="*/ 33 h 39"/>
                <a:gd name="T66" fmla="*/ 44 w 56"/>
                <a:gd name="T67" fmla="*/ 36 h 39"/>
                <a:gd name="T68" fmla="*/ 39 w 56"/>
                <a:gd name="T69" fmla="*/ 38 h 39"/>
                <a:gd name="T70" fmla="*/ 34 w 56"/>
                <a:gd name="T71" fmla="*/ 39 h 39"/>
                <a:gd name="T72" fmla="*/ 30 w 56"/>
                <a:gd name="T73" fmla="*/ 39 h 39"/>
                <a:gd name="T74" fmla="*/ 26 w 56"/>
                <a:gd name="T75" fmla="*/ 38 h 39"/>
                <a:gd name="T76" fmla="*/ 21 w 56"/>
                <a:gd name="T77" fmla="*/ 36 h 39"/>
                <a:gd name="T78" fmla="*/ 17 w 56"/>
                <a:gd name="T79" fmla="*/ 33 h 39"/>
                <a:gd name="T80" fmla="*/ 14 w 56"/>
                <a:gd name="T81" fmla="*/ 31 h 39"/>
                <a:gd name="T82" fmla="*/ 12 w 56"/>
                <a:gd name="T83" fmla="*/ 28 h 39"/>
                <a:gd name="T84" fmla="*/ 12 w 56"/>
                <a:gd name="T85" fmla="*/ 25 h 39"/>
                <a:gd name="T86" fmla="*/ 12 w 56"/>
                <a:gd name="T87" fmla="*/ 22 h 39"/>
                <a:gd name="T88" fmla="*/ 14 w 56"/>
                <a:gd name="T89" fmla="*/ 18 h 39"/>
                <a:gd name="T90" fmla="*/ 17 w 56"/>
                <a:gd name="T91" fmla="*/ 13 h 39"/>
                <a:gd name="T92" fmla="*/ 15 w 56"/>
                <a:gd name="T93" fmla="*/ 14 h 39"/>
                <a:gd name="T94" fmla="*/ 12 w 56"/>
                <a:gd name="T95" fmla="*/ 18 h 39"/>
                <a:gd name="T96" fmla="*/ 11 w 56"/>
                <a:gd name="T97" fmla="*/ 21 h 39"/>
                <a:gd name="T98" fmla="*/ 10 w 56"/>
                <a:gd name="T99" fmla="*/ 25 h 39"/>
                <a:gd name="T100" fmla="*/ 11 w 56"/>
                <a:gd name="T101" fmla="*/ 29 h 39"/>
                <a:gd name="T102" fmla="*/ 11 w 56"/>
                <a:gd name="T103" fmla="*/ 31 h 39"/>
                <a:gd name="T104" fmla="*/ 10 w 56"/>
                <a:gd name="T105" fmla="*/ 33 h 39"/>
                <a:gd name="T106" fmla="*/ 8 w 56"/>
                <a:gd name="T107" fmla="*/ 35 h 39"/>
                <a:gd name="T108" fmla="*/ 6 w 56"/>
                <a:gd name="T109" fmla="*/ 35 h 39"/>
                <a:gd name="T110" fmla="*/ 4 w 56"/>
                <a:gd name="T111" fmla="*/ 33 h 39"/>
                <a:gd name="T112" fmla="*/ 1 w 56"/>
                <a:gd name="T113" fmla="*/ 32 h 39"/>
                <a:gd name="T114" fmla="*/ 0 w 56"/>
                <a:gd name="T115" fmla="*/ 22 h 39"/>
                <a:gd name="T116" fmla="*/ 3 w 56"/>
                <a:gd name="T117" fmla="*/ 14 h 39"/>
                <a:gd name="T118" fmla="*/ 8 w 56"/>
                <a:gd name="T119" fmla="*/ 7 h 39"/>
                <a:gd name="T120" fmla="*/ 21 w 56"/>
                <a:gd name="T121" fmla="*/ 2 h 39"/>
                <a:gd name="T122" fmla="*/ 33 w 56"/>
                <a:gd name="T12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" h="39">
                  <a:moveTo>
                    <a:pt x="32" y="9"/>
                  </a:moveTo>
                  <a:lnTo>
                    <a:pt x="26" y="10"/>
                  </a:lnTo>
                  <a:lnTo>
                    <a:pt x="26" y="10"/>
                  </a:lnTo>
                  <a:lnTo>
                    <a:pt x="28" y="11"/>
                  </a:lnTo>
                  <a:lnTo>
                    <a:pt x="28" y="14"/>
                  </a:lnTo>
                  <a:lnTo>
                    <a:pt x="28" y="15"/>
                  </a:lnTo>
                  <a:lnTo>
                    <a:pt x="25" y="20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6"/>
                  </a:lnTo>
                  <a:lnTo>
                    <a:pt x="25" y="28"/>
                  </a:lnTo>
                  <a:lnTo>
                    <a:pt x="28" y="29"/>
                  </a:lnTo>
                  <a:lnTo>
                    <a:pt x="32" y="29"/>
                  </a:lnTo>
                  <a:lnTo>
                    <a:pt x="37" y="29"/>
                  </a:lnTo>
                  <a:lnTo>
                    <a:pt x="39" y="29"/>
                  </a:lnTo>
                  <a:lnTo>
                    <a:pt x="41" y="28"/>
                  </a:lnTo>
                  <a:lnTo>
                    <a:pt x="44" y="25"/>
                  </a:lnTo>
                  <a:lnTo>
                    <a:pt x="45" y="24"/>
                  </a:lnTo>
                  <a:lnTo>
                    <a:pt x="47" y="20"/>
                  </a:lnTo>
                  <a:lnTo>
                    <a:pt x="47" y="15"/>
                  </a:lnTo>
                  <a:lnTo>
                    <a:pt x="44" y="13"/>
                  </a:lnTo>
                  <a:lnTo>
                    <a:pt x="41" y="11"/>
                  </a:lnTo>
                  <a:lnTo>
                    <a:pt x="37" y="10"/>
                  </a:lnTo>
                  <a:lnTo>
                    <a:pt x="32" y="9"/>
                  </a:lnTo>
                  <a:close/>
                  <a:moveTo>
                    <a:pt x="33" y="0"/>
                  </a:moveTo>
                  <a:lnTo>
                    <a:pt x="45" y="3"/>
                  </a:lnTo>
                  <a:lnTo>
                    <a:pt x="51" y="6"/>
                  </a:lnTo>
                  <a:lnTo>
                    <a:pt x="54" y="10"/>
                  </a:lnTo>
                  <a:lnTo>
                    <a:pt x="55" y="15"/>
                  </a:lnTo>
                  <a:lnTo>
                    <a:pt x="56" y="21"/>
                  </a:lnTo>
                  <a:lnTo>
                    <a:pt x="55" y="25"/>
                  </a:lnTo>
                  <a:lnTo>
                    <a:pt x="52" y="29"/>
                  </a:lnTo>
                  <a:lnTo>
                    <a:pt x="48" y="33"/>
                  </a:lnTo>
                  <a:lnTo>
                    <a:pt x="44" y="36"/>
                  </a:lnTo>
                  <a:lnTo>
                    <a:pt x="39" y="38"/>
                  </a:lnTo>
                  <a:lnTo>
                    <a:pt x="34" y="39"/>
                  </a:lnTo>
                  <a:lnTo>
                    <a:pt x="30" y="39"/>
                  </a:lnTo>
                  <a:lnTo>
                    <a:pt x="26" y="38"/>
                  </a:lnTo>
                  <a:lnTo>
                    <a:pt x="21" y="36"/>
                  </a:lnTo>
                  <a:lnTo>
                    <a:pt x="17" y="33"/>
                  </a:lnTo>
                  <a:lnTo>
                    <a:pt x="14" y="31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2" y="22"/>
                  </a:lnTo>
                  <a:lnTo>
                    <a:pt x="14" y="18"/>
                  </a:lnTo>
                  <a:lnTo>
                    <a:pt x="17" y="13"/>
                  </a:lnTo>
                  <a:lnTo>
                    <a:pt x="15" y="14"/>
                  </a:lnTo>
                  <a:lnTo>
                    <a:pt x="12" y="18"/>
                  </a:lnTo>
                  <a:lnTo>
                    <a:pt x="11" y="21"/>
                  </a:lnTo>
                  <a:lnTo>
                    <a:pt x="10" y="25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0" y="33"/>
                  </a:lnTo>
                  <a:lnTo>
                    <a:pt x="8" y="35"/>
                  </a:lnTo>
                  <a:lnTo>
                    <a:pt x="6" y="35"/>
                  </a:lnTo>
                  <a:lnTo>
                    <a:pt x="4" y="33"/>
                  </a:lnTo>
                  <a:lnTo>
                    <a:pt x="1" y="32"/>
                  </a:lnTo>
                  <a:lnTo>
                    <a:pt x="0" y="22"/>
                  </a:lnTo>
                  <a:lnTo>
                    <a:pt x="3" y="14"/>
                  </a:lnTo>
                  <a:lnTo>
                    <a:pt x="8" y="7"/>
                  </a:lnTo>
                  <a:lnTo>
                    <a:pt x="21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73"/>
            <p:cNvSpPr>
              <a:spLocks noEditPoints="1"/>
            </p:cNvSpPr>
            <p:nvPr/>
          </p:nvSpPr>
          <p:spPr bwMode="auto">
            <a:xfrm>
              <a:off x="4443413" y="3127376"/>
              <a:ext cx="93663" cy="71438"/>
            </a:xfrm>
            <a:custGeom>
              <a:avLst/>
              <a:gdLst>
                <a:gd name="T0" fmla="*/ 31 w 59"/>
                <a:gd name="T1" fmla="*/ 10 h 45"/>
                <a:gd name="T2" fmla="*/ 22 w 59"/>
                <a:gd name="T3" fmla="*/ 11 h 45"/>
                <a:gd name="T4" fmla="*/ 17 w 59"/>
                <a:gd name="T5" fmla="*/ 12 h 45"/>
                <a:gd name="T6" fmla="*/ 17 w 59"/>
                <a:gd name="T7" fmla="*/ 12 h 45"/>
                <a:gd name="T8" fmla="*/ 19 w 59"/>
                <a:gd name="T9" fmla="*/ 14 h 45"/>
                <a:gd name="T10" fmla="*/ 19 w 59"/>
                <a:gd name="T11" fmla="*/ 16 h 45"/>
                <a:gd name="T12" fmla="*/ 17 w 59"/>
                <a:gd name="T13" fmla="*/ 19 h 45"/>
                <a:gd name="T14" fmla="*/ 16 w 59"/>
                <a:gd name="T15" fmla="*/ 21 h 45"/>
                <a:gd name="T16" fmla="*/ 13 w 59"/>
                <a:gd name="T17" fmla="*/ 23 h 45"/>
                <a:gd name="T18" fmla="*/ 13 w 59"/>
                <a:gd name="T19" fmla="*/ 26 h 45"/>
                <a:gd name="T20" fmla="*/ 13 w 59"/>
                <a:gd name="T21" fmla="*/ 29 h 45"/>
                <a:gd name="T22" fmla="*/ 15 w 59"/>
                <a:gd name="T23" fmla="*/ 32 h 45"/>
                <a:gd name="T24" fmla="*/ 19 w 59"/>
                <a:gd name="T25" fmla="*/ 33 h 45"/>
                <a:gd name="T26" fmla="*/ 23 w 59"/>
                <a:gd name="T27" fmla="*/ 36 h 45"/>
                <a:gd name="T28" fmla="*/ 28 w 59"/>
                <a:gd name="T29" fmla="*/ 36 h 45"/>
                <a:gd name="T30" fmla="*/ 33 w 59"/>
                <a:gd name="T31" fmla="*/ 37 h 45"/>
                <a:gd name="T32" fmla="*/ 37 w 59"/>
                <a:gd name="T33" fmla="*/ 36 h 45"/>
                <a:gd name="T34" fmla="*/ 41 w 59"/>
                <a:gd name="T35" fmla="*/ 34 h 45"/>
                <a:gd name="T36" fmla="*/ 45 w 59"/>
                <a:gd name="T37" fmla="*/ 33 h 45"/>
                <a:gd name="T38" fmla="*/ 48 w 59"/>
                <a:gd name="T39" fmla="*/ 30 h 45"/>
                <a:gd name="T40" fmla="*/ 49 w 59"/>
                <a:gd name="T41" fmla="*/ 26 h 45"/>
                <a:gd name="T42" fmla="*/ 49 w 59"/>
                <a:gd name="T43" fmla="*/ 21 h 45"/>
                <a:gd name="T44" fmla="*/ 46 w 59"/>
                <a:gd name="T45" fmla="*/ 18 h 45"/>
                <a:gd name="T46" fmla="*/ 40 w 59"/>
                <a:gd name="T47" fmla="*/ 12 h 45"/>
                <a:gd name="T48" fmla="*/ 31 w 59"/>
                <a:gd name="T49" fmla="*/ 10 h 45"/>
                <a:gd name="T50" fmla="*/ 33 w 59"/>
                <a:gd name="T51" fmla="*/ 0 h 45"/>
                <a:gd name="T52" fmla="*/ 45 w 59"/>
                <a:gd name="T53" fmla="*/ 4 h 45"/>
                <a:gd name="T54" fmla="*/ 55 w 59"/>
                <a:gd name="T55" fmla="*/ 11 h 45"/>
                <a:gd name="T56" fmla="*/ 59 w 59"/>
                <a:gd name="T57" fmla="*/ 23 h 45"/>
                <a:gd name="T58" fmla="*/ 56 w 59"/>
                <a:gd name="T59" fmla="*/ 34 h 45"/>
                <a:gd name="T60" fmla="*/ 49 w 59"/>
                <a:gd name="T61" fmla="*/ 41 h 45"/>
                <a:gd name="T62" fmla="*/ 41 w 59"/>
                <a:gd name="T63" fmla="*/ 44 h 45"/>
                <a:gd name="T64" fmla="*/ 30 w 59"/>
                <a:gd name="T65" fmla="*/ 45 h 45"/>
                <a:gd name="T66" fmla="*/ 27 w 59"/>
                <a:gd name="T67" fmla="*/ 45 h 45"/>
                <a:gd name="T68" fmla="*/ 17 w 59"/>
                <a:gd name="T69" fmla="*/ 43 h 45"/>
                <a:gd name="T70" fmla="*/ 9 w 59"/>
                <a:gd name="T71" fmla="*/ 38 h 45"/>
                <a:gd name="T72" fmla="*/ 4 w 59"/>
                <a:gd name="T73" fmla="*/ 32 h 45"/>
                <a:gd name="T74" fmla="*/ 4 w 59"/>
                <a:gd name="T75" fmla="*/ 32 h 45"/>
                <a:gd name="T76" fmla="*/ 4 w 59"/>
                <a:gd name="T77" fmla="*/ 32 h 45"/>
                <a:gd name="T78" fmla="*/ 1 w 59"/>
                <a:gd name="T79" fmla="*/ 30 h 45"/>
                <a:gd name="T80" fmla="*/ 0 w 59"/>
                <a:gd name="T81" fmla="*/ 29 h 45"/>
                <a:gd name="T82" fmla="*/ 0 w 59"/>
                <a:gd name="T83" fmla="*/ 26 h 45"/>
                <a:gd name="T84" fmla="*/ 2 w 59"/>
                <a:gd name="T85" fmla="*/ 15 h 45"/>
                <a:gd name="T86" fmla="*/ 9 w 59"/>
                <a:gd name="T87" fmla="*/ 7 h 45"/>
                <a:gd name="T88" fmla="*/ 19 w 59"/>
                <a:gd name="T89" fmla="*/ 1 h 45"/>
                <a:gd name="T90" fmla="*/ 33 w 59"/>
                <a:gd name="T9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" h="45">
                  <a:moveTo>
                    <a:pt x="31" y="10"/>
                  </a:moveTo>
                  <a:lnTo>
                    <a:pt x="22" y="11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7" y="19"/>
                  </a:lnTo>
                  <a:lnTo>
                    <a:pt x="16" y="21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9"/>
                  </a:lnTo>
                  <a:lnTo>
                    <a:pt x="15" y="32"/>
                  </a:lnTo>
                  <a:lnTo>
                    <a:pt x="19" y="33"/>
                  </a:lnTo>
                  <a:lnTo>
                    <a:pt x="23" y="36"/>
                  </a:lnTo>
                  <a:lnTo>
                    <a:pt x="28" y="36"/>
                  </a:lnTo>
                  <a:lnTo>
                    <a:pt x="33" y="37"/>
                  </a:lnTo>
                  <a:lnTo>
                    <a:pt x="37" y="36"/>
                  </a:lnTo>
                  <a:lnTo>
                    <a:pt x="41" y="34"/>
                  </a:lnTo>
                  <a:lnTo>
                    <a:pt x="45" y="33"/>
                  </a:lnTo>
                  <a:lnTo>
                    <a:pt x="48" y="30"/>
                  </a:lnTo>
                  <a:lnTo>
                    <a:pt x="49" y="26"/>
                  </a:lnTo>
                  <a:lnTo>
                    <a:pt x="49" y="21"/>
                  </a:lnTo>
                  <a:lnTo>
                    <a:pt x="46" y="18"/>
                  </a:lnTo>
                  <a:lnTo>
                    <a:pt x="40" y="12"/>
                  </a:lnTo>
                  <a:lnTo>
                    <a:pt x="31" y="10"/>
                  </a:lnTo>
                  <a:close/>
                  <a:moveTo>
                    <a:pt x="33" y="0"/>
                  </a:moveTo>
                  <a:lnTo>
                    <a:pt x="45" y="4"/>
                  </a:lnTo>
                  <a:lnTo>
                    <a:pt x="55" y="11"/>
                  </a:lnTo>
                  <a:lnTo>
                    <a:pt x="59" y="23"/>
                  </a:lnTo>
                  <a:lnTo>
                    <a:pt x="56" y="34"/>
                  </a:lnTo>
                  <a:lnTo>
                    <a:pt x="49" y="41"/>
                  </a:lnTo>
                  <a:lnTo>
                    <a:pt x="41" y="44"/>
                  </a:lnTo>
                  <a:lnTo>
                    <a:pt x="30" y="45"/>
                  </a:lnTo>
                  <a:lnTo>
                    <a:pt x="27" y="45"/>
                  </a:lnTo>
                  <a:lnTo>
                    <a:pt x="17" y="43"/>
                  </a:lnTo>
                  <a:lnTo>
                    <a:pt x="9" y="38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2" y="15"/>
                  </a:lnTo>
                  <a:lnTo>
                    <a:pt x="9" y="7"/>
                  </a:lnTo>
                  <a:lnTo>
                    <a:pt x="19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74"/>
            <p:cNvSpPr>
              <a:spLocks noEditPoints="1"/>
            </p:cNvSpPr>
            <p:nvPr/>
          </p:nvSpPr>
          <p:spPr bwMode="auto">
            <a:xfrm>
              <a:off x="4635501" y="3052763"/>
              <a:ext cx="277813" cy="117475"/>
            </a:xfrm>
            <a:custGeom>
              <a:avLst/>
              <a:gdLst>
                <a:gd name="T0" fmla="*/ 96 w 175"/>
                <a:gd name="T1" fmla="*/ 22 h 74"/>
                <a:gd name="T2" fmla="*/ 100 w 175"/>
                <a:gd name="T3" fmla="*/ 23 h 74"/>
                <a:gd name="T4" fmla="*/ 96 w 175"/>
                <a:gd name="T5" fmla="*/ 22 h 74"/>
                <a:gd name="T6" fmla="*/ 70 w 175"/>
                <a:gd name="T7" fmla="*/ 12 h 74"/>
                <a:gd name="T8" fmla="*/ 26 w 175"/>
                <a:gd name="T9" fmla="*/ 25 h 74"/>
                <a:gd name="T10" fmla="*/ 20 w 175"/>
                <a:gd name="T11" fmla="*/ 44 h 74"/>
                <a:gd name="T12" fmla="*/ 52 w 175"/>
                <a:gd name="T13" fmla="*/ 52 h 74"/>
                <a:gd name="T14" fmla="*/ 85 w 175"/>
                <a:gd name="T15" fmla="*/ 51 h 74"/>
                <a:gd name="T16" fmla="*/ 100 w 175"/>
                <a:gd name="T17" fmla="*/ 50 h 74"/>
                <a:gd name="T18" fmla="*/ 103 w 175"/>
                <a:gd name="T19" fmla="*/ 52 h 74"/>
                <a:gd name="T20" fmla="*/ 107 w 175"/>
                <a:gd name="T21" fmla="*/ 52 h 74"/>
                <a:gd name="T22" fmla="*/ 147 w 175"/>
                <a:gd name="T23" fmla="*/ 44 h 74"/>
                <a:gd name="T24" fmla="*/ 161 w 175"/>
                <a:gd name="T25" fmla="*/ 30 h 74"/>
                <a:gd name="T26" fmla="*/ 158 w 175"/>
                <a:gd name="T27" fmla="*/ 33 h 74"/>
                <a:gd name="T28" fmla="*/ 146 w 175"/>
                <a:gd name="T29" fmla="*/ 35 h 74"/>
                <a:gd name="T30" fmla="*/ 125 w 175"/>
                <a:gd name="T31" fmla="*/ 37 h 74"/>
                <a:gd name="T32" fmla="*/ 135 w 175"/>
                <a:gd name="T33" fmla="*/ 39 h 74"/>
                <a:gd name="T34" fmla="*/ 138 w 175"/>
                <a:gd name="T35" fmla="*/ 41 h 74"/>
                <a:gd name="T36" fmla="*/ 138 w 175"/>
                <a:gd name="T37" fmla="*/ 46 h 74"/>
                <a:gd name="T38" fmla="*/ 133 w 175"/>
                <a:gd name="T39" fmla="*/ 48 h 74"/>
                <a:gd name="T40" fmla="*/ 121 w 175"/>
                <a:gd name="T41" fmla="*/ 46 h 74"/>
                <a:gd name="T42" fmla="*/ 103 w 175"/>
                <a:gd name="T43" fmla="*/ 36 h 74"/>
                <a:gd name="T44" fmla="*/ 106 w 175"/>
                <a:gd name="T45" fmla="*/ 40 h 74"/>
                <a:gd name="T46" fmla="*/ 106 w 175"/>
                <a:gd name="T47" fmla="*/ 46 h 74"/>
                <a:gd name="T48" fmla="*/ 103 w 175"/>
                <a:gd name="T49" fmla="*/ 50 h 74"/>
                <a:gd name="T50" fmla="*/ 100 w 175"/>
                <a:gd name="T51" fmla="*/ 48 h 74"/>
                <a:gd name="T52" fmla="*/ 98 w 175"/>
                <a:gd name="T53" fmla="*/ 46 h 74"/>
                <a:gd name="T54" fmla="*/ 93 w 175"/>
                <a:gd name="T55" fmla="*/ 37 h 74"/>
                <a:gd name="T56" fmla="*/ 81 w 175"/>
                <a:gd name="T57" fmla="*/ 37 h 74"/>
                <a:gd name="T58" fmla="*/ 74 w 175"/>
                <a:gd name="T59" fmla="*/ 33 h 74"/>
                <a:gd name="T60" fmla="*/ 73 w 175"/>
                <a:gd name="T61" fmla="*/ 29 h 74"/>
                <a:gd name="T62" fmla="*/ 77 w 175"/>
                <a:gd name="T63" fmla="*/ 25 h 74"/>
                <a:gd name="T64" fmla="*/ 80 w 175"/>
                <a:gd name="T65" fmla="*/ 21 h 74"/>
                <a:gd name="T66" fmla="*/ 88 w 175"/>
                <a:gd name="T67" fmla="*/ 15 h 74"/>
                <a:gd name="T68" fmla="*/ 103 w 175"/>
                <a:gd name="T69" fmla="*/ 14 h 74"/>
                <a:gd name="T70" fmla="*/ 111 w 175"/>
                <a:gd name="T71" fmla="*/ 23 h 74"/>
                <a:gd name="T72" fmla="*/ 110 w 175"/>
                <a:gd name="T73" fmla="*/ 28 h 74"/>
                <a:gd name="T74" fmla="*/ 128 w 175"/>
                <a:gd name="T75" fmla="*/ 28 h 74"/>
                <a:gd name="T76" fmla="*/ 151 w 175"/>
                <a:gd name="T77" fmla="*/ 25 h 74"/>
                <a:gd name="T78" fmla="*/ 151 w 175"/>
                <a:gd name="T79" fmla="*/ 21 h 74"/>
                <a:gd name="T80" fmla="*/ 139 w 175"/>
                <a:gd name="T81" fmla="*/ 14 h 74"/>
                <a:gd name="T82" fmla="*/ 93 w 175"/>
                <a:gd name="T83" fmla="*/ 10 h 74"/>
                <a:gd name="T84" fmla="*/ 118 w 175"/>
                <a:gd name="T85" fmla="*/ 1 h 74"/>
                <a:gd name="T86" fmla="*/ 157 w 175"/>
                <a:gd name="T87" fmla="*/ 14 h 74"/>
                <a:gd name="T88" fmla="*/ 175 w 175"/>
                <a:gd name="T89" fmla="*/ 37 h 74"/>
                <a:gd name="T90" fmla="*/ 172 w 175"/>
                <a:gd name="T91" fmla="*/ 43 h 74"/>
                <a:gd name="T92" fmla="*/ 132 w 175"/>
                <a:gd name="T93" fmla="*/ 58 h 74"/>
                <a:gd name="T94" fmla="*/ 91 w 175"/>
                <a:gd name="T95" fmla="*/ 65 h 74"/>
                <a:gd name="T96" fmla="*/ 58 w 175"/>
                <a:gd name="T97" fmla="*/ 74 h 74"/>
                <a:gd name="T98" fmla="*/ 54 w 175"/>
                <a:gd name="T99" fmla="*/ 73 h 74"/>
                <a:gd name="T100" fmla="*/ 51 w 175"/>
                <a:gd name="T101" fmla="*/ 69 h 74"/>
                <a:gd name="T102" fmla="*/ 54 w 175"/>
                <a:gd name="T103" fmla="*/ 66 h 74"/>
                <a:gd name="T104" fmla="*/ 49 w 175"/>
                <a:gd name="T105" fmla="*/ 61 h 74"/>
                <a:gd name="T106" fmla="*/ 19 w 175"/>
                <a:gd name="T107" fmla="*/ 54 h 74"/>
                <a:gd name="T108" fmla="*/ 0 w 175"/>
                <a:gd name="T109" fmla="*/ 33 h 74"/>
                <a:gd name="T110" fmla="*/ 0 w 175"/>
                <a:gd name="T111" fmla="*/ 29 h 74"/>
                <a:gd name="T112" fmla="*/ 18 w 175"/>
                <a:gd name="T113" fmla="*/ 19 h 74"/>
                <a:gd name="T114" fmla="*/ 65 w 175"/>
                <a:gd name="T115" fmla="*/ 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5" h="74">
                  <a:moveTo>
                    <a:pt x="96" y="22"/>
                  </a:moveTo>
                  <a:lnTo>
                    <a:pt x="96" y="22"/>
                  </a:lnTo>
                  <a:lnTo>
                    <a:pt x="99" y="25"/>
                  </a:lnTo>
                  <a:lnTo>
                    <a:pt x="100" y="23"/>
                  </a:lnTo>
                  <a:lnTo>
                    <a:pt x="99" y="22"/>
                  </a:lnTo>
                  <a:lnTo>
                    <a:pt x="96" y="22"/>
                  </a:lnTo>
                  <a:close/>
                  <a:moveTo>
                    <a:pt x="93" y="10"/>
                  </a:moveTo>
                  <a:lnTo>
                    <a:pt x="70" y="12"/>
                  </a:lnTo>
                  <a:lnTo>
                    <a:pt x="47" y="18"/>
                  </a:lnTo>
                  <a:lnTo>
                    <a:pt x="26" y="25"/>
                  </a:lnTo>
                  <a:lnTo>
                    <a:pt x="9" y="33"/>
                  </a:lnTo>
                  <a:lnTo>
                    <a:pt x="20" y="44"/>
                  </a:lnTo>
                  <a:lnTo>
                    <a:pt x="36" y="50"/>
                  </a:lnTo>
                  <a:lnTo>
                    <a:pt x="52" y="52"/>
                  </a:lnTo>
                  <a:lnTo>
                    <a:pt x="69" y="52"/>
                  </a:lnTo>
                  <a:lnTo>
                    <a:pt x="85" y="51"/>
                  </a:lnTo>
                  <a:lnTo>
                    <a:pt x="98" y="50"/>
                  </a:lnTo>
                  <a:lnTo>
                    <a:pt x="100" y="50"/>
                  </a:lnTo>
                  <a:lnTo>
                    <a:pt x="102" y="51"/>
                  </a:lnTo>
                  <a:lnTo>
                    <a:pt x="103" y="52"/>
                  </a:lnTo>
                  <a:lnTo>
                    <a:pt x="103" y="54"/>
                  </a:lnTo>
                  <a:lnTo>
                    <a:pt x="107" y="52"/>
                  </a:lnTo>
                  <a:lnTo>
                    <a:pt x="128" y="50"/>
                  </a:lnTo>
                  <a:lnTo>
                    <a:pt x="147" y="44"/>
                  </a:lnTo>
                  <a:lnTo>
                    <a:pt x="164" y="37"/>
                  </a:lnTo>
                  <a:lnTo>
                    <a:pt x="161" y="30"/>
                  </a:lnTo>
                  <a:lnTo>
                    <a:pt x="160" y="33"/>
                  </a:lnTo>
                  <a:lnTo>
                    <a:pt x="158" y="33"/>
                  </a:lnTo>
                  <a:lnTo>
                    <a:pt x="153" y="35"/>
                  </a:lnTo>
                  <a:lnTo>
                    <a:pt x="146" y="35"/>
                  </a:lnTo>
                  <a:lnTo>
                    <a:pt x="136" y="36"/>
                  </a:lnTo>
                  <a:lnTo>
                    <a:pt x="125" y="37"/>
                  </a:lnTo>
                  <a:lnTo>
                    <a:pt x="135" y="39"/>
                  </a:lnTo>
                  <a:lnTo>
                    <a:pt x="135" y="39"/>
                  </a:lnTo>
                  <a:lnTo>
                    <a:pt x="136" y="39"/>
                  </a:lnTo>
                  <a:lnTo>
                    <a:pt x="138" y="41"/>
                  </a:lnTo>
                  <a:lnTo>
                    <a:pt x="139" y="43"/>
                  </a:lnTo>
                  <a:lnTo>
                    <a:pt x="138" y="46"/>
                  </a:lnTo>
                  <a:lnTo>
                    <a:pt x="136" y="47"/>
                  </a:lnTo>
                  <a:lnTo>
                    <a:pt x="133" y="48"/>
                  </a:lnTo>
                  <a:lnTo>
                    <a:pt x="133" y="48"/>
                  </a:lnTo>
                  <a:lnTo>
                    <a:pt x="121" y="46"/>
                  </a:lnTo>
                  <a:lnTo>
                    <a:pt x="111" y="43"/>
                  </a:lnTo>
                  <a:lnTo>
                    <a:pt x="103" y="36"/>
                  </a:lnTo>
                  <a:lnTo>
                    <a:pt x="103" y="36"/>
                  </a:lnTo>
                  <a:lnTo>
                    <a:pt x="106" y="40"/>
                  </a:lnTo>
                  <a:lnTo>
                    <a:pt x="107" y="44"/>
                  </a:lnTo>
                  <a:lnTo>
                    <a:pt x="106" y="46"/>
                  </a:lnTo>
                  <a:lnTo>
                    <a:pt x="106" y="48"/>
                  </a:lnTo>
                  <a:lnTo>
                    <a:pt x="103" y="50"/>
                  </a:lnTo>
                  <a:lnTo>
                    <a:pt x="102" y="50"/>
                  </a:lnTo>
                  <a:lnTo>
                    <a:pt x="100" y="48"/>
                  </a:lnTo>
                  <a:lnTo>
                    <a:pt x="98" y="47"/>
                  </a:lnTo>
                  <a:lnTo>
                    <a:pt x="98" y="46"/>
                  </a:lnTo>
                  <a:lnTo>
                    <a:pt x="96" y="43"/>
                  </a:lnTo>
                  <a:lnTo>
                    <a:pt x="93" y="37"/>
                  </a:lnTo>
                  <a:lnTo>
                    <a:pt x="88" y="39"/>
                  </a:lnTo>
                  <a:lnTo>
                    <a:pt x="81" y="37"/>
                  </a:lnTo>
                  <a:lnTo>
                    <a:pt x="76" y="35"/>
                  </a:lnTo>
                  <a:lnTo>
                    <a:pt x="74" y="33"/>
                  </a:lnTo>
                  <a:lnTo>
                    <a:pt x="73" y="32"/>
                  </a:lnTo>
                  <a:lnTo>
                    <a:pt x="73" y="29"/>
                  </a:lnTo>
                  <a:lnTo>
                    <a:pt x="74" y="28"/>
                  </a:lnTo>
                  <a:lnTo>
                    <a:pt x="77" y="25"/>
                  </a:lnTo>
                  <a:lnTo>
                    <a:pt x="80" y="22"/>
                  </a:lnTo>
                  <a:lnTo>
                    <a:pt x="80" y="21"/>
                  </a:lnTo>
                  <a:lnTo>
                    <a:pt x="81" y="18"/>
                  </a:lnTo>
                  <a:lnTo>
                    <a:pt x="88" y="15"/>
                  </a:lnTo>
                  <a:lnTo>
                    <a:pt x="96" y="14"/>
                  </a:lnTo>
                  <a:lnTo>
                    <a:pt x="103" y="14"/>
                  </a:lnTo>
                  <a:lnTo>
                    <a:pt x="110" y="21"/>
                  </a:lnTo>
                  <a:lnTo>
                    <a:pt x="111" y="23"/>
                  </a:lnTo>
                  <a:lnTo>
                    <a:pt x="110" y="26"/>
                  </a:lnTo>
                  <a:lnTo>
                    <a:pt x="110" y="28"/>
                  </a:lnTo>
                  <a:lnTo>
                    <a:pt x="110" y="28"/>
                  </a:lnTo>
                  <a:lnTo>
                    <a:pt x="128" y="28"/>
                  </a:lnTo>
                  <a:lnTo>
                    <a:pt x="144" y="26"/>
                  </a:lnTo>
                  <a:lnTo>
                    <a:pt x="151" y="25"/>
                  </a:lnTo>
                  <a:lnTo>
                    <a:pt x="157" y="25"/>
                  </a:lnTo>
                  <a:lnTo>
                    <a:pt x="151" y="21"/>
                  </a:lnTo>
                  <a:lnTo>
                    <a:pt x="146" y="17"/>
                  </a:lnTo>
                  <a:lnTo>
                    <a:pt x="139" y="14"/>
                  </a:lnTo>
                  <a:lnTo>
                    <a:pt x="117" y="10"/>
                  </a:lnTo>
                  <a:lnTo>
                    <a:pt x="93" y="10"/>
                  </a:lnTo>
                  <a:close/>
                  <a:moveTo>
                    <a:pt x="92" y="0"/>
                  </a:moveTo>
                  <a:lnTo>
                    <a:pt x="118" y="1"/>
                  </a:lnTo>
                  <a:lnTo>
                    <a:pt x="142" y="6"/>
                  </a:lnTo>
                  <a:lnTo>
                    <a:pt x="157" y="14"/>
                  </a:lnTo>
                  <a:lnTo>
                    <a:pt x="168" y="23"/>
                  </a:lnTo>
                  <a:lnTo>
                    <a:pt x="175" y="37"/>
                  </a:lnTo>
                  <a:lnTo>
                    <a:pt x="175" y="40"/>
                  </a:lnTo>
                  <a:lnTo>
                    <a:pt x="172" y="43"/>
                  </a:lnTo>
                  <a:lnTo>
                    <a:pt x="153" y="52"/>
                  </a:lnTo>
                  <a:lnTo>
                    <a:pt x="132" y="58"/>
                  </a:lnTo>
                  <a:lnTo>
                    <a:pt x="109" y="62"/>
                  </a:lnTo>
                  <a:lnTo>
                    <a:pt x="91" y="65"/>
                  </a:lnTo>
                  <a:lnTo>
                    <a:pt x="74" y="69"/>
                  </a:lnTo>
                  <a:lnTo>
                    <a:pt x="58" y="74"/>
                  </a:lnTo>
                  <a:lnTo>
                    <a:pt x="56" y="74"/>
                  </a:lnTo>
                  <a:lnTo>
                    <a:pt x="54" y="73"/>
                  </a:lnTo>
                  <a:lnTo>
                    <a:pt x="52" y="72"/>
                  </a:lnTo>
                  <a:lnTo>
                    <a:pt x="51" y="69"/>
                  </a:lnTo>
                  <a:lnTo>
                    <a:pt x="52" y="68"/>
                  </a:lnTo>
                  <a:lnTo>
                    <a:pt x="54" y="66"/>
                  </a:lnTo>
                  <a:lnTo>
                    <a:pt x="65" y="62"/>
                  </a:lnTo>
                  <a:lnTo>
                    <a:pt x="49" y="61"/>
                  </a:lnTo>
                  <a:lnTo>
                    <a:pt x="34" y="58"/>
                  </a:lnTo>
                  <a:lnTo>
                    <a:pt x="19" y="54"/>
                  </a:lnTo>
                  <a:lnTo>
                    <a:pt x="8" y="46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1" y="28"/>
                  </a:lnTo>
                  <a:lnTo>
                    <a:pt x="18" y="19"/>
                  </a:lnTo>
                  <a:lnTo>
                    <a:pt x="40" y="11"/>
                  </a:lnTo>
                  <a:lnTo>
                    <a:pt x="65" y="4"/>
                  </a:lnTo>
                  <a:lnTo>
                    <a:pt x="9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75"/>
            <p:cNvSpPr>
              <a:spLocks noEditPoints="1"/>
            </p:cNvSpPr>
            <p:nvPr/>
          </p:nvSpPr>
          <p:spPr bwMode="auto">
            <a:xfrm>
              <a:off x="3416301" y="3179763"/>
              <a:ext cx="142875" cy="120650"/>
            </a:xfrm>
            <a:custGeom>
              <a:avLst/>
              <a:gdLst>
                <a:gd name="T0" fmla="*/ 20 w 90"/>
                <a:gd name="T1" fmla="*/ 37 h 76"/>
                <a:gd name="T2" fmla="*/ 20 w 90"/>
                <a:gd name="T3" fmla="*/ 40 h 76"/>
                <a:gd name="T4" fmla="*/ 21 w 90"/>
                <a:gd name="T5" fmla="*/ 39 h 76"/>
                <a:gd name="T6" fmla="*/ 20 w 90"/>
                <a:gd name="T7" fmla="*/ 37 h 76"/>
                <a:gd name="T8" fmla="*/ 50 w 90"/>
                <a:gd name="T9" fmla="*/ 15 h 76"/>
                <a:gd name="T10" fmla="*/ 35 w 90"/>
                <a:gd name="T11" fmla="*/ 22 h 76"/>
                <a:gd name="T12" fmla="*/ 38 w 90"/>
                <a:gd name="T13" fmla="*/ 25 h 76"/>
                <a:gd name="T14" fmla="*/ 40 w 90"/>
                <a:gd name="T15" fmla="*/ 28 h 76"/>
                <a:gd name="T16" fmla="*/ 40 w 90"/>
                <a:gd name="T17" fmla="*/ 32 h 76"/>
                <a:gd name="T18" fmla="*/ 34 w 90"/>
                <a:gd name="T19" fmla="*/ 36 h 76"/>
                <a:gd name="T20" fmla="*/ 32 w 90"/>
                <a:gd name="T21" fmla="*/ 37 h 76"/>
                <a:gd name="T22" fmla="*/ 34 w 90"/>
                <a:gd name="T23" fmla="*/ 40 h 76"/>
                <a:gd name="T24" fmla="*/ 50 w 90"/>
                <a:gd name="T25" fmla="*/ 34 h 76"/>
                <a:gd name="T26" fmla="*/ 46 w 90"/>
                <a:gd name="T27" fmla="*/ 33 h 76"/>
                <a:gd name="T28" fmla="*/ 46 w 90"/>
                <a:gd name="T29" fmla="*/ 28 h 76"/>
                <a:gd name="T30" fmla="*/ 53 w 90"/>
                <a:gd name="T31" fmla="*/ 21 h 76"/>
                <a:gd name="T32" fmla="*/ 57 w 90"/>
                <a:gd name="T33" fmla="*/ 21 h 76"/>
                <a:gd name="T34" fmla="*/ 60 w 90"/>
                <a:gd name="T35" fmla="*/ 23 h 76"/>
                <a:gd name="T36" fmla="*/ 65 w 90"/>
                <a:gd name="T37" fmla="*/ 23 h 76"/>
                <a:gd name="T38" fmla="*/ 68 w 90"/>
                <a:gd name="T39" fmla="*/ 26 h 76"/>
                <a:gd name="T40" fmla="*/ 68 w 90"/>
                <a:gd name="T41" fmla="*/ 30 h 76"/>
                <a:gd name="T42" fmla="*/ 64 w 90"/>
                <a:gd name="T43" fmla="*/ 33 h 76"/>
                <a:gd name="T44" fmla="*/ 62 w 90"/>
                <a:gd name="T45" fmla="*/ 36 h 76"/>
                <a:gd name="T46" fmla="*/ 65 w 90"/>
                <a:gd name="T47" fmla="*/ 40 h 76"/>
                <a:gd name="T48" fmla="*/ 64 w 90"/>
                <a:gd name="T49" fmla="*/ 44 h 76"/>
                <a:gd name="T50" fmla="*/ 61 w 90"/>
                <a:gd name="T51" fmla="*/ 44 h 76"/>
                <a:gd name="T52" fmla="*/ 57 w 90"/>
                <a:gd name="T53" fmla="*/ 41 h 76"/>
                <a:gd name="T54" fmla="*/ 56 w 90"/>
                <a:gd name="T55" fmla="*/ 45 h 76"/>
                <a:gd name="T56" fmla="*/ 51 w 90"/>
                <a:gd name="T57" fmla="*/ 50 h 76"/>
                <a:gd name="T58" fmla="*/ 56 w 90"/>
                <a:gd name="T59" fmla="*/ 54 h 76"/>
                <a:gd name="T60" fmla="*/ 54 w 90"/>
                <a:gd name="T61" fmla="*/ 58 h 76"/>
                <a:gd name="T62" fmla="*/ 47 w 90"/>
                <a:gd name="T63" fmla="*/ 59 h 76"/>
                <a:gd name="T64" fmla="*/ 40 w 90"/>
                <a:gd name="T65" fmla="*/ 61 h 76"/>
                <a:gd name="T66" fmla="*/ 36 w 90"/>
                <a:gd name="T67" fmla="*/ 61 h 76"/>
                <a:gd name="T68" fmla="*/ 34 w 90"/>
                <a:gd name="T69" fmla="*/ 56 h 76"/>
                <a:gd name="T70" fmla="*/ 36 w 90"/>
                <a:gd name="T71" fmla="*/ 52 h 76"/>
                <a:gd name="T72" fmla="*/ 39 w 90"/>
                <a:gd name="T73" fmla="*/ 47 h 76"/>
                <a:gd name="T74" fmla="*/ 27 w 90"/>
                <a:gd name="T75" fmla="*/ 51 h 76"/>
                <a:gd name="T76" fmla="*/ 32 w 90"/>
                <a:gd name="T77" fmla="*/ 61 h 76"/>
                <a:gd name="T78" fmla="*/ 61 w 90"/>
                <a:gd name="T79" fmla="*/ 59 h 76"/>
                <a:gd name="T80" fmla="*/ 78 w 90"/>
                <a:gd name="T81" fmla="*/ 52 h 76"/>
                <a:gd name="T82" fmla="*/ 68 w 90"/>
                <a:gd name="T83" fmla="*/ 10 h 76"/>
                <a:gd name="T84" fmla="*/ 73 w 90"/>
                <a:gd name="T85" fmla="*/ 0 h 76"/>
                <a:gd name="T86" fmla="*/ 76 w 90"/>
                <a:gd name="T87" fmla="*/ 1 h 76"/>
                <a:gd name="T88" fmla="*/ 78 w 90"/>
                <a:gd name="T89" fmla="*/ 19 h 76"/>
                <a:gd name="T90" fmla="*/ 87 w 90"/>
                <a:gd name="T91" fmla="*/ 50 h 76"/>
                <a:gd name="T92" fmla="*/ 90 w 90"/>
                <a:gd name="T93" fmla="*/ 59 h 76"/>
                <a:gd name="T94" fmla="*/ 89 w 90"/>
                <a:gd name="T95" fmla="*/ 62 h 76"/>
                <a:gd name="T96" fmla="*/ 62 w 90"/>
                <a:gd name="T97" fmla="*/ 67 h 76"/>
                <a:gd name="T98" fmla="*/ 21 w 90"/>
                <a:gd name="T99" fmla="*/ 76 h 76"/>
                <a:gd name="T100" fmla="*/ 17 w 90"/>
                <a:gd name="T101" fmla="*/ 74 h 76"/>
                <a:gd name="T102" fmla="*/ 17 w 90"/>
                <a:gd name="T103" fmla="*/ 69 h 76"/>
                <a:gd name="T104" fmla="*/ 20 w 90"/>
                <a:gd name="T105" fmla="*/ 66 h 76"/>
                <a:gd name="T106" fmla="*/ 23 w 90"/>
                <a:gd name="T107" fmla="*/ 65 h 76"/>
                <a:gd name="T108" fmla="*/ 16 w 90"/>
                <a:gd name="T109" fmla="*/ 50 h 76"/>
                <a:gd name="T110" fmla="*/ 5 w 90"/>
                <a:gd name="T111" fmla="*/ 36 h 76"/>
                <a:gd name="T112" fmla="*/ 0 w 90"/>
                <a:gd name="T113" fmla="*/ 29 h 76"/>
                <a:gd name="T114" fmla="*/ 2 w 90"/>
                <a:gd name="T115" fmla="*/ 25 h 76"/>
                <a:gd name="T116" fmla="*/ 14 w 90"/>
                <a:gd name="T117" fmla="*/ 21 h 76"/>
                <a:gd name="T118" fmla="*/ 47 w 90"/>
                <a:gd name="T119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" h="76">
                  <a:moveTo>
                    <a:pt x="20" y="37"/>
                  </a:moveTo>
                  <a:lnTo>
                    <a:pt x="20" y="37"/>
                  </a:lnTo>
                  <a:lnTo>
                    <a:pt x="18" y="39"/>
                  </a:lnTo>
                  <a:lnTo>
                    <a:pt x="20" y="40"/>
                  </a:lnTo>
                  <a:lnTo>
                    <a:pt x="23" y="40"/>
                  </a:lnTo>
                  <a:lnTo>
                    <a:pt x="21" y="39"/>
                  </a:lnTo>
                  <a:lnTo>
                    <a:pt x="20" y="37"/>
                  </a:lnTo>
                  <a:lnTo>
                    <a:pt x="20" y="37"/>
                  </a:lnTo>
                  <a:close/>
                  <a:moveTo>
                    <a:pt x="68" y="10"/>
                  </a:moveTo>
                  <a:lnTo>
                    <a:pt x="50" y="15"/>
                  </a:lnTo>
                  <a:lnTo>
                    <a:pt x="34" y="22"/>
                  </a:lnTo>
                  <a:lnTo>
                    <a:pt x="35" y="22"/>
                  </a:lnTo>
                  <a:lnTo>
                    <a:pt x="36" y="23"/>
                  </a:lnTo>
                  <a:lnTo>
                    <a:pt x="38" y="25"/>
                  </a:lnTo>
                  <a:lnTo>
                    <a:pt x="39" y="26"/>
                  </a:lnTo>
                  <a:lnTo>
                    <a:pt x="40" y="28"/>
                  </a:lnTo>
                  <a:lnTo>
                    <a:pt x="40" y="30"/>
                  </a:lnTo>
                  <a:lnTo>
                    <a:pt x="40" y="32"/>
                  </a:lnTo>
                  <a:lnTo>
                    <a:pt x="38" y="33"/>
                  </a:lnTo>
                  <a:lnTo>
                    <a:pt x="34" y="36"/>
                  </a:lnTo>
                  <a:lnTo>
                    <a:pt x="31" y="37"/>
                  </a:lnTo>
                  <a:lnTo>
                    <a:pt x="32" y="37"/>
                  </a:lnTo>
                  <a:lnTo>
                    <a:pt x="34" y="39"/>
                  </a:lnTo>
                  <a:lnTo>
                    <a:pt x="34" y="40"/>
                  </a:lnTo>
                  <a:lnTo>
                    <a:pt x="42" y="37"/>
                  </a:lnTo>
                  <a:lnTo>
                    <a:pt x="50" y="34"/>
                  </a:lnTo>
                  <a:lnTo>
                    <a:pt x="49" y="34"/>
                  </a:lnTo>
                  <a:lnTo>
                    <a:pt x="46" y="33"/>
                  </a:lnTo>
                  <a:lnTo>
                    <a:pt x="45" y="30"/>
                  </a:lnTo>
                  <a:lnTo>
                    <a:pt x="46" y="28"/>
                  </a:lnTo>
                  <a:lnTo>
                    <a:pt x="49" y="23"/>
                  </a:lnTo>
                  <a:lnTo>
                    <a:pt x="53" y="21"/>
                  </a:lnTo>
                  <a:lnTo>
                    <a:pt x="56" y="19"/>
                  </a:lnTo>
                  <a:lnTo>
                    <a:pt x="57" y="21"/>
                  </a:lnTo>
                  <a:lnTo>
                    <a:pt x="60" y="22"/>
                  </a:lnTo>
                  <a:lnTo>
                    <a:pt x="60" y="23"/>
                  </a:lnTo>
                  <a:lnTo>
                    <a:pt x="62" y="23"/>
                  </a:lnTo>
                  <a:lnTo>
                    <a:pt x="65" y="23"/>
                  </a:lnTo>
                  <a:lnTo>
                    <a:pt x="67" y="25"/>
                  </a:lnTo>
                  <a:lnTo>
                    <a:pt x="68" y="26"/>
                  </a:lnTo>
                  <a:lnTo>
                    <a:pt x="68" y="29"/>
                  </a:lnTo>
                  <a:lnTo>
                    <a:pt x="68" y="30"/>
                  </a:lnTo>
                  <a:lnTo>
                    <a:pt x="65" y="32"/>
                  </a:lnTo>
                  <a:lnTo>
                    <a:pt x="64" y="33"/>
                  </a:lnTo>
                  <a:lnTo>
                    <a:pt x="62" y="34"/>
                  </a:lnTo>
                  <a:lnTo>
                    <a:pt x="62" y="36"/>
                  </a:lnTo>
                  <a:lnTo>
                    <a:pt x="65" y="37"/>
                  </a:lnTo>
                  <a:lnTo>
                    <a:pt x="65" y="40"/>
                  </a:lnTo>
                  <a:lnTo>
                    <a:pt x="65" y="41"/>
                  </a:lnTo>
                  <a:lnTo>
                    <a:pt x="64" y="44"/>
                  </a:lnTo>
                  <a:lnTo>
                    <a:pt x="61" y="44"/>
                  </a:lnTo>
                  <a:lnTo>
                    <a:pt x="61" y="44"/>
                  </a:lnTo>
                  <a:lnTo>
                    <a:pt x="58" y="44"/>
                  </a:lnTo>
                  <a:lnTo>
                    <a:pt x="57" y="41"/>
                  </a:lnTo>
                  <a:lnTo>
                    <a:pt x="57" y="44"/>
                  </a:lnTo>
                  <a:lnTo>
                    <a:pt x="56" y="45"/>
                  </a:lnTo>
                  <a:lnTo>
                    <a:pt x="53" y="48"/>
                  </a:lnTo>
                  <a:lnTo>
                    <a:pt x="51" y="50"/>
                  </a:lnTo>
                  <a:lnTo>
                    <a:pt x="54" y="51"/>
                  </a:lnTo>
                  <a:lnTo>
                    <a:pt x="56" y="54"/>
                  </a:lnTo>
                  <a:lnTo>
                    <a:pt x="56" y="55"/>
                  </a:lnTo>
                  <a:lnTo>
                    <a:pt x="54" y="58"/>
                  </a:lnTo>
                  <a:lnTo>
                    <a:pt x="51" y="59"/>
                  </a:lnTo>
                  <a:lnTo>
                    <a:pt x="47" y="59"/>
                  </a:lnTo>
                  <a:lnTo>
                    <a:pt x="43" y="59"/>
                  </a:lnTo>
                  <a:lnTo>
                    <a:pt x="40" y="61"/>
                  </a:lnTo>
                  <a:lnTo>
                    <a:pt x="39" y="61"/>
                  </a:lnTo>
                  <a:lnTo>
                    <a:pt x="36" y="61"/>
                  </a:lnTo>
                  <a:lnTo>
                    <a:pt x="35" y="59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6" y="52"/>
                  </a:lnTo>
                  <a:lnTo>
                    <a:pt x="40" y="48"/>
                  </a:lnTo>
                  <a:lnTo>
                    <a:pt x="39" y="47"/>
                  </a:lnTo>
                  <a:lnTo>
                    <a:pt x="34" y="50"/>
                  </a:lnTo>
                  <a:lnTo>
                    <a:pt x="27" y="51"/>
                  </a:lnTo>
                  <a:lnTo>
                    <a:pt x="29" y="55"/>
                  </a:lnTo>
                  <a:lnTo>
                    <a:pt x="32" y="61"/>
                  </a:lnTo>
                  <a:lnTo>
                    <a:pt x="32" y="65"/>
                  </a:lnTo>
                  <a:lnTo>
                    <a:pt x="61" y="59"/>
                  </a:lnTo>
                  <a:lnTo>
                    <a:pt x="79" y="55"/>
                  </a:lnTo>
                  <a:lnTo>
                    <a:pt x="78" y="52"/>
                  </a:lnTo>
                  <a:lnTo>
                    <a:pt x="71" y="32"/>
                  </a:lnTo>
                  <a:lnTo>
                    <a:pt x="68" y="10"/>
                  </a:lnTo>
                  <a:close/>
                  <a:moveTo>
                    <a:pt x="71" y="0"/>
                  </a:moveTo>
                  <a:lnTo>
                    <a:pt x="73" y="0"/>
                  </a:lnTo>
                  <a:lnTo>
                    <a:pt x="75" y="0"/>
                  </a:lnTo>
                  <a:lnTo>
                    <a:pt x="76" y="1"/>
                  </a:lnTo>
                  <a:lnTo>
                    <a:pt x="76" y="4"/>
                  </a:lnTo>
                  <a:lnTo>
                    <a:pt x="78" y="19"/>
                  </a:lnTo>
                  <a:lnTo>
                    <a:pt x="82" y="34"/>
                  </a:lnTo>
                  <a:lnTo>
                    <a:pt x="87" y="50"/>
                  </a:lnTo>
                  <a:lnTo>
                    <a:pt x="90" y="56"/>
                  </a:lnTo>
                  <a:lnTo>
                    <a:pt x="90" y="59"/>
                  </a:lnTo>
                  <a:lnTo>
                    <a:pt x="90" y="61"/>
                  </a:lnTo>
                  <a:lnTo>
                    <a:pt x="89" y="62"/>
                  </a:lnTo>
                  <a:lnTo>
                    <a:pt x="86" y="63"/>
                  </a:lnTo>
                  <a:lnTo>
                    <a:pt x="62" y="67"/>
                  </a:lnTo>
                  <a:lnTo>
                    <a:pt x="23" y="76"/>
                  </a:lnTo>
                  <a:lnTo>
                    <a:pt x="21" y="76"/>
                  </a:lnTo>
                  <a:lnTo>
                    <a:pt x="18" y="74"/>
                  </a:lnTo>
                  <a:lnTo>
                    <a:pt x="17" y="74"/>
                  </a:lnTo>
                  <a:lnTo>
                    <a:pt x="17" y="72"/>
                  </a:lnTo>
                  <a:lnTo>
                    <a:pt x="17" y="69"/>
                  </a:lnTo>
                  <a:lnTo>
                    <a:pt x="18" y="67"/>
                  </a:lnTo>
                  <a:lnTo>
                    <a:pt x="20" y="66"/>
                  </a:lnTo>
                  <a:lnTo>
                    <a:pt x="23" y="66"/>
                  </a:lnTo>
                  <a:lnTo>
                    <a:pt x="23" y="65"/>
                  </a:lnTo>
                  <a:lnTo>
                    <a:pt x="21" y="58"/>
                  </a:lnTo>
                  <a:lnTo>
                    <a:pt x="16" y="50"/>
                  </a:lnTo>
                  <a:lnTo>
                    <a:pt x="9" y="41"/>
                  </a:lnTo>
                  <a:lnTo>
                    <a:pt x="5" y="36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2" y="25"/>
                  </a:lnTo>
                  <a:lnTo>
                    <a:pt x="3" y="25"/>
                  </a:lnTo>
                  <a:lnTo>
                    <a:pt x="14" y="21"/>
                  </a:lnTo>
                  <a:lnTo>
                    <a:pt x="24" y="15"/>
                  </a:lnTo>
                  <a:lnTo>
                    <a:pt x="47" y="7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76"/>
            <p:cNvSpPr>
              <a:spLocks noEditPoints="1"/>
            </p:cNvSpPr>
            <p:nvPr/>
          </p:nvSpPr>
          <p:spPr bwMode="auto">
            <a:xfrm>
              <a:off x="3694113" y="3192463"/>
              <a:ext cx="908050" cy="750888"/>
            </a:xfrm>
            <a:custGeom>
              <a:avLst/>
              <a:gdLst>
                <a:gd name="T0" fmla="*/ 354 w 572"/>
                <a:gd name="T1" fmla="*/ 276 h 473"/>
                <a:gd name="T2" fmla="*/ 283 w 572"/>
                <a:gd name="T3" fmla="*/ 305 h 473"/>
                <a:gd name="T4" fmla="*/ 312 w 572"/>
                <a:gd name="T5" fmla="*/ 345 h 473"/>
                <a:gd name="T6" fmla="*/ 303 w 572"/>
                <a:gd name="T7" fmla="*/ 345 h 473"/>
                <a:gd name="T8" fmla="*/ 277 w 572"/>
                <a:gd name="T9" fmla="*/ 313 h 473"/>
                <a:gd name="T10" fmla="*/ 264 w 572"/>
                <a:gd name="T11" fmla="*/ 338 h 473"/>
                <a:gd name="T12" fmla="*/ 280 w 572"/>
                <a:gd name="T13" fmla="*/ 343 h 473"/>
                <a:gd name="T14" fmla="*/ 301 w 572"/>
                <a:gd name="T15" fmla="*/ 357 h 473"/>
                <a:gd name="T16" fmla="*/ 427 w 572"/>
                <a:gd name="T17" fmla="*/ 335 h 473"/>
                <a:gd name="T18" fmla="*/ 540 w 572"/>
                <a:gd name="T19" fmla="*/ 287 h 473"/>
                <a:gd name="T20" fmla="*/ 529 w 572"/>
                <a:gd name="T21" fmla="*/ 247 h 473"/>
                <a:gd name="T22" fmla="*/ 266 w 572"/>
                <a:gd name="T23" fmla="*/ 39 h 473"/>
                <a:gd name="T24" fmla="*/ 269 w 572"/>
                <a:gd name="T25" fmla="*/ 47 h 473"/>
                <a:gd name="T26" fmla="*/ 294 w 572"/>
                <a:gd name="T27" fmla="*/ 51 h 473"/>
                <a:gd name="T28" fmla="*/ 306 w 572"/>
                <a:gd name="T29" fmla="*/ 35 h 473"/>
                <a:gd name="T30" fmla="*/ 288 w 572"/>
                <a:gd name="T31" fmla="*/ 29 h 473"/>
                <a:gd name="T32" fmla="*/ 370 w 572"/>
                <a:gd name="T33" fmla="*/ 15 h 473"/>
                <a:gd name="T34" fmla="*/ 360 w 572"/>
                <a:gd name="T35" fmla="*/ 39 h 473"/>
                <a:gd name="T36" fmla="*/ 335 w 572"/>
                <a:gd name="T37" fmla="*/ 40 h 473"/>
                <a:gd name="T38" fmla="*/ 330 w 572"/>
                <a:gd name="T39" fmla="*/ 26 h 473"/>
                <a:gd name="T40" fmla="*/ 339 w 572"/>
                <a:gd name="T41" fmla="*/ 15 h 473"/>
                <a:gd name="T42" fmla="*/ 339 w 572"/>
                <a:gd name="T43" fmla="*/ 28 h 473"/>
                <a:gd name="T44" fmla="*/ 349 w 572"/>
                <a:gd name="T45" fmla="*/ 35 h 473"/>
                <a:gd name="T46" fmla="*/ 361 w 572"/>
                <a:gd name="T47" fmla="*/ 21 h 473"/>
                <a:gd name="T48" fmla="*/ 327 w 572"/>
                <a:gd name="T49" fmla="*/ 13 h 473"/>
                <a:gd name="T50" fmla="*/ 316 w 572"/>
                <a:gd name="T51" fmla="*/ 26 h 473"/>
                <a:gd name="T52" fmla="*/ 316 w 572"/>
                <a:gd name="T53" fmla="*/ 43 h 473"/>
                <a:gd name="T54" fmla="*/ 276 w 572"/>
                <a:gd name="T55" fmla="*/ 62 h 473"/>
                <a:gd name="T56" fmla="*/ 204 w 572"/>
                <a:gd name="T57" fmla="*/ 234 h 473"/>
                <a:gd name="T58" fmla="*/ 262 w 572"/>
                <a:gd name="T59" fmla="*/ 295 h 473"/>
                <a:gd name="T60" fmla="*/ 319 w 572"/>
                <a:gd name="T61" fmla="*/ 277 h 473"/>
                <a:gd name="T62" fmla="*/ 458 w 572"/>
                <a:gd name="T63" fmla="*/ 248 h 473"/>
                <a:gd name="T64" fmla="*/ 562 w 572"/>
                <a:gd name="T65" fmla="*/ 194 h 473"/>
                <a:gd name="T66" fmla="*/ 489 w 572"/>
                <a:gd name="T67" fmla="*/ 113 h 473"/>
                <a:gd name="T68" fmla="*/ 316 w 572"/>
                <a:gd name="T69" fmla="*/ 68 h 473"/>
                <a:gd name="T70" fmla="*/ 279 w 572"/>
                <a:gd name="T71" fmla="*/ 72 h 473"/>
                <a:gd name="T72" fmla="*/ 403 w 572"/>
                <a:gd name="T73" fmla="*/ 40 h 473"/>
                <a:gd name="T74" fmla="*/ 407 w 572"/>
                <a:gd name="T75" fmla="*/ 33 h 473"/>
                <a:gd name="T76" fmla="*/ 421 w 572"/>
                <a:gd name="T77" fmla="*/ 36 h 473"/>
                <a:gd name="T78" fmla="*/ 421 w 572"/>
                <a:gd name="T79" fmla="*/ 46 h 473"/>
                <a:gd name="T80" fmla="*/ 498 w 572"/>
                <a:gd name="T81" fmla="*/ 106 h 473"/>
                <a:gd name="T82" fmla="*/ 572 w 572"/>
                <a:gd name="T83" fmla="*/ 196 h 473"/>
                <a:gd name="T84" fmla="*/ 528 w 572"/>
                <a:gd name="T85" fmla="*/ 237 h 473"/>
                <a:gd name="T86" fmla="*/ 561 w 572"/>
                <a:gd name="T87" fmla="*/ 273 h 473"/>
                <a:gd name="T88" fmla="*/ 480 w 572"/>
                <a:gd name="T89" fmla="*/ 327 h 473"/>
                <a:gd name="T90" fmla="*/ 342 w 572"/>
                <a:gd name="T91" fmla="*/ 367 h 473"/>
                <a:gd name="T92" fmla="*/ 295 w 572"/>
                <a:gd name="T93" fmla="*/ 367 h 473"/>
                <a:gd name="T94" fmla="*/ 71 w 572"/>
                <a:gd name="T95" fmla="*/ 473 h 473"/>
                <a:gd name="T96" fmla="*/ 69 w 572"/>
                <a:gd name="T97" fmla="*/ 464 h 473"/>
                <a:gd name="T98" fmla="*/ 268 w 572"/>
                <a:gd name="T99" fmla="*/ 354 h 473"/>
                <a:gd name="T100" fmla="*/ 170 w 572"/>
                <a:gd name="T101" fmla="*/ 383 h 473"/>
                <a:gd name="T102" fmla="*/ 6 w 572"/>
                <a:gd name="T103" fmla="*/ 455 h 473"/>
                <a:gd name="T104" fmla="*/ 0 w 572"/>
                <a:gd name="T105" fmla="*/ 448 h 473"/>
                <a:gd name="T106" fmla="*/ 166 w 572"/>
                <a:gd name="T107" fmla="*/ 375 h 473"/>
                <a:gd name="T108" fmla="*/ 244 w 572"/>
                <a:gd name="T109" fmla="*/ 327 h 473"/>
                <a:gd name="T110" fmla="*/ 177 w 572"/>
                <a:gd name="T111" fmla="*/ 314 h 473"/>
                <a:gd name="T112" fmla="*/ 196 w 572"/>
                <a:gd name="T113" fmla="*/ 232 h 473"/>
                <a:gd name="T114" fmla="*/ 258 w 572"/>
                <a:gd name="T115" fmla="*/ 58 h 473"/>
                <a:gd name="T116" fmla="*/ 251 w 572"/>
                <a:gd name="T117" fmla="*/ 46 h 473"/>
                <a:gd name="T118" fmla="*/ 301 w 572"/>
                <a:gd name="T119" fmla="*/ 21 h 473"/>
                <a:gd name="T120" fmla="*/ 316 w 572"/>
                <a:gd name="T121" fmla="*/ 8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2" h="473">
                  <a:moveTo>
                    <a:pt x="510" y="244"/>
                  </a:moveTo>
                  <a:lnTo>
                    <a:pt x="473" y="255"/>
                  </a:lnTo>
                  <a:lnTo>
                    <a:pt x="434" y="262"/>
                  </a:lnTo>
                  <a:lnTo>
                    <a:pt x="397" y="269"/>
                  </a:lnTo>
                  <a:lnTo>
                    <a:pt x="354" y="276"/>
                  </a:lnTo>
                  <a:lnTo>
                    <a:pt x="339" y="280"/>
                  </a:lnTo>
                  <a:lnTo>
                    <a:pt x="321" y="285"/>
                  </a:lnTo>
                  <a:lnTo>
                    <a:pt x="302" y="292"/>
                  </a:lnTo>
                  <a:lnTo>
                    <a:pt x="276" y="301"/>
                  </a:lnTo>
                  <a:lnTo>
                    <a:pt x="283" y="305"/>
                  </a:lnTo>
                  <a:lnTo>
                    <a:pt x="294" y="312"/>
                  </a:lnTo>
                  <a:lnTo>
                    <a:pt x="305" y="321"/>
                  </a:lnTo>
                  <a:lnTo>
                    <a:pt x="310" y="331"/>
                  </a:lnTo>
                  <a:lnTo>
                    <a:pt x="313" y="343"/>
                  </a:lnTo>
                  <a:lnTo>
                    <a:pt x="312" y="345"/>
                  </a:lnTo>
                  <a:lnTo>
                    <a:pt x="310" y="346"/>
                  </a:lnTo>
                  <a:lnTo>
                    <a:pt x="308" y="347"/>
                  </a:lnTo>
                  <a:lnTo>
                    <a:pt x="308" y="347"/>
                  </a:lnTo>
                  <a:lnTo>
                    <a:pt x="305" y="346"/>
                  </a:lnTo>
                  <a:lnTo>
                    <a:pt x="303" y="345"/>
                  </a:lnTo>
                  <a:lnTo>
                    <a:pt x="303" y="342"/>
                  </a:lnTo>
                  <a:lnTo>
                    <a:pt x="302" y="334"/>
                  </a:lnTo>
                  <a:lnTo>
                    <a:pt x="297" y="325"/>
                  </a:lnTo>
                  <a:lnTo>
                    <a:pt x="287" y="318"/>
                  </a:lnTo>
                  <a:lnTo>
                    <a:pt x="277" y="313"/>
                  </a:lnTo>
                  <a:lnTo>
                    <a:pt x="270" y="307"/>
                  </a:lnTo>
                  <a:lnTo>
                    <a:pt x="265" y="303"/>
                  </a:lnTo>
                  <a:lnTo>
                    <a:pt x="247" y="309"/>
                  </a:lnTo>
                  <a:lnTo>
                    <a:pt x="254" y="325"/>
                  </a:lnTo>
                  <a:lnTo>
                    <a:pt x="264" y="338"/>
                  </a:lnTo>
                  <a:lnTo>
                    <a:pt x="276" y="336"/>
                  </a:lnTo>
                  <a:lnTo>
                    <a:pt x="277" y="336"/>
                  </a:lnTo>
                  <a:lnTo>
                    <a:pt x="280" y="338"/>
                  </a:lnTo>
                  <a:lnTo>
                    <a:pt x="280" y="340"/>
                  </a:lnTo>
                  <a:lnTo>
                    <a:pt x="280" y="343"/>
                  </a:lnTo>
                  <a:lnTo>
                    <a:pt x="279" y="345"/>
                  </a:lnTo>
                  <a:lnTo>
                    <a:pt x="276" y="346"/>
                  </a:lnTo>
                  <a:lnTo>
                    <a:pt x="273" y="346"/>
                  </a:lnTo>
                  <a:lnTo>
                    <a:pt x="280" y="350"/>
                  </a:lnTo>
                  <a:lnTo>
                    <a:pt x="301" y="357"/>
                  </a:lnTo>
                  <a:lnTo>
                    <a:pt x="324" y="358"/>
                  </a:lnTo>
                  <a:lnTo>
                    <a:pt x="349" y="356"/>
                  </a:lnTo>
                  <a:lnTo>
                    <a:pt x="375" y="350"/>
                  </a:lnTo>
                  <a:lnTo>
                    <a:pt x="401" y="343"/>
                  </a:lnTo>
                  <a:lnTo>
                    <a:pt x="427" y="335"/>
                  </a:lnTo>
                  <a:lnTo>
                    <a:pt x="451" y="327"/>
                  </a:lnTo>
                  <a:lnTo>
                    <a:pt x="476" y="318"/>
                  </a:lnTo>
                  <a:lnTo>
                    <a:pt x="500" y="310"/>
                  </a:lnTo>
                  <a:lnTo>
                    <a:pt x="523" y="299"/>
                  </a:lnTo>
                  <a:lnTo>
                    <a:pt x="540" y="287"/>
                  </a:lnTo>
                  <a:lnTo>
                    <a:pt x="547" y="280"/>
                  </a:lnTo>
                  <a:lnTo>
                    <a:pt x="551" y="272"/>
                  </a:lnTo>
                  <a:lnTo>
                    <a:pt x="551" y="262"/>
                  </a:lnTo>
                  <a:lnTo>
                    <a:pt x="543" y="254"/>
                  </a:lnTo>
                  <a:lnTo>
                    <a:pt x="529" y="247"/>
                  </a:lnTo>
                  <a:lnTo>
                    <a:pt x="512" y="244"/>
                  </a:lnTo>
                  <a:lnTo>
                    <a:pt x="510" y="244"/>
                  </a:lnTo>
                  <a:close/>
                  <a:moveTo>
                    <a:pt x="288" y="29"/>
                  </a:moveTo>
                  <a:lnTo>
                    <a:pt x="277" y="32"/>
                  </a:lnTo>
                  <a:lnTo>
                    <a:pt x="266" y="39"/>
                  </a:lnTo>
                  <a:lnTo>
                    <a:pt x="268" y="39"/>
                  </a:lnTo>
                  <a:lnTo>
                    <a:pt x="269" y="40"/>
                  </a:lnTo>
                  <a:lnTo>
                    <a:pt x="270" y="43"/>
                  </a:lnTo>
                  <a:lnTo>
                    <a:pt x="270" y="44"/>
                  </a:lnTo>
                  <a:lnTo>
                    <a:pt x="269" y="47"/>
                  </a:lnTo>
                  <a:lnTo>
                    <a:pt x="265" y="48"/>
                  </a:lnTo>
                  <a:lnTo>
                    <a:pt x="262" y="50"/>
                  </a:lnTo>
                  <a:lnTo>
                    <a:pt x="273" y="53"/>
                  </a:lnTo>
                  <a:lnTo>
                    <a:pt x="287" y="53"/>
                  </a:lnTo>
                  <a:lnTo>
                    <a:pt x="294" y="51"/>
                  </a:lnTo>
                  <a:lnTo>
                    <a:pt x="301" y="48"/>
                  </a:lnTo>
                  <a:lnTo>
                    <a:pt x="303" y="46"/>
                  </a:lnTo>
                  <a:lnTo>
                    <a:pt x="306" y="42"/>
                  </a:lnTo>
                  <a:lnTo>
                    <a:pt x="306" y="37"/>
                  </a:lnTo>
                  <a:lnTo>
                    <a:pt x="306" y="35"/>
                  </a:lnTo>
                  <a:lnTo>
                    <a:pt x="305" y="32"/>
                  </a:lnTo>
                  <a:lnTo>
                    <a:pt x="302" y="31"/>
                  </a:lnTo>
                  <a:lnTo>
                    <a:pt x="301" y="31"/>
                  </a:lnTo>
                  <a:lnTo>
                    <a:pt x="299" y="29"/>
                  </a:lnTo>
                  <a:lnTo>
                    <a:pt x="288" y="29"/>
                  </a:lnTo>
                  <a:close/>
                  <a:moveTo>
                    <a:pt x="337" y="0"/>
                  </a:moveTo>
                  <a:lnTo>
                    <a:pt x="352" y="2"/>
                  </a:lnTo>
                  <a:lnTo>
                    <a:pt x="363" y="7"/>
                  </a:lnTo>
                  <a:lnTo>
                    <a:pt x="367" y="10"/>
                  </a:lnTo>
                  <a:lnTo>
                    <a:pt x="370" y="15"/>
                  </a:lnTo>
                  <a:lnTo>
                    <a:pt x="371" y="21"/>
                  </a:lnTo>
                  <a:lnTo>
                    <a:pt x="370" y="26"/>
                  </a:lnTo>
                  <a:lnTo>
                    <a:pt x="368" y="32"/>
                  </a:lnTo>
                  <a:lnTo>
                    <a:pt x="364" y="36"/>
                  </a:lnTo>
                  <a:lnTo>
                    <a:pt x="360" y="39"/>
                  </a:lnTo>
                  <a:lnTo>
                    <a:pt x="356" y="42"/>
                  </a:lnTo>
                  <a:lnTo>
                    <a:pt x="352" y="43"/>
                  </a:lnTo>
                  <a:lnTo>
                    <a:pt x="345" y="43"/>
                  </a:lnTo>
                  <a:lnTo>
                    <a:pt x="339" y="43"/>
                  </a:lnTo>
                  <a:lnTo>
                    <a:pt x="335" y="40"/>
                  </a:lnTo>
                  <a:lnTo>
                    <a:pt x="332" y="37"/>
                  </a:lnTo>
                  <a:lnTo>
                    <a:pt x="331" y="36"/>
                  </a:lnTo>
                  <a:lnTo>
                    <a:pt x="330" y="33"/>
                  </a:lnTo>
                  <a:lnTo>
                    <a:pt x="330" y="29"/>
                  </a:lnTo>
                  <a:lnTo>
                    <a:pt x="330" y="26"/>
                  </a:lnTo>
                  <a:lnTo>
                    <a:pt x="331" y="22"/>
                  </a:lnTo>
                  <a:lnTo>
                    <a:pt x="332" y="17"/>
                  </a:lnTo>
                  <a:lnTo>
                    <a:pt x="335" y="15"/>
                  </a:lnTo>
                  <a:lnTo>
                    <a:pt x="337" y="14"/>
                  </a:lnTo>
                  <a:lnTo>
                    <a:pt x="339" y="15"/>
                  </a:lnTo>
                  <a:lnTo>
                    <a:pt x="341" y="17"/>
                  </a:lnTo>
                  <a:lnTo>
                    <a:pt x="342" y="20"/>
                  </a:lnTo>
                  <a:lnTo>
                    <a:pt x="341" y="21"/>
                  </a:lnTo>
                  <a:lnTo>
                    <a:pt x="339" y="25"/>
                  </a:lnTo>
                  <a:lnTo>
                    <a:pt x="339" y="28"/>
                  </a:lnTo>
                  <a:lnTo>
                    <a:pt x="339" y="31"/>
                  </a:lnTo>
                  <a:lnTo>
                    <a:pt x="339" y="32"/>
                  </a:lnTo>
                  <a:lnTo>
                    <a:pt x="342" y="33"/>
                  </a:lnTo>
                  <a:lnTo>
                    <a:pt x="345" y="35"/>
                  </a:lnTo>
                  <a:lnTo>
                    <a:pt x="349" y="35"/>
                  </a:lnTo>
                  <a:lnTo>
                    <a:pt x="353" y="33"/>
                  </a:lnTo>
                  <a:lnTo>
                    <a:pt x="356" y="31"/>
                  </a:lnTo>
                  <a:lnTo>
                    <a:pt x="359" y="28"/>
                  </a:lnTo>
                  <a:lnTo>
                    <a:pt x="360" y="25"/>
                  </a:lnTo>
                  <a:lnTo>
                    <a:pt x="361" y="21"/>
                  </a:lnTo>
                  <a:lnTo>
                    <a:pt x="360" y="17"/>
                  </a:lnTo>
                  <a:lnTo>
                    <a:pt x="357" y="14"/>
                  </a:lnTo>
                  <a:lnTo>
                    <a:pt x="349" y="10"/>
                  </a:lnTo>
                  <a:lnTo>
                    <a:pt x="338" y="10"/>
                  </a:lnTo>
                  <a:lnTo>
                    <a:pt x="327" y="13"/>
                  </a:lnTo>
                  <a:lnTo>
                    <a:pt x="324" y="14"/>
                  </a:lnTo>
                  <a:lnTo>
                    <a:pt x="321" y="17"/>
                  </a:lnTo>
                  <a:lnTo>
                    <a:pt x="319" y="20"/>
                  </a:lnTo>
                  <a:lnTo>
                    <a:pt x="317" y="22"/>
                  </a:lnTo>
                  <a:lnTo>
                    <a:pt x="316" y="26"/>
                  </a:lnTo>
                  <a:lnTo>
                    <a:pt x="316" y="29"/>
                  </a:lnTo>
                  <a:lnTo>
                    <a:pt x="315" y="31"/>
                  </a:lnTo>
                  <a:lnTo>
                    <a:pt x="316" y="35"/>
                  </a:lnTo>
                  <a:lnTo>
                    <a:pt x="316" y="39"/>
                  </a:lnTo>
                  <a:lnTo>
                    <a:pt x="316" y="43"/>
                  </a:lnTo>
                  <a:lnTo>
                    <a:pt x="312" y="51"/>
                  </a:lnTo>
                  <a:lnTo>
                    <a:pt x="302" y="58"/>
                  </a:lnTo>
                  <a:lnTo>
                    <a:pt x="288" y="61"/>
                  </a:lnTo>
                  <a:lnTo>
                    <a:pt x="283" y="62"/>
                  </a:lnTo>
                  <a:lnTo>
                    <a:pt x="276" y="62"/>
                  </a:lnTo>
                  <a:lnTo>
                    <a:pt x="268" y="61"/>
                  </a:lnTo>
                  <a:lnTo>
                    <a:pt x="269" y="64"/>
                  </a:lnTo>
                  <a:lnTo>
                    <a:pt x="269" y="66"/>
                  </a:lnTo>
                  <a:lnTo>
                    <a:pt x="236" y="150"/>
                  </a:lnTo>
                  <a:lnTo>
                    <a:pt x="204" y="234"/>
                  </a:lnTo>
                  <a:lnTo>
                    <a:pt x="178" y="306"/>
                  </a:lnTo>
                  <a:lnTo>
                    <a:pt x="196" y="307"/>
                  </a:lnTo>
                  <a:lnTo>
                    <a:pt x="217" y="306"/>
                  </a:lnTo>
                  <a:lnTo>
                    <a:pt x="239" y="302"/>
                  </a:lnTo>
                  <a:lnTo>
                    <a:pt x="262" y="295"/>
                  </a:lnTo>
                  <a:lnTo>
                    <a:pt x="262" y="295"/>
                  </a:lnTo>
                  <a:lnTo>
                    <a:pt x="264" y="294"/>
                  </a:lnTo>
                  <a:lnTo>
                    <a:pt x="266" y="294"/>
                  </a:lnTo>
                  <a:lnTo>
                    <a:pt x="299" y="283"/>
                  </a:lnTo>
                  <a:lnTo>
                    <a:pt x="319" y="277"/>
                  </a:lnTo>
                  <a:lnTo>
                    <a:pt x="337" y="272"/>
                  </a:lnTo>
                  <a:lnTo>
                    <a:pt x="353" y="267"/>
                  </a:lnTo>
                  <a:lnTo>
                    <a:pt x="396" y="261"/>
                  </a:lnTo>
                  <a:lnTo>
                    <a:pt x="426" y="255"/>
                  </a:lnTo>
                  <a:lnTo>
                    <a:pt x="458" y="248"/>
                  </a:lnTo>
                  <a:lnTo>
                    <a:pt x="488" y="241"/>
                  </a:lnTo>
                  <a:lnTo>
                    <a:pt x="517" y="232"/>
                  </a:lnTo>
                  <a:lnTo>
                    <a:pt x="545" y="218"/>
                  </a:lnTo>
                  <a:lnTo>
                    <a:pt x="557" y="207"/>
                  </a:lnTo>
                  <a:lnTo>
                    <a:pt x="562" y="194"/>
                  </a:lnTo>
                  <a:lnTo>
                    <a:pt x="558" y="179"/>
                  </a:lnTo>
                  <a:lnTo>
                    <a:pt x="547" y="164"/>
                  </a:lnTo>
                  <a:lnTo>
                    <a:pt x="532" y="146"/>
                  </a:lnTo>
                  <a:lnTo>
                    <a:pt x="512" y="130"/>
                  </a:lnTo>
                  <a:lnTo>
                    <a:pt x="489" y="113"/>
                  </a:lnTo>
                  <a:lnTo>
                    <a:pt x="467" y="97"/>
                  </a:lnTo>
                  <a:lnTo>
                    <a:pt x="444" y="79"/>
                  </a:lnTo>
                  <a:lnTo>
                    <a:pt x="423" y="62"/>
                  </a:lnTo>
                  <a:lnTo>
                    <a:pt x="408" y="48"/>
                  </a:lnTo>
                  <a:lnTo>
                    <a:pt x="316" y="68"/>
                  </a:lnTo>
                  <a:lnTo>
                    <a:pt x="284" y="76"/>
                  </a:lnTo>
                  <a:lnTo>
                    <a:pt x="283" y="76"/>
                  </a:lnTo>
                  <a:lnTo>
                    <a:pt x="281" y="75"/>
                  </a:lnTo>
                  <a:lnTo>
                    <a:pt x="280" y="75"/>
                  </a:lnTo>
                  <a:lnTo>
                    <a:pt x="279" y="72"/>
                  </a:lnTo>
                  <a:lnTo>
                    <a:pt x="279" y="70"/>
                  </a:lnTo>
                  <a:lnTo>
                    <a:pt x="280" y="68"/>
                  </a:lnTo>
                  <a:lnTo>
                    <a:pt x="283" y="66"/>
                  </a:lnTo>
                  <a:lnTo>
                    <a:pt x="315" y="59"/>
                  </a:lnTo>
                  <a:lnTo>
                    <a:pt x="403" y="40"/>
                  </a:lnTo>
                  <a:lnTo>
                    <a:pt x="403" y="39"/>
                  </a:lnTo>
                  <a:lnTo>
                    <a:pt x="401" y="37"/>
                  </a:lnTo>
                  <a:lnTo>
                    <a:pt x="403" y="35"/>
                  </a:lnTo>
                  <a:lnTo>
                    <a:pt x="404" y="33"/>
                  </a:lnTo>
                  <a:lnTo>
                    <a:pt x="407" y="33"/>
                  </a:lnTo>
                  <a:lnTo>
                    <a:pt x="410" y="33"/>
                  </a:lnTo>
                  <a:lnTo>
                    <a:pt x="411" y="36"/>
                  </a:lnTo>
                  <a:lnTo>
                    <a:pt x="412" y="37"/>
                  </a:lnTo>
                  <a:lnTo>
                    <a:pt x="418" y="36"/>
                  </a:lnTo>
                  <a:lnTo>
                    <a:pt x="421" y="36"/>
                  </a:lnTo>
                  <a:lnTo>
                    <a:pt x="423" y="37"/>
                  </a:lnTo>
                  <a:lnTo>
                    <a:pt x="423" y="40"/>
                  </a:lnTo>
                  <a:lnTo>
                    <a:pt x="423" y="43"/>
                  </a:lnTo>
                  <a:lnTo>
                    <a:pt x="422" y="44"/>
                  </a:lnTo>
                  <a:lnTo>
                    <a:pt x="421" y="46"/>
                  </a:lnTo>
                  <a:lnTo>
                    <a:pt x="419" y="46"/>
                  </a:lnTo>
                  <a:lnTo>
                    <a:pt x="433" y="59"/>
                  </a:lnTo>
                  <a:lnTo>
                    <a:pt x="452" y="73"/>
                  </a:lnTo>
                  <a:lnTo>
                    <a:pt x="474" y="90"/>
                  </a:lnTo>
                  <a:lnTo>
                    <a:pt x="498" y="106"/>
                  </a:lnTo>
                  <a:lnTo>
                    <a:pt x="520" y="124"/>
                  </a:lnTo>
                  <a:lnTo>
                    <a:pt x="540" y="142"/>
                  </a:lnTo>
                  <a:lnTo>
                    <a:pt x="557" y="160"/>
                  </a:lnTo>
                  <a:lnTo>
                    <a:pt x="568" y="178"/>
                  </a:lnTo>
                  <a:lnTo>
                    <a:pt x="572" y="196"/>
                  </a:lnTo>
                  <a:lnTo>
                    <a:pt x="569" y="207"/>
                  </a:lnTo>
                  <a:lnTo>
                    <a:pt x="561" y="217"/>
                  </a:lnTo>
                  <a:lnTo>
                    <a:pt x="549" y="226"/>
                  </a:lnTo>
                  <a:lnTo>
                    <a:pt x="539" y="232"/>
                  </a:lnTo>
                  <a:lnTo>
                    <a:pt x="528" y="237"/>
                  </a:lnTo>
                  <a:lnTo>
                    <a:pt x="542" y="241"/>
                  </a:lnTo>
                  <a:lnTo>
                    <a:pt x="553" y="250"/>
                  </a:lnTo>
                  <a:lnTo>
                    <a:pt x="560" y="259"/>
                  </a:lnTo>
                  <a:lnTo>
                    <a:pt x="561" y="266"/>
                  </a:lnTo>
                  <a:lnTo>
                    <a:pt x="561" y="273"/>
                  </a:lnTo>
                  <a:lnTo>
                    <a:pt x="557" y="283"/>
                  </a:lnTo>
                  <a:lnTo>
                    <a:pt x="547" y="294"/>
                  </a:lnTo>
                  <a:lnTo>
                    <a:pt x="528" y="306"/>
                  </a:lnTo>
                  <a:lnTo>
                    <a:pt x="505" y="318"/>
                  </a:lnTo>
                  <a:lnTo>
                    <a:pt x="480" y="327"/>
                  </a:lnTo>
                  <a:lnTo>
                    <a:pt x="454" y="335"/>
                  </a:lnTo>
                  <a:lnTo>
                    <a:pt x="430" y="343"/>
                  </a:lnTo>
                  <a:lnTo>
                    <a:pt x="401" y="353"/>
                  </a:lnTo>
                  <a:lnTo>
                    <a:pt x="371" y="361"/>
                  </a:lnTo>
                  <a:lnTo>
                    <a:pt x="342" y="367"/>
                  </a:lnTo>
                  <a:lnTo>
                    <a:pt x="315" y="368"/>
                  </a:lnTo>
                  <a:lnTo>
                    <a:pt x="306" y="367"/>
                  </a:lnTo>
                  <a:lnTo>
                    <a:pt x="299" y="365"/>
                  </a:lnTo>
                  <a:lnTo>
                    <a:pt x="298" y="367"/>
                  </a:lnTo>
                  <a:lnTo>
                    <a:pt x="295" y="367"/>
                  </a:lnTo>
                  <a:lnTo>
                    <a:pt x="295" y="368"/>
                  </a:lnTo>
                  <a:lnTo>
                    <a:pt x="218" y="400"/>
                  </a:lnTo>
                  <a:lnTo>
                    <a:pt x="145" y="434"/>
                  </a:lnTo>
                  <a:lnTo>
                    <a:pt x="73" y="473"/>
                  </a:lnTo>
                  <a:lnTo>
                    <a:pt x="71" y="473"/>
                  </a:lnTo>
                  <a:lnTo>
                    <a:pt x="69" y="473"/>
                  </a:lnTo>
                  <a:lnTo>
                    <a:pt x="67" y="470"/>
                  </a:lnTo>
                  <a:lnTo>
                    <a:pt x="67" y="469"/>
                  </a:lnTo>
                  <a:lnTo>
                    <a:pt x="67" y="466"/>
                  </a:lnTo>
                  <a:lnTo>
                    <a:pt x="69" y="464"/>
                  </a:lnTo>
                  <a:lnTo>
                    <a:pt x="138" y="427"/>
                  </a:lnTo>
                  <a:lnTo>
                    <a:pt x="210" y="394"/>
                  </a:lnTo>
                  <a:lnTo>
                    <a:pt x="284" y="363"/>
                  </a:lnTo>
                  <a:lnTo>
                    <a:pt x="276" y="358"/>
                  </a:lnTo>
                  <a:lnTo>
                    <a:pt x="268" y="354"/>
                  </a:lnTo>
                  <a:lnTo>
                    <a:pt x="261" y="347"/>
                  </a:lnTo>
                  <a:lnTo>
                    <a:pt x="226" y="358"/>
                  </a:lnTo>
                  <a:lnTo>
                    <a:pt x="192" y="374"/>
                  </a:lnTo>
                  <a:lnTo>
                    <a:pt x="181" y="379"/>
                  </a:lnTo>
                  <a:lnTo>
                    <a:pt x="170" y="383"/>
                  </a:lnTo>
                  <a:lnTo>
                    <a:pt x="120" y="402"/>
                  </a:lnTo>
                  <a:lnTo>
                    <a:pt x="80" y="418"/>
                  </a:lnTo>
                  <a:lnTo>
                    <a:pt x="43" y="434"/>
                  </a:lnTo>
                  <a:lnTo>
                    <a:pt x="7" y="453"/>
                  </a:lnTo>
                  <a:lnTo>
                    <a:pt x="6" y="455"/>
                  </a:lnTo>
                  <a:lnTo>
                    <a:pt x="5" y="455"/>
                  </a:lnTo>
                  <a:lnTo>
                    <a:pt x="3" y="453"/>
                  </a:lnTo>
                  <a:lnTo>
                    <a:pt x="2" y="452"/>
                  </a:lnTo>
                  <a:lnTo>
                    <a:pt x="0" y="451"/>
                  </a:lnTo>
                  <a:lnTo>
                    <a:pt x="0" y="448"/>
                  </a:lnTo>
                  <a:lnTo>
                    <a:pt x="2" y="447"/>
                  </a:lnTo>
                  <a:lnTo>
                    <a:pt x="38" y="426"/>
                  </a:lnTo>
                  <a:lnTo>
                    <a:pt x="76" y="409"/>
                  </a:lnTo>
                  <a:lnTo>
                    <a:pt x="116" y="394"/>
                  </a:lnTo>
                  <a:lnTo>
                    <a:pt x="166" y="375"/>
                  </a:lnTo>
                  <a:lnTo>
                    <a:pt x="177" y="371"/>
                  </a:lnTo>
                  <a:lnTo>
                    <a:pt x="188" y="365"/>
                  </a:lnTo>
                  <a:lnTo>
                    <a:pt x="219" y="352"/>
                  </a:lnTo>
                  <a:lnTo>
                    <a:pt x="253" y="340"/>
                  </a:lnTo>
                  <a:lnTo>
                    <a:pt x="244" y="327"/>
                  </a:lnTo>
                  <a:lnTo>
                    <a:pt x="237" y="312"/>
                  </a:lnTo>
                  <a:lnTo>
                    <a:pt x="214" y="316"/>
                  </a:lnTo>
                  <a:lnTo>
                    <a:pt x="192" y="317"/>
                  </a:lnTo>
                  <a:lnTo>
                    <a:pt x="184" y="316"/>
                  </a:lnTo>
                  <a:lnTo>
                    <a:pt x="177" y="314"/>
                  </a:lnTo>
                  <a:lnTo>
                    <a:pt x="171" y="313"/>
                  </a:lnTo>
                  <a:lnTo>
                    <a:pt x="168" y="312"/>
                  </a:lnTo>
                  <a:lnTo>
                    <a:pt x="168" y="309"/>
                  </a:lnTo>
                  <a:lnTo>
                    <a:pt x="168" y="307"/>
                  </a:lnTo>
                  <a:lnTo>
                    <a:pt x="196" y="232"/>
                  </a:lnTo>
                  <a:lnTo>
                    <a:pt x="226" y="146"/>
                  </a:lnTo>
                  <a:lnTo>
                    <a:pt x="261" y="62"/>
                  </a:lnTo>
                  <a:lnTo>
                    <a:pt x="261" y="61"/>
                  </a:lnTo>
                  <a:lnTo>
                    <a:pt x="264" y="59"/>
                  </a:lnTo>
                  <a:lnTo>
                    <a:pt x="258" y="58"/>
                  </a:lnTo>
                  <a:lnTo>
                    <a:pt x="255" y="55"/>
                  </a:lnTo>
                  <a:lnTo>
                    <a:pt x="253" y="51"/>
                  </a:lnTo>
                  <a:lnTo>
                    <a:pt x="251" y="50"/>
                  </a:lnTo>
                  <a:lnTo>
                    <a:pt x="251" y="48"/>
                  </a:lnTo>
                  <a:lnTo>
                    <a:pt x="251" y="46"/>
                  </a:lnTo>
                  <a:lnTo>
                    <a:pt x="251" y="44"/>
                  </a:lnTo>
                  <a:lnTo>
                    <a:pt x="259" y="33"/>
                  </a:lnTo>
                  <a:lnTo>
                    <a:pt x="272" y="25"/>
                  </a:lnTo>
                  <a:lnTo>
                    <a:pt x="287" y="21"/>
                  </a:lnTo>
                  <a:lnTo>
                    <a:pt x="301" y="21"/>
                  </a:lnTo>
                  <a:lnTo>
                    <a:pt x="303" y="21"/>
                  </a:lnTo>
                  <a:lnTo>
                    <a:pt x="306" y="22"/>
                  </a:lnTo>
                  <a:lnTo>
                    <a:pt x="309" y="17"/>
                  </a:lnTo>
                  <a:lnTo>
                    <a:pt x="312" y="13"/>
                  </a:lnTo>
                  <a:lnTo>
                    <a:pt x="316" y="8"/>
                  </a:lnTo>
                  <a:lnTo>
                    <a:pt x="323" y="4"/>
                  </a:lnTo>
                  <a:lnTo>
                    <a:pt x="33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77"/>
            <p:cNvSpPr>
              <a:spLocks/>
            </p:cNvSpPr>
            <p:nvPr/>
          </p:nvSpPr>
          <p:spPr bwMode="auto">
            <a:xfrm>
              <a:off x="3659188" y="3724276"/>
              <a:ext cx="414338" cy="82550"/>
            </a:xfrm>
            <a:custGeom>
              <a:avLst/>
              <a:gdLst>
                <a:gd name="T0" fmla="*/ 258 w 261"/>
                <a:gd name="T1" fmla="*/ 0 h 52"/>
                <a:gd name="T2" fmla="*/ 259 w 261"/>
                <a:gd name="T3" fmla="*/ 0 h 52"/>
                <a:gd name="T4" fmla="*/ 261 w 261"/>
                <a:gd name="T5" fmla="*/ 3 h 52"/>
                <a:gd name="T6" fmla="*/ 261 w 261"/>
                <a:gd name="T7" fmla="*/ 5 h 52"/>
                <a:gd name="T8" fmla="*/ 261 w 261"/>
                <a:gd name="T9" fmla="*/ 7 h 52"/>
                <a:gd name="T10" fmla="*/ 258 w 261"/>
                <a:gd name="T11" fmla="*/ 8 h 52"/>
                <a:gd name="T12" fmla="*/ 222 w 261"/>
                <a:gd name="T13" fmla="*/ 19 h 52"/>
                <a:gd name="T14" fmla="*/ 184 w 261"/>
                <a:gd name="T15" fmla="*/ 30 h 52"/>
                <a:gd name="T16" fmla="*/ 142 w 261"/>
                <a:gd name="T17" fmla="*/ 40 h 52"/>
                <a:gd name="T18" fmla="*/ 100 w 261"/>
                <a:gd name="T19" fmla="*/ 48 h 52"/>
                <a:gd name="T20" fmla="*/ 58 w 261"/>
                <a:gd name="T21" fmla="*/ 52 h 52"/>
                <a:gd name="T22" fmla="*/ 18 w 261"/>
                <a:gd name="T23" fmla="*/ 52 h 52"/>
                <a:gd name="T24" fmla="*/ 5 w 261"/>
                <a:gd name="T25" fmla="*/ 51 h 52"/>
                <a:gd name="T26" fmla="*/ 2 w 261"/>
                <a:gd name="T27" fmla="*/ 51 h 52"/>
                <a:gd name="T28" fmla="*/ 0 w 261"/>
                <a:gd name="T29" fmla="*/ 50 h 52"/>
                <a:gd name="T30" fmla="*/ 0 w 261"/>
                <a:gd name="T31" fmla="*/ 47 h 52"/>
                <a:gd name="T32" fmla="*/ 2 w 261"/>
                <a:gd name="T33" fmla="*/ 44 h 52"/>
                <a:gd name="T34" fmla="*/ 3 w 261"/>
                <a:gd name="T35" fmla="*/ 43 h 52"/>
                <a:gd name="T36" fmla="*/ 6 w 261"/>
                <a:gd name="T37" fmla="*/ 43 h 52"/>
                <a:gd name="T38" fmla="*/ 42 w 261"/>
                <a:gd name="T39" fmla="*/ 44 h 52"/>
                <a:gd name="T40" fmla="*/ 80 w 261"/>
                <a:gd name="T41" fmla="*/ 41 h 52"/>
                <a:gd name="T42" fmla="*/ 120 w 261"/>
                <a:gd name="T43" fmla="*/ 34 h 52"/>
                <a:gd name="T44" fmla="*/ 159 w 261"/>
                <a:gd name="T45" fmla="*/ 28 h 52"/>
                <a:gd name="T46" fmla="*/ 195 w 261"/>
                <a:gd name="T47" fmla="*/ 18 h 52"/>
                <a:gd name="T48" fmla="*/ 228 w 261"/>
                <a:gd name="T49" fmla="*/ 8 h 52"/>
                <a:gd name="T50" fmla="*/ 255 w 261"/>
                <a:gd name="T51" fmla="*/ 0 h 52"/>
                <a:gd name="T52" fmla="*/ 258 w 261"/>
                <a:gd name="T5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1" h="52">
                  <a:moveTo>
                    <a:pt x="258" y="0"/>
                  </a:moveTo>
                  <a:lnTo>
                    <a:pt x="259" y="0"/>
                  </a:lnTo>
                  <a:lnTo>
                    <a:pt x="261" y="3"/>
                  </a:lnTo>
                  <a:lnTo>
                    <a:pt x="261" y="5"/>
                  </a:lnTo>
                  <a:lnTo>
                    <a:pt x="261" y="7"/>
                  </a:lnTo>
                  <a:lnTo>
                    <a:pt x="258" y="8"/>
                  </a:lnTo>
                  <a:lnTo>
                    <a:pt x="222" y="19"/>
                  </a:lnTo>
                  <a:lnTo>
                    <a:pt x="184" y="30"/>
                  </a:lnTo>
                  <a:lnTo>
                    <a:pt x="142" y="40"/>
                  </a:lnTo>
                  <a:lnTo>
                    <a:pt x="100" y="48"/>
                  </a:lnTo>
                  <a:lnTo>
                    <a:pt x="58" y="52"/>
                  </a:lnTo>
                  <a:lnTo>
                    <a:pt x="18" y="52"/>
                  </a:lnTo>
                  <a:lnTo>
                    <a:pt x="5" y="51"/>
                  </a:lnTo>
                  <a:lnTo>
                    <a:pt x="2" y="51"/>
                  </a:lnTo>
                  <a:lnTo>
                    <a:pt x="0" y="50"/>
                  </a:lnTo>
                  <a:lnTo>
                    <a:pt x="0" y="47"/>
                  </a:lnTo>
                  <a:lnTo>
                    <a:pt x="2" y="44"/>
                  </a:lnTo>
                  <a:lnTo>
                    <a:pt x="3" y="43"/>
                  </a:lnTo>
                  <a:lnTo>
                    <a:pt x="6" y="43"/>
                  </a:lnTo>
                  <a:lnTo>
                    <a:pt x="42" y="44"/>
                  </a:lnTo>
                  <a:lnTo>
                    <a:pt x="80" y="41"/>
                  </a:lnTo>
                  <a:lnTo>
                    <a:pt x="120" y="34"/>
                  </a:lnTo>
                  <a:lnTo>
                    <a:pt x="159" y="28"/>
                  </a:lnTo>
                  <a:lnTo>
                    <a:pt x="195" y="18"/>
                  </a:lnTo>
                  <a:lnTo>
                    <a:pt x="228" y="8"/>
                  </a:lnTo>
                  <a:lnTo>
                    <a:pt x="255" y="0"/>
                  </a:lnTo>
                  <a:lnTo>
                    <a:pt x="25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78"/>
            <p:cNvSpPr>
              <a:spLocks/>
            </p:cNvSpPr>
            <p:nvPr/>
          </p:nvSpPr>
          <p:spPr bwMode="auto">
            <a:xfrm>
              <a:off x="3662363" y="3048001"/>
              <a:ext cx="423863" cy="122238"/>
            </a:xfrm>
            <a:custGeom>
              <a:avLst/>
              <a:gdLst>
                <a:gd name="T0" fmla="*/ 241 w 267"/>
                <a:gd name="T1" fmla="*/ 0 h 77"/>
                <a:gd name="T2" fmla="*/ 242 w 267"/>
                <a:gd name="T3" fmla="*/ 4 h 77"/>
                <a:gd name="T4" fmla="*/ 241 w 267"/>
                <a:gd name="T5" fmla="*/ 9 h 77"/>
                <a:gd name="T6" fmla="*/ 239 w 267"/>
                <a:gd name="T7" fmla="*/ 11 h 77"/>
                <a:gd name="T8" fmla="*/ 237 w 267"/>
                <a:gd name="T9" fmla="*/ 14 h 77"/>
                <a:gd name="T10" fmla="*/ 227 w 267"/>
                <a:gd name="T11" fmla="*/ 20 h 77"/>
                <a:gd name="T12" fmla="*/ 227 w 267"/>
                <a:gd name="T13" fmla="*/ 22 h 77"/>
                <a:gd name="T14" fmla="*/ 237 w 267"/>
                <a:gd name="T15" fmla="*/ 18 h 77"/>
                <a:gd name="T16" fmla="*/ 241 w 267"/>
                <a:gd name="T17" fmla="*/ 21 h 77"/>
                <a:gd name="T18" fmla="*/ 241 w 267"/>
                <a:gd name="T19" fmla="*/ 25 h 77"/>
                <a:gd name="T20" fmla="*/ 235 w 267"/>
                <a:gd name="T21" fmla="*/ 28 h 77"/>
                <a:gd name="T22" fmla="*/ 261 w 267"/>
                <a:gd name="T23" fmla="*/ 31 h 77"/>
                <a:gd name="T24" fmla="*/ 266 w 267"/>
                <a:gd name="T25" fmla="*/ 33 h 77"/>
                <a:gd name="T26" fmla="*/ 267 w 267"/>
                <a:gd name="T27" fmla="*/ 38 h 77"/>
                <a:gd name="T28" fmla="*/ 263 w 267"/>
                <a:gd name="T29" fmla="*/ 40 h 77"/>
                <a:gd name="T30" fmla="*/ 252 w 267"/>
                <a:gd name="T31" fmla="*/ 40 h 77"/>
                <a:gd name="T32" fmla="*/ 224 w 267"/>
                <a:gd name="T33" fmla="*/ 33 h 77"/>
                <a:gd name="T34" fmla="*/ 154 w 267"/>
                <a:gd name="T35" fmla="*/ 57 h 77"/>
                <a:gd name="T36" fmla="*/ 80 w 267"/>
                <a:gd name="T37" fmla="*/ 77 h 77"/>
                <a:gd name="T38" fmla="*/ 76 w 267"/>
                <a:gd name="T39" fmla="*/ 77 h 77"/>
                <a:gd name="T40" fmla="*/ 73 w 267"/>
                <a:gd name="T41" fmla="*/ 75 h 77"/>
                <a:gd name="T42" fmla="*/ 74 w 267"/>
                <a:gd name="T43" fmla="*/ 69 h 77"/>
                <a:gd name="T44" fmla="*/ 115 w 267"/>
                <a:gd name="T45" fmla="*/ 58 h 77"/>
                <a:gd name="T46" fmla="*/ 219 w 267"/>
                <a:gd name="T47" fmla="*/ 25 h 77"/>
                <a:gd name="T48" fmla="*/ 217 w 267"/>
                <a:gd name="T49" fmla="*/ 21 h 77"/>
                <a:gd name="T50" fmla="*/ 208 w 267"/>
                <a:gd name="T51" fmla="*/ 17 h 77"/>
                <a:gd name="T52" fmla="*/ 183 w 267"/>
                <a:gd name="T53" fmla="*/ 15 h 77"/>
                <a:gd name="T54" fmla="*/ 66 w 267"/>
                <a:gd name="T55" fmla="*/ 18 h 77"/>
                <a:gd name="T56" fmla="*/ 4 w 267"/>
                <a:gd name="T57" fmla="*/ 25 h 77"/>
                <a:gd name="T58" fmla="*/ 0 w 267"/>
                <a:gd name="T59" fmla="*/ 24 h 77"/>
                <a:gd name="T60" fmla="*/ 0 w 267"/>
                <a:gd name="T61" fmla="*/ 20 h 77"/>
                <a:gd name="T62" fmla="*/ 3 w 267"/>
                <a:gd name="T63" fmla="*/ 17 h 77"/>
                <a:gd name="T64" fmla="*/ 125 w 267"/>
                <a:gd name="T65" fmla="*/ 7 h 77"/>
                <a:gd name="T66" fmla="*/ 190 w 267"/>
                <a:gd name="T67" fmla="*/ 7 h 77"/>
                <a:gd name="T68" fmla="*/ 211 w 267"/>
                <a:gd name="T69" fmla="*/ 9 h 77"/>
                <a:gd name="T70" fmla="*/ 228 w 267"/>
                <a:gd name="T71" fmla="*/ 4 h 77"/>
                <a:gd name="T72" fmla="*/ 238 w 267"/>
                <a:gd name="T7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7" h="77">
                  <a:moveTo>
                    <a:pt x="238" y="0"/>
                  </a:moveTo>
                  <a:lnTo>
                    <a:pt x="241" y="0"/>
                  </a:lnTo>
                  <a:lnTo>
                    <a:pt x="242" y="2"/>
                  </a:lnTo>
                  <a:lnTo>
                    <a:pt x="242" y="4"/>
                  </a:lnTo>
                  <a:lnTo>
                    <a:pt x="242" y="7"/>
                  </a:lnTo>
                  <a:lnTo>
                    <a:pt x="241" y="9"/>
                  </a:lnTo>
                  <a:lnTo>
                    <a:pt x="239" y="9"/>
                  </a:lnTo>
                  <a:lnTo>
                    <a:pt x="239" y="11"/>
                  </a:lnTo>
                  <a:lnTo>
                    <a:pt x="238" y="13"/>
                  </a:lnTo>
                  <a:lnTo>
                    <a:pt x="237" y="14"/>
                  </a:lnTo>
                  <a:lnTo>
                    <a:pt x="228" y="17"/>
                  </a:lnTo>
                  <a:lnTo>
                    <a:pt x="227" y="20"/>
                  </a:lnTo>
                  <a:lnTo>
                    <a:pt x="227" y="21"/>
                  </a:lnTo>
                  <a:lnTo>
                    <a:pt x="227" y="22"/>
                  </a:lnTo>
                  <a:lnTo>
                    <a:pt x="235" y="18"/>
                  </a:lnTo>
                  <a:lnTo>
                    <a:pt x="237" y="18"/>
                  </a:lnTo>
                  <a:lnTo>
                    <a:pt x="239" y="18"/>
                  </a:lnTo>
                  <a:lnTo>
                    <a:pt x="241" y="21"/>
                  </a:lnTo>
                  <a:lnTo>
                    <a:pt x="242" y="22"/>
                  </a:lnTo>
                  <a:lnTo>
                    <a:pt x="241" y="25"/>
                  </a:lnTo>
                  <a:lnTo>
                    <a:pt x="239" y="26"/>
                  </a:lnTo>
                  <a:lnTo>
                    <a:pt x="235" y="28"/>
                  </a:lnTo>
                  <a:lnTo>
                    <a:pt x="248" y="31"/>
                  </a:lnTo>
                  <a:lnTo>
                    <a:pt x="261" y="31"/>
                  </a:lnTo>
                  <a:lnTo>
                    <a:pt x="264" y="32"/>
                  </a:lnTo>
                  <a:lnTo>
                    <a:pt x="266" y="33"/>
                  </a:lnTo>
                  <a:lnTo>
                    <a:pt x="267" y="35"/>
                  </a:lnTo>
                  <a:lnTo>
                    <a:pt x="267" y="38"/>
                  </a:lnTo>
                  <a:lnTo>
                    <a:pt x="264" y="39"/>
                  </a:lnTo>
                  <a:lnTo>
                    <a:pt x="263" y="40"/>
                  </a:lnTo>
                  <a:lnTo>
                    <a:pt x="257" y="40"/>
                  </a:lnTo>
                  <a:lnTo>
                    <a:pt x="252" y="40"/>
                  </a:lnTo>
                  <a:lnTo>
                    <a:pt x="237" y="39"/>
                  </a:lnTo>
                  <a:lnTo>
                    <a:pt x="224" y="33"/>
                  </a:lnTo>
                  <a:lnTo>
                    <a:pt x="190" y="46"/>
                  </a:lnTo>
                  <a:lnTo>
                    <a:pt x="154" y="57"/>
                  </a:lnTo>
                  <a:lnTo>
                    <a:pt x="118" y="66"/>
                  </a:lnTo>
                  <a:lnTo>
                    <a:pt x="80" y="77"/>
                  </a:lnTo>
                  <a:lnTo>
                    <a:pt x="78" y="77"/>
                  </a:lnTo>
                  <a:lnTo>
                    <a:pt x="76" y="77"/>
                  </a:lnTo>
                  <a:lnTo>
                    <a:pt x="74" y="76"/>
                  </a:lnTo>
                  <a:lnTo>
                    <a:pt x="73" y="75"/>
                  </a:lnTo>
                  <a:lnTo>
                    <a:pt x="73" y="72"/>
                  </a:lnTo>
                  <a:lnTo>
                    <a:pt x="74" y="69"/>
                  </a:lnTo>
                  <a:lnTo>
                    <a:pt x="77" y="68"/>
                  </a:lnTo>
                  <a:lnTo>
                    <a:pt x="115" y="58"/>
                  </a:lnTo>
                  <a:lnTo>
                    <a:pt x="168" y="43"/>
                  </a:lnTo>
                  <a:lnTo>
                    <a:pt x="219" y="25"/>
                  </a:lnTo>
                  <a:lnTo>
                    <a:pt x="217" y="24"/>
                  </a:lnTo>
                  <a:lnTo>
                    <a:pt x="217" y="21"/>
                  </a:lnTo>
                  <a:lnTo>
                    <a:pt x="217" y="17"/>
                  </a:lnTo>
                  <a:lnTo>
                    <a:pt x="208" y="17"/>
                  </a:lnTo>
                  <a:lnTo>
                    <a:pt x="197" y="17"/>
                  </a:lnTo>
                  <a:lnTo>
                    <a:pt x="183" y="15"/>
                  </a:lnTo>
                  <a:lnTo>
                    <a:pt x="126" y="15"/>
                  </a:lnTo>
                  <a:lnTo>
                    <a:pt x="66" y="18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1" y="17"/>
                  </a:lnTo>
                  <a:lnTo>
                    <a:pt x="3" y="17"/>
                  </a:lnTo>
                  <a:lnTo>
                    <a:pt x="65" y="10"/>
                  </a:lnTo>
                  <a:lnTo>
                    <a:pt x="125" y="7"/>
                  </a:lnTo>
                  <a:lnTo>
                    <a:pt x="183" y="7"/>
                  </a:lnTo>
                  <a:lnTo>
                    <a:pt x="190" y="7"/>
                  </a:lnTo>
                  <a:lnTo>
                    <a:pt x="198" y="7"/>
                  </a:lnTo>
                  <a:lnTo>
                    <a:pt x="211" y="9"/>
                  </a:lnTo>
                  <a:lnTo>
                    <a:pt x="224" y="7"/>
                  </a:lnTo>
                  <a:lnTo>
                    <a:pt x="228" y="4"/>
                  </a:lnTo>
                  <a:lnTo>
                    <a:pt x="235" y="0"/>
                  </a:lnTo>
                  <a:lnTo>
                    <a:pt x="2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79"/>
            <p:cNvSpPr>
              <a:spLocks/>
            </p:cNvSpPr>
            <p:nvPr/>
          </p:nvSpPr>
          <p:spPr bwMode="auto">
            <a:xfrm>
              <a:off x="3838576" y="3114676"/>
              <a:ext cx="211138" cy="146050"/>
            </a:xfrm>
            <a:custGeom>
              <a:avLst/>
              <a:gdLst>
                <a:gd name="T0" fmla="*/ 128 w 133"/>
                <a:gd name="T1" fmla="*/ 0 h 92"/>
                <a:gd name="T2" fmla="*/ 130 w 133"/>
                <a:gd name="T3" fmla="*/ 1 h 92"/>
                <a:gd name="T4" fmla="*/ 133 w 133"/>
                <a:gd name="T5" fmla="*/ 2 h 92"/>
                <a:gd name="T6" fmla="*/ 133 w 133"/>
                <a:gd name="T7" fmla="*/ 5 h 92"/>
                <a:gd name="T8" fmla="*/ 133 w 133"/>
                <a:gd name="T9" fmla="*/ 7 h 92"/>
                <a:gd name="T10" fmla="*/ 130 w 133"/>
                <a:gd name="T11" fmla="*/ 9 h 92"/>
                <a:gd name="T12" fmla="*/ 84 w 133"/>
                <a:gd name="T13" fmla="*/ 38 h 92"/>
                <a:gd name="T14" fmla="*/ 39 w 133"/>
                <a:gd name="T15" fmla="*/ 70 h 92"/>
                <a:gd name="T16" fmla="*/ 9 w 133"/>
                <a:gd name="T17" fmla="*/ 91 h 92"/>
                <a:gd name="T18" fmla="*/ 7 w 133"/>
                <a:gd name="T19" fmla="*/ 92 h 92"/>
                <a:gd name="T20" fmla="*/ 6 w 133"/>
                <a:gd name="T21" fmla="*/ 92 h 92"/>
                <a:gd name="T22" fmla="*/ 3 w 133"/>
                <a:gd name="T23" fmla="*/ 91 h 92"/>
                <a:gd name="T24" fmla="*/ 2 w 133"/>
                <a:gd name="T25" fmla="*/ 91 h 92"/>
                <a:gd name="T26" fmla="*/ 0 w 133"/>
                <a:gd name="T27" fmla="*/ 88 h 92"/>
                <a:gd name="T28" fmla="*/ 2 w 133"/>
                <a:gd name="T29" fmla="*/ 85 h 92"/>
                <a:gd name="T30" fmla="*/ 3 w 133"/>
                <a:gd name="T31" fmla="*/ 84 h 92"/>
                <a:gd name="T32" fmla="*/ 33 w 133"/>
                <a:gd name="T33" fmla="*/ 62 h 92"/>
                <a:gd name="T34" fmla="*/ 79 w 133"/>
                <a:gd name="T35" fmla="*/ 30 h 92"/>
                <a:gd name="T36" fmla="*/ 126 w 133"/>
                <a:gd name="T37" fmla="*/ 1 h 92"/>
                <a:gd name="T38" fmla="*/ 128 w 133"/>
                <a:gd name="T3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3" h="92">
                  <a:moveTo>
                    <a:pt x="128" y="0"/>
                  </a:moveTo>
                  <a:lnTo>
                    <a:pt x="130" y="1"/>
                  </a:lnTo>
                  <a:lnTo>
                    <a:pt x="133" y="2"/>
                  </a:lnTo>
                  <a:lnTo>
                    <a:pt x="133" y="5"/>
                  </a:lnTo>
                  <a:lnTo>
                    <a:pt x="133" y="7"/>
                  </a:lnTo>
                  <a:lnTo>
                    <a:pt x="130" y="9"/>
                  </a:lnTo>
                  <a:lnTo>
                    <a:pt x="84" y="38"/>
                  </a:lnTo>
                  <a:lnTo>
                    <a:pt x="39" y="70"/>
                  </a:lnTo>
                  <a:lnTo>
                    <a:pt x="9" y="91"/>
                  </a:lnTo>
                  <a:lnTo>
                    <a:pt x="7" y="92"/>
                  </a:lnTo>
                  <a:lnTo>
                    <a:pt x="6" y="92"/>
                  </a:lnTo>
                  <a:lnTo>
                    <a:pt x="3" y="91"/>
                  </a:lnTo>
                  <a:lnTo>
                    <a:pt x="2" y="91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3" y="84"/>
                  </a:lnTo>
                  <a:lnTo>
                    <a:pt x="33" y="62"/>
                  </a:lnTo>
                  <a:lnTo>
                    <a:pt x="79" y="30"/>
                  </a:lnTo>
                  <a:lnTo>
                    <a:pt x="126" y="1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968285" y="2387507"/>
            <a:ext cx="2765426" cy="1287462"/>
            <a:chOff x="2998788" y="4968876"/>
            <a:chExt cx="2765426" cy="1287462"/>
          </a:xfrm>
          <a:solidFill>
            <a:schemeClr val="accent1"/>
          </a:solidFill>
        </p:grpSpPr>
        <p:sp>
          <p:nvSpPr>
            <p:cNvPr id="37" name="Freeform 296"/>
            <p:cNvSpPr>
              <a:spLocks/>
            </p:cNvSpPr>
            <p:nvPr/>
          </p:nvSpPr>
          <p:spPr bwMode="auto">
            <a:xfrm>
              <a:off x="3368676" y="5973763"/>
              <a:ext cx="2395538" cy="282575"/>
            </a:xfrm>
            <a:custGeom>
              <a:avLst/>
              <a:gdLst>
                <a:gd name="T0" fmla="*/ 980 w 1509"/>
                <a:gd name="T1" fmla="*/ 0 h 178"/>
                <a:gd name="T2" fmla="*/ 1039 w 1509"/>
                <a:gd name="T3" fmla="*/ 2 h 178"/>
                <a:gd name="T4" fmla="*/ 1098 w 1509"/>
                <a:gd name="T5" fmla="*/ 6 h 178"/>
                <a:gd name="T6" fmla="*/ 1156 w 1509"/>
                <a:gd name="T7" fmla="*/ 13 h 178"/>
                <a:gd name="T8" fmla="*/ 1214 w 1509"/>
                <a:gd name="T9" fmla="*/ 24 h 178"/>
                <a:gd name="T10" fmla="*/ 1272 w 1509"/>
                <a:gd name="T11" fmla="*/ 40 h 178"/>
                <a:gd name="T12" fmla="*/ 1330 w 1509"/>
                <a:gd name="T13" fmla="*/ 64 h 178"/>
                <a:gd name="T14" fmla="*/ 1389 w 1509"/>
                <a:gd name="T15" fmla="*/ 94 h 178"/>
                <a:gd name="T16" fmla="*/ 1448 w 1509"/>
                <a:gd name="T17" fmla="*/ 131 h 178"/>
                <a:gd name="T18" fmla="*/ 1509 w 1509"/>
                <a:gd name="T19" fmla="*/ 178 h 178"/>
                <a:gd name="T20" fmla="*/ 1485 w 1509"/>
                <a:gd name="T21" fmla="*/ 178 h 178"/>
                <a:gd name="T22" fmla="*/ 1427 w 1509"/>
                <a:gd name="T23" fmla="*/ 135 h 178"/>
                <a:gd name="T24" fmla="*/ 1371 w 1509"/>
                <a:gd name="T25" fmla="*/ 101 h 178"/>
                <a:gd name="T26" fmla="*/ 1314 w 1509"/>
                <a:gd name="T27" fmla="*/ 73 h 178"/>
                <a:gd name="T28" fmla="*/ 1258 w 1509"/>
                <a:gd name="T29" fmla="*/ 51 h 178"/>
                <a:gd name="T30" fmla="*/ 1201 w 1509"/>
                <a:gd name="T31" fmla="*/ 36 h 178"/>
                <a:gd name="T32" fmla="*/ 1146 w 1509"/>
                <a:gd name="T33" fmla="*/ 27 h 178"/>
                <a:gd name="T34" fmla="*/ 1090 w 1509"/>
                <a:gd name="T35" fmla="*/ 20 h 178"/>
                <a:gd name="T36" fmla="*/ 1033 w 1509"/>
                <a:gd name="T37" fmla="*/ 17 h 178"/>
                <a:gd name="T38" fmla="*/ 977 w 1509"/>
                <a:gd name="T39" fmla="*/ 16 h 178"/>
                <a:gd name="T40" fmla="*/ 918 w 1509"/>
                <a:gd name="T41" fmla="*/ 17 h 178"/>
                <a:gd name="T42" fmla="*/ 860 w 1509"/>
                <a:gd name="T43" fmla="*/ 18 h 178"/>
                <a:gd name="T44" fmla="*/ 785 w 1509"/>
                <a:gd name="T45" fmla="*/ 20 h 178"/>
                <a:gd name="T46" fmla="*/ 708 w 1509"/>
                <a:gd name="T47" fmla="*/ 21 h 178"/>
                <a:gd name="T48" fmla="*/ 653 w 1509"/>
                <a:gd name="T49" fmla="*/ 20 h 178"/>
                <a:gd name="T50" fmla="*/ 599 w 1509"/>
                <a:gd name="T51" fmla="*/ 18 h 178"/>
                <a:gd name="T52" fmla="*/ 546 w 1509"/>
                <a:gd name="T53" fmla="*/ 17 h 178"/>
                <a:gd name="T54" fmla="*/ 492 w 1509"/>
                <a:gd name="T55" fmla="*/ 16 h 178"/>
                <a:gd name="T56" fmla="*/ 440 w 1509"/>
                <a:gd name="T57" fmla="*/ 17 h 178"/>
                <a:gd name="T58" fmla="*/ 389 w 1509"/>
                <a:gd name="T59" fmla="*/ 20 h 178"/>
                <a:gd name="T60" fmla="*/ 338 w 1509"/>
                <a:gd name="T61" fmla="*/ 27 h 178"/>
                <a:gd name="T62" fmla="*/ 287 w 1509"/>
                <a:gd name="T63" fmla="*/ 38 h 178"/>
                <a:gd name="T64" fmla="*/ 236 w 1509"/>
                <a:gd name="T65" fmla="*/ 53 h 178"/>
                <a:gd name="T66" fmla="*/ 183 w 1509"/>
                <a:gd name="T67" fmla="*/ 73 h 178"/>
                <a:gd name="T68" fmla="*/ 131 w 1509"/>
                <a:gd name="T69" fmla="*/ 101 h 178"/>
                <a:gd name="T70" fmla="*/ 77 w 1509"/>
                <a:gd name="T71" fmla="*/ 135 h 178"/>
                <a:gd name="T72" fmla="*/ 24 w 1509"/>
                <a:gd name="T73" fmla="*/ 178 h 178"/>
                <a:gd name="T74" fmla="*/ 0 w 1509"/>
                <a:gd name="T75" fmla="*/ 178 h 178"/>
                <a:gd name="T76" fmla="*/ 4 w 1509"/>
                <a:gd name="T77" fmla="*/ 175 h 178"/>
                <a:gd name="T78" fmla="*/ 61 w 1509"/>
                <a:gd name="T79" fmla="*/ 130 h 178"/>
                <a:gd name="T80" fmla="*/ 116 w 1509"/>
                <a:gd name="T81" fmla="*/ 93 h 178"/>
                <a:gd name="T82" fmla="*/ 170 w 1509"/>
                <a:gd name="T83" fmla="*/ 64 h 178"/>
                <a:gd name="T84" fmla="*/ 223 w 1509"/>
                <a:gd name="T85" fmla="*/ 40 h 178"/>
                <a:gd name="T86" fmla="*/ 277 w 1509"/>
                <a:gd name="T87" fmla="*/ 24 h 178"/>
                <a:gd name="T88" fmla="*/ 329 w 1509"/>
                <a:gd name="T89" fmla="*/ 13 h 178"/>
                <a:gd name="T90" fmla="*/ 382 w 1509"/>
                <a:gd name="T91" fmla="*/ 6 h 178"/>
                <a:gd name="T92" fmla="*/ 435 w 1509"/>
                <a:gd name="T93" fmla="*/ 2 h 178"/>
                <a:gd name="T94" fmla="*/ 489 w 1509"/>
                <a:gd name="T95" fmla="*/ 2 h 178"/>
                <a:gd name="T96" fmla="*/ 544 w 1509"/>
                <a:gd name="T97" fmla="*/ 2 h 178"/>
                <a:gd name="T98" fmla="*/ 599 w 1509"/>
                <a:gd name="T99" fmla="*/ 3 h 178"/>
                <a:gd name="T100" fmla="*/ 653 w 1509"/>
                <a:gd name="T101" fmla="*/ 6 h 178"/>
                <a:gd name="T102" fmla="*/ 708 w 1509"/>
                <a:gd name="T103" fmla="*/ 6 h 178"/>
                <a:gd name="T104" fmla="*/ 785 w 1509"/>
                <a:gd name="T105" fmla="*/ 6 h 178"/>
                <a:gd name="T106" fmla="*/ 858 w 1509"/>
                <a:gd name="T107" fmla="*/ 3 h 178"/>
                <a:gd name="T108" fmla="*/ 920 w 1509"/>
                <a:gd name="T109" fmla="*/ 2 h 178"/>
                <a:gd name="T110" fmla="*/ 980 w 1509"/>
                <a:gd name="T111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09" h="178">
                  <a:moveTo>
                    <a:pt x="980" y="0"/>
                  </a:moveTo>
                  <a:lnTo>
                    <a:pt x="1039" y="2"/>
                  </a:lnTo>
                  <a:lnTo>
                    <a:pt x="1098" y="6"/>
                  </a:lnTo>
                  <a:lnTo>
                    <a:pt x="1156" y="13"/>
                  </a:lnTo>
                  <a:lnTo>
                    <a:pt x="1214" y="24"/>
                  </a:lnTo>
                  <a:lnTo>
                    <a:pt x="1272" y="40"/>
                  </a:lnTo>
                  <a:lnTo>
                    <a:pt x="1330" y="64"/>
                  </a:lnTo>
                  <a:lnTo>
                    <a:pt x="1389" y="94"/>
                  </a:lnTo>
                  <a:lnTo>
                    <a:pt x="1448" y="131"/>
                  </a:lnTo>
                  <a:lnTo>
                    <a:pt x="1509" y="178"/>
                  </a:lnTo>
                  <a:lnTo>
                    <a:pt x="1485" y="178"/>
                  </a:lnTo>
                  <a:lnTo>
                    <a:pt x="1427" y="135"/>
                  </a:lnTo>
                  <a:lnTo>
                    <a:pt x="1371" y="101"/>
                  </a:lnTo>
                  <a:lnTo>
                    <a:pt x="1314" y="73"/>
                  </a:lnTo>
                  <a:lnTo>
                    <a:pt x="1258" y="51"/>
                  </a:lnTo>
                  <a:lnTo>
                    <a:pt x="1201" y="36"/>
                  </a:lnTo>
                  <a:lnTo>
                    <a:pt x="1146" y="27"/>
                  </a:lnTo>
                  <a:lnTo>
                    <a:pt x="1090" y="20"/>
                  </a:lnTo>
                  <a:lnTo>
                    <a:pt x="1033" y="17"/>
                  </a:lnTo>
                  <a:lnTo>
                    <a:pt x="977" y="16"/>
                  </a:lnTo>
                  <a:lnTo>
                    <a:pt x="918" y="17"/>
                  </a:lnTo>
                  <a:lnTo>
                    <a:pt x="860" y="18"/>
                  </a:lnTo>
                  <a:lnTo>
                    <a:pt x="785" y="20"/>
                  </a:lnTo>
                  <a:lnTo>
                    <a:pt x="708" y="21"/>
                  </a:lnTo>
                  <a:lnTo>
                    <a:pt x="653" y="20"/>
                  </a:lnTo>
                  <a:lnTo>
                    <a:pt x="599" y="18"/>
                  </a:lnTo>
                  <a:lnTo>
                    <a:pt x="546" y="17"/>
                  </a:lnTo>
                  <a:lnTo>
                    <a:pt x="492" y="16"/>
                  </a:lnTo>
                  <a:lnTo>
                    <a:pt x="440" y="17"/>
                  </a:lnTo>
                  <a:lnTo>
                    <a:pt x="389" y="20"/>
                  </a:lnTo>
                  <a:lnTo>
                    <a:pt x="338" y="27"/>
                  </a:lnTo>
                  <a:lnTo>
                    <a:pt x="287" y="38"/>
                  </a:lnTo>
                  <a:lnTo>
                    <a:pt x="236" y="53"/>
                  </a:lnTo>
                  <a:lnTo>
                    <a:pt x="183" y="73"/>
                  </a:lnTo>
                  <a:lnTo>
                    <a:pt x="131" y="101"/>
                  </a:lnTo>
                  <a:lnTo>
                    <a:pt x="77" y="135"/>
                  </a:lnTo>
                  <a:lnTo>
                    <a:pt x="24" y="178"/>
                  </a:lnTo>
                  <a:lnTo>
                    <a:pt x="0" y="178"/>
                  </a:lnTo>
                  <a:lnTo>
                    <a:pt x="4" y="175"/>
                  </a:lnTo>
                  <a:lnTo>
                    <a:pt x="61" y="130"/>
                  </a:lnTo>
                  <a:lnTo>
                    <a:pt x="116" y="93"/>
                  </a:lnTo>
                  <a:lnTo>
                    <a:pt x="170" y="64"/>
                  </a:lnTo>
                  <a:lnTo>
                    <a:pt x="223" y="40"/>
                  </a:lnTo>
                  <a:lnTo>
                    <a:pt x="277" y="24"/>
                  </a:lnTo>
                  <a:lnTo>
                    <a:pt x="329" y="13"/>
                  </a:lnTo>
                  <a:lnTo>
                    <a:pt x="382" y="6"/>
                  </a:lnTo>
                  <a:lnTo>
                    <a:pt x="435" y="2"/>
                  </a:lnTo>
                  <a:lnTo>
                    <a:pt x="489" y="2"/>
                  </a:lnTo>
                  <a:lnTo>
                    <a:pt x="544" y="2"/>
                  </a:lnTo>
                  <a:lnTo>
                    <a:pt x="599" y="3"/>
                  </a:lnTo>
                  <a:lnTo>
                    <a:pt x="653" y="6"/>
                  </a:lnTo>
                  <a:lnTo>
                    <a:pt x="708" y="6"/>
                  </a:lnTo>
                  <a:lnTo>
                    <a:pt x="785" y="6"/>
                  </a:lnTo>
                  <a:lnTo>
                    <a:pt x="858" y="3"/>
                  </a:lnTo>
                  <a:lnTo>
                    <a:pt x="920" y="2"/>
                  </a:lnTo>
                  <a:lnTo>
                    <a:pt x="98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97"/>
            <p:cNvSpPr>
              <a:spLocks/>
            </p:cNvSpPr>
            <p:nvPr/>
          </p:nvSpPr>
          <p:spPr bwMode="auto">
            <a:xfrm>
              <a:off x="4081463" y="6045201"/>
              <a:ext cx="439738" cy="153988"/>
            </a:xfrm>
            <a:custGeom>
              <a:avLst/>
              <a:gdLst>
                <a:gd name="T0" fmla="*/ 134 w 277"/>
                <a:gd name="T1" fmla="*/ 1 h 97"/>
                <a:gd name="T2" fmla="*/ 144 w 277"/>
                <a:gd name="T3" fmla="*/ 31 h 97"/>
                <a:gd name="T4" fmla="*/ 155 w 277"/>
                <a:gd name="T5" fmla="*/ 48 h 97"/>
                <a:gd name="T6" fmla="*/ 181 w 277"/>
                <a:gd name="T7" fmla="*/ 20 h 97"/>
                <a:gd name="T8" fmla="*/ 199 w 277"/>
                <a:gd name="T9" fmla="*/ 15 h 97"/>
                <a:gd name="T10" fmla="*/ 203 w 277"/>
                <a:gd name="T11" fmla="*/ 22 h 97"/>
                <a:gd name="T12" fmla="*/ 194 w 277"/>
                <a:gd name="T13" fmla="*/ 45 h 97"/>
                <a:gd name="T14" fmla="*/ 207 w 277"/>
                <a:gd name="T15" fmla="*/ 42 h 97"/>
                <a:gd name="T16" fmla="*/ 255 w 277"/>
                <a:gd name="T17" fmla="*/ 13 h 97"/>
                <a:gd name="T18" fmla="*/ 277 w 277"/>
                <a:gd name="T19" fmla="*/ 16 h 97"/>
                <a:gd name="T20" fmla="*/ 259 w 277"/>
                <a:gd name="T21" fmla="*/ 51 h 97"/>
                <a:gd name="T22" fmla="*/ 252 w 277"/>
                <a:gd name="T23" fmla="*/ 53 h 97"/>
                <a:gd name="T24" fmla="*/ 250 w 277"/>
                <a:gd name="T25" fmla="*/ 46 h 97"/>
                <a:gd name="T26" fmla="*/ 247 w 277"/>
                <a:gd name="T27" fmla="*/ 27 h 97"/>
                <a:gd name="T28" fmla="*/ 200 w 277"/>
                <a:gd name="T29" fmla="*/ 59 h 97"/>
                <a:gd name="T30" fmla="*/ 182 w 277"/>
                <a:gd name="T31" fmla="*/ 67 h 97"/>
                <a:gd name="T32" fmla="*/ 183 w 277"/>
                <a:gd name="T33" fmla="*/ 48 h 97"/>
                <a:gd name="T34" fmla="*/ 179 w 277"/>
                <a:gd name="T35" fmla="*/ 35 h 97"/>
                <a:gd name="T36" fmla="*/ 156 w 277"/>
                <a:gd name="T37" fmla="*/ 60 h 97"/>
                <a:gd name="T38" fmla="*/ 146 w 277"/>
                <a:gd name="T39" fmla="*/ 66 h 97"/>
                <a:gd name="T40" fmla="*/ 135 w 277"/>
                <a:gd name="T41" fmla="*/ 48 h 97"/>
                <a:gd name="T42" fmla="*/ 128 w 277"/>
                <a:gd name="T43" fmla="*/ 13 h 97"/>
                <a:gd name="T44" fmla="*/ 124 w 277"/>
                <a:gd name="T45" fmla="*/ 55 h 97"/>
                <a:gd name="T46" fmla="*/ 128 w 277"/>
                <a:gd name="T47" fmla="*/ 79 h 97"/>
                <a:gd name="T48" fmla="*/ 120 w 277"/>
                <a:gd name="T49" fmla="*/ 82 h 97"/>
                <a:gd name="T50" fmla="*/ 94 w 277"/>
                <a:gd name="T51" fmla="*/ 51 h 97"/>
                <a:gd name="T52" fmla="*/ 109 w 277"/>
                <a:gd name="T53" fmla="*/ 89 h 97"/>
                <a:gd name="T54" fmla="*/ 104 w 277"/>
                <a:gd name="T55" fmla="*/ 95 h 97"/>
                <a:gd name="T56" fmla="*/ 95 w 277"/>
                <a:gd name="T57" fmla="*/ 92 h 97"/>
                <a:gd name="T58" fmla="*/ 91 w 277"/>
                <a:gd name="T59" fmla="*/ 97 h 97"/>
                <a:gd name="T60" fmla="*/ 87 w 277"/>
                <a:gd name="T61" fmla="*/ 95 h 97"/>
                <a:gd name="T62" fmla="*/ 83 w 277"/>
                <a:gd name="T63" fmla="*/ 81 h 97"/>
                <a:gd name="T64" fmla="*/ 24 w 277"/>
                <a:gd name="T65" fmla="*/ 37 h 97"/>
                <a:gd name="T66" fmla="*/ 0 w 277"/>
                <a:gd name="T67" fmla="*/ 22 h 97"/>
                <a:gd name="T68" fmla="*/ 4 w 277"/>
                <a:gd name="T69" fmla="*/ 16 h 97"/>
                <a:gd name="T70" fmla="*/ 43 w 277"/>
                <a:gd name="T71" fmla="*/ 33 h 97"/>
                <a:gd name="T72" fmla="*/ 91 w 277"/>
                <a:gd name="T73" fmla="*/ 75 h 97"/>
                <a:gd name="T74" fmla="*/ 80 w 277"/>
                <a:gd name="T75" fmla="*/ 44 h 97"/>
                <a:gd name="T76" fmla="*/ 75 w 277"/>
                <a:gd name="T77" fmla="*/ 23 h 97"/>
                <a:gd name="T78" fmla="*/ 80 w 277"/>
                <a:gd name="T79" fmla="*/ 20 h 97"/>
                <a:gd name="T80" fmla="*/ 104 w 277"/>
                <a:gd name="T81" fmla="*/ 48 h 97"/>
                <a:gd name="T82" fmla="*/ 113 w 277"/>
                <a:gd name="T83" fmla="*/ 49 h 97"/>
                <a:gd name="T84" fmla="*/ 119 w 277"/>
                <a:gd name="T85" fmla="*/ 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7" h="97">
                  <a:moveTo>
                    <a:pt x="130" y="0"/>
                  </a:moveTo>
                  <a:lnTo>
                    <a:pt x="131" y="0"/>
                  </a:lnTo>
                  <a:lnTo>
                    <a:pt x="134" y="1"/>
                  </a:lnTo>
                  <a:lnTo>
                    <a:pt x="135" y="2"/>
                  </a:lnTo>
                  <a:lnTo>
                    <a:pt x="141" y="16"/>
                  </a:lnTo>
                  <a:lnTo>
                    <a:pt x="144" y="31"/>
                  </a:lnTo>
                  <a:lnTo>
                    <a:pt x="145" y="42"/>
                  </a:lnTo>
                  <a:lnTo>
                    <a:pt x="148" y="53"/>
                  </a:lnTo>
                  <a:lnTo>
                    <a:pt x="155" y="48"/>
                  </a:lnTo>
                  <a:lnTo>
                    <a:pt x="160" y="41"/>
                  </a:lnTo>
                  <a:lnTo>
                    <a:pt x="170" y="30"/>
                  </a:lnTo>
                  <a:lnTo>
                    <a:pt x="181" y="20"/>
                  </a:lnTo>
                  <a:lnTo>
                    <a:pt x="193" y="15"/>
                  </a:lnTo>
                  <a:lnTo>
                    <a:pt x="196" y="13"/>
                  </a:lnTo>
                  <a:lnTo>
                    <a:pt x="199" y="15"/>
                  </a:lnTo>
                  <a:lnTo>
                    <a:pt x="201" y="17"/>
                  </a:lnTo>
                  <a:lnTo>
                    <a:pt x="203" y="20"/>
                  </a:lnTo>
                  <a:lnTo>
                    <a:pt x="203" y="22"/>
                  </a:lnTo>
                  <a:lnTo>
                    <a:pt x="203" y="23"/>
                  </a:lnTo>
                  <a:lnTo>
                    <a:pt x="197" y="35"/>
                  </a:lnTo>
                  <a:lnTo>
                    <a:pt x="194" y="45"/>
                  </a:lnTo>
                  <a:lnTo>
                    <a:pt x="192" y="53"/>
                  </a:lnTo>
                  <a:lnTo>
                    <a:pt x="199" y="48"/>
                  </a:lnTo>
                  <a:lnTo>
                    <a:pt x="207" y="42"/>
                  </a:lnTo>
                  <a:lnTo>
                    <a:pt x="222" y="30"/>
                  </a:lnTo>
                  <a:lnTo>
                    <a:pt x="239" y="20"/>
                  </a:lnTo>
                  <a:lnTo>
                    <a:pt x="255" y="13"/>
                  </a:lnTo>
                  <a:lnTo>
                    <a:pt x="273" y="13"/>
                  </a:lnTo>
                  <a:lnTo>
                    <a:pt x="276" y="15"/>
                  </a:lnTo>
                  <a:lnTo>
                    <a:pt x="277" y="16"/>
                  </a:lnTo>
                  <a:lnTo>
                    <a:pt x="277" y="19"/>
                  </a:lnTo>
                  <a:lnTo>
                    <a:pt x="277" y="22"/>
                  </a:lnTo>
                  <a:lnTo>
                    <a:pt x="259" y="51"/>
                  </a:lnTo>
                  <a:lnTo>
                    <a:pt x="256" y="52"/>
                  </a:lnTo>
                  <a:lnTo>
                    <a:pt x="255" y="53"/>
                  </a:lnTo>
                  <a:lnTo>
                    <a:pt x="252" y="53"/>
                  </a:lnTo>
                  <a:lnTo>
                    <a:pt x="250" y="51"/>
                  </a:lnTo>
                  <a:lnTo>
                    <a:pt x="250" y="49"/>
                  </a:lnTo>
                  <a:lnTo>
                    <a:pt x="250" y="46"/>
                  </a:lnTo>
                  <a:lnTo>
                    <a:pt x="263" y="23"/>
                  </a:lnTo>
                  <a:lnTo>
                    <a:pt x="263" y="23"/>
                  </a:lnTo>
                  <a:lnTo>
                    <a:pt x="247" y="27"/>
                  </a:lnTo>
                  <a:lnTo>
                    <a:pt x="229" y="37"/>
                  </a:lnTo>
                  <a:lnTo>
                    <a:pt x="212" y="49"/>
                  </a:lnTo>
                  <a:lnTo>
                    <a:pt x="200" y="59"/>
                  </a:lnTo>
                  <a:lnTo>
                    <a:pt x="186" y="67"/>
                  </a:lnTo>
                  <a:lnTo>
                    <a:pt x="185" y="68"/>
                  </a:lnTo>
                  <a:lnTo>
                    <a:pt x="182" y="67"/>
                  </a:lnTo>
                  <a:lnTo>
                    <a:pt x="179" y="66"/>
                  </a:lnTo>
                  <a:lnTo>
                    <a:pt x="179" y="63"/>
                  </a:lnTo>
                  <a:lnTo>
                    <a:pt x="183" y="48"/>
                  </a:lnTo>
                  <a:lnTo>
                    <a:pt x="189" y="33"/>
                  </a:lnTo>
                  <a:lnTo>
                    <a:pt x="192" y="26"/>
                  </a:lnTo>
                  <a:lnTo>
                    <a:pt x="179" y="35"/>
                  </a:lnTo>
                  <a:lnTo>
                    <a:pt x="168" y="46"/>
                  </a:lnTo>
                  <a:lnTo>
                    <a:pt x="163" y="53"/>
                  </a:lnTo>
                  <a:lnTo>
                    <a:pt x="156" y="60"/>
                  </a:lnTo>
                  <a:lnTo>
                    <a:pt x="150" y="66"/>
                  </a:lnTo>
                  <a:lnTo>
                    <a:pt x="148" y="66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4"/>
                  </a:lnTo>
                  <a:lnTo>
                    <a:pt x="135" y="48"/>
                  </a:lnTo>
                  <a:lnTo>
                    <a:pt x="133" y="33"/>
                  </a:lnTo>
                  <a:lnTo>
                    <a:pt x="131" y="23"/>
                  </a:lnTo>
                  <a:lnTo>
                    <a:pt x="128" y="13"/>
                  </a:lnTo>
                  <a:lnTo>
                    <a:pt x="124" y="26"/>
                  </a:lnTo>
                  <a:lnTo>
                    <a:pt x="123" y="40"/>
                  </a:lnTo>
                  <a:lnTo>
                    <a:pt x="124" y="55"/>
                  </a:lnTo>
                  <a:lnTo>
                    <a:pt x="126" y="67"/>
                  </a:lnTo>
                  <a:lnTo>
                    <a:pt x="128" y="77"/>
                  </a:lnTo>
                  <a:lnTo>
                    <a:pt x="128" y="79"/>
                  </a:lnTo>
                  <a:lnTo>
                    <a:pt x="126" y="82"/>
                  </a:lnTo>
                  <a:lnTo>
                    <a:pt x="123" y="82"/>
                  </a:lnTo>
                  <a:lnTo>
                    <a:pt x="120" y="82"/>
                  </a:lnTo>
                  <a:lnTo>
                    <a:pt x="106" y="68"/>
                  </a:lnTo>
                  <a:lnTo>
                    <a:pt x="95" y="53"/>
                  </a:lnTo>
                  <a:lnTo>
                    <a:pt x="94" y="51"/>
                  </a:lnTo>
                  <a:lnTo>
                    <a:pt x="97" y="56"/>
                  </a:lnTo>
                  <a:lnTo>
                    <a:pt x="104" y="73"/>
                  </a:lnTo>
                  <a:lnTo>
                    <a:pt x="109" y="89"/>
                  </a:lnTo>
                  <a:lnTo>
                    <a:pt x="109" y="92"/>
                  </a:lnTo>
                  <a:lnTo>
                    <a:pt x="108" y="95"/>
                  </a:lnTo>
                  <a:lnTo>
                    <a:pt x="104" y="95"/>
                  </a:lnTo>
                  <a:lnTo>
                    <a:pt x="101" y="95"/>
                  </a:lnTo>
                  <a:lnTo>
                    <a:pt x="95" y="90"/>
                  </a:lnTo>
                  <a:lnTo>
                    <a:pt x="95" y="92"/>
                  </a:lnTo>
                  <a:lnTo>
                    <a:pt x="95" y="95"/>
                  </a:lnTo>
                  <a:lnTo>
                    <a:pt x="94" y="96"/>
                  </a:lnTo>
                  <a:lnTo>
                    <a:pt x="91" y="97"/>
                  </a:lnTo>
                  <a:lnTo>
                    <a:pt x="91" y="97"/>
                  </a:lnTo>
                  <a:lnTo>
                    <a:pt x="88" y="96"/>
                  </a:lnTo>
                  <a:lnTo>
                    <a:pt x="87" y="95"/>
                  </a:lnTo>
                  <a:lnTo>
                    <a:pt x="86" y="92"/>
                  </a:lnTo>
                  <a:lnTo>
                    <a:pt x="84" y="86"/>
                  </a:lnTo>
                  <a:lnTo>
                    <a:pt x="83" y="81"/>
                  </a:lnTo>
                  <a:lnTo>
                    <a:pt x="64" y="66"/>
                  </a:lnTo>
                  <a:lnTo>
                    <a:pt x="44" y="51"/>
                  </a:lnTo>
                  <a:lnTo>
                    <a:pt x="24" y="37"/>
                  </a:lnTo>
                  <a:lnTo>
                    <a:pt x="3" y="26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24" y="23"/>
                  </a:lnTo>
                  <a:lnTo>
                    <a:pt x="43" y="33"/>
                  </a:lnTo>
                  <a:lnTo>
                    <a:pt x="62" y="44"/>
                  </a:lnTo>
                  <a:lnTo>
                    <a:pt x="79" y="59"/>
                  </a:lnTo>
                  <a:lnTo>
                    <a:pt x="91" y="75"/>
                  </a:lnTo>
                  <a:lnTo>
                    <a:pt x="95" y="78"/>
                  </a:lnTo>
                  <a:lnTo>
                    <a:pt x="87" y="60"/>
                  </a:lnTo>
                  <a:lnTo>
                    <a:pt x="80" y="44"/>
                  </a:lnTo>
                  <a:lnTo>
                    <a:pt x="73" y="26"/>
                  </a:lnTo>
                  <a:lnTo>
                    <a:pt x="73" y="24"/>
                  </a:lnTo>
                  <a:lnTo>
                    <a:pt x="75" y="23"/>
                  </a:lnTo>
                  <a:lnTo>
                    <a:pt x="76" y="22"/>
                  </a:lnTo>
                  <a:lnTo>
                    <a:pt x="77" y="20"/>
                  </a:lnTo>
                  <a:lnTo>
                    <a:pt x="80" y="20"/>
                  </a:lnTo>
                  <a:lnTo>
                    <a:pt x="82" y="22"/>
                  </a:lnTo>
                  <a:lnTo>
                    <a:pt x="94" y="34"/>
                  </a:lnTo>
                  <a:lnTo>
                    <a:pt x="104" y="48"/>
                  </a:lnTo>
                  <a:lnTo>
                    <a:pt x="109" y="56"/>
                  </a:lnTo>
                  <a:lnTo>
                    <a:pt x="115" y="63"/>
                  </a:lnTo>
                  <a:lnTo>
                    <a:pt x="113" y="49"/>
                  </a:lnTo>
                  <a:lnTo>
                    <a:pt x="113" y="34"/>
                  </a:lnTo>
                  <a:lnTo>
                    <a:pt x="115" y="22"/>
                  </a:lnTo>
                  <a:lnTo>
                    <a:pt x="119" y="9"/>
                  </a:lnTo>
                  <a:lnTo>
                    <a:pt x="127" y="1"/>
                  </a:lnTo>
                  <a:lnTo>
                    <a:pt x="1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98"/>
            <p:cNvSpPr>
              <a:spLocks/>
            </p:cNvSpPr>
            <p:nvPr/>
          </p:nvSpPr>
          <p:spPr bwMode="auto">
            <a:xfrm>
              <a:off x="3333751" y="5849938"/>
              <a:ext cx="180975" cy="311150"/>
            </a:xfrm>
            <a:custGeom>
              <a:avLst/>
              <a:gdLst>
                <a:gd name="T0" fmla="*/ 8 w 114"/>
                <a:gd name="T1" fmla="*/ 0 h 196"/>
                <a:gd name="T2" fmla="*/ 11 w 114"/>
                <a:gd name="T3" fmla="*/ 1 h 196"/>
                <a:gd name="T4" fmla="*/ 14 w 114"/>
                <a:gd name="T5" fmla="*/ 3 h 196"/>
                <a:gd name="T6" fmla="*/ 15 w 114"/>
                <a:gd name="T7" fmla="*/ 5 h 196"/>
                <a:gd name="T8" fmla="*/ 26 w 114"/>
                <a:gd name="T9" fmla="*/ 33 h 196"/>
                <a:gd name="T10" fmla="*/ 41 w 114"/>
                <a:gd name="T11" fmla="*/ 63 h 196"/>
                <a:gd name="T12" fmla="*/ 59 w 114"/>
                <a:gd name="T13" fmla="*/ 92 h 196"/>
                <a:gd name="T14" fmla="*/ 77 w 114"/>
                <a:gd name="T15" fmla="*/ 123 h 196"/>
                <a:gd name="T16" fmla="*/ 97 w 114"/>
                <a:gd name="T17" fmla="*/ 154 h 196"/>
                <a:gd name="T18" fmla="*/ 114 w 114"/>
                <a:gd name="T19" fmla="*/ 186 h 196"/>
                <a:gd name="T20" fmla="*/ 114 w 114"/>
                <a:gd name="T21" fmla="*/ 187 h 196"/>
                <a:gd name="T22" fmla="*/ 114 w 114"/>
                <a:gd name="T23" fmla="*/ 190 h 196"/>
                <a:gd name="T24" fmla="*/ 113 w 114"/>
                <a:gd name="T25" fmla="*/ 193 h 196"/>
                <a:gd name="T26" fmla="*/ 110 w 114"/>
                <a:gd name="T27" fmla="*/ 194 h 196"/>
                <a:gd name="T28" fmla="*/ 108 w 114"/>
                <a:gd name="T29" fmla="*/ 196 h 196"/>
                <a:gd name="T30" fmla="*/ 105 w 114"/>
                <a:gd name="T31" fmla="*/ 196 h 196"/>
                <a:gd name="T32" fmla="*/ 102 w 114"/>
                <a:gd name="T33" fmla="*/ 194 h 196"/>
                <a:gd name="T34" fmla="*/ 101 w 114"/>
                <a:gd name="T35" fmla="*/ 191 h 196"/>
                <a:gd name="T36" fmla="*/ 84 w 114"/>
                <a:gd name="T37" fmla="*/ 161 h 196"/>
                <a:gd name="T38" fmla="*/ 65 w 114"/>
                <a:gd name="T39" fmla="*/ 129 h 196"/>
                <a:gd name="T40" fmla="*/ 40 w 114"/>
                <a:gd name="T41" fmla="*/ 89 h 196"/>
                <a:gd name="T42" fmla="*/ 18 w 114"/>
                <a:gd name="T43" fmla="*/ 48 h 196"/>
                <a:gd name="T44" fmla="*/ 1 w 114"/>
                <a:gd name="T45" fmla="*/ 10 h 196"/>
                <a:gd name="T46" fmla="*/ 0 w 114"/>
                <a:gd name="T47" fmla="*/ 7 h 196"/>
                <a:gd name="T48" fmla="*/ 1 w 114"/>
                <a:gd name="T49" fmla="*/ 4 h 196"/>
                <a:gd name="T50" fmla="*/ 3 w 114"/>
                <a:gd name="T51" fmla="*/ 3 h 196"/>
                <a:gd name="T52" fmla="*/ 6 w 114"/>
                <a:gd name="T53" fmla="*/ 1 h 196"/>
                <a:gd name="T54" fmla="*/ 8 w 114"/>
                <a:gd name="T5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196">
                  <a:moveTo>
                    <a:pt x="8" y="0"/>
                  </a:moveTo>
                  <a:lnTo>
                    <a:pt x="11" y="1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26" y="33"/>
                  </a:lnTo>
                  <a:lnTo>
                    <a:pt x="41" y="63"/>
                  </a:lnTo>
                  <a:lnTo>
                    <a:pt x="59" y="92"/>
                  </a:lnTo>
                  <a:lnTo>
                    <a:pt x="77" y="123"/>
                  </a:lnTo>
                  <a:lnTo>
                    <a:pt x="97" y="154"/>
                  </a:lnTo>
                  <a:lnTo>
                    <a:pt x="114" y="186"/>
                  </a:lnTo>
                  <a:lnTo>
                    <a:pt x="114" y="187"/>
                  </a:lnTo>
                  <a:lnTo>
                    <a:pt x="114" y="190"/>
                  </a:lnTo>
                  <a:lnTo>
                    <a:pt x="113" y="193"/>
                  </a:lnTo>
                  <a:lnTo>
                    <a:pt x="110" y="194"/>
                  </a:lnTo>
                  <a:lnTo>
                    <a:pt x="108" y="196"/>
                  </a:lnTo>
                  <a:lnTo>
                    <a:pt x="105" y="196"/>
                  </a:lnTo>
                  <a:lnTo>
                    <a:pt x="102" y="194"/>
                  </a:lnTo>
                  <a:lnTo>
                    <a:pt x="101" y="191"/>
                  </a:lnTo>
                  <a:lnTo>
                    <a:pt x="84" y="161"/>
                  </a:lnTo>
                  <a:lnTo>
                    <a:pt x="65" y="129"/>
                  </a:lnTo>
                  <a:lnTo>
                    <a:pt x="40" y="89"/>
                  </a:lnTo>
                  <a:lnTo>
                    <a:pt x="18" y="48"/>
                  </a:lnTo>
                  <a:lnTo>
                    <a:pt x="1" y="10"/>
                  </a:lnTo>
                  <a:lnTo>
                    <a:pt x="0" y="7"/>
                  </a:lnTo>
                  <a:lnTo>
                    <a:pt x="1" y="4"/>
                  </a:lnTo>
                  <a:lnTo>
                    <a:pt x="3" y="3"/>
                  </a:lnTo>
                  <a:lnTo>
                    <a:pt x="6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99"/>
            <p:cNvSpPr>
              <a:spLocks/>
            </p:cNvSpPr>
            <p:nvPr/>
          </p:nvSpPr>
          <p:spPr bwMode="auto">
            <a:xfrm>
              <a:off x="2998788" y="5443538"/>
              <a:ext cx="530225" cy="692150"/>
            </a:xfrm>
            <a:custGeom>
              <a:avLst/>
              <a:gdLst>
                <a:gd name="T0" fmla="*/ 106 w 334"/>
                <a:gd name="T1" fmla="*/ 7 h 436"/>
                <a:gd name="T2" fmla="*/ 133 w 334"/>
                <a:gd name="T3" fmla="*/ 42 h 436"/>
                <a:gd name="T4" fmla="*/ 144 w 334"/>
                <a:gd name="T5" fmla="*/ 73 h 436"/>
                <a:gd name="T6" fmla="*/ 188 w 334"/>
                <a:gd name="T7" fmla="*/ 75 h 436"/>
                <a:gd name="T8" fmla="*/ 221 w 334"/>
                <a:gd name="T9" fmla="*/ 117 h 436"/>
                <a:gd name="T10" fmla="*/ 252 w 334"/>
                <a:gd name="T11" fmla="*/ 154 h 436"/>
                <a:gd name="T12" fmla="*/ 288 w 334"/>
                <a:gd name="T13" fmla="*/ 187 h 436"/>
                <a:gd name="T14" fmla="*/ 291 w 334"/>
                <a:gd name="T15" fmla="*/ 234 h 436"/>
                <a:gd name="T16" fmla="*/ 325 w 334"/>
                <a:gd name="T17" fmla="*/ 272 h 436"/>
                <a:gd name="T18" fmla="*/ 330 w 334"/>
                <a:gd name="T19" fmla="*/ 322 h 436"/>
                <a:gd name="T20" fmla="*/ 314 w 334"/>
                <a:gd name="T21" fmla="*/ 340 h 436"/>
                <a:gd name="T22" fmla="*/ 308 w 334"/>
                <a:gd name="T23" fmla="*/ 336 h 436"/>
                <a:gd name="T24" fmla="*/ 308 w 334"/>
                <a:gd name="T25" fmla="*/ 329 h 436"/>
                <a:gd name="T26" fmla="*/ 312 w 334"/>
                <a:gd name="T27" fmla="*/ 275 h 436"/>
                <a:gd name="T28" fmla="*/ 276 w 334"/>
                <a:gd name="T29" fmla="*/ 241 h 436"/>
                <a:gd name="T30" fmla="*/ 263 w 334"/>
                <a:gd name="T31" fmla="*/ 230 h 436"/>
                <a:gd name="T32" fmla="*/ 274 w 334"/>
                <a:gd name="T33" fmla="*/ 191 h 436"/>
                <a:gd name="T34" fmla="*/ 243 w 334"/>
                <a:gd name="T35" fmla="*/ 165 h 436"/>
                <a:gd name="T36" fmla="*/ 214 w 334"/>
                <a:gd name="T37" fmla="*/ 161 h 436"/>
                <a:gd name="T38" fmla="*/ 211 w 334"/>
                <a:gd name="T39" fmla="*/ 137 h 436"/>
                <a:gd name="T40" fmla="*/ 181 w 334"/>
                <a:gd name="T41" fmla="*/ 88 h 436"/>
                <a:gd name="T42" fmla="*/ 144 w 334"/>
                <a:gd name="T43" fmla="*/ 89 h 436"/>
                <a:gd name="T44" fmla="*/ 135 w 334"/>
                <a:gd name="T45" fmla="*/ 88 h 436"/>
                <a:gd name="T46" fmla="*/ 124 w 334"/>
                <a:gd name="T47" fmla="*/ 62 h 436"/>
                <a:gd name="T48" fmla="*/ 108 w 334"/>
                <a:gd name="T49" fmla="*/ 27 h 436"/>
                <a:gd name="T50" fmla="*/ 72 w 334"/>
                <a:gd name="T51" fmla="*/ 15 h 436"/>
                <a:gd name="T52" fmla="*/ 49 w 334"/>
                <a:gd name="T53" fmla="*/ 38 h 436"/>
                <a:gd name="T54" fmla="*/ 49 w 334"/>
                <a:gd name="T55" fmla="*/ 70 h 436"/>
                <a:gd name="T56" fmla="*/ 54 w 334"/>
                <a:gd name="T57" fmla="*/ 92 h 436"/>
                <a:gd name="T58" fmla="*/ 43 w 334"/>
                <a:gd name="T59" fmla="*/ 125 h 436"/>
                <a:gd name="T60" fmla="*/ 24 w 334"/>
                <a:gd name="T61" fmla="*/ 153 h 436"/>
                <a:gd name="T62" fmla="*/ 21 w 334"/>
                <a:gd name="T63" fmla="*/ 193 h 436"/>
                <a:gd name="T64" fmla="*/ 55 w 334"/>
                <a:gd name="T65" fmla="*/ 209 h 436"/>
                <a:gd name="T66" fmla="*/ 90 w 334"/>
                <a:gd name="T67" fmla="*/ 223 h 436"/>
                <a:gd name="T68" fmla="*/ 105 w 334"/>
                <a:gd name="T69" fmla="*/ 253 h 436"/>
                <a:gd name="T70" fmla="*/ 94 w 334"/>
                <a:gd name="T71" fmla="*/ 275 h 436"/>
                <a:gd name="T72" fmla="*/ 83 w 334"/>
                <a:gd name="T73" fmla="*/ 296 h 436"/>
                <a:gd name="T74" fmla="*/ 79 w 334"/>
                <a:gd name="T75" fmla="*/ 362 h 436"/>
                <a:gd name="T76" fmla="*/ 108 w 334"/>
                <a:gd name="T77" fmla="*/ 413 h 436"/>
                <a:gd name="T78" fmla="*/ 166 w 334"/>
                <a:gd name="T79" fmla="*/ 414 h 436"/>
                <a:gd name="T80" fmla="*/ 171 w 334"/>
                <a:gd name="T81" fmla="*/ 409 h 436"/>
                <a:gd name="T82" fmla="*/ 178 w 334"/>
                <a:gd name="T83" fmla="*/ 406 h 436"/>
                <a:gd name="T84" fmla="*/ 185 w 334"/>
                <a:gd name="T85" fmla="*/ 407 h 436"/>
                <a:gd name="T86" fmla="*/ 188 w 334"/>
                <a:gd name="T87" fmla="*/ 416 h 436"/>
                <a:gd name="T88" fmla="*/ 182 w 334"/>
                <a:gd name="T89" fmla="*/ 421 h 436"/>
                <a:gd name="T90" fmla="*/ 115 w 334"/>
                <a:gd name="T91" fmla="*/ 432 h 436"/>
                <a:gd name="T92" fmla="*/ 72 w 334"/>
                <a:gd name="T93" fmla="*/ 387 h 436"/>
                <a:gd name="T94" fmla="*/ 62 w 334"/>
                <a:gd name="T95" fmla="*/ 314 h 436"/>
                <a:gd name="T96" fmla="*/ 83 w 334"/>
                <a:gd name="T97" fmla="*/ 267 h 436"/>
                <a:gd name="T98" fmla="*/ 90 w 334"/>
                <a:gd name="T99" fmla="*/ 248 h 436"/>
                <a:gd name="T100" fmla="*/ 66 w 334"/>
                <a:gd name="T101" fmla="*/ 226 h 436"/>
                <a:gd name="T102" fmla="*/ 28 w 334"/>
                <a:gd name="T103" fmla="*/ 215 h 436"/>
                <a:gd name="T104" fmla="*/ 2 w 334"/>
                <a:gd name="T105" fmla="*/ 183 h 436"/>
                <a:gd name="T106" fmla="*/ 13 w 334"/>
                <a:gd name="T107" fmla="*/ 143 h 436"/>
                <a:gd name="T108" fmla="*/ 31 w 334"/>
                <a:gd name="T109" fmla="*/ 118 h 436"/>
                <a:gd name="T110" fmla="*/ 40 w 334"/>
                <a:gd name="T111" fmla="*/ 92 h 436"/>
                <a:gd name="T112" fmla="*/ 35 w 334"/>
                <a:gd name="T113" fmla="*/ 74 h 436"/>
                <a:gd name="T114" fmla="*/ 35 w 334"/>
                <a:gd name="T115" fmla="*/ 33 h 436"/>
                <a:gd name="T116" fmla="*/ 62 w 334"/>
                <a:gd name="T117" fmla="*/ 2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4" h="436">
                  <a:moveTo>
                    <a:pt x="76" y="0"/>
                  </a:moveTo>
                  <a:lnTo>
                    <a:pt x="90" y="1"/>
                  </a:lnTo>
                  <a:lnTo>
                    <a:pt x="106" y="7"/>
                  </a:lnTo>
                  <a:lnTo>
                    <a:pt x="117" y="16"/>
                  </a:lnTo>
                  <a:lnTo>
                    <a:pt x="127" y="29"/>
                  </a:lnTo>
                  <a:lnTo>
                    <a:pt x="133" y="42"/>
                  </a:lnTo>
                  <a:lnTo>
                    <a:pt x="138" y="58"/>
                  </a:lnTo>
                  <a:lnTo>
                    <a:pt x="141" y="66"/>
                  </a:lnTo>
                  <a:lnTo>
                    <a:pt x="144" y="73"/>
                  </a:lnTo>
                  <a:lnTo>
                    <a:pt x="162" y="69"/>
                  </a:lnTo>
                  <a:lnTo>
                    <a:pt x="177" y="71"/>
                  </a:lnTo>
                  <a:lnTo>
                    <a:pt x="188" y="75"/>
                  </a:lnTo>
                  <a:lnTo>
                    <a:pt x="201" y="87"/>
                  </a:lnTo>
                  <a:lnTo>
                    <a:pt x="212" y="100"/>
                  </a:lnTo>
                  <a:lnTo>
                    <a:pt x="221" y="117"/>
                  </a:lnTo>
                  <a:lnTo>
                    <a:pt x="225" y="133"/>
                  </a:lnTo>
                  <a:lnTo>
                    <a:pt x="228" y="150"/>
                  </a:lnTo>
                  <a:lnTo>
                    <a:pt x="252" y="154"/>
                  </a:lnTo>
                  <a:lnTo>
                    <a:pt x="272" y="161"/>
                  </a:lnTo>
                  <a:lnTo>
                    <a:pt x="283" y="173"/>
                  </a:lnTo>
                  <a:lnTo>
                    <a:pt x="288" y="187"/>
                  </a:lnTo>
                  <a:lnTo>
                    <a:pt x="287" y="205"/>
                  </a:lnTo>
                  <a:lnTo>
                    <a:pt x="280" y="226"/>
                  </a:lnTo>
                  <a:lnTo>
                    <a:pt x="291" y="234"/>
                  </a:lnTo>
                  <a:lnTo>
                    <a:pt x="303" y="244"/>
                  </a:lnTo>
                  <a:lnTo>
                    <a:pt x="316" y="256"/>
                  </a:lnTo>
                  <a:lnTo>
                    <a:pt x="325" y="272"/>
                  </a:lnTo>
                  <a:lnTo>
                    <a:pt x="332" y="289"/>
                  </a:lnTo>
                  <a:lnTo>
                    <a:pt x="334" y="306"/>
                  </a:lnTo>
                  <a:lnTo>
                    <a:pt x="330" y="322"/>
                  </a:lnTo>
                  <a:lnTo>
                    <a:pt x="320" y="337"/>
                  </a:lnTo>
                  <a:lnTo>
                    <a:pt x="317" y="339"/>
                  </a:lnTo>
                  <a:lnTo>
                    <a:pt x="314" y="340"/>
                  </a:lnTo>
                  <a:lnTo>
                    <a:pt x="312" y="340"/>
                  </a:lnTo>
                  <a:lnTo>
                    <a:pt x="309" y="339"/>
                  </a:lnTo>
                  <a:lnTo>
                    <a:pt x="308" y="336"/>
                  </a:lnTo>
                  <a:lnTo>
                    <a:pt x="306" y="333"/>
                  </a:lnTo>
                  <a:lnTo>
                    <a:pt x="306" y="330"/>
                  </a:lnTo>
                  <a:lnTo>
                    <a:pt x="308" y="329"/>
                  </a:lnTo>
                  <a:lnTo>
                    <a:pt x="317" y="311"/>
                  </a:lnTo>
                  <a:lnTo>
                    <a:pt x="319" y="292"/>
                  </a:lnTo>
                  <a:lnTo>
                    <a:pt x="312" y="275"/>
                  </a:lnTo>
                  <a:lnTo>
                    <a:pt x="301" y="261"/>
                  </a:lnTo>
                  <a:lnTo>
                    <a:pt x="288" y="249"/>
                  </a:lnTo>
                  <a:lnTo>
                    <a:pt x="276" y="241"/>
                  </a:lnTo>
                  <a:lnTo>
                    <a:pt x="268" y="235"/>
                  </a:lnTo>
                  <a:lnTo>
                    <a:pt x="265" y="233"/>
                  </a:lnTo>
                  <a:lnTo>
                    <a:pt x="263" y="230"/>
                  </a:lnTo>
                  <a:lnTo>
                    <a:pt x="265" y="226"/>
                  </a:lnTo>
                  <a:lnTo>
                    <a:pt x="272" y="206"/>
                  </a:lnTo>
                  <a:lnTo>
                    <a:pt x="274" y="191"/>
                  </a:lnTo>
                  <a:lnTo>
                    <a:pt x="270" y="180"/>
                  </a:lnTo>
                  <a:lnTo>
                    <a:pt x="261" y="172"/>
                  </a:lnTo>
                  <a:lnTo>
                    <a:pt x="243" y="165"/>
                  </a:lnTo>
                  <a:lnTo>
                    <a:pt x="219" y="162"/>
                  </a:lnTo>
                  <a:lnTo>
                    <a:pt x="217" y="162"/>
                  </a:lnTo>
                  <a:lnTo>
                    <a:pt x="214" y="161"/>
                  </a:lnTo>
                  <a:lnTo>
                    <a:pt x="212" y="158"/>
                  </a:lnTo>
                  <a:lnTo>
                    <a:pt x="212" y="155"/>
                  </a:lnTo>
                  <a:lnTo>
                    <a:pt x="211" y="137"/>
                  </a:lnTo>
                  <a:lnTo>
                    <a:pt x="206" y="118"/>
                  </a:lnTo>
                  <a:lnTo>
                    <a:pt x="195" y="100"/>
                  </a:lnTo>
                  <a:lnTo>
                    <a:pt x="181" y="88"/>
                  </a:lnTo>
                  <a:lnTo>
                    <a:pt x="168" y="84"/>
                  </a:lnTo>
                  <a:lnTo>
                    <a:pt x="157" y="84"/>
                  </a:lnTo>
                  <a:lnTo>
                    <a:pt x="144" y="89"/>
                  </a:lnTo>
                  <a:lnTo>
                    <a:pt x="141" y="89"/>
                  </a:lnTo>
                  <a:lnTo>
                    <a:pt x="138" y="89"/>
                  </a:lnTo>
                  <a:lnTo>
                    <a:pt x="135" y="88"/>
                  </a:lnTo>
                  <a:lnTo>
                    <a:pt x="134" y="87"/>
                  </a:lnTo>
                  <a:lnTo>
                    <a:pt x="128" y="74"/>
                  </a:lnTo>
                  <a:lnTo>
                    <a:pt x="124" y="62"/>
                  </a:lnTo>
                  <a:lnTo>
                    <a:pt x="120" y="49"/>
                  </a:lnTo>
                  <a:lnTo>
                    <a:pt x="115" y="37"/>
                  </a:lnTo>
                  <a:lnTo>
                    <a:pt x="108" y="27"/>
                  </a:lnTo>
                  <a:lnTo>
                    <a:pt x="100" y="19"/>
                  </a:lnTo>
                  <a:lnTo>
                    <a:pt x="87" y="15"/>
                  </a:lnTo>
                  <a:lnTo>
                    <a:pt x="72" y="15"/>
                  </a:lnTo>
                  <a:lnTo>
                    <a:pt x="60" y="19"/>
                  </a:lnTo>
                  <a:lnTo>
                    <a:pt x="53" y="27"/>
                  </a:lnTo>
                  <a:lnTo>
                    <a:pt x="49" y="38"/>
                  </a:lnTo>
                  <a:lnTo>
                    <a:pt x="46" y="51"/>
                  </a:lnTo>
                  <a:lnTo>
                    <a:pt x="47" y="62"/>
                  </a:lnTo>
                  <a:lnTo>
                    <a:pt x="49" y="70"/>
                  </a:lnTo>
                  <a:lnTo>
                    <a:pt x="51" y="75"/>
                  </a:lnTo>
                  <a:lnTo>
                    <a:pt x="54" y="84"/>
                  </a:lnTo>
                  <a:lnTo>
                    <a:pt x="54" y="92"/>
                  </a:lnTo>
                  <a:lnTo>
                    <a:pt x="53" y="103"/>
                  </a:lnTo>
                  <a:lnTo>
                    <a:pt x="47" y="118"/>
                  </a:lnTo>
                  <a:lnTo>
                    <a:pt x="43" y="125"/>
                  </a:lnTo>
                  <a:lnTo>
                    <a:pt x="38" y="132"/>
                  </a:lnTo>
                  <a:lnTo>
                    <a:pt x="33" y="139"/>
                  </a:lnTo>
                  <a:lnTo>
                    <a:pt x="24" y="153"/>
                  </a:lnTo>
                  <a:lnTo>
                    <a:pt x="17" y="166"/>
                  </a:lnTo>
                  <a:lnTo>
                    <a:pt x="16" y="180"/>
                  </a:lnTo>
                  <a:lnTo>
                    <a:pt x="21" y="193"/>
                  </a:lnTo>
                  <a:lnTo>
                    <a:pt x="31" y="199"/>
                  </a:lnTo>
                  <a:lnTo>
                    <a:pt x="42" y="205"/>
                  </a:lnTo>
                  <a:lnTo>
                    <a:pt x="55" y="209"/>
                  </a:lnTo>
                  <a:lnTo>
                    <a:pt x="68" y="212"/>
                  </a:lnTo>
                  <a:lnTo>
                    <a:pt x="80" y="216"/>
                  </a:lnTo>
                  <a:lnTo>
                    <a:pt x="90" y="223"/>
                  </a:lnTo>
                  <a:lnTo>
                    <a:pt x="98" y="233"/>
                  </a:lnTo>
                  <a:lnTo>
                    <a:pt x="104" y="244"/>
                  </a:lnTo>
                  <a:lnTo>
                    <a:pt x="105" y="253"/>
                  </a:lnTo>
                  <a:lnTo>
                    <a:pt x="104" y="261"/>
                  </a:lnTo>
                  <a:lnTo>
                    <a:pt x="100" y="268"/>
                  </a:lnTo>
                  <a:lnTo>
                    <a:pt x="94" y="275"/>
                  </a:lnTo>
                  <a:lnTo>
                    <a:pt x="90" y="281"/>
                  </a:lnTo>
                  <a:lnTo>
                    <a:pt x="86" y="288"/>
                  </a:lnTo>
                  <a:lnTo>
                    <a:pt x="83" y="296"/>
                  </a:lnTo>
                  <a:lnTo>
                    <a:pt x="77" y="317"/>
                  </a:lnTo>
                  <a:lnTo>
                    <a:pt x="76" y="339"/>
                  </a:lnTo>
                  <a:lnTo>
                    <a:pt x="79" y="362"/>
                  </a:lnTo>
                  <a:lnTo>
                    <a:pt x="86" y="383"/>
                  </a:lnTo>
                  <a:lnTo>
                    <a:pt x="95" y="401"/>
                  </a:lnTo>
                  <a:lnTo>
                    <a:pt x="108" y="413"/>
                  </a:lnTo>
                  <a:lnTo>
                    <a:pt x="126" y="421"/>
                  </a:lnTo>
                  <a:lnTo>
                    <a:pt x="145" y="421"/>
                  </a:lnTo>
                  <a:lnTo>
                    <a:pt x="166" y="414"/>
                  </a:lnTo>
                  <a:lnTo>
                    <a:pt x="167" y="412"/>
                  </a:lnTo>
                  <a:lnTo>
                    <a:pt x="168" y="409"/>
                  </a:lnTo>
                  <a:lnTo>
                    <a:pt x="171" y="409"/>
                  </a:lnTo>
                  <a:lnTo>
                    <a:pt x="174" y="409"/>
                  </a:lnTo>
                  <a:lnTo>
                    <a:pt x="177" y="407"/>
                  </a:lnTo>
                  <a:lnTo>
                    <a:pt x="178" y="406"/>
                  </a:lnTo>
                  <a:lnTo>
                    <a:pt x="179" y="406"/>
                  </a:lnTo>
                  <a:lnTo>
                    <a:pt x="182" y="406"/>
                  </a:lnTo>
                  <a:lnTo>
                    <a:pt x="185" y="407"/>
                  </a:lnTo>
                  <a:lnTo>
                    <a:pt x="188" y="409"/>
                  </a:lnTo>
                  <a:lnTo>
                    <a:pt x="189" y="413"/>
                  </a:lnTo>
                  <a:lnTo>
                    <a:pt x="188" y="416"/>
                  </a:lnTo>
                  <a:lnTo>
                    <a:pt x="186" y="417"/>
                  </a:lnTo>
                  <a:lnTo>
                    <a:pt x="185" y="420"/>
                  </a:lnTo>
                  <a:lnTo>
                    <a:pt x="182" y="421"/>
                  </a:lnTo>
                  <a:lnTo>
                    <a:pt x="157" y="432"/>
                  </a:lnTo>
                  <a:lnTo>
                    <a:pt x="133" y="436"/>
                  </a:lnTo>
                  <a:lnTo>
                    <a:pt x="115" y="432"/>
                  </a:lnTo>
                  <a:lnTo>
                    <a:pt x="98" y="424"/>
                  </a:lnTo>
                  <a:lnTo>
                    <a:pt x="83" y="407"/>
                  </a:lnTo>
                  <a:lnTo>
                    <a:pt x="72" y="387"/>
                  </a:lnTo>
                  <a:lnTo>
                    <a:pt x="64" y="363"/>
                  </a:lnTo>
                  <a:lnTo>
                    <a:pt x="61" y="337"/>
                  </a:lnTo>
                  <a:lnTo>
                    <a:pt x="62" y="314"/>
                  </a:lnTo>
                  <a:lnTo>
                    <a:pt x="69" y="292"/>
                  </a:lnTo>
                  <a:lnTo>
                    <a:pt x="76" y="278"/>
                  </a:lnTo>
                  <a:lnTo>
                    <a:pt x="83" y="267"/>
                  </a:lnTo>
                  <a:lnTo>
                    <a:pt x="87" y="260"/>
                  </a:lnTo>
                  <a:lnTo>
                    <a:pt x="90" y="255"/>
                  </a:lnTo>
                  <a:lnTo>
                    <a:pt x="90" y="248"/>
                  </a:lnTo>
                  <a:lnTo>
                    <a:pt x="86" y="239"/>
                  </a:lnTo>
                  <a:lnTo>
                    <a:pt x="77" y="231"/>
                  </a:lnTo>
                  <a:lnTo>
                    <a:pt x="66" y="226"/>
                  </a:lnTo>
                  <a:lnTo>
                    <a:pt x="51" y="222"/>
                  </a:lnTo>
                  <a:lnTo>
                    <a:pt x="40" y="219"/>
                  </a:lnTo>
                  <a:lnTo>
                    <a:pt x="28" y="215"/>
                  </a:lnTo>
                  <a:lnTo>
                    <a:pt x="17" y="208"/>
                  </a:lnTo>
                  <a:lnTo>
                    <a:pt x="7" y="197"/>
                  </a:lnTo>
                  <a:lnTo>
                    <a:pt x="2" y="183"/>
                  </a:lnTo>
                  <a:lnTo>
                    <a:pt x="0" y="169"/>
                  </a:lnTo>
                  <a:lnTo>
                    <a:pt x="4" y="155"/>
                  </a:lnTo>
                  <a:lnTo>
                    <a:pt x="13" y="143"/>
                  </a:lnTo>
                  <a:lnTo>
                    <a:pt x="21" y="131"/>
                  </a:lnTo>
                  <a:lnTo>
                    <a:pt x="27" y="124"/>
                  </a:lnTo>
                  <a:lnTo>
                    <a:pt x="31" y="118"/>
                  </a:lnTo>
                  <a:lnTo>
                    <a:pt x="33" y="113"/>
                  </a:lnTo>
                  <a:lnTo>
                    <a:pt x="38" y="100"/>
                  </a:lnTo>
                  <a:lnTo>
                    <a:pt x="40" y="92"/>
                  </a:lnTo>
                  <a:lnTo>
                    <a:pt x="39" y="87"/>
                  </a:lnTo>
                  <a:lnTo>
                    <a:pt x="38" y="81"/>
                  </a:lnTo>
                  <a:lnTo>
                    <a:pt x="35" y="74"/>
                  </a:lnTo>
                  <a:lnTo>
                    <a:pt x="32" y="64"/>
                  </a:lnTo>
                  <a:lnTo>
                    <a:pt x="32" y="51"/>
                  </a:lnTo>
                  <a:lnTo>
                    <a:pt x="35" y="33"/>
                  </a:lnTo>
                  <a:lnTo>
                    <a:pt x="40" y="19"/>
                  </a:lnTo>
                  <a:lnTo>
                    <a:pt x="51" y="8"/>
                  </a:lnTo>
                  <a:lnTo>
                    <a:pt x="62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00"/>
            <p:cNvSpPr>
              <a:spLocks/>
            </p:cNvSpPr>
            <p:nvPr/>
          </p:nvSpPr>
          <p:spPr bwMode="auto">
            <a:xfrm>
              <a:off x="3933826" y="5857876"/>
              <a:ext cx="19050" cy="123825"/>
            </a:xfrm>
            <a:custGeom>
              <a:avLst/>
              <a:gdLst>
                <a:gd name="T0" fmla="*/ 9 w 12"/>
                <a:gd name="T1" fmla="*/ 0 h 78"/>
                <a:gd name="T2" fmla="*/ 11 w 12"/>
                <a:gd name="T3" fmla="*/ 0 h 78"/>
                <a:gd name="T4" fmla="*/ 12 w 12"/>
                <a:gd name="T5" fmla="*/ 2 h 78"/>
                <a:gd name="T6" fmla="*/ 12 w 12"/>
                <a:gd name="T7" fmla="*/ 5 h 78"/>
                <a:gd name="T8" fmla="*/ 9 w 12"/>
                <a:gd name="T9" fmla="*/ 27 h 78"/>
                <a:gd name="T10" fmla="*/ 8 w 12"/>
                <a:gd name="T11" fmla="*/ 50 h 78"/>
                <a:gd name="T12" fmla="*/ 12 w 12"/>
                <a:gd name="T13" fmla="*/ 73 h 78"/>
                <a:gd name="T14" fmla="*/ 12 w 12"/>
                <a:gd name="T15" fmla="*/ 75 h 78"/>
                <a:gd name="T16" fmla="*/ 11 w 12"/>
                <a:gd name="T17" fmla="*/ 76 h 78"/>
                <a:gd name="T18" fmla="*/ 9 w 12"/>
                <a:gd name="T19" fmla="*/ 78 h 78"/>
                <a:gd name="T20" fmla="*/ 8 w 12"/>
                <a:gd name="T21" fmla="*/ 78 h 78"/>
                <a:gd name="T22" fmla="*/ 6 w 12"/>
                <a:gd name="T23" fmla="*/ 78 h 78"/>
                <a:gd name="T24" fmla="*/ 4 w 12"/>
                <a:gd name="T25" fmla="*/ 75 h 78"/>
                <a:gd name="T26" fmla="*/ 0 w 12"/>
                <a:gd name="T27" fmla="*/ 51 h 78"/>
                <a:gd name="T28" fmla="*/ 1 w 12"/>
                <a:gd name="T29" fmla="*/ 27 h 78"/>
                <a:gd name="T30" fmla="*/ 4 w 12"/>
                <a:gd name="T31" fmla="*/ 3 h 78"/>
                <a:gd name="T32" fmla="*/ 5 w 12"/>
                <a:gd name="T33" fmla="*/ 2 h 78"/>
                <a:gd name="T34" fmla="*/ 6 w 12"/>
                <a:gd name="T35" fmla="*/ 0 h 78"/>
                <a:gd name="T36" fmla="*/ 9 w 12"/>
                <a:gd name="T3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78">
                  <a:moveTo>
                    <a:pt x="9" y="0"/>
                  </a:moveTo>
                  <a:lnTo>
                    <a:pt x="11" y="0"/>
                  </a:lnTo>
                  <a:lnTo>
                    <a:pt x="12" y="2"/>
                  </a:lnTo>
                  <a:lnTo>
                    <a:pt x="12" y="5"/>
                  </a:lnTo>
                  <a:lnTo>
                    <a:pt x="9" y="27"/>
                  </a:lnTo>
                  <a:lnTo>
                    <a:pt x="8" y="50"/>
                  </a:lnTo>
                  <a:lnTo>
                    <a:pt x="12" y="73"/>
                  </a:lnTo>
                  <a:lnTo>
                    <a:pt x="12" y="75"/>
                  </a:lnTo>
                  <a:lnTo>
                    <a:pt x="11" y="76"/>
                  </a:lnTo>
                  <a:lnTo>
                    <a:pt x="9" y="78"/>
                  </a:lnTo>
                  <a:lnTo>
                    <a:pt x="8" y="78"/>
                  </a:lnTo>
                  <a:lnTo>
                    <a:pt x="6" y="78"/>
                  </a:lnTo>
                  <a:lnTo>
                    <a:pt x="4" y="75"/>
                  </a:lnTo>
                  <a:lnTo>
                    <a:pt x="0" y="51"/>
                  </a:lnTo>
                  <a:lnTo>
                    <a:pt x="1" y="27"/>
                  </a:lnTo>
                  <a:lnTo>
                    <a:pt x="4" y="3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01"/>
            <p:cNvSpPr>
              <a:spLocks/>
            </p:cNvSpPr>
            <p:nvPr/>
          </p:nvSpPr>
          <p:spPr bwMode="auto">
            <a:xfrm>
              <a:off x="4597401" y="5759451"/>
              <a:ext cx="125413" cy="60325"/>
            </a:xfrm>
            <a:custGeom>
              <a:avLst/>
              <a:gdLst>
                <a:gd name="T0" fmla="*/ 76 w 79"/>
                <a:gd name="T1" fmla="*/ 0 h 38"/>
                <a:gd name="T2" fmla="*/ 78 w 79"/>
                <a:gd name="T3" fmla="*/ 2 h 38"/>
                <a:gd name="T4" fmla="*/ 79 w 79"/>
                <a:gd name="T5" fmla="*/ 3 h 38"/>
                <a:gd name="T6" fmla="*/ 79 w 79"/>
                <a:gd name="T7" fmla="*/ 6 h 38"/>
                <a:gd name="T8" fmla="*/ 79 w 79"/>
                <a:gd name="T9" fmla="*/ 7 h 38"/>
                <a:gd name="T10" fmla="*/ 76 w 79"/>
                <a:gd name="T11" fmla="*/ 9 h 38"/>
                <a:gd name="T12" fmla="*/ 68 w 79"/>
                <a:gd name="T13" fmla="*/ 11 h 38"/>
                <a:gd name="T14" fmla="*/ 57 w 79"/>
                <a:gd name="T15" fmla="*/ 17 h 38"/>
                <a:gd name="T16" fmla="*/ 46 w 79"/>
                <a:gd name="T17" fmla="*/ 21 h 38"/>
                <a:gd name="T18" fmla="*/ 29 w 79"/>
                <a:gd name="T19" fmla="*/ 29 h 38"/>
                <a:gd name="T20" fmla="*/ 17 w 79"/>
                <a:gd name="T21" fmla="*/ 34 h 38"/>
                <a:gd name="T22" fmla="*/ 9 w 79"/>
                <a:gd name="T23" fmla="*/ 36 h 38"/>
                <a:gd name="T24" fmla="*/ 4 w 79"/>
                <a:gd name="T25" fmla="*/ 38 h 38"/>
                <a:gd name="T26" fmla="*/ 3 w 79"/>
                <a:gd name="T27" fmla="*/ 38 h 38"/>
                <a:gd name="T28" fmla="*/ 2 w 79"/>
                <a:gd name="T29" fmla="*/ 36 h 38"/>
                <a:gd name="T30" fmla="*/ 0 w 79"/>
                <a:gd name="T31" fmla="*/ 35 h 38"/>
                <a:gd name="T32" fmla="*/ 0 w 79"/>
                <a:gd name="T33" fmla="*/ 34 h 38"/>
                <a:gd name="T34" fmla="*/ 0 w 79"/>
                <a:gd name="T35" fmla="*/ 32 h 38"/>
                <a:gd name="T36" fmla="*/ 2 w 79"/>
                <a:gd name="T37" fmla="*/ 31 h 38"/>
                <a:gd name="T38" fmla="*/ 4 w 79"/>
                <a:gd name="T39" fmla="*/ 29 h 38"/>
                <a:gd name="T40" fmla="*/ 10 w 79"/>
                <a:gd name="T41" fmla="*/ 28 h 38"/>
                <a:gd name="T42" fmla="*/ 20 w 79"/>
                <a:gd name="T43" fmla="*/ 24 h 38"/>
                <a:gd name="T44" fmla="*/ 31 w 79"/>
                <a:gd name="T45" fmla="*/ 20 h 38"/>
                <a:gd name="T46" fmla="*/ 42 w 79"/>
                <a:gd name="T47" fmla="*/ 14 h 38"/>
                <a:gd name="T48" fmla="*/ 60 w 79"/>
                <a:gd name="T49" fmla="*/ 7 h 38"/>
                <a:gd name="T50" fmla="*/ 73 w 79"/>
                <a:gd name="T51" fmla="*/ 2 h 38"/>
                <a:gd name="T52" fmla="*/ 76 w 79"/>
                <a:gd name="T5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38">
                  <a:moveTo>
                    <a:pt x="76" y="0"/>
                  </a:moveTo>
                  <a:lnTo>
                    <a:pt x="78" y="2"/>
                  </a:lnTo>
                  <a:lnTo>
                    <a:pt x="79" y="3"/>
                  </a:lnTo>
                  <a:lnTo>
                    <a:pt x="79" y="6"/>
                  </a:lnTo>
                  <a:lnTo>
                    <a:pt x="79" y="7"/>
                  </a:lnTo>
                  <a:lnTo>
                    <a:pt x="76" y="9"/>
                  </a:lnTo>
                  <a:lnTo>
                    <a:pt x="68" y="11"/>
                  </a:lnTo>
                  <a:lnTo>
                    <a:pt x="57" y="17"/>
                  </a:lnTo>
                  <a:lnTo>
                    <a:pt x="46" y="21"/>
                  </a:lnTo>
                  <a:lnTo>
                    <a:pt x="29" y="29"/>
                  </a:lnTo>
                  <a:lnTo>
                    <a:pt x="17" y="34"/>
                  </a:lnTo>
                  <a:lnTo>
                    <a:pt x="9" y="36"/>
                  </a:lnTo>
                  <a:lnTo>
                    <a:pt x="4" y="38"/>
                  </a:lnTo>
                  <a:lnTo>
                    <a:pt x="3" y="38"/>
                  </a:lnTo>
                  <a:lnTo>
                    <a:pt x="2" y="36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2" y="31"/>
                  </a:lnTo>
                  <a:lnTo>
                    <a:pt x="4" y="29"/>
                  </a:lnTo>
                  <a:lnTo>
                    <a:pt x="10" y="28"/>
                  </a:lnTo>
                  <a:lnTo>
                    <a:pt x="20" y="24"/>
                  </a:lnTo>
                  <a:lnTo>
                    <a:pt x="31" y="20"/>
                  </a:lnTo>
                  <a:lnTo>
                    <a:pt x="42" y="14"/>
                  </a:lnTo>
                  <a:lnTo>
                    <a:pt x="60" y="7"/>
                  </a:lnTo>
                  <a:lnTo>
                    <a:pt x="73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02"/>
            <p:cNvSpPr>
              <a:spLocks/>
            </p:cNvSpPr>
            <p:nvPr/>
          </p:nvSpPr>
          <p:spPr bwMode="auto">
            <a:xfrm>
              <a:off x="4689476" y="5805488"/>
              <a:ext cx="46038" cy="115888"/>
            </a:xfrm>
            <a:custGeom>
              <a:avLst/>
              <a:gdLst>
                <a:gd name="T0" fmla="*/ 26 w 29"/>
                <a:gd name="T1" fmla="*/ 0 h 73"/>
                <a:gd name="T2" fmla="*/ 28 w 29"/>
                <a:gd name="T3" fmla="*/ 2 h 73"/>
                <a:gd name="T4" fmla="*/ 29 w 29"/>
                <a:gd name="T5" fmla="*/ 3 h 73"/>
                <a:gd name="T6" fmla="*/ 29 w 29"/>
                <a:gd name="T7" fmla="*/ 5 h 73"/>
                <a:gd name="T8" fmla="*/ 29 w 29"/>
                <a:gd name="T9" fmla="*/ 7 h 73"/>
                <a:gd name="T10" fmla="*/ 22 w 29"/>
                <a:gd name="T11" fmla="*/ 17 h 73"/>
                <a:gd name="T12" fmla="*/ 15 w 29"/>
                <a:gd name="T13" fmla="*/ 31 h 73"/>
                <a:gd name="T14" fmla="*/ 10 w 29"/>
                <a:gd name="T15" fmla="*/ 44 h 73"/>
                <a:gd name="T16" fmla="*/ 8 w 29"/>
                <a:gd name="T17" fmla="*/ 57 h 73"/>
                <a:gd name="T18" fmla="*/ 10 w 29"/>
                <a:gd name="T19" fmla="*/ 68 h 73"/>
                <a:gd name="T20" fmla="*/ 10 w 29"/>
                <a:gd name="T21" fmla="*/ 71 h 73"/>
                <a:gd name="T22" fmla="*/ 10 w 29"/>
                <a:gd name="T23" fmla="*/ 72 h 73"/>
                <a:gd name="T24" fmla="*/ 8 w 29"/>
                <a:gd name="T25" fmla="*/ 73 h 73"/>
                <a:gd name="T26" fmla="*/ 6 w 29"/>
                <a:gd name="T27" fmla="*/ 73 h 73"/>
                <a:gd name="T28" fmla="*/ 4 w 29"/>
                <a:gd name="T29" fmla="*/ 73 h 73"/>
                <a:gd name="T30" fmla="*/ 3 w 29"/>
                <a:gd name="T31" fmla="*/ 71 h 73"/>
                <a:gd name="T32" fmla="*/ 0 w 29"/>
                <a:gd name="T33" fmla="*/ 58 h 73"/>
                <a:gd name="T34" fmla="*/ 2 w 29"/>
                <a:gd name="T35" fmla="*/ 42 h 73"/>
                <a:gd name="T36" fmla="*/ 7 w 29"/>
                <a:gd name="T37" fmla="*/ 27 h 73"/>
                <a:gd name="T38" fmla="*/ 15 w 29"/>
                <a:gd name="T39" fmla="*/ 13 h 73"/>
                <a:gd name="T40" fmla="*/ 22 w 29"/>
                <a:gd name="T41" fmla="*/ 2 h 73"/>
                <a:gd name="T42" fmla="*/ 24 w 29"/>
                <a:gd name="T43" fmla="*/ 0 h 73"/>
                <a:gd name="T44" fmla="*/ 26 w 29"/>
                <a:gd name="T4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73">
                  <a:moveTo>
                    <a:pt x="26" y="0"/>
                  </a:moveTo>
                  <a:lnTo>
                    <a:pt x="28" y="2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29" y="7"/>
                  </a:lnTo>
                  <a:lnTo>
                    <a:pt x="22" y="17"/>
                  </a:lnTo>
                  <a:lnTo>
                    <a:pt x="15" y="31"/>
                  </a:lnTo>
                  <a:lnTo>
                    <a:pt x="10" y="44"/>
                  </a:lnTo>
                  <a:lnTo>
                    <a:pt x="8" y="57"/>
                  </a:lnTo>
                  <a:lnTo>
                    <a:pt x="10" y="68"/>
                  </a:lnTo>
                  <a:lnTo>
                    <a:pt x="10" y="71"/>
                  </a:lnTo>
                  <a:lnTo>
                    <a:pt x="10" y="72"/>
                  </a:lnTo>
                  <a:lnTo>
                    <a:pt x="8" y="73"/>
                  </a:lnTo>
                  <a:lnTo>
                    <a:pt x="6" y="73"/>
                  </a:lnTo>
                  <a:lnTo>
                    <a:pt x="4" y="73"/>
                  </a:lnTo>
                  <a:lnTo>
                    <a:pt x="3" y="71"/>
                  </a:lnTo>
                  <a:lnTo>
                    <a:pt x="0" y="58"/>
                  </a:lnTo>
                  <a:lnTo>
                    <a:pt x="2" y="42"/>
                  </a:lnTo>
                  <a:lnTo>
                    <a:pt x="7" y="27"/>
                  </a:lnTo>
                  <a:lnTo>
                    <a:pt x="15" y="13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03"/>
            <p:cNvSpPr>
              <a:spLocks/>
            </p:cNvSpPr>
            <p:nvPr/>
          </p:nvSpPr>
          <p:spPr bwMode="auto">
            <a:xfrm>
              <a:off x="4770438" y="5786438"/>
              <a:ext cx="84138" cy="122238"/>
            </a:xfrm>
            <a:custGeom>
              <a:avLst/>
              <a:gdLst>
                <a:gd name="T0" fmla="*/ 3 w 53"/>
                <a:gd name="T1" fmla="*/ 0 h 77"/>
                <a:gd name="T2" fmla="*/ 6 w 53"/>
                <a:gd name="T3" fmla="*/ 0 h 77"/>
                <a:gd name="T4" fmla="*/ 7 w 53"/>
                <a:gd name="T5" fmla="*/ 1 h 77"/>
                <a:gd name="T6" fmla="*/ 8 w 53"/>
                <a:gd name="T7" fmla="*/ 3 h 77"/>
                <a:gd name="T8" fmla="*/ 11 w 53"/>
                <a:gd name="T9" fmla="*/ 12 h 77"/>
                <a:gd name="T10" fmla="*/ 14 w 53"/>
                <a:gd name="T11" fmla="*/ 25 h 77"/>
                <a:gd name="T12" fmla="*/ 19 w 53"/>
                <a:gd name="T13" fmla="*/ 39 h 77"/>
                <a:gd name="T14" fmla="*/ 28 w 53"/>
                <a:gd name="T15" fmla="*/ 51 h 77"/>
                <a:gd name="T16" fmla="*/ 37 w 53"/>
                <a:gd name="T17" fmla="*/ 62 h 77"/>
                <a:gd name="T18" fmla="*/ 50 w 53"/>
                <a:gd name="T19" fmla="*/ 70 h 77"/>
                <a:gd name="T20" fmla="*/ 51 w 53"/>
                <a:gd name="T21" fmla="*/ 72 h 77"/>
                <a:gd name="T22" fmla="*/ 53 w 53"/>
                <a:gd name="T23" fmla="*/ 73 h 77"/>
                <a:gd name="T24" fmla="*/ 53 w 53"/>
                <a:gd name="T25" fmla="*/ 74 h 77"/>
                <a:gd name="T26" fmla="*/ 51 w 53"/>
                <a:gd name="T27" fmla="*/ 77 h 77"/>
                <a:gd name="T28" fmla="*/ 48 w 53"/>
                <a:gd name="T29" fmla="*/ 77 h 77"/>
                <a:gd name="T30" fmla="*/ 47 w 53"/>
                <a:gd name="T31" fmla="*/ 77 h 77"/>
                <a:gd name="T32" fmla="*/ 32 w 53"/>
                <a:gd name="T33" fmla="*/ 69 h 77"/>
                <a:gd name="T34" fmla="*/ 19 w 53"/>
                <a:gd name="T35" fmla="*/ 55 h 77"/>
                <a:gd name="T36" fmla="*/ 11 w 53"/>
                <a:gd name="T37" fmla="*/ 39 h 77"/>
                <a:gd name="T38" fmla="*/ 4 w 53"/>
                <a:gd name="T39" fmla="*/ 21 h 77"/>
                <a:gd name="T40" fmla="*/ 0 w 53"/>
                <a:gd name="T41" fmla="*/ 4 h 77"/>
                <a:gd name="T42" fmla="*/ 0 w 53"/>
                <a:gd name="T43" fmla="*/ 3 h 77"/>
                <a:gd name="T44" fmla="*/ 2 w 53"/>
                <a:gd name="T45" fmla="*/ 0 h 77"/>
                <a:gd name="T46" fmla="*/ 3 w 53"/>
                <a:gd name="T4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" h="77">
                  <a:moveTo>
                    <a:pt x="3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8" y="3"/>
                  </a:lnTo>
                  <a:lnTo>
                    <a:pt x="11" y="12"/>
                  </a:lnTo>
                  <a:lnTo>
                    <a:pt x="14" y="25"/>
                  </a:lnTo>
                  <a:lnTo>
                    <a:pt x="19" y="39"/>
                  </a:lnTo>
                  <a:lnTo>
                    <a:pt x="28" y="51"/>
                  </a:lnTo>
                  <a:lnTo>
                    <a:pt x="37" y="62"/>
                  </a:lnTo>
                  <a:lnTo>
                    <a:pt x="50" y="70"/>
                  </a:lnTo>
                  <a:lnTo>
                    <a:pt x="51" y="72"/>
                  </a:lnTo>
                  <a:lnTo>
                    <a:pt x="53" y="73"/>
                  </a:lnTo>
                  <a:lnTo>
                    <a:pt x="53" y="74"/>
                  </a:lnTo>
                  <a:lnTo>
                    <a:pt x="51" y="77"/>
                  </a:lnTo>
                  <a:lnTo>
                    <a:pt x="48" y="77"/>
                  </a:lnTo>
                  <a:lnTo>
                    <a:pt x="47" y="77"/>
                  </a:lnTo>
                  <a:lnTo>
                    <a:pt x="32" y="69"/>
                  </a:lnTo>
                  <a:lnTo>
                    <a:pt x="19" y="55"/>
                  </a:lnTo>
                  <a:lnTo>
                    <a:pt x="11" y="39"/>
                  </a:lnTo>
                  <a:lnTo>
                    <a:pt x="4" y="21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04"/>
            <p:cNvSpPr>
              <a:spLocks/>
            </p:cNvSpPr>
            <p:nvPr/>
          </p:nvSpPr>
          <p:spPr bwMode="auto">
            <a:xfrm>
              <a:off x="4832351" y="5773738"/>
              <a:ext cx="122238" cy="28575"/>
            </a:xfrm>
            <a:custGeom>
              <a:avLst/>
              <a:gdLst>
                <a:gd name="T0" fmla="*/ 3 w 77"/>
                <a:gd name="T1" fmla="*/ 0 h 18"/>
                <a:gd name="T2" fmla="*/ 5 w 77"/>
                <a:gd name="T3" fmla="*/ 0 h 18"/>
                <a:gd name="T4" fmla="*/ 20 w 77"/>
                <a:gd name="T5" fmla="*/ 2 h 18"/>
                <a:gd name="T6" fmla="*/ 37 w 77"/>
                <a:gd name="T7" fmla="*/ 4 h 18"/>
                <a:gd name="T8" fmla="*/ 55 w 77"/>
                <a:gd name="T9" fmla="*/ 5 h 18"/>
                <a:gd name="T10" fmla="*/ 74 w 77"/>
                <a:gd name="T11" fmla="*/ 11 h 18"/>
                <a:gd name="T12" fmla="*/ 76 w 77"/>
                <a:gd name="T13" fmla="*/ 11 h 18"/>
                <a:gd name="T14" fmla="*/ 77 w 77"/>
                <a:gd name="T15" fmla="*/ 14 h 18"/>
                <a:gd name="T16" fmla="*/ 76 w 77"/>
                <a:gd name="T17" fmla="*/ 15 h 18"/>
                <a:gd name="T18" fmla="*/ 74 w 77"/>
                <a:gd name="T19" fmla="*/ 18 h 18"/>
                <a:gd name="T20" fmla="*/ 73 w 77"/>
                <a:gd name="T21" fmla="*/ 18 h 18"/>
                <a:gd name="T22" fmla="*/ 71 w 77"/>
                <a:gd name="T23" fmla="*/ 18 h 18"/>
                <a:gd name="T24" fmla="*/ 53 w 77"/>
                <a:gd name="T25" fmla="*/ 14 h 18"/>
                <a:gd name="T26" fmla="*/ 36 w 77"/>
                <a:gd name="T27" fmla="*/ 12 h 18"/>
                <a:gd name="T28" fmla="*/ 19 w 77"/>
                <a:gd name="T29" fmla="*/ 11 h 18"/>
                <a:gd name="T30" fmla="*/ 3 w 77"/>
                <a:gd name="T31" fmla="*/ 7 h 18"/>
                <a:gd name="T32" fmla="*/ 1 w 77"/>
                <a:gd name="T33" fmla="*/ 7 h 18"/>
                <a:gd name="T34" fmla="*/ 0 w 77"/>
                <a:gd name="T35" fmla="*/ 4 h 18"/>
                <a:gd name="T36" fmla="*/ 0 w 77"/>
                <a:gd name="T37" fmla="*/ 2 h 18"/>
                <a:gd name="T38" fmla="*/ 1 w 77"/>
                <a:gd name="T39" fmla="*/ 1 h 18"/>
                <a:gd name="T40" fmla="*/ 3 w 77"/>
                <a:gd name="T4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" h="18">
                  <a:moveTo>
                    <a:pt x="3" y="0"/>
                  </a:moveTo>
                  <a:lnTo>
                    <a:pt x="5" y="0"/>
                  </a:lnTo>
                  <a:lnTo>
                    <a:pt x="20" y="2"/>
                  </a:lnTo>
                  <a:lnTo>
                    <a:pt x="37" y="4"/>
                  </a:lnTo>
                  <a:lnTo>
                    <a:pt x="55" y="5"/>
                  </a:lnTo>
                  <a:lnTo>
                    <a:pt x="74" y="11"/>
                  </a:lnTo>
                  <a:lnTo>
                    <a:pt x="76" y="11"/>
                  </a:lnTo>
                  <a:lnTo>
                    <a:pt x="77" y="14"/>
                  </a:lnTo>
                  <a:lnTo>
                    <a:pt x="76" y="15"/>
                  </a:lnTo>
                  <a:lnTo>
                    <a:pt x="74" y="18"/>
                  </a:lnTo>
                  <a:lnTo>
                    <a:pt x="73" y="18"/>
                  </a:lnTo>
                  <a:lnTo>
                    <a:pt x="71" y="18"/>
                  </a:lnTo>
                  <a:lnTo>
                    <a:pt x="53" y="14"/>
                  </a:lnTo>
                  <a:lnTo>
                    <a:pt x="36" y="12"/>
                  </a:lnTo>
                  <a:lnTo>
                    <a:pt x="19" y="11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05"/>
            <p:cNvSpPr>
              <a:spLocks/>
            </p:cNvSpPr>
            <p:nvPr/>
          </p:nvSpPr>
          <p:spPr bwMode="auto">
            <a:xfrm>
              <a:off x="4792663" y="5676901"/>
              <a:ext cx="134938" cy="58738"/>
            </a:xfrm>
            <a:custGeom>
              <a:avLst/>
              <a:gdLst>
                <a:gd name="T0" fmla="*/ 81 w 85"/>
                <a:gd name="T1" fmla="*/ 0 h 37"/>
                <a:gd name="T2" fmla="*/ 83 w 85"/>
                <a:gd name="T3" fmla="*/ 2 h 37"/>
                <a:gd name="T4" fmla="*/ 84 w 85"/>
                <a:gd name="T5" fmla="*/ 3 h 37"/>
                <a:gd name="T6" fmla="*/ 85 w 85"/>
                <a:gd name="T7" fmla="*/ 4 h 37"/>
                <a:gd name="T8" fmla="*/ 84 w 85"/>
                <a:gd name="T9" fmla="*/ 7 h 37"/>
                <a:gd name="T10" fmla="*/ 83 w 85"/>
                <a:gd name="T11" fmla="*/ 8 h 37"/>
                <a:gd name="T12" fmla="*/ 69 w 85"/>
                <a:gd name="T13" fmla="*/ 13 h 37"/>
                <a:gd name="T14" fmla="*/ 50 w 85"/>
                <a:gd name="T15" fmla="*/ 18 h 37"/>
                <a:gd name="T16" fmla="*/ 37 w 85"/>
                <a:gd name="T17" fmla="*/ 22 h 37"/>
                <a:gd name="T18" fmla="*/ 25 w 85"/>
                <a:gd name="T19" fmla="*/ 26 h 37"/>
                <a:gd name="T20" fmla="*/ 14 w 85"/>
                <a:gd name="T21" fmla="*/ 30 h 37"/>
                <a:gd name="T22" fmla="*/ 8 w 85"/>
                <a:gd name="T23" fmla="*/ 35 h 37"/>
                <a:gd name="T24" fmla="*/ 7 w 85"/>
                <a:gd name="T25" fmla="*/ 36 h 37"/>
                <a:gd name="T26" fmla="*/ 4 w 85"/>
                <a:gd name="T27" fmla="*/ 37 h 37"/>
                <a:gd name="T28" fmla="*/ 3 w 85"/>
                <a:gd name="T29" fmla="*/ 37 h 37"/>
                <a:gd name="T30" fmla="*/ 1 w 85"/>
                <a:gd name="T31" fmla="*/ 36 h 37"/>
                <a:gd name="T32" fmla="*/ 0 w 85"/>
                <a:gd name="T33" fmla="*/ 35 h 37"/>
                <a:gd name="T34" fmla="*/ 0 w 85"/>
                <a:gd name="T35" fmla="*/ 32 h 37"/>
                <a:gd name="T36" fmla="*/ 4 w 85"/>
                <a:gd name="T37" fmla="*/ 26 h 37"/>
                <a:gd name="T38" fmla="*/ 14 w 85"/>
                <a:gd name="T39" fmla="*/ 21 h 37"/>
                <a:gd name="T40" fmla="*/ 29 w 85"/>
                <a:gd name="T41" fmla="*/ 17 h 37"/>
                <a:gd name="T42" fmla="*/ 47 w 85"/>
                <a:gd name="T43" fmla="*/ 11 h 37"/>
                <a:gd name="T44" fmla="*/ 66 w 85"/>
                <a:gd name="T45" fmla="*/ 6 h 37"/>
                <a:gd name="T46" fmla="*/ 78 w 85"/>
                <a:gd name="T47" fmla="*/ 2 h 37"/>
                <a:gd name="T48" fmla="*/ 81 w 85"/>
                <a:gd name="T4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5" h="37">
                  <a:moveTo>
                    <a:pt x="81" y="0"/>
                  </a:moveTo>
                  <a:lnTo>
                    <a:pt x="83" y="2"/>
                  </a:lnTo>
                  <a:lnTo>
                    <a:pt x="84" y="3"/>
                  </a:lnTo>
                  <a:lnTo>
                    <a:pt x="85" y="4"/>
                  </a:lnTo>
                  <a:lnTo>
                    <a:pt x="84" y="7"/>
                  </a:lnTo>
                  <a:lnTo>
                    <a:pt x="83" y="8"/>
                  </a:lnTo>
                  <a:lnTo>
                    <a:pt x="69" y="13"/>
                  </a:lnTo>
                  <a:lnTo>
                    <a:pt x="50" y="18"/>
                  </a:lnTo>
                  <a:lnTo>
                    <a:pt x="37" y="22"/>
                  </a:lnTo>
                  <a:lnTo>
                    <a:pt x="25" y="26"/>
                  </a:lnTo>
                  <a:lnTo>
                    <a:pt x="14" y="30"/>
                  </a:lnTo>
                  <a:lnTo>
                    <a:pt x="8" y="35"/>
                  </a:lnTo>
                  <a:lnTo>
                    <a:pt x="7" y="36"/>
                  </a:lnTo>
                  <a:lnTo>
                    <a:pt x="4" y="37"/>
                  </a:lnTo>
                  <a:lnTo>
                    <a:pt x="3" y="37"/>
                  </a:lnTo>
                  <a:lnTo>
                    <a:pt x="1" y="36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4" y="26"/>
                  </a:lnTo>
                  <a:lnTo>
                    <a:pt x="14" y="21"/>
                  </a:lnTo>
                  <a:lnTo>
                    <a:pt x="29" y="17"/>
                  </a:lnTo>
                  <a:lnTo>
                    <a:pt x="47" y="11"/>
                  </a:lnTo>
                  <a:lnTo>
                    <a:pt x="66" y="6"/>
                  </a:lnTo>
                  <a:lnTo>
                    <a:pt x="78" y="2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06"/>
            <p:cNvSpPr>
              <a:spLocks/>
            </p:cNvSpPr>
            <p:nvPr/>
          </p:nvSpPr>
          <p:spPr bwMode="auto">
            <a:xfrm>
              <a:off x="4768851" y="5583238"/>
              <a:ext cx="36513" cy="144463"/>
            </a:xfrm>
            <a:custGeom>
              <a:avLst/>
              <a:gdLst>
                <a:gd name="T0" fmla="*/ 18 w 23"/>
                <a:gd name="T1" fmla="*/ 0 h 91"/>
                <a:gd name="T2" fmla="*/ 20 w 23"/>
                <a:gd name="T3" fmla="*/ 0 h 91"/>
                <a:gd name="T4" fmla="*/ 22 w 23"/>
                <a:gd name="T5" fmla="*/ 1 h 91"/>
                <a:gd name="T6" fmla="*/ 23 w 23"/>
                <a:gd name="T7" fmla="*/ 3 h 91"/>
                <a:gd name="T8" fmla="*/ 23 w 23"/>
                <a:gd name="T9" fmla="*/ 5 h 91"/>
                <a:gd name="T10" fmla="*/ 18 w 23"/>
                <a:gd name="T11" fmla="*/ 18 h 91"/>
                <a:gd name="T12" fmla="*/ 14 w 23"/>
                <a:gd name="T13" fmla="*/ 33 h 91"/>
                <a:gd name="T14" fmla="*/ 11 w 23"/>
                <a:gd name="T15" fmla="*/ 49 h 91"/>
                <a:gd name="T16" fmla="*/ 8 w 23"/>
                <a:gd name="T17" fmla="*/ 65 h 91"/>
                <a:gd name="T18" fmla="*/ 7 w 23"/>
                <a:gd name="T19" fmla="*/ 77 h 91"/>
                <a:gd name="T20" fmla="*/ 9 w 23"/>
                <a:gd name="T21" fmla="*/ 85 h 91"/>
                <a:gd name="T22" fmla="*/ 9 w 23"/>
                <a:gd name="T23" fmla="*/ 87 h 91"/>
                <a:gd name="T24" fmla="*/ 9 w 23"/>
                <a:gd name="T25" fmla="*/ 89 h 91"/>
                <a:gd name="T26" fmla="*/ 8 w 23"/>
                <a:gd name="T27" fmla="*/ 91 h 91"/>
                <a:gd name="T28" fmla="*/ 5 w 23"/>
                <a:gd name="T29" fmla="*/ 91 h 91"/>
                <a:gd name="T30" fmla="*/ 4 w 23"/>
                <a:gd name="T31" fmla="*/ 91 h 91"/>
                <a:gd name="T32" fmla="*/ 1 w 23"/>
                <a:gd name="T33" fmla="*/ 89 h 91"/>
                <a:gd name="T34" fmla="*/ 0 w 23"/>
                <a:gd name="T35" fmla="*/ 80 h 91"/>
                <a:gd name="T36" fmla="*/ 0 w 23"/>
                <a:gd name="T37" fmla="*/ 66 h 91"/>
                <a:gd name="T38" fmla="*/ 1 w 23"/>
                <a:gd name="T39" fmla="*/ 51 h 91"/>
                <a:gd name="T40" fmla="*/ 5 w 23"/>
                <a:gd name="T41" fmla="*/ 36 h 91"/>
                <a:gd name="T42" fmla="*/ 9 w 23"/>
                <a:gd name="T43" fmla="*/ 22 h 91"/>
                <a:gd name="T44" fmla="*/ 12 w 23"/>
                <a:gd name="T45" fmla="*/ 10 h 91"/>
                <a:gd name="T46" fmla="*/ 15 w 23"/>
                <a:gd name="T47" fmla="*/ 3 h 91"/>
                <a:gd name="T48" fmla="*/ 16 w 23"/>
                <a:gd name="T49" fmla="*/ 1 h 91"/>
                <a:gd name="T50" fmla="*/ 18 w 23"/>
                <a:gd name="T5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3" h="91">
                  <a:moveTo>
                    <a:pt x="18" y="0"/>
                  </a:moveTo>
                  <a:lnTo>
                    <a:pt x="20" y="0"/>
                  </a:lnTo>
                  <a:lnTo>
                    <a:pt x="22" y="1"/>
                  </a:lnTo>
                  <a:lnTo>
                    <a:pt x="23" y="3"/>
                  </a:lnTo>
                  <a:lnTo>
                    <a:pt x="23" y="5"/>
                  </a:lnTo>
                  <a:lnTo>
                    <a:pt x="18" y="18"/>
                  </a:lnTo>
                  <a:lnTo>
                    <a:pt x="14" y="33"/>
                  </a:lnTo>
                  <a:lnTo>
                    <a:pt x="11" y="49"/>
                  </a:lnTo>
                  <a:lnTo>
                    <a:pt x="8" y="65"/>
                  </a:lnTo>
                  <a:lnTo>
                    <a:pt x="7" y="77"/>
                  </a:lnTo>
                  <a:lnTo>
                    <a:pt x="9" y="85"/>
                  </a:lnTo>
                  <a:lnTo>
                    <a:pt x="9" y="87"/>
                  </a:lnTo>
                  <a:lnTo>
                    <a:pt x="9" y="89"/>
                  </a:lnTo>
                  <a:lnTo>
                    <a:pt x="8" y="91"/>
                  </a:lnTo>
                  <a:lnTo>
                    <a:pt x="5" y="91"/>
                  </a:lnTo>
                  <a:lnTo>
                    <a:pt x="4" y="91"/>
                  </a:lnTo>
                  <a:lnTo>
                    <a:pt x="1" y="89"/>
                  </a:lnTo>
                  <a:lnTo>
                    <a:pt x="0" y="80"/>
                  </a:lnTo>
                  <a:lnTo>
                    <a:pt x="0" y="66"/>
                  </a:lnTo>
                  <a:lnTo>
                    <a:pt x="1" y="51"/>
                  </a:lnTo>
                  <a:lnTo>
                    <a:pt x="5" y="36"/>
                  </a:lnTo>
                  <a:lnTo>
                    <a:pt x="9" y="22"/>
                  </a:lnTo>
                  <a:lnTo>
                    <a:pt x="12" y="10"/>
                  </a:lnTo>
                  <a:lnTo>
                    <a:pt x="15" y="3"/>
                  </a:lnTo>
                  <a:lnTo>
                    <a:pt x="16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07"/>
            <p:cNvSpPr>
              <a:spLocks/>
            </p:cNvSpPr>
            <p:nvPr/>
          </p:nvSpPr>
          <p:spPr bwMode="auto">
            <a:xfrm>
              <a:off x="4341813" y="5091113"/>
              <a:ext cx="47625" cy="41275"/>
            </a:xfrm>
            <a:custGeom>
              <a:avLst/>
              <a:gdLst>
                <a:gd name="T0" fmla="*/ 4 w 30"/>
                <a:gd name="T1" fmla="*/ 0 h 26"/>
                <a:gd name="T2" fmla="*/ 7 w 30"/>
                <a:gd name="T3" fmla="*/ 1 h 26"/>
                <a:gd name="T4" fmla="*/ 8 w 30"/>
                <a:gd name="T5" fmla="*/ 3 h 26"/>
                <a:gd name="T6" fmla="*/ 8 w 30"/>
                <a:gd name="T7" fmla="*/ 4 h 26"/>
                <a:gd name="T8" fmla="*/ 10 w 30"/>
                <a:gd name="T9" fmla="*/ 8 h 26"/>
                <a:gd name="T10" fmla="*/ 10 w 30"/>
                <a:gd name="T11" fmla="*/ 12 h 26"/>
                <a:gd name="T12" fmla="*/ 13 w 30"/>
                <a:gd name="T13" fmla="*/ 15 h 26"/>
                <a:gd name="T14" fmla="*/ 15 w 30"/>
                <a:gd name="T15" fmla="*/ 18 h 26"/>
                <a:gd name="T16" fmla="*/ 18 w 30"/>
                <a:gd name="T17" fmla="*/ 18 h 26"/>
                <a:gd name="T18" fmla="*/ 21 w 30"/>
                <a:gd name="T19" fmla="*/ 16 h 26"/>
                <a:gd name="T20" fmla="*/ 24 w 30"/>
                <a:gd name="T21" fmla="*/ 15 h 26"/>
                <a:gd name="T22" fmla="*/ 26 w 30"/>
                <a:gd name="T23" fmla="*/ 14 h 26"/>
                <a:gd name="T24" fmla="*/ 28 w 30"/>
                <a:gd name="T25" fmla="*/ 14 h 26"/>
                <a:gd name="T26" fmla="*/ 29 w 30"/>
                <a:gd name="T27" fmla="*/ 15 h 26"/>
                <a:gd name="T28" fmla="*/ 30 w 30"/>
                <a:gd name="T29" fmla="*/ 16 h 26"/>
                <a:gd name="T30" fmla="*/ 30 w 30"/>
                <a:gd name="T31" fmla="*/ 18 h 26"/>
                <a:gd name="T32" fmla="*/ 29 w 30"/>
                <a:gd name="T33" fmla="*/ 21 h 26"/>
                <a:gd name="T34" fmla="*/ 25 w 30"/>
                <a:gd name="T35" fmla="*/ 23 h 26"/>
                <a:gd name="T36" fmla="*/ 21 w 30"/>
                <a:gd name="T37" fmla="*/ 25 h 26"/>
                <a:gd name="T38" fmla="*/ 17 w 30"/>
                <a:gd name="T39" fmla="*/ 26 h 26"/>
                <a:gd name="T40" fmla="*/ 14 w 30"/>
                <a:gd name="T41" fmla="*/ 25 h 26"/>
                <a:gd name="T42" fmla="*/ 11 w 30"/>
                <a:gd name="T43" fmla="*/ 25 h 26"/>
                <a:gd name="T44" fmla="*/ 7 w 30"/>
                <a:gd name="T45" fmla="*/ 22 h 26"/>
                <a:gd name="T46" fmla="*/ 4 w 30"/>
                <a:gd name="T47" fmla="*/ 19 h 26"/>
                <a:gd name="T48" fmla="*/ 3 w 30"/>
                <a:gd name="T49" fmla="*/ 15 h 26"/>
                <a:gd name="T50" fmla="*/ 2 w 30"/>
                <a:gd name="T51" fmla="*/ 10 h 26"/>
                <a:gd name="T52" fmla="*/ 0 w 30"/>
                <a:gd name="T53" fmla="*/ 4 h 26"/>
                <a:gd name="T54" fmla="*/ 2 w 30"/>
                <a:gd name="T55" fmla="*/ 3 h 26"/>
                <a:gd name="T56" fmla="*/ 3 w 30"/>
                <a:gd name="T57" fmla="*/ 1 h 26"/>
                <a:gd name="T58" fmla="*/ 4 w 30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" h="26">
                  <a:moveTo>
                    <a:pt x="4" y="0"/>
                  </a:moveTo>
                  <a:lnTo>
                    <a:pt x="7" y="1"/>
                  </a:lnTo>
                  <a:lnTo>
                    <a:pt x="8" y="3"/>
                  </a:lnTo>
                  <a:lnTo>
                    <a:pt x="8" y="4"/>
                  </a:lnTo>
                  <a:lnTo>
                    <a:pt x="10" y="8"/>
                  </a:lnTo>
                  <a:lnTo>
                    <a:pt x="10" y="12"/>
                  </a:lnTo>
                  <a:lnTo>
                    <a:pt x="13" y="15"/>
                  </a:lnTo>
                  <a:lnTo>
                    <a:pt x="15" y="18"/>
                  </a:lnTo>
                  <a:lnTo>
                    <a:pt x="18" y="18"/>
                  </a:lnTo>
                  <a:lnTo>
                    <a:pt x="21" y="16"/>
                  </a:lnTo>
                  <a:lnTo>
                    <a:pt x="24" y="15"/>
                  </a:lnTo>
                  <a:lnTo>
                    <a:pt x="26" y="14"/>
                  </a:lnTo>
                  <a:lnTo>
                    <a:pt x="28" y="14"/>
                  </a:lnTo>
                  <a:lnTo>
                    <a:pt x="29" y="15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29" y="21"/>
                  </a:lnTo>
                  <a:lnTo>
                    <a:pt x="25" y="23"/>
                  </a:lnTo>
                  <a:lnTo>
                    <a:pt x="21" y="25"/>
                  </a:lnTo>
                  <a:lnTo>
                    <a:pt x="17" y="26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7" y="22"/>
                  </a:lnTo>
                  <a:lnTo>
                    <a:pt x="4" y="19"/>
                  </a:lnTo>
                  <a:lnTo>
                    <a:pt x="3" y="15"/>
                  </a:lnTo>
                  <a:lnTo>
                    <a:pt x="2" y="10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08"/>
            <p:cNvSpPr>
              <a:spLocks/>
            </p:cNvSpPr>
            <p:nvPr/>
          </p:nvSpPr>
          <p:spPr bwMode="auto">
            <a:xfrm>
              <a:off x="4346576" y="5057776"/>
              <a:ext cx="17463" cy="22225"/>
            </a:xfrm>
            <a:custGeom>
              <a:avLst/>
              <a:gdLst>
                <a:gd name="T0" fmla="*/ 4 w 11"/>
                <a:gd name="T1" fmla="*/ 0 h 14"/>
                <a:gd name="T2" fmla="*/ 7 w 11"/>
                <a:gd name="T3" fmla="*/ 2 h 14"/>
                <a:gd name="T4" fmla="*/ 8 w 11"/>
                <a:gd name="T5" fmla="*/ 3 h 14"/>
                <a:gd name="T6" fmla="*/ 11 w 11"/>
                <a:gd name="T7" fmla="*/ 9 h 14"/>
                <a:gd name="T8" fmla="*/ 11 w 11"/>
                <a:gd name="T9" fmla="*/ 10 h 14"/>
                <a:gd name="T10" fmla="*/ 11 w 11"/>
                <a:gd name="T11" fmla="*/ 11 h 14"/>
                <a:gd name="T12" fmla="*/ 10 w 11"/>
                <a:gd name="T13" fmla="*/ 13 h 14"/>
                <a:gd name="T14" fmla="*/ 7 w 11"/>
                <a:gd name="T15" fmla="*/ 14 h 14"/>
                <a:gd name="T16" fmla="*/ 5 w 11"/>
                <a:gd name="T17" fmla="*/ 13 h 14"/>
                <a:gd name="T18" fmla="*/ 4 w 11"/>
                <a:gd name="T19" fmla="*/ 11 h 14"/>
                <a:gd name="T20" fmla="*/ 1 w 11"/>
                <a:gd name="T21" fmla="*/ 6 h 14"/>
                <a:gd name="T22" fmla="*/ 0 w 11"/>
                <a:gd name="T23" fmla="*/ 4 h 14"/>
                <a:gd name="T24" fmla="*/ 1 w 11"/>
                <a:gd name="T25" fmla="*/ 3 h 14"/>
                <a:gd name="T26" fmla="*/ 3 w 11"/>
                <a:gd name="T27" fmla="*/ 2 h 14"/>
                <a:gd name="T28" fmla="*/ 4 w 11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4">
                  <a:moveTo>
                    <a:pt x="4" y="0"/>
                  </a:moveTo>
                  <a:lnTo>
                    <a:pt x="7" y="2"/>
                  </a:lnTo>
                  <a:lnTo>
                    <a:pt x="8" y="3"/>
                  </a:lnTo>
                  <a:lnTo>
                    <a:pt x="11" y="9"/>
                  </a:lnTo>
                  <a:lnTo>
                    <a:pt x="11" y="10"/>
                  </a:lnTo>
                  <a:lnTo>
                    <a:pt x="11" y="11"/>
                  </a:lnTo>
                  <a:lnTo>
                    <a:pt x="10" y="13"/>
                  </a:lnTo>
                  <a:lnTo>
                    <a:pt x="7" y="14"/>
                  </a:lnTo>
                  <a:lnTo>
                    <a:pt x="5" y="13"/>
                  </a:lnTo>
                  <a:lnTo>
                    <a:pt x="4" y="11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09"/>
            <p:cNvSpPr>
              <a:spLocks/>
            </p:cNvSpPr>
            <p:nvPr/>
          </p:nvSpPr>
          <p:spPr bwMode="auto">
            <a:xfrm>
              <a:off x="4387851" y="5080001"/>
              <a:ext cx="20638" cy="19050"/>
            </a:xfrm>
            <a:custGeom>
              <a:avLst/>
              <a:gdLst>
                <a:gd name="T0" fmla="*/ 6 w 13"/>
                <a:gd name="T1" fmla="*/ 0 h 12"/>
                <a:gd name="T2" fmla="*/ 7 w 13"/>
                <a:gd name="T3" fmla="*/ 0 h 12"/>
                <a:gd name="T4" fmla="*/ 8 w 13"/>
                <a:gd name="T5" fmla="*/ 1 h 12"/>
                <a:gd name="T6" fmla="*/ 10 w 13"/>
                <a:gd name="T7" fmla="*/ 3 h 12"/>
                <a:gd name="T8" fmla="*/ 10 w 13"/>
                <a:gd name="T9" fmla="*/ 6 h 12"/>
                <a:gd name="T10" fmla="*/ 13 w 13"/>
                <a:gd name="T11" fmla="*/ 7 h 12"/>
                <a:gd name="T12" fmla="*/ 13 w 13"/>
                <a:gd name="T13" fmla="*/ 8 h 12"/>
                <a:gd name="T14" fmla="*/ 13 w 13"/>
                <a:gd name="T15" fmla="*/ 11 h 12"/>
                <a:gd name="T16" fmla="*/ 11 w 13"/>
                <a:gd name="T17" fmla="*/ 12 h 12"/>
                <a:gd name="T18" fmla="*/ 8 w 13"/>
                <a:gd name="T19" fmla="*/ 12 h 12"/>
                <a:gd name="T20" fmla="*/ 8 w 13"/>
                <a:gd name="T21" fmla="*/ 12 h 12"/>
                <a:gd name="T22" fmla="*/ 6 w 13"/>
                <a:gd name="T23" fmla="*/ 12 h 12"/>
                <a:gd name="T24" fmla="*/ 4 w 13"/>
                <a:gd name="T25" fmla="*/ 12 h 12"/>
                <a:gd name="T26" fmla="*/ 1 w 13"/>
                <a:gd name="T27" fmla="*/ 11 h 12"/>
                <a:gd name="T28" fmla="*/ 0 w 13"/>
                <a:gd name="T29" fmla="*/ 8 h 12"/>
                <a:gd name="T30" fmla="*/ 0 w 13"/>
                <a:gd name="T31" fmla="*/ 6 h 12"/>
                <a:gd name="T32" fmla="*/ 0 w 13"/>
                <a:gd name="T33" fmla="*/ 3 h 12"/>
                <a:gd name="T34" fmla="*/ 1 w 13"/>
                <a:gd name="T35" fmla="*/ 1 h 12"/>
                <a:gd name="T36" fmla="*/ 3 w 13"/>
                <a:gd name="T37" fmla="*/ 0 h 12"/>
                <a:gd name="T38" fmla="*/ 6 w 13"/>
                <a:gd name="T3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" h="12">
                  <a:moveTo>
                    <a:pt x="6" y="0"/>
                  </a:moveTo>
                  <a:lnTo>
                    <a:pt x="7" y="0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6"/>
                  </a:lnTo>
                  <a:lnTo>
                    <a:pt x="13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1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1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10"/>
            <p:cNvSpPr>
              <a:spLocks/>
            </p:cNvSpPr>
            <p:nvPr/>
          </p:nvSpPr>
          <p:spPr bwMode="auto">
            <a:xfrm>
              <a:off x="4143376" y="5103813"/>
              <a:ext cx="100013" cy="50800"/>
            </a:xfrm>
            <a:custGeom>
              <a:avLst/>
              <a:gdLst>
                <a:gd name="T0" fmla="*/ 58 w 63"/>
                <a:gd name="T1" fmla="*/ 0 h 32"/>
                <a:gd name="T2" fmla="*/ 60 w 63"/>
                <a:gd name="T3" fmla="*/ 0 h 32"/>
                <a:gd name="T4" fmla="*/ 62 w 63"/>
                <a:gd name="T5" fmla="*/ 2 h 32"/>
                <a:gd name="T6" fmla="*/ 63 w 63"/>
                <a:gd name="T7" fmla="*/ 4 h 32"/>
                <a:gd name="T8" fmla="*/ 62 w 63"/>
                <a:gd name="T9" fmla="*/ 6 h 32"/>
                <a:gd name="T10" fmla="*/ 60 w 63"/>
                <a:gd name="T11" fmla="*/ 7 h 32"/>
                <a:gd name="T12" fmla="*/ 34 w 63"/>
                <a:gd name="T13" fmla="*/ 22 h 32"/>
                <a:gd name="T14" fmla="*/ 5 w 63"/>
                <a:gd name="T15" fmla="*/ 32 h 32"/>
                <a:gd name="T16" fmla="*/ 4 w 63"/>
                <a:gd name="T17" fmla="*/ 32 h 32"/>
                <a:gd name="T18" fmla="*/ 3 w 63"/>
                <a:gd name="T19" fmla="*/ 32 h 32"/>
                <a:gd name="T20" fmla="*/ 1 w 63"/>
                <a:gd name="T21" fmla="*/ 31 h 32"/>
                <a:gd name="T22" fmla="*/ 0 w 63"/>
                <a:gd name="T23" fmla="*/ 29 h 32"/>
                <a:gd name="T24" fmla="*/ 0 w 63"/>
                <a:gd name="T25" fmla="*/ 26 h 32"/>
                <a:gd name="T26" fmla="*/ 1 w 63"/>
                <a:gd name="T27" fmla="*/ 25 h 32"/>
                <a:gd name="T28" fmla="*/ 3 w 63"/>
                <a:gd name="T29" fmla="*/ 24 h 32"/>
                <a:gd name="T30" fmla="*/ 30 w 63"/>
                <a:gd name="T31" fmla="*/ 15 h 32"/>
                <a:gd name="T32" fmla="*/ 56 w 63"/>
                <a:gd name="T33" fmla="*/ 2 h 32"/>
                <a:gd name="T34" fmla="*/ 58 w 63"/>
                <a:gd name="T3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32">
                  <a:moveTo>
                    <a:pt x="58" y="0"/>
                  </a:moveTo>
                  <a:lnTo>
                    <a:pt x="60" y="0"/>
                  </a:lnTo>
                  <a:lnTo>
                    <a:pt x="62" y="2"/>
                  </a:lnTo>
                  <a:lnTo>
                    <a:pt x="63" y="4"/>
                  </a:lnTo>
                  <a:lnTo>
                    <a:pt x="62" y="6"/>
                  </a:lnTo>
                  <a:lnTo>
                    <a:pt x="60" y="7"/>
                  </a:lnTo>
                  <a:lnTo>
                    <a:pt x="34" y="22"/>
                  </a:lnTo>
                  <a:lnTo>
                    <a:pt x="5" y="32"/>
                  </a:lnTo>
                  <a:lnTo>
                    <a:pt x="4" y="32"/>
                  </a:lnTo>
                  <a:lnTo>
                    <a:pt x="3" y="32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1" y="25"/>
                  </a:lnTo>
                  <a:lnTo>
                    <a:pt x="3" y="24"/>
                  </a:lnTo>
                  <a:lnTo>
                    <a:pt x="30" y="15"/>
                  </a:lnTo>
                  <a:lnTo>
                    <a:pt x="56" y="2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11"/>
            <p:cNvSpPr>
              <a:spLocks noEditPoints="1"/>
            </p:cNvSpPr>
            <p:nvPr/>
          </p:nvSpPr>
          <p:spPr bwMode="auto">
            <a:xfrm>
              <a:off x="3754438" y="4968876"/>
              <a:ext cx="1246188" cy="1055688"/>
            </a:xfrm>
            <a:custGeom>
              <a:avLst/>
              <a:gdLst>
                <a:gd name="T0" fmla="*/ 136 w 785"/>
                <a:gd name="T1" fmla="*/ 538 h 665"/>
                <a:gd name="T2" fmla="*/ 775 w 785"/>
                <a:gd name="T3" fmla="*/ 504 h 665"/>
                <a:gd name="T4" fmla="*/ 288 w 785"/>
                <a:gd name="T5" fmla="*/ 490 h 665"/>
                <a:gd name="T6" fmla="*/ 500 w 785"/>
                <a:gd name="T7" fmla="*/ 529 h 665"/>
                <a:gd name="T8" fmla="*/ 42 w 785"/>
                <a:gd name="T9" fmla="*/ 452 h 665"/>
                <a:gd name="T10" fmla="*/ 49 w 785"/>
                <a:gd name="T11" fmla="*/ 468 h 665"/>
                <a:gd name="T12" fmla="*/ 64 w 785"/>
                <a:gd name="T13" fmla="*/ 640 h 665"/>
                <a:gd name="T14" fmla="*/ 85 w 785"/>
                <a:gd name="T15" fmla="*/ 512 h 665"/>
                <a:gd name="T16" fmla="*/ 126 w 785"/>
                <a:gd name="T17" fmla="*/ 523 h 665"/>
                <a:gd name="T18" fmla="*/ 260 w 785"/>
                <a:gd name="T19" fmla="*/ 580 h 665"/>
                <a:gd name="T20" fmla="*/ 153 w 785"/>
                <a:gd name="T21" fmla="*/ 562 h 665"/>
                <a:gd name="T22" fmla="*/ 194 w 785"/>
                <a:gd name="T23" fmla="*/ 525 h 665"/>
                <a:gd name="T24" fmla="*/ 56 w 785"/>
                <a:gd name="T25" fmla="*/ 573 h 665"/>
                <a:gd name="T26" fmla="*/ 150 w 785"/>
                <a:gd name="T27" fmla="*/ 514 h 665"/>
                <a:gd name="T28" fmla="*/ 228 w 785"/>
                <a:gd name="T29" fmla="*/ 471 h 665"/>
                <a:gd name="T30" fmla="*/ 299 w 785"/>
                <a:gd name="T31" fmla="*/ 436 h 665"/>
                <a:gd name="T32" fmla="*/ 578 w 785"/>
                <a:gd name="T33" fmla="*/ 402 h 665"/>
                <a:gd name="T34" fmla="*/ 610 w 785"/>
                <a:gd name="T35" fmla="*/ 376 h 665"/>
                <a:gd name="T36" fmla="*/ 624 w 785"/>
                <a:gd name="T37" fmla="*/ 497 h 665"/>
                <a:gd name="T38" fmla="*/ 611 w 785"/>
                <a:gd name="T39" fmla="*/ 497 h 665"/>
                <a:gd name="T40" fmla="*/ 549 w 785"/>
                <a:gd name="T41" fmla="*/ 395 h 665"/>
                <a:gd name="T42" fmla="*/ 527 w 785"/>
                <a:gd name="T43" fmla="*/ 507 h 665"/>
                <a:gd name="T44" fmla="*/ 669 w 785"/>
                <a:gd name="T45" fmla="*/ 383 h 665"/>
                <a:gd name="T46" fmla="*/ 548 w 785"/>
                <a:gd name="T47" fmla="*/ 370 h 665"/>
                <a:gd name="T48" fmla="*/ 191 w 785"/>
                <a:gd name="T49" fmla="*/ 311 h 665"/>
                <a:gd name="T50" fmla="*/ 237 w 785"/>
                <a:gd name="T51" fmla="*/ 307 h 665"/>
                <a:gd name="T52" fmla="*/ 513 w 785"/>
                <a:gd name="T53" fmla="*/ 296 h 665"/>
                <a:gd name="T54" fmla="*/ 246 w 785"/>
                <a:gd name="T55" fmla="*/ 286 h 665"/>
                <a:gd name="T56" fmla="*/ 387 w 785"/>
                <a:gd name="T57" fmla="*/ 306 h 665"/>
                <a:gd name="T58" fmla="*/ 538 w 785"/>
                <a:gd name="T59" fmla="*/ 310 h 665"/>
                <a:gd name="T60" fmla="*/ 513 w 785"/>
                <a:gd name="T61" fmla="*/ 267 h 665"/>
                <a:gd name="T62" fmla="*/ 253 w 785"/>
                <a:gd name="T63" fmla="*/ 268 h 665"/>
                <a:gd name="T64" fmla="*/ 474 w 785"/>
                <a:gd name="T65" fmla="*/ 205 h 665"/>
                <a:gd name="T66" fmla="*/ 497 w 785"/>
                <a:gd name="T67" fmla="*/ 147 h 665"/>
                <a:gd name="T68" fmla="*/ 451 w 785"/>
                <a:gd name="T69" fmla="*/ 201 h 665"/>
                <a:gd name="T70" fmla="*/ 518 w 785"/>
                <a:gd name="T71" fmla="*/ 193 h 665"/>
                <a:gd name="T72" fmla="*/ 560 w 785"/>
                <a:gd name="T73" fmla="*/ 164 h 665"/>
                <a:gd name="T74" fmla="*/ 388 w 785"/>
                <a:gd name="T75" fmla="*/ 33 h 665"/>
                <a:gd name="T76" fmla="*/ 341 w 785"/>
                <a:gd name="T77" fmla="*/ 52 h 665"/>
                <a:gd name="T78" fmla="*/ 403 w 785"/>
                <a:gd name="T79" fmla="*/ 111 h 665"/>
                <a:gd name="T80" fmla="*/ 374 w 785"/>
                <a:gd name="T81" fmla="*/ 12 h 665"/>
                <a:gd name="T82" fmla="*/ 435 w 785"/>
                <a:gd name="T83" fmla="*/ 38 h 665"/>
                <a:gd name="T84" fmla="*/ 377 w 785"/>
                <a:gd name="T85" fmla="*/ 125 h 665"/>
                <a:gd name="T86" fmla="*/ 472 w 785"/>
                <a:gd name="T87" fmla="*/ 140 h 665"/>
                <a:gd name="T88" fmla="*/ 591 w 785"/>
                <a:gd name="T89" fmla="*/ 176 h 665"/>
                <a:gd name="T90" fmla="*/ 772 w 785"/>
                <a:gd name="T91" fmla="*/ 463 h 665"/>
                <a:gd name="T92" fmla="*/ 487 w 785"/>
                <a:gd name="T93" fmla="*/ 503 h 665"/>
                <a:gd name="T94" fmla="*/ 474 w 785"/>
                <a:gd name="T95" fmla="*/ 403 h 665"/>
                <a:gd name="T96" fmla="*/ 380 w 785"/>
                <a:gd name="T97" fmla="*/ 438 h 665"/>
                <a:gd name="T98" fmla="*/ 421 w 785"/>
                <a:gd name="T99" fmla="*/ 515 h 665"/>
                <a:gd name="T100" fmla="*/ 316 w 785"/>
                <a:gd name="T101" fmla="*/ 526 h 665"/>
                <a:gd name="T102" fmla="*/ 296 w 785"/>
                <a:gd name="T103" fmla="*/ 489 h 665"/>
                <a:gd name="T104" fmla="*/ 51 w 785"/>
                <a:gd name="T105" fmla="*/ 435 h 665"/>
                <a:gd name="T106" fmla="*/ 239 w 785"/>
                <a:gd name="T107" fmla="*/ 383 h 665"/>
                <a:gd name="T108" fmla="*/ 260 w 785"/>
                <a:gd name="T109" fmla="*/ 362 h 665"/>
                <a:gd name="T110" fmla="*/ 148 w 785"/>
                <a:gd name="T111" fmla="*/ 325 h 665"/>
                <a:gd name="T112" fmla="*/ 190 w 785"/>
                <a:gd name="T113" fmla="*/ 284 h 665"/>
                <a:gd name="T114" fmla="*/ 257 w 785"/>
                <a:gd name="T115" fmla="*/ 194 h 665"/>
                <a:gd name="T116" fmla="*/ 337 w 785"/>
                <a:gd name="T117" fmla="*/ 161 h 665"/>
                <a:gd name="T118" fmla="*/ 256 w 785"/>
                <a:gd name="T119" fmla="*/ 84 h 665"/>
                <a:gd name="T120" fmla="*/ 297 w 785"/>
                <a:gd name="T121" fmla="*/ 49 h 665"/>
                <a:gd name="T122" fmla="*/ 345 w 785"/>
                <a:gd name="T123" fmla="*/ 23 h 665"/>
                <a:gd name="T124" fmla="*/ 373 w 785"/>
                <a:gd name="T125" fmla="*/ 27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5" h="665">
                  <a:moveTo>
                    <a:pt x="153" y="532"/>
                  </a:moveTo>
                  <a:lnTo>
                    <a:pt x="146" y="536"/>
                  </a:lnTo>
                  <a:lnTo>
                    <a:pt x="144" y="536"/>
                  </a:lnTo>
                  <a:lnTo>
                    <a:pt x="144" y="537"/>
                  </a:lnTo>
                  <a:lnTo>
                    <a:pt x="144" y="538"/>
                  </a:lnTo>
                  <a:lnTo>
                    <a:pt x="146" y="541"/>
                  </a:lnTo>
                  <a:lnTo>
                    <a:pt x="148" y="540"/>
                  </a:lnTo>
                  <a:lnTo>
                    <a:pt x="151" y="538"/>
                  </a:lnTo>
                  <a:lnTo>
                    <a:pt x="150" y="537"/>
                  </a:lnTo>
                  <a:lnTo>
                    <a:pt x="150" y="536"/>
                  </a:lnTo>
                  <a:lnTo>
                    <a:pt x="151" y="534"/>
                  </a:lnTo>
                  <a:lnTo>
                    <a:pt x="153" y="533"/>
                  </a:lnTo>
                  <a:lnTo>
                    <a:pt x="153" y="532"/>
                  </a:lnTo>
                  <a:lnTo>
                    <a:pt x="153" y="532"/>
                  </a:lnTo>
                  <a:lnTo>
                    <a:pt x="153" y="532"/>
                  </a:lnTo>
                  <a:close/>
                  <a:moveTo>
                    <a:pt x="140" y="530"/>
                  </a:moveTo>
                  <a:lnTo>
                    <a:pt x="137" y="532"/>
                  </a:lnTo>
                  <a:lnTo>
                    <a:pt x="136" y="533"/>
                  </a:lnTo>
                  <a:lnTo>
                    <a:pt x="135" y="537"/>
                  </a:lnTo>
                  <a:lnTo>
                    <a:pt x="135" y="540"/>
                  </a:lnTo>
                  <a:lnTo>
                    <a:pt x="137" y="541"/>
                  </a:lnTo>
                  <a:lnTo>
                    <a:pt x="137" y="543"/>
                  </a:lnTo>
                  <a:lnTo>
                    <a:pt x="136" y="538"/>
                  </a:lnTo>
                  <a:lnTo>
                    <a:pt x="136" y="537"/>
                  </a:lnTo>
                  <a:lnTo>
                    <a:pt x="137" y="536"/>
                  </a:lnTo>
                  <a:lnTo>
                    <a:pt x="139" y="534"/>
                  </a:lnTo>
                  <a:lnTo>
                    <a:pt x="139" y="532"/>
                  </a:lnTo>
                  <a:lnTo>
                    <a:pt x="140" y="530"/>
                  </a:lnTo>
                  <a:close/>
                  <a:moveTo>
                    <a:pt x="175" y="516"/>
                  </a:moveTo>
                  <a:lnTo>
                    <a:pt x="159" y="526"/>
                  </a:lnTo>
                  <a:lnTo>
                    <a:pt x="161" y="527"/>
                  </a:lnTo>
                  <a:lnTo>
                    <a:pt x="175" y="516"/>
                  </a:lnTo>
                  <a:close/>
                  <a:moveTo>
                    <a:pt x="775" y="504"/>
                  </a:moveTo>
                  <a:lnTo>
                    <a:pt x="774" y="514"/>
                  </a:lnTo>
                  <a:lnTo>
                    <a:pt x="772" y="522"/>
                  </a:lnTo>
                  <a:lnTo>
                    <a:pt x="760" y="552"/>
                  </a:lnTo>
                  <a:lnTo>
                    <a:pt x="744" y="577"/>
                  </a:lnTo>
                  <a:lnTo>
                    <a:pt x="724" y="596"/>
                  </a:lnTo>
                  <a:lnTo>
                    <a:pt x="702" y="610"/>
                  </a:lnTo>
                  <a:lnTo>
                    <a:pt x="719" y="605"/>
                  </a:lnTo>
                  <a:lnTo>
                    <a:pt x="734" y="598"/>
                  </a:lnTo>
                  <a:lnTo>
                    <a:pt x="746" y="588"/>
                  </a:lnTo>
                  <a:lnTo>
                    <a:pt x="760" y="570"/>
                  </a:lnTo>
                  <a:lnTo>
                    <a:pt x="771" y="549"/>
                  </a:lnTo>
                  <a:lnTo>
                    <a:pt x="775" y="527"/>
                  </a:lnTo>
                  <a:lnTo>
                    <a:pt x="775" y="504"/>
                  </a:lnTo>
                  <a:close/>
                  <a:moveTo>
                    <a:pt x="637" y="493"/>
                  </a:moveTo>
                  <a:lnTo>
                    <a:pt x="636" y="496"/>
                  </a:lnTo>
                  <a:lnTo>
                    <a:pt x="633" y="496"/>
                  </a:lnTo>
                  <a:lnTo>
                    <a:pt x="633" y="496"/>
                  </a:lnTo>
                  <a:lnTo>
                    <a:pt x="632" y="496"/>
                  </a:lnTo>
                  <a:lnTo>
                    <a:pt x="632" y="497"/>
                  </a:lnTo>
                  <a:lnTo>
                    <a:pt x="632" y="498"/>
                  </a:lnTo>
                  <a:lnTo>
                    <a:pt x="632" y="500"/>
                  </a:lnTo>
                  <a:lnTo>
                    <a:pt x="632" y="501"/>
                  </a:lnTo>
                  <a:lnTo>
                    <a:pt x="632" y="504"/>
                  </a:lnTo>
                  <a:lnTo>
                    <a:pt x="633" y="505"/>
                  </a:lnTo>
                  <a:lnTo>
                    <a:pt x="635" y="505"/>
                  </a:lnTo>
                  <a:lnTo>
                    <a:pt x="637" y="505"/>
                  </a:lnTo>
                  <a:lnTo>
                    <a:pt x="640" y="504"/>
                  </a:lnTo>
                  <a:lnTo>
                    <a:pt x="642" y="501"/>
                  </a:lnTo>
                  <a:lnTo>
                    <a:pt x="642" y="500"/>
                  </a:lnTo>
                  <a:lnTo>
                    <a:pt x="640" y="497"/>
                  </a:lnTo>
                  <a:lnTo>
                    <a:pt x="639" y="494"/>
                  </a:lnTo>
                  <a:lnTo>
                    <a:pt x="637" y="493"/>
                  </a:lnTo>
                  <a:close/>
                  <a:moveTo>
                    <a:pt x="282" y="471"/>
                  </a:moveTo>
                  <a:lnTo>
                    <a:pt x="281" y="472"/>
                  </a:lnTo>
                  <a:lnTo>
                    <a:pt x="285" y="481"/>
                  </a:lnTo>
                  <a:lnTo>
                    <a:pt x="288" y="490"/>
                  </a:lnTo>
                  <a:lnTo>
                    <a:pt x="285" y="481"/>
                  </a:lnTo>
                  <a:lnTo>
                    <a:pt x="282" y="471"/>
                  </a:lnTo>
                  <a:close/>
                  <a:moveTo>
                    <a:pt x="264" y="459"/>
                  </a:moveTo>
                  <a:lnTo>
                    <a:pt x="223" y="485"/>
                  </a:lnTo>
                  <a:lnTo>
                    <a:pt x="213" y="493"/>
                  </a:lnTo>
                  <a:lnTo>
                    <a:pt x="205" y="500"/>
                  </a:lnTo>
                  <a:lnTo>
                    <a:pt x="215" y="500"/>
                  </a:lnTo>
                  <a:lnTo>
                    <a:pt x="226" y="500"/>
                  </a:lnTo>
                  <a:lnTo>
                    <a:pt x="227" y="501"/>
                  </a:lnTo>
                  <a:lnTo>
                    <a:pt x="228" y="503"/>
                  </a:lnTo>
                  <a:lnTo>
                    <a:pt x="235" y="498"/>
                  </a:lnTo>
                  <a:lnTo>
                    <a:pt x="253" y="485"/>
                  </a:lnTo>
                  <a:lnTo>
                    <a:pt x="271" y="470"/>
                  </a:lnTo>
                  <a:lnTo>
                    <a:pt x="264" y="459"/>
                  </a:lnTo>
                  <a:close/>
                  <a:moveTo>
                    <a:pt x="271" y="453"/>
                  </a:moveTo>
                  <a:lnTo>
                    <a:pt x="271" y="453"/>
                  </a:lnTo>
                  <a:lnTo>
                    <a:pt x="278" y="464"/>
                  </a:lnTo>
                  <a:lnTo>
                    <a:pt x="278" y="464"/>
                  </a:lnTo>
                  <a:lnTo>
                    <a:pt x="271" y="453"/>
                  </a:lnTo>
                  <a:close/>
                  <a:moveTo>
                    <a:pt x="505" y="450"/>
                  </a:moveTo>
                  <a:lnTo>
                    <a:pt x="500" y="476"/>
                  </a:lnTo>
                  <a:lnTo>
                    <a:pt x="498" y="504"/>
                  </a:lnTo>
                  <a:lnTo>
                    <a:pt x="500" y="529"/>
                  </a:lnTo>
                  <a:lnTo>
                    <a:pt x="505" y="548"/>
                  </a:lnTo>
                  <a:lnTo>
                    <a:pt x="519" y="576"/>
                  </a:lnTo>
                  <a:lnTo>
                    <a:pt x="534" y="595"/>
                  </a:lnTo>
                  <a:lnTo>
                    <a:pt x="553" y="609"/>
                  </a:lnTo>
                  <a:lnTo>
                    <a:pt x="574" y="616"/>
                  </a:lnTo>
                  <a:lnTo>
                    <a:pt x="602" y="618"/>
                  </a:lnTo>
                  <a:lnTo>
                    <a:pt x="611" y="618"/>
                  </a:lnTo>
                  <a:lnTo>
                    <a:pt x="622" y="618"/>
                  </a:lnTo>
                  <a:lnTo>
                    <a:pt x="611" y="617"/>
                  </a:lnTo>
                  <a:lnTo>
                    <a:pt x="589" y="611"/>
                  </a:lnTo>
                  <a:lnTo>
                    <a:pt x="573" y="609"/>
                  </a:lnTo>
                  <a:lnTo>
                    <a:pt x="558" y="605"/>
                  </a:lnTo>
                  <a:lnTo>
                    <a:pt x="544" y="598"/>
                  </a:lnTo>
                  <a:lnTo>
                    <a:pt x="533" y="588"/>
                  </a:lnTo>
                  <a:lnTo>
                    <a:pt x="524" y="574"/>
                  </a:lnTo>
                  <a:lnTo>
                    <a:pt x="519" y="555"/>
                  </a:lnTo>
                  <a:lnTo>
                    <a:pt x="518" y="527"/>
                  </a:lnTo>
                  <a:lnTo>
                    <a:pt x="520" y="498"/>
                  </a:lnTo>
                  <a:lnTo>
                    <a:pt x="511" y="481"/>
                  </a:lnTo>
                  <a:lnTo>
                    <a:pt x="505" y="464"/>
                  </a:lnTo>
                  <a:lnTo>
                    <a:pt x="505" y="450"/>
                  </a:lnTo>
                  <a:close/>
                  <a:moveTo>
                    <a:pt x="46" y="448"/>
                  </a:moveTo>
                  <a:lnTo>
                    <a:pt x="42" y="452"/>
                  </a:lnTo>
                  <a:lnTo>
                    <a:pt x="38" y="456"/>
                  </a:lnTo>
                  <a:lnTo>
                    <a:pt x="46" y="448"/>
                  </a:lnTo>
                  <a:close/>
                  <a:moveTo>
                    <a:pt x="257" y="438"/>
                  </a:moveTo>
                  <a:lnTo>
                    <a:pt x="264" y="446"/>
                  </a:lnTo>
                  <a:lnTo>
                    <a:pt x="264" y="445"/>
                  </a:lnTo>
                  <a:lnTo>
                    <a:pt x="257" y="438"/>
                  </a:lnTo>
                  <a:close/>
                  <a:moveTo>
                    <a:pt x="600" y="423"/>
                  </a:moveTo>
                  <a:lnTo>
                    <a:pt x="602" y="425"/>
                  </a:lnTo>
                  <a:lnTo>
                    <a:pt x="609" y="449"/>
                  </a:lnTo>
                  <a:lnTo>
                    <a:pt x="614" y="468"/>
                  </a:lnTo>
                  <a:lnTo>
                    <a:pt x="622" y="485"/>
                  </a:lnTo>
                  <a:lnTo>
                    <a:pt x="622" y="485"/>
                  </a:lnTo>
                  <a:lnTo>
                    <a:pt x="628" y="483"/>
                  </a:lnTo>
                  <a:lnTo>
                    <a:pt x="628" y="483"/>
                  </a:lnTo>
                  <a:lnTo>
                    <a:pt x="617" y="453"/>
                  </a:lnTo>
                  <a:lnTo>
                    <a:pt x="600" y="423"/>
                  </a:lnTo>
                  <a:close/>
                  <a:moveTo>
                    <a:pt x="155" y="416"/>
                  </a:moveTo>
                  <a:lnTo>
                    <a:pt x="128" y="419"/>
                  </a:lnTo>
                  <a:lnTo>
                    <a:pt x="100" y="423"/>
                  </a:lnTo>
                  <a:lnTo>
                    <a:pt x="81" y="435"/>
                  </a:lnTo>
                  <a:lnTo>
                    <a:pt x="64" y="450"/>
                  </a:lnTo>
                  <a:lnTo>
                    <a:pt x="51" y="467"/>
                  </a:lnTo>
                  <a:lnTo>
                    <a:pt x="49" y="468"/>
                  </a:lnTo>
                  <a:lnTo>
                    <a:pt x="46" y="470"/>
                  </a:lnTo>
                  <a:lnTo>
                    <a:pt x="45" y="468"/>
                  </a:lnTo>
                  <a:lnTo>
                    <a:pt x="44" y="467"/>
                  </a:lnTo>
                  <a:lnTo>
                    <a:pt x="42" y="465"/>
                  </a:lnTo>
                  <a:lnTo>
                    <a:pt x="44" y="463"/>
                  </a:lnTo>
                  <a:lnTo>
                    <a:pt x="48" y="457"/>
                  </a:lnTo>
                  <a:lnTo>
                    <a:pt x="27" y="479"/>
                  </a:lnTo>
                  <a:lnTo>
                    <a:pt x="27" y="486"/>
                  </a:lnTo>
                  <a:lnTo>
                    <a:pt x="29" y="493"/>
                  </a:lnTo>
                  <a:lnTo>
                    <a:pt x="29" y="494"/>
                  </a:lnTo>
                  <a:lnTo>
                    <a:pt x="29" y="497"/>
                  </a:lnTo>
                  <a:lnTo>
                    <a:pt x="26" y="497"/>
                  </a:lnTo>
                  <a:lnTo>
                    <a:pt x="24" y="497"/>
                  </a:lnTo>
                  <a:lnTo>
                    <a:pt x="22" y="497"/>
                  </a:lnTo>
                  <a:lnTo>
                    <a:pt x="22" y="494"/>
                  </a:lnTo>
                  <a:lnTo>
                    <a:pt x="20" y="490"/>
                  </a:lnTo>
                  <a:lnTo>
                    <a:pt x="9" y="516"/>
                  </a:lnTo>
                  <a:lnTo>
                    <a:pt x="8" y="543"/>
                  </a:lnTo>
                  <a:lnTo>
                    <a:pt x="15" y="570"/>
                  </a:lnTo>
                  <a:lnTo>
                    <a:pt x="24" y="589"/>
                  </a:lnTo>
                  <a:lnTo>
                    <a:pt x="34" y="607"/>
                  </a:lnTo>
                  <a:lnTo>
                    <a:pt x="48" y="625"/>
                  </a:lnTo>
                  <a:lnTo>
                    <a:pt x="64" y="640"/>
                  </a:lnTo>
                  <a:lnTo>
                    <a:pt x="84" y="651"/>
                  </a:lnTo>
                  <a:lnTo>
                    <a:pt x="107" y="658"/>
                  </a:lnTo>
                  <a:lnTo>
                    <a:pt x="113" y="658"/>
                  </a:lnTo>
                  <a:lnTo>
                    <a:pt x="91" y="649"/>
                  </a:lnTo>
                  <a:lnTo>
                    <a:pt x="68" y="635"/>
                  </a:lnTo>
                  <a:lnTo>
                    <a:pt x="52" y="620"/>
                  </a:lnTo>
                  <a:lnTo>
                    <a:pt x="37" y="599"/>
                  </a:lnTo>
                  <a:lnTo>
                    <a:pt x="26" y="577"/>
                  </a:lnTo>
                  <a:lnTo>
                    <a:pt x="19" y="555"/>
                  </a:lnTo>
                  <a:lnTo>
                    <a:pt x="18" y="532"/>
                  </a:lnTo>
                  <a:lnTo>
                    <a:pt x="23" y="514"/>
                  </a:lnTo>
                  <a:lnTo>
                    <a:pt x="34" y="498"/>
                  </a:lnTo>
                  <a:lnTo>
                    <a:pt x="51" y="487"/>
                  </a:lnTo>
                  <a:lnTo>
                    <a:pt x="52" y="487"/>
                  </a:lnTo>
                  <a:lnTo>
                    <a:pt x="55" y="487"/>
                  </a:lnTo>
                  <a:lnTo>
                    <a:pt x="56" y="489"/>
                  </a:lnTo>
                  <a:lnTo>
                    <a:pt x="56" y="492"/>
                  </a:lnTo>
                  <a:lnTo>
                    <a:pt x="56" y="493"/>
                  </a:lnTo>
                  <a:lnTo>
                    <a:pt x="55" y="494"/>
                  </a:lnTo>
                  <a:lnTo>
                    <a:pt x="45" y="500"/>
                  </a:lnTo>
                  <a:lnTo>
                    <a:pt x="38" y="505"/>
                  </a:lnTo>
                  <a:lnTo>
                    <a:pt x="60" y="511"/>
                  </a:lnTo>
                  <a:lnTo>
                    <a:pt x="85" y="512"/>
                  </a:lnTo>
                  <a:lnTo>
                    <a:pt x="115" y="514"/>
                  </a:lnTo>
                  <a:lnTo>
                    <a:pt x="103" y="489"/>
                  </a:lnTo>
                  <a:lnTo>
                    <a:pt x="95" y="463"/>
                  </a:lnTo>
                  <a:lnTo>
                    <a:pt x="95" y="461"/>
                  </a:lnTo>
                  <a:lnTo>
                    <a:pt x="96" y="460"/>
                  </a:lnTo>
                  <a:lnTo>
                    <a:pt x="99" y="459"/>
                  </a:lnTo>
                  <a:lnTo>
                    <a:pt x="100" y="459"/>
                  </a:lnTo>
                  <a:lnTo>
                    <a:pt x="102" y="460"/>
                  </a:lnTo>
                  <a:lnTo>
                    <a:pt x="103" y="461"/>
                  </a:lnTo>
                  <a:lnTo>
                    <a:pt x="108" y="482"/>
                  </a:lnTo>
                  <a:lnTo>
                    <a:pt x="117" y="501"/>
                  </a:lnTo>
                  <a:lnTo>
                    <a:pt x="126" y="518"/>
                  </a:lnTo>
                  <a:lnTo>
                    <a:pt x="128" y="518"/>
                  </a:lnTo>
                  <a:lnTo>
                    <a:pt x="128" y="518"/>
                  </a:lnTo>
                  <a:lnTo>
                    <a:pt x="128" y="519"/>
                  </a:lnTo>
                  <a:lnTo>
                    <a:pt x="128" y="519"/>
                  </a:lnTo>
                  <a:lnTo>
                    <a:pt x="128" y="521"/>
                  </a:lnTo>
                  <a:lnTo>
                    <a:pt x="128" y="521"/>
                  </a:lnTo>
                  <a:lnTo>
                    <a:pt x="128" y="521"/>
                  </a:lnTo>
                  <a:lnTo>
                    <a:pt x="128" y="522"/>
                  </a:lnTo>
                  <a:lnTo>
                    <a:pt x="126" y="523"/>
                  </a:lnTo>
                  <a:lnTo>
                    <a:pt x="126" y="523"/>
                  </a:lnTo>
                  <a:lnTo>
                    <a:pt x="126" y="523"/>
                  </a:lnTo>
                  <a:lnTo>
                    <a:pt x="125" y="523"/>
                  </a:lnTo>
                  <a:lnTo>
                    <a:pt x="124" y="523"/>
                  </a:lnTo>
                  <a:lnTo>
                    <a:pt x="122" y="523"/>
                  </a:lnTo>
                  <a:lnTo>
                    <a:pt x="104" y="521"/>
                  </a:lnTo>
                  <a:lnTo>
                    <a:pt x="85" y="521"/>
                  </a:lnTo>
                  <a:lnTo>
                    <a:pt x="59" y="519"/>
                  </a:lnTo>
                  <a:lnTo>
                    <a:pt x="34" y="514"/>
                  </a:lnTo>
                  <a:lnTo>
                    <a:pt x="33" y="512"/>
                  </a:lnTo>
                  <a:lnTo>
                    <a:pt x="30" y="518"/>
                  </a:lnTo>
                  <a:lnTo>
                    <a:pt x="27" y="525"/>
                  </a:lnTo>
                  <a:lnTo>
                    <a:pt x="26" y="533"/>
                  </a:lnTo>
                  <a:lnTo>
                    <a:pt x="27" y="554"/>
                  </a:lnTo>
                  <a:lnTo>
                    <a:pt x="34" y="576"/>
                  </a:lnTo>
                  <a:lnTo>
                    <a:pt x="45" y="596"/>
                  </a:lnTo>
                  <a:lnTo>
                    <a:pt x="59" y="614"/>
                  </a:lnTo>
                  <a:lnTo>
                    <a:pt x="74" y="629"/>
                  </a:lnTo>
                  <a:lnTo>
                    <a:pt x="102" y="644"/>
                  </a:lnTo>
                  <a:lnTo>
                    <a:pt x="129" y="653"/>
                  </a:lnTo>
                  <a:lnTo>
                    <a:pt x="157" y="653"/>
                  </a:lnTo>
                  <a:lnTo>
                    <a:pt x="186" y="644"/>
                  </a:lnTo>
                  <a:lnTo>
                    <a:pt x="213" y="629"/>
                  </a:lnTo>
                  <a:lnTo>
                    <a:pt x="239" y="606"/>
                  </a:lnTo>
                  <a:lnTo>
                    <a:pt x="260" y="580"/>
                  </a:lnTo>
                  <a:lnTo>
                    <a:pt x="274" y="554"/>
                  </a:lnTo>
                  <a:lnTo>
                    <a:pt x="281" y="527"/>
                  </a:lnTo>
                  <a:lnTo>
                    <a:pt x="281" y="501"/>
                  </a:lnTo>
                  <a:lnTo>
                    <a:pt x="275" y="478"/>
                  </a:lnTo>
                  <a:lnTo>
                    <a:pt x="259" y="492"/>
                  </a:lnTo>
                  <a:lnTo>
                    <a:pt x="241" y="504"/>
                  </a:lnTo>
                  <a:lnTo>
                    <a:pt x="199" y="532"/>
                  </a:lnTo>
                  <a:lnTo>
                    <a:pt x="176" y="545"/>
                  </a:lnTo>
                  <a:lnTo>
                    <a:pt x="192" y="549"/>
                  </a:lnTo>
                  <a:lnTo>
                    <a:pt x="213" y="552"/>
                  </a:lnTo>
                  <a:lnTo>
                    <a:pt x="239" y="552"/>
                  </a:lnTo>
                  <a:lnTo>
                    <a:pt x="241" y="552"/>
                  </a:lnTo>
                  <a:lnTo>
                    <a:pt x="242" y="554"/>
                  </a:lnTo>
                  <a:lnTo>
                    <a:pt x="243" y="555"/>
                  </a:lnTo>
                  <a:lnTo>
                    <a:pt x="242" y="558"/>
                  </a:lnTo>
                  <a:lnTo>
                    <a:pt x="241" y="559"/>
                  </a:lnTo>
                  <a:lnTo>
                    <a:pt x="239" y="559"/>
                  </a:lnTo>
                  <a:lnTo>
                    <a:pt x="226" y="560"/>
                  </a:lnTo>
                  <a:lnTo>
                    <a:pt x="202" y="559"/>
                  </a:lnTo>
                  <a:lnTo>
                    <a:pt x="184" y="556"/>
                  </a:lnTo>
                  <a:lnTo>
                    <a:pt x="169" y="552"/>
                  </a:lnTo>
                  <a:lnTo>
                    <a:pt x="168" y="551"/>
                  </a:lnTo>
                  <a:lnTo>
                    <a:pt x="153" y="562"/>
                  </a:lnTo>
                  <a:lnTo>
                    <a:pt x="158" y="577"/>
                  </a:lnTo>
                  <a:lnTo>
                    <a:pt x="166" y="592"/>
                  </a:lnTo>
                  <a:lnTo>
                    <a:pt x="179" y="605"/>
                  </a:lnTo>
                  <a:lnTo>
                    <a:pt x="180" y="607"/>
                  </a:lnTo>
                  <a:lnTo>
                    <a:pt x="180" y="609"/>
                  </a:lnTo>
                  <a:lnTo>
                    <a:pt x="179" y="610"/>
                  </a:lnTo>
                  <a:lnTo>
                    <a:pt x="177" y="611"/>
                  </a:lnTo>
                  <a:lnTo>
                    <a:pt x="176" y="611"/>
                  </a:lnTo>
                  <a:lnTo>
                    <a:pt x="175" y="611"/>
                  </a:lnTo>
                  <a:lnTo>
                    <a:pt x="173" y="611"/>
                  </a:lnTo>
                  <a:lnTo>
                    <a:pt x="161" y="598"/>
                  </a:lnTo>
                  <a:lnTo>
                    <a:pt x="151" y="581"/>
                  </a:lnTo>
                  <a:lnTo>
                    <a:pt x="144" y="565"/>
                  </a:lnTo>
                  <a:lnTo>
                    <a:pt x="143" y="563"/>
                  </a:lnTo>
                  <a:lnTo>
                    <a:pt x="142" y="562"/>
                  </a:lnTo>
                  <a:lnTo>
                    <a:pt x="143" y="559"/>
                  </a:lnTo>
                  <a:lnTo>
                    <a:pt x="142" y="558"/>
                  </a:lnTo>
                  <a:lnTo>
                    <a:pt x="142" y="555"/>
                  </a:lnTo>
                  <a:lnTo>
                    <a:pt x="143" y="554"/>
                  </a:lnTo>
                  <a:lnTo>
                    <a:pt x="144" y="552"/>
                  </a:lnTo>
                  <a:lnTo>
                    <a:pt x="147" y="552"/>
                  </a:lnTo>
                  <a:lnTo>
                    <a:pt x="150" y="554"/>
                  </a:lnTo>
                  <a:lnTo>
                    <a:pt x="194" y="525"/>
                  </a:lnTo>
                  <a:lnTo>
                    <a:pt x="221" y="508"/>
                  </a:lnTo>
                  <a:lnTo>
                    <a:pt x="208" y="508"/>
                  </a:lnTo>
                  <a:lnTo>
                    <a:pt x="194" y="509"/>
                  </a:lnTo>
                  <a:lnTo>
                    <a:pt x="179" y="523"/>
                  </a:lnTo>
                  <a:lnTo>
                    <a:pt x="162" y="536"/>
                  </a:lnTo>
                  <a:lnTo>
                    <a:pt x="161" y="541"/>
                  </a:lnTo>
                  <a:lnTo>
                    <a:pt x="158" y="545"/>
                  </a:lnTo>
                  <a:lnTo>
                    <a:pt x="154" y="548"/>
                  </a:lnTo>
                  <a:lnTo>
                    <a:pt x="148" y="549"/>
                  </a:lnTo>
                  <a:lnTo>
                    <a:pt x="148" y="549"/>
                  </a:lnTo>
                  <a:lnTo>
                    <a:pt x="146" y="549"/>
                  </a:lnTo>
                  <a:lnTo>
                    <a:pt x="143" y="551"/>
                  </a:lnTo>
                  <a:lnTo>
                    <a:pt x="140" y="551"/>
                  </a:lnTo>
                  <a:lnTo>
                    <a:pt x="136" y="549"/>
                  </a:lnTo>
                  <a:lnTo>
                    <a:pt x="133" y="549"/>
                  </a:lnTo>
                  <a:lnTo>
                    <a:pt x="132" y="548"/>
                  </a:lnTo>
                  <a:lnTo>
                    <a:pt x="129" y="544"/>
                  </a:lnTo>
                  <a:lnTo>
                    <a:pt x="128" y="541"/>
                  </a:lnTo>
                  <a:lnTo>
                    <a:pt x="117" y="545"/>
                  </a:lnTo>
                  <a:lnTo>
                    <a:pt x="107" y="552"/>
                  </a:lnTo>
                  <a:lnTo>
                    <a:pt x="91" y="562"/>
                  </a:lnTo>
                  <a:lnTo>
                    <a:pt x="73" y="570"/>
                  </a:lnTo>
                  <a:lnTo>
                    <a:pt x="56" y="573"/>
                  </a:lnTo>
                  <a:lnTo>
                    <a:pt x="55" y="573"/>
                  </a:lnTo>
                  <a:lnTo>
                    <a:pt x="53" y="573"/>
                  </a:lnTo>
                  <a:lnTo>
                    <a:pt x="52" y="571"/>
                  </a:lnTo>
                  <a:lnTo>
                    <a:pt x="51" y="569"/>
                  </a:lnTo>
                  <a:lnTo>
                    <a:pt x="52" y="567"/>
                  </a:lnTo>
                  <a:lnTo>
                    <a:pt x="53" y="566"/>
                  </a:lnTo>
                  <a:lnTo>
                    <a:pt x="55" y="566"/>
                  </a:lnTo>
                  <a:lnTo>
                    <a:pt x="71" y="562"/>
                  </a:lnTo>
                  <a:lnTo>
                    <a:pt x="86" y="555"/>
                  </a:lnTo>
                  <a:lnTo>
                    <a:pt x="103" y="545"/>
                  </a:lnTo>
                  <a:lnTo>
                    <a:pt x="128" y="532"/>
                  </a:lnTo>
                  <a:lnTo>
                    <a:pt x="128" y="532"/>
                  </a:lnTo>
                  <a:lnTo>
                    <a:pt x="128" y="530"/>
                  </a:lnTo>
                  <a:lnTo>
                    <a:pt x="132" y="526"/>
                  </a:lnTo>
                  <a:lnTo>
                    <a:pt x="136" y="523"/>
                  </a:lnTo>
                  <a:lnTo>
                    <a:pt x="142" y="522"/>
                  </a:lnTo>
                  <a:lnTo>
                    <a:pt x="147" y="522"/>
                  </a:lnTo>
                  <a:lnTo>
                    <a:pt x="147" y="522"/>
                  </a:lnTo>
                  <a:lnTo>
                    <a:pt x="147" y="519"/>
                  </a:lnTo>
                  <a:lnTo>
                    <a:pt x="147" y="518"/>
                  </a:lnTo>
                  <a:lnTo>
                    <a:pt x="150" y="516"/>
                  </a:lnTo>
                  <a:lnTo>
                    <a:pt x="151" y="515"/>
                  </a:lnTo>
                  <a:lnTo>
                    <a:pt x="150" y="514"/>
                  </a:lnTo>
                  <a:lnTo>
                    <a:pt x="147" y="500"/>
                  </a:lnTo>
                  <a:lnTo>
                    <a:pt x="147" y="482"/>
                  </a:lnTo>
                  <a:lnTo>
                    <a:pt x="150" y="463"/>
                  </a:lnTo>
                  <a:lnTo>
                    <a:pt x="155" y="443"/>
                  </a:lnTo>
                  <a:lnTo>
                    <a:pt x="161" y="424"/>
                  </a:lnTo>
                  <a:lnTo>
                    <a:pt x="162" y="423"/>
                  </a:lnTo>
                  <a:lnTo>
                    <a:pt x="164" y="421"/>
                  </a:lnTo>
                  <a:lnTo>
                    <a:pt x="166" y="421"/>
                  </a:lnTo>
                  <a:lnTo>
                    <a:pt x="168" y="423"/>
                  </a:lnTo>
                  <a:lnTo>
                    <a:pt x="169" y="425"/>
                  </a:lnTo>
                  <a:lnTo>
                    <a:pt x="169" y="427"/>
                  </a:lnTo>
                  <a:lnTo>
                    <a:pt x="165" y="438"/>
                  </a:lnTo>
                  <a:lnTo>
                    <a:pt x="161" y="452"/>
                  </a:lnTo>
                  <a:lnTo>
                    <a:pt x="157" y="467"/>
                  </a:lnTo>
                  <a:lnTo>
                    <a:pt x="155" y="483"/>
                  </a:lnTo>
                  <a:lnTo>
                    <a:pt x="154" y="498"/>
                  </a:lnTo>
                  <a:lnTo>
                    <a:pt x="158" y="509"/>
                  </a:lnTo>
                  <a:lnTo>
                    <a:pt x="158" y="512"/>
                  </a:lnTo>
                  <a:lnTo>
                    <a:pt x="166" y="508"/>
                  </a:lnTo>
                  <a:lnTo>
                    <a:pt x="176" y="505"/>
                  </a:lnTo>
                  <a:lnTo>
                    <a:pt x="212" y="483"/>
                  </a:lnTo>
                  <a:lnTo>
                    <a:pt x="217" y="479"/>
                  </a:lnTo>
                  <a:lnTo>
                    <a:pt x="228" y="471"/>
                  </a:lnTo>
                  <a:lnTo>
                    <a:pt x="257" y="450"/>
                  </a:lnTo>
                  <a:lnTo>
                    <a:pt x="250" y="442"/>
                  </a:lnTo>
                  <a:lnTo>
                    <a:pt x="241" y="434"/>
                  </a:lnTo>
                  <a:lnTo>
                    <a:pt x="226" y="424"/>
                  </a:lnTo>
                  <a:lnTo>
                    <a:pt x="205" y="419"/>
                  </a:lnTo>
                  <a:lnTo>
                    <a:pt x="181" y="416"/>
                  </a:lnTo>
                  <a:lnTo>
                    <a:pt x="155" y="416"/>
                  </a:lnTo>
                  <a:close/>
                  <a:moveTo>
                    <a:pt x="179" y="406"/>
                  </a:moveTo>
                  <a:lnTo>
                    <a:pt x="180" y="406"/>
                  </a:lnTo>
                  <a:lnTo>
                    <a:pt x="181" y="408"/>
                  </a:lnTo>
                  <a:lnTo>
                    <a:pt x="201" y="410"/>
                  </a:lnTo>
                  <a:lnTo>
                    <a:pt x="217" y="413"/>
                  </a:lnTo>
                  <a:lnTo>
                    <a:pt x="199" y="409"/>
                  </a:lnTo>
                  <a:lnTo>
                    <a:pt x="179" y="406"/>
                  </a:lnTo>
                  <a:close/>
                  <a:moveTo>
                    <a:pt x="334" y="397"/>
                  </a:moveTo>
                  <a:lnTo>
                    <a:pt x="323" y="406"/>
                  </a:lnTo>
                  <a:lnTo>
                    <a:pt x="326" y="403"/>
                  </a:lnTo>
                  <a:lnTo>
                    <a:pt x="334" y="397"/>
                  </a:lnTo>
                  <a:close/>
                  <a:moveTo>
                    <a:pt x="350" y="395"/>
                  </a:moveTo>
                  <a:lnTo>
                    <a:pt x="332" y="409"/>
                  </a:lnTo>
                  <a:lnTo>
                    <a:pt x="300" y="434"/>
                  </a:lnTo>
                  <a:lnTo>
                    <a:pt x="300" y="435"/>
                  </a:lnTo>
                  <a:lnTo>
                    <a:pt x="299" y="436"/>
                  </a:lnTo>
                  <a:lnTo>
                    <a:pt x="297" y="439"/>
                  </a:lnTo>
                  <a:lnTo>
                    <a:pt x="296" y="439"/>
                  </a:lnTo>
                  <a:lnTo>
                    <a:pt x="293" y="438"/>
                  </a:lnTo>
                  <a:lnTo>
                    <a:pt x="278" y="449"/>
                  </a:lnTo>
                  <a:lnTo>
                    <a:pt x="283" y="459"/>
                  </a:lnTo>
                  <a:lnTo>
                    <a:pt x="294" y="448"/>
                  </a:lnTo>
                  <a:lnTo>
                    <a:pt x="319" y="425"/>
                  </a:lnTo>
                  <a:lnTo>
                    <a:pt x="348" y="402"/>
                  </a:lnTo>
                  <a:lnTo>
                    <a:pt x="350" y="395"/>
                  </a:lnTo>
                  <a:close/>
                  <a:moveTo>
                    <a:pt x="560" y="388"/>
                  </a:moveTo>
                  <a:lnTo>
                    <a:pt x="556" y="391"/>
                  </a:lnTo>
                  <a:lnTo>
                    <a:pt x="558" y="395"/>
                  </a:lnTo>
                  <a:lnTo>
                    <a:pt x="567" y="416"/>
                  </a:lnTo>
                  <a:lnTo>
                    <a:pt x="578" y="436"/>
                  </a:lnTo>
                  <a:lnTo>
                    <a:pt x="585" y="446"/>
                  </a:lnTo>
                  <a:lnTo>
                    <a:pt x="593" y="456"/>
                  </a:lnTo>
                  <a:lnTo>
                    <a:pt x="597" y="460"/>
                  </a:lnTo>
                  <a:lnTo>
                    <a:pt x="581" y="424"/>
                  </a:lnTo>
                  <a:lnTo>
                    <a:pt x="571" y="406"/>
                  </a:lnTo>
                  <a:lnTo>
                    <a:pt x="560" y="388"/>
                  </a:lnTo>
                  <a:close/>
                  <a:moveTo>
                    <a:pt x="573" y="383"/>
                  </a:moveTo>
                  <a:lnTo>
                    <a:pt x="567" y="386"/>
                  </a:lnTo>
                  <a:lnTo>
                    <a:pt x="578" y="402"/>
                  </a:lnTo>
                  <a:lnTo>
                    <a:pt x="588" y="421"/>
                  </a:lnTo>
                  <a:lnTo>
                    <a:pt x="600" y="448"/>
                  </a:lnTo>
                  <a:lnTo>
                    <a:pt x="597" y="438"/>
                  </a:lnTo>
                  <a:lnTo>
                    <a:pt x="595" y="428"/>
                  </a:lnTo>
                  <a:lnTo>
                    <a:pt x="574" y="383"/>
                  </a:lnTo>
                  <a:lnTo>
                    <a:pt x="573" y="383"/>
                  </a:lnTo>
                  <a:close/>
                  <a:moveTo>
                    <a:pt x="542" y="381"/>
                  </a:moveTo>
                  <a:lnTo>
                    <a:pt x="541" y="383"/>
                  </a:lnTo>
                  <a:lnTo>
                    <a:pt x="534" y="390"/>
                  </a:lnTo>
                  <a:lnTo>
                    <a:pt x="527" y="395"/>
                  </a:lnTo>
                  <a:lnTo>
                    <a:pt x="529" y="395"/>
                  </a:lnTo>
                  <a:lnTo>
                    <a:pt x="531" y="395"/>
                  </a:lnTo>
                  <a:lnTo>
                    <a:pt x="533" y="397"/>
                  </a:lnTo>
                  <a:lnTo>
                    <a:pt x="533" y="397"/>
                  </a:lnTo>
                  <a:lnTo>
                    <a:pt x="538" y="392"/>
                  </a:lnTo>
                  <a:lnTo>
                    <a:pt x="545" y="387"/>
                  </a:lnTo>
                  <a:lnTo>
                    <a:pt x="542" y="381"/>
                  </a:lnTo>
                  <a:close/>
                  <a:moveTo>
                    <a:pt x="552" y="377"/>
                  </a:moveTo>
                  <a:lnTo>
                    <a:pt x="551" y="377"/>
                  </a:lnTo>
                  <a:lnTo>
                    <a:pt x="552" y="383"/>
                  </a:lnTo>
                  <a:lnTo>
                    <a:pt x="555" y="381"/>
                  </a:lnTo>
                  <a:lnTo>
                    <a:pt x="552" y="377"/>
                  </a:lnTo>
                  <a:close/>
                  <a:moveTo>
                    <a:pt x="610" y="376"/>
                  </a:moveTo>
                  <a:lnTo>
                    <a:pt x="581" y="380"/>
                  </a:lnTo>
                  <a:lnTo>
                    <a:pt x="599" y="405"/>
                  </a:lnTo>
                  <a:lnTo>
                    <a:pt x="615" y="431"/>
                  </a:lnTo>
                  <a:lnTo>
                    <a:pt x="628" y="457"/>
                  </a:lnTo>
                  <a:lnTo>
                    <a:pt x="636" y="483"/>
                  </a:lnTo>
                  <a:lnTo>
                    <a:pt x="640" y="485"/>
                  </a:lnTo>
                  <a:lnTo>
                    <a:pt x="644" y="489"/>
                  </a:lnTo>
                  <a:lnTo>
                    <a:pt x="647" y="493"/>
                  </a:lnTo>
                  <a:lnTo>
                    <a:pt x="650" y="497"/>
                  </a:lnTo>
                  <a:lnTo>
                    <a:pt x="650" y="503"/>
                  </a:lnTo>
                  <a:lnTo>
                    <a:pt x="648" y="505"/>
                  </a:lnTo>
                  <a:lnTo>
                    <a:pt x="646" y="509"/>
                  </a:lnTo>
                  <a:lnTo>
                    <a:pt x="643" y="512"/>
                  </a:lnTo>
                  <a:lnTo>
                    <a:pt x="639" y="512"/>
                  </a:lnTo>
                  <a:lnTo>
                    <a:pt x="635" y="514"/>
                  </a:lnTo>
                  <a:lnTo>
                    <a:pt x="632" y="514"/>
                  </a:lnTo>
                  <a:lnTo>
                    <a:pt x="629" y="512"/>
                  </a:lnTo>
                  <a:lnTo>
                    <a:pt x="628" y="511"/>
                  </a:lnTo>
                  <a:lnTo>
                    <a:pt x="626" y="509"/>
                  </a:lnTo>
                  <a:lnTo>
                    <a:pt x="625" y="508"/>
                  </a:lnTo>
                  <a:lnTo>
                    <a:pt x="624" y="505"/>
                  </a:lnTo>
                  <a:lnTo>
                    <a:pt x="624" y="501"/>
                  </a:lnTo>
                  <a:lnTo>
                    <a:pt x="624" y="497"/>
                  </a:lnTo>
                  <a:lnTo>
                    <a:pt x="625" y="494"/>
                  </a:lnTo>
                  <a:lnTo>
                    <a:pt x="626" y="494"/>
                  </a:lnTo>
                  <a:lnTo>
                    <a:pt x="629" y="494"/>
                  </a:lnTo>
                  <a:lnTo>
                    <a:pt x="629" y="494"/>
                  </a:lnTo>
                  <a:lnTo>
                    <a:pt x="629" y="493"/>
                  </a:lnTo>
                  <a:lnTo>
                    <a:pt x="629" y="490"/>
                  </a:lnTo>
                  <a:lnTo>
                    <a:pt x="626" y="492"/>
                  </a:lnTo>
                  <a:lnTo>
                    <a:pt x="626" y="494"/>
                  </a:lnTo>
                  <a:lnTo>
                    <a:pt x="625" y="496"/>
                  </a:lnTo>
                  <a:lnTo>
                    <a:pt x="624" y="496"/>
                  </a:lnTo>
                  <a:lnTo>
                    <a:pt x="622" y="496"/>
                  </a:lnTo>
                  <a:lnTo>
                    <a:pt x="620" y="498"/>
                  </a:lnTo>
                  <a:lnTo>
                    <a:pt x="621" y="503"/>
                  </a:lnTo>
                  <a:lnTo>
                    <a:pt x="621" y="504"/>
                  </a:lnTo>
                  <a:lnTo>
                    <a:pt x="620" y="505"/>
                  </a:lnTo>
                  <a:lnTo>
                    <a:pt x="618" y="507"/>
                  </a:lnTo>
                  <a:lnTo>
                    <a:pt x="617" y="508"/>
                  </a:lnTo>
                  <a:lnTo>
                    <a:pt x="614" y="509"/>
                  </a:lnTo>
                  <a:lnTo>
                    <a:pt x="613" y="509"/>
                  </a:lnTo>
                  <a:lnTo>
                    <a:pt x="611" y="508"/>
                  </a:lnTo>
                  <a:lnTo>
                    <a:pt x="610" y="505"/>
                  </a:lnTo>
                  <a:lnTo>
                    <a:pt x="610" y="501"/>
                  </a:lnTo>
                  <a:lnTo>
                    <a:pt x="611" y="497"/>
                  </a:lnTo>
                  <a:lnTo>
                    <a:pt x="609" y="490"/>
                  </a:lnTo>
                  <a:lnTo>
                    <a:pt x="603" y="482"/>
                  </a:lnTo>
                  <a:lnTo>
                    <a:pt x="596" y="478"/>
                  </a:lnTo>
                  <a:lnTo>
                    <a:pt x="589" y="472"/>
                  </a:lnTo>
                  <a:lnTo>
                    <a:pt x="578" y="464"/>
                  </a:lnTo>
                  <a:lnTo>
                    <a:pt x="566" y="457"/>
                  </a:lnTo>
                  <a:lnTo>
                    <a:pt x="555" y="452"/>
                  </a:lnTo>
                  <a:lnTo>
                    <a:pt x="544" y="452"/>
                  </a:lnTo>
                  <a:lnTo>
                    <a:pt x="542" y="452"/>
                  </a:lnTo>
                  <a:lnTo>
                    <a:pt x="540" y="452"/>
                  </a:lnTo>
                  <a:lnTo>
                    <a:pt x="540" y="449"/>
                  </a:lnTo>
                  <a:lnTo>
                    <a:pt x="538" y="448"/>
                  </a:lnTo>
                  <a:lnTo>
                    <a:pt x="540" y="446"/>
                  </a:lnTo>
                  <a:lnTo>
                    <a:pt x="542" y="445"/>
                  </a:lnTo>
                  <a:lnTo>
                    <a:pt x="556" y="445"/>
                  </a:lnTo>
                  <a:lnTo>
                    <a:pt x="571" y="452"/>
                  </a:lnTo>
                  <a:lnTo>
                    <a:pt x="588" y="461"/>
                  </a:lnTo>
                  <a:lnTo>
                    <a:pt x="586" y="460"/>
                  </a:lnTo>
                  <a:lnTo>
                    <a:pt x="578" y="450"/>
                  </a:lnTo>
                  <a:lnTo>
                    <a:pt x="571" y="441"/>
                  </a:lnTo>
                  <a:lnTo>
                    <a:pt x="560" y="420"/>
                  </a:lnTo>
                  <a:lnTo>
                    <a:pt x="551" y="398"/>
                  </a:lnTo>
                  <a:lnTo>
                    <a:pt x="549" y="395"/>
                  </a:lnTo>
                  <a:lnTo>
                    <a:pt x="533" y="408"/>
                  </a:lnTo>
                  <a:lnTo>
                    <a:pt x="522" y="423"/>
                  </a:lnTo>
                  <a:lnTo>
                    <a:pt x="515" y="439"/>
                  </a:lnTo>
                  <a:lnTo>
                    <a:pt x="512" y="456"/>
                  </a:lnTo>
                  <a:lnTo>
                    <a:pt x="516" y="472"/>
                  </a:lnTo>
                  <a:lnTo>
                    <a:pt x="523" y="487"/>
                  </a:lnTo>
                  <a:lnTo>
                    <a:pt x="534" y="460"/>
                  </a:lnTo>
                  <a:lnTo>
                    <a:pt x="535" y="459"/>
                  </a:lnTo>
                  <a:lnTo>
                    <a:pt x="537" y="457"/>
                  </a:lnTo>
                  <a:lnTo>
                    <a:pt x="540" y="457"/>
                  </a:lnTo>
                  <a:lnTo>
                    <a:pt x="541" y="459"/>
                  </a:lnTo>
                  <a:lnTo>
                    <a:pt x="541" y="461"/>
                  </a:lnTo>
                  <a:lnTo>
                    <a:pt x="541" y="463"/>
                  </a:lnTo>
                  <a:lnTo>
                    <a:pt x="534" y="479"/>
                  </a:lnTo>
                  <a:lnTo>
                    <a:pt x="530" y="497"/>
                  </a:lnTo>
                  <a:lnTo>
                    <a:pt x="535" y="503"/>
                  </a:lnTo>
                  <a:lnTo>
                    <a:pt x="535" y="505"/>
                  </a:lnTo>
                  <a:lnTo>
                    <a:pt x="535" y="507"/>
                  </a:lnTo>
                  <a:lnTo>
                    <a:pt x="535" y="508"/>
                  </a:lnTo>
                  <a:lnTo>
                    <a:pt x="533" y="509"/>
                  </a:lnTo>
                  <a:lnTo>
                    <a:pt x="531" y="509"/>
                  </a:lnTo>
                  <a:lnTo>
                    <a:pt x="529" y="508"/>
                  </a:lnTo>
                  <a:lnTo>
                    <a:pt x="527" y="507"/>
                  </a:lnTo>
                  <a:lnTo>
                    <a:pt x="526" y="530"/>
                  </a:lnTo>
                  <a:lnTo>
                    <a:pt x="527" y="555"/>
                  </a:lnTo>
                  <a:lnTo>
                    <a:pt x="531" y="571"/>
                  </a:lnTo>
                  <a:lnTo>
                    <a:pt x="540" y="583"/>
                  </a:lnTo>
                  <a:lnTo>
                    <a:pt x="549" y="591"/>
                  </a:lnTo>
                  <a:lnTo>
                    <a:pt x="560" y="596"/>
                  </a:lnTo>
                  <a:lnTo>
                    <a:pt x="575" y="600"/>
                  </a:lnTo>
                  <a:lnTo>
                    <a:pt x="591" y="605"/>
                  </a:lnTo>
                  <a:lnTo>
                    <a:pt x="614" y="609"/>
                  </a:lnTo>
                  <a:lnTo>
                    <a:pt x="643" y="613"/>
                  </a:lnTo>
                  <a:lnTo>
                    <a:pt x="670" y="611"/>
                  </a:lnTo>
                  <a:lnTo>
                    <a:pt x="695" y="605"/>
                  </a:lnTo>
                  <a:lnTo>
                    <a:pt x="717" y="591"/>
                  </a:lnTo>
                  <a:lnTo>
                    <a:pt x="737" y="573"/>
                  </a:lnTo>
                  <a:lnTo>
                    <a:pt x="752" y="549"/>
                  </a:lnTo>
                  <a:lnTo>
                    <a:pt x="764" y="521"/>
                  </a:lnTo>
                  <a:lnTo>
                    <a:pt x="768" y="494"/>
                  </a:lnTo>
                  <a:lnTo>
                    <a:pt x="764" y="467"/>
                  </a:lnTo>
                  <a:lnTo>
                    <a:pt x="752" y="441"/>
                  </a:lnTo>
                  <a:lnTo>
                    <a:pt x="735" y="420"/>
                  </a:lnTo>
                  <a:lnTo>
                    <a:pt x="716" y="402"/>
                  </a:lnTo>
                  <a:lnTo>
                    <a:pt x="693" y="390"/>
                  </a:lnTo>
                  <a:lnTo>
                    <a:pt x="669" y="383"/>
                  </a:lnTo>
                  <a:lnTo>
                    <a:pt x="639" y="377"/>
                  </a:lnTo>
                  <a:lnTo>
                    <a:pt x="610" y="376"/>
                  </a:lnTo>
                  <a:close/>
                  <a:moveTo>
                    <a:pt x="564" y="372"/>
                  </a:moveTo>
                  <a:lnTo>
                    <a:pt x="559" y="373"/>
                  </a:lnTo>
                  <a:lnTo>
                    <a:pt x="563" y="379"/>
                  </a:lnTo>
                  <a:lnTo>
                    <a:pt x="569" y="376"/>
                  </a:lnTo>
                  <a:lnTo>
                    <a:pt x="564" y="372"/>
                  </a:lnTo>
                  <a:close/>
                  <a:moveTo>
                    <a:pt x="391" y="368"/>
                  </a:moveTo>
                  <a:lnTo>
                    <a:pt x="359" y="388"/>
                  </a:lnTo>
                  <a:lnTo>
                    <a:pt x="358" y="395"/>
                  </a:lnTo>
                  <a:lnTo>
                    <a:pt x="391" y="373"/>
                  </a:lnTo>
                  <a:lnTo>
                    <a:pt x="391" y="368"/>
                  </a:lnTo>
                  <a:close/>
                  <a:moveTo>
                    <a:pt x="596" y="366"/>
                  </a:moveTo>
                  <a:lnTo>
                    <a:pt x="575" y="369"/>
                  </a:lnTo>
                  <a:lnTo>
                    <a:pt x="578" y="373"/>
                  </a:lnTo>
                  <a:lnTo>
                    <a:pt x="599" y="369"/>
                  </a:lnTo>
                  <a:lnTo>
                    <a:pt x="620" y="368"/>
                  </a:lnTo>
                  <a:lnTo>
                    <a:pt x="596" y="366"/>
                  </a:lnTo>
                  <a:close/>
                  <a:moveTo>
                    <a:pt x="544" y="366"/>
                  </a:moveTo>
                  <a:lnTo>
                    <a:pt x="545" y="368"/>
                  </a:lnTo>
                  <a:lnTo>
                    <a:pt x="545" y="369"/>
                  </a:lnTo>
                  <a:lnTo>
                    <a:pt x="547" y="370"/>
                  </a:lnTo>
                  <a:lnTo>
                    <a:pt x="548" y="370"/>
                  </a:lnTo>
                  <a:lnTo>
                    <a:pt x="544" y="366"/>
                  </a:lnTo>
                  <a:close/>
                  <a:moveTo>
                    <a:pt x="234" y="346"/>
                  </a:moveTo>
                  <a:lnTo>
                    <a:pt x="246" y="363"/>
                  </a:lnTo>
                  <a:lnTo>
                    <a:pt x="260" y="383"/>
                  </a:lnTo>
                  <a:lnTo>
                    <a:pt x="270" y="392"/>
                  </a:lnTo>
                  <a:lnTo>
                    <a:pt x="259" y="374"/>
                  </a:lnTo>
                  <a:lnTo>
                    <a:pt x="246" y="358"/>
                  </a:lnTo>
                  <a:lnTo>
                    <a:pt x="234" y="346"/>
                  </a:lnTo>
                  <a:close/>
                  <a:moveTo>
                    <a:pt x="450" y="337"/>
                  </a:moveTo>
                  <a:lnTo>
                    <a:pt x="429" y="347"/>
                  </a:lnTo>
                  <a:lnTo>
                    <a:pt x="417" y="352"/>
                  </a:lnTo>
                  <a:lnTo>
                    <a:pt x="399" y="362"/>
                  </a:lnTo>
                  <a:lnTo>
                    <a:pt x="399" y="368"/>
                  </a:lnTo>
                  <a:lnTo>
                    <a:pt x="423" y="354"/>
                  </a:lnTo>
                  <a:lnTo>
                    <a:pt x="450" y="337"/>
                  </a:lnTo>
                  <a:close/>
                  <a:moveTo>
                    <a:pt x="181" y="301"/>
                  </a:moveTo>
                  <a:lnTo>
                    <a:pt x="172" y="303"/>
                  </a:lnTo>
                  <a:lnTo>
                    <a:pt x="164" y="304"/>
                  </a:lnTo>
                  <a:lnTo>
                    <a:pt x="166" y="307"/>
                  </a:lnTo>
                  <a:lnTo>
                    <a:pt x="170" y="308"/>
                  </a:lnTo>
                  <a:lnTo>
                    <a:pt x="177" y="310"/>
                  </a:lnTo>
                  <a:lnTo>
                    <a:pt x="184" y="311"/>
                  </a:lnTo>
                  <a:lnTo>
                    <a:pt x="191" y="311"/>
                  </a:lnTo>
                  <a:lnTo>
                    <a:pt x="208" y="307"/>
                  </a:lnTo>
                  <a:lnTo>
                    <a:pt x="224" y="303"/>
                  </a:lnTo>
                  <a:lnTo>
                    <a:pt x="212" y="303"/>
                  </a:lnTo>
                  <a:lnTo>
                    <a:pt x="212" y="304"/>
                  </a:lnTo>
                  <a:lnTo>
                    <a:pt x="212" y="306"/>
                  </a:lnTo>
                  <a:lnTo>
                    <a:pt x="210" y="307"/>
                  </a:lnTo>
                  <a:lnTo>
                    <a:pt x="208" y="307"/>
                  </a:lnTo>
                  <a:lnTo>
                    <a:pt x="206" y="307"/>
                  </a:lnTo>
                  <a:lnTo>
                    <a:pt x="197" y="304"/>
                  </a:lnTo>
                  <a:lnTo>
                    <a:pt x="181" y="301"/>
                  </a:lnTo>
                  <a:close/>
                  <a:moveTo>
                    <a:pt x="502" y="300"/>
                  </a:moveTo>
                  <a:lnTo>
                    <a:pt x="483" y="310"/>
                  </a:lnTo>
                  <a:lnTo>
                    <a:pt x="465" y="321"/>
                  </a:lnTo>
                  <a:lnTo>
                    <a:pt x="502" y="300"/>
                  </a:lnTo>
                  <a:close/>
                  <a:moveTo>
                    <a:pt x="249" y="297"/>
                  </a:moveTo>
                  <a:lnTo>
                    <a:pt x="249" y="299"/>
                  </a:lnTo>
                  <a:lnTo>
                    <a:pt x="249" y="300"/>
                  </a:lnTo>
                  <a:lnTo>
                    <a:pt x="249" y="303"/>
                  </a:lnTo>
                  <a:lnTo>
                    <a:pt x="248" y="303"/>
                  </a:lnTo>
                  <a:lnTo>
                    <a:pt x="246" y="304"/>
                  </a:lnTo>
                  <a:lnTo>
                    <a:pt x="245" y="304"/>
                  </a:lnTo>
                  <a:lnTo>
                    <a:pt x="241" y="306"/>
                  </a:lnTo>
                  <a:lnTo>
                    <a:pt x="237" y="307"/>
                  </a:lnTo>
                  <a:lnTo>
                    <a:pt x="231" y="310"/>
                  </a:lnTo>
                  <a:lnTo>
                    <a:pt x="213" y="315"/>
                  </a:lnTo>
                  <a:lnTo>
                    <a:pt x="191" y="318"/>
                  </a:lnTo>
                  <a:lnTo>
                    <a:pt x="175" y="319"/>
                  </a:lnTo>
                  <a:lnTo>
                    <a:pt x="159" y="317"/>
                  </a:lnTo>
                  <a:lnTo>
                    <a:pt x="147" y="311"/>
                  </a:lnTo>
                  <a:lnTo>
                    <a:pt x="147" y="313"/>
                  </a:lnTo>
                  <a:lnTo>
                    <a:pt x="147" y="315"/>
                  </a:lnTo>
                  <a:lnTo>
                    <a:pt x="148" y="317"/>
                  </a:lnTo>
                  <a:lnTo>
                    <a:pt x="151" y="318"/>
                  </a:lnTo>
                  <a:lnTo>
                    <a:pt x="162" y="321"/>
                  </a:lnTo>
                  <a:lnTo>
                    <a:pt x="179" y="321"/>
                  </a:lnTo>
                  <a:lnTo>
                    <a:pt x="197" y="319"/>
                  </a:lnTo>
                  <a:lnTo>
                    <a:pt x="216" y="317"/>
                  </a:lnTo>
                  <a:lnTo>
                    <a:pt x="235" y="313"/>
                  </a:lnTo>
                  <a:lnTo>
                    <a:pt x="253" y="308"/>
                  </a:lnTo>
                  <a:lnTo>
                    <a:pt x="268" y="304"/>
                  </a:lnTo>
                  <a:lnTo>
                    <a:pt x="261" y="303"/>
                  </a:lnTo>
                  <a:lnTo>
                    <a:pt x="254" y="300"/>
                  </a:lnTo>
                  <a:lnTo>
                    <a:pt x="249" y="297"/>
                  </a:lnTo>
                  <a:close/>
                  <a:moveTo>
                    <a:pt x="518" y="295"/>
                  </a:moveTo>
                  <a:lnTo>
                    <a:pt x="516" y="296"/>
                  </a:lnTo>
                  <a:lnTo>
                    <a:pt x="513" y="296"/>
                  </a:lnTo>
                  <a:lnTo>
                    <a:pt x="522" y="318"/>
                  </a:lnTo>
                  <a:lnTo>
                    <a:pt x="530" y="339"/>
                  </a:lnTo>
                  <a:lnTo>
                    <a:pt x="526" y="319"/>
                  </a:lnTo>
                  <a:lnTo>
                    <a:pt x="522" y="299"/>
                  </a:lnTo>
                  <a:lnTo>
                    <a:pt x="518" y="295"/>
                  </a:lnTo>
                  <a:close/>
                  <a:moveTo>
                    <a:pt x="508" y="277"/>
                  </a:moveTo>
                  <a:lnTo>
                    <a:pt x="511" y="289"/>
                  </a:lnTo>
                  <a:lnTo>
                    <a:pt x="513" y="289"/>
                  </a:lnTo>
                  <a:lnTo>
                    <a:pt x="511" y="282"/>
                  </a:lnTo>
                  <a:lnTo>
                    <a:pt x="508" y="277"/>
                  </a:lnTo>
                  <a:close/>
                  <a:moveTo>
                    <a:pt x="248" y="273"/>
                  </a:moveTo>
                  <a:lnTo>
                    <a:pt x="230" y="284"/>
                  </a:lnTo>
                  <a:lnTo>
                    <a:pt x="212" y="293"/>
                  </a:lnTo>
                  <a:lnTo>
                    <a:pt x="223" y="293"/>
                  </a:lnTo>
                  <a:lnTo>
                    <a:pt x="234" y="296"/>
                  </a:lnTo>
                  <a:lnTo>
                    <a:pt x="239" y="296"/>
                  </a:lnTo>
                  <a:lnTo>
                    <a:pt x="246" y="296"/>
                  </a:lnTo>
                  <a:lnTo>
                    <a:pt x="248" y="296"/>
                  </a:lnTo>
                  <a:lnTo>
                    <a:pt x="243" y="293"/>
                  </a:lnTo>
                  <a:lnTo>
                    <a:pt x="242" y="290"/>
                  </a:lnTo>
                  <a:lnTo>
                    <a:pt x="242" y="289"/>
                  </a:lnTo>
                  <a:lnTo>
                    <a:pt x="243" y="288"/>
                  </a:lnTo>
                  <a:lnTo>
                    <a:pt x="246" y="286"/>
                  </a:lnTo>
                  <a:lnTo>
                    <a:pt x="248" y="286"/>
                  </a:lnTo>
                  <a:lnTo>
                    <a:pt x="249" y="288"/>
                  </a:lnTo>
                  <a:lnTo>
                    <a:pt x="259" y="293"/>
                  </a:lnTo>
                  <a:lnTo>
                    <a:pt x="270" y="297"/>
                  </a:lnTo>
                  <a:lnTo>
                    <a:pt x="282" y="299"/>
                  </a:lnTo>
                  <a:lnTo>
                    <a:pt x="283" y="299"/>
                  </a:lnTo>
                  <a:lnTo>
                    <a:pt x="286" y="299"/>
                  </a:lnTo>
                  <a:lnTo>
                    <a:pt x="288" y="300"/>
                  </a:lnTo>
                  <a:lnTo>
                    <a:pt x="303" y="303"/>
                  </a:lnTo>
                  <a:lnTo>
                    <a:pt x="316" y="310"/>
                  </a:lnTo>
                  <a:lnTo>
                    <a:pt x="325" y="315"/>
                  </a:lnTo>
                  <a:lnTo>
                    <a:pt x="334" y="325"/>
                  </a:lnTo>
                  <a:lnTo>
                    <a:pt x="344" y="337"/>
                  </a:lnTo>
                  <a:lnTo>
                    <a:pt x="352" y="348"/>
                  </a:lnTo>
                  <a:lnTo>
                    <a:pt x="358" y="357"/>
                  </a:lnTo>
                  <a:lnTo>
                    <a:pt x="359" y="363"/>
                  </a:lnTo>
                  <a:lnTo>
                    <a:pt x="361" y="372"/>
                  </a:lnTo>
                  <a:lnTo>
                    <a:pt x="392" y="355"/>
                  </a:lnTo>
                  <a:lnTo>
                    <a:pt x="392" y="348"/>
                  </a:lnTo>
                  <a:lnTo>
                    <a:pt x="395" y="336"/>
                  </a:lnTo>
                  <a:lnTo>
                    <a:pt x="395" y="325"/>
                  </a:lnTo>
                  <a:lnTo>
                    <a:pt x="394" y="314"/>
                  </a:lnTo>
                  <a:lnTo>
                    <a:pt x="387" y="306"/>
                  </a:lnTo>
                  <a:lnTo>
                    <a:pt x="374" y="299"/>
                  </a:lnTo>
                  <a:lnTo>
                    <a:pt x="358" y="293"/>
                  </a:lnTo>
                  <a:lnTo>
                    <a:pt x="339" y="289"/>
                  </a:lnTo>
                  <a:lnTo>
                    <a:pt x="318" y="286"/>
                  </a:lnTo>
                  <a:lnTo>
                    <a:pt x="297" y="284"/>
                  </a:lnTo>
                  <a:lnTo>
                    <a:pt x="279" y="281"/>
                  </a:lnTo>
                  <a:lnTo>
                    <a:pt x="263" y="278"/>
                  </a:lnTo>
                  <a:lnTo>
                    <a:pt x="250" y="275"/>
                  </a:lnTo>
                  <a:lnTo>
                    <a:pt x="249" y="274"/>
                  </a:lnTo>
                  <a:lnTo>
                    <a:pt x="248" y="273"/>
                  </a:lnTo>
                  <a:close/>
                  <a:moveTo>
                    <a:pt x="530" y="246"/>
                  </a:moveTo>
                  <a:lnTo>
                    <a:pt x="529" y="270"/>
                  </a:lnTo>
                  <a:lnTo>
                    <a:pt x="530" y="295"/>
                  </a:lnTo>
                  <a:lnTo>
                    <a:pt x="530" y="296"/>
                  </a:lnTo>
                  <a:lnTo>
                    <a:pt x="530" y="297"/>
                  </a:lnTo>
                  <a:lnTo>
                    <a:pt x="533" y="317"/>
                  </a:lnTo>
                  <a:lnTo>
                    <a:pt x="538" y="335"/>
                  </a:lnTo>
                  <a:lnTo>
                    <a:pt x="545" y="352"/>
                  </a:lnTo>
                  <a:lnTo>
                    <a:pt x="549" y="359"/>
                  </a:lnTo>
                  <a:lnTo>
                    <a:pt x="555" y="366"/>
                  </a:lnTo>
                  <a:lnTo>
                    <a:pt x="560" y="365"/>
                  </a:lnTo>
                  <a:lnTo>
                    <a:pt x="547" y="337"/>
                  </a:lnTo>
                  <a:lnTo>
                    <a:pt x="538" y="310"/>
                  </a:lnTo>
                  <a:lnTo>
                    <a:pt x="535" y="282"/>
                  </a:lnTo>
                  <a:lnTo>
                    <a:pt x="531" y="257"/>
                  </a:lnTo>
                  <a:lnTo>
                    <a:pt x="530" y="246"/>
                  </a:lnTo>
                  <a:close/>
                  <a:moveTo>
                    <a:pt x="538" y="212"/>
                  </a:moveTo>
                  <a:lnTo>
                    <a:pt x="534" y="212"/>
                  </a:lnTo>
                  <a:lnTo>
                    <a:pt x="534" y="219"/>
                  </a:lnTo>
                  <a:lnTo>
                    <a:pt x="537" y="235"/>
                  </a:lnTo>
                  <a:lnTo>
                    <a:pt x="537" y="233"/>
                  </a:lnTo>
                  <a:lnTo>
                    <a:pt x="538" y="212"/>
                  </a:lnTo>
                  <a:close/>
                  <a:moveTo>
                    <a:pt x="511" y="211"/>
                  </a:moveTo>
                  <a:lnTo>
                    <a:pt x="505" y="223"/>
                  </a:lnTo>
                  <a:lnTo>
                    <a:pt x="504" y="237"/>
                  </a:lnTo>
                  <a:lnTo>
                    <a:pt x="504" y="252"/>
                  </a:lnTo>
                  <a:lnTo>
                    <a:pt x="505" y="238"/>
                  </a:lnTo>
                  <a:lnTo>
                    <a:pt x="508" y="223"/>
                  </a:lnTo>
                  <a:lnTo>
                    <a:pt x="509" y="222"/>
                  </a:lnTo>
                  <a:lnTo>
                    <a:pt x="511" y="220"/>
                  </a:lnTo>
                  <a:lnTo>
                    <a:pt x="513" y="220"/>
                  </a:lnTo>
                  <a:lnTo>
                    <a:pt x="515" y="222"/>
                  </a:lnTo>
                  <a:lnTo>
                    <a:pt x="516" y="223"/>
                  </a:lnTo>
                  <a:lnTo>
                    <a:pt x="516" y="226"/>
                  </a:lnTo>
                  <a:lnTo>
                    <a:pt x="512" y="246"/>
                  </a:lnTo>
                  <a:lnTo>
                    <a:pt x="513" y="267"/>
                  </a:lnTo>
                  <a:lnTo>
                    <a:pt x="520" y="284"/>
                  </a:lnTo>
                  <a:lnTo>
                    <a:pt x="520" y="257"/>
                  </a:lnTo>
                  <a:lnTo>
                    <a:pt x="523" y="234"/>
                  </a:lnTo>
                  <a:lnTo>
                    <a:pt x="526" y="219"/>
                  </a:lnTo>
                  <a:lnTo>
                    <a:pt x="524" y="212"/>
                  </a:lnTo>
                  <a:lnTo>
                    <a:pt x="511" y="211"/>
                  </a:lnTo>
                  <a:close/>
                  <a:moveTo>
                    <a:pt x="538" y="202"/>
                  </a:moveTo>
                  <a:lnTo>
                    <a:pt x="535" y="204"/>
                  </a:lnTo>
                  <a:lnTo>
                    <a:pt x="535" y="204"/>
                  </a:lnTo>
                  <a:lnTo>
                    <a:pt x="538" y="204"/>
                  </a:lnTo>
                  <a:lnTo>
                    <a:pt x="538" y="202"/>
                  </a:lnTo>
                  <a:close/>
                  <a:moveTo>
                    <a:pt x="562" y="195"/>
                  </a:moveTo>
                  <a:lnTo>
                    <a:pt x="556" y="197"/>
                  </a:lnTo>
                  <a:lnTo>
                    <a:pt x="551" y="200"/>
                  </a:lnTo>
                  <a:lnTo>
                    <a:pt x="547" y="201"/>
                  </a:lnTo>
                  <a:lnTo>
                    <a:pt x="547" y="202"/>
                  </a:lnTo>
                  <a:lnTo>
                    <a:pt x="552" y="201"/>
                  </a:lnTo>
                  <a:lnTo>
                    <a:pt x="556" y="198"/>
                  </a:lnTo>
                  <a:lnTo>
                    <a:pt x="562" y="195"/>
                  </a:lnTo>
                  <a:close/>
                  <a:moveTo>
                    <a:pt x="327" y="190"/>
                  </a:moveTo>
                  <a:lnTo>
                    <a:pt x="305" y="217"/>
                  </a:lnTo>
                  <a:lnTo>
                    <a:pt x="281" y="244"/>
                  </a:lnTo>
                  <a:lnTo>
                    <a:pt x="253" y="268"/>
                  </a:lnTo>
                  <a:lnTo>
                    <a:pt x="265" y="271"/>
                  </a:lnTo>
                  <a:lnTo>
                    <a:pt x="281" y="274"/>
                  </a:lnTo>
                  <a:lnTo>
                    <a:pt x="299" y="275"/>
                  </a:lnTo>
                  <a:lnTo>
                    <a:pt x="321" y="278"/>
                  </a:lnTo>
                  <a:lnTo>
                    <a:pt x="343" y="282"/>
                  </a:lnTo>
                  <a:lnTo>
                    <a:pt x="362" y="286"/>
                  </a:lnTo>
                  <a:lnTo>
                    <a:pt x="380" y="293"/>
                  </a:lnTo>
                  <a:lnTo>
                    <a:pt x="394" y="301"/>
                  </a:lnTo>
                  <a:lnTo>
                    <a:pt x="400" y="311"/>
                  </a:lnTo>
                  <a:lnTo>
                    <a:pt x="403" y="324"/>
                  </a:lnTo>
                  <a:lnTo>
                    <a:pt x="403" y="336"/>
                  </a:lnTo>
                  <a:lnTo>
                    <a:pt x="400" y="350"/>
                  </a:lnTo>
                  <a:lnTo>
                    <a:pt x="400" y="351"/>
                  </a:lnTo>
                  <a:lnTo>
                    <a:pt x="413" y="346"/>
                  </a:lnTo>
                  <a:lnTo>
                    <a:pt x="421" y="340"/>
                  </a:lnTo>
                  <a:lnTo>
                    <a:pt x="446" y="325"/>
                  </a:lnTo>
                  <a:lnTo>
                    <a:pt x="474" y="306"/>
                  </a:lnTo>
                  <a:lnTo>
                    <a:pt x="504" y="292"/>
                  </a:lnTo>
                  <a:lnTo>
                    <a:pt x="497" y="270"/>
                  </a:lnTo>
                  <a:lnTo>
                    <a:pt x="494" y="248"/>
                  </a:lnTo>
                  <a:lnTo>
                    <a:pt x="496" y="228"/>
                  </a:lnTo>
                  <a:lnTo>
                    <a:pt x="502" y="211"/>
                  </a:lnTo>
                  <a:lnTo>
                    <a:pt x="474" y="205"/>
                  </a:lnTo>
                  <a:lnTo>
                    <a:pt x="468" y="204"/>
                  </a:lnTo>
                  <a:lnTo>
                    <a:pt x="461" y="211"/>
                  </a:lnTo>
                  <a:lnTo>
                    <a:pt x="453" y="215"/>
                  </a:lnTo>
                  <a:lnTo>
                    <a:pt x="442" y="216"/>
                  </a:lnTo>
                  <a:lnTo>
                    <a:pt x="436" y="216"/>
                  </a:lnTo>
                  <a:lnTo>
                    <a:pt x="428" y="215"/>
                  </a:lnTo>
                  <a:lnTo>
                    <a:pt x="413" y="211"/>
                  </a:lnTo>
                  <a:lnTo>
                    <a:pt x="398" y="205"/>
                  </a:lnTo>
                  <a:lnTo>
                    <a:pt x="383" y="198"/>
                  </a:lnTo>
                  <a:lnTo>
                    <a:pt x="366" y="194"/>
                  </a:lnTo>
                  <a:lnTo>
                    <a:pt x="339" y="191"/>
                  </a:lnTo>
                  <a:lnTo>
                    <a:pt x="327" y="190"/>
                  </a:lnTo>
                  <a:close/>
                  <a:moveTo>
                    <a:pt x="574" y="162"/>
                  </a:moveTo>
                  <a:lnTo>
                    <a:pt x="578" y="166"/>
                  </a:lnTo>
                  <a:lnTo>
                    <a:pt x="580" y="171"/>
                  </a:lnTo>
                  <a:lnTo>
                    <a:pt x="581" y="176"/>
                  </a:lnTo>
                  <a:lnTo>
                    <a:pt x="582" y="175"/>
                  </a:lnTo>
                  <a:lnTo>
                    <a:pt x="584" y="172"/>
                  </a:lnTo>
                  <a:lnTo>
                    <a:pt x="584" y="169"/>
                  </a:lnTo>
                  <a:lnTo>
                    <a:pt x="581" y="166"/>
                  </a:lnTo>
                  <a:lnTo>
                    <a:pt x="578" y="164"/>
                  </a:lnTo>
                  <a:lnTo>
                    <a:pt x="574" y="162"/>
                  </a:lnTo>
                  <a:close/>
                  <a:moveTo>
                    <a:pt x="497" y="147"/>
                  </a:moveTo>
                  <a:lnTo>
                    <a:pt x="494" y="151"/>
                  </a:lnTo>
                  <a:lnTo>
                    <a:pt x="491" y="155"/>
                  </a:lnTo>
                  <a:lnTo>
                    <a:pt x="494" y="155"/>
                  </a:lnTo>
                  <a:lnTo>
                    <a:pt x="496" y="154"/>
                  </a:lnTo>
                  <a:lnTo>
                    <a:pt x="497" y="151"/>
                  </a:lnTo>
                  <a:lnTo>
                    <a:pt x="498" y="147"/>
                  </a:lnTo>
                  <a:lnTo>
                    <a:pt x="497" y="147"/>
                  </a:lnTo>
                  <a:lnTo>
                    <a:pt x="497" y="147"/>
                  </a:lnTo>
                  <a:close/>
                  <a:moveTo>
                    <a:pt x="355" y="147"/>
                  </a:moveTo>
                  <a:lnTo>
                    <a:pt x="345" y="164"/>
                  </a:lnTo>
                  <a:lnTo>
                    <a:pt x="332" y="183"/>
                  </a:lnTo>
                  <a:lnTo>
                    <a:pt x="339" y="183"/>
                  </a:lnTo>
                  <a:lnTo>
                    <a:pt x="369" y="187"/>
                  </a:lnTo>
                  <a:lnTo>
                    <a:pt x="385" y="191"/>
                  </a:lnTo>
                  <a:lnTo>
                    <a:pt x="400" y="197"/>
                  </a:lnTo>
                  <a:lnTo>
                    <a:pt x="416" y="202"/>
                  </a:lnTo>
                  <a:lnTo>
                    <a:pt x="431" y="206"/>
                  </a:lnTo>
                  <a:lnTo>
                    <a:pt x="436" y="208"/>
                  </a:lnTo>
                  <a:lnTo>
                    <a:pt x="442" y="208"/>
                  </a:lnTo>
                  <a:lnTo>
                    <a:pt x="447" y="208"/>
                  </a:lnTo>
                  <a:lnTo>
                    <a:pt x="450" y="206"/>
                  </a:lnTo>
                  <a:lnTo>
                    <a:pt x="450" y="205"/>
                  </a:lnTo>
                  <a:lnTo>
                    <a:pt x="451" y="201"/>
                  </a:lnTo>
                  <a:lnTo>
                    <a:pt x="453" y="198"/>
                  </a:lnTo>
                  <a:lnTo>
                    <a:pt x="454" y="195"/>
                  </a:lnTo>
                  <a:lnTo>
                    <a:pt x="456" y="194"/>
                  </a:lnTo>
                  <a:lnTo>
                    <a:pt x="456" y="194"/>
                  </a:lnTo>
                  <a:lnTo>
                    <a:pt x="454" y="193"/>
                  </a:lnTo>
                  <a:lnTo>
                    <a:pt x="453" y="191"/>
                  </a:lnTo>
                  <a:lnTo>
                    <a:pt x="453" y="190"/>
                  </a:lnTo>
                  <a:lnTo>
                    <a:pt x="453" y="189"/>
                  </a:lnTo>
                  <a:lnTo>
                    <a:pt x="453" y="186"/>
                  </a:lnTo>
                  <a:lnTo>
                    <a:pt x="454" y="184"/>
                  </a:lnTo>
                  <a:lnTo>
                    <a:pt x="457" y="184"/>
                  </a:lnTo>
                  <a:lnTo>
                    <a:pt x="458" y="184"/>
                  </a:lnTo>
                  <a:lnTo>
                    <a:pt x="464" y="186"/>
                  </a:lnTo>
                  <a:lnTo>
                    <a:pt x="469" y="183"/>
                  </a:lnTo>
                  <a:lnTo>
                    <a:pt x="475" y="182"/>
                  </a:lnTo>
                  <a:lnTo>
                    <a:pt x="482" y="182"/>
                  </a:lnTo>
                  <a:lnTo>
                    <a:pt x="483" y="183"/>
                  </a:lnTo>
                  <a:lnTo>
                    <a:pt x="485" y="184"/>
                  </a:lnTo>
                  <a:lnTo>
                    <a:pt x="485" y="187"/>
                  </a:lnTo>
                  <a:lnTo>
                    <a:pt x="483" y="189"/>
                  </a:lnTo>
                  <a:lnTo>
                    <a:pt x="482" y="190"/>
                  </a:lnTo>
                  <a:lnTo>
                    <a:pt x="498" y="191"/>
                  </a:lnTo>
                  <a:lnTo>
                    <a:pt x="518" y="193"/>
                  </a:lnTo>
                  <a:lnTo>
                    <a:pt x="520" y="190"/>
                  </a:lnTo>
                  <a:lnTo>
                    <a:pt x="523" y="190"/>
                  </a:lnTo>
                  <a:lnTo>
                    <a:pt x="524" y="190"/>
                  </a:lnTo>
                  <a:lnTo>
                    <a:pt x="526" y="191"/>
                  </a:lnTo>
                  <a:lnTo>
                    <a:pt x="527" y="193"/>
                  </a:lnTo>
                  <a:lnTo>
                    <a:pt x="527" y="193"/>
                  </a:lnTo>
                  <a:lnTo>
                    <a:pt x="530" y="193"/>
                  </a:lnTo>
                  <a:lnTo>
                    <a:pt x="531" y="191"/>
                  </a:lnTo>
                  <a:lnTo>
                    <a:pt x="533" y="193"/>
                  </a:lnTo>
                  <a:lnTo>
                    <a:pt x="538" y="191"/>
                  </a:lnTo>
                  <a:lnTo>
                    <a:pt x="540" y="190"/>
                  </a:lnTo>
                  <a:lnTo>
                    <a:pt x="542" y="189"/>
                  </a:lnTo>
                  <a:lnTo>
                    <a:pt x="542" y="189"/>
                  </a:lnTo>
                  <a:lnTo>
                    <a:pt x="544" y="190"/>
                  </a:lnTo>
                  <a:lnTo>
                    <a:pt x="545" y="191"/>
                  </a:lnTo>
                  <a:lnTo>
                    <a:pt x="553" y="190"/>
                  </a:lnTo>
                  <a:lnTo>
                    <a:pt x="558" y="187"/>
                  </a:lnTo>
                  <a:lnTo>
                    <a:pt x="562" y="183"/>
                  </a:lnTo>
                  <a:lnTo>
                    <a:pt x="564" y="179"/>
                  </a:lnTo>
                  <a:lnTo>
                    <a:pt x="566" y="175"/>
                  </a:lnTo>
                  <a:lnTo>
                    <a:pt x="566" y="171"/>
                  </a:lnTo>
                  <a:lnTo>
                    <a:pt x="563" y="166"/>
                  </a:lnTo>
                  <a:lnTo>
                    <a:pt x="560" y="164"/>
                  </a:lnTo>
                  <a:lnTo>
                    <a:pt x="556" y="160"/>
                  </a:lnTo>
                  <a:lnTo>
                    <a:pt x="534" y="153"/>
                  </a:lnTo>
                  <a:lnTo>
                    <a:pt x="512" y="150"/>
                  </a:lnTo>
                  <a:lnTo>
                    <a:pt x="511" y="149"/>
                  </a:lnTo>
                  <a:lnTo>
                    <a:pt x="507" y="149"/>
                  </a:lnTo>
                  <a:lnTo>
                    <a:pt x="505" y="153"/>
                  </a:lnTo>
                  <a:lnTo>
                    <a:pt x="504" y="157"/>
                  </a:lnTo>
                  <a:lnTo>
                    <a:pt x="501" y="160"/>
                  </a:lnTo>
                  <a:lnTo>
                    <a:pt x="497" y="162"/>
                  </a:lnTo>
                  <a:lnTo>
                    <a:pt x="493" y="164"/>
                  </a:lnTo>
                  <a:lnTo>
                    <a:pt x="487" y="164"/>
                  </a:lnTo>
                  <a:lnTo>
                    <a:pt x="476" y="162"/>
                  </a:lnTo>
                  <a:lnTo>
                    <a:pt x="465" y="160"/>
                  </a:lnTo>
                  <a:lnTo>
                    <a:pt x="456" y="158"/>
                  </a:lnTo>
                  <a:lnTo>
                    <a:pt x="447" y="157"/>
                  </a:lnTo>
                  <a:lnTo>
                    <a:pt x="439" y="154"/>
                  </a:lnTo>
                  <a:lnTo>
                    <a:pt x="420" y="150"/>
                  </a:lnTo>
                  <a:lnTo>
                    <a:pt x="399" y="147"/>
                  </a:lnTo>
                  <a:lnTo>
                    <a:pt x="392" y="147"/>
                  </a:lnTo>
                  <a:lnTo>
                    <a:pt x="384" y="149"/>
                  </a:lnTo>
                  <a:lnTo>
                    <a:pt x="370" y="149"/>
                  </a:lnTo>
                  <a:lnTo>
                    <a:pt x="355" y="147"/>
                  </a:lnTo>
                  <a:close/>
                  <a:moveTo>
                    <a:pt x="388" y="33"/>
                  </a:moveTo>
                  <a:lnTo>
                    <a:pt x="384" y="33"/>
                  </a:lnTo>
                  <a:lnTo>
                    <a:pt x="380" y="34"/>
                  </a:lnTo>
                  <a:lnTo>
                    <a:pt x="374" y="36"/>
                  </a:lnTo>
                  <a:lnTo>
                    <a:pt x="370" y="38"/>
                  </a:lnTo>
                  <a:lnTo>
                    <a:pt x="372" y="38"/>
                  </a:lnTo>
                  <a:lnTo>
                    <a:pt x="374" y="38"/>
                  </a:lnTo>
                  <a:lnTo>
                    <a:pt x="376" y="40"/>
                  </a:lnTo>
                  <a:lnTo>
                    <a:pt x="376" y="43"/>
                  </a:lnTo>
                  <a:lnTo>
                    <a:pt x="376" y="44"/>
                  </a:lnTo>
                  <a:lnTo>
                    <a:pt x="374" y="45"/>
                  </a:lnTo>
                  <a:lnTo>
                    <a:pt x="372" y="47"/>
                  </a:lnTo>
                  <a:lnTo>
                    <a:pt x="369" y="47"/>
                  </a:lnTo>
                  <a:lnTo>
                    <a:pt x="365" y="47"/>
                  </a:lnTo>
                  <a:lnTo>
                    <a:pt x="363" y="47"/>
                  </a:lnTo>
                  <a:lnTo>
                    <a:pt x="362" y="49"/>
                  </a:lnTo>
                  <a:lnTo>
                    <a:pt x="361" y="51"/>
                  </a:lnTo>
                  <a:lnTo>
                    <a:pt x="359" y="51"/>
                  </a:lnTo>
                  <a:lnTo>
                    <a:pt x="356" y="51"/>
                  </a:lnTo>
                  <a:lnTo>
                    <a:pt x="355" y="49"/>
                  </a:lnTo>
                  <a:lnTo>
                    <a:pt x="354" y="48"/>
                  </a:lnTo>
                  <a:lnTo>
                    <a:pt x="347" y="49"/>
                  </a:lnTo>
                  <a:lnTo>
                    <a:pt x="340" y="52"/>
                  </a:lnTo>
                  <a:lnTo>
                    <a:pt x="341" y="52"/>
                  </a:lnTo>
                  <a:lnTo>
                    <a:pt x="343" y="54"/>
                  </a:lnTo>
                  <a:lnTo>
                    <a:pt x="343" y="55"/>
                  </a:lnTo>
                  <a:lnTo>
                    <a:pt x="343" y="58"/>
                  </a:lnTo>
                  <a:lnTo>
                    <a:pt x="341" y="59"/>
                  </a:lnTo>
                  <a:lnTo>
                    <a:pt x="339" y="59"/>
                  </a:lnTo>
                  <a:lnTo>
                    <a:pt x="337" y="59"/>
                  </a:lnTo>
                  <a:lnTo>
                    <a:pt x="336" y="66"/>
                  </a:lnTo>
                  <a:lnTo>
                    <a:pt x="334" y="73"/>
                  </a:lnTo>
                  <a:lnTo>
                    <a:pt x="339" y="74"/>
                  </a:lnTo>
                  <a:lnTo>
                    <a:pt x="344" y="76"/>
                  </a:lnTo>
                  <a:lnTo>
                    <a:pt x="345" y="77"/>
                  </a:lnTo>
                  <a:lnTo>
                    <a:pt x="345" y="78"/>
                  </a:lnTo>
                  <a:lnTo>
                    <a:pt x="345" y="81"/>
                  </a:lnTo>
                  <a:lnTo>
                    <a:pt x="344" y="82"/>
                  </a:lnTo>
                  <a:lnTo>
                    <a:pt x="343" y="82"/>
                  </a:lnTo>
                  <a:lnTo>
                    <a:pt x="340" y="82"/>
                  </a:lnTo>
                  <a:lnTo>
                    <a:pt x="334" y="81"/>
                  </a:lnTo>
                  <a:lnTo>
                    <a:pt x="337" y="93"/>
                  </a:lnTo>
                  <a:lnTo>
                    <a:pt x="344" y="104"/>
                  </a:lnTo>
                  <a:lnTo>
                    <a:pt x="354" y="111"/>
                  </a:lnTo>
                  <a:lnTo>
                    <a:pt x="367" y="117"/>
                  </a:lnTo>
                  <a:lnTo>
                    <a:pt x="385" y="117"/>
                  </a:lnTo>
                  <a:lnTo>
                    <a:pt x="403" y="111"/>
                  </a:lnTo>
                  <a:lnTo>
                    <a:pt x="421" y="99"/>
                  </a:lnTo>
                  <a:lnTo>
                    <a:pt x="431" y="85"/>
                  </a:lnTo>
                  <a:lnTo>
                    <a:pt x="436" y="71"/>
                  </a:lnTo>
                  <a:lnTo>
                    <a:pt x="434" y="58"/>
                  </a:lnTo>
                  <a:lnTo>
                    <a:pt x="425" y="48"/>
                  </a:lnTo>
                  <a:lnTo>
                    <a:pt x="414" y="40"/>
                  </a:lnTo>
                  <a:lnTo>
                    <a:pt x="400" y="34"/>
                  </a:lnTo>
                  <a:lnTo>
                    <a:pt x="399" y="36"/>
                  </a:lnTo>
                  <a:lnTo>
                    <a:pt x="396" y="36"/>
                  </a:lnTo>
                  <a:lnTo>
                    <a:pt x="395" y="36"/>
                  </a:lnTo>
                  <a:lnTo>
                    <a:pt x="394" y="34"/>
                  </a:lnTo>
                  <a:lnTo>
                    <a:pt x="392" y="33"/>
                  </a:lnTo>
                  <a:lnTo>
                    <a:pt x="388" y="33"/>
                  </a:lnTo>
                  <a:close/>
                  <a:moveTo>
                    <a:pt x="362" y="0"/>
                  </a:moveTo>
                  <a:lnTo>
                    <a:pt x="363" y="0"/>
                  </a:lnTo>
                  <a:lnTo>
                    <a:pt x="365" y="0"/>
                  </a:lnTo>
                  <a:lnTo>
                    <a:pt x="366" y="1"/>
                  </a:lnTo>
                  <a:lnTo>
                    <a:pt x="367" y="3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7"/>
                  </a:lnTo>
                  <a:lnTo>
                    <a:pt x="370" y="8"/>
                  </a:lnTo>
                  <a:lnTo>
                    <a:pt x="374" y="12"/>
                  </a:lnTo>
                  <a:lnTo>
                    <a:pt x="378" y="16"/>
                  </a:lnTo>
                  <a:lnTo>
                    <a:pt x="385" y="20"/>
                  </a:lnTo>
                  <a:lnTo>
                    <a:pt x="391" y="23"/>
                  </a:lnTo>
                  <a:lnTo>
                    <a:pt x="388" y="18"/>
                  </a:lnTo>
                  <a:lnTo>
                    <a:pt x="387" y="15"/>
                  </a:lnTo>
                  <a:lnTo>
                    <a:pt x="385" y="12"/>
                  </a:lnTo>
                  <a:lnTo>
                    <a:pt x="387" y="9"/>
                  </a:lnTo>
                  <a:lnTo>
                    <a:pt x="387" y="8"/>
                  </a:lnTo>
                  <a:lnTo>
                    <a:pt x="388" y="8"/>
                  </a:lnTo>
                  <a:lnTo>
                    <a:pt x="389" y="7"/>
                  </a:lnTo>
                  <a:lnTo>
                    <a:pt x="389" y="7"/>
                  </a:lnTo>
                  <a:lnTo>
                    <a:pt x="391" y="5"/>
                  </a:lnTo>
                  <a:lnTo>
                    <a:pt x="394" y="4"/>
                  </a:lnTo>
                  <a:lnTo>
                    <a:pt x="395" y="5"/>
                  </a:lnTo>
                  <a:lnTo>
                    <a:pt x="398" y="5"/>
                  </a:lnTo>
                  <a:lnTo>
                    <a:pt x="413" y="12"/>
                  </a:lnTo>
                  <a:lnTo>
                    <a:pt x="425" y="18"/>
                  </a:lnTo>
                  <a:lnTo>
                    <a:pt x="435" y="25"/>
                  </a:lnTo>
                  <a:lnTo>
                    <a:pt x="439" y="34"/>
                  </a:lnTo>
                  <a:lnTo>
                    <a:pt x="439" y="36"/>
                  </a:lnTo>
                  <a:lnTo>
                    <a:pt x="438" y="37"/>
                  </a:lnTo>
                  <a:lnTo>
                    <a:pt x="435" y="38"/>
                  </a:lnTo>
                  <a:lnTo>
                    <a:pt x="435" y="38"/>
                  </a:lnTo>
                  <a:lnTo>
                    <a:pt x="434" y="38"/>
                  </a:lnTo>
                  <a:lnTo>
                    <a:pt x="432" y="37"/>
                  </a:lnTo>
                  <a:lnTo>
                    <a:pt x="431" y="34"/>
                  </a:lnTo>
                  <a:lnTo>
                    <a:pt x="427" y="29"/>
                  </a:lnTo>
                  <a:lnTo>
                    <a:pt x="417" y="22"/>
                  </a:lnTo>
                  <a:lnTo>
                    <a:pt x="405" y="16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8" y="18"/>
                  </a:lnTo>
                  <a:lnTo>
                    <a:pt x="399" y="22"/>
                  </a:lnTo>
                  <a:lnTo>
                    <a:pt x="400" y="26"/>
                  </a:lnTo>
                  <a:lnTo>
                    <a:pt x="417" y="31"/>
                  </a:lnTo>
                  <a:lnTo>
                    <a:pt x="431" y="43"/>
                  </a:lnTo>
                  <a:lnTo>
                    <a:pt x="440" y="55"/>
                  </a:lnTo>
                  <a:lnTo>
                    <a:pt x="443" y="63"/>
                  </a:lnTo>
                  <a:lnTo>
                    <a:pt x="443" y="76"/>
                  </a:lnTo>
                  <a:lnTo>
                    <a:pt x="439" y="89"/>
                  </a:lnTo>
                  <a:lnTo>
                    <a:pt x="427" y="104"/>
                  </a:lnTo>
                  <a:lnTo>
                    <a:pt x="410" y="117"/>
                  </a:lnTo>
                  <a:lnTo>
                    <a:pt x="394" y="124"/>
                  </a:lnTo>
                  <a:lnTo>
                    <a:pt x="377" y="125"/>
                  </a:lnTo>
                  <a:lnTo>
                    <a:pt x="367" y="125"/>
                  </a:lnTo>
                  <a:lnTo>
                    <a:pt x="363" y="132"/>
                  </a:lnTo>
                  <a:lnTo>
                    <a:pt x="359" y="139"/>
                  </a:lnTo>
                  <a:lnTo>
                    <a:pt x="372" y="140"/>
                  </a:lnTo>
                  <a:lnTo>
                    <a:pt x="384" y="140"/>
                  </a:lnTo>
                  <a:lnTo>
                    <a:pt x="392" y="140"/>
                  </a:lnTo>
                  <a:lnTo>
                    <a:pt x="399" y="140"/>
                  </a:lnTo>
                  <a:lnTo>
                    <a:pt x="421" y="142"/>
                  </a:lnTo>
                  <a:lnTo>
                    <a:pt x="440" y="147"/>
                  </a:lnTo>
                  <a:lnTo>
                    <a:pt x="449" y="149"/>
                  </a:lnTo>
                  <a:lnTo>
                    <a:pt x="457" y="150"/>
                  </a:lnTo>
                  <a:lnTo>
                    <a:pt x="467" y="153"/>
                  </a:lnTo>
                  <a:lnTo>
                    <a:pt x="475" y="154"/>
                  </a:lnTo>
                  <a:lnTo>
                    <a:pt x="483" y="155"/>
                  </a:lnTo>
                  <a:lnTo>
                    <a:pt x="483" y="154"/>
                  </a:lnTo>
                  <a:lnTo>
                    <a:pt x="483" y="153"/>
                  </a:lnTo>
                  <a:lnTo>
                    <a:pt x="487" y="147"/>
                  </a:lnTo>
                  <a:lnTo>
                    <a:pt x="482" y="146"/>
                  </a:lnTo>
                  <a:lnTo>
                    <a:pt x="478" y="146"/>
                  </a:lnTo>
                  <a:lnTo>
                    <a:pt x="475" y="144"/>
                  </a:lnTo>
                  <a:lnTo>
                    <a:pt x="474" y="143"/>
                  </a:lnTo>
                  <a:lnTo>
                    <a:pt x="472" y="142"/>
                  </a:lnTo>
                  <a:lnTo>
                    <a:pt x="472" y="140"/>
                  </a:lnTo>
                  <a:lnTo>
                    <a:pt x="474" y="138"/>
                  </a:lnTo>
                  <a:lnTo>
                    <a:pt x="475" y="138"/>
                  </a:lnTo>
                  <a:lnTo>
                    <a:pt x="478" y="138"/>
                  </a:lnTo>
                  <a:lnTo>
                    <a:pt x="479" y="138"/>
                  </a:lnTo>
                  <a:lnTo>
                    <a:pt x="480" y="138"/>
                  </a:lnTo>
                  <a:lnTo>
                    <a:pt x="482" y="136"/>
                  </a:lnTo>
                  <a:lnTo>
                    <a:pt x="483" y="135"/>
                  </a:lnTo>
                  <a:lnTo>
                    <a:pt x="487" y="135"/>
                  </a:lnTo>
                  <a:lnTo>
                    <a:pt x="493" y="135"/>
                  </a:lnTo>
                  <a:lnTo>
                    <a:pt x="498" y="135"/>
                  </a:lnTo>
                  <a:lnTo>
                    <a:pt x="498" y="135"/>
                  </a:lnTo>
                  <a:lnTo>
                    <a:pt x="500" y="133"/>
                  </a:lnTo>
                  <a:lnTo>
                    <a:pt x="502" y="133"/>
                  </a:lnTo>
                  <a:lnTo>
                    <a:pt x="504" y="133"/>
                  </a:lnTo>
                  <a:lnTo>
                    <a:pt x="505" y="135"/>
                  </a:lnTo>
                  <a:lnTo>
                    <a:pt x="527" y="139"/>
                  </a:lnTo>
                  <a:lnTo>
                    <a:pt x="549" y="147"/>
                  </a:lnTo>
                  <a:lnTo>
                    <a:pt x="564" y="150"/>
                  </a:lnTo>
                  <a:lnTo>
                    <a:pt x="577" y="154"/>
                  </a:lnTo>
                  <a:lnTo>
                    <a:pt x="586" y="160"/>
                  </a:lnTo>
                  <a:lnTo>
                    <a:pt x="591" y="166"/>
                  </a:lnTo>
                  <a:lnTo>
                    <a:pt x="592" y="171"/>
                  </a:lnTo>
                  <a:lnTo>
                    <a:pt x="591" y="176"/>
                  </a:lnTo>
                  <a:lnTo>
                    <a:pt x="588" y="180"/>
                  </a:lnTo>
                  <a:lnTo>
                    <a:pt x="582" y="186"/>
                  </a:lnTo>
                  <a:lnTo>
                    <a:pt x="580" y="187"/>
                  </a:lnTo>
                  <a:lnTo>
                    <a:pt x="577" y="190"/>
                  </a:lnTo>
                  <a:lnTo>
                    <a:pt x="569" y="200"/>
                  </a:lnTo>
                  <a:lnTo>
                    <a:pt x="559" y="206"/>
                  </a:lnTo>
                  <a:lnTo>
                    <a:pt x="547" y="211"/>
                  </a:lnTo>
                  <a:lnTo>
                    <a:pt x="545" y="233"/>
                  </a:lnTo>
                  <a:lnTo>
                    <a:pt x="544" y="282"/>
                  </a:lnTo>
                  <a:lnTo>
                    <a:pt x="549" y="306"/>
                  </a:lnTo>
                  <a:lnTo>
                    <a:pt x="556" y="328"/>
                  </a:lnTo>
                  <a:lnTo>
                    <a:pt x="566" y="350"/>
                  </a:lnTo>
                  <a:lnTo>
                    <a:pt x="571" y="362"/>
                  </a:lnTo>
                  <a:lnTo>
                    <a:pt x="597" y="358"/>
                  </a:lnTo>
                  <a:lnTo>
                    <a:pt x="625" y="361"/>
                  </a:lnTo>
                  <a:lnTo>
                    <a:pt x="654" y="368"/>
                  </a:lnTo>
                  <a:lnTo>
                    <a:pt x="677" y="374"/>
                  </a:lnTo>
                  <a:lnTo>
                    <a:pt x="698" y="380"/>
                  </a:lnTo>
                  <a:lnTo>
                    <a:pt x="717" y="388"/>
                  </a:lnTo>
                  <a:lnTo>
                    <a:pt x="735" y="401"/>
                  </a:lnTo>
                  <a:lnTo>
                    <a:pt x="750" y="419"/>
                  </a:lnTo>
                  <a:lnTo>
                    <a:pt x="761" y="441"/>
                  </a:lnTo>
                  <a:lnTo>
                    <a:pt x="772" y="463"/>
                  </a:lnTo>
                  <a:lnTo>
                    <a:pt x="775" y="470"/>
                  </a:lnTo>
                  <a:lnTo>
                    <a:pt x="783" y="496"/>
                  </a:lnTo>
                  <a:lnTo>
                    <a:pt x="785" y="522"/>
                  </a:lnTo>
                  <a:lnTo>
                    <a:pt x="779" y="548"/>
                  </a:lnTo>
                  <a:lnTo>
                    <a:pt x="768" y="573"/>
                  </a:lnTo>
                  <a:lnTo>
                    <a:pt x="752" y="594"/>
                  </a:lnTo>
                  <a:lnTo>
                    <a:pt x="734" y="606"/>
                  </a:lnTo>
                  <a:lnTo>
                    <a:pt x="712" y="616"/>
                  </a:lnTo>
                  <a:lnTo>
                    <a:pt x="687" y="621"/>
                  </a:lnTo>
                  <a:lnTo>
                    <a:pt x="662" y="625"/>
                  </a:lnTo>
                  <a:lnTo>
                    <a:pt x="639" y="627"/>
                  </a:lnTo>
                  <a:lnTo>
                    <a:pt x="617" y="627"/>
                  </a:lnTo>
                  <a:lnTo>
                    <a:pt x="609" y="627"/>
                  </a:lnTo>
                  <a:lnTo>
                    <a:pt x="600" y="627"/>
                  </a:lnTo>
                  <a:lnTo>
                    <a:pt x="574" y="624"/>
                  </a:lnTo>
                  <a:lnTo>
                    <a:pt x="552" y="617"/>
                  </a:lnTo>
                  <a:lnTo>
                    <a:pt x="534" y="606"/>
                  </a:lnTo>
                  <a:lnTo>
                    <a:pt x="520" y="591"/>
                  </a:lnTo>
                  <a:lnTo>
                    <a:pt x="508" y="573"/>
                  </a:lnTo>
                  <a:lnTo>
                    <a:pt x="497" y="551"/>
                  </a:lnTo>
                  <a:lnTo>
                    <a:pt x="491" y="530"/>
                  </a:lnTo>
                  <a:lnTo>
                    <a:pt x="489" y="504"/>
                  </a:lnTo>
                  <a:lnTo>
                    <a:pt x="487" y="503"/>
                  </a:lnTo>
                  <a:lnTo>
                    <a:pt x="487" y="501"/>
                  </a:lnTo>
                  <a:lnTo>
                    <a:pt x="487" y="468"/>
                  </a:lnTo>
                  <a:lnTo>
                    <a:pt x="493" y="439"/>
                  </a:lnTo>
                  <a:lnTo>
                    <a:pt x="504" y="414"/>
                  </a:lnTo>
                  <a:lnTo>
                    <a:pt x="518" y="394"/>
                  </a:lnTo>
                  <a:lnTo>
                    <a:pt x="537" y="377"/>
                  </a:lnTo>
                  <a:lnTo>
                    <a:pt x="540" y="374"/>
                  </a:lnTo>
                  <a:lnTo>
                    <a:pt x="538" y="372"/>
                  </a:lnTo>
                  <a:lnTo>
                    <a:pt x="538" y="372"/>
                  </a:lnTo>
                  <a:lnTo>
                    <a:pt x="529" y="352"/>
                  </a:lnTo>
                  <a:lnTo>
                    <a:pt x="519" y="332"/>
                  </a:lnTo>
                  <a:lnTo>
                    <a:pt x="508" y="307"/>
                  </a:lnTo>
                  <a:lnTo>
                    <a:pt x="468" y="335"/>
                  </a:lnTo>
                  <a:lnTo>
                    <a:pt x="427" y="361"/>
                  </a:lnTo>
                  <a:lnTo>
                    <a:pt x="399" y="377"/>
                  </a:lnTo>
                  <a:lnTo>
                    <a:pt x="402" y="387"/>
                  </a:lnTo>
                  <a:lnTo>
                    <a:pt x="405" y="395"/>
                  </a:lnTo>
                  <a:lnTo>
                    <a:pt x="407" y="405"/>
                  </a:lnTo>
                  <a:lnTo>
                    <a:pt x="409" y="413"/>
                  </a:lnTo>
                  <a:lnTo>
                    <a:pt x="432" y="406"/>
                  </a:lnTo>
                  <a:lnTo>
                    <a:pt x="454" y="403"/>
                  </a:lnTo>
                  <a:lnTo>
                    <a:pt x="472" y="403"/>
                  </a:lnTo>
                  <a:lnTo>
                    <a:pt x="474" y="403"/>
                  </a:lnTo>
                  <a:lnTo>
                    <a:pt x="475" y="405"/>
                  </a:lnTo>
                  <a:lnTo>
                    <a:pt x="476" y="408"/>
                  </a:lnTo>
                  <a:lnTo>
                    <a:pt x="475" y="409"/>
                  </a:lnTo>
                  <a:lnTo>
                    <a:pt x="474" y="410"/>
                  </a:lnTo>
                  <a:lnTo>
                    <a:pt x="471" y="410"/>
                  </a:lnTo>
                  <a:lnTo>
                    <a:pt x="453" y="412"/>
                  </a:lnTo>
                  <a:lnTo>
                    <a:pt x="431" y="414"/>
                  </a:lnTo>
                  <a:lnTo>
                    <a:pt x="410" y="421"/>
                  </a:lnTo>
                  <a:lnTo>
                    <a:pt x="409" y="423"/>
                  </a:lnTo>
                  <a:lnTo>
                    <a:pt x="406" y="424"/>
                  </a:lnTo>
                  <a:lnTo>
                    <a:pt x="406" y="424"/>
                  </a:lnTo>
                  <a:lnTo>
                    <a:pt x="405" y="424"/>
                  </a:lnTo>
                  <a:lnTo>
                    <a:pt x="398" y="427"/>
                  </a:lnTo>
                  <a:lnTo>
                    <a:pt x="394" y="431"/>
                  </a:lnTo>
                  <a:lnTo>
                    <a:pt x="389" y="435"/>
                  </a:lnTo>
                  <a:lnTo>
                    <a:pt x="388" y="439"/>
                  </a:lnTo>
                  <a:lnTo>
                    <a:pt x="387" y="441"/>
                  </a:lnTo>
                  <a:lnTo>
                    <a:pt x="385" y="442"/>
                  </a:lnTo>
                  <a:lnTo>
                    <a:pt x="384" y="442"/>
                  </a:lnTo>
                  <a:lnTo>
                    <a:pt x="383" y="442"/>
                  </a:lnTo>
                  <a:lnTo>
                    <a:pt x="381" y="441"/>
                  </a:lnTo>
                  <a:lnTo>
                    <a:pt x="380" y="439"/>
                  </a:lnTo>
                  <a:lnTo>
                    <a:pt x="380" y="438"/>
                  </a:lnTo>
                  <a:lnTo>
                    <a:pt x="381" y="432"/>
                  </a:lnTo>
                  <a:lnTo>
                    <a:pt x="385" y="428"/>
                  </a:lnTo>
                  <a:lnTo>
                    <a:pt x="389" y="423"/>
                  </a:lnTo>
                  <a:lnTo>
                    <a:pt x="395" y="420"/>
                  </a:lnTo>
                  <a:lnTo>
                    <a:pt x="402" y="416"/>
                  </a:lnTo>
                  <a:lnTo>
                    <a:pt x="400" y="410"/>
                  </a:lnTo>
                  <a:lnTo>
                    <a:pt x="399" y="405"/>
                  </a:lnTo>
                  <a:lnTo>
                    <a:pt x="396" y="398"/>
                  </a:lnTo>
                  <a:lnTo>
                    <a:pt x="394" y="390"/>
                  </a:lnTo>
                  <a:lnTo>
                    <a:pt x="392" y="381"/>
                  </a:lnTo>
                  <a:lnTo>
                    <a:pt x="355" y="406"/>
                  </a:lnTo>
                  <a:lnTo>
                    <a:pt x="352" y="423"/>
                  </a:lnTo>
                  <a:lnTo>
                    <a:pt x="347" y="439"/>
                  </a:lnTo>
                  <a:lnTo>
                    <a:pt x="345" y="454"/>
                  </a:lnTo>
                  <a:lnTo>
                    <a:pt x="344" y="461"/>
                  </a:lnTo>
                  <a:lnTo>
                    <a:pt x="341" y="490"/>
                  </a:lnTo>
                  <a:lnTo>
                    <a:pt x="340" y="509"/>
                  </a:lnTo>
                  <a:lnTo>
                    <a:pt x="361" y="508"/>
                  </a:lnTo>
                  <a:lnTo>
                    <a:pt x="381" y="507"/>
                  </a:lnTo>
                  <a:lnTo>
                    <a:pt x="400" y="508"/>
                  </a:lnTo>
                  <a:lnTo>
                    <a:pt x="418" y="512"/>
                  </a:lnTo>
                  <a:lnTo>
                    <a:pt x="420" y="514"/>
                  </a:lnTo>
                  <a:lnTo>
                    <a:pt x="421" y="515"/>
                  </a:lnTo>
                  <a:lnTo>
                    <a:pt x="421" y="518"/>
                  </a:lnTo>
                  <a:lnTo>
                    <a:pt x="420" y="519"/>
                  </a:lnTo>
                  <a:lnTo>
                    <a:pt x="418" y="521"/>
                  </a:lnTo>
                  <a:lnTo>
                    <a:pt x="416" y="521"/>
                  </a:lnTo>
                  <a:lnTo>
                    <a:pt x="399" y="516"/>
                  </a:lnTo>
                  <a:lnTo>
                    <a:pt x="380" y="515"/>
                  </a:lnTo>
                  <a:lnTo>
                    <a:pt x="361" y="516"/>
                  </a:lnTo>
                  <a:lnTo>
                    <a:pt x="340" y="518"/>
                  </a:lnTo>
                  <a:lnTo>
                    <a:pt x="340" y="522"/>
                  </a:lnTo>
                  <a:lnTo>
                    <a:pt x="341" y="525"/>
                  </a:lnTo>
                  <a:lnTo>
                    <a:pt x="341" y="527"/>
                  </a:lnTo>
                  <a:lnTo>
                    <a:pt x="341" y="529"/>
                  </a:lnTo>
                  <a:lnTo>
                    <a:pt x="340" y="530"/>
                  </a:lnTo>
                  <a:lnTo>
                    <a:pt x="337" y="530"/>
                  </a:lnTo>
                  <a:lnTo>
                    <a:pt x="336" y="530"/>
                  </a:lnTo>
                  <a:lnTo>
                    <a:pt x="334" y="529"/>
                  </a:lnTo>
                  <a:lnTo>
                    <a:pt x="333" y="527"/>
                  </a:lnTo>
                  <a:lnTo>
                    <a:pt x="333" y="525"/>
                  </a:lnTo>
                  <a:lnTo>
                    <a:pt x="332" y="519"/>
                  </a:lnTo>
                  <a:lnTo>
                    <a:pt x="323" y="521"/>
                  </a:lnTo>
                  <a:lnTo>
                    <a:pt x="316" y="522"/>
                  </a:lnTo>
                  <a:lnTo>
                    <a:pt x="316" y="525"/>
                  </a:lnTo>
                  <a:lnTo>
                    <a:pt x="316" y="526"/>
                  </a:lnTo>
                  <a:lnTo>
                    <a:pt x="315" y="527"/>
                  </a:lnTo>
                  <a:lnTo>
                    <a:pt x="312" y="529"/>
                  </a:lnTo>
                  <a:lnTo>
                    <a:pt x="311" y="527"/>
                  </a:lnTo>
                  <a:lnTo>
                    <a:pt x="307" y="526"/>
                  </a:lnTo>
                  <a:lnTo>
                    <a:pt x="304" y="525"/>
                  </a:lnTo>
                  <a:lnTo>
                    <a:pt x="301" y="523"/>
                  </a:lnTo>
                  <a:lnTo>
                    <a:pt x="301" y="521"/>
                  </a:lnTo>
                  <a:lnTo>
                    <a:pt x="303" y="519"/>
                  </a:lnTo>
                  <a:lnTo>
                    <a:pt x="304" y="518"/>
                  </a:lnTo>
                  <a:lnTo>
                    <a:pt x="316" y="514"/>
                  </a:lnTo>
                  <a:lnTo>
                    <a:pt x="332" y="511"/>
                  </a:lnTo>
                  <a:lnTo>
                    <a:pt x="333" y="498"/>
                  </a:lnTo>
                  <a:lnTo>
                    <a:pt x="334" y="482"/>
                  </a:lnTo>
                  <a:lnTo>
                    <a:pt x="336" y="460"/>
                  </a:lnTo>
                  <a:lnTo>
                    <a:pt x="337" y="454"/>
                  </a:lnTo>
                  <a:lnTo>
                    <a:pt x="340" y="438"/>
                  </a:lnTo>
                  <a:lnTo>
                    <a:pt x="344" y="420"/>
                  </a:lnTo>
                  <a:lnTo>
                    <a:pt x="345" y="414"/>
                  </a:lnTo>
                  <a:lnTo>
                    <a:pt x="334" y="423"/>
                  </a:lnTo>
                  <a:lnTo>
                    <a:pt x="325" y="431"/>
                  </a:lnTo>
                  <a:lnTo>
                    <a:pt x="301" y="453"/>
                  </a:lnTo>
                  <a:lnTo>
                    <a:pt x="288" y="465"/>
                  </a:lnTo>
                  <a:lnTo>
                    <a:pt x="296" y="489"/>
                  </a:lnTo>
                  <a:lnTo>
                    <a:pt x="297" y="512"/>
                  </a:lnTo>
                  <a:lnTo>
                    <a:pt x="293" y="538"/>
                  </a:lnTo>
                  <a:lnTo>
                    <a:pt x="285" y="563"/>
                  </a:lnTo>
                  <a:lnTo>
                    <a:pt x="271" y="587"/>
                  </a:lnTo>
                  <a:lnTo>
                    <a:pt x="256" y="607"/>
                  </a:lnTo>
                  <a:lnTo>
                    <a:pt x="237" y="627"/>
                  </a:lnTo>
                  <a:lnTo>
                    <a:pt x="216" y="642"/>
                  </a:lnTo>
                  <a:lnTo>
                    <a:pt x="192" y="654"/>
                  </a:lnTo>
                  <a:lnTo>
                    <a:pt x="166" y="661"/>
                  </a:lnTo>
                  <a:lnTo>
                    <a:pt x="139" y="665"/>
                  </a:lnTo>
                  <a:lnTo>
                    <a:pt x="111" y="665"/>
                  </a:lnTo>
                  <a:lnTo>
                    <a:pt x="85" y="661"/>
                  </a:lnTo>
                  <a:lnTo>
                    <a:pt x="62" y="649"/>
                  </a:lnTo>
                  <a:lnTo>
                    <a:pt x="41" y="629"/>
                  </a:lnTo>
                  <a:lnTo>
                    <a:pt x="23" y="605"/>
                  </a:lnTo>
                  <a:lnTo>
                    <a:pt x="8" y="573"/>
                  </a:lnTo>
                  <a:lnTo>
                    <a:pt x="1" y="548"/>
                  </a:lnTo>
                  <a:lnTo>
                    <a:pt x="0" y="523"/>
                  </a:lnTo>
                  <a:lnTo>
                    <a:pt x="7" y="500"/>
                  </a:lnTo>
                  <a:lnTo>
                    <a:pt x="19" y="476"/>
                  </a:lnTo>
                  <a:lnTo>
                    <a:pt x="23" y="461"/>
                  </a:lnTo>
                  <a:lnTo>
                    <a:pt x="34" y="448"/>
                  </a:lnTo>
                  <a:lnTo>
                    <a:pt x="51" y="435"/>
                  </a:lnTo>
                  <a:lnTo>
                    <a:pt x="71" y="424"/>
                  </a:lnTo>
                  <a:lnTo>
                    <a:pt x="95" y="417"/>
                  </a:lnTo>
                  <a:lnTo>
                    <a:pt x="117" y="408"/>
                  </a:lnTo>
                  <a:lnTo>
                    <a:pt x="147" y="399"/>
                  </a:lnTo>
                  <a:lnTo>
                    <a:pt x="177" y="398"/>
                  </a:lnTo>
                  <a:lnTo>
                    <a:pt x="205" y="402"/>
                  </a:lnTo>
                  <a:lnTo>
                    <a:pt x="230" y="410"/>
                  </a:lnTo>
                  <a:lnTo>
                    <a:pt x="252" y="423"/>
                  </a:lnTo>
                  <a:lnTo>
                    <a:pt x="271" y="441"/>
                  </a:lnTo>
                  <a:lnTo>
                    <a:pt x="286" y="428"/>
                  </a:lnTo>
                  <a:lnTo>
                    <a:pt x="267" y="405"/>
                  </a:lnTo>
                  <a:lnTo>
                    <a:pt x="253" y="388"/>
                  </a:lnTo>
                  <a:lnTo>
                    <a:pt x="252" y="387"/>
                  </a:lnTo>
                  <a:lnTo>
                    <a:pt x="264" y="406"/>
                  </a:lnTo>
                  <a:lnTo>
                    <a:pt x="275" y="427"/>
                  </a:lnTo>
                  <a:lnTo>
                    <a:pt x="275" y="428"/>
                  </a:lnTo>
                  <a:lnTo>
                    <a:pt x="275" y="430"/>
                  </a:lnTo>
                  <a:lnTo>
                    <a:pt x="274" y="431"/>
                  </a:lnTo>
                  <a:lnTo>
                    <a:pt x="271" y="432"/>
                  </a:lnTo>
                  <a:lnTo>
                    <a:pt x="270" y="431"/>
                  </a:lnTo>
                  <a:lnTo>
                    <a:pt x="268" y="430"/>
                  </a:lnTo>
                  <a:lnTo>
                    <a:pt x="254" y="406"/>
                  </a:lnTo>
                  <a:lnTo>
                    <a:pt x="239" y="383"/>
                  </a:lnTo>
                  <a:lnTo>
                    <a:pt x="221" y="359"/>
                  </a:lnTo>
                  <a:lnTo>
                    <a:pt x="215" y="351"/>
                  </a:lnTo>
                  <a:lnTo>
                    <a:pt x="209" y="341"/>
                  </a:lnTo>
                  <a:lnTo>
                    <a:pt x="208" y="340"/>
                  </a:lnTo>
                  <a:lnTo>
                    <a:pt x="208" y="339"/>
                  </a:lnTo>
                  <a:lnTo>
                    <a:pt x="209" y="337"/>
                  </a:lnTo>
                  <a:lnTo>
                    <a:pt x="212" y="336"/>
                  </a:lnTo>
                  <a:lnTo>
                    <a:pt x="213" y="336"/>
                  </a:lnTo>
                  <a:lnTo>
                    <a:pt x="215" y="337"/>
                  </a:lnTo>
                  <a:lnTo>
                    <a:pt x="228" y="354"/>
                  </a:lnTo>
                  <a:lnTo>
                    <a:pt x="231" y="357"/>
                  </a:lnTo>
                  <a:lnTo>
                    <a:pt x="219" y="330"/>
                  </a:lnTo>
                  <a:lnTo>
                    <a:pt x="217" y="329"/>
                  </a:lnTo>
                  <a:lnTo>
                    <a:pt x="219" y="326"/>
                  </a:lnTo>
                  <a:lnTo>
                    <a:pt x="220" y="325"/>
                  </a:lnTo>
                  <a:lnTo>
                    <a:pt x="223" y="325"/>
                  </a:lnTo>
                  <a:lnTo>
                    <a:pt x="224" y="326"/>
                  </a:lnTo>
                  <a:lnTo>
                    <a:pt x="226" y="328"/>
                  </a:lnTo>
                  <a:lnTo>
                    <a:pt x="228" y="333"/>
                  </a:lnTo>
                  <a:lnTo>
                    <a:pt x="230" y="333"/>
                  </a:lnTo>
                  <a:lnTo>
                    <a:pt x="232" y="335"/>
                  </a:lnTo>
                  <a:lnTo>
                    <a:pt x="246" y="346"/>
                  </a:lnTo>
                  <a:lnTo>
                    <a:pt x="260" y="362"/>
                  </a:lnTo>
                  <a:lnTo>
                    <a:pt x="272" y="381"/>
                  </a:lnTo>
                  <a:lnTo>
                    <a:pt x="285" y="402"/>
                  </a:lnTo>
                  <a:lnTo>
                    <a:pt x="294" y="420"/>
                  </a:lnTo>
                  <a:lnTo>
                    <a:pt x="307" y="410"/>
                  </a:lnTo>
                  <a:lnTo>
                    <a:pt x="329" y="391"/>
                  </a:lnTo>
                  <a:lnTo>
                    <a:pt x="352" y="376"/>
                  </a:lnTo>
                  <a:lnTo>
                    <a:pt x="351" y="368"/>
                  </a:lnTo>
                  <a:lnTo>
                    <a:pt x="350" y="359"/>
                  </a:lnTo>
                  <a:lnTo>
                    <a:pt x="345" y="351"/>
                  </a:lnTo>
                  <a:lnTo>
                    <a:pt x="337" y="341"/>
                  </a:lnTo>
                  <a:lnTo>
                    <a:pt x="329" y="330"/>
                  </a:lnTo>
                  <a:lnTo>
                    <a:pt x="319" y="322"/>
                  </a:lnTo>
                  <a:lnTo>
                    <a:pt x="312" y="315"/>
                  </a:lnTo>
                  <a:lnTo>
                    <a:pt x="300" y="310"/>
                  </a:lnTo>
                  <a:lnTo>
                    <a:pt x="285" y="307"/>
                  </a:lnTo>
                  <a:lnTo>
                    <a:pt x="274" y="311"/>
                  </a:lnTo>
                  <a:lnTo>
                    <a:pt x="257" y="315"/>
                  </a:lnTo>
                  <a:lnTo>
                    <a:pt x="238" y="321"/>
                  </a:lnTo>
                  <a:lnTo>
                    <a:pt x="216" y="325"/>
                  </a:lnTo>
                  <a:lnTo>
                    <a:pt x="194" y="328"/>
                  </a:lnTo>
                  <a:lnTo>
                    <a:pt x="173" y="329"/>
                  </a:lnTo>
                  <a:lnTo>
                    <a:pt x="158" y="328"/>
                  </a:lnTo>
                  <a:lnTo>
                    <a:pt x="148" y="325"/>
                  </a:lnTo>
                  <a:lnTo>
                    <a:pt x="144" y="322"/>
                  </a:lnTo>
                  <a:lnTo>
                    <a:pt x="143" y="324"/>
                  </a:lnTo>
                  <a:lnTo>
                    <a:pt x="140" y="322"/>
                  </a:lnTo>
                  <a:lnTo>
                    <a:pt x="139" y="322"/>
                  </a:lnTo>
                  <a:lnTo>
                    <a:pt x="137" y="319"/>
                  </a:lnTo>
                  <a:lnTo>
                    <a:pt x="136" y="318"/>
                  </a:lnTo>
                  <a:lnTo>
                    <a:pt x="135" y="317"/>
                  </a:lnTo>
                  <a:lnTo>
                    <a:pt x="133" y="314"/>
                  </a:lnTo>
                  <a:lnTo>
                    <a:pt x="133" y="311"/>
                  </a:lnTo>
                  <a:lnTo>
                    <a:pt x="133" y="307"/>
                  </a:lnTo>
                  <a:lnTo>
                    <a:pt x="135" y="306"/>
                  </a:lnTo>
                  <a:lnTo>
                    <a:pt x="136" y="304"/>
                  </a:lnTo>
                  <a:lnTo>
                    <a:pt x="143" y="301"/>
                  </a:lnTo>
                  <a:lnTo>
                    <a:pt x="146" y="300"/>
                  </a:lnTo>
                  <a:lnTo>
                    <a:pt x="150" y="297"/>
                  </a:lnTo>
                  <a:lnTo>
                    <a:pt x="150" y="296"/>
                  </a:lnTo>
                  <a:lnTo>
                    <a:pt x="151" y="295"/>
                  </a:lnTo>
                  <a:lnTo>
                    <a:pt x="153" y="295"/>
                  </a:lnTo>
                  <a:lnTo>
                    <a:pt x="169" y="293"/>
                  </a:lnTo>
                  <a:lnTo>
                    <a:pt x="188" y="293"/>
                  </a:lnTo>
                  <a:lnTo>
                    <a:pt x="195" y="293"/>
                  </a:lnTo>
                  <a:lnTo>
                    <a:pt x="191" y="289"/>
                  </a:lnTo>
                  <a:lnTo>
                    <a:pt x="190" y="284"/>
                  </a:lnTo>
                  <a:lnTo>
                    <a:pt x="188" y="278"/>
                  </a:lnTo>
                  <a:lnTo>
                    <a:pt x="191" y="264"/>
                  </a:lnTo>
                  <a:lnTo>
                    <a:pt x="201" y="246"/>
                  </a:lnTo>
                  <a:lnTo>
                    <a:pt x="213" y="228"/>
                  </a:lnTo>
                  <a:lnTo>
                    <a:pt x="231" y="209"/>
                  </a:lnTo>
                  <a:lnTo>
                    <a:pt x="249" y="190"/>
                  </a:lnTo>
                  <a:lnTo>
                    <a:pt x="270" y="172"/>
                  </a:lnTo>
                  <a:lnTo>
                    <a:pt x="289" y="154"/>
                  </a:lnTo>
                  <a:lnTo>
                    <a:pt x="301" y="142"/>
                  </a:lnTo>
                  <a:lnTo>
                    <a:pt x="312" y="132"/>
                  </a:lnTo>
                  <a:lnTo>
                    <a:pt x="322" y="122"/>
                  </a:lnTo>
                  <a:lnTo>
                    <a:pt x="327" y="116"/>
                  </a:lnTo>
                  <a:lnTo>
                    <a:pt x="329" y="114"/>
                  </a:lnTo>
                  <a:lnTo>
                    <a:pt x="332" y="114"/>
                  </a:lnTo>
                  <a:lnTo>
                    <a:pt x="333" y="114"/>
                  </a:lnTo>
                  <a:lnTo>
                    <a:pt x="334" y="117"/>
                  </a:lnTo>
                  <a:lnTo>
                    <a:pt x="336" y="118"/>
                  </a:lnTo>
                  <a:lnTo>
                    <a:pt x="334" y="120"/>
                  </a:lnTo>
                  <a:lnTo>
                    <a:pt x="326" y="131"/>
                  </a:lnTo>
                  <a:lnTo>
                    <a:pt x="312" y="143"/>
                  </a:lnTo>
                  <a:lnTo>
                    <a:pt x="294" y="160"/>
                  </a:lnTo>
                  <a:lnTo>
                    <a:pt x="277" y="176"/>
                  </a:lnTo>
                  <a:lnTo>
                    <a:pt x="257" y="194"/>
                  </a:lnTo>
                  <a:lnTo>
                    <a:pt x="239" y="213"/>
                  </a:lnTo>
                  <a:lnTo>
                    <a:pt x="221" y="231"/>
                  </a:lnTo>
                  <a:lnTo>
                    <a:pt x="209" y="249"/>
                  </a:lnTo>
                  <a:lnTo>
                    <a:pt x="199" y="264"/>
                  </a:lnTo>
                  <a:lnTo>
                    <a:pt x="197" y="278"/>
                  </a:lnTo>
                  <a:lnTo>
                    <a:pt x="198" y="282"/>
                  </a:lnTo>
                  <a:lnTo>
                    <a:pt x="199" y="285"/>
                  </a:lnTo>
                  <a:lnTo>
                    <a:pt x="201" y="288"/>
                  </a:lnTo>
                  <a:lnTo>
                    <a:pt x="228" y="275"/>
                  </a:lnTo>
                  <a:lnTo>
                    <a:pt x="254" y="257"/>
                  </a:lnTo>
                  <a:lnTo>
                    <a:pt x="278" y="237"/>
                  </a:lnTo>
                  <a:lnTo>
                    <a:pt x="299" y="213"/>
                  </a:lnTo>
                  <a:lnTo>
                    <a:pt x="318" y="189"/>
                  </a:lnTo>
                  <a:lnTo>
                    <a:pt x="305" y="187"/>
                  </a:lnTo>
                  <a:lnTo>
                    <a:pt x="304" y="186"/>
                  </a:lnTo>
                  <a:lnTo>
                    <a:pt x="303" y="184"/>
                  </a:lnTo>
                  <a:lnTo>
                    <a:pt x="303" y="182"/>
                  </a:lnTo>
                  <a:lnTo>
                    <a:pt x="304" y="180"/>
                  </a:lnTo>
                  <a:lnTo>
                    <a:pt x="305" y="179"/>
                  </a:lnTo>
                  <a:lnTo>
                    <a:pt x="307" y="179"/>
                  </a:lnTo>
                  <a:lnTo>
                    <a:pt x="315" y="180"/>
                  </a:lnTo>
                  <a:lnTo>
                    <a:pt x="323" y="182"/>
                  </a:lnTo>
                  <a:lnTo>
                    <a:pt x="337" y="161"/>
                  </a:lnTo>
                  <a:lnTo>
                    <a:pt x="348" y="143"/>
                  </a:lnTo>
                  <a:lnTo>
                    <a:pt x="345" y="142"/>
                  </a:lnTo>
                  <a:lnTo>
                    <a:pt x="344" y="140"/>
                  </a:lnTo>
                  <a:lnTo>
                    <a:pt x="344" y="139"/>
                  </a:lnTo>
                  <a:lnTo>
                    <a:pt x="344" y="136"/>
                  </a:lnTo>
                  <a:lnTo>
                    <a:pt x="345" y="135"/>
                  </a:lnTo>
                  <a:lnTo>
                    <a:pt x="348" y="135"/>
                  </a:lnTo>
                  <a:lnTo>
                    <a:pt x="350" y="136"/>
                  </a:lnTo>
                  <a:lnTo>
                    <a:pt x="352" y="136"/>
                  </a:lnTo>
                  <a:lnTo>
                    <a:pt x="356" y="129"/>
                  </a:lnTo>
                  <a:lnTo>
                    <a:pt x="359" y="122"/>
                  </a:lnTo>
                  <a:lnTo>
                    <a:pt x="354" y="121"/>
                  </a:lnTo>
                  <a:lnTo>
                    <a:pt x="350" y="118"/>
                  </a:lnTo>
                  <a:lnTo>
                    <a:pt x="339" y="110"/>
                  </a:lnTo>
                  <a:lnTo>
                    <a:pt x="330" y="96"/>
                  </a:lnTo>
                  <a:lnTo>
                    <a:pt x="326" y="80"/>
                  </a:lnTo>
                  <a:lnTo>
                    <a:pt x="310" y="80"/>
                  </a:lnTo>
                  <a:lnTo>
                    <a:pt x="293" y="82"/>
                  </a:lnTo>
                  <a:lnTo>
                    <a:pt x="278" y="85"/>
                  </a:lnTo>
                  <a:lnTo>
                    <a:pt x="264" y="85"/>
                  </a:lnTo>
                  <a:lnTo>
                    <a:pt x="260" y="85"/>
                  </a:lnTo>
                  <a:lnTo>
                    <a:pt x="257" y="85"/>
                  </a:lnTo>
                  <a:lnTo>
                    <a:pt x="256" y="84"/>
                  </a:lnTo>
                  <a:lnTo>
                    <a:pt x="256" y="81"/>
                  </a:lnTo>
                  <a:lnTo>
                    <a:pt x="256" y="80"/>
                  </a:lnTo>
                  <a:lnTo>
                    <a:pt x="257" y="78"/>
                  </a:lnTo>
                  <a:lnTo>
                    <a:pt x="260" y="78"/>
                  </a:lnTo>
                  <a:lnTo>
                    <a:pt x="275" y="77"/>
                  </a:lnTo>
                  <a:lnTo>
                    <a:pt x="292" y="74"/>
                  </a:lnTo>
                  <a:lnTo>
                    <a:pt x="310" y="73"/>
                  </a:lnTo>
                  <a:lnTo>
                    <a:pt x="326" y="71"/>
                  </a:lnTo>
                  <a:lnTo>
                    <a:pt x="327" y="66"/>
                  </a:lnTo>
                  <a:lnTo>
                    <a:pt x="329" y="59"/>
                  </a:lnTo>
                  <a:lnTo>
                    <a:pt x="327" y="59"/>
                  </a:lnTo>
                  <a:lnTo>
                    <a:pt x="308" y="59"/>
                  </a:lnTo>
                  <a:lnTo>
                    <a:pt x="289" y="62"/>
                  </a:lnTo>
                  <a:lnTo>
                    <a:pt x="272" y="67"/>
                  </a:lnTo>
                  <a:lnTo>
                    <a:pt x="271" y="67"/>
                  </a:lnTo>
                  <a:lnTo>
                    <a:pt x="268" y="67"/>
                  </a:lnTo>
                  <a:lnTo>
                    <a:pt x="267" y="66"/>
                  </a:lnTo>
                  <a:lnTo>
                    <a:pt x="267" y="63"/>
                  </a:lnTo>
                  <a:lnTo>
                    <a:pt x="267" y="62"/>
                  </a:lnTo>
                  <a:lnTo>
                    <a:pt x="268" y="60"/>
                  </a:lnTo>
                  <a:lnTo>
                    <a:pt x="282" y="55"/>
                  </a:lnTo>
                  <a:lnTo>
                    <a:pt x="297" y="52"/>
                  </a:lnTo>
                  <a:lnTo>
                    <a:pt x="297" y="49"/>
                  </a:lnTo>
                  <a:lnTo>
                    <a:pt x="297" y="48"/>
                  </a:lnTo>
                  <a:lnTo>
                    <a:pt x="299" y="47"/>
                  </a:lnTo>
                  <a:lnTo>
                    <a:pt x="301" y="47"/>
                  </a:lnTo>
                  <a:lnTo>
                    <a:pt x="310" y="47"/>
                  </a:lnTo>
                  <a:lnTo>
                    <a:pt x="323" y="45"/>
                  </a:lnTo>
                  <a:lnTo>
                    <a:pt x="337" y="44"/>
                  </a:lnTo>
                  <a:lnTo>
                    <a:pt x="322" y="40"/>
                  </a:lnTo>
                  <a:lnTo>
                    <a:pt x="310" y="33"/>
                  </a:lnTo>
                  <a:lnTo>
                    <a:pt x="308" y="31"/>
                  </a:lnTo>
                  <a:lnTo>
                    <a:pt x="307" y="29"/>
                  </a:lnTo>
                  <a:lnTo>
                    <a:pt x="308" y="27"/>
                  </a:lnTo>
                  <a:lnTo>
                    <a:pt x="310" y="26"/>
                  </a:lnTo>
                  <a:lnTo>
                    <a:pt x="312" y="26"/>
                  </a:lnTo>
                  <a:lnTo>
                    <a:pt x="314" y="26"/>
                  </a:lnTo>
                  <a:lnTo>
                    <a:pt x="327" y="33"/>
                  </a:lnTo>
                  <a:lnTo>
                    <a:pt x="343" y="37"/>
                  </a:lnTo>
                  <a:lnTo>
                    <a:pt x="358" y="38"/>
                  </a:lnTo>
                  <a:lnTo>
                    <a:pt x="358" y="38"/>
                  </a:lnTo>
                  <a:lnTo>
                    <a:pt x="359" y="38"/>
                  </a:lnTo>
                  <a:lnTo>
                    <a:pt x="362" y="36"/>
                  </a:lnTo>
                  <a:lnTo>
                    <a:pt x="362" y="36"/>
                  </a:lnTo>
                  <a:lnTo>
                    <a:pt x="354" y="30"/>
                  </a:lnTo>
                  <a:lnTo>
                    <a:pt x="345" y="23"/>
                  </a:lnTo>
                  <a:lnTo>
                    <a:pt x="339" y="18"/>
                  </a:lnTo>
                  <a:lnTo>
                    <a:pt x="330" y="12"/>
                  </a:lnTo>
                  <a:lnTo>
                    <a:pt x="330" y="11"/>
                  </a:lnTo>
                  <a:lnTo>
                    <a:pt x="329" y="9"/>
                  </a:lnTo>
                  <a:lnTo>
                    <a:pt x="327" y="7"/>
                  </a:lnTo>
                  <a:lnTo>
                    <a:pt x="329" y="4"/>
                  </a:lnTo>
                  <a:lnTo>
                    <a:pt x="330" y="3"/>
                  </a:lnTo>
                  <a:lnTo>
                    <a:pt x="332" y="3"/>
                  </a:lnTo>
                  <a:lnTo>
                    <a:pt x="333" y="3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7" y="3"/>
                  </a:lnTo>
                  <a:lnTo>
                    <a:pt x="339" y="3"/>
                  </a:lnTo>
                  <a:lnTo>
                    <a:pt x="340" y="5"/>
                  </a:lnTo>
                  <a:lnTo>
                    <a:pt x="340" y="7"/>
                  </a:lnTo>
                  <a:lnTo>
                    <a:pt x="340" y="8"/>
                  </a:lnTo>
                  <a:lnTo>
                    <a:pt x="345" y="12"/>
                  </a:lnTo>
                  <a:lnTo>
                    <a:pt x="351" y="18"/>
                  </a:lnTo>
                  <a:lnTo>
                    <a:pt x="358" y="23"/>
                  </a:lnTo>
                  <a:lnTo>
                    <a:pt x="366" y="29"/>
                  </a:lnTo>
                  <a:lnTo>
                    <a:pt x="367" y="30"/>
                  </a:lnTo>
                  <a:lnTo>
                    <a:pt x="367" y="30"/>
                  </a:lnTo>
                  <a:lnTo>
                    <a:pt x="373" y="27"/>
                  </a:lnTo>
                  <a:lnTo>
                    <a:pt x="378" y="26"/>
                  </a:lnTo>
                  <a:lnTo>
                    <a:pt x="373" y="22"/>
                  </a:lnTo>
                  <a:lnTo>
                    <a:pt x="369" y="18"/>
                  </a:lnTo>
                  <a:lnTo>
                    <a:pt x="363" y="12"/>
                  </a:lnTo>
                  <a:lnTo>
                    <a:pt x="359" y="8"/>
                  </a:lnTo>
                  <a:lnTo>
                    <a:pt x="359" y="7"/>
                  </a:lnTo>
                  <a:lnTo>
                    <a:pt x="358" y="4"/>
                  </a:lnTo>
                  <a:lnTo>
                    <a:pt x="358" y="3"/>
                  </a:lnTo>
                  <a:lnTo>
                    <a:pt x="359" y="0"/>
                  </a:lnTo>
                  <a:lnTo>
                    <a:pt x="36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290447" y="2392158"/>
            <a:ext cx="2735581" cy="1575087"/>
            <a:chOff x="3341399" y="2938174"/>
            <a:chExt cx="2398713" cy="1381126"/>
          </a:xfrm>
          <a:solidFill>
            <a:schemeClr val="accent1"/>
          </a:solidFill>
        </p:grpSpPr>
        <p:sp>
          <p:nvSpPr>
            <p:cNvPr id="55" name="Freeform 281"/>
            <p:cNvSpPr>
              <a:spLocks/>
            </p:cNvSpPr>
            <p:nvPr/>
          </p:nvSpPr>
          <p:spPr bwMode="auto">
            <a:xfrm>
              <a:off x="5073362" y="3423949"/>
              <a:ext cx="185738" cy="182563"/>
            </a:xfrm>
            <a:custGeom>
              <a:avLst/>
              <a:gdLst>
                <a:gd name="T0" fmla="*/ 30 w 117"/>
                <a:gd name="T1" fmla="*/ 0 h 115"/>
                <a:gd name="T2" fmla="*/ 31 w 117"/>
                <a:gd name="T3" fmla="*/ 0 h 115"/>
                <a:gd name="T4" fmla="*/ 33 w 117"/>
                <a:gd name="T5" fmla="*/ 1 h 115"/>
                <a:gd name="T6" fmla="*/ 34 w 117"/>
                <a:gd name="T7" fmla="*/ 2 h 115"/>
                <a:gd name="T8" fmla="*/ 34 w 117"/>
                <a:gd name="T9" fmla="*/ 5 h 115"/>
                <a:gd name="T10" fmla="*/ 31 w 117"/>
                <a:gd name="T11" fmla="*/ 11 h 115"/>
                <a:gd name="T12" fmla="*/ 28 w 117"/>
                <a:gd name="T13" fmla="*/ 17 h 115"/>
                <a:gd name="T14" fmla="*/ 26 w 117"/>
                <a:gd name="T15" fmla="*/ 24 h 115"/>
                <a:gd name="T16" fmla="*/ 19 w 117"/>
                <a:gd name="T17" fmla="*/ 37 h 115"/>
                <a:gd name="T18" fmla="*/ 13 w 117"/>
                <a:gd name="T19" fmla="*/ 49 h 115"/>
                <a:gd name="T20" fmla="*/ 9 w 117"/>
                <a:gd name="T21" fmla="*/ 61 h 115"/>
                <a:gd name="T22" fmla="*/ 6 w 117"/>
                <a:gd name="T23" fmla="*/ 74 h 115"/>
                <a:gd name="T24" fmla="*/ 6 w 117"/>
                <a:gd name="T25" fmla="*/ 85 h 115"/>
                <a:gd name="T26" fmla="*/ 11 w 117"/>
                <a:gd name="T27" fmla="*/ 93 h 115"/>
                <a:gd name="T28" fmla="*/ 20 w 117"/>
                <a:gd name="T29" fmla="*/ 99 h 115"/>
                <a:gd name="T30" fmla="*/ 30 w 117"/>
                <a:gd name="T31" fmla="*/ 99 h 115"/>
                <a:gd name="T32" fmla="*/ 41 w 117"/>
                <a:gd name="T33" fmla="*/ 97 h 115"/>
                <a:gd name="T34" fmla="*/ 52 w 117"/>
                <a:gd name="T35" fmla="*/ 93 h 115"/>
                <a:gd name="T36" fmla="*/ 63 w 117"/>
                <a:gd name="T37" fmla="*/ 89 h 115"/>
                <a:gd name="T38" fmla="*/ 75 w 117"/>
                <a:gd name="T39" fmla="*/ 86 h 115"/>
                <a:gd name="T40" fmla="*/ 86 w 117"/>
                <a:gd name="T41" fmla="*/ 85 h 115"/>
                <a:gd name="T42" fmla="*/ 97 w 117"/>
                <a:gd name="T43" fmla="*/ 88 h 115"/>
                <a:gd name="T44" fmla="*/ 107 w 117"/>
                <a:gd name="T45" fmla="*/ 96 h 115"/>
                <a:gd name="T46" fmla="*/ 117 w 117"/>
                <a:gd name="T47" fmla="*/ 110 h 115"/>
                <a:gd name="T48" fmla="*/ 117 w 117"/>
                <a:gd name="T49" fmla="*/ 112 h 115"/>
                <a:gd name="T50" fmla="*/ 115 w 117"/>
                <a:gd name="T51" fmla="*/ 114 h 115"/>
                <a:gd name="T52" fmla="*/ 115 w 117"/>
                <a:gd name="T53" fmla="*/ 114 h 115"/>
                <a:gd name="T54" fmla="*/ 113 w 117"/>
                <a:gd name="T55" fmla="*/ 115 h 115"/>
                <a:gd name="T56" fmla="*/ 111 w 117"/>
                <a:gd name="T57" fmla="*/ 114 h 115"/>
                <a:gd name="T58" fmla="*/ 110 w 117"/>
                <a:gd name="T59" fmla="*/ 112 h 115"/>
                <a:gd name="T60" fmla="*/ 101 w 117"/>
                <a:gd name="T61" fmla="*/ 100 h 115"/>
                <a:gd name="T62" fmla="*/ 90 w 117"/>
                <a:gd name="T63" fmla="*/ 93 h 115"/>
                <a:gd name="T64" fmla="*/ 79 w 117"/>
                <a:gd name="T65" fmla="*/ 92 h 115"/>
                <a:gd name="T66" fmla="*/ 68 w 117"/>
                <a:gd name="T67" fmla="*/ 95 h 115"/>
                <a:gd name="T68" fmla="*/ 55 w 117"/>
                <a:gd name="T69" fmla="*/ 99 h 115"/>
                <a:gd name="T70" fmla="*/ 42 w 117"/>
                <a:gd name="T71" fmla="*/ 104 h 115"/>
                <a:gd name="T72" fmla="*/ 28 w 117"/>
                <a:gd name="T73" fmla="*/ 107 h 115"/>
                <a:gd name="T74" fmla="*/ 17 w 117"/>
                <a:gd name="T75" fmla="*/ 106 h 115"/>
                <a:gd name="T76" fmla="*/ 5 w 117"/>
                <a:gd name="T77" fmla="*/ 97 h 115"/>
                <a:gd name="T78" fmla="*/ 0 w 117"/>
                <a:gd name="T79" fmla="*/ 88 h 115"/>
                <a:gd name="T80" fmla="*/ 0 w 117"/>
                <a:gd name="T81" fmla="*/ 77 h 115"/>
                <a:gd name="T82" fmla="*/ 1 w 117"/>
                <a:gd name="T83" fmla="*/ 63 h 115"/>
                <a:gd name="T84" fmla="*/ 6 w 117"/>
                <a:gd name="T85" fmla="*/ 49 h 115"/>
                <a:gd name="T86" fmla="*/ 12 w 117"/>
                <a:gd name="T87" fmla="*/ 35 h 115"/>
                <a:gd name="T88" fmla="*/ 19 w 117"/>
                <a:gd name="T89" fmla="*/ 22 h 115"/>
                <a:gd name="T90" fmla="*/ 22 w 117"/>
                <a:gd name="T91" fmla="*/ 15 h 115"/>
                <a:gd name="T92" fmla="*/ 24 w 117"/>
                <a:gd name="T93" fmla="*/ 8 h 115"/>
                <a:gd name="T94" fmla="*/ 27 w 117"/>
                <a:gd name="T95" fmla="*/ 2 h 115"/>
                <a:gd name="T96" fmla="*/ 28 w 117"/>
                <a:gd name="T97" fmla="*/ 1 h 115"/>
                <a:gd name="T98" fmla="*/ 30 w 117"/>
                <a:gd name="T9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115">
                  <a:moveTo>
                    <a:pt x="30" y="0"/>
                  </a:moveTo>
                  <a:lnTo>
                    <a:pt x="31" y="0"/>
                  </a:lnTo>
                  <a:lnTo>
                    <a:pt x="33" y="1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1" y="11"/>
                  </a:lnTo>
                  <a:lnTo>
                    <a:pt x="28" y="17"/>
                  </a:lnTo>
                  <a:lnTo>
                    <a:pt x="26" y="24"/>
                  </a:lnTo>
                  <a:lnTo>
                    <a:pt x="19" y="37"/>
                  </a:lnTo>
                  <a:lnTo>
                    <a:pt x="13" y="49"/>
                  </a:lnTo>
                  <a:lnTo>
                    <a:pt x="9" y="61"/>
                  </a:lnTo>
                  <a:lnTo>
                    <a:pt x="6" y="74"/>
                  </a:lnTo>
                  <a:lnTo>
                    <a:pt x="6" y="85"/>
                  </a:lnTo>
                  <a:lnTo>
                    <a:pt x="11" y="93"/>
                  </a:lnTo>
                  <a:lnTo>
                    <a:pt x="20" y="99"/>
                  </a:lnTo>
                  <a:lnTo>
                    <a:pt x="30" y="99"/>
                  </a:lnTo>
                  <a:lnTo>
                    <a:pt x="41" y="97"/>
                  </a:lnTo>
                  <a:lnTo>
                    <a:pt x="52" y="93"/>
                  </a:lnTo>
                  <a:lnTo>
                    <a:pt x="63" y="89"/>
                  </a:lnTo>
                  <a:lnTo>
                    <a:pt x="75" y="86"/>
                  </a:lnTo>
                  <a:lnTo>
                    <a:pt x="86" y="85"/>
                  </a:lnTo>
                  <a:lnTo>
                    <a:pt x="97" y="88"/>
                  </a:lnTo>
                  <a:lnTo>
                    <a:pt x="107" y="96"/>
                  </a:lnTo>
                  <a:lnTo>
                    <a:pt x="117" y="110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5" y="114"/>
                  </a:lnTo>
                  <a:lnTo>
                    <a:pt x="113" y="115"/>
                  </a:lnTo>
                  <a:lnTo>
                    <a:pt x="111" y="114"/>
                  </a:lnTo>
                  <a:lnTo>
                    <a:pt x="110" y="112"/>
                  </a:lnTo>
                  <a:lnTo>
                    <a:pt x="101" y="100"/>
                  </a:lnTo>
                  <a:lnTo>
                    <a:pt x="90" y="93"/>
                  </a:lnTo>
                  <a:lnTo>
                    <a:pt x="79" y="92"/>
                  </a:lnTo>
                  <a:lnTo>
                    <a:pt x="68" y="95"/>
                  </a:lnTo>
                  <a:lnTo>
                    <a:pt x="55" y="99"/>
                  </a:lnTo>
                  <a:lnTo>
                    <a:pt x="42" y="104"/>
                  </a:lnTo>
                  <a:lnTo>
                    <a:pt x="28" y="107"/>
                  </a:lnTo>
                  <a:lnTo>
                    <a:pt x="17" y="106"/>
                  </a:lnTo>
                  <a:lnTo>
                    <a:pt x="5" y="97"/>
                  </a:lnTo>
                  <a:lnTo>
                    <a:pt x="0" y="88"/>
                  </a:lnTo>
                  <a:lnTo>
                    <a:pt x="0" y="77"/>
                  </a:lnTo>
                  <a:lnTo>
                    <a:pt x="1" y="63"/>
                  </a:lnTo>
                  <a:lnTo>
                    <a:pt x="6" y="49"/>
                  </a:lnTo>
                  <a:lnTo>
                    <a:pt x="12" y="35"/>
                  </a:lnTo>
                  <a:lnTo>
                    <a:pt x="19" y="22"/>
                  </a:lnTo>
                  <a:lnTo>
                    <a:pt x="22" y="15"/>
                  </a:lnTo>
                  <a:lnTo>
                    <a:pt x="24" y="8"/>
                  </a:lnTo>
                  <a:lnTo>
                    <a:pt x="27" y="2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82"/>
            <p:cNvSpPr>
              <a:spLocks/>
            </p:cNvSpPr>
            <p:nvPr/>
          </p:nvSpPr>
          <p:spPr bwMode="auto">
            <a:xfrm>
              <a:off x="3341399" y="2958812"/>
              <a:ext cx="698500" cy="258763"/>
            </a:xfrm>
            <a:custGeom>
              <a:avLst/>
              <a:gdLst>
                <a:gd name="T0" fmla="*/ 382 w 440"/>
                <a:gd name="T1" fmla="*/ 11 h 163"/>
                <a:gd name="T2" fmla="*/ 433 w 440"/>
                <a:gd name="T3" fmla="*/ 47 h 163"/>
                <a:gd name="T4" fmla="*/ 436 w 440"/>
                <a:gd name="T5" fmla="*/ 79 h 163"/>
                <a:gd name="T6" fmla="*/ 424 w 440"/>
                <a:gd name="T7" fmla="*/ 89 h 163"/>
                <a:gd name="T8" fmla="*/ 421 w 440"/>
                <a:gd name="T9" fmla="*/ 83 h 163"/>
                <a:gd name="T10" fmla="*/ 432 w 440"/>
                <a:gd name="T11" fmla="*/ 73 h 163"/>
                <a:gd name="T12" fmla="*/ 428 w 440"/>
                <a:gd name="T13" fmla="*/ 51 h 163"/>
                <a:gd name="T14" fmla="*/ 381 w 440"/>
                <a:gd name="T15" fmla="*/ 18 h 163"/>
                <a:gd name="T16" fmla="*/ 323 w 440"/>
                <a:gd name="T17" fmla="*/ 7 h 163"/>
                <a:gd name="T18" fmla="*/ 294 w 440"/>
                <a:gd name="T19" fmla="*/ 29 h 163"/>
                <a:gd name="T20" fmla="*/ 289 w 440"/>
                <a:gd name="T21" fmla="*/ 58 h 163"/>
                <a:gd name="T22" fmla="*/ 264 w 440"/>
                <a:gd name="T23" fmla="*/ 73 h 163"/>
                <a:gd name="T24" fmla="*/ 230 w 440"/>
                <a:gd name="T25" fmla="*/ 69 h 163"/>
                <a:gd name="T26" fmla="*/ 194 w 440"/>
                <a:gd name="T27" fmla="*/ 82 h 163"/>
                <a:gd name="T28" fmla="*/ 151 w 440"/>
                <a:gd name="T29" fmla="*/ 97 h 163"/>
                <a:gd name="T30" fmla="*/ 101 w 440"/>
                <a:gd name="T31" fmla="*/ 91 h 163"/>
                <a:gd name="T32" fmla="*/ 82 w 440"/>
                <a:gd name="T33" fmla="*/ 102 h 163"/>
                <a:gd name="T34" fmla="*/ 78 w 440"/>
                <a:gd name="T35" fmla="*/ 112 h 163"/>
                <a:gd name="T36" fmla="*/ 73 w 440"/>
                <a:gd name="T37" fmla="*/ 123 h 163"/>
                <a:gd name="T38" fmla="*/ 55 w 440"/>
                <a:gd name="T39" fmla="*/ 134 h 163"/>
                <a:gd name="T40" fmla="*/ 20 w 440"/>
                <a:gd name="T41" fmla="*/ 135 h 163"/>
                <a:gd name="T42" fmla="*/ 35 w 440"/>
                <a:gd name="T43" fmla="*/ 148 h 163"/>
                <a:gd name="T44" fmla="*/ 85 w 440"/>
                <a:gd name="T45" fmla="*/ 153 h 163"/>
                <a:gd name="T46" fmla="*/ 132 w 440"/>
                <a:gd name="T47" fmla="*/ 155 h 163"/>
                <a:gd name="T48" fmla="*/ 234 w 440"/>
                <a:gd name="T49" fmla="*/ 127 h 163"/>
                <a:gd name="T50" fmla="*/ 289 w 440"/>
                <a:gd name="T51" fmla="*/ 112 h 163"/>
                <a:gd name="T52" fmla="*/ 289 w 440"/>
                <a:gd name="T53" fmla="*/ 118 h 163"/>
                <a:gd name="T54" fmla="*/ 205 w 440"/>
                <a:gd name="T55" fmla="*/ 145 h 163"/>
                <a:gd name="T56" fmla="*/ 104 w 440"/>
                <a:gd name="T57" fmla="*/ 163 h 163"/>
                <a:gd name="T58" fmla="*/ 85 w 440"/>
                <a:gd name="T59" fmla="*/ 162 h 163"/>
                <a:gd name="T60" fmla="*/ 35 w 440"/>
                <a:gd name="T61" fmla="*/ 156 h 163"/>
                <a:gd name="T62" fmla="*/ 0 w 440"/>
                <a:gd name="T63" fmla="*/ 137 h 163"/>
                <a:gd name="T64" fmla="*/ 1 w 440"/>
                <a:gd name="T65" fmla="*/ 133 h 163"/>
                <a:gd name="T66" fmla="*/ 48 w 440"/>
                <a:gd name="T67" fmla="*/ 129 h 163"/>
                <a:gd name="T68" fmla="*/ 68 w 440"/>
                <a:gd name="T69" fmla="*/ 118 h 163"/>
                <a:gd name="T70" fmla="*/ 71 w 440"/>
                <a:gd name="T71" fmla="*/ 107 h 163"/>
                <a:gd name="T72" fmla="*/ 79 w 440"/>
                <a:gd name="T73" fmla="*/ 94 h 163"/>
                <a:gd name="T74" fmla="*/ 117 w 440"/>
                <a:gd name="T75" fmla="*/ 84 h 163"/>
                <a:gd name="T76" fmla="*/ 166 w 440"/>
                <a:gd name="T77" fmla="*/ 89 h 163"/>
                <a:gd name="T78" fmla="*/ 201 w 440"/>
                <a:gd name="T79" fmla="*/ 69 h 163"/>
                <a:gd name="T80" fmla="*/ 235 w 440"/>
                <a:gd name="T81" fmla="*/ 62 h 163"/>
                <a:gd name="T82" fmla="*/ 256 w 440"/>
                <a:gd name="T83" fmla="*/ 67 h 163"/>
                <a:gd name="T84" fmla="*/ 281 w 440"/>
                <a:gd name="T85" fmla="*/ 58 h 163"/>
                <a:gd name="T86" fmla="*/ 286 w 440"/>
                <a:gd name="T87" fmla="*/ 32 h 163"/>
                <a:gd name="T88" fmla="*/ 305 w 440"/>
                <a:gd name="T89" fmla="*/ 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40" h="163">
                  <a:moveTo>
                    <a:pt x="340" y="0"/>
                  </a:moveTo>
                  <a:lnTo>
                    <a:pt x="362" y="5"/>
                  </a:lnTo>
                  <a:lnTo>
                    <a:pt x="382" y="11"/>
                  </a:lnTo>
                  <a:lnTo>
                    <a:pt x="403" y="21"/>
                  </a:lnTo>
                  <a:lnTo>
                    <a:pt x="421" y="34"/>
                  </a:lnTo>
                  <a:lnTo>
                    <a:pt x="433" y="47"/>
                  </a:lnTo>
                  <a:lnTo>
                    <a:pt x="440" y="62"/>
                  </a:lnTo>
                  <a:lnTo>
                    <a:pt x="440" y="71"/>
                  </a:lnTo>
                  <a:lnTo>
                    <a:pt x="436" y="79"/>
                  </a:lnTo>
                  <a:lnTo>
                    <a:pt x="427" y="89"/>
                  </a:lnTo>
                  <a:lnTo>
                    <a:pt x="425" y="89"/>
                  </a:lnTo>
                  <a:lnTo>
                    <a:pt x="424" y="89"/>
                  </a:lnTo>
                  <a:lnTo>
                    <a:pt x="422" y="87"/>
                  </a:lnTo>
                  <a:lnTo>
                    <a:pt x="421" y="86"/>
                  </a:lnTo>
                  <a:lnTo>
                    <a:pt x="421" y="83"/>
                  </a:lnTo>
                  <a:lnTo>
                    <a:pt x="422" y="82"/>
                  </a:lnTo>
                  <a:lnTo>
                    <a:pt x="428" y="78"/>
                  </a:lnTo>
                  <a:lnTo>
                    <a:pt x="432" y="73"/>
                  </a:lnTo>
                  <a:lnTo>
                    <a:pt x="433" y="69"/>
                  </a:lnTo>
                  <a:lnTo>
                    <a:pt x="433" y="64"/>
                  </a:lnTo>
                  <a:lnTo>
                    <a:pt x="428" y="51"/>
                  </a:lnTo>
                  <a:lnTo>
                    <a:pt x="417" y="39"/>
                  </a:lnTo>
                  <a:lnTo>
                    <a:pt x="400" y="28"/>
                  </a:lnTo>
                  <a:lnTo>
                    <a:pt x="381" y="18"/>
                  </a:lnTo>
                  <a:lnTo>
                    <a:pt x="360" y="11"/>
                  </a:lnTo>
                  <a:lnTo>
                    <a:pt x="340" y="7"/>
                  </a:lnTo>
                  <a:lnTo>
                    <a:pt x="323" y="7"/>
                  </a:lnTo>
                  <a:lnTo>
                    <a:pt x="309" y="11"/>
                  </a:lnTo>
                  <a:lnTo>
                    <a:pt x="298" y="20"/>
                  </a:lnTo>
                  <a:lnTo>
                    <a:pt x="294" y="29"/>
                  </a:lnTo>
                  <a:lnTo>
                    <a:pt x="292" y="42"/>
                  </a:lnTo>
                  <a:lnTo>
                    <a:pt x="290" y="50"/>
                  </a:lnTo>
                  <a:lnTo>
                    <a:pt x="289" y="58"/>
                  </a:lnTo>
                  <a:lnTo>
                    <a:pt x="285" y="65"/>
                  </a:lnTo>
                  <a:lnTo>
                    <a:pt x="276" y="71"/>
                  </a:lnTo>
                  <a:lnTo>
                    <a:pt x="264" y="73"/>
                  </a:lnTo>
                  <a:lnTo>
                    <a:pt x="252" y="73"/>
                  </a:lnTo>
                  <a:lnTo>
                    <a:pt x="241" y="71"/>
                  </a:lnTo>
                  <a:lnTo>
                    <a:pt x="230" y="69"/>
                  </a:lnTo>
                  <a:lnTo>
                    <a:pt x="216" y="71"/>
                  </a:lnTo>
                  <a:lnTo>
                    <a:pt x="205" y="75"/>
                  </a:lnTo>
                  <a:lnTo>
                    <a:pt x="194" y="82"/>
                  </a:lnTo>
                  <a:lnTo>
                    <a:pt x="183" y="90"/>
                  </a:lnTo>
                  <a:lnTo>
                    <a:pt x="169" y="96"/>
                  </a:lnTo>
                  <a:lnTo>
                    <a:pt x="151" y="97"/>
                  </a:lnTo>
                  <a:lnTo>
                    <a:pt x="133" y="94"/>
                  </a:lnTo>
                  <a:lnTo>
                    <a:pt x="117" y="91"/>
                  </a:lnTo>
                  <a:lnTo>
                    <a:pt x="101" y="91"/>
                  </a:lnTo>
                  <a:lnTo>
                    <a:pt x="89" y="97"/>
                  </a:lnTo>
                  <a:lnTo>
                    <a:pt x="85" y="100"/>
                  </a:lnTo>
                  <a:lnTo>
                    <a:pt x="82" y="102"/>
                  </a:lnTo>
                  <a:lnTo>
                    <a:pt x="79" y="105"/>
                  </a:lnTo>
                  <a:lnTo>
                    <a:pt x="78" y="109"/>
                  </a:lnTo>
                  <a:lnTo>
                    <a:pt x="78" y="112"/>
                  </a:lnTo>
                  <a:lnTo>
                    <a:pt x="77" y="116"/>
                  </a:lnTo>
                  <a:lnTo>
                    <a:pt x="75" y="120"/>
                  </a:lnTo>
                  <a:lnTo>
                    <a:pt x="73" y="123"/>
                  </a:lnTo>
                  <a:lnTo>
                    <a:pt x="70" y="127"/>
                  </a:lnTo>
                  <a:lnTo>
                    <a:pt x="64" y="131"/>
                  </a:lnTo>
                  <a:lnTo>
                    <a:pt x="55" y="134"/>
                  </a:lnTo>
                  <a:lnTo>
                    <a:pt x="44" y="135"/>
                  </a:lnTo>
                  <a:lnTo>
                    <a:pt x="33" y="135"/>
                  </a:lnTo>
                  <a:lnTo>
                    <a:pt x="20" y="135"/>
                  </a:lnTo>
                  <a:lnTo>
                    <a:pt x="9" y="137"/>
                  </a:lnTo>
                  <a:lnTo>
                    <a:pt x="19" y="144"/>
                  </a:lnTo>
                  <a:lnTo>
                    <a:pt x="35" y="148"/>
                  </a:lnTo>
                  <a:lnTo>
                    <a:pt x="52" y="151"/>
                  </a:lnTo>
                  <a:lnTo>
                    <a:pt x="70" y="153"/>
                  </a:lnTo>
                  <a:lnTo>
                    <a:pt x="85" y="153"/>
                  </a:lnTo>
                  <a:lnTo>
                    <a:pt x="92" y="155"/>
                  </a:lnTo>
                  <a:lnTo>
                    <a:pt x="97" y="155"/>
                  </a:lnTo>
                  <a:lnTo>
                    <a:pt x="132" y="155"/>
                  </a:lnTo>
                  <a:lnTo>
                    <a:pt x="166" y="149"/>
                  </a:lnTo>
                  <a:lnTo>
                    <a:pt x="201" y="140"/>
                  </a:lnTo>
                  <a:lnTo>
                    <a:pt x="234" y="127"/>
                  </a:lnTo>
                  <a:lnTo>
                    <a:pt x="285" y="111"/>
                  </a:lnTo>
                  <a:lnTo>
                    <a:pt x="287" y="111"/>
                  </a:lnTo>
                  <a:lnTo>
                    <a:pt x="289" y="112"/>
                  </a:lnTo>
                  <a:lnTo>
                    <a:pt x="289" y="113"/>
                  </a:lnTo>
                  <a:lnTo>
                    <a:pt x="290" y="115"/>
                  </a:lnTo>
                  <a:lnTo>
                    <a:pt x="289" y="118"/>
                  </a:lnTo>
                  <a:lnTo>
                    <a:pt x="287" y="118"/>
                  </a:lnTo>
                  <a:lnTo>
                    <a:pt x="236" y="134"/>
                  </a:lnTo>
                  <a:lnTo>
                    <a:pt x="205" y="145"/>
                  </a:lnTo>
                  <a:lnTo>
                    <a:pt x="172" y="155"/>
                  </a:lnTo>
                  <a:lnTo>
                    <a:pt x="139" y="162"/>
                  </a:lnTo>
                  <a:lnTo>
                    <a:pt x="104" y="163"/>
                  </a:lnTo>
                  <a:lnTo>
                    <a:pt x="96" y="162"/>
                  </a:lnTo>
                  <a:lnTo>
                    <a:pt x="90" y="162"/>
                  </a:lnTo>
                  <a:lnTo>
                    <a:pt x="85" y="162"/>
                  </a:lnTo>
                  <a:lnTo>
                    <a:pt x="70" y="160"/>
                  </a:lnTo>
                  <a:lnTo>
                    <a:pt x="53" y="159"/>
                  </a:lnTo>
                  <a:lnTo>
                    <a:pt x="35" y="156"/>
                  </a:lnTo>
                  <a:lnTo>
                    <a:pt x="20" y="152"/>
                  </a:lnTo>
                  <a:lnTo>
                    <a:pt x="8" y="145"/>
                  </a:lnTo>
                  <a:lnTo>
                    <a:pt x="0" y="137"/>
                  </a:lnTo>
                  <a:lnTo>
                    <a:pt x="0" y="135"/>
                  </a:lnTo>
                  <a:lnTo>
                    <a:pt x="0" y="134"/>
                  </a:lnTo>
                  <a:lnTo>
                    <a:pt x="1" y="133"/>
                  </a:lnTo>
                  <a:lnTo>
                    <a:pt x="16" y="129"/>
                  </a:lnTo>
                  <a:lnTo>
                    <a:pt x="33" y="129"/>
                  </a:lnTo>
                  <a:lnTo>
                    <a:pt x="48" y="129"/>
                  </a:lnTo>
                  <a:lnTo>
                    <a:pt x="60" y="124"/>
                  </a:lnTo>
                  <a:lnTo>
                    <a:pt x="66" y="122"/>
                  </a:lnTo>
                  <a:lnTo>
                    <a:pt x="68" y="118"/>
                  </a:lnTo>
                  <a:lnTo>
                    <a:pt x="70" y="115"/>
                  </a:lnTo>
                  <a:lnTo>
                    <a:pt x="71" y="111"/>
                  </a:lnTo>
                  <a:lnTo>
                    <a:pt x="71" y="107"/>
                  </a:lnTo>
                  <a:lnTo>
                    <a:pt x="73" y="102"/>
                  </a:lnTo>
                  <a:lnTo>
                    <a:pt x="75" y="98"/>
                  </a:lnTo>
                  <a:lnTo>
                    <a:pt x="79" y="94"/>
                  </a:lnTo>
                  <a:lnTo>
                    <a:pt x="85" y="90"/>
                  </a:lnTo>
                  <a:lnTo>
                    <a:pt x="100" y="84"/>
                  </a:lnTo>
                  <a:lnTo>
                    <a:pt x="117" y="84"/>
                  </a:lnTo>
                  <a:lnTo>
                    <a:pt x="135" y="87"/>
                  </a:lnTo>
                  <a:lnTo>
                    <a:pt x="151" y="89"/>
                  </a:lnTo>
                  <a:lnTo>
                    <a:pt x="166" y="89"/>
                  </a:lnTo>
                  <a:lnTo>
                    <a:pt x="179" y="83"/>
                  </a:lnTo>
                  <a:lnTo>
                    <a:pt x="190" y="76"/>
                  </a:lnTo>
                  <a:lnTo>
                    <a:pt x="201" y="69"/>
                  </a:lnTo>
                  <a:lnTo>
                    <a:pt x="214" y="64"/>
                  </a:lnTo>
                  <a:lnTo>
                    <a:pt x="225" y="61"/>
                  </a:lnTo>
                  <a:lnTo>
                    <a:pt x="235" y="62"/>
                  </a:lnTo>
                  <a:lnTo>
                    <a:pt x="243" y="64"/>
                  </a:lnTo>
                  <a:lnTo>
                    <a:pt x="249" y="67"/>
                  </a:lnTo>
                  <a:lnTo>
                    <a:pt x="256" y="67"/>
                  </a:lnTo>
                  <a:lnTo>
                    <a:pt x="263" y="67"/>
                  </a:lnTo>
                  <a:lnTo>
                    <a:pt x="274" y="64"/>
                  </a:lnTo>
                  <a:lnTo>
                    <a:pt x="281" y="58"/>
                  </a:lnTo>
                  <a:lnTo>
                    <a:pt x="283" y="50"/>
                  </a:lnTo>
                  <a:lnTo>
                    <a:pt x="285" y="40"/>
                  </a:lnTo>
                  <a:lnTo>
                    <a:pt x="286" y="32"/>
                  </a:lnTo>
                  <a:lnTo>
                    <a:pt x="287" y="23"/>
                  </a:lnTo>
                  <a:lnTo>
                    <a:pt x="293" y="14"/>
                  </a:lnTo>
                  <a:lnTo>
                    <a:pt x="305" y="6"/>
                  </a:lnTo>
                  <a:lnTo>
                    <a:pt x="320" y="0"/>
                  </a:lnTo>
                  <a:lnTo>
                    <a:pt x="3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83"/>
            <p:cNvSpPr>
              <a:spLocks/>
            </p:cNvSpPr>
            <p:nvPr/>
          </p:nvSpPr>
          <p:spPr bwMode="auto">
            <a:xfrm>
              <a:off x="3892262" y="4244687"/>
              <a:ext cx="660400" cy="74613"/>
            </a:xfrm>
            <a:custGeom>
              <a:avLst/>
              <a:gdLst>
                <a:gd name="T0" fmla="*/ 4 w 416"/>
                <a:gd name="T1" fmla="*/ 0 h 47"/>
                <a:gd name="T2" fmla="*/ 5 w 416"/>
                <a:gd name="T3" fmla="*/ 0 h 47"/>
                <a:gd name="T4" fmla="*/ 26 w 416"/>
                <a:gd name="T5" fmla="*/ 10 h 47"/>
                <a:gd name="T6" fmla="*/ 45 w 416"/>
                <a:gd name="T7" fmla="*/ 17 h 47"/>
                <a:gd name="T8" fmla="*/ 64 w 416"/>
                <a:gd name="T9" fmla="*/ 23 h 47"/>
                <a:gd name="T10" fmla="*/ 84 w 416"/>
                <a:gd name="T11" fmla="*/ 24 h 47"/>
                <a:gd name="T12" fmla="*/ 107 w 416"/>
                <a:gd name="T13" fmla="*/ 21 h 47"/>
                <a:gd name="T14" fmla="*/ 122 w 416"/>
                <a:gd name="T15" fmla="*/ 17 h 47"/>
                <a:gd name="T16" fmla="*/ 136 w 416"/>
                <a:gd name="T17" fmla="*/ 11 h 47"/>
                <a:gd name="T18" fmla="*/ 148 w 416"/>
                <a:gd name="T19" fmla="*/ 6 h 47"/>
                <a:gd name="T20" fmla="*/ 162 w 416"/>
                <a:gd name="T21" fmla="*/ 2 h 47"/>
                <a:gd name="T22" fmla="*/ 176 w 416"/>
                <a:gd name="T23" fmla="*/ 0 h 47"/>
                <a:gd name="T24" fmla="*/ 191 w 416"/>
                <a:gd name="T25" fmla="*/ 3 h 47"/>
                <a:gd name="T26" fmla="*/ 206 w 416"/>
                <a:gd name="T27" fmla="*/ 10 h 47"/>
                <a:gd name="T28" fmla="*/ 217 w 416"/>
                <a:gd name="T29" fmla="*/ 17 h 47"/>
                <a:gd name="T30" fmla="*/ 224 w 416"/>
                <a:gd name="T31" fmla="*/ 23 h 47"/>
                <a:gd name="T32" fmla="*/ 232 w 416"/>
                <a:gd name="T33" fmla="*/ 25 h 47"/>
                <a:gd name="T34" fmla="*/ 242 w 416"/>
                <a:gd name="T35" fmla="*/ 27 h 47"/>
                <a:gd name="T36" fmla="*/ 257 w 416"/>
                <a:gd name="T37" fmla="*/ 25 h 47"/>
                <a:gd name="T38" fmla="*/ 297 w 416"/>
                <a:gd name="T39" fmla="*/ 21 h 47"/>
                <a:gd name="T40" fmla="*/ 337 w 416"/>
                <a:gd name="T41" fmla="*/ 24 h 47"/>
                <a:gd name="T42" fmla="*/ 376 w 416"/>
                <a:gd name="T43" fmla="*/ 31 h 47"/>
                <a:gd name="T44" fmla="*/ 413 w 416"/>
                <a:gd name="T45" fmla="*/ 40 h 47"/>
                <a:gd name="T46" fmla="*/ 416 w 416"/>
                <a:gd name="T47" fmla="*/ 42 h 47"/>
                <a:gd name="T48" fmla="*/ 416 w 416"/>
                <a:gd name="T49" fmla="*/ 43 h 47"/>
                <a:gd name="T50" fmla="*/ 416 w 416"/>
                <a:gd name="T51" fmla="*/ 45 h 47"/>
                <a:gd name="T52" fmla="*/ 416 w 416"/>
                <a:gd name="T53" fmla="*/ 47 h 47"/>
                <a:gd name="T54" fmla="*/ 414 w 416"/>
                <a:gd name="T55" fmla="*/ 47 h 47"/>
                <a:gd name="T56" fmla="*/ 412 w 416"/>
                <a:gd name="T57" fmla="*/ 47 h 47"/>
                <a:gd name="T58" fmla="*/ 412 w 416"/>
                <a:gd name="T59" fmla="*/ 47 h 47"/>
                <a:gd name="T60" fmla="*/ 374 w 416"/>
                <a:gd name="T61" fmla="*/ 38 h 47"/>
                <a:gd name="T62" fmla="*/ 336 w 416"/>
                <a:gd name="T63" fmla="*/ 31 h 47"/>
                <a:gd name="T64" fmla="*/ 299 w 416"/>
                <a:gd name="T65" fmla="*/ 29 h 47"/>
                <a:gd name="T66" fmla="*/ 259 w 416"/>
                <a:gd name="T67" fmla="*/ 32 h 47"/>
                <a:gd name="T68" fmla="*/ 242 w 416"/>
                <a:gd name="T69" fmla="*/ 35 h 47"/>
                <a:gd name="T70" fmla="*/ 230 w 416"/>
                <a:gd name="T71" fmla="*/ 34 h 47"/>
                <a:gd name="T72" fmla="*/ 220 w 416"/>
                <a:gd name="T73" fmla="*/ 29 h 47"/>
                <a:gd name="T74" fmla="*/ 212 w 416"/>
                <a:gd name="T75" fmla="*/ 24 h 47"/>
                <a:gd name="T76" fmla="*/ 202 w 416"/>
                <a:gd name="T77" fmla="*/ 17 h 47"/>
                <a:gd name="T78" fmla="*/ 188 w 416"/>
                <a:gd name="T79" fmla="*/ 11 h 47"/>
                <a:gd name="T80" fmla="*/ 172 w 416"/>
                <a:gd name="T81" fmla="*/ 9 h 47"/>
                <a:gd name="T82" fmla="*/ 155 w 416"/>
                <a:gd name="T83" fmla="*/ 11 h 47"/>
                <a:gd name="T84" fmla="*/ 139 w 416"/>
                <a:gd name="T85" fmla="*/ 18 h 47"/>
                <a:gd name="T86" fmla="*/ 125 w 416"/>
                <a:gd name="T87" fmla="*/ 24 h 47"/>
                <a:gd name="T88" fmla="*/ 108 w 416"/>
                <a:gd name="T89" fmla="*/ 29 h 47"/>
                <a:gd name="T90" fmla="*/ 84 w 416"/>
                <a:gd name="T91" fmla="*/ 32 h 47"/>
                <a:gd name="T92" fmla="*/ 63 w 416"/>
                <a:gd name="T93" fmla="*/ 31 h 47"/>
                <a:gd name="T94" fmla="*/ 42 w 416"/>
                <a:gd name="T95" fmla="*/ 25 h 47"/>
                <a:gd name="T96" fmla="*/ 22 w 416"/>
                <a:gd name="T97" fmla="*/ 17 h 47"/>
                <a:gd name="T98" fmla="*/ 1 w 416"/>
                <a:gd name="T99" fmla="*/ 7 h 47"/>
                <a:gd name="T100" fmla="*/ 0 w 416"/>
                <a:gd name="T101" fmla="*/ 6 h 47"/>
                <a:gd name="T102" fmla="*/ 0 w 416"/>
                <a:gd name="T103" fmla="*/ 5 h 47"/>
                <a:gd name="T104" fmla="*/ 0 w 416"/>
                <a:gd name="T105" fmla="*/ 2 h 47"/>
                <a:gd name="T106" fmla="*/ 1 w 416"/>
                <a:gd name="T107" fmla="*/ 0 h 47"/>
                <a:gd name="T108" fmla="*/ 4 w 416"/>
                <a:gd name="T10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6" h="47">
                  <a:moveTo>
                    <a:pt x="4" y="0"/>
                  </a:moveTo>
                  <a:lnTo>
                    <a:pt x="5" y="0"/>
                  </a:lnTo>
                  <a:lnTo>
                    <a:pt x="26" y="10"/>
                  </a:lnTo>
                  <a:lnTo>
                    <a:pt x="45" y="17"/>
                  </a:lnTo>
                  <a:lnTo>
                    <a:pt x="64" y="23"/>
                  </a:lnTo>
                  <a:lnTo>
                    <a:pt x="84" y="24"/>
                  </a:lnTo>
                  <a:lnTo>
                    <a:pt x="107" y="21"/>
                  </a:lnTo>
                  <a:lnTo>
                    <a:pt x="122" y="17"/>
                  </a:lnTo>
                  <a:lnTo>
                    <a:pt x="136" y="11"/>
                  </a:lnTo>
                  <a:lnTo>
                    <a:pt x="148" y="6"/>
                  </a:lnTo>
                  <a:lnTo>
                    <a:pt x="162" y="2"/>
                  </a:lnTo>
                  <a:lnTo>
                    <a:pt x="176" y="0"/>
                  </a:lnTo>
                  <a:lnTo>
                    <a:pt x="191" y="3"/>
                  </a:lnTo>
                  <a:lnTo>
                    <a:pt x="206" y="10"/>
                  </a:lnTo>
                  <a:lnTo>
                    <a:pt x="217" y="17"/>
                  </a:lnTo>
                  <a:lnTo>
                    <a:pt x="224" y="23"/>
                  </a:lnTo>
                  <a:lnTo>
                    <a:pt x="232" y="25"/>
                  </a:lnTo>
                  <a:lnTo>
                    <a:pt x="242" y="27"/>
                  </a:lnTo>
                  <a:lnTo>
                    <a:pt x="257" y="25"/>
                  </a:lnTo>
                  <a:lnTo>
                    <a:pt x="297" y="21"/>
                  </a:lnTo>
                  <a:lnTo>
                    <a:pt x="337" y="24"/>
                  </a:lnTo>
                  <a:lnTo>
                    <a:pt x="376" y="31"/>
                  </a:lnTo>
                  <a:lnTo>
                    <a:pt x="413" y="40"/>
                  </a:lnTo>
                  <a:lnTo>
                    <a:pt x="416" y="42"/>
                  </a:lnTo>
                  <a:lnTo>
                    <a:pt x="416" y="43"/>
                  </a:lnTo>
                  <a:lnTo>
                    <a:pt x="416" y="45"/>
                  </a:lnTo>
                  <a:lnTo>
                    <a:pt x="416" y="47"/>
                  </a:lnTo>
                  <a:lnTo>
                    <a:pt x="414" y="47"/>
                  </a:lnTo>
                  <a:lnTo>
                    <a:pt x="412" y="47"/>
                  </a:lnTo>
                  <a:lnTo>
                    <a:pt x="412" y="47"/>
                  </a:lnTo>
                  <a:lnTo>
                    <a:pt x="374" y="38"/>
                  </a:lnTo>
                  <a:lnTo>
                    <a:pt x="336" y="31"/>
                  </a:lnTo>
                  <a:lnTo>
                    <a:pt x="299" y="29"/>
                  </a:lnTo>
                  <a:lnTo>
                    <a:pt x="259" y="32"/>
                  </a:lnTo>
                  <a:lnTo>
                    <a:pt x="242" y="35"/>
                  </a:lnTo>
                  <a:lnTo>
                    <a:pt x="230" y="34"/>
                  </a:lnTo>
                  <a:lnTo>
                    <a:pt x="220" y="29"/>
                  </a:lnTo>
                  <a:lnTo>
                    <a:pt x="212" y="24"/>
                  </a:lnTo>
                  <a:lnTo>
                    <a:pt x="202" y="17"/>
                  </a:lnTo>
                  <a:lnTo>
                    <a:pt x="188" y="11"/>
                  </a:lnTo>
                  <a:lnTo>
                    <a:pt x="172" y="9"/>
                  </a:lnTo>
                  <a:lnTo>
                    <a:pt x="155" y="11"/>
                  </a:lnTo>
                  <a:lnTo>
                    <a:pt x="139" y="18"/>
                  </a:lnTo>
                  <a:lnTo>
                    <a:pt x="125" y="24"/>
                  </a:lnTo>
                  <a:lnTo>
                    <a:pt x="108" y="29"/>
                  </a:lnTo>
                  <a:lnTo>
                    <a:pt x="84" y="32"/>
                  </a:lnTo>
                  <a:lnTo>
                    <a:pt x="63" y="31"/>
                  </a:lnTo>
                  <a:lnTo>
                    <a:pt x="42" y="25"/>
                  </a:lnTo>
                  <a:lnTo>
                    <a:pt x="22" y="1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84"/>
            <p:cNvSpPr>
              <a:spLocks/>
            </p:cNvSpPr>
            <p:nvPr/>
          </p:nvSpPr>
          <p:spPr bwMode="auto">
            <a:xfrm>
              <a:off x="4051012" y="3873212"/>
              <a:ext cx="138113" cy="109538"/>
            </a:xfrm>
            <a:custGeom>
              <a:avLst/>
              <a:gdLst>
                <a:gd name="T0" fmla="*/ 40 w 87"/>
                <a:gd name="T1" fmla="*/ 0 h 69"/>
                <a:gd name="T2" fmla="*/ 58 w 87"/>
                <a:gd name="T3" fmla="*/ 4 h 69"/>
                <a:gd name="T4" fmla="*/ 73 w 87"/>
                <a:gd name="T5" fmla="*/ 11 h 69"/>
                <a:gd name="T6" fmla="*/ 84 w 87"/>
                <a:gd name="T7" fmla="*/ 21 h 69"/>
                <a:gd name="T8" fmla="*/ 87 w 87"/>
                <a:gd name="T9" fmla="*/ 28 h 69"/>
                <a:gd name="T10" fmla="*/ 87 w 87"/>
                <a:gd name="T11" fmla="*/ 36 h 69"/>
                <a:gd name="T12" fmla="*/ 84 w 87"/>
                <a:gd name="T13" fmla="*/ 46 h 69"/>
                <a:gd name="T14" fmla="*/ 76 w 87"/>
                <a:gd name="T15" fmla="*/ 57 h 69"/>
                <a:gd name="T16" fmla="*/ 65 w 87"/>
                <a:gd name="T17" fmla="*/ 65 h 69"/>
                <a:gd name="T18" fmla="*/ 55 w 87"/>
                <a:gd name="T19" fmla="*/ 69 h 69"/>
                <a:gd name="T20" fmla="*/ 47 w 87"/>
                <a:gd name="T21" fmla="*/ 69 h 69"/>
                <a:gd name="T22" fmla="*/ 42 w 87"/>
                <a:gd name="T23" fmla="*/ 69 h 69"/>
                <a:gd name="T24" fmla="*/ 36 w 87"/>
                <a:gd name="T25" fmla="*/ 66 h 69"/>
                <a:gd name="T26" fmla="*/ 28 w 87"/>
                <a:gd name="T27" fmla="*/ 60 h 69"/>
                <a:gd name="T28" fmla="*/ 21 w 87"/>
                <a:gd name="T29" fmla="*/ 50 h 69"/>
                <a:gd name="T30" fmla="*/ 17 w 87"/>
                <a:gd name="T31" fmla="*/ 39 h 69"/>
                <a:gd name="T32" fmla="*/ 17 w 87"/>
                <a:gd name="T33" fmla="*/ 28 h 69"/>
                <a:gd name="T34" fmla="*/ 18 w 87"/>
                <a:gd name="T35" fmla="*/ 22 h 69"/>
                <a:gd name="T36" fmla="*/ 21 w 87"/>
                <a:gd name="T37" fmla="*/ 17 h 69"/>
                <a:gd name="T38" fmla="*/ 25 w 87"/>
                <a:gd name="T39" fmla="*/ 14 h 69"/>
                <a:gd name="T40" fmla="*/ 29 w 87"/>
                <a:gd name="T41" fmla="*/ 13 h 69"/>
                <a:gd name="T42" fmla="*/ 32 w 87"/>
                <a:gd name="T43" fmla="*/ 13 h 69"/>
                <a:gd name="T44" fmla="*/ 33 w 87"/>
                <a:gd name="T45" fmla="*/ 14 h 69"/>
                <a:gd name="T46" fmla="*/ 35 w 87"/>
                <a:gd name="T47" fmla="*/ 15 h 69"/>
                <a:gd name="T48" fmla="*/ 35 w 87"/>
                <a:gd name="T49" fmla="*/ 18 h 69"/>
                <a:gd name="T50" fmla="*/ 33 w 87"/>
                <a:gd name="T51" fmla="*/ 20 h 69"/>
                <a:gd name="T52" fmla="*/ 31 w 87"/>
                <a:gd name="T53" fmla="*/ 21 h 69"/>
                <a:gd name="T54" fmla="*/ 28 w 87"/>
                <a:gd name="T55" fmla="*/ 21 h 69"/>
                <a:gd name="T56" fmla="*/ 26 w 87"/>
                <a:gd name="T57" fmla="*/ 24 h 69"/>
                <a:gd name="T58" fmla="*/ 26 w 87"/>
                <a:gd name="T59" fmla="*/ 26 h 69"/>
                <a:gd name="T60" fmla="*/ 25 w 87"/>
                <a:gd name="T61" fmla="*/ 29 h 69"/>
                <a:gd name="T62" fmla="*/ 26 w 87"/>
                <a:gd name="T63" fmla="*/ 40 h 69"/>
                <a:gd name="T64" fmla="*/ 32 w 87"/>
                <a:gd name="T65" fmla="*/ 51 h 69"/>
                <a:gd name="T66" fmla="*/ 40 w 87"/>
                <a:gd name="T67" fmla="*/ 60 h 69"/>
                <a:gd name="T68" fmla="*/ 51 w 87"/>
                <a:gd name="T69" fmla="*/ 61 h 69"/>
                <a:gd name="T70" fmla="*/ 61 w 87"/>
                <a:gd name="T71" fmla="*/ 57 h 69"/>
                <a:gd name="T72" fmla="*/ 69 w 87"/>
                <a:gd name="T73" fmla="*/ 50 h 69"/>
                <a:gd name="T74" fmla="*/ 77 w 87"/>
                <a:gd name="T75" fmla="*/ 42 h 69"/>
                <a:gd name="T76" fmla="*/ 79 w 87"/>
                <a:gd name="T77" fmla="*/ 33 h 69"/>
                <a:gd name="T78" fmla="*/ 77 w 87"/>
                <a:gd name="T79" fmla="*/ 25 h 69"/>
                <a:gd name="T80" fmla="*/ 68 w 87"/>
                <a:gd name="T81" fmla="*/ 17 h 69"/>
                <a:gd name="T82" fmla="*/ 55 w 87"/>
                <a:gd name="T83" fmla="*/ 11 h 69"/>
                <a:gd name="T84" fmla="*/ 40 w 87"/>
                <a:gd name="T85" fmla="*/ 9 h 69"/>
                <a:gd name="T86" fmla="*/ 26 w 87"/>
                <a:gd name="T87" fmla="*/ 10 h 69"/>
                <a:gd name="T88" fmla="*/ 20 w 87"/>
                <a:gd name="T89" fmla="*/ 13 h 69"/>
                <a:gd name="T90" fmla="*/ 14 w 87"/>
                <a:gd name="T91" fmla="*/ 17 h 69"/>
                <a:gd name="T92" fmla="*/ 10 w 87"/>
                <a:gd name="T93" fmla="*/ 24 h 69"/>
                <a:gd name="T94" fmla="*/ 8 w 87"/>
                <a:gd name="T95" fmla="*/ 33 h 69"/>
                <a:gd name="T96" fmla="*/ 7 w 87"/>
                <a:gd name="T97" fmla="*/ 36 h 69"/>
                <a:gd name="T98" fmla="*/ 6 w 87"/>
                <a:gd name="T99" fmla="*/ 37 h 69"/>
                <a:gd name="T100" fmla="*/ 4 w 87"/>
                <a:gd name="T101" fmla="*/ 37 h 69"/>
                <a:gd name="T102" fmla="*/ 2 w 87"/>
                <a:gd name="T103" fmla="*/ 37 h 69"/>
                <a:gd name="T104" fmla="*/ 0 w 87"/>
                <a:gd name="T105" fmla="*/ 36 h 69"/>
                <a:gd name="T106" fmla="*/ 0 w 87"/>
                <a:gd name="T107" fmla="*/ 35 h 69"/>
                <a:gd name="T108" fmla="*/ 2 w 87"/>
                <a:gd name="T109" fmla="*/ 20 h 69"/>
                <a:gd name="T110" fmla="*/ 10 w 87"/>
                <a:gd name="T111" fmla="*/ 9 h 69"/>
                <a:gd name="T112" fmla="*/ 24 w 87"/>
                <a:gd name="T113" fmla="*/ 3 h 69"/>
                <a:gd name="T114" fmla="*/ 40 w 87"/>
                <a:gd name="T11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7" h="69">
                  <a:moveTo>
                    <a:pt x="40" y="0"/>
                  </a:moveTo>
                  <a:lnTo>
                    <a:pt x="58" y="4"/>
                  </a:lnTo>
                  <a:lnTo>
                    <a:pt x="73" y="11"/>
                  </a:lnTo>
                  <a:lnTo>
                    <a:pt x="84" y="21"/>
                  </a:lnTo>
                  <a:lnTo>
                    <a:pt x="87" y="28"/>
                  </a:lnTo>
                  <a:lnTo>
                    <a:pt x="87" y="36"/>
                  </a:lnTo>
                  <a:lnTo>
                    <a:pt x="84" y="46"/>
                  </a:lnTo>
                  <a:lnTo>
                    <a:pt x="76" y="57"/>
                  </a:lnTo>
                  <a:lnTo>
                    <a:pt x="65" y="65"/>
                  </a:lnTo>
                  <a:lnTo>
                    <a:pt x="55" y="69"/>
                  </a:lnTo>
                  <a:lnTo>
                    <a:pt x="47" y="69"/>
                  </a:lnTo>
                  <a:lnTo>
                    <a:pt x="42" y="69"/>
                  </a:lnTo>
                  <a:lnTo>
                    <a:pt x="36" y="66"/>
                  </a:lnTo>
                  <a:lnTo>
                    <a:pt x="28" y="60"/>
                  </a:lnTo>
                  <a:lnTo>
                    <a:pt x="21" y="50"/>
                  </a:lnTo>
                  <a:lnTo>
                    <a:pt x="17" y="39"/>
                  </a:lnTo>
                  <a:lnTo>
                    <a:pt x="17" y="28"/>
                  </a:lnTo>
                  <a:lnTo>
                    <a:pt x="18" y="22"/>
                  </a:lnTo>
                  <a:lnTo>
                    <a:pt x="21" y="17"/>
                  </a:lnTo>
                  <a:lnTo>
                    <a:pt x="25" y="14"/>
                  </a:lnTo>
                  <a:lnTo>
                    <a:pt x="29" y="13"/>
                  </a:lnTo>
                  <a:lnTo>
                    <a:pt x="32" y="13"/>
                  </a:lnTo>
                  <a:lnTo>
                    <a:pt x="33" y="14"/>
                  </a:lnTo>
                  <a:lnTo>
                    <a:pt x="35" y="15"/>
                  </a:lnTo>
                  <a:lnTo>
                    <a:pt x="35" y="18"/>
                  </a:lnTo>
                  <a:lnTo>
                    <a:pt x="33" y="20"/>
                  </a:lnTo>
                  <a:lnTo>
                    <a:pt x="31" y="21"/>
                  </a:lnTo>
                  <a:lnTo>
                    <a:pt x="28" y="21"/>
                  </a:lnTo>
                  <a:lnTo>
                    <a:pt x="26" y="24"/>
                  </a:lnTo>
                  <a:lnTo>
                    <a:pt x="26" y="26"/>
                  </a:lnTo>
                  <a:lnTo>
                    <a:pt x="25" y="29"/>
                  </a:lnTo>
                  <a:lnTo>
                    <a:pt x="26" y="40"/>
                  </a:lnTo>
                  <a:lnTo>
                    <a:pt x="32" y="51"/>
                  </a:lnTo>
                  <a:lnTo>
                    <a:pt x="40" y="60"/>
                  </a:lnTo>
                  <a:lnTo>
                    <a:pt x="51" y="61"/>
                  </a:lnTo>
                  <a:lnTo>
                    <a:pt x="61" y="57"/>
                  </a:lnTo>
                  <a:lnTo>
                    <a:pt x="69" y="50"/>
                  </a:lnTo>
                  <a:lnTo>
                    <a:pt x="77" y="42"/>
                  </a:lnTo>
                  <a:lnTo>
                    <a:pt x="79" y="33"/>
                  </a:lnTo>
                  <a:lnTo>
                    <a:pt x="77" y="25"/>
                  </a:lnTo>
                  <a:lnTo>
                    <a:pt x="68" y="17"/>
                  </a:lnTo>
                  <a:lnTo>
                    <a:pt x="55" y="11"/>
                  </a:lnTo>
                  <a:lnTo>
                    <a:pt x="40" y="9"/>
                  </a:lnTo>
                  <a:lnTo>
                    <a:pt x="26" y="10"/>
                  </a:lnTo>
                  <a:lnTo>
                    <a:pt x="20" y="13"/>
                  </a:lnTo>
                  <a:lnTo>
                    <a:pt x="14" y="17"/>
                  </a:lnTo>
                  <a:lnTo>
                    <a:pt x="10" y="24"/>
                  </a:lnTo>
                  <a:lnTo>
                    <a:pt x="8" y="33"/>
                  </a:lnTo>
                  <a:lnTo>
                    <a:pt x="7" y="36"/>
                  </a:lnTo>
                  <a:lnTo>
                    <a:pt x="6" y="37"/>
                  </a:lnTo>
                  <a:lnTo>
                    <a:pt x="4" y="37"/>
                  </a:lnTo>
                  <a:lnTo>
                    <a:pt x="2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20"/>
                  </a:lnTo>
                  <a:lnTo>
                    <a:pt x="10" y="9"/>
                  </a:lnTo>
                  <a:lnTo>
                    <a:pt x="24" y="3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85"/>
            <p:cNvSpPr>
              <a:spLocks noEditPoints="1"/>
            </p:cNvSpPr>
            <p:nvPr/>
          </p:nvSpPr>
          <p:spPr bwMode="auto">
            <a:xfrm>
              <a:off x="4254212" y="3897024"/>
              <a:ext cx="131763" cy="98425"/>
            </a:xfrm>
            <a:custGeom>
              <a:avLst/>
              <a:gdLst>
                <a:gd name="T0" fmla="*/ 33 w 83"/>
                <a:gd name="T1" fmla="*/ 9 h 62"/>
                <a:gd name="T2" fmla="*/ 29 w 83"/>
                <a:gd name="T3" fmla="*/ 9 h 62"/>
                <a:gd name="T4" fmla="*/ 25 w 83"/>
                <a:gd name="T5" fmla="*/ 10 h 62"/>
                <a:gd name="T6" fmla="*/ 21 w 83"/>
                <a:gd name="T7" fmla="*/ 11 h 62"/>
                <a:gd name="T8" fmla="*/ 18 w 83"/>
                <a:gd name="T9" fmla="*/ 14 h 62"/>
                <a:gd name="T10" fmla="*/ 14 w 83"/>
                <a:gd name="T11" fmla="*/ 18 h 62"/>
                <a:gd name="T12" fmla="*/ 13 w 83"/>
                <a:gd name="T13" fmla="*/ 21 h 62"/>
                <a:gd name="T14" fmla="*/ 11 w 83"/>
                <a:gd name="T15" fmla="*/ 21 h 62"/>
                <a:gd name="T16" fmla="*/ 9 w 83"/>
                <a:gd name="T17" fmla="*/ 21 h 62"/>
                <a:gd name="T18" fmla="*/ 9 w 83"/>
                <a:gd name="T19" fmla="*/ 21 h 62"/>
                <a:gd name="T20" fmla="*/ 9 w 83"/>
                <a:gd name="T21" fmla="*/ 32 h 62"/>
                <a:gd name="T22" fmla="*/ 11 w 83"/>
                <a:gd name="T23" fmla="*/ 42 h 62"/>
                <a:gd name="T24" fmla="*/ 20 w 83"/>
                <a:gd name="T25" fmla="*/ 49 h 62"/>
                <a:gd name="T26" fmla="*/ 29 w 83"/>
                <a:gd name="T27" fmla="*/ 51 h 62"/>
                <a:gd name="T28" fmla="*/ 40 w 83"/>
                <a:gd name="T29" fmla="*/ 54 h 62"/>
                <a:gd name="T30" fmla="*/ 53 w 83"/>
                <a:gd name="T31" fmla="*/ 54 h 62"/>
                <a:gd name="T32" fmla="*/ 64 w 83"/>
                <a:gd name="T33" fmla="*/ 51 h 62"/>
                <a:gd name="T34" fmla="*/ 71 w 83"/>
                <a:gd name="T35" fmla="*/ 47 h 62"/>
                <a:gd name="T36" fmla="*/ 73 w 83"/>
                <a:gd name="T37" fmla="*/ 43 h 62"/>
                <a:gd name="T38" fmla="*/ 75 w 83"/>
                <a:gd name="T39" fmla="*/ 40 h 62"/>
                <a:gd name="T40" fmla="*/ 75 w 83"/>
                <a:gd name="T41" fmla="*/ 36 h 62"/>
                <a:gd name="T42" fmla="*/ 73 w 83"/>
                <a:gd name="T43" fmla="*/ 31 h 62"/>
                <a:gd name="T44" fmla="*/ 64 w 83"/>
                <a:gd name="T45" fmla="*/ 20 h 62"/>
                <a:gd name="T46" fmla="*/ 50 w 83"/>
                <a:gd name="T47" fmla="*/ 11 h 62"/>
                <a:gd name="T48" fmla="*/ 33 w 83"/>
                <a:gd name="T49" fmla="*/ 9 h 62"/>
                <a:gd name="T50" fmla="*/ 33 w 83"/>
                <a:gd name="T51" fmla="*/ 0 h 62"/>
                <a:gd name="T52" fmla="*/ 49 w 83"/>
                <a:gd name="T53" fmla="*/ 3 h 62"/>
                <a:gd name="T54" fmla="*/ 62 w 83"/>
                <a:gd name="T55" fmla="*/ 9 h 62"/>
                <a:gd name="T56" fmla="*/ 73 w 83"/>
                <a:gd name="T57" fmla="*/ 18 h 62"/>
                <a:gd name="T58" fmla="*/ 82 w 83"/>
                <a:gd name="T59" fmla="*/ 28 h 62"/>
                <a:gd name="T60" fmla="*/ 83 w 83"/>
                <a:gd name="T61" fmla="*/ 40 h 62"/>
                <a:gd name="T62" fmla="*/ 77 w 83"/>
                <a:gd name="T63" fmla="*/ 53 h 62"/>
                <a:gd name="T64" fmla="*/ 68 w 83"/>
                <a:gd name="T65" fmla="*/ 58 h 62"/>
                <a:gd name="T66" fmla="*/ 55 w 83"/>
                <a:gd name="T67" fmla="*/ 61 h 62"/>
                <a:gd name="T68" fmla="*/ 42 w 83"/>
                <a:gd name="T69" fmla="*/ 62 h 62"/>
                <a:gd name="T70" fmla="*/ 27 w 83"/>
                <a:gd name="T71" fmla="*/ 60 h 62"/>
                <a:gd name="T72" fmla="*/ 15 w 83"/>
                <a:gd name="T73" fmla="*/ 56 h 62"/>
                <a:gd name="T74" fmla="*/ 6 w 83"/>
                <a:gd name="T75" fmla="*/ 47 h 62"/>
                <a:gd name="T76" fmla="*/ 0 w 83"/>
                <a:gd name="T77" fmla="*/ 36 h 62"/>
                <a:gd name="T78" fmla="*/ 0 w 83"/>
                <a:gd name="T79" fmla="*/ 25 h 62"/>
                <a:gd name="T80" fmla="*/ 2 w 83"/>
                <a:gd name="T81" fmla="*/ 14 h 62"/>
                <a:gd name="T82" fmla="*/ 2 w 83"/>
                <a:gd name="T83" fmla="*/ 11 h 62"/>
                <a:gd name="T84" fmla="*/ 3 w 83"/>
                <a:gd name="T85" fmla="*/ 10 h 62"/>
                <a:gd name="T86" fmla="*/ 6 w 83"/>
                <a:gd name="T87" fmla="*/ 10 h 62"/>
                <a:gd name="T88" fmla="*/ 7 w 83"/>
                <a:gd name="T89" fmla="*/ 11 h 62"/>
                <a:gd name="T90" fmla="*/ 9 w 83"/>
                <a:gd name="T91" fmla="*/ 13 h 62"/>
                <a:gd name="T92" fmla="*/ 20 w 83"/>
                <a:gd name="T93" fmla="*/ 3 h 62"/>
                <a:gd name="T94" fmla="*/ 33 w 83"/>
                <a:gd name="T9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62">
                  <a:moveTo>
                    <a:pt x="33" y="9"/>
                  </a:moveTo>
                  <a:lnTo>
                    <a:pt x="29" y="9"/>
                  </a:lnTo>
                  <a:lnTo>
                    <a:pt x="25" y="10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4" y="18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32"/>
                  </a:lnTo>
                  <a:lnTo>
                    <a:pt x="11" y="42"/>
                  </a:lnTo>
                  <a:lnTo>
                    <a:pt x="20" y="49"/>
                  </a:lnTo>
                  <a:lnTo>
                    <a:pt x="29" y="51"/>
                  </a:lnTo>
                  <a:lnTo>
                    <a:pt x="40" y="54"/>
                  </a:lnTo>
                  <a:lnTo>
                    <a:pt x="53" y="54"/>
                  </a:lnTo>
                  <a:lnTo>
                    <a:pt x="64" y="51"/>
                  </a:lnTo>
                  <a:lnTo>
                    <a:pt x="71" y="47"/>
                  </a:lnTo>
                  <a:lnTo>
                    <a:pt x="73" y="43"/>
                  </a:lnTo>
                  <a:lnTo>
                    <a:pt x="75" y="40"/>
                  </a:lnTo>
                  <a:lnTo>
                    <a:pt x="75" y="36"/>
                  </a:lnTo>
                  <a:lnTo>
                    <a:pt x="73" y="31"/>
                  </a:lnTo>
                  <a:lnTo>
                    <a:pt x="64" y="20"/>
                  </a:lnTo>
                  <a:lnTo>
                    <a:pt x="50" y="11"/>
                  </a:lnTo>
                  <a:lnTo>
                    <a:pt x="33" y="9"/>
                  </a:lnTo>
                  <a:close/>
                  <a:moveTo>
                    <a:pt x="33" y="0"/>
                  </a:moveTo>
                  <a:lnTo>
                    <a:pt x="49" y="3"/>
                  </a:lnTo>
                  <a:lnTo>
                    <a:pt x="62" y="9"/>
                  </a:lnTo>
                  <a:lnTo>
                    <a:pt x="73" y="18"/>
                  </a:lnTo>
                  <a:lnTo>
                    <a:pt x="82" y="28"/>
                  </a:lnTo>
                  <a:lnTo>
                    <a:pt x="83" y="40"/>
                  </a:lnTo>
                  <a:lnTo>
                    <a:pt x="77" y="53"/>
                  </a:lnTo>
                  <a:lnTo>
                    <a:pt x="68" y="58"/>
                  </a:lnTo>
                  <a:lnTo>
                    <a:pt x="55" y="61"/>
                  </a:lnTo>
                  <a:lnTo>
                    <a:pt x="42" y="62"/>
                  </a:lnTo>
                  <a:lnTo>
                    <a:pt x="27" y="60"/>
                  </a:lnTo>
                  <a:lnTo>
                    <a:pt x="15" y="56"/>
                  </a:lnTo>
                  <a:lnTo>
                    <a:pt x="6" y="47"/>
                  </a:lnTo>
                  <a:lnTo>
                    <a:pt x="0" y="36"/>
                  </a:lnTo>
                  <a:lnTo>
                    <a:pt x="0" y="25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9" y="13"/>
                  </a:lnTo>
                  <a:lnTo>
                    <a:pt x="20" y="3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86"/>
            <p:cNvSpPr>
              <a:spLocks noEditPoints="1"/>
            </p:cNvSpPr>
            <p:nvPr/>
          </p:nvSpPr>
          <p:spPr bwMode="auto">
            <a:xfrm>
              <a:off x="4430424" y="3887499"/>
              <a:ext cx="133350" cy="107950"/>
            </a:xfrm>
            <a:custGeom>
              <a:avLst/>
              <a:gdLst>
                <a:gd name="T0" fmla="*/ 45 w 84"/>
                <a:gd name="T1" fmla="*/ 8 h 68"/>
                <a:gd name="T2" fmla="*/ 30 w 84"/>
                <a:gd name="T3" fmla="*/ 9 h 68"/>
                <a:gd name="T4" fmla="*/ 26 w 84"/>
                <a:gd name="T5" fmla="*/ 11 h 68"/>
                <a:gd name="T6" fmla="*/ 22 w 84"/>
                <a:gd name="T7" fmla="*/ 12 h 68"/>
                <a:gd name="T8" fmla="*/ 17 w 84"/>
                <a:gd name="T9" fmla="*/ 15 h 68"/>
                <a:gd name="T10" fmla="*/ 15 w 84"/>
                <a:gd name="T11" fmla="*/ 17 h 68"/>
                <a:gd name="T12" fmla="*/ 12 w 84"/>
                <a:gd name="T13" fmla="*/ 22 h 68"/>
                <a:gd name="T14" fmla="*/ 11 w 84"/>
                <a:gd name="T15" fmla="*/ 26 h 68"/>
                <a:gd name="T16" fmla="*/ 11 w 84"/>
                <a:gd name="T17" fmla="*/ 28 h 68"/>
                <a:gd name="T18" fmla="*/ 8 w 84"/>
                <a:gd name="T19" fmla="*/ 28 h 68"/>
                <a:gd name="T20" fmla="*/ 13 w 84"/>
                <a:gd name="T21" fmla="*/ 44 h 68"/>
                <a:gd name="T22" fmla="*/ 22 w 84"/>
                <a:gd name="T23" fmla="*/ 53 h 68"/>
                <a:gd name="T24" fmla="*/ 34 w 84"/>
                <a:gd name="T25" fmla="*/ 59 h 68"/>
                <a:gd name="T26" fmla="*/ 44 w 84"/>
                <a:gd name="T27" fmla="*/ 60 h 68"/>
                <a:gd name="T28" fmla="*/ 53 w 84"/>
                <a:gd name="T29" fmla="*/ 59 h 68"/>
                <a:gd name="T30" fmla="*/ 64 w 84"/>
                <a:gd name="T31" fmla="*/ 53 h 68"/>
                <a:gd name="T32" fmla="*/ 73 w 84"/>
                <a:gd name="T33" fmla="*/ 42 h 68"/>
                <a:gd name="T34" fmla="*/ 77 w 84"/>
                <a:gd name="T35" fmla="*/ 31 h 68"/>
                <a:gd name="T36" fmla="*/ 73 w 84"/>
                <a:gd name="T37" fmla="*/ 20 h 68"/>
                <a:gd name="T38" fmla="*/ 62 w 84"/>
                <a:gd name="T39" fmla="*/ 12 h 68"/>
                <a:gd name="T40" fmla="*/ 45 w 84"/>
                <a:gd name="T41" fmla="*/ 8 h 68"/>
                <a:gd name="T42" fmla="*/ 42 w 84"/>
                <a:gd name="T43" fmla="*/ 0 h 68"/>
                <a:gd name="T44" fmla="*/ 56 w 84"/>
                <a:gd name="T45" fmla="*/ 2 h 68"/>
                <a:gd name="T46" fmla="*/ 70 w 84"/>
                <a:gd name="T47" fmla="*/ 8 h 68"/>
                <a:gd name="T48" fmla="*/ 79 w 84"/>
                <a:gd name="T49" fmla="*/ 16 h 68"/>
                <a:gd name="T50" fmla="*/ 84 w 84"/>
                <a:gd name="T51" fmla="*/ 24 h 68"/>
                <a:gd name="T52" fmla="*/ 84 w 84"/>
                <a:gd name="T53" fmla="*/ 35 h 68"/>
                <a:gd name="T54" fmla="*/ 79 w 84"/>
                <a:gd name="T55" fmla="*/ 46 h 68"/>
                <a:gd name="T56" fmla="*/ 70 w 84"/>
                <a:gd name="T57" fmla="*/ 59 h 68"/>
                <a:gd name="T58" fmla="*/ 56 w 84"/>
                <a:gd name="T59" fmla="*/ 66 h 68"/>
                <a:gd name="T60" fmla="*/ 41 w 84"/>
                <a:gd name="T61" fmla="*/ 68 h 68"/>
                <a:gd name="T62" fmla="*/ 37 w 84"/>
                <a:gd name="T63" fmla="*/ 68 h 68"/>
                <a:gd name="T64" fmla="*/ 31 w 84"/>
                <a:gd name="T65" fmla="*/ 67 h 68"/>
                <a:gd name="T66" fmla="*/ 19 w 84"/>
                <a:gd name="T67" fmla="*/ 60 h 68"/>
                <a:gd name="T68" fmla="*/ 8 w 84"/>
                <a:gd name="T69" fmla="*/ 51 h 68"/>
                <a:gd name="T70" fmla="*/ 1 w 84"/>
                <a:gd name="T71" fmla="*/ 37 h 68"/>
                <a:gd name="T72" fmla="*/ 0 w 84"/>
                <a:gd name="T73" fmla="*/ 19 h 68"/>
                <a:gd name="T74" fmla="*/ 1 w 84"/>
                <a:gd name="T75" fmla="*/ 17 h 68"/>
                <a:gd name="T76" fmla="*/ 2 w 84"/>
                <a:gd name="T77" fmla="*/ 16 h 68"/>
                <a:gd name="T78" fmla="*/ 5 w 84"/>
                <a:gd name="T79" fmla="*/ 16 h 68"/>
                <a:gd name="T80" fmla="*/ 5 w 84"/>
                <a:gd name="T81" fmla="*/ 16 h 68"/>
                <a:gd name="T82" fmla="*/ 9 w 84"/>
                <a:gd name="T83" fmla="*/ 11 h 68"/>
                <a:gd name="T84" fmla="*/ 15 w 84"/>
                <a:gd name="T85" fmla="*/ 6 h 68"/>
                <a:gd name="T86" fmla="*/ 20 w 84"/>
                <a:gd name="T87" fmla="*/ 4 h 68"/>
                <a:gd name="T88" fmla="*/ 27 w 84"/>
                <a:gd name="T89" fmla="*/ 1 h 68"/>
                <a:gd name="T90" fmla="*/ 42 w 84"/>
                <a:gd name="T9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" h="68">
                  <a:moveTo>
                    <a:pt x="45" y="8"/>
                  </a:moveTo>
                  <a:lnTo>
                    <a:pt x="30" y="9"/>
                  </a:lnTo>
                  <a:lnTo>
                    <a:pt x="26" y="11"/>
                  </a:lnTo>
                  <a:lnTo>
                    <a:pt x="22" y="12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2" y="22"/>
                  </a:lnTo>
                  <a:lnTo>
                    <a:pt x="11" y="26"/>
                  </a:lnTo>
                  <a:lnTo>
                    <a:pt x="11" y="28"/>
                  </a:lnTo>
                  <a:lnTo>
                    <a:pt x="8" y="28"/>
                  </a:lnTo>
                  <a:lnTo>
                    <a:pt x="13" y="44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44" y="60"/>
                  </a:lnTo>
                  <a:lnTo>
                    <a:pt x="53" y="59"/>
                  </a:lnTo>
                  <a:lnTo>
                    <a:pt x="64" y="53"/>
                  </a:lnTo>
                  <a:lnTo>
                    <a:pt x="73" y="42"/>
                  </a:lnTo>
                  <a:lnTo>
                    <a:pt x="77" y="31"/>
                  </a:lnTo>
                  <a:lnTo>
                    <a:pt x="73" y="20"/>
                  </a:lnTo>
                  <a:lnTo>
                    <a:pt x="62" y="12"/>
                  </a:lnTo>
                  <a:lnTo>
                    <a:pt x="45" y="8"/>
                  </a:lnTo>
                  <a:close/>
                  <a:moveTo>
                    <a:pt x="42" y="0"/>
                  </a:moveTo>
                  <a:lnTo>
                    <a:pt x="56" y="2"/>
                  </a:lnTo>
                  <a:lnTo>
                    <a:pt x="70" y="8"/>
                  </a:lnTo>
                  <a:lnTo>
                    <a:pt x="79" y="16"/>
                  </a:lnTo>
                  <a:lnTo>
                    <a:pt x="84" y="24"/>
                  </a:lnTo>
                  <a:lnTo>
                    <a:pt x="84" y="35"/>
                  </a:lnTo>
                  <a:lnTo>
                    <a:pt x="79" y="46"/>
                  </a:lnTo>
                  <a:lnTo>
                    <a:pt x="70" y="59"/>
                  </a:lnTo>
                  <a:lnTo>
                    <a:pt x="56" y="66"/>
                  </a:lnTo>
                  <a:lnTo>
                    <a:pt x="41" y="68"/>
                  </a:lnTo>
                  <a:lnTo>
                    <a:pt x="37" y="68"/>
                  </a:lnTo>
                  <a:lnTo>
                    <a:pt x="31" y="67"/>
                  </a:lnTo>
                  <a:lnTo>
                    <a:pt x="19" y="60"/>
                  </a:lnTo>
                  <a:lnTo>
                    <a:pt x="8" y="51"/>
                  </a:lnTo>
                  <a:lnTo>
                    <a:pt x="1" y="37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9" y="11"/>
                  </a:lnTo>
                  <a:lnTo>
                    <a:pt x="15" y="6"/>
                  </a:lnTo>
                  <a:lnTo>
                    <a:pt x="20" y="4"/>
                  </a:lnTo>
                  <a:lnTo>
                    <a:pt x="27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87"/>
            <p:cNvSpPr>
              <a:spLocks noEditPoints="1"/>
            </p:cNvSpPr>
            <p:nvPr/>
          </p:nvSpPr>
          <p:spPr bwMode="auto">
            <a:xfrm>
              <a:off x="4616162" y="3858924"/>
              <a:ext cx="115888" cy="77788"/>
            </a:xfrm>
            <a:custGeom>
              <a:avLst/>
              <a:gdLst>
                <a:gd name="T0" fmla="*/ 38 w 73"/>
                <a:gd name="T1" fmla="*/ 8 h 49"/>
                <a:gd name="T2" fmla="*/ 24 w 73"/>
                <a:gd name="T3" fmla="*/ 11 h 49"/>
                <a:gd name="T4" fmla="*/ 12 w 73"/>
                <a:gd name="T5" fmla="*/ 18 h 49"/>
                <a:gd name="T6" fmla="*/ 11 w 73"/>
                <a:gd name="T7" fmla="*/ 18 h 49"/>
                <a:gd name="T8" fmla="*/ 8 w 73"/>
                <a:gd name="T9" fmla="*/ 18 h 49"/>
                <a:gd name="T10" fmla="*/ 8 w 73"/>
                <a:gd name="T11" fmla="*/ 23 h 49"/>
                <a:gd name="T12" fmla="*/ 9 w 73"/>
                <a:gd name="T13" fmla="*/ 29 h 49"/>
                <a:gd name="T14" fmla="*/ 11 w 73"/>
                <a:gd name="T15" fmla="*/ 33 h 49"/>
                <a:gd name="T16" fmla="*/ 13 w 73"/>
                <a:gd name="T17" fmla="*/ 35 h 49"/>
                <a:gd name="T18" fmla="*/ 16 w 73"/>
                <a:gd name="T19" fmla="*/ 37 h 49"/>
                <a:gd name="T20" fmla="*/ 19 w 73"/>
                <a:gd name="T21" fmla="*/ 38 h 49"/>
                <a:gd name="T22" fmla="*/ 31 w 73"/>
                <a:gd name="T23" fmla="*/ 41 h 49"/>
                <a:gd name="T24" fmla="*/ 45 w 73"/>
                <a:gd name="T25" fmla="*/ 40 h 49"/>
                <a:gd name="T26" fmla="*/ 56 w 73"/>
                <a:gd name="T27" fmla="*/ 33 h 49"/>
                <a:gd name="T28" fmla="*/ 60 w 73"/>
                <a:gd name="T29" fmla="*/ 27 h 49"/>
                <a:gd name="T30" fmla="*/ 63 w 73"/>
                <a:gd name="T31" fmla="*/ 23 h 49"/>
                <a:gd name="T32" fmla="*/ 64 w 73"/>
                <a:gd name="T33" fmla="*/ 20 h 49"/>
                <a:gd name="T34" fmla="*/ 64 w 73"/>
                <a:gd name="T35" fmla="*/ 16 h 49"/>
                <a:gd name="T36" fmla="*/ 62 w 73"/>
                <a:gd name="T37" fmla="*/ 13 h 49"/>
                <a:gd name="T38" fmla="*/ 58 w 73"/>
                <a:gd name="T39" fmla="*/ 11 h 49"/>
                <a:gd name="T40" fmla="*/ 52 w 73"/>
                <a:gd name="T41" fmla="*/ 9 h 49"/>
                <a:gd name="T42" fmla="*/ 38 w 73"/>
                <a:gd name="T43" fmla="*/ 8 h 49"/>
                <a:gd name="T44" fmla="*/ 42 w 73"/>
                <a:gd name="T45" fmla="*/ 0 h 49"/>
                <a:gd name="T46" fmla="*/ 55 w 73"/>
                <a:gd name="T47" fmla="*/ 1 h 49"/>
                <a:gd name="T48" fmla="*/ 62 w 73"/>
                <a:gd name="T49" fmla="*/ 4 h 49"/>
                <a:gd name="T50" fmla="*/ 66 w 73"/>
                <a:gd name="T51" fmla="*/ 7 h 49"/>
                <a:gd name="T52" fmla="*/ 70 w 73"/>
                <a:gd name="T53" fmla="*/ 11 h 49"/>
                <a:gd name="T54" fmla="*/ 73 w 73"/>
                <a:gd name="T55" fmla="*/ 15 h 49"/>
                <a:gd name="T56" fmla="*/ 71 w 73"/>
                <a:gd name="T57" fmla="*/ 26 h 49"/>
                <a:gd name="T58" fmla="*/ 62 w 73"/>
                <a:gd name="T59" fmla="*/ 38 h 49"/>
                <a:gd name="T60" fmla="*/ 46 w 73"/>
                <a:gd name="T61" fmla="*/ 46 h 49"/>
                <a:gd name="T62" fmla="*/ 30 w 73"/>
                <a:gd name="T63" fmla="*/ 49 h 49"/>
                <a:gd name="T64" fmla="*/ 23 w 73"/>
                <a:gd name="T65" fmla="*/ 48 h 49"/>
                <a:gd name="T66" fmla="*/ 16 w 73"/>
                <a:gd name="T67" fmla="*/ 46 h 49"/>
                <a:gd name="T68" fmla="*/ 5 w 73"/>
                <a:gd name="T69" fmla="*/ 38 h 49"/>
                <a:gd name="T70" fmla="*/ 0 w 73"/>
                <a:gd name="T71" fmla="*/ 27 h 49"/>
                <a:gd name="T72" fmla="*/ 0 w 73"/>
                <a:gd name="T73" fmla="*/ 13 h 49"/>
                <a:gd name="T74" fmla="*/ 1 w 73"/>
                <a:gd name="T75" fmla="*/ 12 h 49"/>
                <a:gd name="T76" fmla="*/ 2 w 73"/>
                <a:gd name="T77" fmla="*/ 11 h 49"/>
                <a:gd name="T78" fmla="*/ 4 w 73"/>
                <a:gd name="T79" fmla="*/ 9 h 49"/>
                <a:gd name="T80" fmla="*/ 7 w 73"/>
                <a:gd name="T81" fmla="*/ 11 h 49"/>
                <a:gd name="T82" fmla="*/ 18 w 73"/>
                <a:gd name="T83" fmla="*/ 4 h 49"/>
                <a:gd name="T84" fmla="*/ 30 w 73"/>
                <a:gd name="T85" fmla="*/ 1 h 49"/>
                <a:gd name="T86" fmla="*/ 42 w 73"/>
                <a:gd name="T8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3" h="49">
                  <a:moveTo>
                    <a:pt x="38" y="8"/>
                  </a:moveTo>
                  <a:lnTo>
                    <a:pt x="24" y="11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8" y="23"/>
                  </a:lnTo>
                  <a:lnTo>
                    <a:pt x="9" y="29"/>
                  </a:lnTo>
                  <a:lnTo>
                    <a:pt x="11" y="33"/>
                  </a:lnTo>
                  <a:lnTo>
                    <a:pt x="13" y="35"/>
                  </a:lnTo>
                  <a:lnTo>
                    <a:pt x="16" y="37"/>
                  </a:lnTo>
                  <a:lnTo>
                    <a:pt x="19" y="38"/>
                  </a:lnTo>
                  <a:lnTo>
                    <a:pt x="31" y="41"/>
                  </a:lnTo>
                  <a:lnTo>
                    <a:pt x="45" y="40"/>
                  </a:lnTo>
                  <a:lnTo>
                    <a:pt x="56" y="33"/>
                  </a:lnTo>
                  <a:lnTo>
                    <a:pt x="60" y="27"/>
                  </a:lnTo>
                  <a:lnTo>
                    <a:pt x="63" y="23"/>
                  </a:lnTo>
                  <a:lnTo>
                    <a:pt x="64" y="20"/>
                  </a:lnTo>
                  <a:lnTo>
                    <a:pt x="64" y="16"/>
                  </a:lnTo>
                  <a:lnTo>
                    <a:pt x="62" y="13"/>
                  </a:lnTo>
                  <a:lnTo>
                    <a:pt x="58" y="11"/>
                  </a:lnTo>
                  <a:lnTo>
                    <a:pt x="52" y="9"/>
                  </a:lnTo>
                  <a:lnTo>
                    <a:pt x="38" y="8"/>
                  </a:lnTo>
                  <a:close/>
                  <a:moveTo>
                    <a:pt x="42" y="0"/>
                  </a:moveTo>
                  <a:lnTo>
                    <a:pt x="55" y="1"/>
                  </a:lnTo>
                  <a:lnTo>
                    <a:pt x="62" y="4"/>
                  </a:lnTo>
                  <a:lnTo>
                    <a:pt x="66" y="7"/>
                  </a:lnTo>
                  <a:lnTo>
                    <a:pt x="70" y="11"/>
                  </a:lnTo>
                  <a:lnTo>
                    <a:pt x="73" y="15"/>
                  </a:lnTo>
                  <a:lnTo>
                    <a:pt x="71" y="26"/>
                  </a:lnTo>
                  <a:lnTo>
                    <a:pt x="62" y="38"/>
                  </a:lnTo>
                  <a:lnTo>
                    <a:pt x="46" y="46"/>
                  </a:lnTo>
                  <a:lnTo>
                    <a:pt x="30" y="49"/>
                  </a:lnTo>
                  <a:lnTo>
                    <a:pt x="23" y="48"/>
                  </a:lnTo>
                  <a:lnTo>
                    <a:pt x="16" y="46"/>
                  </a:lnTo>
                  <a:lnTo>
                    <a:pt x="5" y="38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1"/>
                  </a:lnTo>
                  <a:lnTo>
                    <a:pt x="4" y="9"/>
                  </a:lnTo>
                  <a:lnTo>
                    <a:pt x="7" y="11"/>
                  </a:lnTo>
                  <a:lnTo>
                    <a:pt x="18" y="4"/>
                  </a:lnTo>
                  <a:lnTo>
                    <a:pt x="30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88"/>
            <p:cNvSpPr>
              <a:spLocks noEditPoints="1"/>
            </p:cNvSpPr>
            <p:nvPr/>
          </p:nvSpPr>
          <p:spPr bwMode="auto">
            <a:xfrm>
              <a:off x="4746337" y="3790662"/>
              <a:ext cx="133350" cy="88900"/>
            </a:xfrm>
            <a:custGeom>
              <a:avLst/>
              <a:gdLst>
                <a:gd name="T0" fmla="*/ 55 w 84"/>
                <a:gd name="T1" fmla="*/ 8 h 56"/>
                <a:gd name="T2" fmla="*/ 42 w 84"/>
                <a:gd name="T3" fmla="*/ 10 h 56"/>
                <a:gd name="T4" fmla="*/ 28 w 84"/>
                <a:gd name="T5" fmla="*/ 14 h 56"/>
                <a:gd name="T6" fmla="*/ 17 w 84"/>
                <a:gd name="T7" fmla="*/ 22 h 56"/>
                <a:gd name="T8" fmla="*/ 11 w 84"/>
                <a:gd name="T9" fmla="*/ 34 h 56"/>
                <a:gd name="T10" fmla="*/ 24 w 84"/>
                <a:gd name="T11" fmla="*/ 43 h 56"/>
                <a:gd name="T12" fmla="*/ 40 w 84"/>
                <a:gd name="T13" fmla="*/ 48 h 56"/>
                <a:gd name="T14" fmla="*/ 57 w 84"/>
                <a:gd name="T15" fmla="*/ 48 h 56"/>
                <a:gd name="T16" fmla="*/ 61 w 84"/>
                <a:gd name="T17" fmla="*/ 47 h 56"/>
                <a:gd name="T18" fmla="*/ 64 w 84"/>
                <a:gd name="T19" fmla="*/ 45 h 56"/>
                <a:gd name="T20" fmla="*/ 68 w 84"/>
                <a:gd name="T21" fmla="*/ 44 h 56"/>
                <a:gd name="T22" fmla="*/ 71 w 84"/>
                <a:gd name="T23" fmla="*/ 41 h 56"/>
                <a:gd name="T24" fmla="*/ 73 w 84"/>
                <a:gd name="T25" fmla="*/ 37 h 56"/>
                <a:gd name="T26" fmla="*/ 75 w 84"/>
                <a:gd name="T27" fmla="*/ 33 h 56"/>
                <a:gd name="T28" fmla="*/ 76 w 84"/>
                <a:gd name="T29" fmla="*/ 27 h 56"/>
                <a:gd name="T30" fmla="*/ 76 w 84"/>
                <a:gd name="T31" fmla="*/ 22 h 56"/>
                <a:gd name="T32" fmla="*/ 75 w 84"/>
                <a:gd name="T33" fmla="*/ 18 h 56"/>
                <a:gd name="T34" fmla="*/ 72 w 84"/>
                <a:gd name="T35" fmla="*/ 14 h 56"/>
                <a:gd name="T36" fmla="*/ 69 w 84"/>
                <a:gd name="T37" fmla="*/ 12 h 56"/>
                <a:gd name="T38" fmla="*/ 65 w 84"/>
                <a:gd name="T39" fmla="*/ 10 h 56"/>
                <a:gd name="T40" fmla="*/ 62 w 84"/>
                <a:gd name="T41" fmla="*/ 8 h 56"/>
                <a:gd name="T42" fmla="*/ 58 w 84"/>
                <a:gd name="T43" fmla="*/ 8 h 56"/>
                <a:gd name="T44" fmla="*/ 55 w 84"/>
                <a:gd name="T45" fmla="*/ 8 h 56"/>
                <a:gd name="T46" fmla="*/ 57 w 84"/>
                <a:gd name="T47" fmla="*/ 0 h 56"/>
                <a:gd name="T48" fmla="*/ 69 w 84"/>
                <a:gd name="T49" fmla="*/ 3 h 56"/>
                <a:gd name="T50" fmla="*/ 77 w 84"/>
                <a:gd name="T51" fmla="*/ 8 h 56"/>
                <a:gd name="T52" fmla="*/ 83 w 84"/>
                <a:gd name="T53" fmla="*/ 16 h 56"/>
                <a:gd name="T54" fmla="*/ 84 w 84"/>
                <a:gd name="T55" fmla="*/ 27 h 56"/>
                <a:gd name="T56" fmla="*/ 80 w 84"/>
                <a:gd name="T57" fmla="*/ 41 h 56"/>
                <a:gd name="T58" fmla="*/ 72 w 84"/>
                <a:gd name="T59" fmla="*/ 51 h 56"/>
                <a:gd name="T60" fmla="*/ 60 w 84"/>
                <a:gd name="T61" fmla="*/ 56 h 56"/>
                <a:gd name="T62" fmla="*/ 53 w 84"/>
                <a:gd name="T63" fmla="*/ 56 h 56"/>
                <a:gd name="T64" fmla="*/ 47 w 84"/>
                <a:gd name="T65" fmla="*/ 56 h 56"/>
                <a:gd name="T66" fmla="*/ 28 w 84"/>
                <a:gd name="T67" fmla="*/ 54 h 56"/>
                <a:gd name="T68" fmla="*/ 11 w 84"/>
                <a:gd name="T69" fmla="*/ 45 h 56"/>
                <a:gd name="T70" fmla="*/ 0 w 84"/>
                <a:gd name="T71" fmla="*/ 33 h 56"/>
                <a:gd name="T72" fmla="*/ 0 w 84"/>
                <a:gd name="T73" fmla="*/ 32 h 56"/>
                <a:gd name="T74" fmla="*/ 0 w 84"/>
                <a:gd name="T75" fmla="*/ 29 h 56"/>
                <a:gd name="T76" fmla="*/ 3 w 84"/>
                <a:gd name="T77" fmla="*/ 27 h 56"/>
                <a:gd name="T78" fmla="*/ 4 w 84"/>
                <a:gd name="T79" fmla="*/ 27 h 56"/>
                <a:gd name="T80" fmla="*/ 13 w 84"/>
                <a:gd name="T81" fmla="*/ 15 h 56"/>
                <a:gd name="T82" fmla="*/ 25 w 84"/>
                <a:gd name="T83" fmla="*/ 5 h 56"/>
                <a:gd name="T84" fmla="*/ 40 w 84"/>
                <a:gd name="T85" fmla="*/ 1 h 56"/>
                <a:gd name="T86" fmla="*/ 57 w 84"/>
                <a:gd name="T8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4" h="56">
                  <a:moveTo>
                    <a:pt x="55" y="8"/>
                  </a:moveTo>
                  <a:lnTo>
                    <a:pt x="42" y="10"/>
                  </a:lnTo>
                  <a:lnTo>
                    <a:pt x="28" y="14"/>
                  </a:lnTo>
                  <a:lnTo>
                    <a:pt x="17" y="22"/>
                  </a:lnTo>
                  <a:lnTo>
                    <a:pt x="11" y="34"/>
                  </a:lnTo>
                  <a:lnTo>
                    <a:pt x="24" y="43"/>
                  </a:lnTo>
                  <a:lnTo>
                    <a:pt x="40" y="48"/>
                  </a:lnTo>
                  <a:lnTo>
                    <a:pt x="57" y="48"/>
                  </a:lnTo>
                  <a:lnTo>
                    <a:pt x="61" y="47"/>
                  </a:lnTo>
                  <a:lnTo>
                    <a:pt x="64" y="45"/>
                  </a:lnTo>
                  <a:lnTo>
                    <a:pt x="68" y="44"/>
                  </a:lnTo>
                  <a:lnTo>
                    <a:pt x="71" y="41"/>
                  </a:lnTo>
                  <a:lnTo>
                    <a:pt x="73" y="37"/>
                  </a:lnTo>
                  <a:lnTo>
                    <a:pt x="75" y="33"/>
                  </a:lnTo>
                  <a:lnTo>
                    <a:pt x="76" y="27"/>
                  </a:lnTo>
                  <a:lnTo>
                    <a:pt x="76" y="22"/>
                  </a:lnTo>
                  <a:lnTo>
                    <a:pt x="75" y="18"/>
                  </a:lnTo>
                  <a:lnTo>
                    <a:pt x="72" y="14"/>
                  </a:lnTo>
                  <a:lnTo>
                    <a:pt x="69" y="12"/>
                  </a:lnTo>
                  <a:lnTo>
                    <a:pt x="65" y="10"/>
                  </a:lnTo>
                  <a:lnTo>
                    <a:pt x="62" y="8"/>
                  </a:lnTo>
                  <a:lnTo>
                    <a:pt x="58" y="8"/>
                  </a:lnTo>
                  <a:lnTo>
                    <a:pt x="55" y="8"/>
                  </a:lnTo>
                  <a:close/>
                  <a:moveTo>
                    <a:pt x="57" y="0"/>
                  </a:moveTo>
                  <a:lnTo>
                    <a:pt x="69" y="3"/>
                  </a:lnTo>
                  <a:lnTo>
                    <a:pt x="77" y="8"/>
                  </a:lnTo>
                  <a:lnTo>
                    <a:pt x="83" y="16"/>
                  </a:lnTo>
                  <a:lnTo>
                    <a:pt x="84" y="27"/>
                  </a:lnTo>
                  <a:lnTo>
                    <a:pt x="80" y="41"/>
                  </a:lnTo>
                  <a:lnTo>
                    <a:pt x="72" y="51"/>
                  </a:lnTo>
                  <a:lnTo>
                    <a:pt x="60" y="56"/>
                  </a:lnTo>
                  <a:lnTo>
                    <a:pt x="53" y="56"/>
                  </a:lnTo>
                  <a:lnTo>
                    <a:pt x="47" y="56"/>
                  </a:lnTo>
                  <a:lnTo>
                    <a:pt x="28" y="54"/>
                  </a:lnTo>
                  <a:lnTo>
                    <a:pt x="11" y="45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13" y="15"/>
                  </a:lnTo>
                  <a:lnTo>
                    <a:pt x="25" y="5"/>
                  </a:lnTo>
                  <a:lnTo>
                    <a:pt x="40" y="1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89"/>
            <p:cNvSpPr>
              <a:spLocks noEditPoints="1"/>
            </p:cNvSpPr>
            <p:nvPr/>
          </p:nvSpPr>
          <p:spPr bwMode="auto">
            <a:xfrm>
              <a:off x="3628737" y="2963574"/>
              <a:ext cx="1481138" cy="1292225"/>
            </a:xfrm>
            <a:custGeom>
              <a:avLst/>
              <a:gdLst>
                <a:gd name="T0" fmla="*/ 494 w 933"/>
                <a:gd name="T1" fmla="*/ 773 h 814"/>
                <a:gd name="T2" fmla="*/ 324 w 933"/>
                <a:gd name="T3" fmla="*/ 756 h 814"/>
                <a:gd name="T4" fmla="*/ 82 w 933"/>
                <a:gd name="T5" fmla="*/ 710 h 814"/>
                <a:gd name="T6" fmla="*/ 274 w 933"/>
                <a:gd name="T7" fmla="*/ 700 h 814"/>
                <a:gd name="T8" fmla="*/ 294 w 933"/>
                <a:gd name="T9" fmla="*/ 730 h 814"/>
                <a:gd name="T10" fmla="*/ 334 w 933"/>
                <a:gd name="T11" fmla="*/ 750 h 814"/>
                <a:gd name="T12" fmla="*/ 350 w 933"/>
                <a:gd name="T13" fmla="*/ 744 h 814"/>
                <a:gd name="T14" fmla="*/ 638 w 933"/>
                <a:gd name="T15" fmla="*/ 509 h 814"/>
                <a:gd name="T16" fmla="*/ 608 w 933"/>
                <a:gd name="T17" fmla="*/ 488 h 814"/>
                <a:gd name="T18" fmla="*/ 536 w 933"/>
                <a:gd name="T19" fmla="*/ 241 h 814"/>
                <a:gd name="T20" fmla="*/ 477 w 933"/>
                <a:gd name="T21" fmla="*/ 75 h 814"/>
                <a:gd name="T22" fmla="*/ 549 w 933"/>
                <a:gd name="T23" fmla="*/ 221 h 814"/>
                <a:gd name="T24" fmla="*/ 660 w 933"/>
                <a:gd name="T25" fmla="*/ 186 h 814"/>
                <a:gd name="T26" fmla="*/ 595 w 933"/>
                <a:gd name="T27" fmla="*/ 21 h 814"/>
                <a:gd name="T28" fmla="*/ 609 w 933"/>
                <a:gd name="T29" fmla="*/ 14 h 814"/>
                <a:gd name="T30" fmla="*/ 587 w 933"/>
                <a:gd name="T31" fmla="*/ 58 h 814"/>
                <a:gd name="T32" fmla="*/ 573 w 933"/>
                <a:gd name="T33" fmla="*/ 62 h 814"/>
                <a:gd name="T34" fmla="*/ 584 w 933"/>
                <a:gd name="T35" fmla="*/ 17 h 814"/>
                <a:gd name="T36" fmla="*/ 649 w 933"/>
                <a:gd name="T37" fmla="*/ 110 h 814"/>
                <a:gd name="T38" fmla="*/ 562 w 933"/>
                <a:gd name="T39" fmla="*/ 247 h 814"/>
                <a:gd name="T40" fmla="*/ 681 w 933"/>
                <a:gd name="T41" fmla="*/ 425 h 814"/>
                <a:gd name="T42" fmla="*/ 714 w 933"/>
                <a:gd name="T43" fmla="*/ 462 h 814"/>
                <a:gd name="T44" fmla="*/ 854 w 933"/>
                <a:gd name="T45" fmla="*/ 475 h 814"/>
                <a:gd name="T46" fmla="*/ 863 w 933"/>
                <a:gd name="T47" fmla="*/ 711 h 814"/>
                <a:gd name="T48" fmla="*/ 839 w 933"/>
                <a:gd name="T49" fmla="*/ 718 h 814"/>
                <a:gd name="T50" fmla="*/ 797 w 933"/>
                <a:gd name="T51" fmla="*/ 744 h 814"/>
                <a:gd name="T52" fmla="*/ 795 w 933"/>
                <a:gd name="T53" fmla="*/ 719 h 814"/>
                <a:gd name="T54" fmla="*/ 805 w 933"/>
                <a:gd name="T55" fmla="*/ 675 h 814"/>
                <a:gd name="T56" fmla="*/ 780 w 933"/>
                <a:gd name="T57" fmla="*/ 648 h 814"/>
                <a:gd name="T58" fmla="*/ 815 w 933"/>
                <a:gd name="T59" fmla="*/ 634 h 814"/>
                <a:gd name="T60" fmla="*/ 826 w 933"/>
                <a:gd name="T61" fmla="*/ 646 h 814"/>
                <a:gd name="T62" fmla="*/ 854 w 933"/>
                <a:gd name="T63" fmla="*/ 668 h 814"/>
                <a:gd name="T64" fmla="*/ 831 w 933"/>
                <a:gd name="T65" fmla="*/ 696 h 814"/>
                <a:gd name="T66" fmla="*/ 849 w 933"/>
                <a:gd name="T67" fmla="*/ 485 h 814"/>
                <a:gd name="T68" fmla="*/ 733 w 933"/>
                <a:gd name="T69" fmla="*/ 456 h 814"/>
                <a:gd name="T70" fmla="*/ 633 w 933"/>
                <a:gd name="T71" fmla="*/ 531 h 814"/>
                <a:gd name="T72" fmla="*/ 208 w 933"/>
                <a:gd name="T73" fmla="*/ 480 h 814"/>
                <a:gd name="T74" fmla="*/ 225 w 933"/>
                <a:gd name="T75" fmla="*/ 692 h 814"/>
                <a:gd name="T76" fmla="*/ 474 w 933"/>
                <a:gd name="T77" fmla="*/ 751 h 814"/>
                <a:gd name="T78" fmla="*/ 682 w 933"/>
                <a:gd name="T79" fmla="*/ 772 h 814"/>
                <a:gd name="T80" fmla="*/ 932 w 933"/>
                <a:gd name="T81" fmla="*/ 755 h 814"/>
                <a:gd name="T82" fmla="*/ 649 w 933"/>
                <a:gd name="T83" fmla="*/ 807 h 814"/>
                <a:gd name="T84" fmla="*/ 458 w 933"/>
                <a:gd name="T85" fmla="*/ 794 h 814"/>
                <a:gd name="T86" fmla="*/ 319 w 933"/>
                <a:gd name="T87" fmla="*/ 783 h 814"/>
                <a:gd name="T88" fmla="*/ 310 w 933"/>
                <a:gd name="T89" fmla="*/ 791 h 814"/>
                <a:gd name="T90" fmla="*/ 277 w 933"/>
                <a:gd name="T91" fmla="*/ 769 h 814"/>
                <a:gd name="T92" fmla="*/ 95 w 933"/>
                <a:gd name="T93" fmla="*/ 745 h 814"/>
                <a:gd name="T94" fmla="*/ 240 w 933"/>
                <a:gd name="T95" fmla="*/ 737 h 814"/>
                <a:gd name="T96" fmla="*/ 239 w 933"/>
                <a:gd name="T97" fmla="*/ 719 h 814"/>
                <a:gd name="T98" fmla="*/ 60 w 933"/>
                <a:gd name="T99" fmla="*/ 715 h 814"/>
                <a:gd name="T100" fmla="*/ 86 w 933"/>
                <a:gd name="T101" fmla="*/ 697 h 814"/>
                <a:gd name="T102" fmla="*/ 171 w 933"/>
                <a:gd name="T103" fmla="*/ 584 h 814"/>
                <a:gd name="T104" fmla="*/ 316 w 933"/>
                <a:gd name="T105" fmla="*/ 521 h 814"/>
                <a:gd name="T106" fmla="*/ 583 w 933"/>
                <a:gd name="T107" fmla="*/ 484 h 814"/>
                <a:gd name="T108" fmla="*/ 449 w 933"/>
                <a:gd name="T109" fmla="*/ 481 h 814"/>
                <a:gd name="T110" fmla="*/ 469 w 933"/>
                <a:gd name="T111" fmla="*/ 298 h 814"/>
                <a:gd name="T112" fmla="*/ 564 w 933"/>
                <a:gd name="T113" fmla="*/ 467 h 814"/>
                <a:gd name="T114" fmla="*/ 608 w 933"/>
                <a:gd name="T115" fmla="*/ 453 h 814"/>
                <a:gd name="T116" fmla="*/ 602 w 933"/>
                <a:gd name="T117" fmla="*/ 280 h 814"/>
                <a:gd name="T118" fmla="*/ 477 w 933"/>
                <a:gd name="T119" fmla="*/ 285 h 814"/>
                <a:gd name="T120" fmla="*/ 542 w 933"/>
                <a:gd name="T121" fmla="*/ 270 h 814"/>
                <a:gd name="T122" fmla="*/ 455 w 933"/>
                <a:gd name="T123" fmla="*/ 222 h 814"/>
                <a:gd name="T124" fmla="*/ 471 w 933"/>
                <a:gd name="T125" fmla="*/ 6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33" h="814">
                  <a:moveTo>
                    <a:pt x="335" y="769"/>
                  </a:moveTo>
                  <a:lnTo>
                    <a:pt x="332" y="769"/>
                  </a:lnTo>
                  <a:lnTo>
                    <a:pt x="331" y="769"/>
                  </a:lnTo>
                  <a:lnTo>
                    <a:pt x="330" y="770"/>
                  </a:lnTo>
                  <a:lnTo>
                    <a:pt x="335" y="769"/>
                  </a:lnTo>
                  <a:close/>
                  <a:moveTo>
                    <a:pt x="491" y="756"/>
                  </a:moveTo>
                  <a:lnTo>
                    <a:pt x="481" y="758"/>
                  </a:lnTo>
                  <a:lnTo>
                    <a:pt x="473" y="759"/>
                  </a:lnTo>
                  <a:lnTo>
                    <a:pt x="481" y="761"/>
                  </a:lnTo>
                  <a:lnTo>
                    <a:pt x="488" y="762"/>
                  </a:lnTo>
                  <a:lnTo>
                    <a:pt x="495" y="766"/>
                  </a:lnTo>
                  <a:lnTo>
                    <a:pt x="495" y="768"/>
                  </a:lnTo>
                  <a:lnTo>
                    <a:pt x="496" y="769"/>
                  </a:lnTo>
                  <a:lnTo>
                    <a:pt x="495" y="772"/>
                  </a:lnTo>
                  <a:lnTo>
                    <a:pt x="494" y="773"/>
                  </a:lnTo>
                  <a:lnTo>
                    <a:pt x="485" y="779"/>
                  </a:lnTo>
                  <a:lnTo>
                    <a:pt x="480" y="783"/>
                  </a:lnTo>
                  <a:lnTo>
                    <a:pt x="473" y="787"/>
                  </a:lnTo>
                  <a:lnTo>
                    <a:pt x="469" y="791"/>
                  </a:lnTo>
                  <a:lnTo>
                    <a:pt x="492" y="792"/>
                  </a:lnTo>
                  <a:lnTo>
                    <a:pt x="516" y="791"/>
                  </a:lnTo>
                  <a:lnTo>
                    <a:pt x="544" y="790"/>
                  </a:lnTo>
                  <a:lnTo>
                    <a:pt x="540" y="787"/>
                  </a:lnTo>
                  <a:lnTo>
                    <a:pt x="532" y="781"/>
                  </a:lnTo>
                  <a:lnTo>
                    <a:pt x="527" y="776"/>
                  </a:lnTo>
                  <a:lnTo>
                    <a:pt x="521" y="772"/>
                  </a:lnTo>
                  <a:lnTo>
                    <a:pt x="513" y="763"/>
                  </a:lnTo>
                  <a:lnTo>
                    <a:pt x="503" y="758"/>
                  </a:lnTo>
                  <a:lnTo>
                    <a:pt x="491" y="756"/>
                  </a:lnTo>
                  <a:close/>
                  <a:moveTo>
                    <a:pt x="324" y="756"/>
                  </a:moveTo>
                  <a:lnTo>
                    <a:pt x="330" y="761"/>
                  </a:lnTo>
                  <a:lnTo>
                    <a:pt x="331" y="761"/>
                  </a:lnTo>
                  <a:lnTo>
                    <a:pt x="336" y="758"/>
                  </a:lnTo>
                  <a:lnTo>
                    <a:pt x="331" y="756"/>
                  </a:lnTo>
                  <a:lnTo>
                    <a:pt x="324" y="756"/>
                  </a:lnTo>
                  <a:close/>
                  <a:moveTo>
                    <a:pt x="263" y="718"/>
                  </a:moveTo>
                  <a:lnTo>
                    <a:pt x="266" y="719"/>
                  </a:lnTo>
                  <a:lnTo>
                    <a:pt x="268" y="722"/>
                  </a:lnTo>
                  <a:lnTo>
                    <a:pt x="269" y="723"/>
                  </a:lnTo>
                  <a:lnTo>
                    <a:pt x="274" y="725"/>
                  </a:lnTo>
                  <a:lnTo>
                    <a:pt x="281" y="726"/>
                  </a:lnTo>
                  <a:lnTo>
                    <a:pt x="288" y="723"/>
                  </a:lnTo>
                  <a:lnTo>
                    <a:pt x="277" y="721"/>
                  </a:lnTo>
                  <a:lnTo>
                    <a:pt x="263" y="718"/>
                  </a:lnTo>
                  <a:close/>
                  <a:moveTo>
                    <a:pt x="82" y="710"/>
                  </a:moveTo>
                  <a:lnTo>
                    <a:pt x="71" y="712"/>
                  </a:lnTo>
                  <a:lnTo>
                    <a:pt x="83" y="717"/>
                  </a:lnTo>
                  <a:lnTo>
                    <a:pt x="97" y="718"/>
                  </a:lnTo>
                  <a:lnTo>
                    <a:pt x="113" y="718"/>
                  </a:lnTo>
                  <a:lnTo>
                    <a:pt x="104" y="715"/>
                  </a:lnTo>
                  <a:lnTo>
                    <a:pt x="95" y="712"/>
                  </a:lnTo>
                  <a:lnTo>
                    <a:pt x="82" y="710"/>
                  </a:lnTo>
                  <a:close/>
                  <a:moveTo>
                    <a:pt x="272" y="695"/>
                  </a:moveTo>
                  <a:lnTo>
                    <a:pt x="255" y="695"/>
                  </a:lnTo>
                  <a:lnTo>
                    <a:pt x="239" y="699"/>
                  </a:lnTo>
                  <a:lnTo>
                    <a:pt x="221" y="704"/>
                  </a:lnTo>
                  <a:lnTo>
                    <a:pt x="228" y="704"/>
                  </a:lnTo>
                  <a:lnTo>
                    <a:pt x="243" y="701"/>
                  </a:lnTo>
                  <a:lnTo>
                    <a:pt x="259" y="700"/>
                  </a:lnTo>
                  <a:lnTo>
                    <a:pt x="274" y="700"/>
                  </a:lnTo>
                  <a:lnTo>
                    <a:pt x="279" y="700"/>
                  </a:lnTo>
                  <a:lnTo>
                    <a:pt x="280" y="700"/>
                  </a:lnTo>
                  <a:lnTo>
                    <a:pt x="281" y="701"/>
                  </a:lnTo>
                  <a:lnTo>
                    <a:pt x="283" y="703"/>
                  </a:lnTo>
                  <a:lnTo>
                    <a:pt x="283" y="706"/>
                  </a:lnTo>
                  <a:lnTo>
                    <a:pt x="281" y="707"/>
                  </a:lnTo>
                  <a:lnTo>
                    <a:pt x="279" y="707"/>
                  </a:lnTo>
                  <a:lnTo>
                    <a:pt x="262" y="710"/>
                  </a:lnTo>
                  <a:lnTo>
                    <a:pt x="283" y="714"/>
                  </a:lnTo>
                  <a:lnTo>
                    <a:pt x="299" y="719"/>
                  </a:lnTo>
                  <a:lnTo>
                    <a:pt x="301" y="721"/>
                  </a:lnTo>
                  <a:lnTo>
                    <a:pt x="301" y="723"/>
                  </a:lnTo>
                  <a:lnTo>
                    <a:pt x="301" y="725"/>
                  </a:lnTo>
                  <a:lnTo>
                    <a:pt x="299" y="726"/>
                  </a:lnTo>
                  <a:lnTo>
                    <a:pt x="294" y="730"/>
                  </a:lnTo>
                  <a:lnTo>
                    <a:pt x="287" y="733"/>
                  </a:lnTo>
                  <a:lnTo>
                    <a:pt x="286" y="734"/>
                  </a:lnTo>
                  <a:lnTo>
                    <a:pt x="284" y="734"/>
                  </a:lnTo>
                  <a:lnTo>
                    <a:pt x="265" y="741"/>
                  </a:lnTo>
                  <a:lnTo>
                    <a:pt x="244" y="745"/>
                  </a:lnTo>
                  <a:lnTo>
                    <a:pt x="241" y="747"/>
                  </a:lnTo>
                  <a:lnTo>
                    <a:pt x="268" y="744"/>
                  </a:lnTo>
                  <a:lnTo>
                    <a:pt x="292" y="740"/>
                  </a:lnTo>
                  <a:lnTo>
                    <a:pt x="294" y="740"/>
                  </a:lnTo>
                  <a:lnTo>
                    <a:pt x="297" y="741"/>
                  </a:lnTo>
                  <a:lnTo>
                    <a:pt x="297" y="743"/>
                  </a:lnTo>
                  <a:lnTo>
                    <a:pt x="298" y="744"/>
                  </a:lnTo>
                  <a:lnTo>
                    <a:pt x="297" y="747"/>
                  </a:lnTo>
                  <a:lnTo>
                    <a:pt x="316" y="747"/>
                  </a:lnTo>
                  <a:lnTo>
                    <a:pt x="334" y="750"/>
                  </a:lnTo>
                  <a:lnTo>
                    <a:pt x="348" y="755"/>
                  </a:lnTo>
                  <a:lnTo>
                    <a:pt x="350" y="756"/>
                  </a:lnTo>
                  <a:lnTo>
                    <a:pt x="350" y="758"/>
                  </a:lnTo>
                  <a:lnTo>
                    <a:pt x="350" y="759"/>
                  </a:lnTo>
                  <a:lnTo>
                    <a:pt x="352" y="759"/>
                  </a:lnTo>
                  <a:lnTo>
                    <a:pt x="353" y="759"/>
                  </a:lnTo>
                  <a:lnTo>
                    <a:pt x="356" y="762"/>
                  </a:lnTo>
                  <a:lnTo>
                    <a:pt x="356" y="763"/>
                  </a:lnTo>
                  <a:lnTo>
                    <a:pt x="354" y="766"/>
                  </a:lnTo>
                  <a:lnTo>
                    <a:pt x="352" y="769"/>
                  </a:lnTo>
                  <a:lnTo>
                    <a:pt x="348" y="772"/>
                  </a:lnTo>
                  <a:lnTo>
                    <a:pt x="379" y="766"/>
                  </a:lnTo>
                  <a:lnTo>
                    <a:pt x="396" y="763"/>
                  </a:lnTo>
                  <a:lnTo>
                    <a:pt x="374" y="755"/>
                  </a:lnTo>
                  <a:lnTo>
                    <a:pt x="350" y="744"/>
                  </a:lnTo>
                  <a:lnTo>
                    <a:pt x="338" y="736"/>
                  </a:lnTo>
                  <a:lnTo>
                    <a:pt x="323" y="723"/>
                  </a:lnTo>
                  <a:lnTo>
                    <a:pt x="306" y="710"/>
                  </a:lnTo>
                  <a:lnTo>
                    <a:pt x="288" y="699"/>
                  </a:lnTo>
                  <a:lnTo>
                    <a:pt x="272" y="695"/>
                  </a:lnTo>
                  <a:close/>
                  <a:moveTo>
                    <a:pt x="633" y="499"/>
                  </a:moveTo>
                  <a:lnTo>
                    <a:pt x="631" y="502"/>
                  </a:lnTo>
                  <a:lnTo>
                    <a:pt x="630" y="502"/>
                  </a:lnTo>
                  <a:lnTo>
                    <a:pt x="627" y="502"/>
                  </a:lnTo>
                  <a:lnTo>
                    <a:pt x="626" y="502"/>
                  </a:lnTo>
                  <a:lnTo>
                    <a:pt x="631" y="509"/>
                  </a:lnTo>
                  <a:lnTo>
                    <a:pt x="637" y="517"/>
                  </a:lnTo>
                  <a:lnTo>
                    <a:pt x="640" y="515"/>
                  </a:lnTo>
                  <a:lnTo>
                    <a:pt x="640" y="513"/>
                  </a:lnTo>
                  <a:lnTo>
                    <a:pt x="638" y="509"/>
                  </a:lnTo>
                  <a:lnTo>
                    <a:pt x="635" y="504"/>
                  </a:lnTo>
                  <a:lnTo>
                    <a:pt x="633" y="499"/>
                  </a:lnTo>
                  <a:close/>
                  <a:moveTo>
                    <a:pt x="597" y="471"/>
                  </a:moveTo>
                  <a:lnTo>
                    <a:pt x="590" y="471"/>
                  </a:lnTo>
                  <a:lnTo>
                    <a:pt x="600" y="484"/>
                  </a:lnTo>
                  <a:lnTo>
                    <a:pt x="606" y="496"/>
                  </a:lnTo>
                  <a:lnTo>
                    <a:pt x="609" y="502"/>
                  </a:lnTo>
                  <a:lnTo>
                    <a:pt x="613" y="509"/>
                  </a:lnTo>
                  <a:lnTo>
                    <a:pt x="613" y="509"/>
                  </a:lnTo>
                  <a:lnTo>
                    <a:pt x="618" y="514"/>
                  </a:lnTo>
                  <a:lnTo>
                    <a:pt x="623" y="517"/>
                  </a:lnTo>
                  <a:lnTo>
                    <a:pt x="627" y="520"/>
                  </a:lnTo>
                  <a:lnTo>
                    <a:pt x="629" y="520"/>
                  </a:lnTo>
                  <a:lnTo>
                    <a:pt x="618" y="504"/>
                  </a:lnTo>
                  <a:lnTo>
                    <a:pt x="608" y="488"/>
                  </a:lnTo>
                  <a:lnTo>
                    <a:pt x="598" y="475"/>
                  </a:lnTo>
                  <a:lnTo>
                    <a:pt x="598" y="475"/>
                  </a:lnTo>
                  <a:lnTo>
                    <a:pt x="597" y="473"/>
                  </a:lnTo>
                  <a:lnTo>
                    <a:pt x="597" y="471"/>
                  </a:lnTo>
                  <a:close/>
                  <a:moveTo>
                    <a:pt x="605" y="470"/>
                  </a:moveTo>
                  <a:lnTo>
                    <a:pt x="604" y="470"/>
                  </a:lnTo>
                  <a:lnTo>
                    <a:pt x="605" y="470"/>
                  </a:lnTo>
                  <a:lnTo>
                    <a:pt x="605" y="470"/>
                  </a:lnTo>
                  <a:close/>
                  <a:moveTo>
                    <a:pt x="538" y="228"/>
                  </a:moveTo>
                  <a:lnTo>
                    <a:pt x="538" y="228"/>
                  </a:lnTo>
                  <a:lnTo>
                    <a:pt x="536" y="230"/>
                  </a:lnTo>
                  <a:lnTo>
                    <a:pt x="538" y="233"/>
                  </a:lnTo>
                  <a:lnTo>
                    <a:pt x="536" y="234"/>
                  </a:lnTo>
                  <a:lnTo>
                    <a:pt x="535" y="239"/>
                  </a:lnTo>
                  <a:lnTo>
                    <a:pt x="536" y="241"/>
                  </a:lnTo>
                  <a:lnTo>
                    <a:pt x="538" y="245"/>
                  </a:lnTo>
                  <a:lnTo>
                    <a:pt x="538" y="248"/>
                  </a:lnTo>
                  <a:lnTo>
                    <a:pt x="539" y="252"/>
                  </a:lnTo>
                  <a:lnTo>
                    <a:pt x="539" y="255"/>
                  </a:lnTo>
                  <a:lnTo>
                    <a:pt x="536" y="256"/>
                  </a:lnTo>
                  <a:lnTo>
                    <a:pt x="538" y="259"/>
                  </a:lnTo>
                  <a:lnTo>
                    <a:pt x="540" y="251"/>
                  </a:lnTo>
                  <a:lnTo>
                    <a:pt x="543" y="243"/>
                  </a:lnTo>
                  <a:lnTo>
                    <a:pt x="544" y="236"/>
                  </a:lnTo>
                  <a:lnTo>
                    <a:pt x="546" y="229"/>
                  </a:lnTo>
                  <a:lnTo>
                    <a:pt x="538" y="228"/>
                  </a:lnTo>
                  <a:close/>
                  <a:moveTo>
                    <a:pt x="514" y="68"/>
                  </a:moveTo>
                  <a:lnTo>
                    <a:pt x="499" y="69"/>
                  </a:lnTo>
                  <a:lnTo>
                    <a:pt x="485" y="70"/>
                  </a:lnTo>
                  <a:lnTo>
                    <a:pt x="477" y="75"/>
                  </a:lnTo>
                  <a:lnTo>
                    <a:pt x="476" y="77"/>
                  </a:lnTo>
                  <a:lnTo>
                    <a:pt x="474" y="79"/>
                  </a:lnTo>
                  <a:lnTo>
                    <a:pt x="474" y="81"/>
                  </a:lnTo>
                  <a:lnTo>
                    <a:pt x="474" y="83"/>
                  </a:lnTo>
                  <a:lnTo>
                    <a:pt x="474" y="84"/>
                  </a:lnTo>
                  <a:lnTo>
                    <a:pt x="474" y="86"/>
                  </a:lnTo>
                  <a:lnTo>
                    <a:pt x="481" y="104"/>
                  </a:lnTo>
                  <a:lnTo>
                    <a:pt x="484" y="126"/>
                  </a:lnTo>
                  <a:lnTo>
                    <a:pt x="483" y="149"/>
                  </a:lnTo>
                  <a:lnTo>
                    <a:pt x="478" y="174"/>
                  </a:lnTo>
                  <a:lnTo>
                    <a:pt x="473" y="196"/>
                  </a:lnTo>
                  <a:lnTo>
                    <a:pt x="466" y="215"/>
                  </a:lnTo>
                  <a:lnTo>
                    <a:pt x="488" y="216"/>
                  </a:lnTo>
                  <a:lnTo>
                    <a:pt x="547" y="221"/>
                  </a:lnTo>
                  <a:lnTo>
                    <a:pt x="549" y="221"/>
                  </a:lnTo>
                  <a:lnTo>
                    <a:pt x="549" y="221"/>
                  </a:lnTo>
                  <a:lnTo>
                    <a:pt x="550" y="219"/>
                  </a:lnTo>
                  <a:lnTo>
                    <a:pt x="553" y="219"/>
                  </a:lnTo>
                  <a:lnTo>
                    <a:pt x="554" y="219"/>
                  </a:lnTo>
                  <a:lnTo>
                    <a:pt x="557" y="221"/>
                  </a:lnTo>
                  <a:lnTo>
                    <a:pt x="557" y="222"/>
                  </a:lnTo>
                  <a:lnTo>
                    <a:pt x="598" y="225"/>
                  </a:lnTo>
                  <a:lnTo>
                    <a:pt x="606" y="226"/>
                  </a:lnTo>
                  <a:lnTo>
                    <a:pt x="619" y="226"/>
                  </a:lnTo>
                  <a:lnTo>
                    <a:pt x="631" y="228"/>
                  </a:lnTo>
                  <a:lnTo>
                    <a:pt x="642" y="225"/>
                  </a:lnTo>
                  <a:lnTo>
                    <a:pt x="651" y="221"/>
                  </a:lnTo>
                  <a:lnTo>
                    <a:pt x="656" y="214"/>
                  </a:lnTo>
                  <a:lnTo>
                    <a:pt x="659" y="201"/>
                  </a:lnTo>
                  <a:lnTo>
                    <a:pt x="660" y="186"/>
                  </a:lnTo>
                  <a:lnTo>
                    <a:pt x="660" y="172"/>
                  </a:lnTo>
                  <a:lnTo>
                    <a:pt x="660" y="161"/>
                  </a:lnTo>
                  <a:lnTo>
                    <a:pt x="653" y="137"/>
                  </a:lnTo>
                  <a:lnTo>
                    <a:pt x="642" y="115"/>
                  </a:lnTo>
                  <a:lnTo>
                    <a:pt x="624" y="97"/>
                  </a:lnTo>
                  <a:lnTo>
                    <a:pt x="602" y="83"/>
                  </a:lnTo>
                  <a:lnTo>
                    <a:pt x="575" y="75"/>
                  </a:lnTo>
                  <a:lnTo>
                    <a:pt x="562" y="72"/>
                  </a:lnTo>
                  <a:lnTo>
                    <a:pt x="547" y="70"/>
                  </a:lnTo>
                  <a:lnTo>
                    <a:pt x="531" y="69"/>
                  </a:lnTo>
                  <a:lnTo>
                    <a:pt x="514" y="68"/>
                  </a:lnTo>
                  <a:close/>
                  <a:moveTo>
                    <a:pt x="593" y="17"/>
                  </a:moveTo>
                  <a:lnTo>
                    <a:pt x="594" y="18"/>
                  </a:lnTo>
                  <a:lnTo>
                    <a:pt x="595" y="20"/>
                  </a:lnTo>
                  <a:lnTo>
                    <a:pt x="595" y="21"/>
                  </a:lnTo>
                  <a:lnTo>
                    <a:pt x="595" y="22"/>
                  </a:lnTo>
                  <a:lnTo>
                    <a:pt x="595" y="25"/>
                  </a:lnTo>
                  <a:lnTo>
                    <a:pt x="594" y="26"/>
                  </a:lnTo>
                  <a:lnTo>
                    <a:pt x="595" y="31"/>
                  </a:lnTo>
                  <a:lnTo>
                    <a:pt x="602" y="20"/>
                  </a:lnTo>
                  <a:lnTo>
                    <a:pt x="597" y="18"/>
                  </a:lnTo>
                  <a:lnTo>
                    <a:pt x="593" y="17"/>
                  </a:lnTo>
                  <a:close/>
                  <a:moveTo>
                    <a:pt x="573" y="0"/>
                  </a:moveTo>
                  <a:lnTo>
                    <a:pt x="576" y="2"/>
                  </a:lnTo>
                  <a:lnTo>
                    <a:pt x="582" y="6"/>
                  </a:lnTo>
                  <a:lnTo>
                    <a:pt x="587" y="7"/>
                  </a:lnTo>
                  <a:lnTo>
                    <a:pt x="594" y="8"/>
                  </a:lnTo>
                  <a:lnTo>
                    <a:pt x="598" y="10"/>
                  </a:lnTo>
                  <a:lnTo>
                    <a:pt x="604" y="11"/>
                  </a:lnTo>
                  <a:lnTo>
                    <a:pt x="609" y="14"/>
                  </a:lnTo>
                  <a:lnTo>
                    <a:pt x="611" y="15"/>
                  </a:lnTo>
                  <a:lnTo>
                    <a:pt x="612" y="17"/>
                  </a:lnTo>
                  <a:lnTo>
                    <a:pt x="612" y="18"/>
                  </a:lnTo>
                  <a:lnTo>
                    <a:pt x="612" y="20"/>
                  </a:lnTo>
                  <a:lnTo>
                    <a:pt x="602" y="35"/>
                  </a:lnTo>
                  <a:lnTo>
                    <a:pt x="595" y="51"/>
                  </a:lnTo>
                  <a:lnTo>
                    <a:pt x="594" y="55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3" y="58"/>
                  </a:lnTo>
                  <a:lnTo>
                    <a:pt x="591" y="59"/>
                  </a:lnTo>
                  <a:lnTo>
                    <a:pt x="589" y="59"/>
                  </a:lnTo>
                  <a:lnTo>
                    <a:pt x="587" y="58"/>
                  </a:lnTo>
                  <a:lnTo>
                    <a:pt x="586" y="57"/>
                  </a:lnTo>
                  <a:lnTo>
                    <a:pt x="586" y="57"/>
                  </a:lnTo>
                  <a:lnTo>
                    <a:pt x="586" y="55"/>
                  </a:lnTo>
                  <a:lnTo>
                    <a:pt x="586" y="55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3"/>
                  </a:lnTo>
                  <a:lnTo>
                    <a:pt x="587" y="48"/>
                  </a:lnTo>
                  <a:lnTo>
                    <a:pt x="589" y="42"/>
                  </a:lnTo>
                  <a:lnTo>
                    <a:pt x="583" y="48"/>
                  </a:lnTo>
                  <a:lnTo>
                    <a:pt x="580" y="55"/>
                  </a:lnTo>
                  <a:lnTo>
                    <a:pt x="576" y="61"/>
                  </a:lnTo>
                  <a:lnTo>
                    <a:pt x="575" y="62"/>
                  </a:lnTo>
                  <a:lnTo>
                    <a:pt x="573" y="62"/>
                  </a:lnTo>
                  <a:lnTo>
                    <a:pt x="572" y="62"/>
                  </a:lnTo>
                  <a:lnTo>
                    <a:pt x="569" y="61"/>
                  </a:lnTo>
                  <a:lnTo>
                    <a:pt x="569" y="58"/>
                  </a:lnTo>
                  <a:lnTo>
                    <a:pt x="569" y="54"/>
                  </a:lnTo>
                  <a:lnTo>
                    <a:pt x="571" y="51"/>
                  </a:lnTo>
                  <a:lnTo>
                    <a:pt x="571" y="51"/>
                  </a:lnTo>
                  <a:lnTo>
                    <a:pt x="573" y="44"/>
                  </a:lnTo>
                  <a:lnTo>
                    <a:pt x="576" y="37"/>
                  </a:lnTo>
                  <a:lnTo>
                    <a:pt x="579" y="29"/>
                  </a:lnTo>
                  <a:lnTo>
                    <a:pt x="579" y="22"/>
                  </a:lnTo>
                  <a:lnTo>
                    <a:pt x="579" y="21"/>
                  </a:lnTo>
                  <a:lnTo>
                    <a:pt x="580" y="20"/>
                  </a:lnTo>
                  <a:lnTo>
                    <a:pt x="583" y="20"/>
                  </a:lnTo>
                  <a:lnTo>
                    <a:pt x="583" y="18"/>
                  </a:lnTo>
                  <a:lnTo>
                    <a:pt x="584" y="17"/>
                  </a:lnTo>
                  <a:lnTo>
                    <a:pt x="586" y="17"/>
                  </a:lnTo>
                  <a:lnTo>
                    <a:pt x="589" y="18"/>
                  </a:lnTo>
                  <a:lnTo>
                    <a:pt x="589" y="17"/>
                  </a:lnTo>
                  <a:lnTo>
                    <a:pt x="591" y="17"/>
                  </a:lnTo>
                  <a:lnTo>
                    <a:pt x="583" y="15"/>
                  </a:lnTo>
                  <a:lnTo>
                    <a:pt x="576" y="11"/>
                  </a:lnTo>
                  <a:lnTo>
                    <a:pt x="573" y="26"/>
                  </a:lnTo>
                  <a:lnTo>
                    <a:pt x="565" y="64"/>
                  </a:lnTo>
                  <a:lnTo>
                    <a:pt x="565" y="65"/>
                  </a:lnTo>
                  <a:lnTo>
                    <a:pt x="569" y="65"/>
                  </a:lnTo>
                  <a:lnTo>
                    <a:pt x="573" y="66"/>
                  </a:lnTo>
                  <a:lnTo>
                    <a:pt x="576" y="66"/>
                  </a:lnTo>
                  <a:lnTo>
                    <a:pt x="605" y="76"/>
                  </a:lnTo>
                  <a:lnTo>
                    <a:pt x="630" y="91"/>
                  </a:lnTo>
                  <a:lnTo>
                    <a:pt x="649" y="110"/>
                  </a:lnTo>
                  <a:lnTo>
                    <a:pt x="662" y="134"/>
                  </a:lnTo>
                  <a:lnTo>
                    <a:pt x="668" y="160"/>
                  </a:lnTo>
                  <a:lnTo>
                    <a:pt x="668" y="170"/>
                  </a:lnTo>
                  <a:lnTo>
                    <a:pt x="668" y="183"/>
                  </a:lnTo>
                  <a:lnTo>
                    <a:pt x="667" y="200"/>
                  </a:lnTo>
                  <a:lnTo>
                    <a:pt x="663" y="216"/>
                  </a:lnTo>
                  <a:lnTo>
                    <a:pt x="657" y="226"/>
                  </a:lnTo>
                  <a:lnTo>
                    <a:pt x="646" y="233"/>
                  </a:lnTo>
                  <a:lnTo>
                    <a:pt x="634" y="234"/>
                  </a:lnTo>
                  <a:lnTo>
                    <a:pt x="620" y="234"/>
                  </a:lnTo>
                  <a:lnTo>
                    <a:pt x="606" y="234"/>
                  </a:lnTo>
                  <a:lnTo>
                    <a:pt x="598" y="233"/>
                  </a:lnTo>
                  <a:lnTo>
                    <a:pt x="562" y="230"/>
                  </a:lnTo>
                  <a:lnTo>
                    <a:pt x="562" y="237"/>
                  </a:lnTo>
                  <a:lnTo>
                    <a:pt x="562" y="247"/>
                  </a:lnTo>
                  <a:lnTo>
                    <a:pt x="561" y="256"/>
                  </a:lnTo>
                  <a:lnTo>
                    <a:pt x="561" y="265"/>
                  </a:lnTo>
                  <a:lnTo>
                    <a:pt x="562" y="272"/>
                  </a:lnTo>
                  <a:lnTo>
                    <a:pt x="586" y="270"/>
                  </a:lnTo>
                  <a:lnTo>
                    <a:pt x="608" y="272"/>
                  </a:lnTo>
                  <a:lnTo>
                    <a:pt x="629" y="277"/>
                  </a:lnTo>
                  <a:lnTo>
                    <a:pt x="648" y="285"/>
                  </a:lnTo>
                  <a:lnTo>
                    <a:pt x="663" y="299"/>
                  </a:lnTo>
                  <a:lnTo>
                    <a:pt x="674" y="314"/>
                  </a:lnTo>
                  <a:lnTo>
                    <a:pt x="684" y="339"/>
                  </a:lnTo>
                  <a:lnTo>
                    <a:pt x="688" y="365"/>
                  </a:lnTo>
                  <a:lnTo>
                    <a:pt x="686" y="393"/>
                  </a:lnTo>
                  <a:lnTo>
                    <a:pt x="685" y="401"/>
                  </a:lnTo>
                  <a:lnTo>
                    <a:pt x="684" y="409"/>
                  </a:lnTo>
                  <a:lnTo>
                    <a:pt x="681" y="425"/>
                  </a:lnTo>
                  <a:lnTo>
                    <a:pt x="681" y="437"/>
                  </a:lnTo>
                  <a:lnTo>
                    <a:pt x="681" y="440"/>
                  </a:lnTo>
                  <a:lnTo>
                    <a:pt x="680" y="441"/>
                  </a:lnTo>
                  <a:lnTo>
                    <a:pt x="649" y="456"/>
                  </a:lnTo>
                  <a:lnTo>
                    <a:pt x="619" y="466"/>
                  </a:lnTo>
                  <a:lnTo>
                    <a:pt x="627" y="477"/>
                  </a:lnTo>
                  <a:lnTo>
                    <a:pt x="635" y="489"/>
                  </a:lnTo>
                  <a:lnTo>
                    <a:pt x="644" y="502"/>
                  </a:lnTo>
                  <a:lnTo>
                    <a:pt x="648" y="513"/>
                  </a:lnTo>
                  <a:lnTo>
                    <a:pt x="656" y="509"/>
                  </a:lnTo>
                  <a:lnTo>
                    <a:pt x="674" y="496"/>
                  </a:lnTo>
                  <a:lnTo>
                    <a:pt x="689" y="482"/>
                  </a:lnTo>
                  <a:lnTo>
                    <a:pt x="692" y="480"/>
                  </a:lnTo>
                  <a:lnTo>
                    <a:pt x="703" y="470"/>
                  </a:lnTo>
                  <a:lnTo>
                    <a:pt x="714" y="462"/>
                  </a:lnTo>
                  <a:lnTo>
                    <a:pt x="728" y="451"/>
                  </a:lnTo>
                  <a:lnTo>
                    <a:pt x="739" y="440"/>
                  </a:lnTo>
                  <a:lnTo>
                    <a:pt x="743" y="434"/>
                  </a:lnTo>
                  <a:lnTo>
                    <a:pt x="746" y="429"/>
                  </a:lnTo>
                  <a:lnTo>
                    <a:pt x="750" y="422"/>
                  </a:lnTo>
                  <a:lnTo>
                    <a:pt x="755" y="411"/>
                  </a:lnTo>
                  <a:lnTo>
                    <a:pt x="764" y="400"/>
                  </a:lnTo>
                  <a:lnTo>
                    <a:pt x="772" y="391"/>
                  </a:lnTo>
                  <a:lnTo>
                    <a:pt x="783" y="387"/>
                  </a:lnTo>
                  <a:lnTo>
                    <a:pt x="798" y="389"/>
                  </a:lnTo>
                  <a:lnTo>
                    <a:pt x="809" y="397"/>
                  </a:lnTo>
                  <a:lnTo>
                    <a:pt x="821" y="411"/>
                  </a:lnTo>
                  <a:lnTo>
                    <a:pt x="832" y="430"/>
                  </a:lnTo>
                  <a:lnTo>
                    <a:pt x="843" y="452"/>
                  </a:lnTo>
                  <a:lnTo>
                    <a:pt x="854" y="475"/>
                  </a:lnTo>
                  <a:lnTo>
                    <a:pt x="857" y="481"/>
                  </a:lnTo>
                  <a:lnTo>
                    <a:pt x="859" y="486"/>
                  </a:lnTo>
                  <a:lnTo>
                    <a:pt x="861" y="491"/>
                  </a:lnTo>
                  <a:lnTo>
                    <a:pt x="874" y="518"/>
                  </a:lnTo>
                  <a:lnTo>
                    <a:pt x="885" y="547"/>
                  </a:lnTo>
                  <a:lnTo>
                    <a:pt x="892" y="577"/>
                  </a:lnTo>
                  <a:lnTo>
                    <a:pt x="893" y="606"/>
                  </a:lnTo>
                  <a:lnTo>
                    <a:pt x="890" y="630"/>
                  </a:lnTo>
                  <a:lnTo>
                    <a:pt x="883" y="656"/>
                  </a:lnTo>
                  <a:lnTo>
                    <a:pt x="875" y="681"/>
                  </a:lnTo>
                  <a:lnTo>
                    <a:pt x="863" y="706"/>
                  </a:lnTo>
                  <a:lnTo>
                    <a:pt x="864" y="707"/>
                  </a:lnTo>
                  <a:lnTo>
                    <a:pt x="865" y="708"/>
                  </a:lnTo>
                  <a:lnTo>
                    <a:pt x="864" y="710"/>
                  </a:lnTo>
                  <a:lnTo>
                    <a:pt x="863" y="711"/>
                  </a:lnTo>
                  <a:lnTo>
                    <a:pt x="861" y="712"/>
                  </a:lnTo>
                  <a:lnTo>
                    <a:pt x="857" y="714"/>
                  </a:lnTo>
                  <a:lnTo>
                    <a:pt x="843" y="730"/>
                  </a:lnTo>
                  <a:lnTo>
                    <a:pt x="827" y="743"/>
                  </a:lnTo>
                  <a:lnTo>
                    <a:pt x="806" y="751"/>
                  </a:lnTo>
                  <a:lnTo>
                    <a:pt x="805" y="751"/>
                  </a:lnTo>
                  <a:lnTo>
                    <a:pt x="803" y="750"/>
                  </a:lnTo>
                  <a:lnTo>
                    <a:pt x="802" y="747"/>
                  </a:lnTo>
                  <a:lnTo>
                    <a:pt x="802" y="745"/>
                  </a:lnTo>
                  <a:lnTo>
                    <a:pt x="802" y="744"/>
                  </a:lnTo>
                  <a:lnTo>
                    <a:pt x="805" y="743"/>
                  </a:lnTo>
                  <a:lnTo>
                    <a:pt x="820" y="737"/>
                  </a:lnTo>
                  <a:lnTo>
                    <a:pt x="832" y="728"/>
                  </a:lnTo>
                  <a:lnTo>
                    <a:pt x="845" y="717"/>
                  </a:lnTo>
                  <a:lnTo>
                    <a:pt x="839" y="718"/>
                  </a:lnTo>
                  <a:lnTo>
                    <a:pt x="809" y="725"/>
                  </a:lnTo>
                  <a:lnTo>
                    <a:pt x="777" y="733"/>
                  </a:lnTo>
                  <a:lnTo>
                    <a:pt x="777" y="733"/>
                  </a:lnTo>
                  <a:lnTo>
                    <a:pt x="815" y="728"/>
                  </a:lnTo>
                  <a:lnTo>
                    <a:pt x="816" y="728"/>
                  </a:lnTo>
                  <a:lnTo>
                    <a:pt x="817" y="729"/>
                  </a:lnTo>
                  <a:lnTo>
                    <a:pt x="819" y="730"/>
                  </a:lnTo>
                  <a:lnTo>
                    <a:pt x="819" y="733"/>
                  </a:lnTo>
                  <a:lnTo>
                    <a:pt x="817" y="734"/>
                  </a:lnTo>
                  <a:lnTo>
                    <a:pt x="816" y="736"/>
                  </a:lnTo>
                  <a:lnTo>
                    <a:pt x="808" y="739"/>
                  </a:lnTo>
                  <a:lnTo>
                    <a:pt x="799" y="740"/>
                  </a:lnTo>
                  <a:lnTo>
                    <a:pt x="799" y="740"/>
                  </a:lnTo>
                  <a:lnTo>
                    <a:pt x="798" y="743"/>
                  </a:lnTo>
                  <a:lnTo>
                    <a:pt x="797" y="744"/>
                  </a:lnTo>
                  <a:lnTo>
                    <a:pt x="795" y="744"/>
                  </a:lnTo>
                  <a:lnTo>
                    <a:pt x="788" y="745"/>
                  </a:lnTo>
                  <a:lnTo>
                    <a:pt x="757" y="748"/>
                  </a:lnTo>
                  <a:lnTo>
                    <a:pt x="725" y="750"/>
                  </a:lnTo>
                  <a:lnTo>
                    <a:pt x="719" y="750"/>
                  </a:lnTo>
                  <a:lnTo>
                    <a:pt x="717" y="748"/>
                  </a:lnTo>
                  <a:lnTo>
                    <a:pt x="715" y="747"/>
                  </a:lnTo>
                  <a:lnTo>
                    <a:pt x="715" y="745"/>
                  </a:lnTo>
                  <a:lnTo>
                    <a:pt x="715" y="744"/>
                  </a:lnTo>
                  <a:lnTo>
                    <a:pt x="717" y="743"/>
                  </a:lnTo>
                  <a:lnTo>
                    <a:pt x="718" y="741"/>
                  </a:lnTo>
                  <a:lnTo>
                    <a:pt x="751" y="736"/>
                  </a:lnTo>
                  <a:lnTo>
                    <a:pt x="753" y="734"/>
                  </a:lnTo>
                  <a:lnTo>
                    <a:pt x="754" y="733"/>
                  </a:lnTo>
                  <a:lnTo>
                    <a:pt x="795" y="719"/>
                  </a:lnTo>
                  <a:lnTo>
                    <a:pt x="777" y="722"/>
                  </a:lnTo>
                  <a:lnTo>
                    <a:pt x="759" y="721"/>
                  </a:lnTo>
                  <a:lnTo>
                    <a:pt x="757" y="719"/>
                  </a:lnTo>
                  <a:lnTo>
                    <a:pt x="755" y="718"/>
                  </a:lnTo>
                  <a:lnTo>
                    <a:pt x="757" y="715"/>
                  </a:lnTo>
                  <a:lnTo>
                    <a:pt x="758" y="714"/>
                  </a:lnTo>
                  <a:lnTo>
                    <a:pt x="768" y="708"/>
                  </a:lnTo>
                  <a:lnTo>
                    <a:pt x="779" y="704"/>
                  </a:lnTo>
                  <a:lnTo>
                    <a:pt x="757" y="704"/>
                  </a:lnTo>
                  <a:lnTo>
                    <a:pt x="755" y="703"/>
                  </a:lnTo>
                  <a:lnTo>
                    <a:pt x="754" y="700"/>
                  </a:lnTo>
                  <a:lnTo>
                    <a:pt x="754" y="699"/>
                  </a:lnTo>
                  <a:lnTo>
                    <a:pt x="755" y="696"/>
                  </a:lnTo>
                  <a:lnTo>
                    <a:pt x="779" y="685"/>
                  </a:lnTo>
                  <a:lnTo>
                    <a:pt x="805" y="675"/>
                  </a:lnTo>
                  <a:lnTo>
                    <a:pt x="795" y="675"/>
                  </a:lnTo>
                  <a:lnTo>
                    <a:pt x="792" y="674"/>
                  </a:lnTo>
                  <a:lnTo>
                    <a:pt x="791" y="671"/>
                  </a:lnTo>
                  <a:lnTo>
                    <a:pt x="792" y="670"/>
                  </a:lnTo>
                  <a:lnTo>
                    <a:pt x="794" y="667"/>
                  </a:lnTo>
                  <a:lnTo>
                    <a:pt x="808" y="661"/>
                  </a:lnTo>
                  <a:lnTo>
                    <a:pt x="821" y="656"/>
                  </a:lnTo>
                  <a:lnTo>
                    <a:pt x="830" y="655"/>
                  </a:lnTo>
                  <a:lnTo>
                    <a:pt x="827" y="655"/>
                  </a:lnTo>
                  <a:lnTo>
                    <a:pt x="803" y="657"/>
                  </a:lnTo>
                  <a:lnTo>
                    <a:pt x="780" y="656"/>
                  </a:lnTo>
                  <a:lnTo>
                    <a:pt x="777" y="655"/>
                  </a:lnTo>
                  <a:lnTo>
                    <a:pt x="777" y="652"/>
                  </a:lnTo>
                  <a:lnTo>
                    <a:pt x="777" y="649"/>
                  </a:lnTo>
                  <a:lnTo>
                    <a:pt x="780" y="648"/>
                  </a:lnTo>
                  <a:lnTo>
                    <a:pt x="806" y="639"/>
                  </a:lnTo>
                  <a:lnTo>
                    <a:pt x="805" y="638"/>
                  </a:lnTo>
                  <a:lnTo>
                    <a:pt x="805" y="637"/>
                  </a:lnTo>
                  <a:lnTo>
                    <a:pt x="805" y="634"/>
                  </a:lnTo>
                  <a:lnTo>
                    <a:pt x="816" y="621"/>
                  </a:lnTo>
                  <a:lnTo>
                    <a:pt x="830" y="610"/>
                  </a:lnTo>
                  <a:lnTo>
                    <a:pt x="831" y="610"/>
                  </a:lnTo>
                  <a:lnTo>
                    <a:pt x="834" y="610"/>
                  </a:lnTo>
                  <a:lnTo>
                    <a:pt x="835" y="612"/>
                  </a:lnTo>
                  <a:lnTo>
                    <a:pt x="837" y="613"/>
                  </a:lnTo>
                  <a:lnTo>
                    <a:pt x="835" y="616"/>
                  </a:lnTo>
                  <a:lnTo>
                    <a:pt x="834" y="617"/>
                  </a:lnTo>
                  <a:lnTo>
                    <a:pt x="827" y="623"/>
                  </a:lnTo>
                  <a:lnTo>
                    <a:pt x="820" y="628"/>
                  </a:lnTo>
                  <a:lnTo>
                    <a:pt x="815" y="634"/>
                  </a:lnTo>
                  <a:lnTo>
                    <a:pt x="816" y="634"/>
                  </a:lnTo>
                  <a:lnTo>
                    <a:pt x="819" y="635"/>
                  </a:lnTo>
                  <a:lnTo>
                    <a:pt x="821" y="635"/>
                  </a:lnTo>
                  <a:lnTo>
                    <a:pt x="830" y="634"/>
                  </a:lnTo>
                  <a:lnTo>
                    <a:pt x="831" y="634"/>
                  </a:lnTo>
                  <a:lnTo>
                    <a:pt x="834" y="635"/>
                  </a:lnTo>
                  <a:lnTo>
                    <a:pt x="834" y="637"/>
                  </a:lnTo>
                  <a:lnTo>
                    <a:pt x="834" y="638"/>
                  </a:lnTo>
                  <a:lnTo>
                    <a:pt x="834" y="641"/>
                  </a:lnTo>
                  <a:lnTo>
                    <a:pt x="831" y="642"/>
                  </a:lnTo>
                  <a:lnTo>
                    <a:pt x="827" y="644"/>
                  </a:lnTo>
                  <a:lnTo>
                    <a:pt x="823" y="644"/>
                  </a:lnTo>
                  <a:lnTo>
                    <a:pt x="812" y="646"/>
                  </a:lnTo>
                  <a:lnTo>
                    <a:pt x="801" y="649"/>
                  </a:lnTo>
                  <a:lnTo>
                    <a:pt x="826" y="646"/>
                  </a:lnTo>
                  <a:lnTo>
                    <a:pt x="852" y="644"/>
                  </a:lnTo>
                  <a:lnTo>
                    <a:pt x="854" y="644"/>
                  </a:lnTo>
                  <a:lnTo>
                    <a:pt x="856" y="646"/>
                  </a:lnTo>
                  <a:lnTo>
                    <a:pt x="856" y="649"/>
                  </a:lnTo>
                  <a:lnTo>
                    <a:pt x="854" y="650"/>
                  </a:lnTo>
                  <a:lnTo>
                    <a:pt x="839" y="659"/>
                  </a:lnTo>
                  <a:lnTo>
                    <a:pt x="824" y="664"/>
                  </a:lnTo>
                  <a:lnTo>
                    <a:pt x="812" y="668"/>
                  </a:lnTo>
                  <a:lnTo>
                    <a:pt x="821" y="667"/>
                  </a:lnTo>
                  <a:lnTo>
                    <a:pt x="831" y="667"/>
                  </a:lnTo>
                  <a:lnTo>
                    <a:pt x="841" y="666"/>
                  </a:lnTo>
                  <a:lnTo>
                    <a:pt x="850" y="664"/>
                  </a:lnTo>
                  <a:lnTo>
                    <a:pt x="853" y="666"/>
                  </a:lnTo>
                  <a:lnTo>
                    <a:pt x="854" y="667"/>
                  </a:lnTo>
                  <a:lnTo>
                    <a:pt x="854" y="668"/>
                  </a:lnTo>
                  <a:lnTo>
                    <a:pt x="854" y="670"/>
                  </a:lnTo>
                  <a:lnTo>
                    <a:pt x="853" y="672"/>
                  </a:lnTo>
                  <a:lnTo>
                    <a:pt x="852" y="672"/>
                  </a:lnTo>
                  <a:lnTo>
                    <a:pt x="827" y="678"/>
                  </a:lnTo>
                  <a:lnTo>
                    <a:pt x="799" y="686"/>
                  </a:lnTo>
                  <a:lnTo>
                    <a:pt x="773" y="696"/>
                  </a:lnTo>
                  <a:lnTo>
                    <a:pt x="788" y="695"/>
                  </a:lnTo>
                  <a:lnTo>
                    <a:pt x="803" y="692"/>
                  </a:lnTo>
                  <a:lnTo>
                    <a:pt x="830" y="688"/>
                  </a:lnTo>
                  <a:lnTo>
                    <a:pt x="831" y="688"/>
                  </a:lnTo>
                  <a:lnTo>
                    <a:pt x="834" y="689"/>
                  </a:lnTo>
                  <a:lnTo>
                    <a:pt x="834" y="690"/>
                  </a:lnTo>
                  <a:lnTo>
                    <a:pt x="834" y="693"/>
                  </a:lnTo>
                  <a:lnTo>
                    <a:pt x="832" y="695"/>
                  </a:lnTo>
                  <a:lnTo>
                    <a:pt x="831" y="696"/>
                  </a:lnTo>
                  <a:lnTo>
                    <a:pt x="802" y="704"/>
                  </a:lnTo>
                  <a:lnTo>
                    <a:pt x="777" y="714"/>
                  </a:lnTo>
                  <a:lnTo>
                    <a:pt x="812" y="710"/>
                  </a:lnTo>
                  <a:lnTo>
                    <a:pt x="832" y="706"/>
                  </a:lnTo>
                  <a:lnTo>
                    <a:pt x="853" y="704"/>
                  </a:lnTo>
                  <a:lnTo>
                    <a:pt x="865" y="681"/>
                  </a:lnTo>
                  <a:lnTo>
                    <a:pt x="875" y="655"/>
                  </a:lnTo>
                  <a:lnTo>
                    <a:pt x="882" y="630"/>
                  </a:lnTo>
                  <a:lnTo>
                    <a:pt x="885" y="606"/>
                  </a:lnTo>
                  <a:lnTo>
                    <a:pt x="883" y="577"/>
                  </a:lnTo>
                  <a:lnTo>
                    <a:pt x="876" y="550"/>
                  </a:lnTo>
                  <a:lnTo>
                    <a:pt x="865" y="521"/>
                  </a:lnTo>
                  <a:lnTo>
                    <a:pt x="853" y="493"/>
                  </a:lnTo>
                  <a:lnTo>
                    <a:pt x="852" y="489"/>
                  </a:lnTo>
                  <a:lnTo>
                    <a:pt x="849" y="485"/>
                  </a:lnTo>
                  <a:lnTo>
                    <a:pt x="846" y="478"/>
                  </a:lnTo>
                  <a:lnTo>
                    <a:pt x="841" y="464"/>
                  </a:lnTo>
                  <a:lnTo>
                    <a:pt x="832" y="448"/>
                  </a:lnTo>
                  <a:lnTo>
                    <a:pt x="823" y="430"/>
                  </a:lnTo>
                  <a:lnTo>
                    <a:pt x="813" y="415"/>
                  </a:lnTo>
                  <a:lnTo>
                    <a:pt x="803" y="402"/>
                  </a:lnTo>
                  <a:lnTo>
                    <a:pt x="795" y="396"/>
                  </a:lnTo>
                  <a:lnTo>
                    <a:pt x="783" y="396"/>
                  </a:lnTo>
                  <a:lnTo>
                    <a:pt x="773" y="401"/>
                  </a:lnTo>
                  <a:lnTo>
                    <a:pt x="765" y="412"/>
                  </a:lnTo>
                  <a:lnTo>
                    <a:pt x="757" y="426"/>
                  </a:lnTo>
                  <a:lnTo>
                    <a:pt x="754" y="433"/>
                  </a:lnTo>
                  <a:lnTo>
                    <a:pt x="750" y="438"/>
                  </a:lnTo>
                  <a:lnTo>
                    <a:pt x="746" y="444"/>
                  </a:lnTo>
                  <a:lnTo>
                    <a:pt x="733" y="456"/>
                  </a:lnTo>
                  <a:lnTo>
                    <a:pt x="718" y="467"/>
                  </a:lnTo>
                  <a:lnTo>
                    <a:pt x="708" y="477"/>
                  </a:lnTo>
                  <a:lnTo>
                    <a:pt x="699" y="485"/>
                  </a:lnTo>
                  <a:lnTo>
                    <a:pt x="696" y="488"/>
                  </a:lnTo>
                  <a:lnTo>
                    <a:pt x="680" y="503"/>
                  </a:lnTo>
                  <a:lnTo>
                    <a:pt x="660" y="515"/>
                  </a:lnTo>
                  <a:lnTo>
                    <a:pt x="648" y="521"/>
                  </a:lnTo>
                  <a:lnTo>
                    <a:pt x="645" y="525"/>
                  </a:lnTo>
                  <a:lnTo>
                    <a:pt x="644" y="526"/>
                  </a:lnTo>
                  <a:lnTo>
                    <a:pt x="642" y="528"/>
                  </a:lnTo>
                  <a:lnTo>
                    <a:pt x="641" y="529"/>
                  </a:lnTo>
                  <a:lnTo>
                    <a:pt x="640" y="529"/>
                  </a:lnTo>
                  <a:lnTo>
                    <a:pt x="640" y="529"/>
                  </a:lnTo>
                  <a:lnTo>
                    <a:pt x="635" y="529"/>
                  </a:lnTo>
                  <a:lnTo>
                    <a:pt x="633" y="531"/>
                  </a:lnTo>
                  <a:lnTo>
                    <a:pt x="629" y="529"/>
                  </a:lnTo>
                  <a:lnTo>
                    <a:pt x="627" y="529"/>
                  </a:lnTo>
                  <a:lnTo>
                    <a:pt x="586" y="540"/>
                  </a:lnTo>
                  <a:lnTo>
                    <a:pt x="542" y="548"/>
                  </a:lnTo>
                  <a:lnTo>
                    <a:pt x="498" y="553"/>
                  </a:lnTo>
                  <a:lnTo>
                    <a:pt x="458" y="555"/>
                  </a:lnTo>
                  <a:lnTo>
                    <a:pt x="412" y="551"/>
                  </a:lnTo>
                  <a:lnTo>
                    <a:pt x="367" y="543"/>
                  </a:lnTo>
                  <a:lnTo>
                    <a:pt x="323" y="531"/>
                  </a:lnTo>
                  <a:lnTo>
                    <a:pt x="313" y="528"/>
                  </a:lnTo>
                  <a:lnTo>
                    <a:pt x="284" y="520"/>
                  </a:lnTo>
                  <a:lnTo>
                    <a:pt x="258" y="509"/>
                  </a:lnTo>
                  <a:lnTo>
                    <a:pt x="230" y="492"/>
                  </a:lnTo>
                  <a:lnTo>
                    <a:pt x="219" y="484"/>
                  </a:lnTo>
                  <a:lnTo>
                    <a:pt x="208" y="480"/>
                  </a:lnTo>
                  <a:lnTo>
                    <a:pt x="199" y="478"/>
                  </a:lnTo>
                  <a:lnTo>
                    <a:pt x="195" y="481"/>
                  </a:lnTo>
                  <a:lnTo>
                    <a:pt x="190" y="485"/>
                  </a:lnTo>
                  <a:lnTo>
                    <a:pt x="186" y="492"/>
                  </a:lnTo>
                  <a:lnTo>
                    <a:pt x="182" y="507"/>
                  </a:lnTo>
                  <a:lnTo>
                    <a:pt x="181" y="524"/>
                  </a:lnTo>
                  <a:lnTo>
                    <a:pt x="179" y="543"/>
                  </a:lnTo>
                  <a:lnTo>
                    <a:pt x="179" y="562"/>
                  </a:lnTo>
                  <a:lnTo>
                    <a:pt x="179" y="579"/>
                  </a:lnTo>
                  <a:lnTo>
                    <a:pt x="179" y="584"/>
                  </a:lnTo>
                  <a:lnTo>
                    <a:pt x="182" y="615"/>
                  </a:lnTo>
                  <a:lnTo>
                    <a:pt x="192" y="642"/>
                  </a:lnTo>
                  <a:lnTo>
                    <a:pt x="206" y="668"/>
                  </a:lnTo>
                  <a:lnTo>
                    <a:pt x="224" y="690"/>
                  </a:lnTo>
                  <a:lnTo>
                    <a:pt x="225" y="692"/>
                  </a:lnTo>
                  <a:lnTo>
                    <a:pt x="225" y="693"/>
                  </a:lnTo>
                  <a:lnTo>
                    <a:pt x="224" y="696"/>
                  </a:lnTo>
                  <a:lnTo>
                    <a:pt x="248" y="688"/>
                  </a:lnTo>
                  <a:lnTo>
                    <a:pt x="272" y="686"/>
                  </a:lnTo>
                  <a:lnTo>
                    <a:pt x="292" y="692"/>
                  </a:lnTo>
                  <a:lnTo>
                    <a:pt x="310" y="703"/>
                  </a:lnTo>
                  <a:lnTo>
                    <a:pt x="328" y="718"/>
                  </a:lnTo>
                  <a:lnTo>
                    <a:pt x="342" y="729"/>
                  </a:lnTo>
                  <a:lnTo>
                    <a:pt x="356" y="737"/>
                  </a:lnTo>
                  <a:lnTo>
                    <a:pt x="378" y="748"/>
                  </a:lnTo>
                  <a:lnTo>
                    <a:pt x="403" y="756"/>
                  </a:lnTo>
                  <a:lnTo>
                    <a:pt x="426" y="761"/>
                  </a:lnTo>
                  <a:lnTo>
                    <a:pt x="443" y="759"/>
                  </a:lnTo>
                  <a:lnTo>
                    <a:pt x="459" y="755"/>
                  </a:lnTo>
                  <a:lnTo>
                    <a:pt x="474" y="751"/>
                  </a:lnTo>
                  <a:lnTo>
                    <a:pt x="491" y="748"/>
                  </a:lnTo>
                  <a:lnTo>
                    <a:pt x="503" y="750"/>
                  </a:lnTo>
                  <a:lnTo>
                    <a:pt x="513" y="754"/>
                  </a:lnTo>
                  <a:lnTo>
                    <a:pt x="520" y="759"/>
                  </a:lnTo>
                  <a:lnTo>
                    <a:pt x="528" y="765"/>
                  </a:lnTo>
                  <a:lnTo>
                    <a:pt x="532" y="770"/>
                  </a:lnTo>
                  <a:lnTo>
                    <a:pt x="538" y="774"/>
                  </a:lnTo>
                  <a:lnTo>
                    <a:pt x="544" y="780"/>
                  </a:lnTo>
                  <a:lnTo>
                    <a:pt x="571" y="795"/>
                  </a:lnTo>
                  <a:lnTo>
                    <a:pt x="597" y="805"/>
                  </a:lnTo>
                  <a:lnTo>
                    <a:pt x="622" y="806"/>
                  </a:lnTo>
                  <a:lnTo>
                    <a:pt x="646" y="799"/>
                  </a:lnTo>
                  <a:lnTo>
                    <a:pt x="662" y="791"/>
                  </a:lnTo>
                  <a:lnTo>
                    <a:pt x="673" y="780"/>
                  </a:lnTo>
                  <a:lnTo>
                    <a:pt x="682" y="772"/>
                  </a:lnTo>
                  <a:lnTo>
                    <a:pt x="692" y="765"/>
                  </a:lnTo>
                  <a:lnTo>
                    <a:pt x="704" y="759"/>
                  </a:lnTo>
                  <a:lnTo>
                    <a:pt x="718" y="758"/>
                  </a:lnTo>
                  <a:lnTo>
                    <a:pt x="735" y="759"/>
                  </a:lnTo>
                  <a:lnTo>
                    <a:pt x="751" y="762"/>
                  </a:lnTo>
                  <a:lnTo>
                    <a:pt x="765" y="763"/>
                  </a:lnTo>
                  <a:lnTo>
                    <a:pt x="777" y="765"/>
                  </a:lnTo>
                  <a:lnTo>
                    <a:pt x="826" y="763"/>
                  </a:lnTo>
                  <a:lnTo>
                    <a:pt x="876" y="758"/>
                  </a:lnTo>
                  <a:lnTo>
                    <a:pt x="927" y="748"/>
                  </a:lnTo>
                  <a:lnTo>
                    <a:pt x="930" y="748"/>
                  </a:lnTo>
                  <a:lnTo>
                    <a:pt x="932" y="750"/>
                  </a:lnTo>
                  <a:lnTo>
                    <a:pt x="933" y="751"/>
                  </a:lnTo>
                  <a:lnTo>
                    <a:pt x="933" y="754"/>
                  </a:lnTo>
                  <a:lnTo>
                    <a:pt x="932" y="755"/>
                  </a:lnTo>
                  <a:lnTo>
                    <a:pt x="930" y="756"/>
                  </a:lnTo>
                  <a:lnTo>
                    <a:pt x="876" y="766"/>
                  </a:lnTo>
                  <a:lnTo>
                    <a:pt x="826" y="772"/>
                  </a:lnTo>
                  <a:lnTo>
                    <a:pt x="776" y="773"/>
                  </a:lnTo>
                  <a:lnTo>
                    <a:pt x="764" y="772"/>
                  </a:lnTo>
                  <a:lnTo>
                    <a:pt x="750" y="769"/>
                  </a:lnTo>
                  <a:lnTo>
                    <a:pt x="735" y="768"/>
                  </a:lnTo>
                  <a:lnTo>
                    <a:pt x="719" y="766"/>
                  </a:lnTo>
                  <a:lnTo>
                    <a:pt x="707" y="768"/>
                  </a:lnTo>
                  <a:lnTo>
                    <a:pt x="696" y="772"/>
                  </a:lnTo>
                  <a:lnTo>
                    <a:pt x="688" y="779"/>
                  </a:lnTo>
                  <a:lnTo>
                    <a:pt x="680" y="785"/>
                  </a:lnTo>
                  <a:lnTo>
                    <a:pt x="671" y="794"/>
                  </a:lnTo>
                  <a:lnTo>
                    <a:pt x="662" y="802"/>
                  </a:lnTo>
                  <a:lnTo>
                    <a:pt x="649" y="807"/>
                  </a:lnTo>
                  <a:lnTo>
                    <a:pt x="630" y="813"/>
                  </a:lnTo>
                  <a:lnTo>
                    <a:pt x="609" y="814"/>
                  </a:lnTo>
                  <a:lnTo>
                    <a:pt x="579" y="807"/>
                  </a:lnTo>
                  <a:lnTo>
                    <a:pt x="549" y="792"/>
                  </a:lnTo>
                  <a:lnTo>
                    <a:pt x="549" y="794"/>
                  </a:lnTo>
                  <a:lnTo>
                    <a:pt x="549" y="795"/>
                  </a:lnTo>
                  <a:lnTo>
                    <a:pt x="547" y="796"/>
                  </a:lnTo>
                  <a:lnTo>
                    <a:pt x="544" y="798"/>
                  </a:lnTo>
                  <a:lnTo>
                    <a:pt x="516" y="799"/>
                  </a:lnTo>
                  <a:lnTo>
                    <a:pt x="474" y="799"/>
                  </a:lnTo>
                  <a:lnTo>
                    <a:pt x="462" y="798"/>
                  </a:lnTo>
                  <a:lnTo>
                    <a:pt x="459" y="798"/>
                  </a:lnTo>
                  <a:lnTo>
                    <a:pt x="458" y="796"/>
                  </a:lnTo>
                  <a:lnTo>
                    <a:pt x="458" y="795"/>
                  </a:lnTo>
                  <a:lnTo>
                    <a:pt x="458" y="794"/>
                  </a:lnTo>
                  <a:lnTo>
                    <a:pt x="463" y="785"/>
                  </a:lnTo>
                  <a:lnTo>
                    <a:pt x="471" y="779"/>
                  </a:lnTo>
                  <a:lnTo>
                    <a:pt x="481" y="772"/>
                  </a:lnTo>
                  <a:lnTo>
                    <a:pt x="484" y="770"/>
                  </a:lnTo>
                  <a:lnTo>
                    <a:pt x="469" y="766"/>
                  </a:lnTo>
                  <a:lnTo>
                    <a:pt x="449" y="768"/>
                  </a:lnTo>
                  <a:lnTo>
                    <a:pt x="432" y="770"/>
                  </a:lnTo>
                  <a:lnTo>
                    <a:pt x="421" y="772"/>
                  </a:lnTo>
                  <a:lnTo>
                    <a:pt x="411" y="772"/>
                  </a:lnTo>
                  <a:lnTo>
                    <a:pt x="408" y="772"/>
                  </a:lnTo>
                  <a:lnTo>
                    <a:pt x="407" y="769"/>
                  </a:lnTo>
                  <a:lnTo>
                    <a:pt x="407" y="769"/>
                  </a:lnTo>
                  <a:lnTo>
                    <a:pt x="381" y="774"/>
                  </a:lnTo>
                  <a:lnTo>
                    <a:pt x="349" y="780"/>
                  </a:lnTo>
                  <a:lnTo>
                    <a:pt x="319" y="783"/>
                  </a:lnTo>
                  <a:lnTo>
                    <a:pt x="317" y="784"/>
                  </a:lnTo>
                  <a:lnTo>
                    <a:pt x="317" y="785"/>
                  </a:lnTo>
                  <a:lnTo>
                    <a:pt x="317" y="787"/>
                  </a:lnTo>
                  <a:lnTo>
                    <a:pt x="317" y="788"/>
                  </a:lnTo>
                  <a:lnTo>
                    <a:pt x="320" y="788"/>
                  </a:lnTo>
                  <a:lnTo>
                    <a:pt x="324" y="790"/>
                  </a:lnTo>
                  <a:lnTo>
                    <a:pt x="325" y="791"/>
                  </a:lnTo>
                  <a:lnTo>
                    <a:pt x="327" y="794"/>
                  </a:lnTo>
                  <a:lnTo>
                    <a:pt x="327" y="795"/>
                  </a:lnTo>
                  <a:lnTo>
                    <a:pt x="324" y="798"/>
                  </a:lnTo>
                  <a:lnTo>
                    <a:pt x="323" y="798"/>
                  </a:lnTo>
                  <a:lnTo>
                    <a:pt x="321" y="798"/>
                  </a:lnTo>
                  <a:lnTo>
                    <a:pt x="316" y="796"/>
                  </a:lnTo>
                  <a:lnTo>
                    <a:pt x="312" y="794"/>
                  </a:lnTo>
                  <a:lnTo>
                    <a:pt x="310" y="791"/>
                  </a:lnTo>
                  <a:lnTo>
                    <a:pt x="309" y="788"/>
                  </a:lnTo>
                  <a:lnTo>
                    <a:pt x="308" y="784"/>
                  </a:lnTo>
                  <a:lnTo>
                    <a:pt x="309" y="781"/>
                  </a:lnTo>
                  <a:lnTo>
                    <a:pt x="312" y="777"/>
                  </a:lnTo>
                  <a:lnTo>
                    <a:pt x="312" y="776"/>
                  </a:lnTo>
                  <a:lnTo>
                    <a:pt x="313" y="774"/>
                  </a:lnTo>
                  <a:lnTo>
                    <a:pt x="316" y="772"/>
                  </a:lnTo>
                  <a:lnTo>
                    <a:pt x="291" y="776"/>
                  </a:lnTo>
                  <a:lnTo>
                    <a:pt x="279" y="777"/>
                  </a:lnTo>
                  <a:lnTo>
                    <a:pt x="277" y="777"/>
                  </a:lnTo>
                  <a:lnTo>
                    <a:pt x="276" y="776"/>
                  </a:lnTo>
                  <a:lnTo>
                    <a:pt x="274" y="774"/>
                  </a:lnTo>
                  <a:lnTo>
                    <a:pt x="274" y="772"/>
                  </a:lnTo>
                  <a:lnTo>
                    <a:pt x="276" y="770"/>
                  </a:lnTo>
                  <a:lnTo>
                    <a:pt x="277" y="769"/>
                  </a:lnTo>
                  <a:lnTo>
                    <a:pt x="295" y="763"/>
                  </a:lnTo>
                  <a:lnTo>
                    <a:pt x="316" y="761"/>
                  </a:lnTo>
                  <a:lnTo>
                    <a:pt x="302" y="758"/>
                  </a:lnTo>
                  <a:lnTo>
                    <a:pt x="287" y="756"/>
                  </a:lnTo>
                  <a:lnTo>
                    <a:pt x="270" y="758"/>
                  </a:lnTo>
                  <a:lnTo>
                    <a:pt x="257" y="758"/>
                  </a:lnTo>
                  <a:lnTo>
                    <a:pt x="221" y="762"/>
                  </a:lnTo>
                  <a:lnTo>
                    <a:pt x="219" y="761"/>
                  </a:lnTo>
                  <a:lnTo>
                    <a:pt x="218" y="759"/>
                  </a:lnTo>
                  <a:lnTo>
                    <a:pt x="217" y="758"/>
                  </a:lnTo>
                  <a:lnTo>
                    <a:pt x="217" y="756"/>
                  </a:lnTo>
                  <a:lnTo>
                    <a:pt x="218" y="755"/>
                  </a:lnTo>
                  <a:lnTo>
                    <a:pt x="162" y="752"/>
                  </a:lnTo>
                  <a:lnTo>
                    <a:pt x="105" y="747"/>
                  </a:lnTo>
                  <a:lnTo>
                    <a:pt x="95" y="745"/>
                  </a:lnTo>
                  <a:lnTo>
                    <a:pt x="72" y="743"/>
                  </a:lnTo>
                  <a:lnTo>
                    <a:pt x="38" y="740"/>
                  </a:lnTo>
                  <a:lnTo>
                    <a:pt x="4" y="739"/>
                  </a:lnTo>
                  <a:lnTo>
                    <a:pt x="4" y="739"/>
                  </a:lnTo>
                  <a:lnTo>
                    <a:pt x="3" y="737"/>
                  </a:lnTo>
                  <a:lnTo>
                    <a:pt x="2" y="736"/>
                  </a:lnTo>
                  <a:lnTo>
                    <a:pt x="0" y="734"/>
                  </a:lnTo>
                  <a:lnTo>
                    <a:pt x="2" y="732"/>
                  </a:lnTo>
                  <a:lnTo>
                    <a:pt x="3" y="730"/>
                  </a:lnTo>
                  <a:lnTo>
                    <a:pt x="6" y="730"/>
                  </a:lnTo>
                  <a:lnTo>
                    <a:pt x="51" y="733"/>
                  </a:lnTo>
                  <a:lnTo>
                    <a:pt x="97" y="737"/>
                  </a:lnTo>
                  <a:lnTo>
                    <a:pt x="145" y="741"/>
                  </a:lnTo>
                  <a:lnTo>
                    <a:pt x="195" y="741"/>
                  </a:lnTo>
                  <a:lnTo>
                    <a:pt x="240" y="737"/>
                  </a:lnTo>
                  <a:lnTo>
                    <a:pt x="243" y="736"/>
                  </a:lnTo>
                  <a:lnTo>
                    <a:pt x="235" y="734"/>
                  </a:lnTo>
                  <a:lnTo>
                    <a:pt x="228" y="733"/>
                  </a:lnTo>
                  <a:lnTo>
                    <a:pt x="221" y="732"/>
                  </a:lnTo>
                  <a:lnTo>
                    <a:pt x="219" y="730"/>
                  </a:lnTo>
                  <a:lnTo>
                    <a:pt x="218" y="729"/>
                  </a:lnTo>
                  <a:lnTo>
                    <a:pt x="218" y="726"/>
                  </a:lnTo>
                  <a:lnTo>
                    <a:pt x="219" y="725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46" y="723"/>
                  </a:lnTo>
                  <a:lnTo>
                    <a:pt x="258" y="723"/>
                  </a:lnTo>
                  <a:lnTo>
                    <a:pt x="252" y="721"/>
                  </a:lnTo>
                  <a:lnTo>
                    <a:pt x="246" y="719"/>
                  </a:lnTo>
                  <a:lnTo>
                    <a:pt x="239" y="719"/>
                  </a:lnTo>
                  <a:lnTo>
                    <a:pt x="221" y="723"/>
                  </a:lnTo>
                  <a:lnTo>
                    <a:pt x="204" y="725"/>
                  </a:lnTo>
                  <a:lnTo>
                    <a:pt x="201" y="725"/>
                  </a:lnTo>
                  <a:lnTo>
                    <a:pt x="200" y="723"/>
                  </a:lnTo>
                  <a:lnTo>
                    <a:pt x="199" y="722"/>
                  </a:lnTo>
                  <a:lnTo>
                    <a:pt x="199" y="719"/>
                  </a:lnTo>
                  <a:lnTo>
                    <a:pt x="200" y="718"/>
                  </a:lnTo>
                  <a:lnTo>
                    <a:pt x="184" y="719"/>
                  </a:lnTo>
                  <a:lnTo>
                    <a:pt x="164" y="722"/>
                  </a:lnTo>
                  <a:lnTo>
                    <a:pt x="131" y="725"/>
                  </a:lnTo>
                  <a:lnTo>
                    <a:pt x="100" y="726"/>
                  </a:lnTo>
                  <a:lnTo>
                    <a:pt x="84" y="725"/>
                  </a:lnTo>
                  <a:lnTo>
                    <a:pt x="72" y="721"/>
                  </a:lnTo>
                  <a:lnTo>
                    <a:pt x="61" y="717"/>
                  </a:lnTo>
                  <a:lnTo>
                    <a:pt x="60" y="715"/>
                  </a:lnTo>
                  <a:lnTo>
                    <a:pt x="58" y="712"/>
                  </a:lnTo>
                  <a:lnTo>
                    <a:pt x="58" y="711"/>
                  </a:lnTo>
                  <a:lnTo>
                    <a:pt x="60" y="710"/>
                  </a:lnTo>
                  <a:lnTo>
                    <a:pt x="64" y="707"/>
                  </a:lnTo>
                  <a:lnTo>
                    <a:pt x="69" y="704"/>
                  </a:lnTo>
                  <a:lnTo>
                    <a:pt x="73" y="703"/>
                  </a:lnTo>
                  <a:lnTo>
                    <a:pt x="79" y="703"/>
                  </a:lnTo>
                  <a:lnTo>
                    <a:pt x="73" y="697"/>
                  </a:lnTo>
                  <a:lnTo>
                    <a:pt x="73" y="696"/>
                  </a:lnTo>
                  <a:lnTo>
                    <a:pt x="73" y="693"/>
                  </a:lnTo>
                  <a:lnTo>
                    <a:pt x="75" y="692"/>
                  </a:lnTo>
                  <a:lnTo>
                    <a:pt x="76" y="690"/>
                  </a:lnTo>
                  <a:lnTo>
                    <a:pt x="79" y="690"/>
                  </a:lnTo>
                  <a:lnTo>
                    <a:pt x="80" y="692"/>
                  </a:lnTo>
                  <a:lnTo>
                    <a:pt x="86" y="697"/>
                  </a:lnTo>
                  <a:lnTo>
                    <a:pt x="91" y="701"/>
                  </a:lnTo>
                  <a:lnTo>
                    <a:pt x="98" y="704"/>
                  </a:lnTo>
                  <a:lnTo>
                    <a:pt x="104" y="706"/>
                  </a:lnTo>
                  <a:lnTo>
                    <a:pt x="112" y="708"/>
                  </a:lnTo>
                  <a:lnTo>
                    <a:pt x="119" y="710"/>
                  </a:lnTo>
                  <a:lnTo>
                    <a:pt x="151" y="710"/>
                  </a:lnTo>
                  <a:lnTo>
                    <a:pt x="181" y="708"/>
                  </a:lnTo>
                  <a:lnTo>
                    <a:pt x="189" y="707"/>
                  </a:lnTo>
                  <a:lnTo>
                    <a:pt x="213" y="700"/>
                  </a:lnTo>
                  <a:lnTo>
                    <a:pt x="219" y="697"/>
                  </a:lnTo>
                  <a:lnTo>
                    <a:pt x="218" y="696"/>
                  </a:lnTo>
                  <a:lnTo>
                    <a:pt x="199" y="672"/>
                  </a:lnTo>
                  <a:lnTo>
                    <a:pt x="184" y="646"/>
                  </a:lnTo>
                  <a:lnTo>
                    <a:pt x="174" y="616"/>
                  </a:lnTo>
                  <a:lnTo>
                    <a:pt x="171" y="584"/>
                  </a:lnTo>
                  <a:lnTo>
                    <a:pt x="171" y="579"/>
                  </a:lnTo>
                  <a:lnTo>
                    <a:pt x="171" y="557"/>
                  </a:lnTo>
                  <a:lnTo>
                    <a:pt x="171" y="532"/>
                  </a:lnTo>
                  <a:lnTo>
                    <a:pt x="174" y="509"/>
                  </a:lnTo>
                  <a:lnTo>
                    <a:pt x="179" y="489"/>
                  </a:lnTo>
                  <a:lnTo>
                    <a:pt x="182" y="482"/>
                  </a:lnTo>
                  <a:lnTo>
                    <a:pt x="186" y="477"/>
                  </a:lnTo>
                  <a:lnTo>
                    <a:pt x="190" y="473"/>
                  </a:lnTo>
                  <a:lnTo>
                    <a:pt x="196" y="471"/>
                  </a:lnTo>
                  <a:lnTo>
                    <a:pt x="208" y="471"/>
                  </a:lnTo>
                  <a:lnTo>
                    <a:pt x="222" y="477"/>
                  </a:lnTo>
                  <a:lnTo>
                    <a:pt x="236" y="485"/>
                  </a:lnTo>
                  <a:lnTo>
                    <a:pt x="262" y="500"/>
                  </a:lnTo>
                  <a:lnTo>
                    <a:pt x="287" y="511"/>
                  </a:lnTo>
                  <a:lnTo>
                    <a:pt x="316" y="521"/>
                  </a:lnTo>
                  <a:lnTo>
                    <a:pt x="325" y="524"/>
                  </a:lnTo>
                  <a:lnTo>
                    <a:pt x="370" y="535"/>
                  </a:lnTo>
                  <a:lnTo>
                    <a:pt x="414" y="543"/>
                  </a:lnTo>
                  <a:lnTo>
                    <a:pt x="458" y="547"/>
                  </a:lnTo>
                  <a:lnTo>
                    <a:pt x="496" y="546"/>
                  </a:lnTo>
                  <a:lnTo>
                    <a:pt x="536" y="540"/>
                  </a:lnTo>
                  <a:lnTo>
                    <a:pt x="578" y="533"/>
                  </a:lnTo>
                  <a:lnTo>
                    <a:pt x="618" y="524"/>
                  </a:lnTo>
                  <a:lnTo>
                    <a:pt x="616" y="522"/>
                  </a:lnTo>
                  <a:lnTo>
                    <a:pt x="615" y="522"/>
                  </a:lnTo>
                  <a:lnTo>
                    <a:pt x="613" y="522"/>
                  </a:lnTo>
                  <a:lnTo>
                    <a:pt x="605" y="518"/>
                  </a:lnTo>
                  <a:lnTo>
                    <a:pt x="597" y="509"/>
                  </a:lnTo>
                  <a:lnTo>
                    <a:pt x="590" y="496"/>
                  </a:lnTo>
                  <a:lnTo>
                    <a:pt x="583" y="484"/>
                  </a:lnTo>
                  <a:lnTo>
                    <a:pt x="579" y="474"/>
                  </a:lnTo>
                  <a:lnTo>
                    <a:pt x="564" y="475"/>
                  </a:lnTo>
                  <a:lnTo>
                    <a:pt x="549" y="477"/>
                  </a:lnTo>
                  <a:lnTo>
                    <a:pt x="529" y="477"/>
                  </a:lnTo>
                  <a:lnTo>
                    <a:pt x="509" y="477"/>
                  </a:lnTo>
                  <a:lnTo>
                    <a:pt x="488" y="478"/>
                  </a:lnTo>
                  <a:lnTo>
                    <a:pt x="469" y="481"/>
                  </a:lnTo>
                  <a:lnTo>
                    <a:pt x="460" y="485"/>
                  </a:lnTo>
                  <a:lnTo>
                    <a:pt x="452" y="488"/>
                  </a:lnTo>
                  <a:lnTo>
                    <a:pt x="451" y="488"/>
                  </a:lnTo>
                  <a:lnTo>
                    <a:pt x="449" y="488"/>
                  </a:lnTo>
                  <a:lnTo>
                    <a:pt x="448" y="485"/>
                  </a:lnTo>
                  <a:lnTo>
                    <a:pt x="447" y="484"/>
                  </a:lnTo>
                  <a:lnTo>
                    <a:pt x="448" y="482"/>
                  </a:lnTo>
                  <a:lnTo>
                    <a:pt x="449" y="481"/>
                  </a:lnTo>
                  <a:lnTo>
                    <a:pt x="456" y="477"/>
                  </a:lnTo>
                  <a:lnTo>
                    <a:pt x="465" y="474"/>
                  </a:lnTo>
                  <a:lnTo>
                    <a:pt x="478" y="459"/>
                  </a:lnTo>
                  <a:lnTo>
                    <a:pt x="488" y="440"/>
                  </a:lnTo>
                  <a:lnTo>
                    <a:pt x="495" y="413"/>
                  </a:lnTo>
                  <a:lnTo>
                    <a:pt x="498" y="389"/>
                  </a:lnTo>
                  <a:lnTo>
                    <a:pt x="496" y="367"/>
                  </a:lnTo>
                  <a:lnTo>
                    <a:pt x="494" y="346"/>
                  </a:lnTo>
                  <a:lnTo>
                    <a:pt x="488" y="328"/>
                  </a:lnTo>
                  <a:lnTo>
                    <a:pt x="480" y="313"/>
                  </a:lnTo>
                  <a:lnTo>
                    <a:pt x="469" y="305"/>
                  </a:lnTo>
                  <a:lnTo>
                    <a:pt x="467" y="303"/>
                  </a:lnTo>
                  <a:lnTo>
                    <a:pt x="467" y="301"/>
                  </a:lnTo>
                  <a:lnTo>
                    <a:pt x="467" y="299"/>
                  </a:lnTo>
                  <a:lnTo>
                    <a:pt x="469" y="298"/>
                  </a:lnTo>
                  <a:lnTo>
                    <a:pt x="471" y="296"/>
                  </a:lnTo>
                  <a:lnTo>
                    <a:pt x="473" y="298"/>
                  </a:lnTo>
                  <a:lnTo>
                    <a:pt x="485" y="309"/>
                  </a:lnTo>
                  <a:lnTo>
                    <a:pt x="495" y="325"/>
                  </a:lnTo>
                  <a:lnTo>
                    <a:pt x="502" y="345"/>
                  </a:lnTo>
                  <a:lnTo>
                    <a:pt x="506" y="368"/>
                  </a:lnTo>
                  <a:lnTo>
                    <a:pt x="506" y="391"/>
                  </a:lnTo>
                  <a:lnTo>
                    <a:pt x="503" y="413"/>
                  </a:lnTo>
                  <a:lnTo>
                    <a:pt x="499" y="437"/>
                  </a:lnTo>
                  <a:lnTo>
                    <a:pt x="491" y="455"/>
                  </a:lnTo>
                  <a:lnTo>
                    <a:pt x="480" y="470"/>
                  </a:lnTo>
                  <a:lnTo>
                    <a:pt x="505" y="469"/>
                  </a:lnTo>
                  <a:lnTo>
                    <a:pt x="529" y="469"/>
                  </a:lnTo>
                  <a:lnTo>
                    <a:pt x="547" y="469"/>
                  </a:lnTo>
                  <a:lnTo>
                    <a:pt x="564" y="467"/>
                  </a:lnTo>
                  <a:lnTo>
                    <a:pt x="576" y="466"/>
                  </a:lnTo>
                  <a:lnTo>
                    <a:pt x="578" y="464"/>
                  </a:lnTo>
                  <a:lnTo>
                    <a:pt x="579" y="463"/>
                  </a:lnTo>
                  <a:lnTo>
                    <a:pt x="582" y="462"/>
                  </a:lnTo>
                  <a:lnTo>
                    <a:pt x="583" y="463"/>
                  </a:lnTo>
                  <a:lnTo>
                    <a:pt x="584" y="464"/>
                  </a:lnTo>
                  <a:lnTo>
                    <a:pt x="601" y="462"/>
                  </a:lnTo>
                  <a:lnTo>
                    <a:pt x="600" y="456"/>
                  </a:lnTo>
                  <a:lnTo>
                    <a:pt x="598" y="455"/>
                  </a:lnTo>
                  <a:lnTo>
                    <a:pt x="600" y="453"/>
                  </a:lnTo>
                  <a:lnTo>
                    <a:pt x="601" y="452"/>
                  </a:lnTo>
                  <a:lnTo>
                    <a:pt x="602" y="451"/>
                  </a:lnTo>
                  <a:lnTo>
                    <a:pt x="604" y="451"/>
                  </a:lnTo>
                  <a:lnTo>
                    <a:pt x="606" y="452"/>
                  </a:lnTo>
                  <a:lnTo>
                    <a:pt x="608" y="453"/>
                  </a:lnTo>
                  <a:lnTo>
                    <a:pt x="609" y="456"/>
                  </a:lnTo>
                  <a:lnTo>
                    <a:pt x="612" y="459"/>
                  </a:lnTo>
                  <a:lnTo>
                    <a:pt x="642" y="451"/>
                  </a:lnTo>
                  <a:lnTo>
                    <a:pt x="673" y="436"/>
                  </a:lnTo>
                  <a:lnTo>
                    <a:pt x="673" y="422"/>
                  </a:lnTo>
                  <a:lnTo>
                    <a:pt x="675" y="408"/>
                  </a:lnTo>
                  <a:lnTo>
                    <a:pt x="677" y="400"/>
                  </a:lnTo>
                  <a:lnTo>
                    <a:pt x="678" y="393"/>
                  </a:lnTo>
                  <a:lnTo>
                    <a:pt x="680" y="367"/>
                  </a:lnTo>
                  <a:lnTo>
                    <a:pt x="675" y="342"/>
                  </a:lnTo>
                  <a:lnTo>
                    <a:pt x="666" y="317"/>
                  </a:lnTo>
                  <a:lnTo>
                    <a:pt x="656" y="303"/>
                  </a:lnTo>
                  <a:lnTo>
                    <a:pt x="644" y="292"/>
                  </a:lnTo>
                  <a:lnTo>
                    <a:pt x="626" y="284"/>
                  </a:lnTo>
                  <a:lnTo>
                    <a:pt x="602" y="280"/>
                  </a:lnTo>
                  <a:lnTo>
                    <a:pt x="578" y="278"/>
                  </a:lnTo>
                  <a:lnTo>
                    <a:pt x="551" y="283"/>
                  </a:lnTo>
                  <a:lnTo>
                    <a:pt x="527" y="291"/>
                  </a:lnTo>
                  <a:lnTo>
                    <a:pt x="525" y="291"/>
                  </a:lnTo>
                  <a:lnTo>
                    <a:pt x="522" y="291"/>
                  </a:lnTo>
                  <a:lnTo>
                    <a:pt x="521" y="290"/>
                  </a:lnTo>
                  <a:lnTo>
                    <a:pt x="521" y="288"/>
                  </a:lnTo>
                  <a:lnTo>
                    <a:pt x="521" y="287"/>
                  </a:lnTo>
                  <a:lnTo>
                    <a:pt x="510" y="288"/>
                  </a:lnTo>
                  <a:lnTo>
                    <a:pt x="481" y="292"/>
                  </a:lnTo>
                  <a:lnTo>
                    <a:pt x="480" y="292"/>
                  </a:lnTo>
                  <a:lnTo>
                    <a:pt x="477" y="291"/>
                  </a:lnTo>
                  <a:lnTo>
                    <a:pt x="476" y="290"/>
                  </a:lnTo>
                  <a:lnTo>
                    <a:pt x="476" y="287"/>
                  </a:lnTo>
                  <a:lnTo>
                    <a:pt x="477" y="285"/>
                  </a:lnTo>
                  <a:lnTo>
                    <a:pt x="478" y="284"/>
                  </a:lnTo>
                  <a:lnTo>
                    <a:pt x="509" y="280"/>
                  </a:lnTo>
                  <a:lnTo>
                    <a:pt x="527" y="277"/>
                  </a:lnTo>
                  <a:lnTo>
                    <a:pt x="544" y="274"/>
                  </a:lnTo>
                  <a:lnTo>
                    <a:pt x="546" y="274"/>
                  </a:lnTo>
                  <a:lnTo>
                    <a:pt x="549" y="276"/>
                  </a:lnTo>
                  <a:lnTo>
                    <a:pt x="554" y="274"/>
                  </a:lnTo>
                  <a:lnTo>
                    <a:pt x="553" y="265"/>
                  </a:lnTo>
                  <a:lnTo>
                    <a:pt x="553" y="256"/>
                  </a:lnTo>
                  <a:lnTo>
                    <a:pt x="551" y="254"/>
                  </a:lnTo>
                  <a:lnTo>
                    <a:pt x="551" y="251"/>
                  </a:lnTo>
                  <a:lnTo>
                    <a:pt x="550" y="248"/>
                  </a:lnTo>
                  <a:lnTo>
                    <a:pt x="549" y="256"/>
                  </a:lnTo>
                  <a:lnTo>
                    <a:pt x="546" y="263"/>
                  </a:lnTo>
                  <a:lnTo>
                    <a:pt x="542" y="270"/>
                  </a:lnTo>
                  <a:lnTo>
                    <a:pt x="540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6" y="273"/>
                  </a:lnTo>
                  <a:lnTo>
                    <a:pt x="535" y="273"/>
                  </a:lnTo>
                  <a:lnTo>
                    <a:pt x="532" y="272"/>
                  </a:lnTo>
                  <a:lnTo>
                    <a:pt x="531" y="270"/>
                  </a:lnTo>
                  <a:lnTo>
                    <a:pt x="527" y="259"/>
                  </a:lnTo>
                  <a:lnTo>
                    <a:pt x="525" y="244"/>
                  </a:lnTo>
                  <a:lnTo>
                    <a:pt x="529" y="228"/>
                  </a:lnTo>
                  <a:lnTo>
                    <a:pt x="494" y="225"/>
                  </a:lnTo>
                  <a:lnTo>
                    <a:pt x="459" y="223"/>
                  </a:lnTo>
                  <a:lnTo>
                    <a:pt x="456" y="223"/>
                  </a:lnTo>
                  <a:lnTo>
                    <a:pt x="455" y="222"/>
                  </a:lnTo>
                  <a:lnTo>
                    <a:pt x="454" y="219"/>
                  </a:lnTo>
                  <a:lnTo>
                    <a:pt x="455" y="218"/>
                  </a:lnTo>
                  <a:lnTo>
                    <a:pt x="462" y="203"/>
                  </a:lnTo>
                  <a:lnTo>
                    <a:pt x="467" y="185"/>
                  </a:lnTo>
                  <a:lnTo>
                    <a:pt x="473" y="164"/>
                  </a:lnTo>
                  <a:lnTo>
                    <a:pt x="474" y="142"/>
                  </a:lnTo>
                  <a:lnTo>
                    <a:pt x="476" y="123"/>
                  </a:lnTo>
                  <a:lnTo>
                    <a:pt x="473" y="104"/>
                  </a:lnTo>
                  <a:lnTo>
                    <a:pt x="467" y="90"/>
                  </a:lnTo>
                  <a:lnTo>
                    <a:pt x="466" y="87"/>
                  </a:lnTo>
                  <a:lnTo>
                    <a:pt x="467" y="84"/>
                  </a:lnTo>
                  <a:lnTo>
                    <a:pt x="466" y="83"/>
                  </a:lnTo>
                  <a:lnTo>
                    <a:pt x="466" y="77"/>
                  </a:lnTo>
                  <a:lnTo>
                    <a:pt x="469" y="73"/>
                  </a:lnTo>
                  <a:lnTo>
                    <a:pt x="471" y="69"/>
                  </a:lnTo>
                  <a:lnTo>
                    <a:pt x="481" y="64"/>
                  </a:lnTo>
                  <a:lnTo>
                    <a:pt x="495" y="61"/>
                  </a:lnTo>
                  <a:lnTo>
                    <a:pt x="510" y="59"/>
                  </a:lnTo>
                  <a:lnTo>
                    <a:pt x="527" y="61"/>
                  </a:lnTo>
                  <a:lnTo>
                    <a:pt x="543" y="62"/>
                  </a:lnTo>
                  <a:lnTo>
                    <a:pt x="558" y="64"/>
                  </a:lnTo>
                  <a:lnTo>
                    <a:pt x="558" y="61"/>
                  </a:lnTo>
                  <a:lnTo>
                    <a:pt x="565" y="25"/>
                  </a:lnTo>
                  <a:lnTo>
                    <a:pt x="567" y="14"/>
                  </a:lnTo>
                  <a:lnTo>
                    <a:pt x="569" y="4"/>
                  </a:lnTo>
                  <a:lnTo>
                    <a:pt x="569" y="2"/>
                  </a:lnTo>
                  <a:lnTo>
                    <a:pt x="572" y="2"/>
                  </a:lnTo>
                  <a:lnTo>
                    <a:pt x="57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90"/>
            <p:cNvSpPr>
              <a:spLocks noEditPoints="1"/>
            </p:cNvSpPr>
            <p:nvPr/>
          </p:nvSpPr>
          <p:spPr bwMode="auto">
            <a:xfrm>
              <a:off x="4051012" y="3019137"/>
              <a:ext cx="269875" cy="760413"/>
            </a:xfrm>
            <a:custGeom>
              <a:avLst/>
              <a:gdLst>
                <a:gd name="T0" fmla="*/ 51 w 170"/>
                <a:gd name="T1" fmla="*/ 48 h 479"/>
                <a:gd name="T2" fmla="*/ 65 w 170"/>
                <a:gd name="T3" fmla="*/ 132 h 479"/>
                <a:gd name="T4" fmla="*/ 105 w 170"/>
                <a:gd name="T5" fmla="*/ 201 h 479"/>
                <a:gd name="T6" fmla="*/ 161 w 170"/>
                <a:gd name="T7" fmla="*/ 162 h 479"/>
                <a:gd name="T8" fmla="*/ 131 w 170"/>
                <a:gd name="T9" fmla="*/ 85 h 479"/>
                <a:gd name="T10" fmla="*/ 91 w 170"/>
                <a:gd name="T11" fmla="*/ 60 h 479"/>
                <a:gd name="T12" fmla="*/ 83 w 170"/>
                <a:gd name="T13" fmla="*/ 56 h 479"/>
                <a:gd name="T14" fmla="*/ 87 w 170"/>
                <a:gd name="T15" fmla="*/ 34 h 479"/>
                <a:gd name="T16" fmla="*/ 83 w 170"/>
                <a:gd name="T17" fmla="*/ 16 h 479"/>
                <a:gd name="T18" fmla="*/ 76 w 170"/>
                <a:gd name="T19" fmla="*/ 12 h 479"/>
                <a:gd name="T20" fmla="*/ 94 w 170"/>
                <a:gd name="T21" fmla="*/ 22 h 479"/>
                <a:gd name="T22" fmla="*/ 130 w 170"/>
                <a:gd name="T23" fmla="*/ 74 h 479"/>
                <a:gd name="T24" fmla="*/ 168 w 170"/>
                <a:gd name="T25" fmla="*/ 147 h 479"/>
                <a:gd name="T26" fmla="*/ 156 w 170"/>
                <a:gd name="T27" fmla="*/ 201 h 479"/>
                <a:gd name="T28" fmla="*/ 120 w 170"/>
                <a:gd name="T29" fmla="*/ 216 h 479"/>
                <a:gd name="T30" fmla="*/ 124 w 170"/>
                <a:gd name="T31" fmla="*/ 235 h 479"/>
                <a:gd name="T32" fmla="*/ 123 w 170"/>
                <a:gd name="T33" fmla="*/ 263 h 479"/>
                <a:gd name="T34" fmla="*/ 117 w 170"/>
                <a:gd name="T35" fmla="*/ 260 h 479"/>
                <a:gd name="T36" fmla="*/ 150 w 170"/>
                <a:gd name="T37" fmla="*/ 292 h 479"/>
                <a:gd name="T38" fmla="*/ 161 w 170"/>
                <a:gd name="T39" fmla="*/ 378 h 479"/>
                <a:gd name="T40" fmla="*/ 98 w 170"/>
                <a:gd name="T41" fmla="*/ 442 h 479"/>
                <a:gd name="T42" fmla="*/ 70 w 170"/>
                <a:gd name="T43" fmla="*/ 471 h 479"/>
                <a:gd name="T44" fmla="*/ 64 w 170"/>
                <a:gd name="T45" fmla="*/ 478 h 479"/>
                <a:gd name="T46" fmla="*/ 64 w 170"/>
                <a:gd name="T47" fmla="*/ 464 h 479"/>
                <a:gd name="T48" fmla="*/ 54 w 170"/>
                <a:gd name="T49" fmla="*/ 472 h 479"/>
                <a:gd name="T50" fmla="*/ 44 w 170"/>
                <a:gd name="T51" fmla="*/ 471 h 479"/>
                <a:gd name="T52" fmla="*/ 44 w 170"/>
                <a:gd name="T53" fmla="*/ 475 h 479"/>
                <a:gd name="T54" fmla="*/ 36 w 170"/>
                <a:gd name="T55" fmla="*/ 476 h 479"/>
                <a:gd name="T56" fmla="*/ 54 w 170"/>
                <a:gd name="T57" fmla="*/ 442 h 479"/>
                <a:gd name="T58" fmla="*/ 53 w 170"/>
                <a:gd name="T59" fmla="*/ 451 h 479"/>
                <a:gd name="T60" fmla="*/ 62 w 170"/>
                <a:gd name="T61" fmla="*/ 446 h 479"/>
                <a:gd name="T62" fmla="*/ 70 w 170"/>
                <a:gd name="T63" fmla="*/ 440 h 479"/>
                <a:gd name="T64" fmla="*/ 0 w 170"/>
                <a:gd name="T65" fmla="*/ 403 h 479"/>
                <a:gd name="T66" fmla="*/ 26 w 170"/>
                <a:gd name="T67" fmla="*/ 416 h 479"/>
                <a:gd name="T68" fmla="*/ 130 w 170"/>
                <a:gd name="T69" fmla="*/ 421 h 479"/>
                <a:gd name="T70" fmla="*/ 160 w 170"/>
                <a:gd name="T71" fmla="*/ 343 h 479"/>
                <a:gd name="T72" fmla="*/ 113 w 170"/>
                <a:gd name="T73" fmla="*/ 270 h 479"/>
                <a:gd name="T74" fmla="*/ 106 w 170"/>
                <a:gd name="T75" fmla="*/ 275 h 479"/>
                <a:gd name="T76" fmla="*/ 94 w 170"/>
                <a:gd name="T77" fmla="*/ 266 h 479"/>
                <a:gd name="T78" fmla="*/ 64 w 170"/>
                <a:gd name="T79" fmla="*/ 323 h 479"/>
                <a:gd name="T80" fmla="*/ 13 w 170"/>
                <a:gd name="T81" fmla="*/ 398 h 479"/>
                <a:gd name="T82" fmla="*/ 25 w 170"/>
                <a:gd name="T83" fmla="*/ 373 h 479"/>
                <a:gd name="T84" fmla="*/ 61 w 170"/>
                <a:gd name="T85" fmla="*/ 263 h 479"/>
                <a:gd name="T86" fmla="*/ 73 w 170"/>
                <a:gd name="T87" fmla="*/ 259 h 479"/>
                <a:gd name="T88" fmla="*/ 101 w 170"/>
                <a:gd name="T89" fmla="*/ 252 h 479"/>
                <a:gd name="T90" fmla="*/ 102 w 170"/>
                <a:gd name="T91" fmla="*/ 209 h 479"/>
                <a:gd name="T92" fmla="*/ 58 w 170"/>
                <a:gd name="T93" fmla="*/ 217 h 479"/>
                <a:gd name="T94" fmla="*/ 61 w 170"/>
                <a:gd name="T95" fmla="*/ 194 h 479"/>
                <a:gd name="T96" fmla="*/ 43 w 170"/>
                <a:gd name="T97" fmla="*/ 89 h 479"/>
                <a:gd name="T98" fmla="*/ 46 w 170"/>
                <a:gd name="T99" fmla="*/ 40 h 479"/>
                <a:gd name="T100" fmla="*/ 69 w 170"/>
                <a:gd name="T101" fmla="*/ 18 h 479"/>
                <a:gd name="T102" fmla="*/ 68 w 170"/>
                <a:gd name="T10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0" h="479">
                  <a:moveTo>
                    <a:pt x="113" y="208"/>
                  </a:moveTo>
                  <a:lnTo>
                    <a:pt x="110" y="208"/>
                  </a:lnTo>
                  <a:lnTo>
                    <a:pt x="112" y="209"/>
                  </a:lnTo>
                  <a:lnTo>
                    <a:pt x="113" y="208"/>
                  </a:lnTo>
                  <a:close/>
                  <a:moveTo>
                    <a:pt x="51" y="48"/>
                  </a:moveTo>
                  <a:lnTo>
                    <a:pt x="39" y="49"/>
                  </a:lnTo>
                  <a:lnTo>
                    <a:pt x="44" y="67"/>
                  </a:lnTo>
                  <a:lnTo>
                    <a:pt x="51" y="86"/>
                  </a:lnTo>
                  <a:lnTo>
                    <a:pt x="58" y="108"/>
                  </a:lnTo>
                  <a:lnTo>
                    <a:pt x="65" y="132"/>
                  </a:lnTo>
                  <a:lnTo>
                    <a:pt x="70" y="155"/>
                  </a:lnTo>
                  <a:lnTo>
                    <a:pt x="72" y="177"/>
                  </a:lnTo>
                  <a:lnTo>
                    <a:pt x="69" y="198"/>
                  </a:lnTo>
                  <a:lnTo>
                    <a:pt x="86" y="201"/>
                  </a:lnTo>
                  <a:lnTo>
                    <a:pt x="105" y="201"/>
                  </a:lnTo>
                  <a:lnTo>
                    <a:pt x="123" y="198"/>
                  </a:lnTo>
                  <a:lnTo>
                    <a:pt x="141" y="195"/>
                  </a:lnTo>
                  <a:lnTo>
                    <a:pt x="152" y="193"/>
                  </a:lnTo>
                  <a:lnTo>
                    <a:pt x="159" y="179"/>
                  </a:lnTo>
                  <a:lnTo>
                    <a:pt x="161" y="162"/>
                  </a:lnTo>
                  <a:lnTo>
                    <a:pt x="160" y="146"/>
                  </a:lnTo>
                  <a:lnTo>
                    <a:pt x="156" y="128"/>
                  </a:lnTo>
                  <a:lnTo>
                    <a:pt x="150" y="111"/>
                  </a:lnTo>
                  <a:lnTo>
                    <a:pt x="142" y="97"/>
                  </a:lnTo>
                  <a:lnTo>
                    <a:pt x="131" y="85"/>
                  </a:lnTo>
                  <a:lnTo>
                    <a:pt x="115" y="7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2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6" y="59"/>
                  </a:lnTo>
                  <a:lnTo>
                    <a:pt x="83" y="56"/>
                  </a:lnTo>
                  <a:lnTo>
                    <a:pt x="66" y="51"/>
                  </a:lnTo>
                  <a:lnTo>
                    <a:pt x="51" y="48"/>
                  </a:lnTo>
                  <a:close/>
                  <a:moveTo>
                    <a:pt x="83" y="16"/>
                  </a:moveTo>
                  <a:lnTo>
                    <a:pt x="84" y="26"/>
                  </a:lnTo>
                  <a:lnTo>
                    <a:pt x="87" y="34"/>
                  </a:lnTo>
                  <a:lnTo>
                    <a:pt x="87" y="31"/>
                  </a:lnTo>
                  <a:lnTo>
                    <a:pt x="87" y="27"/>
                  </a:lnTo>
                  <a:lnTo>
                    <a:pt x="86" y="23"/>
                  </a:lnTo>
                  <a:lnTo>
                    <a:pt x="84" y="19"/>
                  </a:lnTo>
                  <a:lnTo>
                    <a:pt x="83" y="16"/>
                  </a:lnTo>
                  <a:close/>
                  <a:moveTo>
                    <a:pt x="76" y="12"/>
                  </a:moveTo>
                  <a:lnTo>
                    <a:pt x="76" y="13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6" y="12"/>
                  </a:lnTo>
                  <a:close/>
                  <a:moveTo>
                    <a:pt x="68" y="0"/>
                  </a:moveTo>
                  <a:lnTo>
                    <a:pt x="70" y="1"/>
                  </a:lnTo>
                  <a:lnTo>
                    <a:pt x="84" y="8"/>
                  </a:lnTo>
                  <a:lnTo>
                    <a:pt x="91" y="15"/>
                  </a:lnTo>
                  <a:lnTo>
                    <a:pt x="94" y="22"/>
                  </a:lnTo>
                  <a:lnTo>
                    <a:pt x="95" y="31"/>
                  </a:lnTo>
                  <a:lnTo>
                    <a:pt x="95" y="41"/>
                  </a:lnTo>
                  <a:lnTo>
                    <a:pt x="98" y="55"/>
                  </a:lnTo>
                  <a:lnTo>
                    <a:pt x="115" y="64"/>
                  </a:lnTo>
                  <a:lnTo>
                    <a:pt x="130" y="74"/>
                  </a:lnTo>
                  <a:lnTo>
                    <a:pt x="141" y="84"/>
                  </a:lnTo>
                  <a:lnTo>
                    <a:pt x="149" y="92"/>
                  </a:lnTo>
                  <a:lnTo>
                    <a:pt x="159" y="108"/>
                  </a:lnTo>
                  <a:lnTo>
                    <a:pt x="164" y="126"/>
                  </a:lnTo>
                  <a:lnTo>
                    <a:pt x="168" y="147"/>
                  </a:lnTo>
                  <a:lnTo>
                    <a:pt x="170" y="166"/>
                  </a:lnTo>
                  <a:lnTo>
                    <a:pt x="166" y="183"/>
                  </a:lnTo>
                  <a:lnTo>
                    <a:pt x="157" y="198"/>
                  </a:lnTo>
                  <a:lnTo>
                    <a:pt x="157" y="199"/>
                  </a:lnTo>
                  <a:lnTo>
                    <a:pt x="156" y="201"/>
                  </a:lnTo>
                  <a:lnTo>
                    <a:pt x="142" y="202"/>
                  </a:lnTo>
                  <a:lnTo>
                    <a:pt x="116" y="208"/>
                  </a:lnTo>
                  <a:lnTo>
                    <a:pt x="117" y="208"/>
                  </a:lnTo>
                  <a:lnTo>
                    <a:pt x="119" y="209"/>
                  </a:lnTo>
                  <a:lnTo>
                    <a:pt x="120" y="216"/>
                  </a:lnTo>
                  <a:lnTo>
                    <a:pt x="123" y="216"/>
                  </a:lnTo>
                  <a:lnTo>
                    <a:pt x="124" y="217"/>
                  </a:lnTo>
                  <a:lnTo>
                    <a:pt x="124" y="220"/>
                  </a:lnTo>
                  <a:lnTo>
                    <a:pt x="123" y="227"/>
                  </a:lnTo>
                  <a:lnTo>
                    <a:pt x="124" y="235"/>
                  </a:lnTo>
                  <a:lnTo>
                    <a:pt x="124" y="243"/>
                  </a:lnTo>
                  <a:lnTo>
                    <a:pt x="124" y="252"/>
                  </a:lnTo>
                  <a:lnTo>
                    <a:pt x="126" y="259"/>
                  </a:lnTo>
                  <a:lnTo>
                    <a:pt x="124" y="261"/>
                  </a:lnTo>
                  <a:lnTo>
                    <a:pt x="123" y="263"/>
                  </a:lnTo>
                  <a:lnTo>
                    <a:pt x="121" y="263"/>
                  </a:lnTo>
                  <a:lnTo>
                    <a:pt x="120" y="263"/>
                  </a:lnTo>
                  <a:lnTo>
                    <a:pt x="119" y="263"/>
                  </a:lnTo>
                  <a:lnTo>
                    <a:pt x="117" y="261"/>
                  </a:lnTo>
                  <a:lnTo>
                    <a:pt x="117" y="260"/>
                  </a:lnTo>
                  <a:lnTo>
                    <a:pt x="116" y="257"/>
                  </a:lnTo>
                  <a:lnTo>
                    <a:pt x="116" y="263"/>
                  </a:lnTo>
                  <a:lnTo>
                    <a:pt x="128" y="270"/>
                  </a:lnTo>
                  <a:lnTo>
                    <a:pt x="141" y="281"/>
                  </a:lnTo>
                  <a:lnTo>
                    <a:pt x="150" y="292"/>
                  </a:lnTo>
                  <a:lnTo>
                    <a:pt x="163" y="310"/>
                  </a:lnTo>
                  <a:lnTo>
                    <a:pt x="168" y="326"/>
                  </a:lnTo>
                  <a:lnTo>
                    <a:pt x="168" y="343"/>
                  </a:lnTo>
                  <a:lnTo>
                    <a:pt x="166" y="361"/>
                  </a:lnTo>
                  <a:lnTo>
                    <a:pt x="161" y="378"/>
                  </a:lnTo>
                  <a:lnTo>
                    <a:pt x="155" y="399"/>
                  </a:lnTo>
                  <a:lnTo>
                    <a:pt x="146" y="414"/>
                  </a:lnTo>
                  <a:lnTo>
                    <a:pt x="135" y="427"/>
                  </a:lnTo>
                  <a:lnTo>
                    <a:pt x="120" y="436"/>
                  </a:lnTo>
                  <a:lnTo>
                    <a:pt x="98" y="442"/>
                  </a:lnTo>
                  <a:lnTo>
                    <a:pt x="90" y="442"/>
                  </a:lnTo>
                  <a:lnTo>
                    <a:pt x="83" y="442"/>
                  </a:lnTo>
                  <a:lnTo>
                    <a:pt x="79" y="442"/>
                  </a:lnTo>
                  <a:lnTo>
                    <a:pt x="79" y="443"/>
                  </a:lnTo>
                  <a:lnTo>
                    <a:pt x="70" y="471"/>
                  </a:lnTo>
                  <a:lnTo>
                    <a:pt x="69" y="475"/>
                  </a:lnTo>
                  <a:lnTo>
                    <a:pt x="68" y="476"/>
                  </a:lnTo>
                  <a:lnTo>
                    <a:pt x="66" y="478"/>
                  </a:lnTo>
                  <a:lnTo>
                    <a:pt x="65" y="478"/>
                  </a:lnTo>
                  <a:lnTo>
                    <a:pt x="64" y="478"/>
                  </a:lnTo>
                  <a:lnTo>
                    <a:pt x="62" y="476"/>
                  </a:lnTo>
                  <a:lnTo>
                    <a:pt x="61" y="475"/>
                  </a:lnTo>
                  <a:lnTo>
                    <a:pt x="61" y="472"/>
                  </a:lnTo>
                  <a:lnTo>
                    <a:pt x="62" y="469"/>
                  </a:lnTo>
                  <a:lnTo>
                    <a:pt x="64" y="464"/>
                  </a:lnTo>
                  <a:lnTo>
                    <a:pt x="61" y="472"/>
                  </a:lnTo>
                  <a:lnTo>
                    <a:pt x="59" y="474"/>
                  </a:lnTo>
                  <a:lnTo>
                    <a:pt x="58" y="474"/>
                  </a:lnTo>
                  <a:lnTo>
                    <a:pt x="55" y="474"/>
                  </a:lnTo>
                  <a:lnTo>
                    <a:pt x="54" y="472"/>
                  </a:lnTo>
                  <a:lnTo>
                    <a:pt x="50" y="475"/>
                  </a:lnTo>
                  <a:lnTo>
                    <a:pt x="48" y="476"/>
                  </a:lnTo>
                  <a:lnTo>
                    <a:pt x="46" y="475"/>
                  </a:lnTo>
                  <a:lnTo>
                    <a:pt x="44" y="472"/>
                  </a:lnTo>
                  <a:lnTo>
                    <a:pt x="44" y="471"/>
                  </a:lnTo>
                  <a:lnTo>
                    <a:pt x="46" y="465"/>
                  </a:lnTo>
                  <a:lnTo>
                    <a:pt x="44" y="465"/>
                  </a:lnTo>
                  <a:lnTo>
                    <a:pt x="43" y="469"/>
                  </a:lnTo>
                  <a:lnTo>
                    <a:pt x="43" y="474"/>
                  </a:lnTo>
                  <a:lnTo>
                    <a:pt x="44" y="475"/>
                  </a:lnTo>
                  <a:lnTo>
                    <a:pt x="43" y="478"/>
                  </a:lnTo>
                  <a:lnTo>
                    <a:pt x="42" y="479"/>
                  </a:lnTo>
                  <a:lnTo>
                    <a:pt x="40" y="479"/>
                  </a:lnTo>
                  <a:lnTo>
                    <a:pt x="37" y="478"/>
                  </a:lnTo>
                  <a:lnTo>
                    <a:pt x="36" y="476"/>
                  </a:lnTo>
                  <a:lnTo>
                    <a:pt x="35" y="464"/>
                  </a:lnTo>
                  <a:lnTo>
                    <a:pt x="40" y="453"/>
                  </a:lnTo>
                  <a:lnTo>
                    <a:pt x="50" y="443"/>
                  </a:lnTo>
                  <a:lnTo>
                    <a:pt x="51" y="442"/>
                  </a:lnTo>
                  <a:lnTo>
                    <a:pt x="54" y="442"/>
                  </a:lnTo>
                  <a:lnTo>
                    <a:pt x="55" y="443"/>
                  </a:lnTo>
                  <a:lnTo>
                    <a:pt x="57" y="446"/>
                  </a:lnTo>
                  <a:lnTo>
                    <a:pt x="57" y="447"/>
                  </a:lnTo>
                  <a:lnTo>
                    <a:pt x="55" y="449"/>
                  </a:lnTo>
                  <a:lnTo>
                    <a:pt x="53" y="451"/>
                  </a:lnTo>
                  <a:lnTo>
                    <a:pt x="54" y="451"/>
                  </a:lnTo>
                  <a:lnTo>
                    <a:pt x="57" y="451"/>
                  </a:lnTo>
                  <a:lnTo>
                    <a:pt x="58" y="453"/>
                  </a:lnTo>
                  <a:lnTo>
                    <a:pt x="58" y="454"/>
                  </a:lnTo>
                  <a:lnTo>
                    <a:pt x="62" y="446"/>
                  </a:lnTo>
                  <a:lnTo>
                    <a:pt x="64" y="445"/>
                  </a:lnTo>
                  <a:lnTo>
                    <a:pt x="66" y="443"/>
                  </a:lnTo>
                  <a:lnTo>
                    <a:pt x="68" y="443"/>
                  </a:lnTo>
                  <a:lnTo>
                    <a:pt x="69" y="445"/>
                  </a:lnTo>
                  <a:lnTo>
                    <a:pt x="70" y="440"/>
                  </a:lnTo>
                  <a:lnTo>
                    <a:pt x="46" y="435"/>
                  </a:lnTo>
                  <a:lnTo>
                    <a:pt x="21" y="423"/>
                  </a:lnTo>
                  <a:lnTo>
                    <a:pt x="0" y="406"/>
                  </a:lnTo>
                  <a:lnTo>
                    <a:pt x="0" y="405"/>
                  </a:lnTo>
                  <a:lnTo>
                    <a:pt x="0" y="403"/>
                  </a:lnTo>
                  <a:lnTo>
                    <a:pt x="2" y="401"/>
                  </a:lnTo>
                  <a:lnTo>
                    <a:pt x="3" y="399"/>
                  </a:lnTo>
                  <a:lnTo>
                    <a:pt x="6" y="401"/>
                  </a:lnTo>
                  <a:lnTo>
                    <a:pt x="7" y="401"/>
                  </a:lnTo>
                  <a:lnTo>
                    <a:pt x="26" y="416"/>
                  </a:lnTo>
                  <a:lnTo>
                    <a:pt x="50" y="427"/>
                  </a:lnTo>
                  <a:lnTo>
                    <a:pt x="73" y="434"/>
                  </a:lnTo>
                  <a:lnTo>
                    <a:pt x="97" y="434"/>
                  </a:lnTo>
                  <a:lnTo>
                    <a:pt x="116" y="429"/>
                  </a:lnTo>
                  <a:lnTo>
                    <a:pt x="130" y="421"/>
                  </a:lnTo>
                  <a:lnTo>
                    <a:pt x="139" y="410"/>
                  </a:lnTo>
                  <a:lnTo>
                    <a:pt x="148" y="395"/>
                  </a:lnTo>
                  <a:lnTo>
                    <a:pt x="153" y="377"/>
                  </a:lnTo>
                  <a:lnTo>
                    <a:pt x="157" y="359"/>
                  </a:lnTo>
                  <a:lnTo>
                    <a:pt x="160" y="343"/>
                  </a:lnTo>
                  <a:lnTo>
                    <a:pt x="160" y="328"/>
                  </a:lnTo>
                  <a:lnTo>
                    <a:pt x="155" y="312"/>
                  </a:lnTo>
                  <a:lnTo>
                    <a:pt x="143" y="297"/>
                  </a:lnTo>
                  <a:lnTo>
                    <a:pt x="130" y="282"/>
                  </a:lnTo>
                  <a:lnTo>
                    <a:pt x="113" y="270"/>
                  </a:lnTo>
                  <a:lnTo>
                    <a:pt x="112" y="274"/>
                  </a:lnTo>
                  <a:lnTo>
                    <a:pt x="110" y="275"/>
                  </a:lnTo>
                  <a:lnTo>
                    <a:pt x="108" y="277"/>
                  </a:lnTo>
                  <a:lnTo>
                    <a:pt x="108" y="277"/>
                  </a:lnTo>
                  <a:lnTo>
                    <a:pt x="106" y="275"/>
                  </a:lnTo>
                  <a:lnTo>
                    <a:pt x="105" y="274"/>
                  </a:lnTo>
                  <a:lnTo>
                    <a:pt x="104" y="268"/>
                  </a:lnTo>
                  <a:lnTo>
                    <a:pt x="101" y="267"/>
                  </a:lnTo>
                  <a:lnTo>
                    <a:pt x="101" y="266"/>
                  </a:lnTo>
                  <a:lnTo>
                    <a:pt x="94" y="266"/>
                  </a:lnTo>
                  <a:lnTo>
                    <a:pt x="87" y="267"/>
                  </a:lnTo>
                  <a:lnTo>
                    <a:pt x="79" y="267"/>
                  </a:lnTo>
                  <a:lnTo>
                    <a:pt x="70" y="267"/>
                  </a:lnTo>
                  <a:lnTo>
                    <a:pt x="70" y="296"/>
                  </a:lnTo>
                  <a:lnTo>
                    <a:pt x="64" y="323"/>
                  </a:lnTo>
                  <a:lnTo>
                    <a:pt x="51" y="350"/>
                  </a:lnTo>
                  <a:lnTo>
                    <a:pt x="35" y="373"/>
                  </a:lnTo>
                  <a:lnTo>
                    <a:pt x="17" y="396"/>
                  </a:lnTo>
                  <a:lnTo>
                    <a:pt x="14" y="398"/>
                  </a:lnTo>
                  <a:lnTo>
                    <a:pt x="13" y="398"/>
                  </a:lnTo>
                  <a:lnTo>
                    <a:pt x="10" y="396"/>
                  </a:lnTo>
                  <a:lnTo>
                    <a:pt x="8" y="395"/>
                  </a:lnTo>
                  <a:lnTo>
                    <a:pt x="8" y="392"/>
                  </a:lnTo>
                  <a:lnTo>
                    <a:pt x="10" y="391"/>
                  </a:lnTo>
                  <a:lnTo>
                    <a:pt x="25" y="373"/>
                  </a:lnTo>
                  <a:lnTo>
                    <a:pt x="39" y="352"/>
                  </a:lnTo>
                  <a:lnTo>
                    <a:pt x="51" y="332"/>
                  </a:lnTo>
                  <a:lnTo>
                    <a:pt x="59" y="310"/>
                  </a:lnTo>
                  <a:lnTo>
                    <a:pt x="64" y="288"/>
                  </a:lnTo>
                  <a:lnTo>
                    <a:pt x="61" y="263"/>
                  </a:lnTo>
                  <a:lnTo>
                    <a:pt x="61" y="261"/>
                  </a:lnTo>
                  <a:lnTo>
                    <a:pt x="62" y="259"/>
                  </a:lnTo>
                  <a:lnTo>
                    <a:pt x="64" y="259"/>
                  </a:lnTo>
                  <a:lnTo>
                    <a:pt x="66" y="259"/>
                  </a:lnTo>
                  <a:lnTo>
                    <a:pt x="73" y="259"/>
                  </a:lnTo>
                  <a:lnTo>
                    <a:pt x="80" y="259"/>
                  </a:lnTo>
                  <a:lnTo>
                    <a:pt x="86" y="259"/>
                  </a:lnTo>
                  <a:lnTo>
                    <a:pt x="93" y="257"/>
                  </a:lnTo>
                  <a:lnTo>
                    <a:pt x="99" y="257"/>
                  </a:lnTo>
                  <a:lnTo>
                    <a:pt x="101" y="252"/>
                  </a:lnTo>
                  <a:lnTo>
                    <a:pt x="102" y="245"/>
                  </a:lnTo>
                  <a:lnTo>
                    <a:pt x="105" y="232"/>
                  </a:lnTo>
                  <a:lnTo>
                    <a:pt x="106" y="221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84" y="209"/>
                  </a:lnTo>
                  <a:lnTo>
                    <a:pt x="66" y="206"/>
                  </a:lnTo>
                  <a:lnTo>
                    <a:pt x="62" y="216"/>
                  </a:lnTo>
                  <a:lnTo>
                    <a:pt x="61" y="217"/>
                  </a:lnTo>
                  <a:lnTo>
                    <a:pt x="58" y="217"/>
                  </a:lnTo>
                  <a:lnTo>
                    <a:pt x="57" y="217"/>
                  </a:lnTo>
                  <a:lnTo>
                    <a:pt x="55" y="216"/>
                  </a:lnTo>
                  <a:lnTo>
                    <a:pt x="54" y="215"/>
                  </a:lnTo>
                  <a:lnTo>
                    <a:pt x="55" y="212"/>
                  </a:lnTo>
                  <a:lnTo>
                    <a:pt x="61" y="194"/>
                  </a:lnTo>
                  <a:lnTo>
                    <a:pt x="64" y="175"/>
                  </a:lnTo>
                  <a:lnTo>
                    <a:pt x="61" y="154"/>
                  </a:lnTo>
                  <a:lnTo>
                    <a:pt x="57" y="132"/>
                  </a:lnTo>
                  <a:lnTo>
                    <a:pt x="50" y="110"/>
                  </a:lnTo>
                  <a:lnTo>
                    <a:pt x="43" y="89"/>
                  </a:lnTo>
                  <a:lnTo>
                    <a:pt x="36" y="67"/>
                  </a:lnTo>
                  <a:lnTo>
                    <a:pt x="31" y="46"/>
                  </a:lnTo>
                  <a:lnTo>
                    <a:pt x="31" y="45"/>
                  </a:lnTo>
                  <a:lnTo>
                    <a:pt x="32" y="42"/>
                  </a:lnTo>
                  <a:lnTo>
                    <a:pt x="46" y="40"/>
                  </a:lnTo>
                  <a:lnTo>
                    <a:pt x="62" y="41"/>
                  </a:lnTo>
                  <a:lnTo>
                    <a:pt x="79" y="46"/>
                  </a:lnTo>
                  <a:lnTo>
                    <a:pt x="76" y="35"/>
                  </a:lnTo>
                  <a:lnTo>
                    <a:pt x="73" y="27"/>
                  </a:lnTo>
                  <a:lnTo>
                    <a:pt x="69" y="18"/>
                  </a:lnTo>
                  <a:lnTo>
                    <a:pt x="68" y="11"/>
                  </a:lnTo>
                  <a:lnTo>
                    <a:pt x="65" y="5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91"/>
            <p:cNvSpPr>
              <a:spLocks/>
            </p:cNvSpPr>
            <p:nvPr/>
          </p:nvSpPr>
          <p:spPr bwMode="auto">
            <a:xfrm>
              <a:off x="5167024" y="3055649"/>
              <a:ext cx="306388" cy="233363"/>
            </a:xfrm>
            <a:custGeom>
              <a:avLst/>
              <a:gdLst>
                <a:gd name="T0" fmla="*/ 106 w 193"/>
                <a:gd name="T1" fmla="*/ 0 h 147"/>
                <a:gd name="T2" fmla="*/ 147 w 193"/>
                <a:gd name="T3" fmla="*/ 11 h 147"/>
                <a:gd name="T4" fmla="*/ 180 w 193"/>
                <a:gd name="T5" fmla="*/ 35 h 147"/>
                <a:gd name="T6" fmla="*/ 191 w 193"/>
                <a:gd name="T7" fmla="*/ 55 h 147"/>
                <a:gd name="T8" fmla="*/ 190 w 193"/>
                <a:gd name="T9" fmla="*/ 85 h 147"/>
                <a:gd name="T10" fmla="*/ 171 w 193"/>
                <a:gd name="T11" fmla="*/ 121 h 147"/>
                <a:gd name="T12" fmla="*/ 136 w 193"/>
                <a:gd name="T13" fmla="*/ 142 h 147"/>
                <a:gd name="T14" fmla="*/ 96 w 193"/>
                <a:gd name="T15" fmla="*/ 147 h 147"/>
                <a:gd name="T16" fmla="*/ 51 w 193"/>
                <a:gd name="T17" fmla="*/ 136 h 147"/>
                <a:gd name="T18" fmla="*/ 23 w 193"/>
                <a:gd name="T19" fmla="*/ 119 h 147"/>
                <a:gd name="T20" fmla="*/ 4 w 193"/>
                <a:gd name="T21" fmla="*/ 90 h 147"/>
                <a:gd name="T22" fmla="*/ 0 w 193"/>
                <a:gd name="T23" fmla="*/ 54 h 147"/>
                <a:gd name="T24" fmla="*/ 8 w 193"/>
                <a:gd name="T25" fmla="*/ 32 h 147"/>
                <a:gd name="T26" fmla="*/ 12 w 193"/>
                <a:gd name="T27" fmla="*/ 32 h 147"/>
                <a:gd name="T28" fmla="*/ 14 w 193"/>
                <a:gd name="T29" fmla="*/ 35 h 147"/>
                <a:gd name="T30" fmla="*/ 7 w 193"/>
                <a:gd name="T31" fmla="*/ 58 h 147"/>
                <a:gd name="T32" fmla="*/ 14 w 193"/>
                <a:gd name="T33" fmla="*/ 95 h 147"/>
                <a:gd name="T34" fmla="*/ 38 w 193"/>
                <a:gd name="T35" fmla="*/ 121 h 147"/>
                <a:gd name="T36" fmla="*/ 73 w 193"/>
                <a:gd name="T37" fmla="*/ 136 h 147"/>
                <a:gd name="T38" fmla="*/ 111 w 193"/>
                <a:gd name="T39" fmla="*/ 141 h 147"/>
                <a:gd name="T40" fmla="*/ 149 w 193"/>
                <a:gd name="T41" fmla="*/ 130 h 147"/>
                <a:gd name="T42" fmla="*/ 176 w 193"/>
                <a:gd name="T43" fmla="*/ 101 h 147"/>
                <a:gd name="T44" fmla="*/ 186 w 193"/>
                <a:gd name="T45" fmla="*/ 68 h 147"/>
                <a:gd name="T46" fmla="*/ 175 w 193"/>
                <a:gd name="T47" fmla="*/ 39 h 147"/>
                <a:gd name="T48" fmla="*/ 139 w 193"/>
                <a:gd name="T49" fmla="*/ 15 h 147"/>
                <a:gd name="T50" fmla="*/ 91 w 193"/>
                <a:gd name="T51" fmla="*/ 7 h 147"/>
                <a:gd name="T52" fmla="*/ 58 w 193"/>
                <a:gd name="T53" fmla="*/ 12 h 147"/>
                <a:gd name="T54" fmla="*/ 37 w 193"/>
                <a:gd name="T55" fmla="*/ 23 h 147"/>
                <a:gd name="T56" fmla="*/ 23 w 193"/>
                <a:gd name="T57" fmla="*/ 46 h 147"/>
                <a:gd name="T58" fmla="*/ 20 w 193"/>
                <a:gd name="T59" fmla="*/ 48 h 147"/>
                <a:gd name="T60" fmla="*/ 18 w 193"/>
                <a:gd name="T61" fmla="*/ 47 h 147"/>
                <a:gd name="T62" fmla="*/ 16 w 193"/>
                <a:gd name="T63" fmla="*/ 44 h 147"/>
                <a:gd name="T64" fmla="*/ 31 w 193"/>
                <a:gd name="T65" fmla="*/ 18 h 147"/>
                <a:gd name="T66" fmla="*/ 65 w 193"/>
                <a:gd name="T67" fmla="*/ 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147">
                  <a:moveTo>
                    <a:pt x="84" y="0"/>
                  </a:moveTo>
                  <a:lnTo>
                    <a:pt x="106" y="0"/>
                  </a:lnTo>
                  <a:lnTo>
                    <a:pt x="127" y="4"/>
                  </a:lnTo>
                  <a:lnTo>
                    <a:pt x="147" y="11"/>
                  </a:lnTo>
                  <a:lnTo>
                    <a:pt x="165" y="21"/>
                  </a:lnTo>
                  <a:lnTo>
                    <a:pt x="180" y="35"/>
                  </a:lnTo>
                  <a:lnTo>
                    <a:pt x="187" y="44"/>
                  </a:lnTo>
                  <a:lnTo>
                    <a:pt x="191" y="55"/>
                  </a:lnTo>
                  <a:lnTo>
                    <a:pt x="193" y="69"/>
                  </a:lnTo>
                  <a:lnTo>
                    <a:pt x="190" y="85"/>
                  </a:lnTo>
                  <a:lnTo>
                    <a:pt x="183" y="103"/>
                  </a:lnTo>
                  <a:lnTo>
                    <a:pt x="171" y="121"/>
                  </a:lnTo>
                  <a:lnTo>
                    <a:pt x="154" y="134"/>
                  </a:lnTo>
                  <a:lnTo>
                    <a:pt x="136" y="142"/>
                  </a:lnTo>
                  <a:lnTo>
                    <a:pt x="117" y="147"/>
                  </a:lnTo>
                  <a:lnTo>
                    <a:pt x="96" y="147"/>
                  </a:lnTo>
                  <a:lnTo>
                    <a:pt x="73" y="145"/>
                  </a:lnTo>
                  <a:lnTo>
                    <a:pt x="51" y="136"/>
                  </a:lnTo>
                  <a:lnTo>
                    <a:pt x="37" y="128"/>
                  </a:lnTo>
                  <a:lnTo>
                    <a:pt x="23" y="119"/>
                  </a:lnTo>
                  <a:lnTo>
                    <a:pt x="12" y="105"/>
                  </a:lnTo>
                  <a:lnTo>
                    <a:pt x="4" y="90"/>
                  </a:lnTo>
                  <a:lnTo>
                    <a:pt x="0" y="73"/>
                  </a:lnTo>
                  <a:lnTo>
                    <a:pt x="0" y="54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2" y="32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36"/>
                  </a:lnTo>
                  <a:lnTo>
                    <a:pt x="7" y="58"/>
                  </a:lnTo>
                  <a:lnTo>
                    <a:pt x="8" y="77"/>
                  </a:lnTo>
                  <a:lnTo>
                    <a:pt x="14" y="95"/>
                  </a:lnTo>
                  <a:lnTo>
                    <a:pt x="25" y="109"/>
                  </a:lnTo>
                  <a:lnTo>
                    <a:pt x="38" y="121"/>
                  </a:lnTo>
                  <a:lnTo>
                    <a:pt x="55" y="130"/>
                  </a:lnTo>
                  <a:lnTo>
                    <a:pt x="73" y="136"/>
                  </a:lnTo>
                  <a:lnTo>
                    <a:pt x="92" y="141"/>
                  </a:lnTo>
                  <a:lnTo>
                    <a:pt x="111" y="141"/>
                  </a:lnTo>
                  <a:lnTo>
                    <a:pt x="131" y="136"/>
                  </a:lnTo>
                  <a:lnTo>
                    <a:pt x="149" y="130"/>
                  </a:lnTo>
                  <a:lnTo>
                    <a:pt x="164" y="117"/>
                  </a:lnTo>
                  <a:lnTo>
                    <a:pt x="176" y="101"/>
                  </a:lnTo>
                  <a:lnTo>
                    <a:pt x="183" y="84"/>
                  </a:lnTo>
                  <a:lnTo>
                    <a:pt x="186" y="68"/>
                  </a:lnTo>
                  <a:lnTo>
                    <a:pt x="183" y="52"/>
                  </a:lnTo>
                  <a:lnTo>
                    <a:pt x="175" y="39"/>
                  </a:lnTo>
                  <a:lnTo>
                    <a:pt x="160" y="26"/>
                  </a:lnTo>
                  <a:lnTo>
                    <a:pt x="139" y="15"/>
                  </a:lnTo>
                  <a:lnTo>
                    <a:pt x="116" y="10"/>
                  </a:lnTo>
                  <a:lnTo>
                    <a:pt x="91" y="7"/>
                  </a:lnTo>
                  <a:lnTo>
                    <a:pt x="66" y="10"/>
                  </a:lnTo>
                  <a:lnTo>
                    <a:pt x="58" y="12"/>
                  </a:lnTo>
                  <a:lnTo>
                    <a:pt x="47" y="17"/>
                  </a:lnTo>
                  <a:lnTo>
                    <a:pt x="37" y="23"/>
                  </a:lnTo>
                  <a:lnTo>
                    <a:pt x="29" y="33"/>
                  </a:lnTo>
                  <a:lnTo>
                    <a:pt x="23" y="46"/>
                  </a:lnTo>
                  <a:lnTo>
                    <a:pt x="23" y="47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8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22" y="30"/>
                  </a:lnTo>
                  <a:lnTo>
                    <a:pt x="31" y="18"/>
                  </a:lnTo>
                  <a:lnTo>
                    <a:pt x="47" y="10"/>
                  </a:lnTo>
                  <a:lnTo>
                    <a:pt x="65" y="3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92"/>
            <p:cNvSpPr>
              <a:spLocks/>
            </p:cNvSpPr>
            <p:nvPr/>
          </p:nvSpPr>
          <p:spPr bwMode="auto">
            <a:xfrm>
              <a:off x="4971762" y="3039774"/>
              <a:ext cx="550863" cy="384175"/>
            </a:xfrm>
            <a:custGeom>
              <a:avLst/>
              <a:gdLst>
                <a:gd name="T0" fmla="*/ 116 w 347"/>
                <a:gd name="T1" fmla="*/ 2 h 242"/>
                <a:gd name="T2" fmla="*/ 115 w 347"/>
                <a:gd name="T3" fmla="*/ 6 h 242"/>
                <a:gd name="T4" fmla="*/ 66 w 347"/>
                <a:gd name="T5" fmla="*/ 7 h 242"/>
                <a:gd name="T6" fmla="*/ 11 w 347"/>
                <a:gd name="T7" fmla="*/ 16 h 242"/>
                <a:gd name="T8" fmla="*/ 55 w 347"/>
                <a:gd name="T9" fmla="*/ 25 h 242"/>
                <a:gd name="T10" fmla="*/ 91 w 347"/>
                <a:gd name="T11" fmla="*/ 28 h 242"/>
                <a:gd name="T12" fmla="*/ 94 w 347"/>
                <a:gd name="T13" fmla="*/ 33 h 242"/>
                <a:gd name="T14" fmla="*/ 64 w 347"/>
                <a:gd name="T15" fmla="*/ 43 h 242"/>
                <a:gd name="T16" fmla="*/ 36 w 347"/>
                <a:gd name="T17" fmla="*/ 61 h 242"/>
                <a:gd name="T18" fmla="*/ 69 w 347"/>
                <a:gd name="T19" fmla="*/ 65 h 242"/>
                <a:gd name="T20" fmla="*/ 81 w 347"/>
                <a:gd name="T21" fmla="*/ 73 h 242"/>
                <a:gd name="T22" fmla="*/ 72 w 347"/>
                <a:gd name="T23" fmla="*/ 84 h 242"/>
                <a:gd name="T24" fmla="*/ 57 w 347"/>
                <a:gd name="T25" fmla="*/ 98 h 242"/>
                <a:gd name="T26" fmla="*/ 77 w 347"/>
                <a:gd name="T27" fmla="*/ 102 h 242"/>
                <a:gd name="T28" fmla="*/ 95 w 347"/>
                <a:gd name="T29" fmla="*/ 113 h 242"/>
                <a:gd name="T30" fmla="*/ 87 w 347"/>
                <a:gd name="T31" fmla="*/ 135 h 242"/>
                <a:gd name="T32" fmla="*/ 79 w 347"/>
                <a:gd name="T33" fmla="*/ 151 h 242"/>
                <a:gd name="T34" fmla="*/ 108 w 347"/>
                <a:gd name="T35" fmla="*/ 155 h 242"/>
                <a:gd name="T36" fmla="*/ 121 w 347"/>
                <a:gd name="T37" fmla="*/ 160 h 242"/>
                <a:gd name="T38" fmla="*/ 115 w 347"/>
                <a:gd name="T39" fmla="*/ 171 h 242"/>
                <a:gd name="T40" fmla="*/ 102 w 347"/>
                <a:gd name="T41" fmla="*/ 182 h 242"/>
                <a:gd name="T42" fmla="*/ 115 w 347"/>
                <a:gd name="T43" fmla="*/ 181 h 242"/>
                <a:gd name="T44" fmla="*/ 170 w 347"/>
                <a:gd name="T45" fmla="*/ 181 h 242"/>
                <a:gd name="T46" fmla="*/ 171 w 347"/>
                <a:gd name="T47" fmla="*/ 185 h 242"/>
                <a:gd name="T48" fmla="*/ 160 w 347"/>
                <a:gd name="T49" fmla="*/ 200 h 242"/>
                <a:gd name="T50" fmla="*/ 221 w 347"/>
                <a:gd name="T51" fmla="*/ 188 h 242"/>
                <a:gd name="T52" fmla="*/ 225 w 347"/>
                <a:gd name="T53" fmla="*/ 191 h 242"/>
                <a:gd name="T54" fmla="*/ 245 w 347"/>
                <a:gd name="T55" fmla="*/ 228 h 242"/>
                <a:gd name="T56" fmla="*/ 287 w 347"/>
                <a:gd name="T57" fmla="*/ 235 h 242"/>
                <a:gd name="T58" fmla="*/ 346 w 347"/>
                <a:gd name="T59" fmla="*/ 235 h 242"/>
                <a:gd name="T60" fmla="*/ 347 w 347"/>
                <a:gd name="T61" fmla="*/ 240 h 242"/>
                <a:gd name="T62" fmla="*/ 324 w 347"/>
                <a:gd name="T63" fmla="*/ 240 h 242"/>
                <a:gd name="T64" fmla="*/ 258 w 347"/>
                <a:gd name="T65" fmla="*/ 240 h 242"/>
                <a:gd name="T66" fmla="*/ 222 w 347"/>
                <a:gd name="T67" fmla="*/ 214 h 242"/>
                <a:gd name="T68" fmla="*/ 186 w 347"/>
                <a:gd name="T69" fmla="*/ 202 h 242"/>
                <a:gd name="T70" fmla="*/ 149 w 347"/>
                <a:gd name="T71" fmla="*/ 207 h 242"/>
                <a:gd name="T72" fmla="*/ 148 w 347"/>
                <a:gd name="T73" fmla="*/ 203 h 242"/>
                <a:gd name="T74" fmla="*/ 148 w 347"/>
                <a:gd name="T75" fmla="*/ 184 h 242"/>
                <a:gd name="T76" fmla="*/ 102 w 347"/>
                <a:gd name="T77" fmla="*/ 191 h 242"/>
                <a:gd name="T78" fmla="*/ 86 w 347"/>
                <a:gd name="T79" fmla="*/ 189 h 242"/>
                <a:gd name="T80" fmla="*/ 91 w 347"/>
                <a:gd name="T81" fmla="*/ 181 h 242"/>
                <a:gd name="T82" fmla="*/ 108 w 347"/>
                <a:gd name="T83" fmla="*/ 167 h 242"/>
                <a:gd name="T84" fmla="*/ 95 w 347"/>
                <a:gd name="T85" fmla="*/ 160 h 242"/>
                <a:gd name="T86" fmla="*/ 75 w 347"/>
                <a:gd name="T87" fmla="*/ 156 h 242"/>
                <a:gd name="T88" fmla="*/ 75 w 347"/>
                <a:gd name="T89" fmla="*/ 142 h 242"/>
                <a:gd name="T90" fmla="*/ 87 w 347"/>
                <a:gd name="T91" fmla="*/ 123 h 242"/>
                <a:gd name="T92" fmla="*/ 87 w 347"/>
                <a:gd name="T93" fmla="*/ 113 h 242"/>
                <a:gd name="T94" fmla="*/ 76 w 347"/>
                <a:gd name="T95" fmla="*/ 109 h 242"/>
                <a:gd name="T96" fmla="*/ 61 w 347"/>
                <a:gd name="T97" fmla="*/ 107 h 242"/>
                <a:gd name="T98" fmla="*/ 48 w 347"/>
                <a:gd name="T99" fmla="*/ 102 h 242"/>
                <a:gd name="T100" fmla="*/ 53 w 347"/>
                <a:gd name="T101" fmla="*/ 93 h 242"/>
                <a:gd name="T102" fmla="*/ 68 w 347"/>
                <a:gd name="T103" fmla="*/ 79 h 242"/>
                <a:gd name="T104" fmla="*/ 47 w 347"/>
                <a:gd name="T105" fmla="*/ 69 h 242"/>
                <a:gd name="T106" fmla="*/ 15 w 347"/>
                <a:gd name="T107" fmla="*/ 61 h 242"/>
                <a:gd name="T108" fmla="*/ 15 w 347"/>
                <a:gd name="T109" fmla="*/ 56 h 242"/>
                <a:gd name="T110" fmla="*/ 62 w 347"/>
                <a:gd name="T111" fmla="*/ 36 h 242"/>
                <a:gd name="T112" fmla="*/ 51 w 347"/>
                <a:gd name="T113" fmla="*/ 32 h 242"/>
                <a:gd name="T114" fmla="*/ 2 w 347"/>
                <a:gd name="T115" fmla="*/ 18 h 242"/>
                <a:gd name="T116" fmla="*/ 0 w 347"/>
                <a:gd name="T117" fmla="*/ 13 h 242"/>
                <a:gd name="T118" fmla="*/ 42 w 347"/>
                <a:gd name="T119" fmla="*/ 2 h 242"/>
                <a:gd name="T120" fmla="*/ 113 w 347"/>
                <a:gd name="T1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7" h="242">
                  <a:moveTo>
                    <a:pt x="113" y="0"/>
                  </a:moveTo>
                  <a:lnTo>
                    <a:pt x="115" y="0"/>
                  </a:lnTo>
                  <a:lnTo>
                    <a:pt x="116" y="2"/>
                  </a:lnTo>
                  <a:lnTo>
                    <a:pt x="117" y="3"/>
                  </a:lnTo>
                  <a:lnTo>
                    <a:pt x="116" y="5"/>
                  </a:lnTo>
                  <a:lnTo>
                    <a:pt x="115" y="6"/>
                  </a:lnTo>
                  <a:lnTo>
                    <a:pt x="113" y="7"/>
                  </a:lnTo>
                  <a:lnTo>
                    <a:pt x="87" y="7"/>
                  </a:lnTo>
                  <a:lnTo>
                    <a:pt x="66" y="7"/>
                  </a:lnTo>
                  <a:lnTo>
                    <a:pt x="47" y="9"/>
                  </a:lnTo>
                  <a:lnTo>
                    <a:pt x="28" y="10"/>
                  </a:lnTo>
                  <a:lnTo>
                    <a:pt x="11" y="16"/>
                  </a:lnTo>
                  <a:lnTo>
                    <a:pt x="24" y="21"/>
                  </a:lnTo>
                  <a:lnTo>
                    <a:pt x="39" y="24"/>
                  </a:lnTo>
                  <a:lnTo>
                    <a:pt x="55" y="25"/>
                  </a:lnTo>
                  <a:lnTo>
                    <a:pt x="72" y="27"/>
                  </a:lnTo>
                  <a:lnTo>
                    <a:pt x="81" y="27"/>
                  </a:lnTo>
                  <a:lnTo>
                    <a:pt x="91" y="28"/>
                  </a:lnTo>
                  <a:lnTo>
                    <a:pt x="94" y="29"/>
                  </a:lnTo>
                  <a:lnTo>
                    <a:pt x="95" y="31"/>
                  </a:lnTo>
                  <a:lnTo>
                    <a:pt x="94" y="33"/>
                  </a:lnTo>
                  <a:lnTo>
                    <a:pt x="92" y="35"/>
                  </a:lnTo>
                  <a:lnTo>
                    <a:pt x="79" y="39"/>
                  </a:lnTo>
                  <a:lnTo>
                    <a:pt x="64" y="43"/>
                  </a:lnTo>
                  <a:lnTo>
                    <a:pt x="43" y="50"/>
                  </a:lnTo>
                  <a:lnTo>
                    <a:pt x="25" y="58"/>
                  </a:lnTo>
                  <a:lnTo>
                    <a:pt x="36" y="61"/>
                  </a:lnTo>
                  <a:lnTo>
                    <a:pt x="47" y="61"/>
                  </a:lnTo>
                  <a:lnTo>
                    <a:pt x="58" y="62"/>
                  </a:lnTo>
                  <a:lnTo>
                    <a:pt x="69" y="65"/>
                  </a:lnTo>
                  <a:lnTo>
                    <a:pt x="80" y="71"/>
                  </a:lnTo>
                  <a:lnTo>
                    <a:pt x="80" y="72"/>
                  </a:lnTo>
                  <a:lnTo>
                    <a:pt x="81" y="73"/>
                  </a:lnTo>
                  <a:lnTo>
                    <a:pt x="80" y="75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6" y="90"/>
                  </a:lnTo>
                  <a:lnTo>
                    <a:pt x="62" y="94"/>
                  </a:lnTo>
                  <a:lnTo>
                    <a:pt x="57" y="98"/>
                  </a:lnTo>
                  <a:lnTo>
                    <a:pt x="62" y="100"/>
                  </a:lnTo>
                  <a:lnTo>
                    <a:pt x="68" y="101"/>
                  </a:lnTo>
                  <a:lnTo>
                    <a:pt x="77" y="102"/>
                  </a:lnTo>
                  <a:lnTo>
                    <a:pt x="86" y="104"/>
                  </a:lnTo>
                  <a:lnTo>
                    <a:pt x="91" y="108"/>
                  </a:lnTo>
                  <a:lnTo>
                    <a:pt x="95" y="113"/>
                  </a:lnTo>
                  <a:lnTo>
                    <a:pt x="95" y="120"/>
                  </a:lnTo>
                  <a:lnTo>
                    <a:pt x="92" y="129"/>
                  </a:lnTo>
                  <a:lnTo>
                    <a:pt x="87" y="135"/>
                  </a:lnTo>
                  <a:lnTo>
                    <a:pt x="84" y="141"/>
                  </a:lnTo>
                  <a:lnTo>
                    <a:pt x="81" y="146"/>
                  </a:lnTo>
                  <a:lnTo>
                    <a:pt x="79" y="151"/>
                  </a:lnTo>
                  <a:lnTo>
                    <a:pt x="87" y="153"/>
                  </a:lnTo>
                  <a:lnTo>
                    <a:pt x="95" y="153"/>
                  </a:lnTo>
                  <a:lnTo>
                    <a:pt x="108" y="155"/>
                  </a:lnTo>
                  <a:lnTo>
                    <a:pt x="119" y="157"/>
                  </a:lnTo>
                  <a:lnTo>
                    <a:pt x="120" y="159"/>
                  </a:lnTo>
                  <a:lnTo>
                    <a:pt x="121" y="160"/>
                  </a:lnTo>
                  <a:lnTo>
                    <a:pt x="120" y="162"/>
                  </a:lnTo>
                  <a:lnTo>
                    <a:pt x="119" y="167"/>
                  </a:lnTo>
                  <a:lnTo>
                    <a:pt x="115" y="171"/>
                  </a:lnTo>
                  <a:lnTo>
                    <a:pt x="110" y="175"/>
                  </a:lnTo>
                  <a:lnTo>
                    <a:pt x="106" y="178"/>
                  </a:lnTo>
                  <a:lnTo>
                    <a:pt x="102" y="182"/>
                  </a:lnTo>
                  <a:lnTo>
                    <a:pt x="99" y="184"/>
                  </a:lnTo>
                  <a:lnTo>
                    <a:pt x="108" y="182"/>
                  </a:lnTo>
                  <a:lnTo>
                    <a:pt x="115" y="181"/>
                  </a:lnTo>
                  <a:lnTo>
                    <a:pt x="134" y="177"/>
                  </a:lnTo>
                  <a:lnTo>
                    <a:pt x="153" y="177"/>
                  </a:lnTo>
                  <a:lnTo>
                    <a:pt x="170" y="181"/>
                  </a:lnTo>
                  <a:lnTo>
                    <a:pt x="171" y="182"/>
                  </a:lnTo>
                  <a:lnTo>
                    <a:pt x="171" y="184"/>
                  </a:lnTo>
                  <a:lnTo>
                    <a:pt x="171" y="185"/>
                  </a:lnTo>
                  <a:lnTo>
                    <a:pt x="171" y="186"/>
                  </a:lnTo>
                  <a:lnTo>
                    <a:pt x="161" y="199"/>
                  </a:lnTo>
                  <a:lnTo>
                    <a:pt x="160" y="200"/>
                  </a:lnTo>
                  <a:lnTo>
                    <a:pt x="183" y="195"/>
                  </a:lnTo>
                  <a:lnTo>
                    <a:pt x="201" y="191"/>
                  </a:lnTo>
                  <a:lnTo>
                    <a:pt x="221" y="188"/>
                  </a:lnTo>
                  <a:lnTo>
                    <a:pt x="222" y="188"/>
                  </a:lnTo>
                  <a:lnTo>
                    <a:pt x="223" y="189"/>
                  </a:lnTo>
                  <a:lnTo>
                    <a:pt x="225" y="191"/>
                  </a:lnTo>
                  <a:lnTo>
                    <a:pt x="229" y="208"/>
                  </a:lnTo>
                  <a:lnTo>
                    <a:pt x="236" y="219"/>
                  </a:lnTo>
                  <a:lnTo>
                    <a:pt x="245" y="228"/>
                  </a:lnTo>
                  <a:lnTo>
                    <a:pt x="258" y="232"/>
                  </a:lnTo>
                  <a:lnTo>
                    <a:pt x="272" y="235"/>
                  </a:lnTo>
                  <a:lnTo>
                    <a:pt x="287" y="235"/>
                  </a:lnTo>
                  <a:lnTo>
                    <a:pt x="305" y="235"/>
                  </a:lnTo>
                  <a:lnTo>
                    <a:pt x="345" y="235"/>
                  </a:lnTo>
                  <a:lnTo>
                    <a:pt x="346" y="235"/>
                  </a:lnTo>
                  <a:lnTo>
                    <a:pt x="347" y="236"/>
                  </a:lnTo>
                  <a:lnTo>
                    <a:pt x="347" y="237"/>
                  </a:lnTo>
                  <a:lnTo>
                    <a:pt x="347" y="240"/>
                  </a:lnTo>
                  <a:lnTo>
                    <a:pt x="346" y="240"/>
                  </a:lnTo>
                  <a:lnTo>
                    <a:pt x="343" y="242"/>
                  </a:lnTo>
                  <a:lnTo>
                    <a:pt x="324" y="240"/>
                  </a:lnTo>
                  <a:lnTo>
                    <a:pt x="305" y="242"/>
                  </a:lnTo>
                  <a:lnTo>
                    <a:pt x="274" y="242"/>
                  </a:lnTo>
                  <a:lnTo>
                    <a:pt x="258" y="240"/>
                  </a:lnTo>
                  <a:lnTo>
                    <a:pt x="244" y="235"/>
                  </a:lnTo>
                  <a:lnTo>
                    <a:pt x="232" y="226"/>
                  </a:lnTo>
                  <a:lnTo>
                    <a:pt x="222" y="214"/>
                  </a:lnTo>
                  <a:lnTo>
                    <a:pt x="218" y="195"/>
                  </a:lnTo>
                  <a:lnTo>
                    <a:pt x="201" y="197"/>
                  </a:lnTo>
                  <a:lnTo>
                    <a:pt x="186" y="202"/>
                  </a:lnTo>
                  <a:lnTo>
                    <a:pt x="168" y="206"/>
                  </a:lnTo>
                  <a:lnTo>
                    <a:pt x="150" y="208"/>
                  </a:lnTo>
                  <a:lnTo>
                    <a:pt x="149" y="207"/>
                  </a:lnTo>
                  <a:lnTo>
                    <a:pt x="148" y="206"/>
                  </a:lnTo>
                  <a:lnTo>
                    <a:pt x="148" y="204"/>
                  </a:lnTo>
                  <a:lnTo>
                    <a:pt x="148" y="203"/>
                  </a:lnTo>
                  <a:lnTo>
                    <a:pt x="154" y="195"/>
                  </a:lnTo>
                  <a:lnTo>
                    <a:pt x="163" y="186"/>
                  </a:lnTo>
                  <a:lnTo>
                    <a:pt x="148" y="184"/>
                  </a:lnTo>
                  <a:lnTo>
                    <a:pt x="132" y="185"/>
                  </a:lnTo>
                  <a:lnTo>
                    <a:pt x="116" y="188"/>
                  </a:lnTo>
                  <a:lnTo>
                    <a:pt x="102" y="191"/>
                  </a:lnTo>
                  <a:lnTo>
                    <a:pt x="88" y="191"/>
                  </a:lnTo>
                  <a:lnTo>
                    <a:pt x="87" y="191"/>
                  </a:lnTo>
                  <a:lnTo>
                    <a:pt x="86" y="189"/>
                  </a:lnTo>
                  <a:lnTo>
                    <a:pt x="84" y="186"/>
                  </a:lnTo>
                  <a:lnTo>
                    <a:pt x="86" y="185"/>
                  </a:lnTo>
                  <a:lnTo>
                    <a:pt x="91" y="181"/>
                  </a:lnTo>
                  <a:lnTo>
                    <a:pt x="98" y="175"/>
                  </a:lnTo>
                  <a:lnTo>
                    <a:pt x="104" y="171"/>
                  </a:lnTo>
                  <a:lnTo>
                    <a:pt x="108" y="167"/>
                  </a:lnTo>
                  <a:lnTo>
                    <a:pt x="112" y="163"/>
                  </a:lnTo>
                  <a:lnTo>
                    <a:pt x="104" y="162"/>
                  </a:lnTo>
                  <a:lnTo>
                    <a:pt x="95" y="160"/>
                  </a:lnTo>
                  <a:lnTo>
                    <a:pt x="88" y="160"/>
                  </a:lnTo>
                  <a:lnTo>
                    <a:pt x="81" y="159"/>
                  </a:lnTo>
                  <a:lnTo>
                    <a:pt x="75" y="156"/>
                  </a:lnTo>
                  <a:lnTo>
                    <a:pt x="72" y="156"/>
                  </a:lnTo>
                  <a:lnTo>
                    <a:pt x="72" y="153"/>
                  </a:lnTo>
                  <a:lnTo>
                    <a:pt x="75" y="142"/>
                  </a:lnTo>
                  <a:lnTo>
                    <a:pt x="81" y="131"/>
                  </a:lnTo>
                  <a:lnTo>
                    <a:pt x="84" y="127"/>
                  </a:lnTo>
                  <a:lnTo>
                    <a:pt x="87" y="123"/>
                  </a:lnTo>
                  <a:lnTo>
                    <a:pt x="88" y="119"/>
                  </a:lnTo>
                  <a:lnTo>
                    <a:pt x="88" y="115"/>
                  </a:lnTo>
                  <a:lnTo>
                    <a:pt x="87" y="113"/>
                  </a:lnTo>
                  <a:lnTo>
                    <a:pt x="84" y="112"/>
                  </a:lnTo>
                  <a:lnTo>
                    <a:pt x="80" y="111"/>
                  </a:lnTo>
                  <a:lnTo>
                    <a:pt x="76" y="109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1" y="107"/>
                  </a:lnTo>
                  <a:lnTo>
                    <a:pt x="54" y="105"/>
                  </a:lnTo>
                  <a:lnTo>
                    <a:pt x="50" y="104"/>
                  </a:lnTo>
                  <a:lnTo>
                    <a:pt x="48" y="102"/>
                  </a:lnTo>
                  <a:lnTo>
                    <a:pt x="47" y="100"/>
                  </a:lnTo>
                  <a:lnTo>
                    <a:pt x="48" y="98"/>
                  </a:lnTo>
                  <a:lnTo>
                    <a:pt x="53" y="93"/>
                  </a:lnTo>
                  <a:lnTo>
                    <a:pt x="57" y="89"/>
                  </a:lnTo>
                  <a:lnTo>
                    <a:pt x="62" y="84"/>
                  </a:lnTo>
                  <a:lnTo>
                    <a:pt x="68" y="79"/>
                  </a:lnTo>
                  <a:lnTo>
                    <a:pt x="72" y="73"/>
                  </a:lnTo>
                  <a:lnTo>
                    <a:pt x="61" y="71"/>
                  </a:lnTo>
                  <a:lnTo>
                    <a:pt x="47" y="69"/>
                  </a:lnTo>
                  <a:lnTo>
                    <a:pt x="30" y="67"/>
                  </a:lnTo>
                  <a:lnTo>
                    <a:pt x="15" y="62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4" y="57"/>
                  </a:lnTo>
                  <a:lnTo>
                    <a:pt x="15" y="56"/>
                  </a:lnTo>
                  <a:lnTo>
                    <a:pt x="29" y="47"/>
                  </a:lnTo>
                  <a:lnTo>
                    <a:pt x="46" y="42"/>
                  </a:lnTo>
                  <a:lnTo>
                    <a:pt x="62" y="36"/>
                  </a:lnTo>
                  <a:lnTo>
                    <a:pt x="73" y="33"/>
                  </a:lnTo>
                  <a:lnTo>
                    <a:pt x="70" y="33"/>
                  </a:lnTo>
                  <a:lnTo>
                    <a:pt x="51" y="32"/>
                  </a:lnTo>
                  <a:lnTo>
                    <a:pt x="32" y="29"/>
                  </a:lnTo>
                  <a:lnTo>
                    <a:pt x="15" y="25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2" y="11"/>
                  </a:lnTo>
                  <a:lnTo>
                    <a:pt x="21" y="5"/>
                  </a:lnTo>
                  <a:lnTo>
                    <a:pt x="42" y="2"/>
                  </a:lnTo>
                  <a:lnTo>
                    <a:pt x="65" y="0"/>
                  </a:lnTo>
                  <a:lnTo>
                    <a:pt x="87" y="0"/>
                  </a:lnTo>
                  <a:lnTo>
                    <a:pt x="1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93"/>
            <p:cNvSpPr>
              <a:spLocks/>
            </p:cNvSpPr>
            <p:nvPr/>
          </p:nvSpPr>
          <p:spPr bwMode="auto">
            <a:xfrm>
              <a:off x="5103524" y="2938174"/>
              <a:ext cx="636588" cy="301625"/>
            </a:xfrm>
            <a:custGeom>
              <a:avLst/>
              <a:gdLst>
                <a:gd name="T0" fmla="*/ 267 w 401"/>
                <a:gd name="T1" fmla="*/ 2 h 190"/>
                <a:gd name="T2" fmla="*/ 259 w 401"/>
                <a:gd name="T3" fmla="*/ 16 h 190"/>
                <a:gd name="T4" fmla="*/ 248 w 401"/>
                <a:gd name="T5" fmla="*/ 33 h 190"/>
                <a:gd name="T6" fmla="*/ 273 w 401"/>
                <a:gd name="T7" fmla="*/ 29 h 190"/>
                <a:gd name="T8" fmla="*/ 289 w 401"/>
                <a:gd name="T9" fmla="*/ 29 h 190"/>
                <a:gd name="T10" fmla="*/ 288 w 401"/>
                <a:gd name="T11" fmla="*/ 55 h 190"/>
                <a:gd name="T12" fmla="*/ 285 w 401"/>
                <a:gd name="T13" fmla="*/ 66 h 190"/>
                <a:gd name="T14" fmla="*/ 291 w 401"/>
                <a:gd name="T15" fmla="*/ 74 h 190"/>
                <a:gd name="T16" fmla="*/ 315 w 401"/>
                <a:gd name="T17" fmla="*/ 73 h 190"/>
                <a:gd name="T18" fmla="*/ 329 w 401"/>
                <a:gd name="T19" fmla="*/ 74 h 190"/>
                <a:gd name="T20" fmla="*/ 328 w 401"/>
                <a:gd name="T21" fmla="*/ 84 h 190"/>
                <a:gd name="T22" fmla="*/ 317 w 401"/>
                <a:gd name="T23" fmla="*/ 100 h 190"/>
                <a:gd name="T24" fmla="*/ 340 w 401"/>
                <a:gd name="T25" fmla="*/ 104 h 190"/>
                <a:gd name="T26" fmla="*/ 373 w 401"/>
                <a:gd name="T27" fmla="*/ 103 h 190"/>
                <a:gd name="T28" fmla="*/ 373 w 401"/>
                <a:gd name="T29" fmla="*/ 109 h 190"/>
                <a:gd name="T30" fmla="*/ 335 w 401"/>
                <a:gd name="T31" fmla="*/ 139 h 190"/>
                <a:gd name="T32" fmla="*/ 347 w 401"/>
                <a:gd name="T33" fmla="*/ 142 h 190"/>
                <a:gd name="T34" fmla="*/ 399 w 401"/>
                <a:gd name="T35" fmla="*/ 142 h 190"/>
                <a:gd name="T36" fmla="*/ 401 w 401"/>
                <a:gd name="T37" fmla="*/ 146 h 190"/>
                <a:gd name="T38" fmla="*/ 365 w 401"/>
                <a:gd name="T39" fmla="*/ 168 h 190"/>
                <a:gd name="T40" fmla="*/ 297 w 401"/>
                <a:gd name="T41" fmla="*/ 188 h 190"/>
                <a:gd name="T42" fmla="*/ 293 w 401"/>
                <a:gd name="T43" fmla="*/ 187 h 190"/>
                <a:gd name="T44" fmla="*/ 296 w 401"/>
                <a:gd name="T45" fmla="*/ 183 h 190"/>
                <a:gd name="T46" fmla="*/ 358 w 401"/>
                <a:gd name="T47" fmla="*/ 162 h 190"/>
                <a:gd name="T48" fmla="*/ 377 w 401"/>
                <a:gd name="T49" fmla="*/ 144 h 190"/>
                <a:gd name="T50" fmla="*/ 329 w 401"/>
                <a:gd name="T51" fmla="*/ 153 h 190"/>
                <a:gd name="T52" fmla="*/ 307 w 401"/>
                <a:gd name="T53" fmla="*/ 155 h 190"/>
                <a:gd name="T54" fmla="*/ 307 w 401"/>
                <a:gd name="T55" fmla="*/ 150 h 190"/>
                <a:gd name="T56" fmla="*/ 350 w 401"/>
                <a:gd name="T57" fmla="*/ 122 h 190"/>
                <a:gd name="T58" fmla="*/ 341 w 401"/>
                <a:gd name="T59" fmla="*/ 111 h 190"/>
                <a:gd name="T60" fmla="*/ 307 w 401"/>
                <a:gd name="T61" fmla="*/ 111 h 190"/>
                <a:gd name="T62" fmla="*/ 308 w 401"/>
                <a:gd name="T63" fmla="*/ 102 h 190"/>
                <a:gd name="T64" fmla="*/ 318 w 401"/>
                <a:gd name="T65" fmla="*/ 85 h 190"/>
                <a:gd name="T66" fmla="*/ 310 w 401"/>
                <a:gd name="T67" fmla="*/ 81 h 190"/>
                <a:gd name="T68" fmla="*/ 279 w 401"/>
                <a:gd name="T69" fmla="*/ 75 h 190"/>
                <a:gd name="T70" fmla="*/ 281 w 401"/>
                <a:gd name="T71" fmla="*/ 52 h 190"/>
                <a:gd name="T72" fmla="*/ 284 w 401"/>
                <a:gd name="T73" fmla="*/ 36 h 190"/>
                <a:gd name="T74" fmla="*/ 256 w 401"/>
                <a:gd name="T75" fmla="*/ 40 h 190"/>
                <a:gd name="T76" fmla="*/ 241 w 401"/>
                <a:gd name="T77" fmla="*/ 36 h 190"/>
                <a:gd name="T78" fmla="*/ 253 w 401"/>
                <a:gd name="T79" fmla="*/ 11 h 190"/>
                <a:gd name="T80" fmla="*/ 223 w 401"/>
                <a:gd name="T81" fmla="*/ 26 h 190"/>
                <a:gd name="T82" fmla="*/ 186 w 401"/>
                <a:gd name="T83" fmla="*/ 30 h 190"/>
                <a:gd name="T84" fmla="*/ 184 w 401"/>
                <a:gd name="T85" fmla="*/ 26 h 190"/>
                <a:gd name="T86" fmla="*/ 180 w 401"/>
                <a:gd name="T87" fmla="*/ 16 h 190"/>
                <a:gd name="T88" fmla="*/ 136 w 401"/>
                <a:gd name="T89" fmla="*/ 40 h 190"/>
                <a:gd name="T90" fmla="*/ 121 w 401"/>
                <a:gd name="T91" fmla="*/ 20 h 190"/>
                <a:gd name="T92" fmla="*/ 78 w 401"/>
                <a:gd name="T93" fmla="*/ 8 h 190"/>
                <a:gd name="T94" fmla="*/ 5 w 401"/>
                <a:gd name="T95" fmla="*/ 30 h 190"/>
                <a:gd name="T96" fmla="*/ 0 w 401"/>
                <a:gd name="T97" fmla="*/ 27 h 190"/>
                <a:gd name="T98" fmla="*/ 3 w 401"/>
                <a:gd name="T99" fmla="*/ 23 h 190"/>
                <a:gd name="T100" fmla="*/ 85 w 401"/>
                <a:gd name="T101" fmla="*/ 0 h 190"/>
                <a:gd name="T102" fmla="*/ 127 w 401"/>
                <a:gd name="T103" fmla="*/ 15 h 190"/>
                <a:gd name="T104" fmla="*/ 167 w 401"/>
                <a:gd name="T105" fmla="*/ 16 h 190"/>
                <a:gd name="T106" fmla="*/ 200 w 401"/>
                <a:gd name="T107" fmla="*/ 0 h 190"/>
                <a:gd name="T108" fmla="*/ 202 w 401"/>
                <a:gd name="T109" fmla="*/ 5 h 190"/>
                <a:gd name="T110" fmla="*/ 208 w 401"/>
                <a:gd name="T111" fmla="*/ 23 h 190"/>
                <a:gd name="T112" fmla="*/ 249 w 401"/>
                <a:gd name="T113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1" h="190">
                  <a:moveTo>
                    <a:pt x="264" y="0"/>
                  </a:moveTo>
                  <a:lnTo>
                    <a:pt x="266" y="1"/>
                  </a:lnTo>
                  <a:lnTo>
                    <a:pt x="267" y="2"/>
                  </a:lnTo>
                  <a:lnTo>
                    <a:pt x="267" y="4"/>
                  </a:lnTo>
                  <a:lnTo>
                    <a:pt x="263" y="11"/>
                  </a:lnTo>
                  <a:lnTo>
                    <a:pt x="259" y="16"/>
                  </a:lnTo>
                  <a:lnTo>
                    <a:pt x="255" y="22"/>
                  </a:lnTo>
                  <a:lnTo>
                    <a:pt x="251" y="27"/>
                  </a:lnTo>
                  <a:lnTo>
                    <a:pt x="248" y="33"/>
                  </a:lnTo>
                  <a:lnTo>
                    <a:pt x="256" y="33"/>
                  </a:lnTo>
                  <a:lnTo>
                    <a:pt x="266" y="30"/>
                  </a:lnTo>
                  <a:lnTo>
                    <a:pt x="273" y="29"/>
                  </a:lnTo>
                  <a:lnTo>
                    <a:pt x="279" y="29"/>
                  </a:lnTo>
                  <a:lnTo>
                    <a:pt x="286" y="29"/>
                  </a:lnTo>
                  <a:lnTo>
                    <a:pt x="289" y="29"/>
                  </a:lnTo>
                  <a:lnTo>
                    <a:pt x="291" y="30"/>
                  </a:lnTo>
                  <a:lnTo>
                    <a:pt x="291" y="42"/>
                  </a:lnTo>
                  <a:lnTo>
                    <a:pt x="288" y="55"/>
                  </a:lnTo>
                  <a:lnTo>
                    <a:pt x="286" y="59"/>
                  </a:lnTo>
                  <a:lnTo>
                    <a:pt x="285" y="63"/>
                  </a:lnTo>
                  <a:lnTo>
                    <a:pt x="285" y="66"/>
                  </a:lnTo>
                  <a:lnTo>
                    <a:pt x="285" y="70"/>
                  </a:lnTo>
                  <a:lnTo>
                    <a:pt x="286" y="71"/>
                  </a:lnTo>
                  <a:lnTo>
                    <a:pt x="291" y="74"/>
                  </a:lnTo>
                  <a:lnTo>
                    <a:pt x="299" y="74"/>
                  </a:lnTo>
                  <a:lnTo>
                    <a:pt x="308" y="73"/>
                  </a:lnTo>
                  <a:lnTo>
                    <a:pt x="315" y="73"/>
                  </a:lnTo>
                  <a:lnTo>
                    <a:pt x="322" y="73"/>
                  </a:lnTo>
                  <a:lnTo>
                    <a:pt x="326" y="73"/>
                  </a:lnTo>
                  <a:lnTo>
                    <a:pt x="329" y="74"/>
                  </a:lnTo>
                  <a:lnTo>
                    <a:pt x="329" y="75"/>
                  </a:lnTo>
                  <a:lnTo>
                    <a:pt x="329" y="77"/>
                  </a:lnTo>
                  <a:lnTo>
                    <a:pt x="328" y="84"/>
                  </a:lnTo>
                  <a:lnTo>
                    <a:pt x="324" y="89"/>
                  </a:lnTo>
                  <a:lnTo>
                    <a:pt x="321" y="95"/>
                  </a:lnTo>
                  <a:lnTo>
                    <a:pt x="317" y="100"/>
                  </a:lnTo>
                  <a:lnTo>
                    <a:pt x="314" y="107"/>
                  </a:lnTo>
                  <a:lnTo>
                    <a:pt x="326" y="107"/>
                  </a:lnTo>
                  <a:lnTo>
                    <a:pt x="340" y="104"/>
                  </a:lnTo>
                  <a:lnTo>
                    <a:pt x="355" y="102"/>
                  </a:lnTo>
                  <a:lnTo>
                    <a:pt x="372" y="103"/>
                  </a:lnTo>
                  <a:lnTo>
                    <a:pt x="373" y="103"/>
                  </a:lnTo>
                  <a:lnTo>
                    <a:pt x="375" y="104"/>
                  </a:lnTo>
                  <a:lnTo>
                    <a:pt x="375" y="107"/>
                  </a:lnTo>
                  <a:lnTo>
                    <a:pt x="373" y="109"/>
                  </a:lnTo>
                  <a:lnTo>
                    <a:pt x="364" y="120"/>
                  </a:lnTo>
                  <a:lnTo>
                    <a:pt x="350" y="131"/>
                  </a:lnTo>
                  <a:lnTo>
                    <a:pt x="335" y="139"/>
                  </a:lnTo>
                  <a:lnTo>
                    <a:pt x="325" y="146"/>
                  </a:lnTo>
                  <a:lnTo>
                    <a:pt x="328" y="146"/>
                  </a:lnTo>
                  <a:lnTo>
                    <a:pt x="347" y="142"/>
                  </a:lnTo>
                  <a:lnTo>
                    <a:pt x="366" y="137"/>
                  </a:lnTo>
                  <a:lnTo>
                    <a:pt x="384" y="137"/>
                  </a:lnTo>
                  <a:lnTo>
                    <a:pt x="399" y="142"/>
                  </a:lnTo>
                  <a:lnTo>
                    <a:pt x="401" y="142"/>
                  </a:lnTo>
                  <a:lnTo>
                    <a:pt x="401" y="143"/>
                  </a:lnTo>
                  <a:lnTo>
                    <a:pt x="401" y="146"/>
                  </a:lnTo>
                  <a:lnTo>
                    <a:pt x="401" y="147"/>
                  </a:lnTo>
                  <a:lnTo>
                    <a:pt x="384" y="158"/>
                  </a:lnTo>
                  <a:lnTo>
                    <a:pt x="365" y="168"/>
                  </a:lnTo>
                  <a:lnTo>
                    <a:pt x="344" y="175"/>
                  </a:lnTo>
                  <a:lnTo>
                    <a:pt x="322" y="182"/>
                  </a:lnTo>
                  <a:lnTo>
                    <a:pt x="297" y="188"/>
                  </a:lnTo>
                  <a:lnTo>
                    <a:pt x="296" y="190"/>
                  </a:lnTo>
                  <a:lnTo>
                    <a:pt x="295" y="188"/>
                  </a:lnTo>
                  <a:lnTo>
                    <a:pt x="293" y="187"/>
                  </a:lnTo>
                  <a:lnTo>
                    <a:pt x="293" y="184"/>
                  </a:lnTo>
                  <a:lnTo>
                    <a:pt x="293" y="183"/>
                  </a:lnTo>
                  <a:lnTo>
                    <a:pt x="296" y="183"/>
                  </a:lnTo>
                  <a:lnTo>
                    <a:pt x="321" y="175"/>
                  </a:lnTo>
                  <a:lnTo>
                    <a:pt x="340" y="169"/>
                  </a:lnTo>
                  <a:lnTo>
                    <a:pt x="358" y="162"/>
                  </a:lnTo>
                  <a:lnTo>
                    <a:pt x="376" y="155"/>
                  </a:lnTo>
                  <a:lnTo>
                    <a:pt x="391" y="146"/>
                  </a:lnTo>
                  <a:lnTo>
                    <a:pt x="377" y="144"/>
                  </a:lnTo>
                  <a:lnTo>
                    <a:pt x="362" y="146"/>
                  </a:lnTo>
                  <a:lnTo>
                    <a:pt x="346" y="148"/>
                  </a:lnTo>
                  <a:lnTo>
                    <a:pt x="329" y="153"/>
                  </a:lnTo>
                  <a:lnTo>
                    <a:pt x="319" y="154"/>
                  </a:lnTo>
                  <a:lnTo>
                    <a:pt x="310" y="157"/>
                  </a:lnTo>
                  <a:lnTo>
                    <a:pt x="307" y="155"/>
                  </a:lnTo>
                  <a:lnTo>
                    <a:pt x="306" y="154"/>
                  </a:lnTo>
                  <a:lnTo>
                    <a:pt x="306" y="153"/>
                  </a:lnTo>
                  <a:lnTo>
                    <a:pt x="307" y="150"/>
                  </a:lnTo>
                  <a:lnTo>
                    <a:pt x="318" y="142"/>
                  </a:lnTo>
                  <a:lnTo>
                    <a:pt x="332" y="133"/>
                  </a:lnTo>
                  <a:lnTo>
                    <a:pt x="350" y="122"/>
                  </a:lnTo>
                  <a:lnTo>
                    <a:pt x="364" y="109"/>
                  </a:lnTo>
                  <a:lnTo>
                    <a:pt x="353" y="110"/>
                  </a:lnTo>
                  <a:lnTo>
                    <a:pt x="341" y="111"/>
                  </a:lnTo>
                  <a:lnTo>
                    <a:pt x="325" y="114"/>
                  </a:lnTo>
                  <a:lnTo>
                    <a:pt x="308" y="113"/>
                  </a:lnTo>
                  <a:lnTo>
                    <a:pt x="307" y="111"/>
                  </a:lnTo>
                  <a:lnTo>
                    <a:pt x="306" y="110"/>
                  </a:lnTo>
                  <a:lnTo>
                    <a:pt x="306" y="109"/>
                  </a:lnTo>
                  <a:lnTo>
                    <a:pt x="308" y="102"/>
                  </a:lnTo>
                  <a:lnTo>
                    <a:pt x="311" y="96"/>
                  </a:lnTo>
                  <a:lnTo>
                    <a:pt x="314" y="91"/>
                  </a:lnTo>
                  <a:lnTo>
                    <a:pt x="318" y="85"/>
                  </a:lnTo>
                  <a:lnTo>
                    <a:pt x="321" y="80"/>
                  </a:lnTo>
                  <a:lnTo>
                    <a:pt x="315" y="80"/>
                  </a:lnTo>
                  <a:lnTo>
                    <a:pt x="310" y="81"/>
                  </a:lnTo>
                  <a:lnTo>
                    <a:pt x="297" y="81"/>
                  </a:lnTo>
                  <a:lnTo>
                    <a:pt x="288" y="81"/>
                  </a:lnTo>
                  <a:lnTo>
                    <a:pt x="279" y="75"/>
                  </a:lnTo>
                  <a:lnTo>
                    <a:pt x="277" y="69"/>
                  </a:lnTo>
                  <a:lnTo>
                    <a:pt x="278" y="60"/>
                  </a:lnTo>
                  <a:lnTo>
                    <a:pt x="281" y="52"/>
                  </a:lnTo>
                  <a:lnTo>
                    <a:pt x="282" y="47"/>
                  </a:lnTo>
                  <a:lnTo>
                    <a:pt x="284" y="41"/>
                  </a:lnTo>
                  <a:lnTo>
                    <a:pt x="284" y="36"/>
                  </a:lnTo>
                  <a:lnTo>
                    <a:pt x="275" y="36"/>
                  </a:lnTo>
                  <a:lnTo>
                    <a:pt x="267" y="37"/>
                  </a:lnTo>
                  <a:lnTo>
                    <a:pt x="256" y="40"/>
                  </a:lnTo>
                  <a:lnTo>
                    <a:pt x="244" y="40"/>
                  </a:lnTo>
                  <a:lnTo>
                    <a:pt x="241" y="38"/>
                  </a:lnTo>
                  <a:lnTo>
                    <a:pt x="241" y="36"/>
                  </a:lnTo>
                  <a:lnTo>
                    <a:pt x="245" y="23"/>
                  </a:lnTo>
                  <a:lnTo>
                    <a:pt x="252" y="12"/>
                  </a:lnTo>
                  <a:lnTo>
                    <a:pt x="253" y="11"/>
                  </a:lnTo>
                  <a:lnTo>
                    <a:pt x="248" y="13"/>
                  </a:lnTo>
                  <a:lnTo>
                    <a:pt x="241" y="16"/>
                  </a:lnTo>
                  <a:lnTo>
                    <a:pt x="223" y="26"/>
                  </a:lnTo>
                  <a:lnTo>
                    <a:pt x="205" y="31"/>
                  </a:lnTo>
                  <a:lnTo>
                    <a:pt x="187" y="31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7"/>
                  </a:lnTo>
                  <a:lnTo>
                    <a:pt x="184" y="26"/>
                  </a:lnTo>
                  <a:lnTo>
                    <a:pt x="191" y="12"/>
                  </a:lnTo>
                  <a:lnTo>
                    <a:pt x="191" y="11"/>
                  </a:lnTo>
                  <a:lnTo>
                    <a:pt x="180" y="16"/>
                  </a:lnTo>
                  <a:lnTo>
                    <a:pt x="171" y="23"/>
                  </a:lnTo>
                  <a:lnTo>
                    <a:pt x="154" y="33"/>
                  </a:lnTo>
                  <a:lnTo>
                    <a:pt x="136" y="40"/>
                  </a:lnTo>
                  <a:lnTo>
                    <a:pt x="135" y="38"/>
                  </a:lnTo>
                  <a:lnTo>
                    <a:pt x="132" y="37"/>
                  </a:lnTo>
                  <a:lnTo>
                    <a:pt x="121" y="20"/>
                  </a:lnTo>
                  <a:lnTo>
                    <a:pt x="109" y="11"/>
                  </a:lnTo>
                  <a:lnTo>
                    <a:pt x="95" y="7"/>
                  </a:lnTo>
                  <a:lnTo>
                    <a:pt x="78" y="8"/>
                  </a:lnTo>
                  <a:lnTo>
                    <a:pt x="62" y="12"/>
                  </a:lnTo>
                  <a:lnTo>
                    <a:pt x="43" y="19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3" y="23"/>
                  </a:lnTo>
                  <a:lnTo>
                    <a:pt x="40" y="12"/>
                  </a:lnTo>
                  <a:lnTo>
                    <a:pt x="69" y="2"/>
                  </a:lnTo>
                  <a:lnTo>
                    <a:pt x="85" y="0"/>
                  </a:lnTo>
                  <a:lnTo>
                    <a:pt x="100" y="0"/>
                  </a:lnTo>
                  <a:lnTo>
                    <a:pt x="114" y="5"/>
                  </a:lnTo>
                  <a:lnTo>
                    <a:pt x="127" y="15"/>
                  </a:lnTo>
                  <a:lnTo>
                    <a:pt x="138" y="31"/>
                  </a:lnTo>
                  <a:lnTo>
                    <a:pt x="153" y="24"/>
                  </a:lnTo>
                  <a:lnTo>
                    <a:pt x="167" y="16"/>
                  </a:lnTo>
                  <a:lnTo>
                    <a:pt x="180" y="8"/>
                  </a:lnTo>
                  <a:lnTo>
                    <a:pt x="197" y="0"/>
                  </a:lnTo>
                  <a:lnTo>
                    <a:pt x="200" y="0"/>
                  </a:lnTo>
                  <a:lnTo>
                    <a:pt x="201" y="1"/>
                  </a:lnTo>
                  <a:lnTo>
                    <a:pt x="202" y="2"/>
                  </a:lnTo>
                  <a:lnTo>
                    <a:pt x="202" y="5"/>
                  </a:lnTo>
                  <a:lnTo>
                    <a:pt x="198" y="15"/>
                  </a:lnTo>
                  <a:lnTo>
                    <a:pt x="194" y="24"/>
                  </a:lnTo>
                  <a:lnTo>
                    <a:pt x="208" y="23"/>
                  </a:lnTo>
                  <a:lnTo>
                    <a:pt x="222" y="18"/>
                  </a:lnTo>
                  <a:lnTo>
                    <a:pt x="237" y="11"/>
                  </a:lnTo>
                  <a:lnTo>
                    <a:pt x="249" y="4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94"/>
            <p:cNvSpPr>
              <a:spLocks/>
            </p:cNvSpPr>
            <p:nvPr/>
          </p:nvSpPr>
          <p:spPr bwMode="auto">
            <a:xfrm>
              <a:off x="5427374" y="3296949"/>
              <a:ext cx="111125" cy="106363"/>
            </a:xfrm>
            <a:custGeom>
              <a:avLst/>
              <a:gdLst>
                <a:gd name="T0" fmla="*/ 33 w 70"/>
                <a:gd name="T1" fmla="*/ 0 h 67"/>
                <a:gd name="T2" fmla="*/ 36 w 70"/>
                <a:gd name="T3" fmla="*/ 0 h 67"/>
                <a:gd name="T4" fmla="*/ 37 w 70"/>
                <a:gd name="T5" fmla="*/ 1 h 67"/>
                <a:gd name="T6" fmla="*/ 37 w 70"/>
                <a:gd name="T7" fmla="*/ 4 h 67"/>
                <a:gd name="T8" fmla="*/ 36 w 70"/>
                <a:gd name="T9" fmla="*/ 5 h 67"/>
                <a:gd name="T10" fmla="*/ 34 w 70"/>
                <a:gd name="T11" fmla="*/ 6 h 67"/>
                <a:gd name="T12" fmla="*/ 33 w 70"/>
                <a:gd name="T13" fmla="*/ 6 h 67"/>
                <a:gd name="T14" fmla="*/ 30 w 70"/>
                <a:gd name="T15" fmla="*/ 6 h 67"/>
                <a:gd name="T16" fmla="*/ 26 w 70"/>
                <a:gd name="T17" fmla="*/ 8 h 67"/>
                <a:gd name="T18" fmla="*/ 22 w 70"/>
                <a:gd name="T19" fmla="*/ 9 h 67"/>
                <a:gd name="T20" fmla="*/ 18 w 70"/>
                <a:gd name="T21" fmla="*/ 12 h 67"/>
                <a:gd name="T22" fmla="*/ 13 w 70"/>
                <a:gd name="T23" fmla="*/ 16 h 67"/>
                <a:gd name="T24" fmla="*/ 11 w 70"/>
                <a:gd name="T25" fmla="*/ 19 h 67"/>
                <a:gd name="T26" fmla="*/ 9 w 70"/>
                <a:gd name="T27" fmla="*/ 22 h 67"/>
                <a:gd name="T28" fmla="*/ 8 w 70"/>
                <a:gd name="T29" fmla="*/ 26 h 67"/>
                <a:gd name="T30" fmla="*/ 8 w 70"/>
                <a:gd name="T31" fmla="*/ 29 h 67"/>
                <a:gd name="T32" fmla="*/ 13 w 70"/>
                <a:gd name="T33" fmla="*/ 33 h 67"/>
                <a:gd name="T34" fmla="*/ 23 w 70"/>
                <a:gd name="T35" fmla="*/ 35 h 67"/>
                <a:gd name="T36" fmla="*/ 34 w 70"/>
                <a:gd name="T37" fmla="*/ 35 h 67"/>
                <a:gd name="T38" fmla="*/ 47 w 70"/>
                <a:gd name="T39" fmla="*/ 35 h 67"/>
                <a:gd name="T40" fmla="*/ 59 w 70"/>
                <a:gd name="T41" fmla="*/ 38 h 67"/>
                <a:gd name="T42" fmla="*/ 67 w 70"/>
                <a:gd name="T43" fmla="*/ 45 h 67"/>
                <a:gd name="T44" fmla="*/ 69 w 70"/>
                <a:gd name="T45" fmla="*/ 48 h 67"/>
                <a:gd name="T46" fmla="*/ 70 w 70"/>
                <a:gd name="T47" fmla="*/ 53 h 67"/>
                <a:gd name="T48" fmla="*/ 70 w 70"/>
                <a:gd name="T49" fmla="*/ 59 h 67"/>
                <a:gd name="T50" fmla="*/ 69 w 70"/>
                <a:gd name="T51" fmla="*/ 64 h 67"/>
                <a:gd name="T52" fmla="*/ 67 w 70"/>
                <a:gd name="T53" fmla="*/ 67 h 67"/>
                <a:gd name="T54" fmla="*/ 64 w 70"/>
                <a:gd name="T55" fmla="*/ 67 h 67"/>
                <a:gd name="T56" fmla="*/ 64 w 70"/>
                <a:gd name="T57" fmla="*/ 67 h 67"/>
                <a:gd name="T58" fmla="*/ 62 w 70"/>
                <a:gd name="T59" fmla="*/ 67 h 67"/>
                <a:gd name="T60" fmla="*/ 62 w 70"/>
                <a:gd name="T61" fmla="*/ 64 h 67"/>
                <a:gd name="T62" fmla="*/ 62 w 70"/>
                <a:gd name="T63" fmla="*/ 63 h 67"/>
                <a:gd name="T64" fmla="*/ 63 w 70"/>
                <a:gd name="T65" fmla="*/ 57 h 67"/>
                <a:gd name="T66" fmla="*/ 63 w 70"/>
                <a:gd name="T67" fmla="*/ 52 h 67"/>
                <a:gd name="T68" fmla="*/ 60 w 70"/>
                <a:gd name="T69" fmla="*/ 49 h 67"/>
                <a:gd name="T70" fmla="*/ 55 w 70"/>
                <a:gd name="T71" fmla="*/ 45 h 67"/>
                <a:gd name="T72" fmla="*/ 45 w 70"/>
                <a:gd name="T73" fmla="*/ 42 h 67"/>
                <a:gd name="T74" fmla="*/ 33 w 70"/>
                <a:gd name="T75" fmla="*/ 42 h 67"/>
                <a:gd name="T76" fmla="*/ 23 w 70"/>
                <a:gd name="T77" fmla="*/ 42 h 67"/>
                <a:gd name="T78" fmla="*/ 13 w 70"/>
                <a:gd name="T79" fmla="*/ 41 h 67"/>
                <a:gd name="T80" fmla="*/ 7 w 70"/>
                <a:gd name="T81" fmla="*/ 38 h 67"/>
                <a:gd name="T82" fmla="*/ 1 w 70"/>
                <a:gd name="T83" fmla="*/ 31 h 67"/>
                <a:gd name="T84" fmla="*/ 0 w 70"/>
                <a:gd name="T85" fmla="*/ 29 h 67"/>
                <a:gd name="T86" fmla="*/ 0 w 70"/>
                <a:gd name="T87" fmla="*/ 23 h 67"/>
                <a:gd name="T88" fmla="*/ 2 w 70"/>
                <a:gd name="T89" fmla="*/ 19 h 67"/>
                <a:gd name="T90" fmla="*/ 5 w 70"/>
                <a:gd name="T91" fmla="*/ 15 h 67"/>
                <a:gd name="T92" fmla="*/ 13 w 70"/>
                <a:gd name="T93" fmla="*/ 6 h 67"/>
                <a:gd name="T94" fmla="*/ 23 w 70"/>
                <a:gd name="T95" fmla="*/ 1 h 67"/>
                <a:gd name="T96" fmla="*/ 33 w 70"/>
                <a:gd name="T9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" h="67">
                  <a:moveTo>
                    <a:pt x="33" y="0"/>
                  </a:moveTo>
                  <a:lnTo>
                    <a:pt x="36" y="0"/>
                  </a:lnTo>
                  <a:lnTo>
                    <a:pt x="37" y="1"/>
                  </a:lnTo>
                  <a:lnTo>
                    <a:pt x="37" y="4"/>
                  </a:lnTo>
                  <a:lnTo>
                    <a:pt x="36" y="5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30" y="6"/>
                  </a:lnTo>
                  <a:lnTo>
                    <a:pt x="26" y="8"/>
                  </a:lnTo>
                  <a:lnTo>
                    <a:pt x="22" y="9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11" y="19"/>
                  </a:lnTo>
                  <a:lnTo>
                    <a:pt x="9" y="22"/>
                  </a:lnTo>
                  <a:lnTo>
                    <a:pt x="8" y="26"/>
                  </a:lnTo>
                  <a:lnTo>
                    <a:pt x="8" y="29"/>
                  </a:lnTo>
                  <a:lnTo>
                    <a:pt x="13" y="33"/>
                  </a:lnTo>
                  <a:lnTo>
                    <a:pt x="23" y="35"/>
                  </a:lnTo>
                  <a:lnTo>
                    <a:pt x="34" y="35"/>
                  </a:lnTo>
                  <a:lnTo>
                    <a:pt x="47" y="35"/>
                  </a:lnTo>
                  <a:lnTo>
                    <a:pt x="59" y="38"/>
                  </a:lnTo>
                  <a:lnTo>
                    <a:pt x="67" y="45"/>
                  </a:lnTo>
                  <a:lnTo>
                    <a:pt x="69" y="48"/>
                  </a:lnTo>
                  <a:lnTo>
                    <a:pt x="70" y="53"/>
                  </a:lnTo>
                  <a:lnTo>
                    <a:pt x="70" y="59"/>
                  </a:lnTo>
                  <a:lnTo>
                    <a:pt x="69" y="64"/>
                  </a:lnTo>
                  <a:lnTo>
                    <a:pt x="67" y="67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62" y="67"/>
                  </a:lnTo>
                  <a:lnTo>
                    <a:pt x="62" y="64"/>
                  </a:lnTo>
                  <a:lnTo>
                    <a:pt x="62" y="63"/>
                  </a:lnTo>
                  <a:lnTo>
                    <a:pt x="63" y="57"/>
                  </a:lnTo>
                  <a:lnTo>
                    <a:pt x="63" y="52"/>
                  </a:lnTo>
                  <a:lnTo>
                    <a:pt x="60" y="49"/>
                  </a:lnTo>
                  <a:lnTo>
                    <a:pt x="55" y="45"/>
                  </a:lnTo>
                  <a:lnTo>
                    <a:pt x="45" y="42"/>
                  </a:lnTo>
                  <a:lnTo>
                    <a:pt x="33" y="42"/>
                  </a:lnTo>
                  <a:lnTo>
                    <a:pt x="23" y="42"/>
                  </a:lnTo>
                  <a:lnTo>
                    <a:pt x="13" y="41"/>
                  </a:lnTo>
                  <a:lnTo>
                    <a:pt x="7" y="38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2" y="19"/>
                  </a:lnTo>
                  <a:lnTo>
                    <a:pt x="5" y="15"/>
                  </a:lnTo>
                  <a:lnTo>
                    <a:pt x="13" y="6"/>
                  </a:lnTo>
                  <a:lnTo>
                    <a:pt x="23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1264779" y="4609263"/>
            <a:ext cx="2687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altLang="zh-CN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Analización </a:t>
            </a:r>
            <a:endParaRPr lang="zh-CN" altLang="en-US" sz="2800" b="1" dirty="0">
              <a:solidFill>
                <a:schemeClr val="tx2">
                  <a:lumMod val="60000"/>
                  <a:lumOff val="4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8500578" y="4608715"/>
            <a:ext cx="2614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altLang="zh-CN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Analogía </a:t>
            </a:r>
            <a:endParaRPr lang="zh-CN" altLang="en-US" sz="2800" b="1" dirty="0">
              <a:solidFill>
                <a:schemeClr val="tx2">
                  <a:lumMod val="60000"/>
                  <a:lumOff val="4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919090" y="4608715"/>
            <a:ext cx="2614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altLang="zh-CN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Inducción </a:t>
            </a:r>
            <a:endParaRPr lang="zh-CN" altLang="en-US" sz="2800" b="1" dirty="0">
              <a:solidFill>
                <a:schemeClr val="tx2">
                  <a:lumMod val="60000"/>
                  <a:lumOff val="4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181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73932" y="198981"/>
            <a:ext cx="29160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altLang="zh-CN" sz="4000" dirty="0" smtClean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Motivación</a:t>
            </a:r>
            <a:endParaRPr lang="zh-CN" altLang="en-US" sz="40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08" name="组合 1907"/>
          <p:cNvGrpSpPr/>
          <p:nvPr/>
        </p:nvGrpSpPr>
        <p:grpSpPr>
          <a:xfrm>
            <a:off x="796395" y="2492675"/>
            <a:ext cx="5359858" cy="3086088"/>
            <a:chOff x="3341399" y="2938174"/>
            <a:chExt cx="2398713" cy="1381126"/>
          </a:xfrm>
          <a:solidFill>
            <a:schemeClr val="accent1"/>
          </a:solidFill>
        </p:grpSpPr>
        <p:sp>
          <p:nvSpPr>
            <p:cNvPr id="1894" name="Freeform 281"/>
            <p:cNvSpPr>
              <a:spLocks/>
            </p:cNvSpPr>
            <p:nvPr/>
          </p:nvSpPr>
          <p:spPr bwMode="auto">
            <a:xfrm>
              <a:off x="5073362" y="3423949"/>
              <a:ext cx="185738" cy="182563"/>
            </a:xfrm>
            <a:custGeom>
              <a:avLst/>
              <a:gdLst>
                <a:gd name="T0" fmla="*/ 30 w 117"/>
                <a:gd name="T1" fmla="*/ 0 h 115"/>
                <a:gd name="T2" fmla="*/ 31 w 117"/>
                <a:gd name="T3" fmla="*/ 0 h 115"/>
                <a:gd name="T4" fmla="*/ 33 w 117"/>
                <a:gd name="T5" fmla="*/ 1 h 115"/>
                <a:gd name="T6" fmla="*/ 34 w 117"/>
                <a:gd name="T7" fmla="*/ 2 h 115"/>
                <a:gd name="T8" fmla="*/ 34 w 117"/>
                <a:gd name="T9" fmla="*/ 5 h 115"/>
                <a:gd name="T10" fmla="*/ 31 w 117"/>
                <a:gd name="T11" fmla="*/ 11 h 115"/>
                <a:gd name="T12" fmla="*/ 28 w 117"/>
                <a:gd name="T13" fmla="*/ 17 h 115"/>
                <a:gd name="T14" fmla="*/ 26 w 117"/>
                <a:gd name="T15" fmla="*/ 24 h 115"/>
                <a:gd name="T16" fmla="*/ 19 w 117"/>
                <a:gd name="T17" fmla="*/ 37 h 115"/>
                <a:gd name="T18" fmla="*/ 13 w 117"/>
                <a:gd name="T19" fmla="*/ 49 h 115"/>
                <a:gd name="T20" fmla="*/ 9 w 117"/>
                <a:gd name="T21" fmla="*/ 61 h 115"/>
                <a:gd name="T22" fmla="*/ 6 w 117"/>
                <a:gd name="T23" fmla="*/ 74 h 115"/>
                <a:gd name="T24" fmla="*/ 6 w 117"/>
                <a:gd name="T25" fmla="*/ 85 h 115"/>
                <a:gd name="T26" fmla="*/ 11 w 117"/>
                <a:gd name="T27" fmla="*/ 93 h 115"/>
                <a:gd name="T28" fmla="*/ 20 w 117"/>
                <a:gd name="T29" fmla="*/ 99 h 115"/>
                <a:gd name="T30" fmla="*/ 30 w 117"/>
                <a:gd name="T31" fmla="*/ 99 h 115"/>
                <a:gd name="T32" fmla="*/ 41 w 117"/>
                <a:gd name="T33" fmla="*/ 97 h 115"/>
                <a:gd name="T34" fmla="*/ 52 w 117"/>
                <a:gd name="T35" fmla="*/ 93 h 115"/>
                <a:gd name="T36" fmla="*/ 63 w 117"/>
                <a:gd name="T37" fmla="*/ 89 h 115"/>
                <a:gd name="T38" fmla="*/ 75 w 117"/>
                <a:gd name="T39" fmla="*/ 86 h 115"/>
                <a:gd name="T40" fmla="*/ 86 w 117"/>
                <a:gd name="T41" fmla="*/ 85 h 115"/>
                <a:gd name="T42" fmla="*/ 97 w 117"/>
                <a:gd name="T43" fmla="*/ 88 h 115"/>
                <a:gd name="T44" fmla="*/ 107 w 117"/>
                <a:gd name="T45" fmla="*/ 96 h 115"/>
                <a:gd name="T46" fmla="*/ 117 w 117"/>
                <a:gd name="T47" fmla="*/ 110 h 115"/>
                <a:gd name="T48" fmla="*/ 117 w 117"/>
                <a:gd name="T49" fmla="*/ 112 h 115"/>
                <a:gd name="T50" fmla="*/ 115 w 117"/>
                <a:gd name="T51" fmla="*/ 114 h 115"/>
                <a:gd name="T52" fmla="*/ 115 w 117"/>
                <a:gd name="T53" fmla="*/ 114 h 115"/>
                <a:gd name="T54" fmla="*/ 113 w 117"/>
                <a:gd name="T55" fmla="*/ 115 h 115"/>
                <a:gd name="T56" fmla="*/ 111 w 117"/>
                <a:gd name="T57" fmla="*/ 114 h 115"/>
                <a:gd name="T58" fmla="*/ 110 w 117"/>
                <a:gd name="T59" fmla="*/ 112 h 115"/>
                <a:gd name="T60" fmla="*/ 101 w 117"/>
                <a:gd name="T61" fmla="*/ 100 h 115"/>
                <a:gd name="T62" fmla="*/ 90 w 117"/>
                <a:gd name="T63" fmla="*/ 93 h 115"/>
                <a:gd name="T64" fmla="*/ 79 w 117"/>
                <a:gd name="T65" fmla="*/ 92 h 115"/>
                <a:gd name="T66" fmla="*/ 68 w 117"/>
                <a:gd name="T67" fmla="*/ 95 h 115"/>
                <a:gd name="T68" fmla="*/ 55 w 117"/>
                <a:gd name="T69" fmla="*/ 99 h 115"/>
                <a:gd name="T70" fmla="*/ 42 w 117"/>
                <a:gd name="T71" fmla="*/ 104 h 115"/>
                <a:gd name="T72" fmla="*/ 28 w 117"/>
                <a:gd name="T73" fmla="*/ 107 h 115"/>
                <a:gd name="T74" fmla="*/ 17 w 117"/>
                <a:gd name="T75" fmla="*/ 106 h 115"/>
                <a:gd name="T76" fmla="*/ 5 w 117"/>
                <a:gd name="T77" fmla="*/ 97 h 115"/>
                <a:gd name="T78" fmla="*/ 0 w 117"/>
                <a:gd name="T79" fmla="*/ 88 h 115"/>
                <a:gd name="T80" fmla="*/ 0 w 117"/>
                <a:gd name="T81" fmla="*/ 77 h 115"/>
                <a:gd name="T82" fmla="*/ 1 w 117"/>
                <a:gd name="T83" fmla="*/ 63 h 115"/>
                <a:gd name="T84" fmla="*/ 6 w 117"/>
                <a:gd name="T85" fmla="*/ 49 h 115"/>
                <a:gd name="T86" fmla="*/ 12 w 117"/>
                <a:gd name="T87" fmla="*/ 35 h 115"/>
                <a:gd name="T88" fmla="*/ 19 w 117"/>
                <a:gd name="T89" fmla="*/ 22 h 115"/>
                <a:gd name="T90" fmla="*/ 22 w 117"/>
                <a:gd name="T91" fmla="*/ 15 h 115"/>
                <a:gd name="T92" fmla="*/ 24 w 117"/>
                <a:gd name="T93" fmla="*/ 8 h 115"/>
                <a:gd name="T94" fmla="*/ 27 w 117"/>
                <a:gd name="T95" fmla="*/ 2 h 115"/>
                <a:gd name="T96" fmla="*/ 28 w 117"/>
                <a:gd name="T97" fmla="*/ 1 h 115"/>
                <a:gd name="T98" fmla="*/ 30 w 117"/>
                <a:gd name="T9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115">
                  <a:moveTo>
                    <a:pt x="30" y="0"/>
                  </a:moveTo>
                  <a:lnTo>
                    <a:pt x="31" y="0"/>
                  </a:lnTo>
                  <a:lnTo>
                    <a:pt x="33" y="1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1" y="11"/>
                  </a:lnTo>
                  <a:lnTo>
                    <a:pt x="28" y="17"/>
                  </a:lnTo>
                  <a:lnTo>
                    <a:pt x="26" y="24"/>
                  </a:lnTo>
                  <a:lnTo>
                    <a:pt x="19" y="37"/>
                  </a:lnTo>
                  <a:lnTo>
                    <a:pt x="13" y="49"/>
                  </a:lnTo>
                  <a:lnTo>
                    <a:pt x="9" y="61"/>
                  </a:lnTo>
                  <a:lnTo>
                    <a:pt x="6" y="74"/>
                  </a:lnTo>
                  <a:lnTo>
                    <a:pt x="6" y="85"/>
                  </a:lnTo>
                  <a:lnTo>
                    <a:pt x="11" y="93"/>
                  </a:lnTo>
                  <a:lnTo>
                    <a:pt x="20" y="99"/>
                  </a:lnTo>
                  <a:lnTo>
                    <a:pt x="30" y="99"/>
                  </a:lnTo>
                  <a:lnTo>
                    <a:pt x="41" y="97"/>
                  </a:lnTo>
                  <a:lnTo>
                    <a:pt x="52" y="93"/>
                  </a:lnTo>
                  <a:lnTo>
                    <a:pt x="63" y="89"/>
                  </a:lnTo>
                  <a:lnTo>
                    <a:pt x="75" y="86"/>
                  </a:lnTo>
                  <a:lnTo>
                    <a:pt x="86" y="85"/>
                  </a:lnTo>
                  <a:lnTo>
                    <a:pt x="97" y="88"/>
                  </a:lnTo>
                  <a:lnTo>
                    <a:pt x="107" y="96"/>
                  </a:lnTo>
                  <a:lnTo>
                    <a:pt x="117" y="110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5" y="114"/>
                  </a:lnTo>
                  <a:lnTo>
                    <a:pt x="113" y="115"/>
                  </a:lnTo>
                  <a:lnTo>
                    <a:pt x="111" y="114"/>
                  </a:lnTo>
                  <a:lnTo>
                    <a:pt x="110" y="112"/>
                  </a:lnTo>
                  <a:lnTo>
                    <a:pt x="101" y="100"/>
                  </a:lnTo>
                  <a:lnTo>
                    <a:pt x="90" y="93"/>
                  </a:lnTo>
                  <a:lnTo>
                    <a:pt x="79" y="92"/>
                  </a:lnTo>
                  <a:lnTo>
                    <a:pt x="68" y="95"/>
                  </a:lnTo>
                  <a:lnTo>
                    <a:pt x="55" y="99"/>
                  </a:lnTo>
                  <a:lnTo>
                    <a:pt x="42" y="104"/>
                  </a:lnTo>
                  <a:lnTo>
                    <a:pt x="28" y="107"/>
                  </a:lnTo>
                  <a:lnTo>
                    <a:pt x="17" y="106"/>
                  </a:lnTo>
                  <a:lnTo>
                    <a:pt x="5" y="97"/>
                  </a:lnTo>
                  <a:lnTo>
                    <a:pt x="0" y="88"/>
                  </a:lnTo>
                  <a:lnTo>
                    <a:pt x="0" y="77"/>
                  </a:lnTo>
                  <a:lnTo>
                    <a:pt x="1" y="63"/>
                  </a:lnTo>
                  <a:lnTo>
                    <a:pt x="6" y="49"/>
                  </a:lnTo>
                  <a:lnTo>
                    <a:pt x="12" y="35"/>
                  </a:lnTo>
                  <a:lnTo>
                    <a:pt x="19" y="22"/>
                  </a:lnTo>
                  <a:lnTo>
                    <a:pt x="22" y="15"/>
                  </a:lnTo>
                  <a:lnTo>
                    <a:pt x="24" y="8"/>
                  </a:lnTo>
                  <a:lnTo>
                    <a:pt x="27" y="2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5" name="Freeform 282"/>
            <p:cNvSpPr>
              <a:spLocks/>
            </p:cNvSpPr>
            <p:nvPr/>
          </p:nvSpPr>
          <p:spPr bwMode="auto">
            <a:xfrm>
              <a:off x="3341399" y="2958812"/>
              <a:ext cx="698500" cy="258763"/>
            </a:xfrm>
            <a:custGeom>
              <a:avLst/>
              <a:gdLst>
                <a:gd name="T0" fmla="*/ 382 w 440"/>
                <a:gd name="T1" fmla="*/ 11 h 163"/>
                <a:gd name="T2" fmla="*/ 433 w 440"/>
                <a:gd name="T3" fmla="*/ 47 h 163"/>
                <a:gd name="T4" fmla="*/ 436 w 440"/>
                <a:gd name="T5" fmla="*/ 79 h 163"/>
                <a:gd name="T6" fmla="*/ 424 w 440"/>
                <a:gd name="T7" fmla="*/ 89 h 163"/>
                <a:gd name="T8" fmla="*/ 421 w 440"/>
                <a:gd name="T9" fmla="*/ 83 h 163"/>
                <a:gd name="T10" fmla="*/ 432 w 440"/>
                <a:gd name="T11" fmla="*/ 73 h 163"/>
                <a:gd name="T12" fmla="*/ 428 w 440"/>
                <a:gd name="T13" fmla="*/ 51 h 163"/>
                <a:gd name="T14" fmla="*/ 381 w 440"/>
                <a:gd name="T15" fmla="*/ 18 h 163"/>
                <a:gd name="T16" fmla="*/ 323 w 440"/>
                <a:gd name="T17" fmla="*/ 7 h 163"/>
                <a:gd name="T18" fmla="*/ 294 w 440"/>
                <a:gd name="T19" fmla="*/ 29 h 163"/>
                <a:gd name="T20" fmla="*/ 289 w 440"/>
                <a:gd name="T21" fmla="*/ 58 h 163"/>
                <a:gd name="T22" fmla="*/ 264 w 440"/>
                <a:gd name="T23" fmla="*/ 73 h 163"/>
                <a:gd name="T24" fmla="*/ 230 w 440"/>
                <a:gd name="T25" fmla="*/ 69 h 163"/>
                <a:gd name="T26" fmla="*/ 194 w 440"/>
                <a:gd name="T27" fmla="*/ 82 h 163"/>
                <a:gd name="T28" fmla="*/ 151 w 440"/>
                <a:gd name="T29" fmla="*/ 97 h 163"/>
                <a:gd name="T30" fmla="*/ 101 w 440"/>
                <a:gd name="T31" fmla="*/ 91 h 163"/>
                <a:gd name="T32" fmla="*/ 82 w 440"/>
                <a:gd name="T33" fmla="*/ 102 h 163"/>
                <a:gd name="T34" fmla="*/ 78 w 440"/>
                <a:gd name="T35" fmla="*/ 112 h 163"/>
                <a:gd name="T36" fmla="*/ 73 w 440"/>
                <a:gd name="T37" fmla="*/ 123 h 163"/>
                <a:gd name="T38" fmla="*/ 55 w 440"/>
                <a:gd name="T39" fmla="*/ 134 h 163"/>
                <a:gd name="T40" fmla="*/ 20 w 440"/>
                <a:gd name="T41" fmla="*/ 135 h 163"/>
                <a:gd name="T42" fmla="*/ 35 w 440"/>
                <a:gd name="T43" fmla="*/ 148 h 163"/>
                <a:gd name="T44" fmla="*/ 85 w 440"/>
                <a:gd name="T45" fmla="*/ 153 h 163"/>
                <a:gd name="T46" fmla="*/ 132 w 440"/>
                <a:gd name="T47" fmla="*/ 155 h 163"/>
                <a:gd name="T48" fmla="*/ 234 w 440"/>
                <a:gd name="T49" fmla="*/ 127 h 163"/>
                <a:gd name="T50" fmla="*/ 289 w 440"/>
                <a:gd name="T51" fmla="*/ 112 h 163"/>
                <a:gd name="T52" fmla="*/ 289 w 440"/>
                <a:gd name="T53" fmla="*/ 118 h 163"/>
                <a:gd name="T54" fmla="*/ 205 w 440"/>
                <a:gd name="T55" fmla="*/ 145 h 163"/>
                <a:gd name="T56" fmla="*/ 104 w 440"/>
                <a:gd name="T57" fmla="*/ 163 h 163"/>
                <a:gd name="T58" fmla="*/ 85 w 440"/>
                <a:gd name="T59" fmla="*/ 162 h 163"/>
                <a:gd name="T60" fmla="*/ 35 w 440"/>
                <a:gd name="T61" fmla="*/ 156 h 163"/>
                <a:gd name="T62" fmla="*/ 0 w 440"/>
                <a:gd name="T63" fmla="*/ 137 h 163"/>
                <a:gd name="T64" fmla="*/ 1 w 440"/>
                <a:gd name="T65" fmla="*/ 133 h 163"/>
                <a:gd name="T66" fmla="*/ 48 w 440"/>
                <a:gd name="T67" fmla="*/ 129 h 163"/>
                <a:gd name="T68" fmla="*/ 68 w 440"/>
                <a:gd name="T69" fmla="*/ 118 h 163"/>
                <a:gd name="T70" fmla="*/ 71 w 440"/>
                <a:gd name="T71" fmla="*/ 107 h 163"/>
                <a:gd name="T72" fmla="*/ 79 w 440"/>
                <a:gd name="T73" fmla="*/ 94 h 163"/>
                <a:gd name="T74" fmla="*/ 117 w 440"/>
                <a:gd name="T75" fmla="*/ 84 h 163"/>
                <a:gd name="T76" fmla="*/ 166 w 440"/>
                <a:gd name="T77" fmla="*/ 89 h 163"/>
                <a:gd name="T78" fmla="*/ 201 w 440"/>
                <a:gd name="T79" fmla="*/ 69 h 163"/>
                <a:gd name="T80" fmla="*/ 235 w 440"/>
                <a:gd name="T81" fmla="*/ 62 h 163"/>
                <a:gd name="T82" fmla="*/ 256 w 440"/>
                <a:gd name="T83" fmla="*/ 67 h 163"/>
                <a:gd name="T84" fmla="*/ 281 w 440"/>
                <a:gd name="T85" fmla="*/ 58 h 163"/>
                <a:gd name="T86" fmla="*/ 286 w 440"/>
                <a:gd name="T87" fmla="*/ 32 h 163"/>
                <a:gd name="T88" fmla="*/ 305 w 440"/>
                <a:gd name="T89" fmla="*/ 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40" h="163">
                  <a:moveTo>
                    <a:pt x="340" y="0"/>
                  </a:moveTo>
                  <a:lnTo>
                    <a:pt x="362" y="5"/>
                  </a:lnTo>
                  <a:lnTo>
                    <a:pt x="382" y="11"/>
                  </a:lnTo>
                  <a:lnTo>
                    <a:pt x="403" y="21"/>
                  </a:lnTo>
                  <a:lnTo>
                    <a:pt x="421" y="34"/>
                  </a:lnTo>
                  <a:lnTo>
                    <a:pt x="433" y="47"/>
                  </a:lnTo>
                  <a:lnTo>
                    <a:pt x="440" y="62"/>
                  </a:lnTo>
                  <a:lnTo>
                    <a:pt x="440" y="71"/>
                  </a:lnTo>
                  <a:lnTo>
                    <a:pt x="436" y="79"/>
                  </a:lnTo>
                  <a:lnTo>
                    <a:pt x="427" y="89"/>
                  </a:lnTo>
                  <a:lnTo>
                    <a:pt x="425" y="89"/>
                  </a:lnTo>
                  <a:lnTo>
                    <a:pt x="424" y="89"/>
                  </a:lnTo>
                  <a:lnTo>
                    <a:pt x="422" y="87"/>
                  </a:lnTo>
                  <a:lnTo>
                    <a:pt x="421" y="86"/>
                  </a:lnTo>
                  <a:lnTo>
                    <a:pt x="421" y="83"/>
                  </a:lnTo>
                  <a:lnTo>
                    <a:pt x="422" y="82"/>
                  </a:lnTo>
                  <a:lnTo>
                    <a:pt x="428" y="78"/>
                  </a:lnTo>
                  <a:lnTo>
                    <a:pt x="432" y="73"/>
                  </a:lnTo>
                  <a:lnTo>
                    <a:pt x="433" y="69"/>
                  </a:lnTo>
                  <a:lnTo>
                    <a:pt x="433" y="64"/>
                  </a:lnTo>
                  <a:lnTo>
                    <a:pt x="428" y="51"/>
                  </a:lnTo>
                  <a:lnTo>
                    <a:pt x="417" y="39"/>
                  </a:lnTo>
                  <a:lnTo>
                    <a:pt x="400" y="28"/>
                  </a:lnTo>
                  <a:lnTo>
                    <a:pt x="381" y="18"/>
                  </a:lnTo>
                  <a:lnTo>
                    <a:pt x="360" y="11"/>
                  </a:lnTo>
                  <a:lnTo>
                    <a:pt x="340" y="7"/>
                  </a:lnTo>
                  <a:lnTo>
                    <a:pt x="323" y="7"/>
                  </a:lnTo>
                  <a:lnTo>
                    <a:pt x="309" y="11"/>
                  </a:lnTo>
                  <a:lnTo>
                    <a:pt x="298" y="20"/>
                  </a:lnTo>
                  <a:lnTo>
                    <a:pt x="294" y="29"/>
                  </a:lnTo>
                  <a:lnTo>
                    <a:pt x="292" y="42"/>
                  </a:lnTo>
                  <a:lnTo>
                    <a:pt x="290" y="50"/>
                  </a:lnTo>
                  <a:lnTo>
                    <a:pt x="289" y="58"/>
                  </a:lnTo>
                  <a:lnTo>
                    <a:pt x="285" y="65"/>
                  </a:lnTo>
                  <a:lnTo>
                    <a:pt x="276" y="71"/>
                  </a:lnTo>
                  <a:lnTo>
                    <a:pt x="264" y="73"/>
                  </a:lnTo>
                  <a:lnTo>
                    <a:pt x="252" y="73"/>
                  </a:lnTo>
                  <a:lnTo>
                    <a:pt x="241" y="71"/>
                  </a:lnTo>
                  <a:lnTo>
                    <a:pt x="230" y="69"/>
                  </a:lnTo>
                  <a:lnTo>
                    <a:pt x="216" y="71"/>
                  </a:lnTo>
                  <a:lnTo>
                    <a:pt x="205" y="75"/>
                  </a:lnTo>
                  <a:lnTo>
                    <a:pt x="194" y="82"/>
                  </a:lnTo>
                  <a:lnTo>
                    <a:pt x="183" y="90"/>
                  </a:lnTo>
                  <a:lnTo>
                    <a:pt x="169" y="96"/>
                  </a:lnTo>
                  <a:lnTo>
                    <a:pt x="151" y="97"/>
                  </a:lnTo>
                  <a:lnTo>
                    <a:pt x="133" y="94"/>
                  </a:lnTo>
                  <a:lnTo>
                    <a:pt x="117" y="91"/>
                  </a:lnTo>
                  <a:lnTo>
                    <a:pt x="101" y="91"/>
                  </a:lnTo>
                  <a:lnTo>
                    <a:pt x="89" y="97"/>
                  </a:lnTo>
                  <a:lnTo>
                    <a:pt x="85" y="100"/>
                  </a:lnTo>
                  <a:lnTo>
                    <a:pt x="82" y="102"/>
                  </a:lnTo>
                  <a:lnTo>
                    <a:pt x="79" y="105"/>
                  </a:lnTo>
                  <a:lnTo>
                    <a:pt x="78" y="109"/>
                  </a:lnTo>
                  <a:lnTo>
                    <a:pt x="78" y="112"/>
                  </a:lnTo>
                  <a:lnTo>
                    <a:pt x="77" y="116"/>
                  </a:lnTo>
                  <a:lnTo>
                    <a:pt x="75" y="120"/>
                  </a:lnTo>
                  <a:lnTo>
                    <a:pt x="73" y="123"/>
                  </a:lnTo>
                  <a:lnTo>
                    <a:pt x="70" y="127"/>
                  </a:lnTo>
                  <a:lnTo>
                    <a:pt x="64" y="131"/>
                  </a:lnTo>
                  <a:lnTo>
                    <a:pt x="55" y="134"/>
                  </a:lnTo>
                  <a:lnTo>
                    <a:pt x="44" y="135"/>
                  </a:lnTo>
                  <a:lnTo>
                    <a:pt x="33" y="135"/>
                  </a:lnTo>
                  <a:lnTo>
                    <a:pt x="20" y="135"/>
                  </a:lnTo>
                  <a:lnTo>
                    <a:pt x="9" y="137"/>
                  </a:lnTo>
                  <a:lnTo>
                    <a:pt x="19" y="144"/>
                  </a:lnTo>
                  <a:lnTo>
                    <a:pt x="35" y="148"/>
                  </a:lnTo>
                  <a:lnTo>
                    <a:pt x="52" y="151"/>
                  </a:lnTo>
                  <a:lnTo>
                    <a:pt x="70" y="153"/>
                  </a:lnTo>
                  <a:lnTo>
                    <a:pt x="85" y="153"/>
                  </a:lnTo>
                  <a:lnTo>
                    <a:pt x="92" y="155"/>
                  </a:lnTo>
                  <a:lnTo>
                    <a:pt x="97" y="155"/>
                  </a:lnTo>
                  <a:lnTo>
                    <a:pt x="132" y="155"/>
                  </a:lnTo>
                  <a:lnTo>
                    <a:pt x="166" y="149"/>
                  </a:lnTo>
                  <a:lnTo>
                    <a:pt x="201" y="140"/>
                  </a:lnTo>
                  <a:lnTo>
                    <a:pt x="234" y="127"/>
                  </a:lnTo>
                  <a:lnTo>
                    <a:pt x="285" y="111"/>
                  </a:lnTo>
                  <a:lnTo>
                    <a:pt x="287" y="111"/>
                  </a:lnTo>
                  <a:lnTo>
                    <a:pt x="289" y="112"/>
                  </a:lnTo>
                  <a:lnTo>
                    <a:pt x="289" y="113"/>
                  </a:lnTo>
                  <a:lnTo>
                    <a:pt x="290" y="115"/>
                  </a:lnTo>
                  <a:lnTo>
                    <a:pt x="289" y="118"/>
                  </a:lnTo>
                  <a:lnTo>
                    <a:pt x="287" y="118"/>
                  </a:lnTo>
                  <a:lnTo>
                    <a:pt x="236" y="134"/>
                  </a:lnTo>
                  <a:lnTo>
                    <a:pt x="205" y="145"/>
                  </a:lnTo>
                  <a:lnTo>
                    <a:pt x="172" y="155"/>
                  </a:lnTo>
                  <a:lnTo>
                    <a:pt x="139" y="162"/>
                  </a:lnTo>
                  <a:lnTo>
                    <a:pt x="104" y="163"/>
                  </a:lnTo>
                  <a:lnTo>
                    <a:pt x="96" y="162"/>
                  </a:lnTo>
                  <a:lnTo>
                    <a:pt x="90" y="162"/>
                  </a:lnTo>
                  <a:lnTo>
                    <a:pt x="85" y="162"/>
                  </a:lnTo>
                  <a:lnTo>
                    <a:pt x="70" y="160"/>
                  </a:lnTo>
                  <a:lnTo>
                    <a:pt x="53" y="159"/>
                  </a:lnTo>
                  <a:lnTo>
                    <a:pt x="35" y="156"/>
                  </a:lnTo>
                  <a:lnTo>
                    <a:pt x="20" y="152"/>
                  </a:lnTo>
                  <a:lnTo>
                    <a:pt x="8" y="145"/>
                  </a:lnTo>
                  <a:lnTo>
                    <a:pt x="0" y="137"/>
                  </a:lnTo>
                  <a:lnTo>
                    <a:pt x="0" y="135"/>
                  </a:lnTo>
                  <a:lnTo>
                    <a:pt x="0" y="134"/>
                  </a:lnTo>
                  <a:lnTo>
                    <a:pt x="1" y="133"/>
                  </a:lnTo>
                  <a:lnTo>
                    <a:pt x="16" y="129"/>
                  </a:lnTo>
                  <a:lnTo>
                    <a:pt x="33" y="129"/>
                  </a:lnTo>
                  <a:lnTo>
                    <a:pt x="48" y="129"/>
                  </a:lnTo>
                  <a:lnTo>
                    <a:pt x="60" y="124"/>
                  </a:lnTo>
                  <a:lnTo>
                    <a:pt x="66" y="122"/>
                  </a:lnTo>
                  <a:lnTo>
                    <a:pt x="68" y="118"/>
                  </a:lnTo>
                  <a:lnTo>
                    <a:pt x="70" y="115"/>
                  </a:lnTo>
                  <a:lnTo>
                    <a:pt x="71" y="111"/>
                  </a:lnTo>
                  <a:lnTo>
                    <a:pt x="71" y="107"/>
                  </a:lnTo>
                  <a:lnTo>
                    <a:pt x="73" y="102"/>
                  </a:lnTo>
                  <a:lnTo>
                    <a:pt x="75" y="98"/>
                  </a:lnTo>
                  <a:lnTo>
                    <a:pt x="79" y="94"/>
                  </a:lnTo>
                  <a:lnTo>
                    <a:pt x="85" y="90"/>
                  </a:lnTo>
                  <a:lnTo>
                    <a:pt x="100" y="84"/>
                  </a:lnTo>
                  <a:lnTo>
                    <a:pt x="117" y="84"/>
                  </a:lnTo>
                  <a:lnTo>
                    <a:pt x="135" y="87"/>
                  </a:lnTo>
                  <a:lnTo>
                    <a:pt x="151" y="89"/>
                  </a:lnTo>
                  <a:lnTo>
                    <a:pt x="166" y="89"/>
                  </a:lnTo>
                  <a:lnTo>
                    <a:pt x="179" y="83"/>
                  </a:lnTo>
                  <a:lnTo>
                    <a:pt x="190" y="76"/>
                  </a:lnTo>
                  <a:lnTo>
                    <a:pt x="201" y="69"/>
                  </a:lnTo>
                  <a:lnTo>
                    <a:pt x="214" y="64"/>
                  </a:lnTo>
                  <a:lnTo>
                    <a:pt x="225" y="61"/>
                  </a:lnTo>
                  <a:lnTo>
                    <a:pt x="235" y="62"/>
                  </a:lnTo>
                  <a:lnTo>
                    <a:pt x="243" y="64"/>
                  </a:lnTo>
                  <a:lnTo>
                    <a:pt x="249" y="67"/>
                  </a:lnTo>
                  <a:lnTo>
                    <a:pt x="256" y="67"/>
                  </a:lnTo>
                  <a:lnTo>
                    <a:pt x="263" y="67"/>
                  </a:lnTo>
                  <a:lnTo>
                    <a:pt x="274" y="64"/>
                  </a:lnTo>
                  <a:lnTo>
                    <a:pt x="281" y="58"/>
                  </a:lnTo>
                  <a:lnTo>
                    <a:pt x="283" y="50"/>
                  </a:lnTo>
                  <a:lnTo>
                    <a:pt x="285" y="40"/>
                  </a:lnTo>
                  <a:lnTo>
                    <a:pt x="286" y="32"/>
                  </a:lnTo>
                  <a:lnTo>
                    <a:pt x="287" y="23"/>
                  </a:lnTo>
                  <a:lnTo>
                    <a:pt x="293" y="14"/>
                  </a:lnTo>
                  <a:lnTo>
                    <a:pt x="305" y="6"/>
                  </a:lnTo>
                  <a:lnTo>
                    <a:pt x="320" y="0"/>
                  </a:lnTo>
                  <a:lnTo>
                    <a:pt x="3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6" name="Freeform 283"/>
            <p:cNvSpPr>
              <a:spLocks/>
            </p:cNvSpPr>
            <p:nvPr/>
          </p:nvSpPr>
          <p:spPr bwMode="auto">
            <a:xfrm>
              <a:off x="3892262" y="4244687"/>
              <a:ext cx="660400" cy="74613"/>
            </a:xfrm>
            <a:custGeom>
              <a:avLst/>
              <a:gdLst>
                <a:gd name="T0" fmla="*/ 4 w 416"/>
                <a:gd name="T1" fmla="*/ 0 h 47"/>
                <a:gd name="T2" fmla="*/ 5 w 416"/>
                <a:gd name="T3" fmla="*/ 0 h 47"/>
                <a:gd name="T4" fmla="*/ 26 w 416"/>
                <a:gd name="T5" fmla="*/ 10 h 47"/>
                <a:gd name="T6" fmla="*/ 45 w 416"/>
                <a:gd name="T7" fmla="*/ 17 h 47"/>
                <a:gd name="T8" fmla="*/ 64 w 416"/>
                <a:gd name="T9" fmla="*/ 23 h 47"/>
                <a:gd name="T10" fmla="*/ 84 w 416"/>
                <a:gd name="T11" fmla="*/ 24 h 47"/>
                <a:gd name="T12" fmla="*/ 107 w 416"/>
                <a:gd name="T13" fmla="*/ 21 h 47"/>
                <a:gd name="T14" fmla="*/ 122 w 416"/>
                <a:gd name="T15" fmla="*/ 17 h 47"/>
                <a:gd name="T16" fmla="*/ 136 w 416"/>
                <a:gd name="T17" fmla="*/ 11 h 47"/>
                <a:gd name="T18" fmla="*/ 148 w 416"/>
                <a:gd name="T19" fmla="*/ 6 h 47"/>
                <a:gd name="T20" fmla="*/ 162 w 416"/>
                <a:gd name="T21" fmla="*/ 2 h 47"/>
                <a:gd name="T22" fmla="*/ 176 w 416"/>
                <a:gd name="T23" fmla="*/ 0 h 47"/>
                <a:gd name="T24" fmla="*/ 191 w 416"/>
                <a:gd name="T25" fmla="*/ 3 h 47"/>
                <a:gd name="T26" fmla="*/ 206 w 416"/>
                <a:gd name="T27" fmla="*/ 10 h 47"/>
                <a:gd name="T28" fmla="*/ 217 w 416"/>
                <a:gd name="T29" fmla="*/ 17 h 47"/>
                <a:gd name="T30" fmla="*/ 224 w 416"/>
                <a:gd name="T31" fmla="*/ 23 h 47"/>
                <a:gd name="T32" fmla="*/ 232 w 416"/>
                <a:gd name="T33" fmla="*/ 25 h 47"/>
                <a:gd name="T34" fmla="*/ 242 w 416"/>
                <a:gd name="T35" fmla="*/ 27 h 47"/>
                <a:gd name="T36" fmla="*/ 257 w 416"/>
                <a:gd name="T37" fmla="*/ 25 h 47"/>
                <a:gd name="T38" fmla="*/ 297 w 416"/>
                <a:gd name="T39" fmla="*/ 21 h 47"/>
                <a:gd name="T40" fmla="*/ 337 w 416"/>
                <a:gd name="T41" fmla="*/ 24 h 47"/>
                <a:gd name="T42" fmla="*/ 376 w 416"/>
                <a:gd name="T43" fmla="*/ 31 h 47"/>
                <a:gd name="T44" fmla="*/ 413 w 416"/>
                <a:gd name="T45" fmla="*/ 40 h 47"/>
                <a:gd name="T46" fmla="*/ 416 w 416"/>
                <a:gd name="T47" fmla="*/ 42 h 47"/>
                <a:gd name="T48" fmla="*/ 416 w 416"/>
                <a:gd name="T49" fmla="*/ 43 h 47"/>
                <a:gd name="T50" fmla="*/ 416 w 416"/>
                <a:gd name="T51" fmla="*/ 45 h 47"/>
                <a:gd name="T52" fmla="*/ 416 w 416"/>
                <a:gd name="T53" fmla="*/ 47 h 47"/>
                <a:gd name="T54" fmla="*/ 414 w 416"/>
                <a:gd name="T55" fmla="*/ 47 h 47"/>
                <a:gd name="T56" fmla="*/ 412 w 416"/>
                <a:gd name="T57" fmla="*/ 47 h 47"/>
                <a:gd name="T58" fmla="*/ 412 w 416"/>
                <a:gd name="T59" fmla="*/ 47 h 47"/>
                <a:gd name="T60" fmla="*/ 374 w 416"/>
                <a:gd name="T61" fmla="*/ 38 h 47"/>
                <a:gd name="T62" fmla="*/ 336 w 416"/>
                <a:gd name="T63" fmla="*/ 31 h 47"/>
                <a:gd name="T64" fmla="*/ 299 w 416"/>
                <a:gd name="T65" fmla="*/ 29 h 47"/>
                <a:gd name="T66" fmla="*/ 259 w 416"/>
                <a:gd name="T67" fmla="*/ 32 h 47"/>
                <a:gd name="T68" fmla="*/ 242 w 416"/>
                <a:gd name="T69" fmla="*/ 35 h 47"/>
                <a:gd name="T70" fmla="*/ 230 w 416"/>
                <a:gd name="T71" fmla="*/ 34 h 47"/>
                <a:gd name="T72" fmla="*/ 220 w 416"/>
                <a:gd name="T73" fmla="*/ 29 h 47"/>
                <a:gd name="T74" fmla="*/ 212 w 416"/>
                <a:gd name="T75" fmla="*/ 24 h 47"/>
                <a:gd name="T76" fmla="*/ 202 w 416"/>
                <a:gd name="T77" fmla="*/ 17 h 47"/>
                <a:gd name="T78" fmla="*/ 188 w 416"/>
                <a:gd name="T79" fmla="*/ 11 h 47"/>
                <a:gd name="T80" fmla="*/ 172 w 416"/>
                <a:gd name="T81" fmla="*/ 9 h 47"/>
                <a:gd name="T82" fmla="*/ 155 w 416"/>
                <a:gd name="T83" fmla="*/ 11 h 47"/>
                <a:gd name="T84" fmla="*/ 139 w 416"/>
                <a:gd name="T85" fmla="*/ 18 h 47"/>
                <a:gd name="T86" fmla="*/ 125 w 416"/>
                <a:gd name="T87" fmla="*/ 24 h 47"/>
                <a:gd name="T88" fmla="*/ 108 w 416"/>
                <a:gd name="T89" fmla="*/ 29 h 47"/>
                <a:gd name="T90" fmla="*/ 84 w 416"/>
                <a:gd name="T91" fmla="*/ 32 h 47"/>
                <a:gd name="T92" fmla="*/ 63 w 416"/>
                <a:gd name="T93" fmla="*/ 31 h 47"/>
                <a:gd name="T94" fmla="*/ 42 w 416"/>
                <a:gd name="T95" fmla="*/ 25 h 47"/>
                <a:gd name="T96" fmla="*/ 22 w 416"/>
                <a:gd name="T97" fmla="*/ 17 h 47"/>
                <a:gd name="T98" fmla="*/ 1 w 416"/>
                <a:gd name="T99" fmla="*/ 7 h 47"/>
                <a:gd name="T100" fmla="*/ 0 w 416"/>
                <a:gd name="T101" fmla="*/ 6 h 47"/>
                <a:gd name="T102" fmla="*/ 0 w 416"/>
                <a:gd name="T103" fmla="*/ 5 h 47"/>
                <a:gd name="T104" fmla="*/ 0 w 416"/>
                <a:gd name="T105" fmla="*/ 2 h 47"/>
                <a:gd name="T106" fmla="*/ 1 w 416"/>
                <a:gd name="T107" fmla="*/ 0 h 47"/>
                <a:gd name="T108" fmla="*/ 4 w 416"/>
                <a:gd name="T10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6" h="47">
                  <a:moveTo>
                    <a:pt x="4" y="0"/>
                  </a:moveTo>
                  <a:lnTo>
                    <a:pt x="5" y="0"/>
                  </a:lnTo>
                  <a:lnTo>
                    <a:pt x="26" y="10"/>
                  </a:lnTo>
                  <a:lnTo>
                    <a:pt x="45" y="17"/>
                  </a:lnTo>
                  <a:lnTo>
                    <a:pt x="64" y="23"/>
                  </a:lnTo>
                  <a:lnTo>
                    <a:pt x="84" y="24"/>
                  </a:lnTo>
                  <a:lnTo>
                    <a:pt x="107" y="21"/>
                  </a:lnTo>
                  <a:lnTo>
                    <a:pt x="122" y="17"/>
                  </a:lnTo>
                  <a:lnTo>
                    <a:pt x="136" y="11"/>
                  </a:lnTo>
                  <a:lnTo>
                    <a:pt x="148" y="6"/>
                  </a:lnTo>
                  <a:lnTo>
                    <a:pt x="162" y="2"/>
                  </a:lnTo>
                  <a:lnTo>
                    <a:pt x="176" y="0"/>
                  </a:lnTo>
                  <a:lnTo>
                    <a:pt x="191" y="3"/>
                  </a:lnTo>
                  <a:lnTo>
                    <a:pt x="206" y="10"/>
                  </a:lnTo>
                  <a:lnTo>
                    <a:pt x="217" y="17"/>
                  </a:lnTo>
                  <a:lnTo>
                    <a:pt x="224" y="23"/>
                  </a:lnTo>
                  <a:lnTo>
                    <a:pt x="232" y="25"/>
                  </a:lnTo>
                  <a:lnTo>
                    <a:pt x="242" y="27"/>
                  </a:lnTo>
                  <a:lnTo>
                    <a:pt x="257" y="25"/>
                  </a:lnTo>
                  <a:lnTo>
                    <a:pt x="297" y="21"/>
                  </a:lnTo>
                  <a:lnTo>
                    <a:pt x="337" y="24"/>
                  </a:lnTo>
                  <a:lnTo>
                    <a:pt x="376" y="31"/>
                  </a:lnTo>
                  <a:lnTo>
                    <a:pt x="413" y="40"/>
                  </a:lnTo>
                  <a:lnTo>
                    <a:pt x="416" y="42"/>
                  </a:lnTo>
                  <a:lnTo>
                    <a:pt x="416" y="43"/>
                  </a:lnTo>
                  <a:lnTo>
                    <a:pt x="416" y="45"/>
                  </a:lnTo>
                  <a:lnTo>
                    <a:pt x="416" y="47"/>
                  </a:lnTo>
                  <a:lnTo>
                    <a:pt x="414" y="47"/>
                  </a:lnTo>
                  <a:lnTo>
                    <a:pt x="412" y="47"/>
                  </a:lnTo>
                  <a:lnTo>
                    <a:pt x="412" y="47"/>
                  </a:lnTo>
                  <a:lnTo>
                    <a:pt x="374" y="38"/>
                  </a:lnTo>
                  <a:lnTo>
                    <a:pt x="336" y="31"/>
                  </a:lnTo>
                  <a:lnTo>
                    <a:pt x="299" y="29"/>
                  </a:lnTo>
                  <a:lnTo>
                    <a:pt x="259" y="32"/>
                  </a:lnTo>
                  <a:lnTo>
                    <a:pt x="242" y="35"/>
                  </a:lnTo>
                  <a:lnTo>
                    <a:pt x="230" y="34"/>
                  </a:lnTo>
                  <a:lnTo>
                    <a:pt x="220" y="29"/>
                  </a:lnTo>
                  <a:lnTo>
                    <a:pt x="212" y="24"/>
                  </a:lnTo>
                  <a:lnTo>
                    <a:pt x="202" y="17"/>
                  </a:lnTo>
                  <a:lnTo>
                    <a:pt x="188" y="11"/>
                  </a:lnTo>
                  <a:lnTo>
                    <a:pt x="172" y="9"/>
                  </a:lnTo>
                  <a:lnTo>
                    <a:pt x="155" y="11"/>
                  </a:lnTo>
                  <a:lnTo>
                    <a:pt x="139" y="18"/>
                  </a:lnTo>
                  <a:lnTo>
                    <a:pt x="125" y="24"/>
                  </a:lnTo>
                  <a:lnTo>
                    <a:pt x="108" y="29"/>
                  </a:lnTo>
                  <a:lnTo>
                    <a:pt x="84" y="32"/>
                  </a:lnTo>
                  <a:lnTo>
                    <a:pt x="63" y="31"/>
                  </a:lnTo>
                  <a:lnTo>
                    <a:pt x="42" y="25"/>
                  </a:lnTo>
                  <a:lnTo>
                    <a:pt x="22" y="1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7" name="Freeform 284"/>
            <p:cNvSpPr>
              <a:spLocks/>
            </p:cNvSpPr>
            <p:nvPr/>
          </p:nvSpPr>
          <p:spPr bwMode="auto">
            <a:xfrm>
              <a:off x="4051012" y="3873212"/>
              <a:ext cx="138113" cy="109538"/>
            </a:xfrm>
            <a:custGeom>
              <a:avLst/>
              <a:gdLst>
                <a:gd name="T0" fmla="*/ 40 w 87"/>
                <a:gd name="T1" fmla="*/ 0 h 69"/>
                <a:gd name="T2" fmla="*/ 58 w 87"/>
                <a:gd name="T3" fmla="*/ 4 h 69"/>
                <a:gd name="T4" fmla="*/ 73 w 87"/>
                <a:gd name="T5" fmla="*/ 11 h 69"/>
                <a:gd name="T6" fmla="*/ 84 w 87"/>
                <a:gd name="T7" fmla="*/ 21 h 69"/>
                <a:gd name="T8" fmla="*/ 87 w 87"/>
                <a:gd name="T9" fmla="*/ 28 h 69"/>
                <a:gd name="T10" fmla="*/ 87 w 87"/>
                <a:gd name="T11" fmla="*/ 36 h 69"/>
                <a:gd name="T12" fmla="*/ 84 w 87"/>
                <a:gd name="T13" fmla="*/ 46 h 69"/>
                <a:gd name="T14" fmla="*/ 76 w 87"/>
                <a:gd name="T15" fmla="*/ 57 h 69"/>
                <a:gd name="T16" fmla="*/ 65 w 87"/>
                <a:gd name="T17" fmla="*/ 65 h 69"/>
                <a:gd name="T18" fmla="*/ 55 w 87"/>
                <a:gd name="T19" fmla="*/ 69 h 69"/>
                <a:gd name="T20" fmla="*/ 47 w 87"/>
                <a:gd name="T21" fmla="*/ 69 h 69"/>
                <a:gd name="T22" fmla="*/ 42 w 87"/>
                <a:gd name="T23" fmla="*/ 69 h 69"/>
                <a:gd name="T24" fmla="*/ 36 w 87"/>
                <a:gd name="T25" fmla="*/ 66 h 69"/>
                <a:gd name="T26" fmla="*/ 28 w 87"/>
                <a:gd name="T27" fmla="*/ 60 h 69"/>
                <a:gd name="T28" fmla="*/ 21 w 87"/>
                <a:gd name="T29" fmla="*/ 50 h 69"/>
                <a:gd name="T30" fmla="*/ 17 w 87"/>
                <a:gd name="T31" fmla="*/ 39 h 69"/>
                <a:gd name="T32" fmla="*/ 17 w 87"/>
                <a:gd name="T33" fmla="*/ 28 h 69"/>
                <a:gd name="T34" fmla="*/ 18 w 87"/>
                <a:gd name="T35" fmla="*/ 22 h 69"/>
                <a:gd name="T36" fmla="*/ 21 w 87"/>
                <a:gd name="T37" fmla="*/ 17 h 69"/>
                <a:gd name="T38" fmla="*/ 25 w 87"/>
                <a:gd name="T39" fmla="*/ 14 h 69"/>
                <a:gd name="T40" fmla="*/ 29 w 87"/>
                <a:gd name="T41" fmla="*/ 13 h 69"/>
                <a:gd name="T42" fmla="*/ 32 w 87"/>
                <a:gd name="T43" fmla="*/ 13 h 69"/>
                <a:gd name="T44" fmla="*/ 33 w 87"/>
                <a:gd name="T45" fmla="*/ 14 h 69"/>
                <a:gd name="T46" fmla="*/ 35 w 87"/>
                <a:gd name="T47" fmla="*/ 15 h 69"/>
                <a:gd name="T48" fmla="*/ 35 w 87"/>
                <a:gd name="T49" fmla="*/ 18 h 69"/>
                <a:gd name="T50" fmla="*/ 33 w 87"/>
                <a:gd name="T51" fmla="*/ 20 h 69"/>
                <a:gd name="T52" fmla="*/ 31 w 87"/>
                <a:gd name="T53" fmla="*/ 21 h 69"/>
                <a:gd name="T54" fmla="*/ 28 w 87"/>
                <a:gd name="T55" fmla="*/ 21 h 69"/>
                <a:gd name="T56" fmla="*/ 26 w 87"/>
                <a:gd name="T57" fmla="*/ 24 h 69"/>
                <a:gd name="T58" fmla="*/ 26 w 87"/>
                <a:gd name="T59" fmla="*/ 26 h 69"/>
                <a:gd name="T60" fmla="*/ 25 w 87"/>
                <a:gd name="T61" fmla="*/ 29 h 69"/>
                <a:gd name="T62" fmla="*/ 26 w 87"/>
                <a:gd name="T63" fmla="*/ 40 h 69"/>
                <a:gd name="T64" fmla="*/ 32 w 87"/>
                <a:gd name="T65" fmla="*/ 51 h 69"/>
                <a:gd name="T66" fmla="*/ 40 w 87"/>
                <a:gd name="T67" fmla="*/ 60 h 69"/>
                <a:gd name="T68" fmla="*/ 51 w 87"/>
                <a:gd name="T69" fmla="*/ 61 h 69"/>
                <a:gd name="T70" fmla="*/ 61 w 87"/>
                <a:gd name="T71" fmla="*/ 57 h 69"/>
                <a:gd name="T72" fmla="*/ 69 w 87"/>
                <a:gd name="T73" fmla="*/ 50 h 69"/>
                <a:gd name="T74" fmla="*/ 77 w 87"/>
                <a:gd name="T75" fmla="*/ 42 h 69"/>
                <a:gd name="T76" fmla="*/ 79 w 87"/>
                <a:gd name="T77" fmla="*/ 33 h 69"/>
                <a:gd name="T78" fmla="*/ 77 w 87"/>
                <a:gd name="T79" fmla="*/ 25 h 69"/>
                <a:gd name="T80" fmla="*/ 68 w 87"/>
                <a:gd name="T81" fmla="*/ 17 h 69"/>
                <a:gd name="T82" fmla="*/ 55 w 87"/>
                <a:gd name="T83" fmla="*/ 11 h 69"/>
                <a:gd name="T84" fmla="*/ 40 w 87"/>
                <a:gd name="T85" fmla="*/ 9 h 69"/>
                <a:gd name="T86" fmla="*/ 26 w 87"/>
                <a:gd name="T87" fmla="*/ 10 h 69"/>
                <a:gd name="T88" fmla="*/ 20 w 87"/>
                <a:gd name="T89" fmla="*/ 13 h 69"/>
                <a:gd name="T90" fmla="*/ 14 w 87"/>
                <a:gd name="T91" fmla="*/ 17 h 69"/>
                <a:gd name="T92" fmla="*/ 10 w 87"/>
                <a:gd name="T93" fmla="*/ 24 h 69"/>
                <a:gd name="T94" fmla="*/ 8 w 87"/>
                <a:gd name="T95" fmla="*/ 33 h 69"/>
                <a:gd name="T96" fmla="*/ 7 w 87"/>
                <a:gd name="T97" fmla="*/ 36 h 69"/>
                <a:gd name="T98" fmla="*/ 6 w 87"/>
                <a:gd name="T99" fmla="*/ 37 h 69"/>
                <a:gd name="T100" fmla="*/ 4 w 87"/>
                <a:gd name="T101" fmla="*/ 37 h 69"/>
                <a:gd name="T102" fmla="*/ 2 w 87"/>
                <a:gd name="T103" fmla="*/ 37 h 69"/>
                <a:gd name="T104" fmla="*/ 0 w 87"/>
                <a:gd name="T105" fmla="*/ 36 h 69"/>
                <a:gd name="T106" fmla="*/ 0 w 87"/>
                <a:gd name="T107" fmla="*/ 35 h 69"/>
                <a:gd name="T108" fmla="*/ 2 w 87"/>
                <a:gd name="T109" fmla="*/ 20 h 69"/>
                <a:gd name="T110" fmla="*/ 10 w 87"/>
                <a:gd name="T111" fmla="*/ 9 h 69"/>
                <a:gd name="T112" fmla="*/ 24 w 87"/>
                <a:gd name="T113" fmla="*/ 3 h 69"/>
                <a:gd name="T114" fmla="*/ 40 w 87"/>
                <a:gd name="T11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7" h="69">
                  <a:moveTo>
                    <a:pt x="40" y="0"/>
                  </a:moveTo>
                  <a:lnTo>
                    <a:pt x="58" y="4"/>
                  </a:lnTo>
                  <a:lnTo>
                    <a:pt x="73" y="11"/>
                  </a:lnTo>
                  <a:lnTo>
                    <a:pt x="84" y="21"/>
                  </a:lnTo>
                  <a:lnTo>
                    <a:pt x="87" y="28"/>
                  </a:lnTo>
                  <a:lnTo>
                    <a:pt x="87" y="36"/>
                  </a:lnTo>
                  <a:lnTo>
                    <a:pt x="84" y="46"/>
                  </a:lnTo>
                  <a:lnTo>
                    <a:pt x="76" y="57"/>
                  </a:lnTo>
                  <a:lnTo>
                    <a:pt x="65" y="65"/>
                  </a:lnTo>
                  <a:lnTo>
                    <a:pt x="55" y="69"/>
                  </a:lnTo>
                  <a:lnTo>
                    <a:pt x="47" y="69"/>
                  </a:lnTo>
                  <a:lnTo>
                    <a:pt x="42" y="69"/>
                  </a:lnTo>
                  <a:lnTo>
                    <a:pt x="36" y="66"/>
                  </a:lnTo>
                  <a:lnTo>
                    <a:pt x="28" y="60"/>
                  </a:lnTo>
                  <a:lnTo>
                    <a:pt x="21" y="50"/>
                  </a:lnTo>
                  <a:lnTo>
                    <a:pt x="17" y="39"/>
                  </a:lnTo>
                  <a:lnTo>
                    <a:pt x="17" y="28"/>
                  </a:lnTo>
                  <a:lnTo>
                    <a:pt x="18" y="22"/>
                  </a:lnTo>
                  <a:lnTo>
                    <a:pt x="21" y="17"/>
                  </a:lnTo>
                  <a:lnTo>
                    <a:pt x="25" y="14"/>
                  </a:lnTo>
                  <a:lnTo>
                    <a:pt x="29" y="13"/>
                  </a:lnTo>
                  <a:lnTo>
                    <a:pt x="32" y="13"/>
                  </a:lnTo>
                  <a:lnTo>
                    <a:pt x="33" y="14"/>
                  </a:lnTo>
                  <a:lnTo>
                    <a:pt x="35" y="15"/>
                  </a:lnTo>
                  <a:lnTo>
                    <a:pt x="35" y="18"/>
                  </a:lnTo>
                  <a:lnTo>
                    <a:pt x="33" y="20"/>
                  </a:lnTo>
                  <a:lnTo>
                    <a:pt x="31" y="21"/>
                  </a:lnTo>
                  <a:lnTo>
                    <a:pt x="28" y="21"/>
                  </a:lnTo>
                  <a:lnTo>
                    <a:pt x="26" y="24"/>
                  </a:lnTo>
                  <a:lnTo>
                    <a:pt x="26" y="26"/>
                  </a:lnTo>
                  <a:lnTo>
                    <a:pt x="25" y="29"/>
                  </a:lnTo>
                  <a:lnTo>
                    <a:pt x="26" y="40"/>
                  </a:lnTo>
                  <a:lnTo>
                    <a:pt x="32" y="51"/>
                  </a:lnTo>
                  <a:lnTo>
                    <a:pt x="40" y="60"/>
                  </a:lnTo>
                  <a:lnTo>
                    <a:pt x="51" y="61"/>
                  </a:lnTo>
                  <a:lnTo>
                    <a:pt x="61" y="57"/>
                  </a:lnTo>
                  <a:lnTo>
                    <a:pt x="69" y="50"/>
                  </a:lnTo>
                  <a:lnTo>
                    <a:pt x="77" y="42"/>
                  </a:lnTo>
                  <a:lnTo>
                    <a:pt x="79" y="33"/>
                  </a:lnTo>
                  <a:lnTo>
                    <a:pt x="77" y="25"/>
                  </a:lnTo>
                  <a:lnTo>
                    <a:pt x="68" y="17"/>
                  </a:lnTo>
                  <a:lnTo>
                    <a:pt x="55" y="11"/>
                  </a:lnTo>
                  <a:lnTo>
                    <a:pt x="40" y="9"/>
                  </a:lnTo>
                  <a:lnTo>
                    <a:pt x="26" y="10"/>
                  </a:lnTo>
                  <a:lnTo>
                    <a:pt x="20" y="13"/>
                  </a:lnTo>
                  <a:lnTo>
                    <a:pt x="14" y="17"/>
                  </a:lnTo>
                  <a:lnTo>
                    <a:pt x="10" y="24"/>
                  </a:lnTo>
                  <a:lnTo>
                    <a:pt x="8" y="33"/>
                  </a:lnTo>
                  <a:lnTo>
                    <a:pt x="7" y="36"/>
                  </a:lnTo>
                  <a:lnTo>
                    <a:pt x="6" y="37"/>
                  </a:lnTo>
                  <a:lnTo>
                    <a:pt x="4" y="37"/>
                  </a:lnTo>
                  <a:lnTo>
                    <a:pt x="2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20"/>
                  </a:lnTo>
                  <a:lnTo>
                    <a:pt x="10" y="9"/>
                  </a:lnTo>
                  <a:lnTo>
                    <a:pt x="24" y="3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8" name="Freeform 285"/>
            <p:cNvSpPr>
              <a:spLocks noEditPoints="1"/>
            </p:cNvSpPr>
            <p:nvPr/>
          </p:nvSpPr>
          <p:spPr bwMode="auto">
            <a:xfrm>
              <a:off x="4254212" y="3897024"/>
              <a:ext cx="131763" cy="98425"/>
            </a:xfrm>
            <a:custGeom>
              <a:avLst/>
              <a:gdLst>
                <a:gd name="T0" fmla="*/ 33 w 83"/>
                <a:gd name="T1" fmla="*/ 9 h 62"/>
                <a:gd name="T2" fmla="*/ 29 w 83"/>
                <a:gd name="T3" fmla="*/ 9 h 62"/>
                <a:gd name="T4" fmla="*/ 25 w 83"/>
                <a:gd name="T5" fmla="*/ 10 h 62"/>
                <a:gd name="T6" fmla="*/ 21 w 83"/>
                <a:gd name="T7" fmla="*/ 11 h 62"/>
                <a:gd name="T8" fmla="*/ 18 w 83"/>
                <a:gd name="T9" fmla="*/ 14 h 62"/>
                <a:gd name="T10" fmla="*/ 14 w 83"/>
                <a:gd name="T11" fmla="*/ 18 h 62"/>
                <a:gd name="T12" fmla="*/ 13 w 83"/>
                <a:gd name="T13" fmla="*/ 21 h 62"/>
                <a:gd name="T14" fmla="*/ 11 w 83"/>
                <a:gd name="T15" fmla="*/ 21 h 62"/>
                <a:gd name="T16" fmla="*/ 9 w 83"/>
                <a:gd name="T17" fmla="*/ 21 h 62"/>
                <a:gd name="T18" fmla="*/ 9 w 83"/>
                <a:gd name="T19" fmla="*/ 21 h 62"/>
                <a:gd name="T20" fmla="*/ 9 w 83"/>
                <a:gd name="T21" fmla="*/ 32 h 62"/>
                <a:gd name="T22" fmla="*/ 11 w 83"/>
                <a:gd name="T23" fmla="*/ 42 h 62"/>
                <a:gd name="T24" fmla="*/ 20 w 83"/>
                <a:gd name="T25" fmla="*/ 49 h 62"/>
                <a:gd name="T26" fmla="*/ 29 w 83"/>
                <a:gd name="T27" fmla="*/ 51 h 62"/>
                <a:gd name="T28" fmla="*/ 40 w 83"/>
                <a:gd name="T29" fmla="*/ 54 h 62"/>
                <a:gd name="T30" fmla="*/ 53 w 83"/>
                <a:gd name="T31" fmla="*/ 54 h 62"/>
                <a:gd name="T32" fmla="*/ 64 w 83"/>
                <a:gd name="T33" fmla="*/ 51 h 62"/>
                <a:gd name="T34" fmla="*/ 71 w 83"/>
                <a:gd name="T35" fmla="*/ 47 h 62"/>
                <a:gd name="T36" fmla="*/ 73 w 83"/>
                <a:gd name="T37" fmla="*/ 43 h 62"/>
                <a:gd name="T38" fmla="*/ 75 w 83"/>
                <a:gd name="T39" fmla="*/ 40 h 62"/>
                <a:gd name="T40" fmla="*/ 75 w 83"/>
                <a:gd name="T41" fmla="*/ 36 h 62"/>
                <a:gd name="T42" fmla="*/ 73 w 83"/>
                <a:gd name="T43" fmla="*/ 31 h 62"/>
                <a:gd name="T44" fmla="*/ 64 w 83"/>
                <a:gd name="T45" fmla="*/ 20 h 62"/>
                <a:gd name="T46" fmla="*/ 50 w 83"/>
                <a:gd name="T47" fmla="*/ 11 h 62"/>
                <a:gd name="T48" fmla="*/ 33 w 83"/>
                <a:gd name="T49" fmla="*/ 9 h 62"/>
                <a:gd name="T50" fmla="*/ 33 w 83"/>
                <a:gd name="T51" fmla="*/ 0 h 62"/>
                <a:gd name="T52" fmla="*/ 49 w 83"/>
                <a:gd name="T53" fmla="*/ 3 h 62"/>
                <a:gd name="T54" fmla="*/ 62 w 83"/>
                <a:gd name="T55" fmla="*/ 9 h 62"/>
                <a:gd name="T56" fmla="*/ 73 w 83"/>
                <a:gd name="T57" fmla="*/ 18 h 62"/>
                <a:gd name="T58" fmla="*/ 82 w 83"/>
                <a:gd name="T59" fmla="*/ 28 h 62"/>
                <a:gd name="T60" fmla="*/ 83 w 83"/>
                <a:gd name="T61" fmla="*/ 40 h 62"/>
                <a:gd name="T62" fmla="*/ 77 w 83"/>
                <a:gd name="T63" fmla="*/ 53 h 62"/>
                <a:gd name="T64" fmla="*/ 68 w 83"/>
                <a:gd name="T65" fmla="*/ 58 h 62"/>
                <a:gd name="T66" fmla="*/ 55 w 83"/>
                <a:gd name="T67" fmla="*/ 61 h 62"/>
                <a:gd name="T68" fmla="*/ 42 w 83"/>
                <a:gd name="T69" fmla="*/ 62 h 62"/>
                <a:gd name="T70" fmla="*/ 27 w 83"/>
                <a:gd name="T71" fmla="*/ 60 h 62"/>
                <a:gd name="T72" fmla="*/ 15 w 83"/>
                <a:gd name="T73" fmla="*/ 56 h 62"/>
                <a:gd name="T74" fmla="*/ 6 w 83"/>
                <a:gd name="T75" fmla="*/ 47 h 62"/>
                <a:gd name="T76" fmla="*/ 0 w 83"/>
                <a:gd name="T77" fmla="*/ 36 h 62"/>
                <a:gd name="T78" fmla="*/ 0 w 83"/>
                <a:gd name="T79" fmla="*/ 25 h 62"/>
                <a:gd name="T80" fmla="*/ 2 w 83"/>
                <a:gd name="T81" fmla="*/ 14 h 62"/>
                <a:gd name="T82" fmla="*/ 2 w 83"/>
                <a:gd name="T83" fmla="*/ 11 h 62"/>
                <a:gd name="T84" fmla="*/ 3 w 83"/>
                <a:gd name="T85" fmla="*/ 10 h 62"/>
                <a:gd name="T86" fmla="*/ 6 w 83"/>
                <a:gd name="T87" fmla="*/ 10 h 62"/>
                <a:gd name="T88" fmla="*/ 7 w 83"/>
                <a:gd name="T89" fmla="*/ 11 h 62"/>
                <a:gd name="T90" fmla="*/ 9 w 83"/>
                <a:gd name="T91" fmla="*/ 13 h 62"/>
                <a:gd name="T92" fmla="*/ 20 w 83"/>
                <a:gd name="T93" fmla="*/ 3 h 62"/>
                <a:gd name="T94" fmla="*/ 33 w 83"/>
                <a:gd name="T9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62">
                  <a:moveTo>
                    <a:pt x="33" y="9"/>
                  </a:moveTo>
                  <a:lnTo>
                    <a:pt x="29" y="9"/>
                  </a:lnTo>
                  <a:lnTo>
                    <a:pt x="25" y="10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4" y="18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32"/>
                  </a:lnTo>
                  <a:lnTo>
                    <a:pt x="11" y="42"/>
                  </a:lnTo>
                  <a:lnTo>
                    <a:pt x="20" y="49"/>
                  </a:lnTo>
                  <a:lnTo>
                    <a:pt x="29" y="51"/>
                  </a:lnTo>
                  <a:lnTo>
                    <a:pt x="40" y="54"/>
                  </a:lnTo>
                  <a:lnTo>
                    <a:pt x="53" y="54"/>
                  </a:lnTo>
                  <a:lnTo>
                    <a:pt x="64" y="51"/>
                  </a:lnTo>
                  <a:lnTo>
                    <a:pt x="71" y="47"/>
                  </a:lnTo>
                  <a:lnTo>
                    <a:pt x="73" y="43"/>
                  </a:lnTo>
                  <a:lnTo>
                    <a:pt x="75" y="40"/>
                  </a:lnTo>
                  <a:lnTo>
                    <a:pt x="75" y="36"/>
                  </a:lnTo>
                  <a:lnTo>
                    <a:pt x="73" y="31"/>
                  </a:lnTo>
                  <a:lnTo>
                    <a:pt x="64" y="20"/>
                  </a:lnTo>
                  <a:lnTo>
                    <a:pt x="50" y="11"/>
                  </a:lnTo>
                  <a:lnTo>
                    <a:pt x="33" y="9"/>
                  </a:lnTo>
                  <a:close/>
                  <a:moveTo>
                    <a:pt x="33" y="0"/>
                  </a:moveTo>
                  <a:lnTo>
                    <a:pt x="49" y="3"/>
                  </a:lnTo>
                  <a:lnTo>
                    <a:pt x="62" y="9"/>
                  </a:lnTo>
                  <a:lnTo>
                    <a:pt x="73" y="18"/>
                  </a:lnTo>
                  <a:lnTo>
                    <a:pt x="82" y="28"/>
                  </a:lnTo>
                  <a:lnTo>
                    <a:pt x="83" y="40"/>
                  </a:lnTo>
                  <a:lnTo>
                    <a:pt x="77" y="53"/>
                  </a:lnTo>
                  <a:lnTo>
                    <a:pt x="68" y="58"/>
                  </a:lnTo>
                  <a:lnTo>
                    <a:pt x="55" y="61"/>
                  </a:lnTo>
                  <a:lnTo>
                    <a:pt x="42" y="62"/>
                  </a:lnTo>
                  <a:lnTo>
                    <a:pt x="27" y="60"/>
                  </a:lnTo>
                  <a:lnTo>
                    <a:pt x="15" y="56"/>
                  </a:lnTo>
                  <a:lnTo>
                    <a:pt x="6" y="47"/>
                  </a:lnTo>
                  <a:lnTo>
                    <a:pt x="0" y="36"/>
                  </a:lnTo>
                  <a:lnTo>
                    <a:pt x="0" y="25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9" y="13"/>
                  </a:lnTo>
                  <a:lnTo>
                    <a:pt x="20" y="3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9" name="Freeform 286"/>
            <p:cNvSpPr>
              <a:spLocks noEditPoints="1"/>
            </p:cNvSpPr>
            <p:nvPr/>
          </p:nvSpPr>
          <p:spPr bwMode="auto">
            <a:xfrm>
              <a:off x="4430424" y="3887499"/>
              <a:ext cx="133350" cy="107950"/>
            </a:xfrm>
            <a:custGeom>
              <a:avLst/>
              <a:gdLst>
                <a:gd name="T0" fmla="*/ 45 w 84"/>
                <a:gd name="T1" fmla="*/ 8 h 68"/>
                <a:gd name="T2" fmla="*/ 30 w 84"/>
                <a:gd name="T3" fmla="*/ 9 h 68"/>
                <a:gd name="T4" fmla="*/ 26 w 84"/>
                <a:gd name="T5" fmla="*/ 11 h 68"/>
                <a:gd name="T6" fmla="*/ 22 w 84"/>
                <a:gd name="T7" fmla="*/ 12 h 68"/>
                <a:gd name="T8" fmla="*/ 17 w 84"/>
                <a:gd name="T9" fmla="*/ 15 h 68"/>
                <a:gd name="T10" fmla="*/ 15 w 84"/>
                <a:gd name="T11" fmla="*/ 17 h 68"/>
                <a:gd name="T12" fmla="*/ 12 w 84"/>
                <a:gd name="T13" fmla="*/ 22 h 68"/>
                <a:gd name="T14" fmla="*/ 11 w 84"/>
                <a:gd name="T15" fmla="*/ 26 h 68"/>
                <a:gd name="T16" fmla="*/ 11 w 84"/>
                <a:gd name="T17" fmla="*/ 28 h 68"/>
                <a:gd name="T18" fmla="*/ 8 w 84"/>
                <a:gd name="T19" fmla="*/ 28 h 68"/>
                <a:gd name="T20" fmla="*/ 13 w 84"/>
                <a:gd name="T21" fmla="*/ 44 h 68"/>
                <a:gd name="T22" fmla="*/ 22 w 84"/>
                <a:gd name="T23" fmla="*/ 53 h 68"/>
                <a:gd name="T24" fmla="*/ 34 w 84"/>
                <a:gd name="T25" fmla="*/ 59 h 68"/>
                <a:gd name="T26" fmla="*/ 44 w 84"/>
                <a:gd name="T27" fmla="*/ 60 h 68"/>
                <a:gd name="T28" fmla="*/ 53 w 84"/>
                <a:gd name="T29" fmla="*/ 59 h 68"/>
                <a:gd name="T30" fmla="*/ 64 w 84"/>
                <a:gd name="T31" fmla="*/ 53 h 68"/>
                <a:gd name="T32" fmla="*/ 73 w 84"/>
                <a:gd name="T33" fmla="*/ 42 h 68"/>
                <a:gd name="T34" fmla="*/ 77 w 84"/>
                <a:gd name="T35" fmla="*/ 31 h 68"/>
                <a:gd name="T36" fmla="*/ 73 w 84"/>
                <a:gd name="T37" fmla="*/ 20 h 68"/>
                <a:gd name="T38" fmla="*/ 62 w 84"/>
                <a:gd name="T39" fmla="*/ 12 h 68"/>
                <a:gd name="T40" fmla="*/ 45 w 84"/>
                <a:gd name="T41" fmla="*/ 8 h 68"/>
                <a:gd name="T42" fmla="*/ 42 w 84"/>
                <a:gd name="T43" fmla="*/ 0 h 68"/>
                <a:gd name="T44" fmla="*/ 56 w 84"/>
                <a:gd name="T45" fmla="*/ 2 h 68"/>
                <a:gd name="T46" fmla="*/ 70 w 84"/>
                <a:gd name="T47" fmla="*/ 8 h 68"/>
                <a:gd name="T48" fmla="*/ 79 w 84"/>
                <a:gd name="T49" fmla="*/ 16 h 68"/>
                <a:gd name="T50" fmla="*/ 84 w 84"/>
                <a:gd name="T51" fmla="*/ 24 h 68"/>
                <a:gd name="T52" fmla="*/ 84 w 84"/>
                <a:gd name="T53" fmla="*/ 35 h 68"/>
                <a:gd name="T54" fmla="*/ 79 w 84"/>
                <a:gd name="T55" fmla="*/ 46 h 68"/>
                <a:gd name="T56" fmla="*/ 70 w 84"/>
                <a:gd name="T57" fmla="*/ 59 h 68"/>
                <a:gd name="T58" fmla="*/ 56 w 84"/>
                <a:gd name="T59" fmla="*/ 66 h 68"/>
                <a:gd name="T60" fmla="*/ 41 w 84"/>
                <a:gd name="T61" fmla="*/ 68 h 68"/>
                <a:gd name="T62" fmla="*/ 37 w 84"/>
                <a:gd name="T63" fmla="*/ 68 h 68"/>
                <a:gd name="T64" fmla="*/ 31 w 84"/>
                <a:gd name="T65" fmla="*/ 67 h 68"/>
                <a:gd name="T66" fmla="*/ 19 w 84"/>
                <a:gd name="T67" fmla="*/ 60 h 68"/>
                <a:gd name="T68" fmla="*/ 8 w 84"/>
                <a:gd name="T69" fmla="*/ 51 h 68"/>
                <a:gd name="T70" fmla="*/ 1 w 84"/>
                <a:gd name="T71" fmla="*/ 37 h 68"/>
                <a:gd name="T72" fmla="*/ 0 w 84"/>
                <a:gd name="T73" fmla="*/ 19 h 68"/>
                <a:gd name="T74" fmla="*/ 1 w 84"/>
                <a:gd name="T75" fmla="*/ 17 h 68"/>
                <a:gd name="T76" fmla="*/ 2 w 84"/>
                <a:gd name="T77" fmla="*/ 16 h 68"/>
                <a:gd name="T78" fmla="*/ 5 w 84"/>
                <a:gd name="T79" fmla="*/ 16 h 68"/>
                <a:gd name="T80" fmla="*/ 5 w 84"/>
                <a:gd name="T81" fmla="*/ 16 h 68"/>
                <a:gd name="T82" fmla="*/ 9 w 84"/>
                <a:gd name="T83" fmla="*/ 11 h 68"/>
                <a:gd name="T84" fmla="*/ 15 w 84"/>
                <a:gd name="T85" fmla="*/ 6 h 68"/>
                <a:gd name="T86" fmla="*/ 20 w 84"/>
                <a:gd name="T87" fmla="*/ 4 h 68"/>
                <a:gd name="T88" fmla="*/ 27 w 84"/>
                <a:gd name="T89" fmla="*/ 1 h 68"/>
                <a:gd name="T90" fmla="*/ 42 w 84"/>
                <a:gd name="T9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" h="68">
                  <a:moveTo>
                    <a:pt x="45" y="8"/>
                  </a:moveTo>
                  <a:lnTo>
                    <a:pt x="30" y="9"/>
                  </a:lnTo>
                  <a:lnTo>
                    <a:pt x="26" y="11"/>
                  </a:lnTo>
                  <a:lnTo>
                    <a:pt x="22" y="12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2" y="22"/>
                  </a:lnTo>
                  <a:lnTo>
                    <a:pt x="11" y="26"/>
                  </a:lnTo>
                  <a:lnTo>
                    <a:pt x="11" y="28"/>
                  </a:lnTo>
                  <a:lnTo>
                    <a:pt x="8" y="28"/>
                  </a:lnTo>
                  <a:lnTo>
                    <a:pt x="13" y="44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44" y="60"/>
                  </a:lnTo>
                  <a:lnTo>
                    <a:pt x="53" y="59"/>
                  </a:lnTo>
                  <a:lnTo>
                    <a:pt x="64" y="53"/>
                  </a:lnTo>
                  <a:lnTo>
                    <a:pt x="73" y="42"/>
                  </a:lnTo>
                  <a:lnTo>
                    <a:pt x="77" y="31"/>
                  </a:lnTo>
                  <a:lnTo>
                    <a:pt x="73" y="20"/>
                  </a:lnTo>
                  <a:lnTo>
                    <a:pt x="62" y="12"/>
                  </a:lnTo>
                  <a:lnTo>
                    <a:pt x="45" y="8"/>
                  </a:lnTo>
                  <a:close/>
                  <a:moveTo>
                    <a:pt x="42" y="0"/>
                  </a:moveTo>
                  <a:lnTo>
                    <a:pt x="56" y="2"/>
                  </a:lnTo>
                  <a:lnTo>
                    <a:pt x="70" y="8"/>
                  </a:lnTo>
                  <a:lnTo>
                    <a:pt x="79" y="16"/>
                  </a:lnTo>
                  <a:lnTo>
                    <a:pt x="84" y="24"/>
                  </a:lnTo>
                  <a:lnTo>
                    <a:pt x="84" y="35"/>
                  </a:lnTo>
                  <a:lnTo>
                    <a:pt x="79" y="46"/>
                  </a:lnTo>
                  <a:lnTo>
                    <a:pt x="70" y="59"/>
                  </a:lnTo>
                  <a:lnTo>
                    <a:pt x="56" y="66"/>
                  </a:lnTo>
                  <a:lnTo>
                    <a:pt x="41" y="68"/>
                  </a:lnTo>
                  <a:lnTo>
                    <a:pt x="37" y="68"/>
                  </a:lnTo>
                  <a:lnTo>
                    <a:pt x="31" y="67"/>
                  </a:lnTo>
                  <a:lnTo>
                    <a:pt x="19" y="60"/>
                  </a:lnTo>
                  <a:lnTo>
                    <a:pt x="8" y="51"/>
                  </a:lnTo>
                  <a:lnTo>
                    <a:pt x="1" y="37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9" y="11"/>
                  </a:lnTo>
                  <a:lnTo>
                    <a:pt x="15" y="6"/>
                  </a:lnTo>
                  <a:lnTo>
                    <a:pt x="20" y="4"/>
                  </a:lnTo>
                  <a:lnTo>
                    <a:pt x="27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0" name="Freeform 287"/>
            <p:cNvSpPr>
              <a:spLocks noEditPoints="1"/>
            </p:cNvSpPr>
            <p:nvPr/>
          </p:nvSpPr>
          <p:spPr bwMode="auto">
            <a:xfrm>
              <a:off x="4616162" y="3858924"/>
              <a:ext cx="115888" cy="77788"/>
            </a:xfrm>
            <a:custGeom>
              <a:avLst/>
              <a:gdLst>
                <a:gd name="T0" fmla="*/ 38 w 73"/>
                <a:gd name="T1" fmla="*/ 8 h 49"/>
                <a:gd name="T2" fmla="*/ 24 w 73"/>
                <a:gd name="T3" fmla="*/ 11 h 49"/>
                <a:gd name="T4" fmla="*/ 12 w 73"/>
                <a:gd name="T5" fmla="*/ 18 h 49"/>
                <a:gd name="T6" fmla="*/ 11 w 73"/>
                <a:gd name="T7" fmla="*/ 18 h 49"/>
                <a:gd name="T8" fmla="*/ 8 w 73"/>
                <a:gd name="T9" fmla="*/ 18 h 49"/>
                <a:gd name="T10" fmla="*/ 8 w 73"/>
                <a:gd name="T11" fmla="*/ 23 h 49"/>
                <a:gd name="T12" fmla="*/ 9 w 73"/>
                <a:gd name="T13" fmla="*/ 29 h 49"/>
                <a:gd name="T14" fmla="*/ 11 w 73"/>
                <a:gd name="T15" fmla="*/ 33 h 49"/>
                <a:gd name="T16" fmla="*/ 13 w 73"/>
                <a:gd name="T17" fmla="*/ 35 h 49"/>
                <a:gd name="T18" fmla="*/ 16 w 73"/>
                <a:gd name="T19" fmla="*/ 37 h 49"/>
                <a:gd name="T20" fmla="*/ 19 w 73"/>
                <a:gd name="T21" fmla="*/ 38 h 49"/>
                <a:gd name="T22" fmla="*/ 31 w 73"/>
                <a:gd name="T23" fmla="*/ 41 h 49"/>
                <a:gd name="T24" fmla="*/ 45 w 73"/>
                <a:gd name="T25" fmla="*/ 40 h 49"/>
                <a:gd name="T26" fmla="*/ 56 w 73"/>
                <a:gd name="T27" fmla="*/ 33 h 49"/>
                <a:gd name="T28" fmla="*/ 60 w 73"/>
                <a:gd name="T29" fmla="*/ 27 h 49"/>
                <a:gd name="T30" fmla="*/ 63 w 73"/>
                <a:gd name="T31" fmla="*/ 23 h 49"/>
                <a:gd name="T32" fmla="*/ 64 w 73"/>
                <a:gd name="T33" fmla="*/ 20 h 49"/>
                <a:gd name="T34" fmla="*/ 64 w 73"/>
                <a:gd name="T35" fmla="*/ 16 h 49"/>
                <a:gd name="T36" fmla="*/ 62 w 73"/>
                <a:gd name="T37" fmla="*/ 13 h 49"/>
                <a:gd name="T38" fmla="*/ 58 w 73"/>
                <a:gd name="T39" fmla="*/ 11 h 49"/>
                <a:gd name="T40" fmla="*/ 52 w 73"/>
                <a:gd name="T41" fmla="*/ 9 h 49"/>
                <a:gd name="T42" fmla="*/ 38 w 73"/>
                <a:gd name="T43" fmla="*/ 8 h 49"/>
                <a:gd name="T44" fmla="*/ 42 w 73"/>
                <a:gd name="T45" fmla="*/ 0 h 49"/>
                <a:gd name="T46" fmla="*/ 55 w 73"/>
                <a:gd name="T47" fmla="*/ 1 h 49"/>
                <a:gd name="T48" fmla="*/ 62 w 73"/>
                <a:gd name="T49" fmla="*/ 4 h 49"/>
                <a:gd name="T50" fmla="*/ 66 w 73"/>
                <a:gd name="T51" fmla="*/ 7 h 49"/>
                <a:gd name="T52" fmla="*/ 70 w 73"/>
                <a:gd name="T53" fmla="*/ 11 h 49"/>
                <a:gd name="T54" fmla="*/ 73 w 73"/>
                <a:gd name="T55" fmla="*/ 15 h 49"/>
                <a:gd name="T56" fmla="*/ 71 w 73"/>
                <a:gd name="T57" fmla="*/ 26 h 49"/>
                <a:gd name="T58" fmla="*/ 62 w 73"/>
                <a:gd name="T59" fmla="*/ 38 h 49"/>
                <a:gd name="T60" fmla="*/ 46 w 73"/>
                <a:gd name="T61" fmla="*/ 46 h 49"/>
                <a:gd name="T62" fmla="*/ 30 w 73"/>
                <a:gd name="T63" fmla="*/ 49 h 49"/>
                <a:gd name="T64" fmla="*/ 23 w 73"/>
                <a:gd name="T65" fmla="*/ 48 h 49"/>
                <a:gd name="T66" fmla="*/ 16 w 73"/>
                <a:gd name="T67" fmla="*/ 46 h 49"/>
                <a:gd name="T68" fmla="*/ 5 w 73"/>
                <a:gd name="T69" fmla="*/ 38 h 49"/>
                <a:gd name="T70" fmla="*/ 0 w 73"/>
                <a:gd name="T71" fmla="*/ 27 h 49"/>
                <a:gd name="T72" fmla="*/ 0 w 73"/>
                <a:gd name="T73" fmla="*/ 13 h 49"/>
                <a:gd name="T74" fmla="*/ 1 w 73"/>
                <a:gd name="T75" fmla="*/ 12 h 49"/>
                <a:gd name="T76" fmla="*/ 2 w 73"/>
                <a:gd name="T77" fmla="*/ 11 h 49"/>
                <a:gd name="T78" fmla="*/ 4 w 73"/>
                <a:gd name="T79" fmla="*/ 9 h 49"/>
                <a:gd name="T80" fmla="*/ 7 w 73"/>
                <a:gd name="T81" fmla="*/ 11 h 49"/>
                <a:gd name="T82" fmla="*/ 18 w 73"/>
                <a:gd name="T83" fmla="*/ 4 h 49"/>
                <a:gd name="T84" fmla="*/ 30 w 73"/>
                <a:gd name="T85" fmla="*/ 1 h 49"/>
                <a:gd name="T86" fmla="*/ 42 w 73"/>
                <a:gd name="T8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3" h="49">
                  <a:moveTo>
                    <a:pt x="38" y="8"/>
                  </a:moveTo>
                  <a:lnTo>
                    <a:pt x="24" y="11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8" y="23"/>
                  </a:lnTo>
                  <a:lnTo>
                    <a:pt x="9" y="29"/>
                  </a:lnTo>
                  <a:lnTo>
                    <a:pt x="11" y="33"/>
                  </a:lnTo>
                  <a:lnTo>
                    <a:pt x="13" y="35"/>
                  </a:lnTo>
                  <a:lnTo>
                    <a:pt x="16" y="37"/>
                  </a:lnTo>
                  <a:lnTo>
                    <a:pt x="19" y="38"/>
                  </a:lnTo>
                  <a:lnTo>
                    <a:pt x="31" y="41"/>
                  </a:lnTo>
                  <a:lnTo>
                    <a:pt x="45" y="40"/>
                  </a:lnTo>
                  <a:lnTo>
                    <a:pt x="56" y="33"/>
                  </a:lnTo>
                  <a:lnTo>
                    <a:pt x="60" y="27"/>
                  </a:lnTo>
                  <a:lnTo>
                    <a:pt x="63" y="23"/>
                  </a:lnTo>
                  <a:lnTo>
                    <a:pt x="64" y="20"/>
                  </a:lnTo>
                  <a:lnTo>
                    <a:pt x="64" y="16"/>
                  </a:lnTo>
                  <a:lnTo>
                    <a:pt x="62" y="13"/>
                  </a:lnTo>
                  <a:lnTo>
                    <a:pt x="58" y="11"/>
                  </a:lnTo>
                  <a:lnTo>
                    <a:pt x="52" y="9"/>
                  </a:lnTo>
                  <a:lnTo>
                    <a:pt x="38" y="8"/>
                  </a:lnTo>
                  <a:close/>
                  <a:moveTo>
                    <a:pt x="42" y="0"/>
                  </a:moveTo>
                  <a:lnTo>
                    <a:pt x="55" y="1"/>
                  </a:lnTo>
                  <a:lnTo>
                    <a:pt x="62" y="4"/>
                  </a:lnTo>
                  <a:lnTo>
                    <a:pt x="66" y="7"/>
                  </a:lnTo>
                  <a:lnTo>
                    <a:pt x="70" y="11"/>
                  </a:lnTo>
                  <a:lnTo>
                    <a:pt x="73" y="15"/>
                  </a:lnTo>
                  <a:lnTo>
                    <a:pt x="71" y="26"/>
                  </a:lnTo>
                  <a:lnTo>
                    <a:pt x="62" y="38"/>
                  </a:lnTo>
                  <a:lnTo>
                    <a:pt x="46" y="46"/>
                  </a:lnTo>
                  <a:lnTo>
                    <a:pt x="30" y="49"/>
                  </a:lnTo>
                  <a:lnTo>
                    <a:pt x="23" y="48"/>
                  </a:lnTo>
                  <a:lnTo>
                    <a:pt x="16" y="46"/>
                  </a:lnTo>
                  <a:lnTo>
                    <a:pt x="5" y="38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1"/>
                  </a:lnTo>
                  <a:lnTo>
                    <a:pt x="4" y="9"/>
                  </a:lnTo>
                  <a:lnTo>
                    <a:pt x="7" y="11"/>
                  </a:lnTo>
                  <a:lnTo>
                    <a:pt x="18" y="4"/>
                  </a:lnTo>
                  <a:lnTo>
                    <a:pt x="30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1" name="Freeform 288"/>
            <p:cNvSpPr>
              <a:spLocks noEditPoints="1"/>
            </p:cNvSpPr>
            <p:nvPr/>
          </p:nvSpPr>
          <p:spPr bwMode="auto">
            <a:xfrm>
              <a:off x="4746337" y="3790662"/>
              <a:ext cx="133350" cy="88900"/>
            </a:xfrm>
            <a:custGeom>
              <a:avLst/>
              <a:gdLst>
                <a:gd name="T0" fmla="*/ 55 w 84"/>
                <a:gd name="T1" fmla="*/ 8 h 56"/>
                <a:gd name="T2" fmla="*/ 42 w 84"/>
                <a:gd name="T3" fmla="*/ 10 h 56"/>
                <a:gd name="T4" fmla="*/ 28 w 84"/>
                <a:gd name="T5" fmla="*/ 14 h 56"/>
                <a:gd name="T6" fmla="*/ 17 w 84"/>
                <a:gd name="T7" fmla="*/ 22 h 56"/>
                <a:gd name="T8" fmla="*/ 11 w 84"/>
                <a:gd name="T9" fmla="*/ 34 h 56"/>
                <a:gd name="T10" fmla="*/ 24 w 84"/>
                <a:gd name="T11" fmla="*/ 43 h 56"/>
                <a:gd name="T12" fmla="*/ 40 w 84"/>
                <a:gd name="T13" fmla="*/ 48 h 56"/>
                <a:gd name="T14" fmla="*/ 57 w 84"/>
                <a:gd name="T15" fmla="*/ 48 h 56"/>
                <a:gd name="T16" fmla="*/ 61 w 84"/>
                <a:gd name="T17" fmla="*/ 47 h 56"/>
                <a:gd name="T18" fmla="*/ 64 w 84"/>
                <a:gd name="T19" fmla="*/ 45 h 56"/>
                <a:gd name="T20" fmla="*/ 68 w 84"/>
                <a:gd name="T21" fmla="*/ 44 h 56"/>
                <a:gd name="T22" fmla="*/ 71 w 84"/>
                <a:gd name="T23" fmla="*/ 41 h 56"/>
                <a:gd name="T24" fmla="*/ 73 w 84"/>
                <a:gd name="T25" fmla="*/ 37 h 56"/>
                <a:gd name="T26" fmla="*/ 75 w 84"/>
                <a:gd name="T27" fmla="*/ 33 h 56"/>
                <a:gd name="T28" fmla="*/ 76 w 84"/>
                <a:gd name="T29" fmla="*/ 27 h 56"/>
                <a:gd name="T30" fmla="*/ 76 w 84"/>
                <a:gd name="T31" fmla="*/ 22 h 56"/>
                <a:gd name="T32" fmla="*/ 75 w 84"/>
                <a:gd name="T33" fmla="*/ 18 h 56"/>
                <a:gd name="T34" fmla="*/ 72 w 84"/>
                <a:gd name="T35" fmla="*/ 14 h 56"/>
                <a:gd name="T36" fmla="*/ 69 w 84"/>
                <a:gd name="T37" fmla="*/ 12 h 56"/>
                <a:gd name="T38" fmla="*/ 65 w 84"/>
                <a:gd name="T39" fmla="*/ 10 h 56"/>
                <a:gd name="T40" fmla="*/ 62 w 84"/>
                <a:gd name="T41" fmla="*/ 8 h 56"/>
                <a:gd name="T42" fmla="*/ 58 w 84"/>
                <a:gd name="T43" fmla="*/ 8 h 56"/>
                <a:gd name="T44" fmla="*/ 55 w 84"/>
                <a:gd name="T45" fmla="*/ 8 h 56"/>
                <a:gd name="T46" fmla="*/ 57 w 84"/>
                <a:gd name="T47" fmla="*/ 0 h 56"/>
                <a:gd name="T48" fmla="*/ 69 w 84"/>
                <a:gd name="T49" fmla="*/ 3 h 56"/>
                <a:gd name="T50" fmla="*/ 77 w 84"/>
                <a:gd name="T51" fmla="*/ 8 h 56"/>
                <a:gd name="T52" fmla="*/ 83 w 84"/>
                <a:gd name="T53" fmla="*/ 16 h 56"/>
                <a:gd name="T54" fmla="*/ 84 w 84"/>
                <a:gd name="T55" fmla="*/ 27 h 56"/>
                <a:gd name="T56" fmla="*/ 80 w 84"/>
                <a:gd name="T57" fmla="*/ 41 h 56"/>
                <a:gd name="T58" fmla="*/ 72 w 84"/>
                <a:gd name="T59" fmla="*/ 51 h 56"/>
                <a:gd name="T60" fmla="*/ 60 w 84"/>
                <a:gd name="T61" fmla="*/ 56 h 56"/>
                <a:gd name="T62" fmla="*/ 53 w 84"/>
                <a:gd name="T63" fmla="*/ 56 h 56"/>
                <a:gd name="T64" fmla="*/ 47 w 84"/>
                <a:gd name="T65" fmla="*/ 56 h 56"/>
                <a:gd name="T66" fmla="*/ 28 w 84"/>
                <a:gd name="T67" fmla="*/ 54 h 56"/>
                <a:gd name="T68" fmla="*/ 11 w 84"/>
                <a:gd name="T69" fmla="*/ 45 h 56"/>
                <a:gd name="T70" fmla="*/ 0 w 84"/>
                <a:gd name="T71" fmla="*/ 33 h 56"/>
                <a:gd name="T72" fmla="*/ 0 w 84"/>
                <a:gd name="T73" fmla="*/ 32 h 56"/>
                <a:gd name="T74" fmla="*/ 0 w 84"/>
                <a:gd name="T75" fmla="*/ 29 h 56"/>
                <a:gd name="T76" fmla="*/ 3 w 84"/>
                <a:gd name="T77" fmla="*/ 27 h 56"/>
                <a:gd name="T78" fmla="*/ 4 w 84"/>
                <a:gd name="T79" fmla="*/ 27 h 56"/>
                <a:gd name="T80" fmla="*/ 13 w 84"/>
                <a:gd name="T81" fmla="*/ 15 h 56"/>
                <a:gd name="T82" fmla="*/ 25 w 84"/>
                <a:gd name="T83" fmla="*/ 5 h 56"/>
                <a:gd name="T84" fmla="*/ 40 w 84"/>
                <a:gd name="T85" fmla="*/ 1 h 56"/>
                <a:gd name="T86" fmla="*/ 57 w 84"/>
                <a:gd name="T8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4" h="56">
                  <a:moveTo>
                    <a:pt x="55" y="8"/>
                  </a:moveTo>
                  <a:lnTo>
                    <a:pt x="42" y="10"/>
                  </a:lnTo>
                  <a:lnTo>
                    <a:pt x="28" y="14"/>
                  </a:lnTo>
                  <a:lnTo>
                    <a:pt x="17" y="22"/>
                  </a:lnTo>
                  <a:lnTo>
                    <a:pt x="11" y="34"/>
                  </a:lnTo>
                  <a:lnTo>
                    <a:pt x="24" y="43"/>
                  </a:lnTo>
                  <a:lnTo>
                    <a:pt x="40" y="48"/>
                  </a:lnTo>
                  <a:lnTo>
                    <a:pt x="57" y="48"/>
                  </a:lnTo>
                  <a:lnTo>
                    <a:pt x="61" y="47"/>
                  </a:lnTo>
                  <a:lnTo>
                    <a:pt x="64" y="45"/>
                  </a:lnTo>
                  <a:lnTo>
                    <a:pt x="68" y="44"/>
                  </a:lnTo>
                  <a:lnTo>
                    <a:pt x="71" y="41"/>
                  </a:lnTo>
                  <a:lnTo>
                    <a:pt x="73" y="37"/>
                  </a:lnTo>
                  <a:lnTo>
                    <a:pt x="75" y="33"/>
                  </a:lnTo>
                  <a:lnTo>
                    <a:pt x="76" y="27"/>
                  </a:lnTo>
                  <a:lnTo>
                    <a:pt x="76" y="22"/>
                  </a:lnTo>
                  <a:lnTo>
                    <a:pt x="75" y="18"/>
                  </a:lnTo>
                  <a:lnTo>
                    <a:pt x="72" y="14"/>
                  </a:lnTo>
                  <a:lnTo>
                    <a:pt x="69" y="12"/>
                  </a:lnTo>
                  <a:lnTo>
                    <a:pt x="65" y="10"/>
                  </a:lnTo>
                  <a:lnTo>
                    <a:pt x="62" y="8"/>
                  </a:lnTo>
                  <a:lnTo>
                    <a:pt x="58" y="8"/>
                  </a:lnTo>
                  <a:lnTo>
                    <a:pt x="55" y="8"/>
                  </a:lnTo>
                  <a:close/>
                  <a:moveTo>
                    <a:pt x="57" y="0"/>
                  </a:moveTo>
                  <a:lnTo>
                    <a:pt x="69" y="3"/>
                  </a:lnTo>
                  <a:lnTo>
                    <a:pt x="77" y="8"/>
                  </a:lnTo>
                  <a:lnTo>
                    <a:pt x="83" y="16"/>
                  </a:lnTo>
                  <a:lnTo>
                    <a:pt x="84" y="27"/>
                  </a:lnTo>
                  <a:lnTo>
                    <a:pt x="80" y="41"/>
                  </a:lnTo>
                  <a:lnTo>
                    <a:pt x="72" y="51"/>
                  </a:lnTo>
                  <a:lnTo>
                    <a:pt x="60" y="56"/>
                  </a:lnTo>
                  <a:lnTo>
                    <a:pt x="53" y="56"/>
                  </a:lnTo>
                  <a:lnTo>
                    <a:pt x="47" y="56"/>
                  </a:lnTo>
                  <a:lnTo>
                    <a:pt x="28" y="54"/>
                  </a:lnTo>
                  <a:lnTo>
                    <a:pt x="11" y="45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13" y="15"/>
                  </a:lnTo>
                  <a:lnTo>
                    <a:pt x="25" y="5"/>
                  </a:lnTo>
                  <a:lnTo>
                    <a:pt x="40" y="1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2" name="Freeform 289"/>
            <p:cNvSpPr>
              <a:spLocks noEditPoints="1"/>
            </p:cNvSpPr>
            <p:nvPr/>
          </p:nvSpPr>
          <p:spPr bwMode="auto">
            <a:xfrm>
              <a:off x="3628737" y="2963574"/>
              <a:ext cx="1481138" cy="1292225"/>
            </a:xfrm>
            <a:custGeom>
              <a:avLst/>
              <a:gdLst>
                <a:gd name="T0" fmla="*/ 494 w 933"/>
                <a:gd name="T1" fmla="*/ 773 h 814"/>
                <a:gd name="T2" fmla="*/ 324 w 933"/>
                <a:gd name="T3" fmla="*/ 756 h 814"/>
                <a:gd name="T4" fmla="*/ 82 w 933"/>
                <a:gd name="T5" fmla="*/ 710 h 814"/>
                <a:gd name="T6" fmla="*/ 274 w 933"/>
                <a:gd name="T7" fmla="*/ 700 h 814"/>
                <a:gd name="T8" fmla="*/ 294 w 933"/>
                <a:gd name="T9" fmla="*/ 730 h 814"/>
                <a:gd name="T10" fmla="*/ 334 w 933"/>
                <a:gd name="T11" fmla="*/ 750 h 814"/>
                <a:gd name="T12" fmla="*/ 350 w 933"/>
                <a:gd name="T13" fmla="*/ 744 h 814"/>
                <a:gd name="T14" fmla="*/ 638 w 933"/>
                <a:gd name="T15" fmla="*/ 509 h 814"/>
                <a:gd name="T16" fmla="*/ 608 w 933"/>
                <a:gd name="T17" fmla="*/ 488 h 814"/>
                <a:gd name="T18" fmla="*/ 536 w 933"/>
                <a:gd name="T19" fmla="*/ 241 h 814"/>
                <a:gd name="T20" fmla="*/ 477 w 933"/>
                <a:gd name="T21" fmla="*/ 75 h 814"/>
                <a:gd name="T22" fmla="*/ 549 w 933"/>
                <a:gd name="T23" fmla="*/ 221 h 814"/>
                <a:gd name="T24" fmla="*/ 660 w 933"/>
                <a:gd name="T25" fmla="*/ 186 h 814"/>
                <a:gd name="T26" fmla="*/ 595 w 933"/>
                <a:gd name="T27" fmla="*/ 21 h 814"/>
                <a:gd name="T28" fmla="*/ 609 w 933"/>
                <a:gd name="T29" fmla="*/ 14 h 814"/>
                <a:gd name="T30" fmla="*/ 587 w 933"/>
                <a:gd name="T31" fmla="*/ 58 h 814"/>
                <a:gd name="T32" fmla="*/ 573 w 933"/>
                <a:gd name="T33" fmla="*/ 62 h 814"/>
                <a:gd name="T34" fmla="*/ 584 w 933"/>
                <a:gd name="T35" fmla="*/ 17 h 814"/>
                <a:gd name="T36" fmla="*/ 649 w 933"/>
                <a:gd name="T37" fmla="*/ 110 h 814"/>
                <a:gd name="T38" fmla="*/ 562 w 933"/>
                <a:gd name="T39" fmla="*/ 247 h 814"/>
                <a:gd name="T40" fmla="*/ 681 w 933"/>
                <a:gd name="T41" fmla="*/ 425 h 814"/>
                <a:gd name="T42" fmla="*/ 714 w 933"/>
                <a:gd name="T43" fmla="*/ 462 h 814"/>
                <a:gd name="T44" fmla="*/ 854 w 933"/>
                <a:gd name="T45" fmla="*/ 475 h 814"/>
                <a:gd name="T46" fmla="*/ 863 w 933"/>
                <a:gd name="T47" fmla="*/ 711 h 814"/>
                <a:gd name="T48" fmla="*/ 839 w 933"/>
                <a:gd name="T49" fmla="*/ 718 h 814"/>
                <a:gd name="T50" fmla="*/ 797 w 933"/>
                <a:gd name="T51" fmla="*/ 744 h 814"/>
                <a:gd name="T52" fmla="*/ 795 w 933"/>
                <a:gd name="T53" fmla="*/ 719 h 814"/>
                <a:gd name="T54" fmla="*/ 805 w 933"/>
                <a:gd name="T55" fmla="*/ 675 h 814"/>
                <a:gd name="T56" fmla="*/ 780 w 933"/>
                <a:gd name="T57" fmla="*/ 648 h 814"/>
                <a:gd name="T58" fmla="*/ 815 w 933"/>
                <a:gd name="T59" fmla="*/ 634 h 814"/>
                <a:gd name="T60" fmla="*/ 826 w 933"/>
                <a:gd name="T61" fmla="*/ 646 h 814"/>
                <a:gd name="T62" fmla="*/ 854 w 933"/>
                <a:gd name="T63" fmla="*/ 668 h 814"/>
                <a:gd name="T64" fmla="*/ 831 w 933"/>
                <a:gd name="T65" fmla="*/ 696 h 814"/>
                <a:gd name="T66" fmla="*/ 849 w 933"/>
                <a:gd name="T67" fmla="*/ 485 h 814"/>
                <a:gd name="T68" fmla="*/ 733 w 933"/>
                <a:gd name="T69" fmla="*/ 456 h 814"/>
                <a:gd name="T70" fmla="*/ 633 w 933"/>
                <a:gd name="T71" fmla="*/ 531 h 814"/>
                <a:gd name="T72" fmla="*/ 208 w 933"/>
                <a:gd name="T73" fmla="*/ 480 h 814"/>
                <a:gd name="T74" fmla="*/ 225 w 933"/>
                <a:gd name="T75" fmla="*/ 692 h 814"/>
                <a:gd name="T76" fmla="*/ 474 w 933"/>
                <a:gd name="T77" fmla="*/ 751 h 814"/>
                <a:gd name="T78" fmla="*/ 682 w 933"/>
                <a:gd name="T79" fmla="*/ 772 h 814"/>
                <a:gd name="T80" fmla="*/ 932 w 933"/>
                <a:gd name="T81" fmla="*/ 755 h 814"/>
                <a:gd name="T82" fmla="*/ 649 w 933"/>
                <a:gd name="T83" fmla="*/ 807 h 814"/>
                <a:gd name="T84" fmla="*/ 458 w 933"/>
                <a:gd name="T85" fmla="*/ 794 h 814"/>
                <a:gd name="T86" fmla="*/ 319 w 933"/>
                <a:gd name="T87" fmla="*/ 783 h 814"/>
                <a:gd name="T88" fmla="*/ 310 w 933"/>
                <a:gd name="T89" fmla="*/ 791 h 814"/>
                <a:gd name="T90" fmla="*/ 277 w 933"/>
                <a:gd name="T91" fmla="*/ 769 h 814"/>
                <a:gd name="T92" fmla="*/ 95 w 933"/>
                <a:gd name="T93" fmla="*/ 745 h 814"/>
                <a:gd name="T94" fmla="*/ 240 w 933"/>
                <a:gd name="T95" fmla="*/ 737 h 814"/>
                <a:gd name="T96" fmla="*/ 239 w 933"/>
                <a:gd name="T97" fmla="*/ 719 h 814"/>
                <a:gd name="T98" fmla="*/ 60 w 933"/>
                <a:gd name="T99" fmla="*/ 715 h 814"/>
                <a:gd name="T100" fmla="*/ 86 w 933"/>
                <a:gd name="T101" fmla="*/ 697 h 814"/>
                <a:gd name="T102" fmla="*/ 171 w 933"/>
                <a:gd name="T103" fmla="*/ 584 h 814"/>
                <a:gd name="T104" fmla="*/ 316 w 933"/>
                <a:gd name="T105" fmla="*/ 521 h 814"/>
                <a:gd name="T106" fmla="*/ 583 w 933"/>
                <a:gd name="T107" fmla="*/ 484 h 814"/>
                <a:gd name="T108" fmla="*/ 449 w 933"/>
                <a:gd name="T109" fmla="*/ 481 h 814"/>
                <a:gd name="T110" fmla="*/ 469 w 933"/>
                <a:gd name="T111" fmla="*/ 298 h 814"/>
                <a:gd name="T112" fmla="*/ 564 w 933"/>
                <a:gd name="T113" fmla="*/ 467 h 814"/>
                <a:gd name="T114" fmla="*/ 608 w 933"/>
                <a:gd name="T115" fmla="*/ 453 h 814"/>
                <a:gd name="T116" fmla="*/ 602 w 933"/>
                <a:gd name="T117" fmla="*/ 280 h 814"/>
                <a:gd name="T118" fmla="*/ 477 w 933"/>
                <a:gd name="T119" fmla="*/ 285 h 814"/>
                <a:gd name="T120" fmla="*/ 542 w 933"/>
                <a:gd name="T121" fmla="*/ 270 h 814"/>
                <a:gd name="T122" fmla="*/ 455 w 933"/>
                <a:gd name="T123" fmla="*/ 222 h 814"/>
                <a:gd name="T124" fmla="*/ 471 w 933"/>
                <a:gd name="T125" fmla="*/ 6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33" h="814">
                  <a:moveTo>
                    <a:pt x="335" y="769"/>
                  </a:moveTo>
                  <a:lnTo>
                    <a:pt x="332" y="769"/>
                  </a:lnTo>
                  <a:lnTo>
                    <a:pt x="331" y="769"/>
                  </a:lnTo>
                  <a:lnTo>
                    <a:pt x="330" y="770"/>
                  </a:lnTo>
                  <a:lnTo>
                    <a:pt x="335" y="769"/>
                  </a:lnTo>
                  <a:close/>
                  <a:moveTo>
                    <a:pt x="491" y="756"/>
                  </a:moveTo>
                  <a:lnTo>
                    <a:pt x="481" y="758"/>
                  </a:lnTo>
                  <a:lnTo>
                    <a:pt x="473" y="759"/>
                  </a:lnTo>
                  <a:lnTo>
                    <a:pt x="481" y="761"/>
                  </a:lnTo>
                  <a:lnTo>
                    <a:pt x="488" y="762"/>
                  </a:lnTo>
                  <a:lnTo>
                    <a:pt x="495" y="766"/>
                  </a:lnTo>
                  <a:lnTo>
                    <a:pt x="495" y="768"/>
                  </a:lnTo>
                  <a:lnTo>
                    <a:pt x="496" y="769"/>
                  </a:lnTo>
                  <a:lnTo>
                    <a:pt x="495" y="772"/>
                  </a:lnTo>
                  <a:lnTo>
                    <a:pt x="494" y="773"/>
                  </a:lnTo>
                  <a:lnTo>
                    <a:pt x="485" y="779"/>
                  </a:lnTo>
                  <a:lnTo>
                    <a:pt x="480" y="783"/>
                  </a:lnTo>
                  <a:lnTo>
                    <a:pt x="473" y="787"/>
                  </a:lnTo>
                  <a:lnTo>
                    <a:pt x="469" y="791"/>
                  </a:lnTo>
                  <a:lnTo>
                    <a:pt x="492" y="792"/>
                  </a:lnTo>
                  <a:lnTo>
                    <a:pt x="516" y="791"/>
                  </a:lnTo>
                  <a:lnTo>
                    <a:pt x="544" y="790"/>
                  </a:lnTo>
                  <a:lnTo>
                    <a:pt x="540" y="787"/>
                  </a:lnTo>
                  <a:lnTo>
                    <a:pt x="532" y="781"/>
                  </a:lnTo>
                  <a:lnTo>
                    <a:pt x="527" y="776"/>
                  </a:lnTo>
                  <a:lnTo>
                    <a:pt x="521" y="772"/>
                  </a:lnTo>
                  <a:lnTo>
                    <a:pt x="513" y="763"/>
                  </a:lnTo>
                  <a:lnTo>
                    <a:pt x="503" y="758"/>
                  </a:lnTo>
                  <a:lnTo>
                    <a:pt x="491" y="756"/>
                  </a:lnTo>
                  <a:close/>
                  <a:moveTo>
                    <a:pt x="324" y="756"/>
                  </a:moveTo>
                  <a:lnTo>
                    <a:pt x="330" y="761"/>
                  </a:lnTo>
                  <a:lnTo>
                    <a:pt x="331" y="761"/>
                  </a:lnTo>
                  <a:lnTo>
                    <a:pt x="336" y="758"/>
                  </a:lnTo>
                  <a:lnTo>
                    <a:pt x="331" y="756"/>
                  </a:lnTo>
                  <a:lnTo>
                    <a:pt x="324" y="756"/>
                  </a:lnTo>
                  <a:close/>
                  <a:moveTo>
                    <a:pt x="263" y="718"/>
                  </a:moveTo>
                  <a:lnTo>
                    <a:pt x="266" y="719"/>
                  </a:lnTo>
                  <a:lnTo>
                    <a:pt x="268" y="722"/>
                  </a:lnTo>
                  <a:lnTo>
                    <a:pt x="269" y="723"/>
                  </a:lnTo>
                  <a:lnTo>
                    <a:pt x="274" y="725"/>
                  </a:lnTo>
                  <a:lnTo>
                    <a:pt x="281" y="726"/>
                  </a:lnTo>
                  <a:lnTo>
                    <a:pt x="288" y="723"/>
                  </a:lnTo>
                  <a:lnTo>
                    <a:pt x="277" y="721"/>
                  </a:lnTo>
                  <a:lnTo>
                    <a:pt x="263" y="718"/>
                  </a:lnTo>
                  <a:close/>
                  <a:moveTo>
                    <a:pt x="82" y="710"/>
                  </a:moveTo>
                  <a:lnTo>
                    <a:pt x="71" y="712"/>
                  </a:lnTo>
                  <a:lnTo>
                    <a:pt x="83" y="717"/>
                  </a:lnTo>
                  <a:lnTo>
                    <a:pt x="97" y="718"/>
                  </a:lnTo>
                  <a:lnTo>
                    <a:pt x="113" y="718"/>
                  </a:lnTo>
                  <a:lnTo>
                    <a:pt x="104" y="715"/>
                  </a:lnTo>
                  <a:lnTo>
                    <a:pt x="95" y="712"/>
                  </a:lnTo>
                  <a:lnTo>
                    <a:pt x="82" y="710"/>
                  </a:lnTo>
                  <a:close/>
                  <a:moveTo>
                    <a:pt x="272" y="695"/>
                  </a:moveTo>
                  <a:lnTo>
                    <a:pt x="255" y="695"/>
                  </a:lnTo>
                  <a:lnTo>
                    <a:pt x="239" y="699"/>
                  </a:lnTo>
                  <a:lnTo>
                    <a:pt x="221" y="704"/>
                  </a:lnTo>
                  <a:lnTo>
                    <a:pt x="228" y="704"/>
                  </a:lnTo>
                  <a:lnTo>
                    <a:pt x="243" y="701"/>
                  </a:lnTo>
                  <a:lnTo>
                    <a:pt x="259" y="700"/>
                  </a:lnTo>
                  <a:lnTo>
                    <a:pt x="274" y="700"/>
                  </a:lnTo>
                  <a:lnTo>
                    <a:pt x="279" y="700"/>
                  </a:lnTo>
                  <a:lnTo>
                    <a:pt x="280" y="700"/>
                  </a:lnTo>
                  <a:lnTo>
                    <a:pt x="281" y="701"/>
                  </a:lnTo>
                  <a:lnTo>
                    <a:pt x="283" y="703"/>
                  </a:lnTo>
                  <a:lnTo>
                    <a:pt x="283" y="706"/>
                  </a:lnTo>
                  <a:lnTo>
                    <a:pt x="281" y="707"/>
                  </a:lnTo>
                  <a:lnTo>
                    <a:pt x="279" y="707"/>
                  </a:lnTo>
                  <a:lnTo>
                    <a:pt x="262" y="710"/>
                  </a:lnTo>
                  <a:lnTo>
                    <a:pt x="283" y="714"/>
                  </a:lnTo>
                  <a:lnTo>
                    <a:pt x="299" y="719"/>
                  </a:lnTo>
                  <a:lnTo>
                    <a:pt x="301" y="721"/>
                  </a:lnTo>
                  <a:lnTo>
                    <a:pt x="301" y="723"/>
                  </a:lnTo>
                  <a:lnTo>
                    <a:pt x="301" y="725"/>
                  </a:lnTo>
                  <a:lnTo>
                    <a:pt x="299" y="726"/>
                  </a:lnTo>
                  <a:lnTo>
                    <a:pt x="294" y="730"/>
                  </a:lnTo>
                  <a:lnTo>
                    <a:pt x="287" y="733"/>
                  </a:lnTo>
                  <a:lnTo>
                    <a:pt x="286" y="734"/>
                  </a:lnTo>
                  <a:lnTo>
                    <a:pt x="284" y="734"/>
                  </a:lnTo>
                  <a:lnTo>
                    <a:pt x="265" y="741"/>
                  </a:lnTo>
                  <a:lnTo>
                    <a:pt x="244" y="745"/>
                  </a:lnTo>
                  <a:lnTo>
                    <a:pt x="241" y="747"/>
                  </a:lnTo>
                  <a:lnTo>
                    <a:pt x="268" y="744"/>
                  </a:lnTo>
                  <a:lnTo>
                    <a:pt x="292" y="740"/>
                  </a:lnTo>
                  <a:lnTo>
                    <a:pt x="294" y="740"/>
                  </a:lnTo>
                  <a:lnTo>
                    <a:pt x="297" y="741"/>
                  </a:lnTo>
                  <a:lnTo>
                    <a:pt x="297" y="743"/>
                  </a:lnTo>
                  <a:lnTo>
                    <a:pt x="298" y="744"/>
                  </a:lnTo>
                  <a:lnTo>
                    <a:pt x="297" y="747"/>
                  </a:lnTo>
                  <a:lnTo>
                    <a:pt x="316" y="747"/>
                  </a:lnTo>
                  <a:lnTo>
                    <a:pt x="334" y="750"/>
                  </a:lnTo>
                  <a:lnTo>
                    <a:pt x="348" y="755"/>
                  </a:lnTo>
                  <a:lnTo>
                    <a:pt x="350" y="756"/>
                  </a:lnTo>
                  <a:lnTo>
                    <a:pt x="350" y="758"/>
                  </a:lnTo>
                  <a:lnTo>
                    <a:pt x="350" y="759"/>
                  </a:lnTo>
                  <a:lnTo>
                    <a:pt x="352" y="759"/>
                  </a:lnTo>
                  <a:lnTo>
                    <a:pt x="353" y="759"/>
                  </a:lnTo>
                  <a:lnTo>
                    <a:pt x="356" y="762"/>
                  </a:lnTo>
                  <a:lnTo>
                    <a:pt x="356" y="763"/>
                  </a:lnTo>
                  <a:lnTo>
                    <a:pt x="354" y="766"/>
                  </a:lnTo>
                  <a:lnTo>
                    <a:pt x="352" y="769"/>
                  </a:lnTo>
                  <a:lnTo>
                    <a:pt x="348" y="772"/>
                  </a:lnTo>
                  <a:lnTo>
                    <a:pt x="379" y="766"/>
                  </a:lnTo>
                  <a:lnTo>
                    <a:pt x="396" y="763"/>
                  </a:lnTo>
                  <a:lnTo>
                    <a:pt x="374" y="755"/>
                  </a:lnTo>
                  <a:lnTo>
                    <a:pt x="350" y="744"/>
                  </a:lnTo>
                  <a:lnTo>
                    <a:pt x="338" y="736"/>
                  </a:lnTo>
                  <a:lnTo>
                    <a:pt x="323" y="723"/>
                  </a:lnTo>
                  <a:lnTo>
                    <a:pt x="306" y="710"/>
                  </a:lnTo>
                  <a:lnTo>
                    <a:pt x="288" y="699"/>
                  </a:lnTo>
                  <a:lnTo>
                    <a:pt x="272" y="695"/>
                  </a:lnTo>
                  <a:close/>
                  <a:moveTo>
                    <a:pt x="633" y="499"/>
                  </a:moveTo>
                  <a:lnTo>
                    <a:pt x="631" y="502"/>
                  </a:lnTo>
                  <a:lnTo>
                    <a:pt x="630" y="502"/>
                  </a:lnTo>
                  <a:lnTo>
                    <a:pt x="627" y="502"/>
                  </a:lnTo>
                  <a:lnTo>
                    <a:pt x="626" y="502"/>
                  </a:lnTo>
                  <a:lnTo>
                    <a:pt x="631" y="509"/>
                  </a:lnTo>
                  <a:lnTo>
                    <a:pt x="637" y="517"/>
                  </a:lnTo>
                  <a:lnTo>
                    <a:pt x="640" y="515"/>
                  </a:lnTo>
                  <a:lnTo>
                    <a:pt x="640" y="513"/>
                  </a:lnTo>
                  <a:lnTo>
                    <a:pt x="638" y="509"/>
                  </a:lnTo>
                  <a:lnTo>
                    <a:pt x="635" y="504"/>
                  </a:lnTo>
                  <a:lnTo>
                    <a:pt x="633" y="499"/>
                  </a:lnTo>
                  <a:close/>
                  <a:moveTo>
                    <a:pt x="597" y="471"/>
                  </a:moveTo>
                  <a:lnTo>
                    <a:pt x="590" y="471"/>
                  </a:lnTo>
                  <a:lnTo>
                    <a:pt x="600" y="484"/>
                  </a:lnTo>
                  <a:lnTo>
                    <a:pt x="606" y="496"/>
                  </a:lnTo>
                  <a:lnTo>
                    <a:pt x="609" y="502"/>
                  </a:lnTo>
                  <a:lnTo>
                    <a:pt x="613" y="509"/>
                  </a:lnTo>
                  <a:lnTo>
                    <a:pt x="613" y="509"/>
                  </a:lnTo>
                  <a:lnTo>
                    <a:pt x="618" y="514"/>
                  </a:lnTo>
                  <a:lnTo>
                    <a:pt x="623" y="517"/>
                  </a:lnTo>
                  <a:lnTo>
                    <a:pt x="627" y="520"/>
                  </a:lnTo>
                  <a:lnTo>
                    <a:pt x="629" y="520"/>
                  </a:lnTo>
                  <a:lnTo>
                    <a:pt x="618" y="504"/>
                  </a:lnTo>
                  <a:lnTo>
                    <a:pt x="608" y="488"/>
                  </a:lnTo>
                  <a:lnTo>
                    <a:pt x="598" y="475"/>
                  </a:lnTo>
                  <a:lnTo>
                    <a:pt x="598" y="475"/>
                  </a:lnTo>
                  <a:lnTo>
                    <a:pt x="597" y="473"/>
                  </a:lnTo>
                  <a:lnTo>
                    <a:pt x="597" y="471"/>
                  </a:lnTo>
                  <a:close/>
                  <a:moveTo>
                    <a:pt x="605" y="470"/>
                  </a:moveTo>
                  <a:lnTo>
                    <a:pt x="604" y="470"/>
                  </a:lnTo>
                  <a:lnTo>
                    <a:pt x="605" y="470"/>
                  </a:lnTo>
                  <a:lnTo>
                    <a:pt x="605" y="470"/>
                  </a:lnTo>
                  <a:close/>
                  <a:moveTo>
                    <a:pt x="538" y="228"/>
                  </a:moveTo>
                  <a:lnTo>
                    <a:pt x="538" y="228"/>
                  </a:lnTo>
                  <a:lnTo>
                    <a:pt x="536" y="230"/>
                  </a:lnTo>
                  <a:lnTo>
                    <a:pt x="538" y="233"/>
                  </a:lnTo>
                  <a:lnTo>
                    <a:pt x="536" y="234"/>
                  </a:lnTo>
                  <a:lnTo>
                    <a:pt x="535" y="239"/>
                  </a:lnTo>
                  <a:lnTo>
                    <a:pt x="536" y="241"/>
                  </a:lnTo>
                  <a:lnTo>
                    <a:pt x="538" y="245"/>
                  </a:lnTo>
                  <a:lnTo>
                    <a:pt x="538" y="248"/>
                  </a:lnTo>
                  <a:lnTo>
                    <a:pt x="539" y="252"/>
                  </a:lnTo>
                  <a:lnTo>
                    <a:pt x="539" y="255"/>
                  </a:lnTo>
                  <a:lnTo>
                    <a:pt x="536" y="256"/>
                  </a:lnTo>
                  <a:lnTo>
                    <a:pt x="538" y="259"/>
                  </a:lnTo>
                  <a:lnTo>
                    <a:pt x="540" y="251"/>
                  </a:lnTo>
                  <a:lnTo>
                    <a:pt x="543" y="243"/>
                  </a:lnTo>
                  <a:lnTo>
                    <a:pt x="544" y="236"/>
                  </a:lnTo>
                  <a:lnTo>
                    <a:pt x="546" y="229"/>
                  </a:lnTo>
                  <a:lnTo>
                    <a:pt x="538" y="228"/>
                  </a:lnTo>
                  <a:close/>
                  <a:moveTo>
                    <a:pt x="514" y="68"/>
                  </a:moveTo>
                  <a:lnTo>
                    <a:pt x="499" y="69"/>
                  </a:lnTo>
                  <a:lnTo>
                    <a:pt x="485" y="70"/>
                  </a:lnTo>
                  <a:lnTo>
                    <a:pt x="477" y="75"/>
                  </a:lnTo>
                  <a:lnTo>
                    <a:pt x="476" y="77"/>
                  </a:lnTo>
                  <a:lnTo>
                    <a:pt x="474" y="79"/>
                  </a:lnTo>
                  <a:lnTo>
                    <a:pt x="474" y="81"/>
                  </a:lnTo>
                  <a:lnTo>
                    <a:pt x="474" y="83"/>
                  </a:lnTo>
                  <a:lnTo>
                    <a:pt x="474" y="84"/>
                  </a:lnTo>
                  <a:lnTo>
                    <a:pt x="474" y="86"/>
                  </a:lnTo>
                  <a:lnTo>
                    <a:pt x="481" y="104"/>
                  </a:lnTo>
                  <a:lnTo>
                    <a:pt x="484" y="126"/>
                  </a:lnTo>
                  <a:lnTo>
                    <a:pt x="483" y="149"/>
                  </a:lnTo>
                  <a:lnTo>
                    <a:pt x="478" y="174"/>
                  </a:lnTo>
                  <a:lnTo>
                    <a:pt x="473" y="196"/>
                  </a:lnTo>
                  <a:lnTo>
                    <a:pt x="466" y="215"/>
                  </a:lnTo>
                  <a:lnTo>
                    <a:pt x="488" y="216"/>
                  </a:lnTo>
                  <a:lnTo>
                    <a:pt x="547" y="221"/>
                  </a:lnTo>
                  <a:lnTo>
                    <a:pt x="549" y="221"/>
                  </a:lnTo>
                  <a:lnTo>
                    <a:pt x="549" y="221"/>
                  </a:lnTo>
                  <a:lnTo>
                    <a:pt x="550" y="219"/>
                  </a:lnTo>
                  <a:lnTo>
                    <a:pt x="553" y="219"/>
                  </a:lnTo>
                  <a:lnTo>
                    <a:pt x="554" y="219"/>
                  </a:lnTo>
                  <a:lnTo>
                    <a:pt x="557" y="221"/>
                  </a:lnTo>
                  <a:lnTo>
                    <a:pt x="557" y="222"/>
                  </a:lnTo>
                  <a:lnTo>
                    <a:pt x="598" y="225"/>
                  </a:lnTo>
                  <a:lnTo>
                    <a:pt x="606" y="226"/>
                  </a:lnTo>
                  <a:lnTo>
                    <a:pt x="619" y="226"/>
                  </a:lnTo>
                  <a:lnTo>
                    <a:pt x="631" y="228"/>
                  </a:lnTo>
                  <a:lnTo>
                    <a:pt x="642" y="225"/>
                  </a:lnTo>
                  <a:lnTo>
                    <a:pt x="651" y="221"/>
                  </a:lnTo>
                  <a:lnTo>
                    <a:pt x="656" y="214"/>
                  </a:lnTo>
                  <a:lnTo>
                    <a:pt x="659" y="201"/>
                  </a:lnTo>
                  <a:lnTo>
                    <a:pt x="660" y="186"/>
                  </a:lnTo>
                  <a:lnTo>
                    <a:pt x="660" y="172"/>
                  </a:lnTo>
                  <a:lnTo>
                    <a:pt x="660" y="161"/>
                  </a:lnTo>
                  <a:lnTo>
                    <a:pt x="653" y="137"/>
                  </a:lnTo>
                  <a:lnTo>
                    <a:pt x="642" y="115"/>
                  </a:lnTo>
                  <a:lnTo>
                    <a:pt x="624" y="97"/>
                  </a:lnTo>
                  <a:lnTo>
                    <a:pt x="602" y="83"/>
                  </a:lnTo>
                  <a:lnTo>
                    <a:pt x="575" y="75"/>
                  </a:lnTo>
                  <a:lnTo>
                    <a:pt x="562" y="72"/>
                  </a:lnTo>
                  <a:lnTo>
                    <a:pt x="547" y="70"/>
                  </a:lnTo>
                  <a:lnTo>
                    <a:pt x="531" y="69"/>
                  </a:lnTo>
                  <a:lnTo>
                    <a:pt x="514" y="68"/>
                  </a:lnTo>
                  <a:close/>
                  <a:moveTo>
                    <a:pt x="593" y="17"/>
                  </a:moveTo>
                  <a:lnTo>
                    <a:pt x="594" y="18"/>
                  </a:lnTo>
                  <a:lnTo>
                    <a:pt x="595" y="20"/>
                  </a:lnTo>
                  <a:lnTo>
                    <a:pt x="595" y="21"/>
                  </a:lnTo>
                  <a:lnTo>
                    <a:pt x="595" y="22"/>
                  </a:lnTo>
                  <a:lnTo>
                    <a:pt x="595" y="25"/>
                  </a:lnTo>
                  <a:lnTo>
                    <a:pt x="594" y="26"/>
                  </a:lnTo>
                  <a:lnTo>
                    <a:pt x="595" y="31"/>
                  </a:lnTo>
                  <a:lnTo>
                    <a:pt x="602" y="20"/>
                  </a:lnTo>
                  <a:lnTo>
                    <a:pt x="597" y="18"/>
                  </a:lnTo>
                  <a:lnTo>
                    <a:pt x="593" y="17"/>
                  </a:lnTo>
                  <a:close/>
                  <a:moveTo>
                    <a:pt x="573" y="0"/>
                  </a:moveTo>
                  <a:lnTo>
                    <a:pt x="576" y="2"/>
                  </a:lnTo>
                  <a:lnTo>
                    <a:pt x="582" y="6"/>
                  </a:lnTo>
                  <a:lnTo>
                    <a:pt x="587" y="7"/>
                  </a:lnTo>
                  <a:lnTo>
                    <a:pt x="594" y="8"/>
                  </a:lnTo>
                  <a:lnTo>
                    <a:pt x="598" y="10"/>
                  </a:lnTo>
                  <a:lnTo>
                    <a:pt x="604" y="11"/>
                  </a:lnTo>
                  <a:lnTo>
                    <a:pt x="609" y="14"/>
                  </a:lnTo>
                  <a:lnTo>
                    <a:pt x="611" y="15"/>
                  </a:lnTo>
                  <a:lnTo>
                    <a:pt x="612" y="17"/>
                  </a:lnTo>
                  <a:lnTo>
                    <a:pt x="612" y="18"/>
                  </a:lnTo>
                  <a:lnTo>
                    <a:pt x="612" y="20"/>
                  </a:lnTo>
                  <a:lnTo>
                    <a:pt x="602" y="35"/>
                  </a:lnTo>
                  <a:lnTo>
                    <a:pt x="595" y="51"/>
                  </a:lnTo>
                  <a:lnTo>
                    <a:pt x="594" y="55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3" y="58"/>
                  </a:lnTo>
                  <a:lnTo>
                    <a:pt x="591" y="59"/>
                  </a:lnTo>
                  <a:lnTo>
                    <a:pt x="589" y="59"/>
                  </a:lnTo>
                  <a:lnTo>
                    <a:pt x="587" y="58"/>
                  </a:lnTo>
                  <a:lnTo>
                    <a:pt x="586" y="57"/>
                  </a:lnTo>
                  <a:lnTo>
                    <a:pt x="586" y="57"/>
                  </a:lnTo>
                  <a:lnTo>
                    <a:pt x="586" y="55"/>
                  </a:lnTo>
                  <a:lnTo>
                    <a:pt x="586" y="55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3"/>
                  </a:lnTo>
                  <a:lnTo>
                    <a:pt x="587" y="48"/>
                  </a:lnTo>
                  <a:lnTo>
                    <a:pt x="589" y="42"/>
                  </a:lnTo>
                  <a:lnTo>
                    <a:pt x="583" y="48"/>
                  </a:lnTo>
                  <a:lnTo>
                    <a:pt x="580" y="55"/>
                  </a:lnTo>
                  <a:lnTo>
                    <a:pt x="576" y="61"/>
                  </a:lnTo>
                  <a:lnTo>
                    <a:pt x="575" y="62"/>
                  </a:lnTo>
                  <a:lnTo>
                    <a:pt x="573" y="62"/>
                  </a:lnTo>
                  <a:lnTo>
                    <a:pt x="572" y="62"/>
                  </a:lnTo>
                  <a:lnTo>
                    <a:pt x="569" y="61"/>
                  </a:lnTo>
                  <a:lnTo>
                    <a:pt x="569" y="58"/>
                  </a:lnTo>
                  <a:lnTo>
                    <a:pt x="569" y="54"/>
                  </a:lnTo>
                  <a:lnTo>
                    <a:pt x="571" y="51"/>
                  </a:lnTo>
                  <a:lnTo>
                    <a:pt x="571" y="51"/>
                  </a:lnTo>
                  <a:lnTo>
                    <a:pt x="573" y="44"/>
                  </a:lnTo>
                  <a:lnTo>
                    <a:pt x="576" y="37"/>
                  </a:lnTo>
                  <a:lnTo>
                    <a:pt x="579" y="29"/>
                  </a:lnTo>
                  <a:lnTo>
                    <a:pt x="579" y="22"/>
                  </a:lnTo>
                  <a:lnTo>
                    <a:pt x="579" y="21"/>
                  </a:lnTo>
                  <a:lnTo>
                    <a:pt x="580" y="20"/>
                  </a:lnTo>
                  <a:lnTo>
                    <a:pt x="583" y="20"/>
                  </a:lnTo>
                  <a:lnTo>
                    <a:pt x="583" y="18"/>
                  </a:lnTo>
                  <a:lnTo>
                    <a:pt x="584" y="17"/>
                  </a:lnTo>
                  <a:lnTo>
                    <a:pt x="586" y="17"/>
                  </a:lnTo>
                  <a:lnTo>
                    <a:pt x="589" y="18"/>
                  </a:lnTo>
                  <a:lnTo>
                    <a:pt x="589" y="17"/>
                  </a:lnTo>
                  <a:lnTo>
                    <a:pt x="591" y="17"/>
                  </a:lnTo>
                  <a:lnTo>
                    <a:pt x="583" y="15"/>
                  </a:lnTo>
                  <a:lnTo>
                    <a:pt x="576" y="11"/>
                  </a:lnTo>
                  <a:lnTo>
                    <a:pt x="573" y="26"/>
                  </a:lnTo>
                  <a:lnTo>
                    <a:pt x="565" y="64"/>
                  </a:lnTo>
                  <a:lnTo>
                    <a:pt x="565" y="65"/>
                  </a:lnTo>
                  <a:lnTo>
                    <a:pt x="569" y="65"/>
                  </a:lnTo>
                  <a:lnTo>
                    <a:pt x="573" y="66"/>
                  </a:lnTo>
                  <a:lnTo>
                    <a:pt x="576" y="66"/>
                  </a:lnTo>
                  <a:lnTo>
                    <a:pt x="605" y="76"/>
                  </a:lnTo>
                  <a:lnTo>
                    <a:pt x="630" y="91"/>
                  </a:lnTo>
                  <a:lnTo>
                    <a:pt x="649" y="110"/>
                  </a:lnTo>
                  <a:lnTo>
                    <a:pt x="662" y="134"/>
                  </a:lnTo>
                  <a:lnTo>
                    <a:pt x="668" y="160"/>
                  </a:lnTo>
                  <a:lnTo>
                    <a:pt x="668" y="170"/>
                  </a:lnTo>
                  <a:lnTo>
                    <a:pt x="668" y="183"/>
                  </a:lnTo>
                  <a:lnTo>
                    <a:pt x="667" y="200"/>
                  </a:lnTo>
                  <a:lnTo>
                    <a:pt x="663" y="216"/>
                  </a:lnTo>
                  <a:lnTo>
                    <a:pt x="657" y="226"/>
                  </a:lnTo>
                  <a:lnTo>
                    <a:pt x="646" y="233"/>
                  </a:lnTo>
                  <a:lnTo>
                    <a:pt x="634" y="234"/>
                  </a:lnTo>
                  <a:lnTo>
                    <a:pt x="620" y="234"/>
                  </a:lnTo>
                  <a:lnTo>
                    <a:pt x="606" y="234"/>
                  </a:lnTo>
                  <a:lnTo>
                    <a:pt x="598" y="233"/>
                  </a:lnTo>
                  <a:lnTo>
                    <a:pt x="562" y="230"/>
                  </a:lnTo>
                  <a:lnTo>
                    <a:pt x="562" y="237"/>
                  </a:lnTo>
                  <a:lnTo>
                    <a:pt x="562" y="247"/>
                  </a:lnTo>
                  <a:lnTo>
                    <a:pt x="561" y="256"/>
                  </a:lnTo>
                  <a:lnTo>
                    <a:pt x="561" y="265"/>
                  </a:lnTo>
                  <a:lnTo>
                    <a:pt x="562" y="272"/>
                  </a:lnTo>
                  <a:lnTo>
                    <a:pt x="586" y="270"/>
                  </a:lnTo>
                  <a:lnTo>
                    <a:pt x="608" y="272"/>
                  </a:lnTo>
                  <a:lnTo>
                    <a:pt x="629" y="277"/>
                  </a:lnTo>
                  <a:lnTo>
                    <a:pt x="648" y="285"/>
                  </a:lnTo>
                  <a:lnTo>
                    <a:pt x="663" y="299"/>
                  </a:lnTo>
                  <a:lnTo>
                    <a:pt x="674" y="314"/>
                  </a:lnTo>
                  <a:lnTo>
                    <a:pt x="684" y="339"/>
                  </a:lnTo>
                  <a:lnTo>
                    <a:pt x="688" y="365"/>
                  </a:lnTo>
                  <a:lnTo>
                    <a:pt x="686" y="393"/>
                  </a:lnTo>
                  <a:lnTo>
                    <a:pt x="685" y="401"/>
                  </a:lnTo>
                  <a:lnTo>
                    <a:pt x="684" y="409"/>
                  </a:lnTo>
                  <a:lnTo>
                    <a:pt x="681" y="425"/>
                  </a:lnTo>
                  <a:lnTo>
                    <a:pt x="681" y="437"/>
                  </a:lnTo>
                  <a:lnTo>
                    <a:pt x="681" y="440"/>
                  </a:lnTo>
                  <a:lnTo>
                    <a:pt x="680" y="441"/>
                  </a:lnTo>
                  <a:lnTo>
                    <a:pt x="649" y="456"/>
                  </a:lnTo>
                  <a:lnTo>
                    <a:pt x="619" y="466"/>
                  </a:lnTo>
                  <a:lnTo>
                    <a:pt x="627" y="477"/>
                  </a:lnTo>
                  <a:lnTo>
                    <a:pt x="635" y="489"/>
                  </a:lnTo>
                  <a:lnTo>
                    <a:pt x="644" y="502"/>
                  </a:lnTo>
                  <a:lnTo>
                    <a:pt x="648" y="513"/>
                  </a:lnTo>
                  <a:lnTo>
                    <a:pt x="656" y="509"/>
                  </a:lnTo>
                  <a:lnTo>
                    <a:pt x="674" y="496"/>
                  </a:lnTo>
                  <a:lnTo>
                    <a:pt x="689" y="482"/>
                  </a:lnTo>
                  <a:lnTo>
                    <a:pt x="692" y="480"/>
                  </a:lnTo>
                  <a:lnTo>
                    <a:pt x="703" y="470"/>
                  </a:lnTo>
                  <a:lnTo>
                    <a:pt x="714" y="462"/>
                  </a:lnTo>
                  <a:lnTo>
                    <a:pt x="728" y="451"/>
                  </a:lnTo>
                  <a:lnTo>
                    <a:pt x="739" y="440"/>
                  </a:lnTo>
                  <a:lnTo>
                    <a:pt x="743" y="434"/>
                  </a:lnTo>
                  <a:lnTo>
                    <a:pt x="746" y="429"/>
                  </a:lnTo>
                  <a:lnTo>
                    <a:pt x="750" y="422"/>
                  </a:lnTo>
                  <a:lnTo>
                    <a:pt x="755" y="411"/>
                  </a:lnTo>
                  <a:lnTo>
                    <a:pt x="764" y="400"/>
                  </a:lnTo>
                  <a:lnTo>
                    <a:pt x="772" y="391"/>
                  </a:lnTo>
                  <a:lnTo>
                    <a:pt x="783" y="387"/>
                  </a:lnTo>
                  <a:lnTo>
                    <a:pt x="798" y="389"/>
                  </a:lnTo>
                  <a:lnTo>
                    <a:pt x="809" y="397"/>
                  </a:lnTo>
                  <a:lnTo>
                    <a:pt x="821" y="411"/>
                  </a:lnTo>
                  <a:lnTo>
                    <a:pt x="832" y="430"/>
                  </a:lnTo>
                  <a:lnTo>
                    <a:pt x="843" y="452"/>
                  </a:lnTo>
                  <a:lnTo>
                    <a:pt x="854" y="475"/>
                  </a:lnTo>
                  <a:lnTo>
                    <a:pt x="857" y="481"/>
                  </a:lnTo>
                  <a:lnTo>
                    <a:pt x="859" y="486"/>
                  </a:lnTo>
                  <a:lnTo>
                    <a:pt x="861" y="491"/>
                  </a:lnTo>
                  <a:lnTo>
                    <a:pt x="874" y="518"/>
                  </a:lnTo>
                  <a:lnTo>
                    <a:pt x="885" y="547"/>
                  </a:lnTo>
                  <a:lnTo>
                    <a:pt x="892" y="577"/>
                  </a:lnTo>
                  <a:lnTo>
                    <a:pt x="893" y="606"/>
                  </a:lnTo>
                  <a:lnTo>
                    <a:pt x="890" y="630"/>
                  </a:lnTo>
                  <a:lnTo>
                    <a:pt x="883" y="656"/>
                  </a:lnTo>
                  <a:lnTo>
                    <a:pt x="875" y="681"/>
                  </a:lnTo>
                  <a:lnTo>
                    <a:pt x="863" y="706"/>
                  </a:lnTo>
                  <a:lnTo>
                    <a:pt x="864" y="707"/>
                  </a:lnTo>
                  <a:lnTo>
                    <a:pt x="865" y="708"/>
                  </a:lnTo>
                  <a:lnTo>
                    <a:pt x="864" y="710"/>
                  </a:lnTo>
                  <a:lnTo>
                    <a:pt x="863" y="711"/>
                  </a:lnTo>
                  <a:lnTo>
                    <a:pt x="861" y="712"/>
                  </a:lnTo>
                  <a:lnTo>
                    <a:pt x="857" y="714"/>
                  </a:lnTo>
                  <a:lnTo>
                    <a:pt x="843" y="730"/>
                  </a:lnTo>
                  <a:lnTo>
                    <a:pt x="827" y="743"/>
                  </a:lnTo>
                  <a:lnTo>
                    <a:pt x="806" y="751"/>
                  </a:lnTo>
                  <a:lnTo>
                    <a:pt x="805" y="751"/>
                  </a:lnTo>
                  <a:lnTo>
                    <a:pt x="803" y="750"/>
                  </a:lnTo>
                  <a:lnTo>
                    <a:pt x="802" y="747"/>
                  </a:lnTo>
                  <a:lnTo>
                    <a:pt x="802" y="745"/>
                  </a:lnTo>
                  <a:lnTo>
                    <a:pt x="802" y="744"/>
                  </a:lnTo>
                  <a:lnTo>
                    <a:pt x="805" y="743"/>
                  </a:lnTo>
                  <a:lnTo>
                    <a:pt x="820" y="737"/>
                  </a:lnTo>
                  <a:lnTo>
                    <a:pt x="832" y="728"/>
                  </a:lnTo>
                  <a:lnTo>
                    <a:pt x="845" y="717"/>
                  </a:lnTo>
                  <a:lnTo>
                    <a:pt x="839" y="718"/>
                  </a:lnTo>
                  <a:lnTo>
                    <a:pt x="809" y="725"/>
                  </a:lnTo>
                  <a:lnTo>
                    <a:pt x="777" y="733"/>
                  </a:lnTo>
                  <a:lnTo>
                    <a:pt x="777" y="733"/>
                  </a:lnTo>
                  <a:lnTo>
                    <a:pt x="815" y="728"/>
                  </a:lnTo>
                  <a:lnTo>
                    <a:pt x="816" y="728"/>
                  </a:lnTo>
                  <a:lnTo>
                    <a:pt x="817" y="729"/>
                  </a:lnTo>
                  <a:lnTo>
                    <a:pt x="819" y="730"/>
                  </a:lnTo>
                  <a:lnTo>
                    <a:pt x="819" y="733"/>
                  </a:lnTo>
                  <a:lnTo>
                    <a:pt x="817" y="734"/>
                  </a:lnTo>
                  <a:lnTo>
                    <a:pt x="816" y="736"/>
                  </a:lnTo>
                  <a:lnTo>
                    <a:pt x="808" y="739"/>
                  </a:lnTo>
                  <a:lnTo>
                    <a:pt x="799" y="740"/>
                  </a:lnTo>
                  <a:lnTo>
                    <a:pt x="799" y="740"/>
                  </a:lnTo>
                  <a:lnTo>
                    <a:pt x="798" y="743"/>
                  </a:lnTo>
                  <a:lnTo>
                    <a:pt x="797" y="744"/>
                  </a:lnTo>
                  <a:lnTo>
                    <a:pt x="795" y="744"/>
                  </a:lnTo>
                  <a:lnTo>
                    <a:pt x="788" y="745"/>
                  </a:lnTo>
                  <a:lnTo>
                    <a:pt x="757" y="748"/>
                  </a:lnTo>
                  <a:lnTo>
                    <a:pt x="725" y="750"/>
                  </a:lnTo>
                  <a:lnTo>
                    <a:pt x="719" y="750"/>
                  </a:lnTo>
                  <a:lnTo>
                    <a:pt x="717" y="748"/>
                  </a:lnTo>
                  <a:lnTo>
                    <a:pt x="715" y="747"/>
                  </a:lnTo>
                  <a:lnTo>
                    <a:pt x="715" y="745"/>
                  </a:lnTo>
                  <a:lnTo>
                    <a:pt x="715" y="744"/>
                  </a:lnTo>
                  <a:lnTo>
                    <a:pt x="717" y="743"/>
                  </a:lnTo>
                  <a:lnTo>
                    <a:pt x="718" y="741"/>
                  </a:lnTo>
                  <a:lnTo>
                    <a:pt x="751" y="736"/>
                  </a:lnTo>
                  <a:lnTo>
                    <a:pt x="753" y="734"/>
                  </a:lnTo>
                  <a:lnTo>
                    <a:pt x="754" y="733"/>
                  </a:lnTo>
                  <a:lnTo>
                    <a:pt x="795" y="719"/>
                  </a:lnTo>
                  <a:lnTo>
                    <a:pt x="777" y="722"/>
                  </a:lnTo>
                  <a:lnTo>
                    <a:pt x="759" y="721"/>
                  </a:lnTo>
                  <a:lnTo>
                    <a:pt x="757" y="719"/>
                  </a:lnTo>
                  <a:lnTo>
                    <a:pt x="755" y="718"/>
                  </a:lnTo>
                  <a:lnTo>
                    <a:pt x="757" y="715"/>
                  </a:lnTo>
                  <a:lnTo>
                    <a:pt x="758" y="714"/>
                  </a:lnTo>
                  <a:lnTo>
                    <a:pt x="768" y="708"/>
                  </a:lnTo>
                  <a:lnTo>
                    <a:pt x="779" y="704"/>
                  </a:lnTo>
                  <a:lnTo>
                    <a:pt x="757" y="704"/>
                  </a:lnTo>
                  <a:lnTo>
                    <a:pt x="755" y="703"/>
                  </a:lnTo>
                  <a:lnTo>
                    <a:pt x="754" y="700"/>
                  </a:lnTo>
                  <a:lnTo>
                    <a:pt x="754" y="699"/>
                  </a:lnTo>
                  <a:lnTo>
                    <a:pt x="755" y="696"/>
                  </a:lnTo>
                  <a:lnTo>
                    <a:pt x="779" y="685"/>
                  </a:lnTo>
                  <a:lnTo>
                    <a:pt x="805" y="675"/>
                  </a:lnTo>
                  <a:lnTo>
                    <a:pt x="795" y="675"/>
                  </a:lnTo>
                  <a:lnTo>
                    <a:pt x="792" y="674"/>
                  </a:lnTo>
                  <a:lnTo>
                    <a:pt x="791" y="671"/>
                  </a:lnTo>
                  <a:lnTo>
                    <a:pt x="792" y="670"/>
                  </a:lnTo>
                  <a:lnTo>
                    <a:pt x="794" y="667"/>
                  </a:lnTo>
                  <a:lnTo>
                    <a:pt x="808" y="661"/>
                  </a:lnTo>
                  <a:lnTo>
                    <a:pt x="821" y="656"/>
                  </a:lnTo>
                  <a:lnTo>
                    <a:pt x="830" y="655"/>
                  </a:lnTo>
                  <a:lnTo>
                    <a:pt x="827" y="655"/>
                  </a:lnTo>
                  <a:lnTo>
                    <a:pt x="803" y="657"/>
                  </a:lnTo>
                  <a:lnTo>
                    <a:pt x="780" y="656"/>
                  </a:lnTo>
                  <a:lnTo>
                    <a:pt x="777" y="655"/>
                  </a:lnTo>
                  <a:lnTo>
                    <a:pt x="777" y="652"/>
                  </a:lnTo>
                  <a:lnTo>
                    <a:pt x="777" y="649"/>
                  </a:lnTo>
                  <a:lnTo>
                    <a:pt x="780" y="648"/>
                  </a:lnTo>
                  <a:lnTo>
                    <a:pt x="806" y="639"/>
                  </a:lnTo>
                  <a:lnTo>
                    <a:pt x="805" y="638"/>
                  </a:lnTo>
                  <a:lnTo>
                    <a:pt x="805" y="637"/>
                  </a:lnTo>
                  <a:lnTo>
                    <a:pt x="805" y="634"/>
                  </a:lnTo>
                  <a:lnTo>
                    <a:pt x="816" y="621"/>
                  </a:lnTo>
                  <a:lnTo>
                    <a:pt x="830" y="610"/>
                  </a:lnTo>
                  <a:lnTo>
                    <a:pt x="831" y="610"/>
                  </a:lnTo>
                  <a:lnTo>
                    <a:pt x="834" y="610"/>
                  </a:lnTo>
                  <a:lnTo>
                    <a:pt x="835" y="612"/>
                  </a:lnTo>
                  <a:lnTo>
                    <a:pt x="837" y="613"/>
                  </a:lnTo>
                  <a:lnTo>
                    <a:pt x="835" y="616"/>
                  </a:lnTo>
                  <a:lnTo>
                    <a:pt x="834" y="617"/>
                  </a:lnTo>
                  <a:lnTo>
                    <a:pt x="827" y="623"/>
                  </a:lnTo>
                  <a:lnTo>
                    <a:pt x="820" y="628"/>
                  </a:lnTo>
                  <a:lnTo>
                    <a:pt x="815" y="634"/>
                  </a:lnTo>
                  <a:lnTo>
                    <a:pt x="816" y="634"/>
                  </a:lnTo>
                  <a:lnTo>
                    <a:pt x="819" y="635"/>
                  </a:lnTo>
                  <a:lnTo>
                    <a:pt x="821" y="635"/>
                  </a:lnTo>
                  <a:lnTo>
                    <a:pt x="830" y="634"/>
                  </a:lnTo>
                  <a:lnTo>
                    <a:pt x="831" y="634"/>
                  </a:lnTo>
                  <a:lnTo>
                    <a:pt x="834" y="635"/>
                  </a:lnTo>
                  <a:lnTo>
                    <a:pt x="834" y="637"/>
                  </a:lnTo>
                  <a:lnTo>
                    <a:pt x="834" y="638"/>
                  </a:lnTo>
                  <a:lnTo>
                    <a:pt x="834" y="641"/>
                  </a:lnTo>
                  <a:lnTo>
                    <a:pt x="831" y="642"/>
                  </a:lnTo>
                  <a:lnTo>
                    <a:pt x="827" y="644"/>
                  </a:lnTo>
                  <a:lnTo>
                    <a:pt x="823" y="644"/>
                  </a:lnTo>
                  <a:lnTo>
                    <a:pt x="812" y="646"/>
                  </a:lnTo>
                  <a:lnTo>
                    <a:pt x="801" y="649"/>
                  </a:lnTo>
                  <a:lnTo>
                    <a:pt x="826" y="646"/>
                  </a:lnTo>
                  <a:lnTo>
                    <a:pt x="852" y="644"/>
                  </a:lnTo>
                  <a:lnTo>
                    <a:pt x="854" y="644"/>
                  </a:lnTo>
                  <a:lnTo>
                    <a:pt x="856" y="646"/>
                  </a:lnTo>
                  <a:lnTo>
                    <a:pt x="856" y="649"/>
                  </a:lnTo>
                  <a:lnTo>
                    <a:pt x="854" y="650"/>
                  </a:lnTo>
                  <a:lnTo>
                    <a:pt x="839" y="659"/>
                  </a:lnTo>
                  <a:lnTo>
                    <a:pt x="824" y="664"/>
                  </a:lnTo>
                  <a:lnTo>
                    <a:pt x="812" y="668"/>
                  </a:lnTo>
                  <a:lnTo>
                    <a:pt x="821" y="667"/>
                  </a:lnTo>
                  <a:lnTo>
                    <a:pt x="831" y="667"/>
                  </a:lnTo>
                  <a:lnTo>
                    <a:pt x="841" y="666"/>
                  </a:lnTo>
                  <a:lnTo>
                    <a:pt x="850" y="664"/>
                  </a:lnTo>
                  <a:lnTo>
                    <a:pt x="853" y="666"/>
                  </a:lnTo>
                  <a:lnTo>
                    <a:pt x="854" y="667"/>
                  </a:lnTo>
                  <a:lnTo>
                    <a:pt x="854" y="668"/>
                  </a:lnTo>
                  <a:lnTo>
                    <a:pt x="854" y="670"/>
                  </a:lnTo>
                  <a:lnTo>
                    <a:pt x="853" y="672"/>
                  </a:lnTo>
                  <a:lnTo>
                    <a:pt x="852" y="672"/>
                  </a:lnTo>
                  <a:lnTo>
                    <a:pt x="827" y="678"/>
                  </a:lnTo>
                  <a:lnTo>
                    <a:pt x="799" y="686"/>
                  </a:lnTo>
                  <a:lnTo>
                    <a:pt x="773" y="696"/>
                  </a:lnTo>
                  <a:lnTo>
                    <a:pt x="788" y="695"/>
                  </a:lnTo>
                  <a:lnTo>
                    <a:pt x="803" y="692"/>
                  </a:lnTo>
                  <a:lnTo>
                    <a:pt x="830" y="688"/>
                  </a:lnTo>
                  <a:lnTo>
                    <a:pt x="831" y="688"/>
                  </a:lnTo>
                  <a:lnTo>
                    <a:pt x="834" y="689"/>
                  </a:lnTo>
                  <a:lnTo>
                    <a:pt x="834" y="690"/>
                  </a:lnTo>
                  <a:lnTo>
                    <a:pt x="834" y="693"/>
                  </a:lnTo>
                  <a:lnTo>
                    <a:pt x="832" y="695"/>
                  </a:lnTo>
                  <a:lnTo>
                    <a:pt x="831" y="696"/>
                  </a:lnTo>
                  <a:lnTo>
                    <a:pt x="802" y="704"/>
                  </a:lnTo>
                  <a:lnTo>
                    <a:pt x="777" y="714"/>
                  </a:lnTo>
                  <a:lnTo>
                    <a:pt x="812" y="710"/>
                  </a:lnTo>
                  <a:lnTo>
                    <a:pt x="832" y="706"/>
                  </a:lnTo>
                  <a:lnTo>
                    <a:pt x="853" y="704"/>
                  </a:lnTo>
                  <a:lnTo>
                    <a:pt x="865" y="681"/>
                  </a:lnTo>
                  <a:lnTo>
                    <a:pt x="875" y="655"/>
                  </a:lnTo>
                  <a:lnTo>
                    <a:pt x="882" y="630"/>
                  </a:lnTo>
                  <a:lnTo>
                    <a:pt x="885" y="606"/>
                  </a:lnTo>
                  <a:lnTo>
                    <a:pt x="883" y="577"/>
                  </a:lnTo>
                  <a:lnTo>
                    <a:pt x="876" y="550"/>
                  </a:lnTo>
                  <a:lnTo>
                    <a:pt x="865" y="521"/>
                  </a:lnTo>
                  <a:lnTo>
                    <a:pt x="853" y="493"/>
                  </a:lnTo>
                  <a:lnTo>
                    <a:pt x="852" y="489"/>
                  </a:lnTo>
                  <a:lnTo>
                    <a:pt x="849" y="485"/>
                  </a:lnTo>
                  <a:lnTo>
                    <a:pt x="846" y="478"/>
                  </a:lnTo>
                  <a:lnTo>
                    <a:pt x="841" y="464"/>
                  </a:lnTo>
                  <a:lnTo>
                    <a:pt x="832" y="448"/>
                  </a:lnTo>
                  <a:lnTo>
                    <a:pt x="823" y="430"/>
                  </a:lnTo>
                  <a:lnTo>
                    <a:pt x="813" y="415"/>
                  </a:lnTo>
                  <a:lnTo>
                    <a:pt x="803" y="402"/>
                  </a:lnTo>
                  <a:lnTo>
                    <a:pt x="795" y="396"/>
                  </a:lnTo>
                  <a:lnTo>
                    <a:pt x="783" y="396"/>
                  </a:lnTo>
                  <a:lnTo>
                    <a:pt x="773" y="401"/>
                  </a:lnTo>
                  <a:lnTo>
                    <a:pt x="765" y="412"/>
                  </a:lnTo>
                  <a:lnTo>
                    <a:pt x="757" y="426"/>
                  </a:lnTo>
                  <a:lnTo>
                    <a:pt x="754" y="433"/>
                  </a:lnTo>
                  <a:lnTo>
                    <a:pt x="750" y="438"/>
                  </a:lnTo>
                  <a:lnTo>
                    <a:pt x="746" y="444"/>
                  </a:lnTo>
                  <a:lnTo>
                    <a:pt x="733" y="456"/>
                  </a:lnTo>
                  <a:lnTo>
                    <a:pt x="718" y="467"/>
                  </a:lnTo>
                  <a:lnTo>
                    <a:pt x="708" y="477"/>
                  </a:lnTo>
                  <a:lnTo>
                    <a:pt x="699" y="485"/>
                  </a:lnTo>
                  <a:lnTo>
                    <a:pt x="696" y="488"/>
                  </a:lnTo>
                  <a:lnTo>
                    <a:pt x="680" y="503"/>
                  </a:lnTo>
                  <a:lnTo>
                    <a:pt x="660" y="515"/>
                  </a:lnTo>
                  <a:lnTo>
                    <a:pt x="648" y="521"/>
                  </a:lnTo>
                  <a:lnTo>
                    <a:pt x="645" y="525"/>
                  </a:lnTo>
                  <a:lnTo>
                    <a:pt x="644" y="526"/>
                  </a:lnTo>
                  <a:lnTo>
                    <a:pt x="642" y="528"/>
                  </a:lnTo>
                  <a:lnTo>
                    <a:pt x="641" y="529"/>
                  </a:lnTo>
                  <a:lnTo>
                    <a:pt x="640" y="529"/>
                  </a:lnTo>
                  <a:lnTo>
                    <a:pt x="640" y="529"/>
                  </a:lnTo>
                  <a:lnTo>
                    <a:pt x="635" y="529"/>
                  </a:lnTo>
                  <a:lnTo>
                    <a:pt x="633" y="531"/>
                  </a:lnTo>
                  <a:lnTo>
                    <a:pt x="629" y="529"/>
                  </a:lnTo>
                  <a:lnTo>
                    <a:pt x="627" y="529"/>
                  </a:lnTo>
                  <a:lnTo>
                    <a:pt x="586" y="540"/>
                  </a:lnTo>
                  <a:lnTo>
                    <a:pt x="542" y="548"/>
                  </a:lnTo>
                  <a:lnTo>
                    <a:pt x="498" y="553"/>
                  </a:lnTo>
                  <a:lnTo>
                    <a:pt x="458" y="555"/>
                  </a:lnTo>
                  <a:lnTo>
                    <a:pt x="412" y="551"/>
                  </a:lnTo>
                  <a:lnTo>
                    <a:pt x="367" y="543"/>
                  </a:lnTo>
                  <a:lnTo>
                    <a:pt x="323" y="531"/>
                  </a:lnTo>
                  <a:lnTo>
                    <a:pt x="313" y="528"/>
                  </a:lnTo>
                  <a:lnTo>
                    <a:pt x="284" y="520"/>
                  </a:lnTo>
                  <a:lnTo>
                    <a:pt x="258" y="509"/>
                  </a:lnTo>
                  <a:lnTo>
                    <a:pt x="230" y="492"/>
                  </a:lnTo>
                  <a:lnTo>
                    <a:pt x="219" y="484"/>
                  </a:lnTo>
                  <a:lnTo>
                    <a:pt x="208" y="480"/>
                  </a:lnTo>
                  <a:lnTo>
                    <a:pt x="199" y="478"/>
                  </a:lnTo>
                  <a:lnTo>
                    <a:pt x="195" y="481"/>
                  </a:lnTo>
                  <a:lnTo>
                    <a:pt x="190" y="485"/>
                  </a:lnTo>
                  <a:lnTo>
                    <a:pt x="186" y="492"/>
                  </a:lnTo>
                  <a:lnTo>
                    <a:pt x="182" y="507"/>
                  </a:lnTo>
                  <a:lnTo>
                    <a:pt x="181" y="524"/>
                  </a:lnTo>
                  <a:lnTo>
                    <a:pt x="179" y="543"/>
                  </a:lnTo>
                  <a:lnTo>
                    <a:pt x="179" y="562"/>
                  </a:lnTo>
                  <a:lnTo>
                    <a:pt x="179" y="579"/>
                  </a:lnTo>
                  <a:lnTo>
                    <a:pt x="179" y="584"/>
                  </a:lnTo>
                  <a:lnTo>
                    <a:pt x="182" y="615"/>
                  </a:lnTo>
                  <a:lnTo>
                    <a:pt x="192" y="642"/>
                  </a:lnTo>
                  <a:lnTo>
                    <a:pt x="206" y="668"/>
                  </a:lnTo>
                  <a:lnTo>
                    <a:pt x="224" y="690"/>
                  </a:lnTo>
                  <a:lnTo>
                    <a:pt x="225" y="692"/>
                  </a:lnTo>
                  <a:lnTo>
                    <a:pt x="225" y="693"/>
                  </a:lnTo>
                  <a:lnTo>
                    <a:pt x="224" y="696"/>
                  </a:lnTo>
                  <a:lnTo>
                    <a:pt x="248" y="688"/>
                  </a:lnTo>
                  <a:lnTo>
                    <a:pt x="272" y="686"/>
                  </a:lnTo>
                  <a:lnTo>
                    <a:pt x="292" y="692"/>
                  </a:lnTo>
                  <a:lnTo>
                    <a:pt x="310" y="703"/>
                  </a:lnTo>
                  <a:lnTo>
                    <a:pt x="328" y="718"/>
                  </a:lnTo>
                  <a:lnTo>
                    <a:pt x="342" y="729"/>
                  </a:lnTo>
                  <a:lnTo>
                    <a:pt x="356" y="737"/>
                  </a:lnTo>
                  <a:lnTo>
                    <a:pt x="378" y="748"/>
                  </a:lnTo>
                  <a:lnTo>
                    <a:pt x="403" y="756"/>
                  </a:lnTo>
                  <a:lnTo>
                    <a:pt x="426" y="761"/>
                  </a:lnTo>
                  <a:lnTo>
                    <a:pt x="443" y="759"/>
                  </a:lnTo>
                  <a:lnTo>
                    <a:pt x="459" y="755"/>
                  </a:lnTo>
                  <a:lnTo>
                    <a:pt x="474" y="751"/>
                  </a:lnTo>
                  <a:lnTo>
                    <a:pt x="491" y="748"/>
                  </a:lnTo>
                  <a:lnTo>
                    <a:pt x="503" y="750"/>
                  </a:lnTo>
                  <a:lnTo>
                    <a:pt x="513" y="754"/>
                  </a:lnTo>
                  <a:lnTo>
                    <a:pt x="520" y="759"/>
                  </a:lnTo>
                  <a:lnTo>
                    <a:pt x="528" y="765"/>
                  </a:lnTo>
                  <a:lnTo>
                    <a:pt x="532" y="770"/>
                  </a:lnTo>
                  <a:lnTo>
                    <a:pt x="538" y="774"/>
                  </a:lnTo>
                  <a:lnTo>
                    <a:pt x="544" y="780"/>
                  </a:lnTo>
                  <a:lnTo>
                    <a:pt x="571" y="795"/>
                  </a:lnTo>
                  <a:lnTo>
                    <a:pt x="597" y="805"/>
                  </a:lnTo>
                  <a:lnTo>
                    <a:pt x="622" y="806"/>
                  </a:lnTo>
                  <a:lnTo>
                    <a:pt x="646" y="799"/>
                  </a:lnTo>
                  <a:lnTo>
                    <a:pt x="662" y="791"/>
                  </a:lnTo>
                  <a:lnTo>
                    <a:pt x="673" y="780"/>
                  </a:lnTo>
                  <a:lnTo>
                    <a:pt x="682" y="772"/>
                  </a:lnTo>
                  <a:lnTo>
                    <a:pt x="692" y="765"/>
                  </a:lnTo>
                  <a:lnTo>
                    <a:pt x="704" y="759"/>
                  </a:lnTo>
                  <a:lnTo>
                    <a:pt x="718" y="758"/>
                  </a:lnTo>
                  <a:lnTo>
                    <a:pt x="735" y="759"/>
                  </a:lnTo>
                  <a:lnTo>
                    <a:pt x="751" y="762"/>
                  </a:lnTo>
                  <a:lnTo>
                    <a:pt x="765" y="763"/>
                  </a:lnTo>
                  <a:lnTo>
                    <a:pt x="777" y="765"/>
                  </a:lnTo>
                  <a:lnTo>
                    <a:pt x="826" y="763"/>
                  </a:lnTo>
                  <a:lnTo>
                    <a:pt x="876" y="758"/>
                  </a:lnTo>
                  <a:lnTo>
                    <a:pt x="927" y="748"/>
                  </a:lnTo>
                  <a:lnTo>
                    <a:pt x="930" y="748"/>
                  </a:lnTo>
                  <a:lnTo>
                    <a:pt x="932" y="750"/>
                  </a:lnTo>
                  <a:lnTo>
                    <a:pt x="933" y="751"/>
                  </a:lnTo>
                  <a:lnTo>
                    <a:pt x="933" y="754"/>
                  </a:lnTo>
                  <a:lnTo>
                    <a:pt x="932" y="755"/>
                  </a:lnTo>
                  <a:lnTo>
                    <a:pt x="930" y="756"/>
                  </a:lnTo>
                  <a:lnTo>
                    <a:pt x="876" y="766"/>
                  </a:lnTo>
                  <a:lnTo>
                    <a:pt x="826" y="772"/>
                  </a:lnTo>
                  <a:lnTo>
                    <a:pt x="776" y="773"/>
                  </a:lnTo>
                  <a:lnTo>
                    <a:pt x="764" y="772"/>
                  </a:lnTo>
                  <a:lnTo>
                    <a:pt x="750" y="769"/>
                  </a:lnTo>
                  <a:lnTo>
                    <a:pt x="735" y="768"/>
                  </a:lnTo>
                  <a:lnTo>
                    <a:pt x="719" y="766"/>
                  </a:lnTo>
                  <a:lnTo>
                    <a:pt x="707" y="768"/>
                  </a:lnTo>
                  <a:lnTo>
                    <a:pt x="696" y="772"/>
                  </a:lnTo>
                  <a:lnTo>
                    <a:pt x="688" y="779"/>
                  </a:lnTo>
                  <a:lnTo>
                    <a:pt x="680" y="785"/>
                  </a:lnTo>
                  <a:lnTo>
                    <a:pt x="671" y="794"/>
                  </a:lnTo>
                  <a:lnTo>
                    <a:pt x="662" y="802"/>
                  </a:lnTo>
                  <a:lnTo>
                    <a:pt x="649" y="807"/>
                  </a:lnTo>
                  <a:lnTo>
                    <a:pt x="630" y="813"/>
                  </a:lnTo>
                  <a:lnTo>
                    <a:pt x="609" y="814"/>
                  </a:lnTo>
                  <a:lnTo>
                    <a:pt x="579" y="807"/>
                  </a:lnTo>
                  <a:lnTo>
                    <a:pt x="549" y="792"/>
                  </a:lnTo>
                  <a:lnTo>
                    <a:pt x="549" y="794"/>
                  </a:lnTo>
                  <a:lnTo>
                    <a:pt x="549" y="795"/>
                  </a:lnTo>
                  <a:lnTo>
                    <a:pt x="547" y="796"/>
                  </a:lnTo>
                  <a:lnTo>
                    <a:pt x="544" y="798"/>
                  </a:lnTo>
                  <a:lnTo>
                    <a:pt x="516" y="799"/>
                  </a:lnTo>
                  <a:lnTo>
                    <a:pt x="474" y="799"/>
                  </a:lnTo>
                  <a:lnTo>
                    <a:pt x="462" y="798"/>
                  </a:lnTo>
                  <a:lnTo>
                    <a:pt x="459" y="798"/>
                  </a:lnTo>
                  <a:lnTo>
                    <a:pt x="458" y="796"/>
                  </a:lnTo>
                  <a:lnTo>
                    <a:pt x="458" y="795"/>
                  </a:lnTo>
                  <a:lnTo>
                    <a:pt x="458" y="794"/>
                  </a:lnTo>
                  <a:lnTo>
                    <a:pt x="463" y="785"/>
                  </a:lnTo>
                  <a:lnTo>
                    <a:pt x="471" y="779"/>
                  </a:lnTo>
                  <a:lnTo>
                    <a:pt x="481" y="772"/>
                  </a:lnTo>
                  <a:lnTo>
                    <a:pt x="484" y="770"/>
                  </a:lnTo>
                  <a:lnTo>
                    <a:pt x="469" y="766"/>
                  </a:lnTo>
                  <a:lnTo>
                    <a:pt x="449" y="768"/>
                  </a:lnTo>
                  <a:lnTo>
                    <a:pt x="432" y="770"/>
                  </a:lnTo>
                  <a:lnTo>
                    <a:pt x="421" y="772"/>
                  </a:lnTo>
                  <a:lnTo>
                    <a:pt x="411" y="772"/>
                  </a:lnTo>
                  <a:lnTo>
                    <a:pt x="408" y="772"/>
                  </a:lnTo>
                  <a:lnTo>
                    <a:pt x="407" y="769"/>
                  </a:lnTo>
                  <a:lnTo>
                    <a:pt x="407" y="769"/>
                  </a:lnTo>
                  <a:lnTo>
                    <a:pt x="381" y="774"/>
                  </a:lnTo>
                  <a:lnTo>
                    <a:pt x="349" y="780"/>
                  </a:lnTo>
                  <a:lnTo>
                    <a:pt x="319" y="783"/>
                  </a:lnTo>
                  <a:lnTo>
                    <a:pt x="317" y="784"/>
                  </a:lnTo>
                  <a:lnTo>
                    <a:pt x="317" y="785"/>
                  </a:lnTo>
                  <a:lnTo>
                    <a:pt x="317" y="787"/>
                  </a:lnTo>
                  <a:lnTo>
                    <a:pt x="317" y="788"/>
                  </a:lnTo>
                  <a:lnTo>
                    <a:pt x="320" y="788"/>
                  </a:lnTo>
                  <a:lnTo>
                    <a:pt x="324" y="790"/>
                  </a:lnTo>
                  <a:lnTo>
                    <a:pt x="325" y="791"/>
                  </a:lnTo>
                  <a:lnTo>
                    <a:pt x="327" y="794"/>
                  </a:lnTo>
                  <a:lnTo>
                    <a:pt x="327" y="795"/>
                  </a:lnTo>
                  <a:lnTo>
                    <a:pt x="324" y="798"/>
                  </a:lnTo>
                  <a:lnTo>
                    <a:pt x="323" y="798"/>
                  </a:lnTo>
                  <a:lnTo>
                    <a:pt x="321" y="798"/>
                  </a:lnTo>
                  <a:lnTo>
                    <a:pt x="316" y="796"/>
                  </a:lnTo>
                  <a:lnTo>
                    <a:pt x="312" y="794"/>
                  </a:lnTo>
                  <a:lnTo>
                    <a:pt x="310" y="791"/>
                  </a:lnTo>
                  <a:lnTo>
                    <a:pt x="309" y="788"/>
                  </a:lnTo>
                  <a:lnTo>
                    <a:pt x="308" y="784"/>
                  </a:lnTo>
                  <a:lnTo>
                    <a:pt x="309" y="781"/>
                  </a:lnTo>
                  <a:lnTo>
                    <a:pt x="312" y="777"/>
                  </a:lnTo>
                  <a:lnTo>
                    <a:pt x="312" y="776"/>
                  </a:lnTo>
                  <a:lnTo>
                    <a:pt x="313" y="774"/>
                  </a:lnTo>
                  <a:lnTo>
                    <a:pt x="316" y="772"/>
                  </a:lnTo>
                  <a:lnTo>
                    <a:pt x="291" y="776"/>
                  </a:lnTo>
                  <a:lnTo>
                    <a:pt x="279" y="777"/>
                  </a:lnTo>
                  <a:lnTo>
                    <a:pt x="277" y="777"/>
                  </a:lnTo>
                  <a:lnTo>
                    <a:pt x="276" y="776"/>
                  </a:lnTo>
                  <a:lnTo>
                    <a:pt x="274" y="774"/>
                  </a:lnTo>
                  <a:lnTo>
                    <a:pt x="274" y="772"/>
                  </a:lnTo>
                  <a:lnTo>
                    <a:pt x="276" y="770"/>
                  </a:lnTo>
                  <a:lnTo>
                    <a:pt x="277" y="769"/>
                  </a:lnTo>
                  <a:lnTo>
                    <a:pt x="295" y="763"/>
                  </a:lnTo>
                  <a:lnTo>
                    <a:pt x="316" y="761"/>
                  </a:lnTo>
                  <a:lnTo>
                    <a:pt x="302" y="758"/>
                  </a:lnTo>
                  <a:lnTo>
                    <a:pt x="287" y="756"/>
                  </a:lnTo>
                  <a:lnTo>
                    <a:pt x="270" y="758"/>
                  </a:lnTo>
                  <a:lnTo>
                    <a:pt x="257" y="758"/>
                  </a:lnTo>
                  <a:lnTo>
                    <a:pt x="221" y="762"/>
                  </a:lnTo>
                  <a:lnTo>
                    <a:pt x="219" y="761"/>
                  </a:lnTo>
                  <a:lnTo>
                    <a:pt x="218" y="759"/>
                  </a:lnTo>
                  <a:lnTo>
                    <a:pt x="217" y="758"/>
                  </a:lnTo>
                  <a:lnTo>
                    <a:pt x="217" y="756"/>
                  </a:lnTo>
                  <a:lnTo>
                    <a:pt x="218" y="755"/>
                  </a:lnTo>
                  <a:lnTo>
                    <a:pt x="162" y="752"/>
                  </a:lnTo>
                  <a:lnTo>
                    <a:pt x="105" y="747"/>
                  </a:lnTo>
                  <a:lnTo>
                    <a:pt x="95" y="745"/>
                  </a:lnTo>
                  <a:lnTo>
                    <a:pt x="72" y="743"/>
                  </a:lnTo>
                  <a:lnTo>
                    <a:pt x="38" y="740"/>
                  </a:lnTo>
                  <a:lnTo>
                    <a:pt x="4" y="739"/>
                  </a:lnTo>
                  <a:lnTo>
                    <a:pt x="4" y="739"/>
                  </a:lnTo>
                  <a:lnTo>
                    <a:pt x="3" y="737"/>
                  </a:lnTo>
                  <a:lnTo>
                    <a:pt x="2" y="736"/>
                  </a:lnTo>
                  <a:lnTo>
                    <a:pt x="0" y="734"/>
                  </a:lnTo>
                  <a:lnTo>
                    <a:pt x="2" y="732"/>
                  </a:lnTo>
                  <a:lnTo>
                    <a:pt x="3" y="730"/>
                  </a:lnTo>
                  <a:lnTo>
                    <a:pt x="6" y="730"/>
                  </a:lnTo>
                  <a:lnTo>
                    <a:pt x="51" y="733"/>
                  </a:lnTo>
                  <a:lnTo>
                    <a:pt x="97" y="737"/>
                  </a:lnTo>
                  <a:lnTo>
                    <a:pt x="145" y="741"/>
                  </a:lnTo>
                  <a:lnTo>
                    <a:pt x="195" y="741"/>
                  </a:lnTo>
                  <a:lnTo>
                    <a:pt x="240" y="737"/>
                  </a:lnTo>
                  <a:lnTo>
                    <a:pt x="243" y="736"/>
                  </a:lnTo>
                  <a:lnTo>
                    <a:pt x="235" y="734"/>
                  </a:lnTo>
                  <a:lnTo>
                    <a:pt x="228" y="733"/>
                  </a:lnTo>
                  <a:lnTo>
                    <a:pt x="221" y="732"/>
                  </a:lnTo>
                  <a:lnTo>
                    <a:pt x="219" y="730"/>
                  </a:lnTo>
                  <a:lnTo>
                    <a:pt x="218" y="729"/>
                  </a:lnTo>
                  <a:lnTo>
                    <a:pt x="218" y="726"/>
                  </a:lnTo>
                  <a:lnTo>
                    <a:pt x="219" y="725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46" y="723"/>
                  </a:lnTo>
                  <a:lnTo>
                    <a:pt x="258" y="723"/>
                  </a:lnTo>
                  <a:lnTo>
                    <a:pt x="252" y="721"/>
                  </a:lnTo>
                  <a:lnTo>
                    <a:pt x="246" y="719"/>
                  </a:lnTo>
                  <a:lnTo>
                    <a:pt x="239" y="719"/>
                  </a:lnTo>
                  <a:lnTo>
                    <a:pt x="221" y="723"/>
                  </a:lnTo>
                  <a:lnTo>
                    <a:pt x="204" y="725"/>
                  </a:lnTo>
                  <a:lnTo>
                    <a:pt x="201" y="725"/>
                  </a:lnTo>
                  <a:lnTo>
                    <a:pt x="200" y="723"/>
                  </a:lnTo>
                  <a:lnTo>
                    <a:pt x="199" y="722"/>
                  </a:lnTo>
                  <a:lnTo>
                    <a:pt x="199" y="719"/>
                  </a:lnTo>
                  <a:lnTo>
                    <a:pt x="200" y="718"/>
                  </a:lnTo>
                  <a:lnTo>
                    <a:pt x="184" y="719"/>
                  </a:lnTo>
                  <a:lnTo>
                    <a:pt x="164" y="722"/>
                  </a:lnTo>
                  <a:lnTo>
                    <a:pt x="131" y="725"/>
                  </a:lnTo>
                  <a:lnTo>
                    <a:pt x="100" y="726"/>
                  </a:lnTo>
                  <a:lnTo>
                    <a:pt x="84" y="725"/>
                  </a:lnTo>
                  <a:lnTo>
                    <a:pt x="72" y="721"/>
                  </a:lnTo>
                  <a:lnTo>
                    <a:pt x="61" y="717"/>
                  </a:lnTo>
                  <a:lnTo>
                    <a:pt x="60" y="715"/>
                  </a:lnTo>
                  <a:lnTo>
                    <a:pt x="58" y="712"/>
                  </a:lnTo>
                  <a:lnTo>
                    <a:pt x="58" y="711"/>
                  </a:lnTo>
                  <a:lnTo>
                    <a:pt x="60" y="710"/>
                  </a:lnTo>
                  <a:lnTo>
                    <a:pt x="64" y="707"/>
                  </a:lnTo>
                  <a:lnTo>
                    <a:pt x="69" y="704"/>
                  </a:lnTo>
                  <a:lnTo>
                    <a:pt x="73" y="703"/>
                  </a:lnTo>
                  <a:lnTo>
                    <a:pt x="79" y="703"/>
                  </a:lnTo>
                  <a:lnTo>
                    <a:pt x="73" y="697"/>
                  </a:lnTo>
                  <a:lnTo>
                    <a:pt x="73" y="696"/>
                  </a:lnTo>
                  <a:lnTo>
                    <a:pt x="73" y="693"/>
                  </a:lnTo>
                  <a:lnTo>
                    <a:pt x="75" y="692"/>
                  </a:lnTo>
                  <a:lnTo>
                    <a:pt x="76" y="690"/>
                  </a:lnTo>
                  <a:lnTo>
                    <a:pt x="79" y="690"/>
                  </a:lnTo>
                  <a:lnTo>
                    <a:pt x="80" y="692"/>
                  </a:lnTo>
                  <a:lnTo>
                    <a:pt x="86" y="697"/>
                  </a:lnTo>
                  <a:lnTo>
                    <a:pt x="91" y="701"/>
                  </a:lnTo>
                  <a:lnTo>
                    <a:pt x="98" y="704"/>
                  </a:lnTo>
                  <a:lnTo>
                    <a:pt x="104" y="706"/>
                  </a:lnTo>
                  <a:lnTo>
                    <a:pt x="112" y="708"/>
                  </a:lnTo>
                  <a:lnTo>
                    <a:pt x="119" y="710"/>
                  </a:lnTo>
                  <a:lnTo>
                    <a:pt x="151" y="710"/>
                  </a:lnTo>
                  <a:lnTo>
                    <a:pt x="181" y="708"/>
                  </a:lnTo>
                  <a:lnTo>
                    <a:pt x="189" y="707"/>
                  </a:lnTo>
                  <a:lnTo>
                    <a:pt x="213" y="700"/>
                  </a:lnTo>
                  <a:lnTo>
                    <a:pt x="219" y="697"/>
                  </a:lnTo>
                  <a:lnTo>
                    <a:pt x="218" y="696"/>
                  </a:lnTo>
                  <a:lnTo>
                    <a:pt x="199" y="672"/>
                  </a:lnTo>
                  <a:lnTo>
                    <a:pt x="184" y="646"/>
                  </a:lnTo>
                  <a:lnTo>
                    <a:pt x="174" y="616"/>
                  </a:lnTo>
                  <a:lnTo>
                    <a:pt x="171" y="584"/>
                  </a:lnTo>
                  <a:lnTo>
                    <a:pt x="171" y="579"/>
                  </a:lnTo>
                  <a:lnTo>
                    <a:pt x="171" y="557"/>
                  </a:lnTo>
                  <a:lnTo>
                    <a:pt x="171" y="532"/>
                  </a:lnTo>
                  <a:lnTo>
                    <a:pt x="174" y="509"/>
                  </a:lnTo>
                  <a:lnTo>
                    <a:pt x="179" y="489"/>
                  </a:lnTo>
                  <a:lnTo>
                    <a:pt x="182" y="482"/>
                  </a:lnTo>
                  <a:lnTo>
                    <a:pt x="186" y="477"/>
                  </a:lnTo>
                  <a:lnTo>
                    <a:pt x="190" y="473"/>
                  </a:lnTo>
                  <a:lnTo>
                    <a:pt x="196" y="471"/>
                  </a:lnTo>
                  <a:lnTo>
                    <a:pt x="208" y="471"/>
                  </a:lnTo>
                  <a:lnTo>
                    <a:pt x="222" y="477"/>
                  </a:lnTo>
                  <a:lnTo>
                    <a:pt x="236" y="485"/>
                  </a:lnTo>
                  <a:lnTo>
                    <a:pt x="262" y="500"/>
                  </a:lnTo>
                  <a:lnTo>
                    <a:pt x="287" y="511"/>
                  </a:lnTo>
                  <a:lnTo>
                    <a:pt x="316" y="521"/>
                  </a:lnTo>
                  <a:lnTo>
                    <a:pt x="325" y="524"/>
                  </a:lnTo>
                  <a:lnTo>
                    <a:pt x="370" y="535"/>
                  </a:lnTo>
                  <a:lnTo>
                    <a:pt x="414" y="543"/>
                  </a:lnTo>
                  <a:lnTo>
                    <a:pt x="458" y="547"/>
                  </a:lnTo>
                  <a:lnTo>
                    <a:pt x="496" y="546"/>
                  </a:lnTo>
                  <a:lnTo>
                    <a:pt x="536" y="540"/>
                  </a:lnTo>
                  <a:lnTo>
                    <a:pt x="578" y="533"/>
                  </a:lnTo>
                  <a:lnTo>
                    <a:pt x="618" y="524"/>
                  </a:lnTo>
                  <a:lnTo>
                    <a:pt x="616" y="522"/>
                  </a:lnTo>
                  <a:lnTo>
                    <a:pt x="615" y="522"/>
                  </a:lnTo>
                  <a:lnTo>
                    <a:pt x="613" y="522"/>
                  </a:lnTo>
                  <a:lnTo>
                    <a:pt x="605" y="518"/>
                  </a:lnTo>
                  <a:lnTo>
                    <a:pt x="597" y="509"/>
                  </a:lnTo>
                  <a:lnTo>
                    <a:pt x="590" y="496"/>
                  </a:lnTo>
                  <a:lnTo>
                    <a:pt x="583" y="484"/>
                  </a:lnTo>
                  <a:lnTo>
                    <a:pt x="579" y="474"/>
                  </a:lnTo>
                  <a:lnTo>
                    <a:pt x="564" y="475"/>
                  </a:lnTo>
                  <a:lnTo>
                    <a:pt x="549" y="477"/>
                  </a:lnTo>
                  <a:lnTo>
                    <a:pt x="529" y="477"/>
                  </a:lnTo>
                  <a:lnTo>
                    <a:pt x="509" y="477"/>
                  </a:lnTo>
                  <a:lnTo>
                    <a:pt x="488" y="478"/>
                  </a:lnTo>
                  <a:lnTo>
                    <a:pt x="469" y="481"/>
                  </a:lnTo>
                  <a:lnTo>
                    <a:pt x="460" y="485"/>
                  </a:lnTo>
                  <a:lnTo>
                    <a:pt x="452" y="488"/>
                  </a:lnTo>
                  <a:lnTo>
                    <a:pt x="451" y="488"/>
                  </a:lnTo>
                  <a:lnTo>
                    <a:pt x="449" y="488"/>
                  </a:lnTo>
                  <a:lnTo>
                    <a:pt x="448" y="485"/>
                  </a:lnTo>
                  <a:lnTo>
                    <a:pt x="447" y="484"/>
                  </a:lnTo>
                  <a:lnTo>
                    <a:pt x="448" y="482"/>
                  </a:lnTo>
                  <a:lnTo>
                    <a:pt x="449" y="481"/>
                  </a:lnTo>
                  <a:lnTo>
                    <a:pt x="456" y="477"/>
                  </a:lnTo>
                  <a:lnTo>
                    <a:pt x="465" y="474"/>
                  </a:lnTo>
                  <a:lnTo>
                    <a:pt x="478" y="459"/>
                  </a:lnTo>
                  <a:lnTo>
                    <a:pt x="488" y="440"/>
                  </a:lnTo>
                  <a:lnTo>
                    <a:pt x="495" y="413"/>
                  </a:lnTo>
                  <a:lnTo>
                    <a:pt x="498" y="389"/>
                  </a:lnTo>
                  <a:lnTo>
                    <a:pt x="496" y="367"/>
                  </a:lnTo>
                  <a:lnTo>
                    <a:pt x="494" y="346"/>
                  </a:lnTo>
                  <a:lnTo>
                    <a:pt x="488" y="328"/>
                  </a:lnTo>
                  <a:lnTo>
                    <a:pt x="480" y="313"/>
                  </a:lnTo>
                  <a:lnTo>
                    <a:pt x="469" y="305"/>
                  </a:lnTo>
                  <a:lnTo>
                    <a:pt x="467" y="303"/>
                  </a:lnTo>
                  <a:lnTo>
                    <a:pt x="467" y="301"/>
                  </a:lnTo>
                  <a:lnTo>
                    <a:pt x="467" y="299"/>
                  </a:lnTo>
                  <a:lnTo>
                    <a:pt x="469" y="298"/>
                  </a:lnTo>
                  <a:lnTo>
                    <a:pt x="471" y="296"/>
                  </a:lnTo>
                  <a:lnTo>
                    <a:pt x="473" y="298"/>
                  </a:lnTo>
                  <a:lnTo>
                    <a:pt x="485" y="309"/>
                  </a:lnTo>
                  <a:lnTo>
                    <a:pt x="495" y="325"/>
                  </a:lnTo>
                  <a:lnTo>
                    <a:pt x="502" y="345"/>
                  </a:lnTo>
                  <a:lnTo>
                    <a:pt x="506" y="368"/>
                  </a:lnTo>
                  <a:lnTo>
                    <a:pt x="506" y="391"/>
                  </a:lnTo>
                  <a:lnTo>
                    <a:pt x="503" y="413"/>
                  </a:lnTo>
                  <a:lnTo>
                    <a:pt x="499" y="437"/>
                  </a:lnTo>
                  <a:lnTo>
                    <a:pt x="491" y="455"/>
                  </a:lnTo>
                  <a:lnTo>
                    <a:pt x="480" y="470"/>
                  </a:lnTo>
                  <a:lnTo>
                    <a:pt x="505" y="469"/>
                  </a:lnTo>
                  <a:lnTo>
                    <a:pt x="529" y="469"/>
                  </a:lnTo>
                  <a:lnTo>
                    <a:pt x="547" y="469"/>
                  </a:lnTo>
                  <a:lnTo>
                    <a:pt x="564" y="467"/>
                  </a:lnTo>
                  <a:lnTo>
                    <a:pt x="576" y="466"/>
                  </a:lnTo>
                  <a:lnTo>
                    <a:pt x="578" y="464"/>
                  </a:lnTo>
                  <a:lnTo>
                    <a:pt x="579" y="463"/>
                  </a:lnTo>
                  <a:lnTo>
                    <a:pt x="582" y="462"/>
                  </a:lnTo>
                  <a:lnTo>
                    <a:pt x="583" y="463"/>
                  </a:lnTo>
                  <a:lnTo>
                    <a:pt x="584" y="464"/>
                  </a:lnTo>
                  <a:lnTo>
                    <a:pt x="601" y="462"/>
                  </a:lnTo>
                  <a:lnTo>
                    <a:pt x="600" y="456"/>
                  </a:lnTo>
                  <a:lnTo>
                    <a:pt x="598" y="455"/>
                  </a:lnTo>
                  <a:lnTo>
                    <a:pt x="600" y="453"/>
                  </a:lnTo>
                  <a:lnTo>
                    <a:pt x="601" y="452"/>
                  </a:lnTo>
                  <a:lnTo>
                    <a:pt x="602" y="451"/>
                  </a:lnTo>
                  <a:lnTo>
                    <a:pt x="604" y="451"/>
                  </a:lnTo>
                  <a:lnTo>
                    <a:pt x="606" y="452"/>
                  </a:lnTo>
                  <a:lnTo>
                    <a:pt x="608" y="453"/>
                  </a:lnTo>
                  <a:lnTo>
                    <a:pt x="609" y="456"/>
                  </a:lnTo>
                  <a:lnTo>
                    <a:pt x="612" y="459"/>
                  </a:lnTo>
                  <a:lnTo>
                    <a:pt x="642" y="451"/>
                  </a:lnTo>
                  <a:lnTo>
                    <a:pt x="673" y="436"/>
                  </a:lnTo>
                  <a:lnTo>
                    <a:pt x="673" y="422"/>
                  </a:lnTo>
                  <a:lnTo>
                    <a:pt x="675" y="408"/>
                  </a:lnTo>
                  <a:lnTo>
                    <a:pt x="677" y="400"/>
                  </a:lnTo>
                  <a:lnTo>
                    <a:pt x="678" y="393"/>
                  </a:lnTo>
                  <a:lnTo>
                    <a:pt x="680" y="367"/>
                  </a:lnTo>
                  <a:lnTo>
                    <a:pt x="675" y="342"/>
                  </a:lnTo>
                  <a:lnTo>
                    <a:pt x="666" y="317"/>
                  </a:lnTo>
                  <a:lnTo>
                    <a:pt x="656" y="303"/>
                  </a:lnTo>
                  <a:lnTo>
                    <a:pt x="644" y="292"/>
                  </a:lnTo>
                  <a:lnTo>
                    <a:pt x="626" y="284"/>
                  </a:lnTo>
                  <a:lnTo>
                    <a:pt x="602" y="280"/>
                  </a:lnTo>
                  <a:lnTo>
                    <a:pt x="578" y="278"/>
                  </a:lnTo>
                  <a:lnTo>
                    <a:pt x="551" y="283"/>
                  </a:lnTo>
                  <a:lnTo>
                    <a:pt x="527" y="291"/>
                  </a:lnTo>
                  <a:lnTo>
                    <a:pt x="525" y="291"/>
                  </a:lnTo>
                  <a:lnTo>
                    <a:pt x="522" y="291"/>
                  </a:lnTo>
                  <a:lnTo>
                    <a:pt x="521" y="290"/>
                  </a:lnTo>
                  <a:lnTo>
                    <a:pt x="521" y="288"/>
                  </a:lnTo>
                  <a:lnTo>
                    <a:pt x="521" y="287"/>
                  </a:lnTo>
                  <a:lnTo>
                    <a:pt x="510" y="288"/>
                  </a:lnTo>
                  <a:lnTo>
                    <a:pt x="481" y="292"/>
                  </a:lnTo>
                  <a:lnTo>
                    <a:pt x="480" y="292"/>
                  </a:lnTo>
                  <a:lnTo>
                    <a:pt x="477" y="291"/>
                  </a:lnTo>
                  <a:lnTo>
                    <a:pt x="476" y="290"/>
                  </a:lnTo>
                  <a:lnTo>
                    <a:pt x="476" y="287"/>
                  </a:lnTo>
                  <a:lnTo>
                    <a:pt x="477" y="285"/>
                  </a:lnTo>
                  <a:lnTo>
                    <a:pt x="478" y="284"/>
                  </a:lnTo>
                  <a:lnTo>
                    <a:pt x="509" y="280"/>
                  </a:lnTo>
                  <a:lnTo>
                    <a:pt x="527" y="277"/>
                  </a:lnTo>
                  <a:lnTo>
                    <a:pt x="544" y="274"/>
                  </a:lnTo>
                  <a:lnTo>
                    <a:pt x="546" y="274"/>
                  </a:lnTo>
                  <a:lnTo>
                    <a:pt x="549" y="276"/>
                  </a:lnTo>
                  <a:lnTo>
                    <a:pt x="554" y="274"/>
                  </a:lnTo>
                  <a:lnTo>
                    <a:pt x="553" y="265"/>
                  </a:lnTo>
                  <a:lnTo>
                    <a:pt x="553" y="256"/>
                  </a:lnTo>
                  <a:lnTo>
                    <a:pt x="551" y="254"/>
                  </a:lnTo>
                  <a:lnTo>
                    <a:pt x="551" y="251"/>
                  </a:lnTo>
                  <a:lnTo>
                    <a:pt x="550" y="248"/>
                  </a:lnTo>
                  <a:lnTo>
                    <a:pt x="549" y="256"/>
                  </a:lnTo>
                  <a:lnTo>
                    <a:pt x="546" y="263"/>
                  </a:lnTo>
                  <a:lnTo>
                    <a:pt x="542" y="270"/>
                  </a:lnTo>
                  <a:lnTo>
                    <a:pt x="540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6" y="273"/>
                  </a:lnTo>
                  <a:lnTo>
                    <a:pt x="535" y="273"/>
                  </a:lnTo>
                  <a:lnTo>
                    <a:pt x="532" y="272"/>
                  </a:lnTo>
                  <a:lnTo>
                    <a:pt x="531" y="270"/>
                  </a:lnTo>
                  <a:lnTo>
                    <a:pt x="527" y="259"/>
                  </a:lnTo>
                  <a:lnTo>
                    <a:pt x="525" y="244"/>
                  </a:lnTo>
                  <a:lnTo>
                    <a:pt x="529" y="228"/>
                  </a:lnTo>
                  <a:lnTo>
                    <a:pt x="494" y="225"/>
                  </a:lnTo>
                  <a:lnTo>
                    <a:pt x="459" y="223"/>
                  </a:lnTo>
                  <a:lnTo>
                    <a:pt x="456" y="223"/>
                  </a:lnTo>
                  <a:lnTo>
                    <a:pt x="455" y="222"/>
                  </a:lnTo>
                  <a:lnTo>
                    <a:pt x="454" y="219"/>
                  </a:lnTo>
                  <a:lnTo>
                    <a:pt x="455" y="218"/>
                  </a:lnTo>
                  <a:lnTo>
                    <a:pt x="462" y="203"/>
                  </a:lnTo>
                  <a:lnTo>
                    <a:pt x="467" y="185"/>
                  </a:lnTo>
                  <a:lnTo>
                    <a:pt x="473" y="164"/>
                  </a:lnTo>
                  <a:lnTo>
                    <a:pt x="474" y="142"/>
                  </a:lnTo>
                  <a:lnTo>
                    <a:pt x="476" y="123"/>
                  </a:lnTo>
                  <a:lnTo>
                    <a:pt x="473" y="104"/>
                  </a:lnTo>
                  <a:lnTo>
                    <a:pt x="467" y="90"/>
                  </a:lnTo>
                  <a:lnTo>
                    <a:pt x="466" y="87"/>
                  </a:lnTo>
                  <a:lnTo>
                    <a:pt x="467" y="84"/>
                  </a:lnTo>
                  <a:lnTo>
                    <a:pt x="466" y="83"/>
                  </a:lnTo>
                  <a:lnTo>
                    <a:pt x="466" y="77"/>
                  </a:lnTo>
                  <a:lnTo>
                    <a:pt x="469" y="73"/>
                  </a:lnTo>
                  <a:lnTo>
                    <a:pt x="471" y="69"/>
                  </a:lnTo>
                  <a:lnTo>
                    <a:pt x="481" y="64"/>
                  </a:lnTo>
                  <a:lnTo>
                    <a:pt x="495" y="61"/>
                  </a:lnTo>
                  <a:lnTo>
                    <a:pt x="510" y="59"/>
                  </a:lnTo>
                  <a:lnTo>
                    <a:pt x="527" y="61"/>
                  </a:lnTo>
                  <a:lnTo>
                    <a:pt x="543" y="62"/>
                  </a:lnTo>
                  <a:lnTo>
                    <a:pt x="558" y="64"/>
                  </a:lnTo>
                  <a:lnTo>
                    <a:pt x="558" y="61"/>
                  </a:lnTo>
                  <a:lnTo>
                    <a:pt x="565" y="25"/>
                  </a:lnTo>
                  <a:lnTo>
                    <a:pt x="567" y="14"/>
                  </a:lnTo>
                  <a:lnTo>
                    <a:pt x="569" y="4"/>
                  </a:lnTo>
                  <a:lnTo>
                    <a:pt x="569" y="2"/>
                  </a:lnTo>
                  <a:lnTo>
                    <a:pt x="572" y="2"/>
                  </a:lnTo>
                  <a:lnTo>
                    <a:pt x="57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3" name="Freeform 290"/>
            <p:cNvSpPr>
              <a:spLocks noEditPoints="1"/>
            </p:cNvSpPr>
            <p:nvPr/>
          </p:nvSpPr>
          <p:spPr bwMode="auto">
            <a:xfrm>
              <a:off x="4051012" y="3019137"/>
              <a:ext cx="269875" cy="760413"/>
            </a:xfrm>
            <a:custGeom>
              <a:avLst/>
              <a:gdLst>
                <a:gd name="T0" fmla="*/ 51 w 170"/>
                <a:gd name="T1" fmla="*/ 48 h 479"/>
                <a:gd name="T2" fmla="*/ 65 w 170"/>
                <a:gd name="T3" fmla="*/ 132 h 479"/>
                <a:gd name="T4" fmla="*/ 105 w 170"/>
                <a:gd name="T5" fmla="*/ 201 h 479"/>
                <a:gd name="T6" fmla="*/ 161 w 170"/>
                <a:gd name="T7" fmla="*/ 162 h 479"/>
                <a:gd name="T8" fmla="*/ 131 w 170"/>
                <a:gd name="T9" fmla="*/ 85 h 479"/>
                <a:gd name="T10" fmla="*/ 91 w 170"/>
                <a:gd name="T11" fmla="*/ 60 h 479"/>
                <a:gd name="T12" fmla="*/ 83 w 170"/>
                <a:gd name="T13" fmla="*/ 56 h 479"/>
                <a:gd name="T14" fmla="*/ 87 w 170"/>
                <a:gd name="T15" fmla="*/ 34 h 479"/>
                <a:gd name="T16" fmla="*/ 83 w 170"/>
                <a:gd name="T17" fmla="*/ 16 h 479"/>
                <a:gd name="T18" fmla="*/ 76 w 170"/>
                <a:gd name="T19" fmla="*/ 12 h 479"/>
                <a:gd name="T20" fmla="*/ 94 w 170"/>
                <a:gd name="T21" fmla="*/ 22 h 479"/>
                <a:gd name="T22" fmla="*/ 130 w 170"/>
                <a:gd name="T23" fmla="*/ 74 h 479"/>
                <a:gd name="T24" fmla="*/ 168 w 170"/>
                <a:gd name="T25" fmla="*/ 147 h 479"/>
                <a:gd name="T26" fmla="*/ 156 w 170"/>
                <a:gd name="T27" fmla="*/ 201 h 479"/>
                <a:gd name="T28" fmla="*/ 120 w 170"/>
                <a:gd name="T29" fmla="*/ 216 h 479"/>
                <a:gd name="T30" fmla="*/ 124 w 170"/>
                <a:gd name="T31" fmla="*/ 235 h 479"/>
                <a:gd name="T32" fmla="*/ 123 w 170"/>
                <a:gd name="T33" fmla="*/ 263 h 479"/>
                <a:gd name="T34" fmla="*/ 117 w 170"/>
                <a:gd name="T35" fmla="*/ 260 h 479"/>
                <a:gd name="T36" fmla="*/ 150 w 170"/>
                <a:gd name="T37" fmla="*/ 292 h 479"/>
                <a:gd name="T38" fmla="*/ 161 w 170"/>
                <a:gd name="T39" fmla="*/ 378 h 479"/>
                <a:gd name="T40" fmla="*/ 98 w 170"/>
                <a:gd name="T41" fmla="*/ 442 h 479"/>
                <a:gd name="T42" fmla="*/ 70 w 170"/>
                <a:gd name="T43" fmla="*/ 471 h 479"/>
                <a:gd name="T44" fmla="*/ 64 w 170"/>
                <a:gd name="T45" fmla="*/ 478 h 479"/>
                <a:gd name="T46" fmla="*/ 64 w 170"/>
                <a:gd name="T47" fmla="*/ 464 h 479"/>
                <a:gd name="T48" fmla="*/ 54 w 170"/>
                <a:gd name="T49" fmla="*/ 472 h 479"/>
                <a:gd name="T50" fmla="*/ 44 w 170"/>
                <a:gd name="T51" fmla="*/ 471 h 479"/>
                <a:gd name="T52" fmla="*/ 44 w 170"/>
                <a:gd name="T53" fmla="*/ 475 h 479"/>
                <a:gd name="T54" fmla="*/ 36 w 170"/>
                <a:gd name="T55" fmla="*/ 476 h 479"/>
                <a:gd name="T56" fmla="*/ 54 w 170"/>
                <a:gd name="T57" fmla="*/ 442 h 479"/>
                <a:gd name="T58" fmla="*/ 53 w 170"/>
                <a:gd name="T59" fmla="*/ 451 h 479"/>
                <a:gd name="T60" fmla="*/ 62 w 170"/>
                <a:gd name="T61" fmla="*/ 446 h 479"/>
                <a:gd name="T62" fmla="*/ 70 w 170"/>
                <a:gd name="T63" fmla="*/ 440 h 479"/>
                <a:gd name="T64" fmla="*/ 0 w 170"/>
                <a:gd name="T65" fmla="*/ 403 h 479"/>
                <a:gd name="T66" fmla="*/ 26 w 170"/>
                <a:gd name="T67" fmla="*/ 416 h 479"/>
                <a:gd name="T68" fmla="*/ 130 w 170"/>
                <a:gd name="T69" fmla="*/ 421 h 479"/>
                <a:gd name="T70" fmla="*/ 160 w 170"/>
                <a:gd name="T71" fmla="*/ 343 h 479"/>
                <a:gd name="T72" fmla="*/ 113 w 170"/>
                <a:gd name="T73" fmla="*/ 270 h 479"/>
                <a:gd name="T74" fmla="*/ 106 w 170"/>
                <a:gd name="T75" fmla="*/ 275 h 479"/>
                <a:gd name="T76" fmla="*/ 94 w 170"/>
                <a:gd name="T77" fmla="*/ 266 h 479"/>
                <a:gd name="T78" fmla="*/ 64 w 170"/>
                <a:gd name="T79" fmla="*/ 323 h 479"/>
                <a:gd name="T80" fmla="*/ 13 w 170"/>
                <a:gd name="T81" fmla="*/ 398 h 479"/>
                <a:gd name="T82" fmla="*/ 25 w 170"/>
                <a:gd name="T83" fmla="*/ 373 h 479"/>
                <a:gd name="T84" fmla="*/ 61 w 170"/>
                <a:gd name="T85" fmla="*/ 263 h 479"/>
                <a:gd name="T86" fmla="*/ 73 w 170"/>
                <a:gd name="T87" fmla="*/ 259 h 479"/>
                <a:gd name="T88" fmla="*/ 101 w 170"/>
                <a:gd name="T89" fmla="*/ 252 h 479"/>
                <a:gd name="T90" fmla="*/ 102 w 170"/>
                <a:gd name="T91" fmla="*/ 209 h 479"/>
                <a:gd name="T92" fmla="*/ 58 w 170"/>
                <a:gd name="T93" fmla="*/ 217 h 479"/>
                <a:gd name="T94" fmla="*/ 61 w 170"/>
                <a:gd name="T95" fmla="*/ 194 h 479"/>
                <a:gd name="T96" fmla="*/ 43 w 170"/>
                <a:gd name="T97" fmla="*/ 89 h 479"/>
                <a:gd name="T98" fmla="*/ 46 w 170"/>
                <a:gd name="T99" fmla="*/ 40 h 479"/>
                <a:gd name="T100" fmla="*/ 69 w 170"/>
                <a:gd name="T101" fmla="*/ 18 h 479"/>
                <a:gd name="T102" fmla="*/ 68 w 170"/>
                <a:gd name="T10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0" h="479">
                  <a:moveTo>
                    <a:pt x="113" y="208"/>
                  </a:moveTo>
                  <a:lnTo>
                    <a:pt x="110" y="208"/>
                  </a:lnTo>
                  <a:lnTo>
                    <a:pt x="112" y="209"/>
                  </a:lnTo>
                  <a:lnTo>
                    <a:pt x="113" y="208"/>
                  </a:lnTo>
                  <a:close/>
                  <a:moveTo>
                    <a:pt x="51" y="48"/>
                  </a:moveTo>
                  <a:lnTo>
                    <a:pt x="39" y="49"/>
                  </a:lnTo>
                  <a:lnTo>
                    <a:pt x="44" y="67"/>
                  </a:lnTo>
                  <a:lnTo>
                    <a:pt x="51" y="86"/>
                  </a:lnTo>
                  <a:lnTo>
                    <a:pt x="58" y="108"/>
                  </a:lnTo>
                  <a:lnTo>
                    <a:pt x="65" y="132"/>
                  </a:lnTo>
                  <a:lnTo>
                    <a:pt x="70" y="155"/>
                  </a:lnTo>
                  <a:lnTo>
                    <a:pt x="72" y="177"/>
                  </a:lnTo>
                  <a:lnTo>
                    <a:pt x="69" y="198"/>
                  </a:lnTo>
                  <a:lnTo>
                    <a:pt x="86" y="201"/>
                  </a:lnTo>
                  <a:lnTo>
                    <a:pt x="105" y="201"/>
                  </a:lnTo>
                  <a:lnTo>
                    <a:pt x="123" y="198"/>
                  </a:lnTo>
                  <a:lnTo>
                    <a:pt x="141" y="195"/>
                  </a:lnTo>
                  <a:lnTo>
                    <a:pt x="152" y="193"/>
                  </a:lnTo>
                  <a:lnTo>
                    <a:pt x="159" y="179"/>
                  </a:lnTo>
                  <a:lnTo>
                    <a:pt x="161" y="162"/>
                  </a:lnTo>
                  <a:lnTo>
                    <a:pt x="160" y="146"/>
                  </a:lnTo>
                  <a:lnTo>
                    <a:pt x="156" y="128"/>
                  </a:lnTo>
                  <a:lnTo>
                    <a:pt x="150" y="111"/>
                  </a:lnTo>
                  <a:lnTo>
                    <a:pt x="142" y="97"/>
                  </a:lnTo>
                  <a:lnTo>
                    <a:pt x="131" y="85"/>
                  </a:lnTo>
                  <a:lnTo>
                    <a:pt x="115" y="7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2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6" y="59"/>
                  </a:lnTo>
                  <a:lnTo>
                    <a:pt x="83" y="56"/>
                  </a:lnTo>
                  <a:lnTo>
                    <a:pt x="66" y="51"/>
                  </a:lnTo>
                  <a:lnTo>
                    <a:pt x="51" y="48"/>
                  </a:lnTo>
                  <a:close/>
                  <a:moveTo>
                    <a:pt x="83" y="16"/>
                  </a:moveTo>
                  <a:lnTo>
                    <a:pt x="84" y="26"/>
                  </a:lnTo>
                  <a:lnTo>
                    <a:pt x="87" y="34"/>
                  </a:lnTo>
                  <a:lnTo>
                    <a:pt x="87" y="31"/>
                  </a:lnTo>
                  <a:lnTo>
                    <a:pt x="87" y="27"/>
                  </a:lnTo>
                  <a:lnTo>
                    <a:pt x="86" y="23"/>
                  </a:lnTo>
                  <a:lnTo>
                    <a:pt x="84" y="19"/>
                  </a:lnTo>
                  <a:lnTo>
                    <a:pt x="83" y="16"/>
                  </a:lnTo>
                  <a:close/>
                  <a:moveTo>
                    <a:pt x="76" y="12"/>
                  </a:moveTo>
                  <a:lnTo>
                    <a:pt x="76" y="13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6" y="12"/>
                  </a:lnTo>
                  <a:close/>
                  <a:moveTo>
                    <a:pt x="68" y="0"/>
                  </a:moveTo>
                  <a:lnTo>
                    <a:pt x="70" y="1"/>
                  </a:lnTo>
                  <a:lnTo>
                    <a:pt x="84" y="8"/>
                  </a:lnTo>
                  <a:lnTo>
                    <a:pt x="91" y="15"/>
                  </a:lnTo>
                  <a:lnTo>
                    <a:pt x="94" y="22"/>
                  </a:lnTo>
                  <a:lnTo>
                    <a:pt x="95" y="31"/>
                  </a:lnTo>
                  <a:lnTo>
                    <a:pt x="95" y="41"/>
                  </a:lnTo>
                  <a:lnTo>
                    <a:pt x="98" y="55"/>
                  </a:lnTo>
                  <a:lnTo>
                    <a:pt x="115" y="64"/>
                  </a:lnTo>
                  <a:lnTo>
                    <a:pt x="130" y="74"/>
                  </a:lnTo>
                  <a:lnTo>
                    <a:pt x="141" y="84"/>
                  </a:lnTo>
                  <a:lnTo>
                    <a:pt x="149" y="92"/>
                  </a:lnTo>
                  <a:lnTo>
                    <a:pt x="159" y="108"/>
                  </a:lnTo>
                  <a:lnTo>
                    <a:pt x="164" y="126"/>
                  </a:lnTo>
                  <a:lnTo>
                    <a:pt x="168" y="147"/>
                  </a:lnTo>
                  <a:lnTo>
                    <a:pt x="170" y="166"/>
                  </a:lnTo>
                  <a:lnTo>
                    <a:pt x="166" y="183"/>
                  </a:lnTo>
                  <a:lnTo>
                    <a:pt x="157" y="198"/>
                  </a:lnTo>
                  <a:lnTo>
                    <a:pt x="157" y="199"/>
                  </a:lnTo>
                  <a:lnTo>
                    <a:pt x="156" y="201"/>
                  </a:lnTo>
                  <a:lnTo>
                    <a:pt x="142" y="202"/>
                  </a:lnTo>
                  <a:lnTo>
                    <a:pt x="116" y="208"/>
                  </a:lnTo>
                  <a:lnTo>
                    <a:pt x="117" y="208"/>
                  </a:lnTo>
                  <a:lnTo>
                    <a:pt x="119" y="209"/>
                  </a:lnTo>
                  <a:lnTo>
                    <a:pt x="120" y="216"/>
                  </a:lnTo>
                  <a:lnTo>
                    <a:pt x="123" y="216"/>
                  </a:lnTo>
                  <a:lnTo>
                    <a:pt x="124" y="217"/>
                  </a:lnTo>
                  <a:lnTo>
                    <a:pt x="124" y="220"/>
                  </a:lnTo>
                  <a:lnTo>
                    <a:pt x="123" y="227"/>
                  </a:lnTo>
                  <a:lnTo>
                    <a:pt x="124" y="235"/>
                  </a:lnTo>
                  <a:lnTo>
                    <a:pt x="124" y="243"/>
                  </a:lnTo>
                  <a:lnTo>
                    <a:pt x="124" y="252"/>
                  </a:lnTo>
                  <a:lnTo>
                    <a:pt x="126" y="259"/>
                  </a:lnTo>
                  <a:lnTo>
                    <a:pt x="124" y="261"/>
                  </a:lnTo>
                  <a:lnTo>
                    <a:pt x="123" y="263"/>
                  </a:lnTo>
                  <a:lnTo>
                    <a:pt x="121" y="263"/>
                  </a:lnTo>
                  <a:lnTo>
                    <a:pt x="120" y="263"/>
                  </a:lnTo>
                  <a:lnTo>
                    <a:pt x="119" y="263"/>
                  </a:lnTo>
                  <a:lnTo>
                    <a:pt x="117" y="261"/>
                  </a:lnTo>
                  <a:lnTo>
                    <a:pt x="117" y="260"/>
                  </a:lnTo>
                  <a:lnTo>
                    <a:pt x="116" y="257"/>
                  </a:lnTo>
                  <a:lnTo>
                    <a:pt x="116" y="263"/>
                  </a:lnTo>
                  <a:lnTo>
                    <a:pt x="128" y="270"/>
                  </a:lnTo>
                  <a:lnTo>
                    <a:pt x="141" y="281"/>
                  </a:lnTo>
                  <a:lnTo>
                    <a:pt x="150" y="292"/>
                  </a:lnTo>
                  <a:lnTo>
                    <a:pt x="163" y="310"/>
                  </a:lnTo>
                  <a:lnTo>
                    <a:pt x="168" y="326"/>
                  </a:lnTo>
                  <a:lnTo>
                    <a:pt x="168" y="343"/>
                  </a:lnTo>
                  <a:lnTo>
                    <a:pt x="166" y="361"/>
                  </a:lnTo>
                  <a:lnTo>
                    <a:pt x="161" y="378"/>
                  </a:lnTo>
                  <a:lnTo>
                    <a:pt x="155" y="399"/>
                  </a:lnTo>
                  <a:lnTo>
                    <a:pt x="146" y="414"/>
                  </a:lnTo>
                  <a:lnTo>
                    <a:pt x="135" y="427"/>
                  </a:lnTo>
                  <a:lnTo>
                    <a:pt x="120" y="436"/>
                  </a:lnTo>
                  <a:lnTo>
                    <a:pt x="98" y="442"/>
                  </a:lnTo>
                  <a:lnTo>
                    <a:pt x="90" y="442"/>
                  </a:lnTo>
                  <a:lnTo>
                    <a:pt x="83" y="442"/>
                  </a:lnTo>
                  <a:lnTo>
                    <a:pt x="79" y="442"/>
                  </a:lnTo>
                  <a:lnTo>
                    <a:pt x="79" y="443"/>
                  </a:lnTo>
                  <a:lnTo>
                    <a:pt x="70" y="471"/>
                  </a:lnTo>
                  <a:lnTo>
                    <a:pt x="69" y="475"/>
                  </a:lnTo>
                  <a:lnTo>
                    <a:pt x="68" y="476"/>
                  </a:lnTo>
                  <a:lnTo>
                    <a:pt x="66" y="478"/>
                  </a:lnTo>
                  <a:lnTo>
                    <a:pt x="65" y="478"/>
                  </a:lnTo>
                  <a:lnTo>
                    <a:pt x="64" y="478"/>
                  </a:lnTo>
                  <a:lnTo>
                    <a:pt x="62" y="476"/>
                  </a:lnTo>
                  <a:lnTo>
                    <a:pt x="61" y="475"/>
                  </a:lnTo>
                  <a:lnTo>
                    <a:pt x="61" y="472"/>
                  </a:lnTo>
                  <a:lnTo>
                    <a:pt x="62" y="469"/>
                  </a:lnTo>
                  <a:lnTo>
                    <a:pt x="64" y="464"/>
                  </a:lnTo>
                  <a:lnTo>
                    <a:pt x="61" y="472"/>
                  </a:lnTo>
                  <a:lnTo>
                    <a:pt x="59" y="474"/>
                  </a:lnTo>
                  <a:lnTo>
                    <a:pt x="58" y="474"/>
                  </a:lnTo>
                  <a:lnTo>
                    <a:pt x="55" y="474"/>
                  </a:lnTo>
                  <a:lnTo>
                    <a:pt x="54" y="472"/>
                  </a:lnTo>
                  <a:lnTo>
                    <a:pt x="50" y="475"/>
                  </a:lnTo>
                  <a:lnTo>
                    <a:pt x="48" y="476"/>
                  </a:lnTo>
                  <a:lnTo>
                    <a:pt x="46" y="475"/>
                  </a:lnTo>
                  <a:lnTo>
                    <a:pt x="44" y="472"/>
                  </a:lnTo>
                  <a:lnTo>
                    <a:pt x="44" y="471"/>
                  </a:lnTo>
                  <a:lnTo>
                    <a:pt x="46" y="465"/>
                  </a:lnTo>
                  <a:lnTo>
                    <a:pt x="44" y="465"/>
                  </a:lnTo>
                  <a:lnTo>
                    <a:pt x="43" y="469"/>
                  </a:lnTo>
                  <a:lnTo>
                    <a:pt x="43" y="474"/>
                  </a:lnTo>
                  <a:lnTo>
                    <a:pt x="44" y="475"/>
                  </a:lnTo>
                  <a:lnTo>
                    <a:pt x="43" y="478"/>
                  </a:lnTo>
                  <a:lnTo>
                    <a:pt x="42" y="479"/>
                  </a:lnTo>
                  <a:lnTo>
                    <a:pt x="40" y="479"/>
                  </a:lnTo>
                  <a:lnTo>
                    <a:pt x="37" y="478"/>
                  </a:lnTo>
                  <a:lnTo>
                    <a:pt x="36" y="476"/>
                  </a:lnTo>
                  <a:lnTo>
                    <a:pt x="35" y="464"/>
                  </a:lnTo>
                  <a:lnTo>
                    <a:pt x="40" y="453"/>
                  </a:lnTo>
                  <a:lnTo>
                    <a:pt x="50" y="443"/>
                  </a:lnTo>
                  <a:lnTo>
                    <a:pt x="51" y="442"/>
                  </a:lnTo>
                  <a:lnTo>
                    <a:pt x="54" y="442"/>
                  </a:lnTo>
                  <a:lnTo>
                    <a:pt x="55" y="443"/>
                  </a:lnTo>
                  <a:lnTo>
                    <a:pt x="57" y="446"/>
                  </a:lnTo>
                  <a:lnTo>
                    <a:pt x="57" y="447"/>
                  </a:lnTo>
                  <a:lnTo>
                    <a:pt x="55" y="449"/>
                  </a:lnTo>
                  <a:lnTo>
                    <a:pt x="53" y="451"/>
                  </a:lnTo>
                  <a:lnTo>
                    <a:pt x="54" y="451"/>
                  </a:lnTo>
                  <a:lnTo>
                    <a:pt x="57" y="451"/>
                  </a:lnTo>
                  <a:lnTo>
                    <a:pt x="58" y="453"/>
                  </a:lnTo>
                  <a:lnTo>
                    <a:pt x="58" y="454"/>
                  </a:lnTo>
                  <a:lnTo>
                    <a:pt x="62" y="446"/>
                  </a:lnTo>
                  <a:lnTo>
                    <a:pt x="64" y="445"/>
                  </a:lnTo>
                  <a:lnTo>
                    <a:pt x="66" y="443"/>
                  </a:lnTo>
                  <a:lnTo>
                    <a:pt x="68" y="443"/>
                  </a:lnTo>
                  <a:lnTo>
                    <a:pt x="69" y="445"/>
                  </a:lnTo>
                  <a:lnTo>
                    <a:pt x="70" y="440"/>
                  </a:lnTo>
                  <a:lnTo>
                    <a:pt x="46" y="435"/>
                  </a:lnTo>
                  <a:lnTo>
                    <a:pt x="21" y="423"/>
                  </a:lnTo>
                  <a:lnTo>
                    <a:pt x="0" y="406"/>
                  </a:lnTo>
                  <a:lnTo>
                    <a:pt x="0" y="405"/>
                  </a:lnTo>
                  <a:lnTo>
                    <a:pt x="0" y="403"/>
                  </a:lnTo>
                  <a:lnTo>
                    <a:pt x="2" y="401"/>
                  </a:lnTo>
                  <a:lnTo>
                    <a:pt x="3" y="399"/>
                  </a:lnTo>
                  <a:lnTo>
                    <a:pt x="6" y="401"/>
                  </a:lnTo>
                  <a:lnTo>
                    <a:pt x="7" y="401"/>
                  </a:lnTo>
                  <a:lnTo>
                    <a:pt x="26" y="416"/>
                  </a:lnTo>
                  <a:lnTo>
                    <a:pt x="50" y="427"/>
                  </a:lnTo>
                  <a:lnTo>
                    <a:pt x="73" y="434"/>
                  </a:lnTo>
                  <a:lnTo>
                    <a:pt x="97" y="434"/>
                  </a:lnTo>
                  <a:lnTo>
                    <a:pt x="116" y="429"/>
                  </a:lnTo>
                  <a:lnTo>
                    <a:pt x="130" y="421"/>
                  </a:lnTo>
                  <a:lnTo>
                    <a:pt x="139" y="410"/>
                  </a:lnTo>
                  <a:lnTo>
                    <a:pt x="148" y="395"/>
                  </a:lnTo>
                  <a:lnTo>
                    <a:pt x="153" y="377"/>
                  </a:lnTo>
                  <a:lnTo>
                    <a:pt x="157" y="359"/>
                  </a:lnTo>
                  <a:lnTo>
                    <a:pt x="160" y="343"/>
                  </a:lnTo>
                  <a:lnTo>
                    <a:pt x="160" y="328"/>
                  </a:lnTo>
                  <a:lnTo>
                    <a:pt x="155" y="312"/>
                  </a:lnTo>
                  <a:lnTo>
                    <a:pt x="143" y="297"/>
                  </a:lnTo>
                  <a:lnTo>
                    <a:pt x="130" y="282"/>
                  </a:lnTo>
                  <a:lnTo>
                    <a:pt x="113" y="270"/>
                  </a:lnTo>
                  <a:lnTo>
                    <a:pt x="112" y="274"/>
                  </a:lnTo>
                  <a:lnTo>
                    <a:pt x="110" y="275"/>
                  </a:lnTo>
                  <a:lnTo>
                    <a:pt x="108" y="277"/>
                  </a:lnTo>
                  <a:lnTo>
                    <a:pt x="108" y="277"/>
                  </a:lnTo>
                  <a:lnTo>
                    <a:pt x="106" y="275"/>
                  </a:lnTo>
                  <a:lnTo>
                    <a:pt x="105" y="274"/>
                  </a:lnTo>
                  <a:lnTo>
                    <a:pt x="104" y="268"/>
                  </a:lnTo>
                  <a:lnTo>
                    <a:pt x="101" y="267"/>
                  </a:lnTo>
                  <a:lnTo>
                    <a:pt x="101" y="266"/>
                  </a:lnTo>
                  <a:lnTo>
                    <a:pt x="94" y="266"/>
                  </a:lnTo>
                  <a:lnTo>
                    <a:pt x="87" y="267"/>
                  </a:lnTo>
                  <a:lnTo>
                    <a:pt x="79" y="267"/>
                  </a:lnTo>
                  <a:lnTo>
                    <a:pt x="70" y="267"/>
                  </a:lnTo>
                  <a:lnTo>
                    <a:pt x="70" y="296"/>
                  </a:lnTo>
                  <a:lnTo>
                    <a:pt x="64" y="323"/>
                  </a:lnTo>
                  <a:lnTo>
                    <a:pt x="51" y="350"/>
                  </a:lnTo>
                  <a:lnTo>
                    <a:pt x="35" y="373"/>
                  </a:lnTo>
                  <a:lnTo>
                    <a:pt x="17" y="396"/>
                  </a:lnTo>
                  <a:lnTo>
                    <a:pt x="14" y="398"/>
                  </a:lnTo>
                  <a:lnTo>
                    <a:pt x="13" y="398"/>
                  </a:lnTo>
                  <a:lnTo>
                    <a:pt x="10" y="396"/>
                  </a:lnTo>
                  <a:lnTo>
                    <a:pt x="8" y="395"/>
                  </a:lnTo>
                  <a:lnTo>
                    <a:pt x="8" y="392"/>
                  </a:lnTo>
                  <a:lnTo>
                    <a:pt x="10" y="391"/>
                  </a:lnTo>
                  <a:lnTo>
                    <a:pt x="25" y="373"/>
                  </a:lnTo>
                  <a:lnTo>
                    <a:pt x="39" y="352"/>
                  </a:lnTo>
                  <a:lnTo>
                    <a:pt x="51" y="332"/>
                  </a:lnTo>
                  <a:lnTo>
                    <a:pt x="59" y="310"/>
                  </a:lnTo>
                  <a:lnTo>
                    <a:pt x="64" y="288"/>
                  </a:lnTo>
                  <a:lnTo>
                    <a:pt x="61" y="263"/>
                  </a:lnTo>
                  <a:lnTo>
                    <a:pt x="61" y="261"/>
                  </a:lnTo>
                  <a:lnTo>
                    <a:pt x="62" y="259"/>
                  </a:lnTo>
                  <a:lnTo>
                    <a:pt x="64" y="259"/>
                  </a:lnTo>
                  <a:lnTo>
                    <a:pt x="66" y="259"/>
                  </a:lnTo>
                  <a:lnTo>
                    <a:pt x="73" y="259"/>
                  </a:lnTo>
                  <a:lnTo>
                    <a:pt x="80" y="259"/>
                  </a:lnTo>
                  <a:lnTo>
                    <a:pt x="86" y="259"/>
                  </a:lnTo>
                  <a:lnTo>
                    <a:pt x="93" y="257"/>
                  </a:lnTo>
                  <a:lnTo>
                    <a:pt x="99" y="257"/>
                  </a:lnTo>
                  <a:lnTo>
                    <a:pt x="101" y="252"/>
                  </a:lnTo>
                  <a:lnTo>
                    <a:pt x="102" y="245"/>
                  </a:lnTo>
                  <a:lnTo>
                    <a:pt x="105" y="232"/>
                  </a:lnTo>
                  <a:lnTo>
                    <a:pt x="106" y="221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84" y="209"/>
                  </a:lnTo>
                  <a:lnTo>
                    <a:pt x="66" y="206"/>
                  </a:lnTo>
                  <a:lnTo>
                    <a:pt x="62" y="216"/>
                  </a:lnTo>
                  <a:lnTo>
                    <a:pt x="61" y="217"/>
                  </a:lnTo>
                  <a:lnTo>
                    <a:pt x="58" y="217"/>
                  </a:lnTo>
                  <a:lnTo>
                    <a:pt x="57" y="217"/>
                  </a:lnTo>
                  <a:lnTo>
                    <a:pt x="55" y="216"/>
                  </a:lnTo>
                  <a:lnTo>
                    <a:pt x="54" y="215"/>
                  </a:lnTo>
                  <a:lnTo>
                    <a:pt x="55" y="212"/>
                  </a:lnTo>
                  <a:lnTo>
                    <a:pt x="61" y="194"/>
                  </a:lnTo>
                  <a:lnTo>
                    <a:pt x="64" y="175"/>
                  </a:lnTo>
                  <a:lnTo>
                    <a:pt x="61" y="154"/>
                  </a:lnTo>
                  <a:lnTo>
                    <a:pt x="57" y="132"/>
                  </a:lnTo>
                  <a:lnTo>
                    <a:pt x="50" y="110"/>
                  </a:lnTo>
                  <a:lnTo>
                    <a:pt x="43" y="89"/>
                  </a:lnTo>
                  <a:lnTo>
                    <a:pt x="36" y="67"/>
                  </a:lnTo>
                  <a:lnTo>
                    <a:pt x="31" y="46"/>
                  </a:lnTo>
                  <a:lnTo>
                    <a:pt x="31" y="45"/>
                  </a:lnTo>
                  <a:lnTo>
                    <a:pt x="32" y="42"/>
                  </a:lnTo>
                  <a:lnTo>
                    <a:pt x="46" y="40"/>
                  </a:lnTo>
                  <a:lnTo>
                    <a:pt x="62" y="41"/>
                  </a:lnTo>
                  <a:lnTo>
                    <a:pt x="79" y="46"/>
                  </a:lnTo>
                  <a:lnTo>
                    <a:pt x="76" y="35"/>
                  </a:lnTo>
                  <a:lnTo>
                    <a:pt x="73" y="27"/>
                  </a:lnTo>
                  <a:lnTo>
                    <a:pt x="69" y="18"/>
                  </a:lnTo>
                  <a:lnTo>
                    <a:pt x="68" y="11"/>
                  </a:lnTo>
                  <a:lnTo>
                    <a:pt x="65" y="5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4" name="Freeform 291"/>
            <p:cNvSpPr>
              <a:spLocks/>
            </p:cNvSpPr>
            <p:nvPr/>
          </p:nvSpPr>
          <p:spPr bwMode="auto">
            <a:xfrm>
              <a:off x="5167024" y="3055649"/>
              <a:ext cx="306388" cy="233363"/>
            </a:xfrm>
            <a:custGeom>
              <a:avLst/>
              <a:gdLst>
                <a:gd name="T0" fmla="*/ 106 w 193"/>
                <a:gd name="T1" fmla="*/ 0 h 147"/>
                <a:gd name="T2" fmla="*/ 147 w 193"/>
                <a:gd name="T3" fmla="*/ 11 h 147"/>
                <a:gd name="T4" fmla="*/ 180 w 193"/>
                <a:gd name="T5" fmla="*/ 35 h 147"/>
                <a:gd name="T6" fmla="*/ 191 w 193"/>
                <a:gd name="T7" fmla="*/ 55 h 147"/>
                <a:gd name="T8" fmla="*/ 190 w 193"/>
                <a:gd name="T9" fmla="*/ 85 h 147"/>
                <a:gd name="T10" fmla="*/ 171 w 193"/>
                <a:gd name="T11" fmla="*/ 121 h 147"/>
                <a:gd name="T12" fmla="*/ 136 w 193"/>
                <a:gd name="T13" fmla="*/ 142 h 147"/>
                <a:gd name="T14" fmla="*/ 96 w 193"/>
                <a:gd name="T15" fmla="*/ 147 h 147"/>
                <a:gd name="T16" fmla="*/ 51 w 193"/>
                <a:gd name="T17" fmla="*/ 136 h 147"/>
                <a:gd name="T18" fmla="*/ 23 w 193"/>
                <a:gd name="T19" fmla="*/ 119 h 147"/>
                <a:gd name="T20" fmla="*/ 4 w 193"/>
                <a:gd name="T21" fmla="*/ 90 h 147"/>
                <a:gd name="T22" fmla="*/ 0 w 193"/>
                <a:gd name="T23" fmla="*/ 54 h 147"/>
                <a:gd name="T24" fmla="*/ 8 w 193"/>
                <a:gd name="T25" fmla="*/ 32 h 147"/>
                <a:gd name="T26" fmla="*/ 12 w 193"/>
                <a:gd name="T27" fmla="*/ 32 h 147"/>
                <a:gd name="T28" fmla="*/ 14 w 193"/>
                <a:gd name="T29" fmla="*/ 35 h 147"/>
                <a:gd name="T30" fmla="*/ 7 w 193"/>
                <a:gd name="T31" fmla="*/ 58 h 147"/>
                <a:gd name="T32" fmla="*/ 14 w 193"/>
                <a:gd name="T33" fmla="*/ 95 h 147"/>
                <a:gd name="T34" fmla="*/ 38 w 193"/>
                <a:gd name="T35" fmla="*/ 121 h 147"/>
                <a:gd name="T36" fmla="*/ 73 w 193"/>
                <a:gd name="T37" fmla="*/ 136 h 147"/>
                <a:gd name="T38" fmla="*/ 111 w 193"/>
                <a:gd name="T39" fmla="*/ 141 h 147"/>
                <a:gd name="T40" fmla="*/ 149 w 193"/>
                <a:gd name="T41" fmla="*/ 130 h 147"/>
                <a:gd name="T42" fmla="*/ 176 w 193"/>
                <a:gd name="T43" fmla="*/ 101 h 147"/>
                <a:gd name="T44" fmla="*/ 186 w 193"/>
                <a:gd name="T45" fmla="*/ 68 h 147"/>
                <a:gd name="T46" fmla="*/ 175 w 193"/>
                <a:gd name="T47" fmla="*/ 39 h 147"/>
                <a:gd name="T48" fmla="*/ 139 w 193"/>
                <a:gd name="T49" fmla="*/ 15 h 147"/>
                <a:gd name="T50" fmla="*/ 91 w 193"/>
                <a:gd name="T51" fmla="*/ 7 h 147"/>
                <a:gd name="T52" fmla="*/ 58 w 193"/>
                <a:gd name="T53" fmla="*/ 12 h 147"/>
                <a:gd name="T54" fmla="*/ 37 w 193"/>
                <a:gd name="T55" fmla="*/ 23 h 147"/>
                <a:gd name="T56" fmla="*/ 23 w 193"/>
                <a:gd name="T57" fmla="*/ 46 h 147"/>
                <a:gd name="T58" fmla="*/ 20 w 193"/>
                <a:gd name="T59" fmla="*/ 48 h 147"/>
                <a:gd name="T60" fmla="*/ 18 w 193"/>
                <a:gd name="T61" fmla="*/ 47 h 147"/>
                <a:gd name="T62" fmla="*/ 16 w 193"/>
                <a:gd name="T63" fmla="*/ 44 h 147"/>
                <a:gd name="T64" fmla="*/ 31 w 193"/>
                <a:gd name="T65" fmla="*/ 18 h 147"/>
                <a:gd name="T66" fmla="*/ 65 w 193"/>
                <a:gd name="T67" fmla="*/ 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147">
                  <a:moveTo>
                    <a:pt x="84" y="0"/>
                  </a:moveTo>
                  <a:lnTo>
                    <a:pt x="106" y="0"/>
                  </a:lnTo>
                  <a:lnTo>
                    <a:pt x="127" y="4"/>
                  </a:lnTo>
                  <a:lnTo>
                    <a:pt x="147" y="11"/>
                  </a:lnTo>
                  <a:lnTo>
                    <a:pt x="165" y="21"/>
                  </a:lnTo>
                  <a:lnTo>
                    <a:pt x="180" y="35"/>
                  </a:lnTo>
                  <a:lnTo>
                    <a:pt x="187" y="44"/>
                  </a:lnTo>
                  <a:lnTo>
                    <a:pt x="191" y="55"/>
                  </a:lnTo>
                  <a:lnTo>
                    <a:pt x="193" y="69"/>
                  </a:lnTo>
                  <a:lnTo>
                    <a:pt x="190" y="85"/>
                  </a:lnTo>
                  <a:lnTo>
                    <a:pt x="183" y="103"/>
                  </a:lnTo>
                  <a:lnTo>
                    <a:pt x="171" y="121"/>
                  </a:lnTo>
                  <a:lnTo>
                    <a:pt x="154" y="134"/>
                  </a:lnTo>
                  <a:lnTo>
                    <a:pt x="136" y="142"/>
                  </a:lnTo>
                  <a:lnTo>
                    <a:pt x="117" y="147"/>
                  </a:lnTo>
                  <a:lnTo>
                    <a:pt x="96" y="147"/>
                  </a:lnTo>
                  <a:lnTo>
                    <a:pt x="73" y="145"/>
                  </a:lnTo>
                  <a:lnTo>
                    <a:pt x="51" y="136"/>
                  </a:lnTo>
                  <a:lnTo>
                    <a:pt x="37" y="128"/>
                  </a:lnTo>
                  <a:lnTo>
                    <a:pt x="23" y="119"/>
                  </a:lnTo>
                  <a:lnTo>
                    <a:pt x="12" y="105"/>
                  </a:lnTo>
                  <a:lnTo>
                    <a:pt x="4" y="90"/>
                  </a:lnTo>
                  <a:lnTo>
                    <a:pt x="0" y="73"/>
                  </a:lnTo>
                  <a:lnTo>
                    <a:pt x="0" y="54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2" y="32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36"/>
                  </a:lnTo>
                  <a:lnTo>
                    <a:pt x="7" y="58"/>
                  </a:lnTo>
                  <a:lnTo>
                    <a:pt x="8" y="77"/>
                  </a:lnTo>
                  <a:lnTo>
                    <a:pt x="14" y="95"/>
                  </a:lnTo>
                  <a:lnTo>
                    <a:pt x="25" y="109"/>
                  </a:lnTo>
                  <a:lnTo>
                    <a:pt x="38" y="121"/>
                  </a:lnTo>
                  <a:lnTo>
                    <a:pt x="55" y="130"/>
                  </a:lnTo>
                  <a:lnTo>
                    <a:pt x="73" y="136"/>
                  </a:lnTo>
                  <a:lnTo>
                    <a:pt x="92" y="141"/>
                  </a:lnTo>
                  <a:lnTo>
                    <a:pt x="111" y="141"/>
                  </a:lnTo>
                  <a:lnTo>
                    <a:pt x="131" y="136"/>
                  </a:lnTo>
                  <a:lnTo>
                    <a:pt x="149" y="130"/>
                  </a:lnTo>
                  <a:lnTo>
                    <a:pt x="164" y="117"/>
                  </a:lnTo>
                  <a:lnTo>
                    <a:pt x="176" y="101"/>
                  </a:lnTo>
                  <a:lnTo>
                    <a:pt x="183" y="84"/>
                  </a:lnTo>
                  <a:lnTo>
                    <a:pt x="186" y="68"/>
                  </a:lnTo>
                  <a:lnTo>
                    <a:pt x="183" y="52"/>
                  </a:lnTo>
                  <a:lnTo>
                    <a:pt x="175" y="39"/>
                  </a:lnTo>
                  <a:lnTo>
                    <a:pt x="160" y="26"/>
                  </a:lnTo>
                  <a:lnTo>
                    <a:pt x="139" y="15"/>
                  </a:lnTo>
                  <a:lnTo>
                    <a:pt x="116" y="10"/>
                  </a:lnTo>
                  <a:lnTo>
                    <a:pt x="91" y="7"/>
                  </a:lnTo>
                  <a:lnTo>
                    <a:pt x="66" y="10"/>
                  </a:lnTo>
                  <a:lnTo>
                    <a:pt x="58" y="12"/>
                  </a:lnTo>
                  <a:lnTo>
                    <a:pt x="47" y="17"/>
                  </a:lnTo>
                  <a:lnTo>
                    <a:pt x="37" y="23"/>
                  </a:lnTo>
                  <a:lnTo>
                    <a:pt x="29" y="33"/>
                  </a:lnTo>
                  <a:lnTo>
                    <a:pt x="23" y="46"/>
                  </a:lnTo>
                  <a:lnTo>
                    <a:pt x="23" y="47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8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22" y="30"/>
                  </a:lnTo>
                  <a:lnTo>
                    <a:pt x="31" y="18"/>
                  </a:lnTo>
                  <a:lnTo>
                    <a:pt x="47" y="10"/>
                  </a:lnTo>
                  <a:lnTo>
                    <a:pt x="65" y="3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5" name="Freeform 292"/>
            <p:cNvSpPr>
              <a:spLocks/>
            </p:cNvSpPr>
            <p:nvPr/>
          </p:nvSpPr>
          <p:spPr bwMode="auto">
            <a:xfrm>
              <a:off x="4971762" y="3039774"/>
              <a:ext cx="550863" cy="384175"/>
            </a:xfrm>
            <a:custGeom>
              <a:avLst/>
              <a:gdLst>
                <a:gd name="T0" fmla="*/ 116 w 347"/>
                <a:gd name="T1" fmla="*/ 2 h 242"/>
                <a:gd name="T2" fmla="*/ 115 w 347"/>
                <a:gd name="T3" fmla="*/ 6 h 242"/>
                <a:gd name="T4" fmla="*/ 66 w 347"/>
                <a:gd name="T5" fmla="*/ 7 h 242"/>
                <a:gd name="T6" fmla="*/ 11 w 347"/>
                <a:gd name="T7" fmla="*/ 16 h 242"/>
                <a:gd name="T8" fmla="*/ 55 w 347"/>
                <a:gd name="T9" fmla="*/ 25 h 242"/>
                <a:gd name="T10" fmla="*/ 91 w 347"/>
                <a:gd name="T11" fmla="*/ 28 h 242"/>
                <a:gd name="T12" fmla="*/ 94 w 347"/>
                <a:gd name="T13" fmla="*/ 33 h 242"/>
                <a:gd name="T14" fmla="*/ 64 w 347"/>
                <a:gd name="T15" fmla="*/ 43 h 242"/>
                <a:gd name="T16" fmla="*/ 36 w 347"/>
                <a:gd name="T17" fmla="*/ 61 h 242"/>
                <a:gd name="T18" fmla="*/ 69 w 347"/>
                <a:gd name="T19" fmla="*/ 65 h 242"/>
                <a:gd name="T20" fmla="*/ 81 w 347"/>
                <a:gd name="T21" fmla="*/ 73 h 242"/>
                <a:gd name="T22" fmla="*/ 72 w 347"/>
                <a:gd name="T23" fmla="*/ 84 h 242"/>
                <a:gd name="T24" fmla="*/ 57 w 347"/>
                <a:gd name="T25" fmla="*/ 98 h 242"/>
                <a:gd name="T26" fmla="*/ 77 w 347"/>
                <a:gd name="T27" fmla="*/ 102 h 242"/>
                <a:gd name="T28" fmla="*/ 95 w 347"/>
                <a:gd name="T29" fmla="*/ 113 h 242"/>
                <a:gd name="T30" fmla="*/ 87 w 347"/>
                <a:gd name="T31" fmla="*/ 135 h 242"/>
                <a:gd name="T32" fmla="*/ 79 w 347"/>
                <a:gd name="T33" fmla="*/ 151 h 242"/>
                <a:gd name="T34" fmla="*/ 108 w 347"/>
                <a:gd name="T35" fmla="*/ 155 h 242"/>
                <a:gd name="T36" fmla="*/ 121 w 347"/>
                <a:gd name="T37" fmla="*/ 160 h 242"/>
                <a:gd name="T38" fmla="*/ 115 w 347"/>
                <a:gd name="T39" fmla="*/ 171 h 242"/>
                <a:gd name="T40" fmla="*/ 102 w 347"/>
                <a:gd name="T41" fmla="*/ 182 h 242"/>
                <a:gd name="T42" fmla="*/ 115 w 347"/>
                <a:gd name="T43" fmla="*/ 181 h 242"/>
                <a:gd name="T44" fmla="*/ 170 w 347"/>
                <a:gd name="T45" fmla="*/ 181 h 242"/>
                <a:gd name="T46" fmla="*/ 171 w 347"/>
                <a:gd name="T47" fmla="*/ 185 h 242"/>
                <a:gd name="T48" fmla="*/ 160 w 347"/>
                <a:gd name="T49" fmla="*/ 200 h 242"/>
                <a:gd name="T50" fmla="*/ 221 w 347"/>
                <a:gd name="T51" fmla="*/ 188 h 242"/>
                <a:gd name="T52" fmla="*/ 225 w 347"/>
                <a:gd name="T53" fmla="*/ 191 h 242"/>
                <a:gd name="T54" fmla="*/ 245 w 347"/>
                <a:gd name="T55" fmla="*/ 228 h 242"/>
                <a:gd name="T56" fmla="*/ 287 w 347"/>
                <a:gd name="T57" fmla="*/ 235 h 242"/>
                <a:gd name="T58" fmla="*/ 346 w 347"/>
                <a:gd name="T59" fmla="*/ 235 h 242"/>
                <a:gd name="T60" fmla="*/ 347 w 347"/>
                <a:gd name="T61" fmla="*/ 240 h 242"/>
                <a:gd name="T62" fmla="*/ 324 w 347"/>
                <a:gd name="T63" fmla="*/ 240 h 242"/>
                <a:gd name="T64" fmla="*/ 258 w 347"/>
                <a:gd name="T65" fmla="*/ 240 h 242"/>
                <a:gd name="T66" fmla="*/ 222 w 347"/>
                <a:gd name="T67" fmla="*/ 214 h 242"/>
                <a:gd name="T68" fmla="*/ 186 w 347"/>
                <a:gd name="T69" fmla="*/ 202 h 242"/>
                <a:gd name="T70" fmla="*/ 149 w 347"/>
                <a:gd name="T71" fmla="*/ 207 h 242"/>
                <a:gd name="T72" fmla="*/ 148 w 347"/>
                <a:gd name="T73" fmla="*/ 203 h 242"/>
                <a:gd name="T74" fmla="*/ 148 w 347"/>
                <a:gd name="T75" fmla="*/ 184 h 242"/>
                <a:gd name="T76" fmla="*/ 102 w 347"/>
                <a:gd name="T77" fmla="*/ 191 h 242"/>
                <a:gd name="T78" fmla="*/ 86 w 347"/>
                <a:gd name="T79" fmla="*/ 189 h 242"/>
                <a:gd name="T80" fmla="*/ 91 w 347"/>
                <a:gd name="T81" fmla="*/ 181 h 242"/>
                <a:gd name="T82" fmla="*/ 108 w 347"/>
                <a:gd name="T83" fmla="*/ 167 h 242"/>
                <a:gd name="T84" fmla="*/ 95 w 347"/>
                <a:gd name="T85" fmla="*/ 160 h 242"/>
                <a:gd name="T86" fmla="*/ 75 w 347"/>
                <a:gd name="T87" fmla="*/ 156 h 242"/>
                <a:gd name="T88" fmla="*/ 75 w 347"/>
                <a:gd name="T89" fmla="*/ 142 h 242"/>
                <a:gd name="T90" fmla="*/ 87 w 347"/>
                <a:gd name="T91" fmla="*/ 123 h 242"/>
                <a:gd name="T92" fmla="*/ 87 w 347"/>
                <a:gd name="T93" fmla="*/ 113 h 242"/>
                <a:gd name="T94" fmla="*/ 76 w 347"/>
                <a:gd name="T95" fmla="*/ 109 h 242"/>
                <a:gd name="T96" fmla="*/ 61 w 347"/>
                <a:gd name="T97" fmla="*/ 107 h 242"/>
                <a:gd name="T98" fmla="*/ 48 w 347"/>
                <a:gd name="T99" fmla="*/ 102 h 242"/>
                <a:gd name="T100" fmla="*/ 53 w 347"/>
                <a:gd name="T101" fmla="*/ 93 h 242"/>
                <a:gd name="T102" fmla="*/ 68 w 347"/>
                <a:gd name="T103" fmla="*/ 79 h 242"/>
                <a:gd name="T104" fmla="*/ 47 w 347"/>
                <a:gd name="T105" fmla="*/ 69 h 242"/>
                <a:gd name="T106" fmla="*/ 15 w 347"/>
                <a:gd name="T107" fmla="*/ 61 h 242"/>
                <a:gd name="T108" fmla="*/ 15 w 347"/>
                <a:gd name="T109" fmla="*/ 56 h 242"/>
                <a:gd name="T110" fmla="*/ 62 w 347"/>
                <a:gd name="T111" fmla="*/ 36 h 242"/>
                <a:gd name="T112" fmla="*/ 51 w 347"/>
                <a:gd name="T113" fmla="*/ 32 h 242"/>
                <a:gd name="T114" fmla="*/ 2 w 347"/>
                <a:gd name="T115" fmla="*/ 18 h 242"/>
                <a:gd name="T116" fmla="*/ 0 w 347"/>
                <a:gd name="T117" fmla="*/ 13 h 242"/>
                <a:gd name="T118" fmla="*/ 42 w 347"/>
                <a:gd name="T119" fmla="*/ 2 h 242"/>
                <a:gd name="T120" fmla="*/ 113 w 347"/>
                <a:gd name="T1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7" h="242">
                  <a:moveTo>
                    <a:pt x="113" y="0"/>
                  </a:moveTo>
                  <a:lnTo>
                    <a:pt x="115" y="0"/>
                  </a:lnTo>
                  <a:lnTo>
                    <a:pt x="116" y="2"/>
                  </a:lnTo>
                  <a:lnTo>
                    <a:pt x="117" y="3"/>
                  </a:lnTo>
                  <a:lnTo>
                    <a:pt x="116" y="5"/>
                  </a:lnTo>
                  <a:lnTo>
                    <a:pt x="115" y="6"/>
                  </a:lnTo>
                  <a:lnTo>
                    <a:pt x="113" y="7"/>
                  </a:lnTo>
                  <a:lnTo>
                    <a:pt x="87" y="7"/>
                  </a:lnTo>
                  <a:lnTo>
                    <a:pt x="66" y="7"/>
                  </a:lnTo>
                  <a:lnTo>
                    <a:pt x="47" y="9"/>
                  </a:lnTo>
                  <a:lnTo>
                    <a:pt x="28" y="10"/>
                  </a:lnTo>
                  <a:lnTo>
                    <a:pt x="11" y="16"/>
                  </a:lnTo>
                  <a:lnTo>
                    <a:pt x="24" y="21"/>
                  </a:lnTo>
                  <a:lnTo>
                    <a:pt x="39" y="24"/>
                  </a:lnTo>
                  <a:lnTo>
                    <a:pt x="55" y="25"/>
                  </a:lnTo>
                  <a:lnTo>
                    <a:pt x="72" y="27"/>
                  </a:lnTo>
                  <a:lnTo>
                    <a:pt x="81" y="27"/>
                  </a:lnTo>
                  <a:lnTo>
                    <a:pt x="91" y="28"/>
                  </a:lnTo>
                  <a:lnTo>
                    <a:pt x="94" y="29"/>
                  </a:lnTo>
                  <a:lnTo>
                    <a:pt x="95" y="31"/>
                  </a:lnTo>
                  <a:lnTo>
                    <a:pt x="94" y="33"/>
                  </a:lnTo>
                  <a:lnTo>
                    <a:pt x="92" y="35"/>
                  </a:lnTo>
                  <a:lnTo>
                    <a:pt x="79" y="39"/>
                  </a:lnTo>
                  <a:lnTo>
                    <a:pt x="64" y="43"/>
                  </a:lnTo>
                  <a:lnTo>
                    <a:pt x="43" y="50"/>
                  </a:lnTo>
                  <a:lnTo>
                    <a:pt x="25" y="58"/>
                  </a:lnTo>
                  <a:lnTo>
                    <a:pt x="36" y="61"/>
                  </a:lnTo>
                  <a:lnTo>
                    <a:pt x="47" y="61"/>
                  </a:lnTo>
                  <a:lnTo>
                    <a:pt x="58" y="62"/>
                  </a:lnTo>
                  <a:lnTo>
                    <a:pt x="69" y="65"/>
                  </a:lnTo>
                  <a:lnTo>
                    <a:pt x="80" y="71"/>
                  </a:lnTo>
                  <a:lnTo>
                    <a:pt x="80" y="72"/>
                  </a:lnTo>
                  <a:lnTo>
                    <a:pt x="81" y="73"/>
                  </a:lnTo>
                  <a:lnTo>
                    <a:pt x="80" y="75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6" y="90"/>
                  </a:lnTo>
                  <a:lnTo>
                    <a:pt x="62" y="94"/>
                  </a:lnTo>
                  <a:lnTo>
                    <a:pt x="57" y="98"/>
                  </a:lnTo>
                  <a:lnTo>
                    <a:pt x="62" y="100"/>
                  </a:lnTo>
                  <a:lnTo>
                    <a:pt x="68" y="101"/>
                  </a:lnTo>
                  <a:lnTo>
                    <a:pt x="77" y="102"/>
                  </a:lnTo>
                  <a:lnTo>
                    <a:pt x="86" y="104"/>
                  </a:lnTo>
                  <a:lnTo>
                    <a:pt x="91" y="108"/>
                  </a:lnTo>
                  <a:lnTo>
                    <a:pt x="95" y="113"/>
                  </a:lnTo>
                  <a:lnTo>
                    <a:pt x="95" y="120"/>
                  </a:lnTo>
                  <a:lnTo>
                    <a:pt x="92" y="129"/>
                  </a:lnTo>
                  <a:lnTo>
                    <a:pt x="87" y="135"/>
                  </a:lnTo>
                  <a:lnTo>
                    <a:pt x="84" y="141"/>
                  </a:lnTo>
                  <a:lnTo>
                    <a:pt x="81" y="146"/>
                  </a:lnTo>
                  <a:lnTo>
                    <a:pt x="79" y="151"/>
                  </a:lnTo>
                  <a:lnTo>
                    <a:pt x="87" y="153"/>
                  </a:lnTo>
                  <a:lnTo>
                    <a:pt x="95" y="153"/>
                  </a:lnTo>
                  <a:lnTo>
                    <a:pt x="108" y="155"/>
                  </a:lnTo>
                  <a:lnTo>
                    <a:pt x="119" y="157"/>
                  </a:lnTo>
                  <a:lnTo>
                    <a:pt x="120" y="159"/>
                  </a:lnTo>
                  <a:lnTo>
                    <a:pt x="121" y="160"/>
                  </a:lnTo>
                  <a:lnTo>
                    <a:pt x="120" y="162"/>
                  </a:lnTo>
                  <a:lnTo>
                    <a:pt x="119" y="167"/>
                  </a:lnTo>
                  <a:lnTo>
                    <a:pt x="115" y="171"/>
                  </a:lnTo>
                  <a:lnTo>
                    <a:pt x="110" y="175"/>
                  </a:lnTo>
                  <a:lnTo>
                    <a:pt x="106" y="178"/>
                  </a:lnTo>
                  <a:lnTo>
                    <a:pt x="102" y="182"/>
                  </a:lnTo>
                  <a:lnTo>
                    <a:pt x="99" y="184"/>
                  </a:lnTo>
                  <a:lnTo>
                    <a:pt x="108" y="182"/>
                  </a:lnTo>
                  <a:lnTo>
                    <a:pt x="115" y="181"/>
                  </a:lnTo>
                  <a:lnTo>
                    <a:pt x="134" y="177"/>
                  </a:lnTo>
                  <a:lnTo>
                    <a:pt x="153" y="177"/>
                  </a:lnTo>
                  <a:lnTo>
                    <a:pt x="170" y="181"/>
                  </a:lnTo>
                  <a:lnTo>
                    <a:pt x="171" y="182"/>
                  </a:lnTo>
                  <a:lnTo>
                    <a:pt x="171" y="184"/>
                  </a:lnTo>
                  <a:lnTo>
                    <a:pt x="171" y="185"/>
                  </a:lnTo>
                  <a:lnTo>
                    <a:pt x="171" y="186"/>
                  </a:lnTo>
                  <a:lnTo>
                    <a:pt x="161" y="199"/>
                  </a:lnTo>
                  <a:lnTo>
                    <a:pt x="160" y="200"/>
                  </a:lnTo>
                  <a:lnTo>
                    <a:pt x="183" y="195"/>
                  </a:lnTo>
                  <a:lnTo>
                    <a:pt x="201" y="191"/>
                  </a:lnTo>
                  <a:lnTo>
                    <a:pt x="221" y="188"/>
                  </a:lnTo>
                  <a:lnTo>
                    <a:pt x="222" y="188"/>
                  </a:lnTo>
                  <a:lnTo>
                    <a:pt x="223" y="189"/>
                  </a:lnTo>
                  <a:lnTo>
                    <a:pt x="225" y="191"/>
                  </a:lnTo>
                  <a:lnTo>
                    <a:pt x="229" y="208"/>
                  </a:lnTo>
                  <a:lnTo>
                    <a:pt x="236" y="219"/>
                  </a:lnTo>
                  <a:lnTo>
                    <a:pt x="245" y="228"/>
                  </a:lnTo>
                  <a:lnTo>
                    <a:pt x="258" y="232"/>
                  </a:lnTo>
                  <a:lnTo>
                    <a:pt x="272" y="235"/>
                  </a:lnTo>
                  <a:lnTo>
                    <a:pt x="287" y="235"/>
                  </a:lnTo>
                  <a:lnTo>
                    <a:pt x="305" y="235"/>
                  </a:lnTo>
                  <a:lnTo>
                    <a:pt x="345" y="235"/>
                  </a:lnTo>
                  <a:lnTo>
                    <a:pt x="346" y="235"/>
                  </a:lnTo>
                  <a:lnTo>
                    <a:pt x="347" y="236"/>
                  </a:lnTo>
                  <a:lnTo>
                    <a:pt x="347" y="237"/>
                  </a:lnTo>
                  <a:lnTo>
                    <a:pt x="347" y="240"/>
                  </a:lnTo>
                  <a:lnTo>
                    <a:pt x="346" y="240"/>
                  </a:lnTo>
                  <a:lnTo>
                    <a:pt x="343" y="242"/>
                  </a:lnTo>
                  <a:lnTo>
                    <a:pt x="324" y="240"/>
                  </a:lnTo>
                  <a:lnTo>
                    <a:pt x="305" y="242"/>
                  </a:lnTo>
                  <a:lnTo>
                    <a:pt x="274" y="242"/>
                  </a:lnTo>
                  <a:lnTo>
                    <a:pt x="258" y="240"/>
                  </a:lnTo>
                  <a:lnTo>
                    <a:pt x="244" y="235"/>
                  </a:lnTo>
                  <a:lnTo>
                    <a:pt x="232" y="226"/>
                  </a:lnTo>
                  <a:lnTo>
                    <a:pt x="222" y="214"/>
                  </a:lnTo>
                  <a:lnTo>
                    <a:pt x="218" y="195"/>
                  </a:lnTo>
                  <a:lnTo>
                    <a:pt x="201" y="197"/>
                  </a:lnTo>
                  <a:lnTo>
                    <a:pt x="186" y="202"/>
                  </a:lnTo>
                  <a:lnTo>
                    <a:pt x="168" y="206"/>
                  </a:lnTo>
                  <a:lnTo>
                    <a:pt x="150" y="208"/>
                  </a:lnTo>
                  <a:lnTo>
                    <a:pt x="149" y="207"/>
                  </a:lnTo>
                  <a:lnTo>
                    <a:pt x="148" y="206"/>
                  </a:lnTo>
                  <a:lnTo>
                    <a:pt x="148" y="204"/>
                  </a:lnTo>
                  <a:lnTo>
                    <a:pt x="148" y="203"/>
                  </a:lnTo>
                  <a:lnTo>
                    <a:pt x="154" y="195"/>
                  </a:lnTo>
                  <a:lnTo>
                    <a:pt x="163" y="186"/>
                  </a:lnTo>
                  <a:lnTo>
                    <a:pt x="148" y="184"/>
                  </a:lnTo>
                  <a:lnTo>
                    <a:pt x="132" y="185"/>
                  </a:lnTo>
                  <a:lnTo>
                    <a:pt x="116" y="188"/>
                  </a:lnTo>
                  <a:lnTo>
                    <a:pt x="102" y="191"/>
                  </a:lnTo>
                  <a:lnTo>
                    <a:pt x="88" y="191"/>
                  </a:lnTo>
                  <a:lnTo>
                    <a:pt x="87" y="191"/>
                  </a:lnTo>
                  <a:lnTo>
                    <a:pt x="86" y="189"/>
                  </a:lnTo>
                  <a:lnTo>
                    <a:pt x="84" y="186"/>
                  </a:lnTo>
                  <a:lnTo>
                    <a:pt x="86" y="185"/>
                  </a:lnTo>
                  <a:lnTo>
                    <a:pt x="91" y="181"/>
                  </a:lnTo>
                  <a:lnTo>
                    <a:pt x="98" y="175"/>
                  </a:lnTo>
                  <a:lnTo>
                    <a:pt x="104" y="171"/>
                  </a:lnTo>
                  <a:lnTo>
                    <a:pt x="108" y="167"/>
                  </a:lnTo>
                  <a:lnTo>
                    <a:pt x="112" y="163"/>
                  </a:lnTo>
                  <a:lnTo>
                    <a:pt x="104" y="162"/>
                  </a:lnTo>
                  <a:lnTo>
                    <a:pt x="95" y="160"/>
                  </a:lnTo>
                  <a:lnTo>
                    <a:pt x="88" y="160"/>
                  </a:lnTo>
                  <a:lnTo>
                    <a:pt x="81" y="159"/>
                  </a:lnTo>
                  <a:lnTo>
                    <a:pt x="75" y="156"/>
                  </a:lnTo>
                  <a:lnTo>
                    <a:pt x="72" y="156"/>
                  </a:lnTo>
                  <a:lnTo>
                    <a:pt x="72" y="153"/>
                  </a:lnTo>
                  <a:lnTo>
                    <a:pt x="75" y="142"/>
                  </a:lnTo>
                  <a:lnTo>
                    <a:pt x="81" y="131"/>
                  </a:lnTo>
                  <a:lnTo>
                    <a:pt x="84" y="127"/>
                  </a:lnTo>
                  <a:lnTo>
                    <a:pt x="87" y="123"/>
                  </a:lnTo>
                  <a:lnTo>
                    <a:pt x="88" y="119"/>
                  </a:lnTo>
                  <a:lnTo>
                    <a:pt x="88" y="115"/>
                  </a:lnTo>
                  <a:lnTo>
                    <a:pt x="87" y="113"/>
                  </a:lnTo>
                  <a:lnTo>
                    <a:pt x="84" y="112"/>
                  </a:lnTo>
                  <a:lnTo>
                    <a:pt x="80" y="111"/>
                  </a:lnTo>
                  <a:lnTo>
                    <a:pt x="76" y="109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1" y="107"/>
                  </a:lnTo>
                  <a:lnTo>
                    <a:pt x="54" y="105"/>
                  </a:lnTo>
                  <a:lnTo>
                    <a:pt x="50" y="104"/>
                  </a:lnTo>
                  <a:lnTo>
                    <a:pt x="48" y="102"/>
                  </a:lnTo>
                  <a:lnTo>
                    <a:pt x="47" y="100"/>
                  </a:lnTo>
                  <a:lnTo>
                    <a:pt x="48" y="98"/>
                  </a:lnTo>
                  <a:lnTo>
                    <a:pt x="53" y="93"/>
                  </a:lnTo>
                  <a:lnTo>
                    <a:pt x="57" y="89"/>
                  </a:lnTo>
                  <a:lnTo>
                    <a:pt x="62" y="84"/>
                  </a:lnTo>
                  <a:lnTo>
                    <a:pt x="68" y="79"/>
                  </a:lnTo>
                  <a:lnTo>
                    <a:pt x="72" y="73"/>
                  </a:lnTo>
                  <a:lnTo>
                    <a:pt x="61" y="71"/>
                  </a:lnTo>
                  <a:lnTo>
                    <a:pt x="47" y="69"/>
                  </a:lnTo>
                  <a:lnTo>
                    <a:pt x="30" y="67"/>
                  </a:lnTo>
                  <a:lnTo>
                    <a:pt x="15" y="62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4" y="57"/>
                  </a:lnTo>
                  <a:lnTo>
                    <a:pt x="15" y="56"/>
                  </a:lnTo>
                  <a:lnTo>
                    <a:pt x="29" y="47"/>
                  </a:lnTo>
                  <a:lnTo>
                    <a:pt x="46" y="42"/>
                  </a:lnTo>
                  <a:lnTo>
                    <a:pt x="62" y="36"/>
                  </a:lnTo>
                  <a:lnTo>
                    <a:pt x="73" y="33"/>
                  </a:lnTo>
                  <a:lnTo>
                    <a:pt x="70" y="33"/>
                  </a:lnTo>
                  <a:lnTo>
                    <a:pt x="51" y="32"/>
                  </a:lnTo>
                  <a:lnTo>
                    <a:pt x="32" y="29"/>
                  </a:lnTo>
                  <a:lnTo>
                    <a:pt x="15" y="25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2" y="11"/>
                  </a:lnTo>
                  <a:lnTo>
                    <a:pt x="21" y="5"/>
                  </a:lnTo>
                  <a:lnTo>
                    <a:pt x="42" y="2"/>
                  </a:lnTo>
                  <a:lnTo>
                    <a:pt x="65" y="0"/>
                  </a:lnTo>
                  <a:lnTo>
                    <a:pt x="87" y="0"/>
                  </a:lnTo>
                  <a:lnTo>
                    <a:pt x="1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6" name="Freeform 293"/>
            <p:cNvSpPr>
              <a:spLocks/>
            </p:cNvSpPr>
            <p:nvPr/>
          </p:nvSpPr>
          <p:spPr bwMode="auto">
            <a:xfrm>
              <a:off x="5103524" y="2938174"/>
              <a:ext cx="636588" cy="301625"/>
            </a:xfrm>
            <a:custGeom>
              <a:avLst/>
              <a:gdLst>
                <a:gd name="T0" fmla="*/ 267 w 401"/>
                <a:gd name="T1" fmla="*/ 2 h 190"/>
                <a:gd name="T2" fmla="*/ 259 w 401"/>
                <a:gd name="T3" fmla="*/ 16 h 190"/>
                <a:gd name="T4" fmla="*/ 248 w 401"/>
                <a:gd name="T5" fmla="*/ 33 h 190"/>
                <a:gd name="T6" fmla="*/ 273 w 401"/>
                <a:gd name="T7" fmla="*/ 29 h 190"/>
                <a:gd name="T8" fmla="*/ 289 w 401"/>
                <a:gd name="T9" fmla="*/ 29 h 190"/>
                <a:gd name="T10" fmla="*/ 288 w 401"/>
                <a:gd name="T11" fmla="*/ 55 h 190"/>
                <a:gd name="T12" fmla="*/ 285 w 401"/>
                <a:gd name="T13" fmla="*/ 66 h 190"/>
                <a:gd name="T14" fmla="*/ 291 w 401"/>
                <a:gd name="T15" fmla="*/ 74 h 190"/>
                <a:gd name="T16" fmla="*/ 315 w 401"/>
                <a:gd name="T17" fmla="*/ 73 h 190"/>
                <a:gd name="T18" fmla="*/ 329 w 401"/>
                <a:gd name="T19" fmla="*/ 74 h 190"/>
                <a:gd name="T20" fmla="*/ 328 w 401"/>
                <a:gd name="T21" fmla="*/ 84 h 190"/>
                <a:gd name="T22" fmla="*/ 317 w 401"/>
                <a:gd name="T23" fmla="*/ 100 h 190"/>
                <a:gd name="T24" fmla="*/ 340 w 401"/>
                <a:gd name="T25" fmla="*/ 104 h 190"/>
                <a:gd name="T26" fmla="*/ 373 w 401"/>
                <a:gd name="T27" fmla="*/ 103 h 190"/>
                <a:gd name="T28" fmla="*/ 373 w 401"/>
                <a:gd name="T29" fmla="*/ 109 h 190"/>
                <a:gd name="T30" fmla="*/ 335 w 401"/>
                <a:gd name="T31" fmla="*/ 139 h 190"/>
                <a:gd name="T32" fmla="*/ 347 w 401"/>
                <a:gd name="T33" fmla="*/ 142 h 190"/>
                <a:gd name="T34" fmla="*/ 399 w 401"/>
                <a:gd name="T35" fmla="*/ 142 h 190"/>
                <a:gd name="T36" fmla="*/ 401 w 401"/>
                <a:gd name="T37" fmla="*/ 146 h 190"/>
                <a:gd name="T38" fmla="*/ 365 w 401"/>
                <a:gd name="T39" fmla="*/ 168 h 190"/>
                <a:gd name="T40" fmla="*/ 297 w 401"/>
                <a:gd name="T41" fmla="*/ 188 h 190"/>
                <a:gd name="T42" fmla="*/ 293 w 401"/>
                <a:gd name="T43" fmla="*/ 187 h 190"/>
                <a:gd name="T44" fmla="*/ 296 w 401"/>
                <a:gd name="T45" fmla="*/ 183 h 190"/>
                <a:gd name="T46" fmla="*/ 358 w 401"/>
                <a:gd name="T47" fmla="*/ 162 h 190"/>
                <a:gd name="T48" fmla="*/ 377 w 401"/>
                <a:gd name="T49" fmla="*/ 144 h 190"/>
                <a:gd name="T50" fmla="*/ 329 w 401"/>
                <a:gd name="T51" fmla="*/ 153 h 190"/>
                <a:gd name="T52" fmla="*/ 307 w 401"/>
                <a:gd name="T53" fmla="*/ 155 h 190"/>
                <a:gd name="T54" fmla="*/ 307 w 401"/>
                <a:gd name="T55" fmla="*/ 150 h 190"/>
                <a:gd name="T56" fmla="*/ 350 w 401"/>
                <a:gd name="T57" fmla="*/ 122 h 190"/>
                <a:gd name="T58" fmla="*/ 341 w 401"/>
                <a:gd name="T59" fmla="*/ 111 h 190"/>
                <a:gd name="T60" fmla="*/ 307 w 401"/>
                <a:gd name="T61" fmla="*/ 111 h 190"/>
                <a:gd name="T62" fmla="*/ 308 w 401"/>
                <a:gd name="T63" fmla="*/ 102 h 190"/>
                <a:gd name="T64" fmla="*/ 318 w 401"/>
                <a:gd name="T65" fmla="*/ 85 h 190"/>
                <a:gd name="T66" fmla="*/ 310 w 401"/>
                <a:gd name="T67" fmla="*/ 81 h 190"/>
                <a:gd name="T68" fmla="*/ 279 w 401"/>
                <a:gd name="T69" fmla="*/ 75 h 190"/>
                <a:gd name="T70" fmla="*/ 281 w 401"/>
                <a:gd name="T71" fmla="*/ 52 h 190"/>
                <a:gd name="T72" fmla="*/ 284 w 401"/>
                <a:gd name="T73" fmla="*/ 36 h 190"/>
                <a:gd name="T74" fmla="*/ 256 w 401"/>
                <a:gd name="T75" fmla="*/ 40 h 190"/>
                <a:gd name="T76" fmla="*/ 241 w 401"/>
                <a:gd name="T77" fmla="*/ 36 h 190"/>
                <a:gd name="T78" fmla="*/ 253 w 401"/>
                <a:gd name="T79" fmla="*/ 11 h 190"/>
                <a:gd name="T80" fmla="*/ 223 w 401"/>
                <a:gd name="T81" fmla="*/ 26 h 190"/>
                <a:gd name="T82" fmla="*/ 186 w 401"/>
                <a:gd name="T83" fmla="*/ 30 h 190"/>
                <a:gd name="T84" fmla="*/ 184 w 401"/>
                <a:gd name="T85" fmla="*/ 26 h 190"/>
                <a:gd name="T86" fmla="*/ 180 w 401"/>
                <a:gd name="T87" fmla="*/ 16 h 190"/>
                <a:gd name="T88" fmla="*/ 136 w 401"/>
                <a:gd name="T89" fmla="*/ 40 h 190"/>
                <a:gd name="T90" fmla="*/ 121 w 401"/>
                <a:gd name="T91" fmla="*/ 20 h 190"/>
                <a:gd name="T92" fmla="*/ 78 w 401"/>
                <a:gd name="T93" fmla="*/ 8 h 190"/>
                <a:gd name="T94" fmla="*/ 5 w 401"/>
                <a:gd name="T95" fmla="*/ 30 h 190"/>
                <a:gd name="T96" fmla="*/ 0 w 401"/>
                <a:gd name="T97" fmla="*/ 27 h 190"/>
                <a:gd name="T98" fmla="*/ 3 w 401"/>
                <a:gd name="T99" fmla="*/ 23 h 190"/>
                <a:gd name="T100" fmla="*/ 85 w 401"/>
                <a:gd name="T101" fmla="*/ 0 h 190"/>
                <a:gd name="T102" fmla="*/ 127 w 401"/>
                <a:gd name="T103" fmla="*/ 15 h 190"/>
                <a:gd name="T104" fmla="*/ 167 w 401"/>
                <a:gd name="T105" fmla="*/ 16 h 190"/>
                <a:gd name="T106" fmla="*/ 200 w 401"/>
                <a:gd name="T107" fmla="*/ 0 h 190"/>
                <a:gd name="T108" fmla="*/ 202 w 401"/>
                <a:gd name="T109" fmla="*/ 5 h 190"/>
                <a:gd name="T110" fmla="*/ 208 w 401"/>
                <a:gd name="T111" fmla="*/ 23 h 190"/>
                <a:gd name="T112" fmla="*/ 249 w 401"/>
                <a:gd name="T113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1" h="190">
                  <a:moveTo>
                    <a:pt x="264" y="0"/>
                  </a:moveTo>
                  <a:lnTo>
                    <a:pt x="266" y="1"/>
                  </a:lnTo>
                  <a:lnTo>
                    <a:pt x="267" y="2"/>
                  </a:lnTo>
                  <a:lnTo>
                    <a:pt x="267" y="4"/>
                  </a:lnTo>
                  <a:lnTo>
                    <a:pt x="263" y="11"/>
                  </a:lnTo>
                  <a:lnTo>
                    <a:pt x="259" y="16"/>
                  </a:lnTo>
                  <a:lnTo>
                    <a:pt x="255" y="22"/>
                  </a:lnTo>
                  <a:lnTo>
                    <a:pt x="251" y="27"/>
                  </a:lnTo>
                  <a:lnTo>
                    <a:pt x="248" y="33"/>
                  </a:lnTo>
                  <a:lnTo>
                    <a:pt x="256" y="33"/>
                  </a:lnTo>
                  <a:lnTo>
                    <a:pt x="266" y="30"/>
                  </a:lnTo>
                  <a:lnTo>
                    <a:pt x="273" y="29"/>
                  </a:lnTo>
                  <a:lnTo>
                    <a:pt x="279" y="29"/>
                  </a:lnTo>
                  <a:lnTo>
                    <a:pt x="286" y="29"/>
                  </a:lnTo>
                  <a:lnTo>
                    <a:pt x="289" y="29"/>
                  </a:lnTo>
                  <a:lnTo>
                    <a:pt x="291" y="30"/>
                  </a:lnTo>
                  <a:lnTo>
                    <a:pt x="291" y="42"/>
                  </a:lnTo>
                  <a:lnTo>
                    <a:pt x="288" y="55"/>
                  </a:lnTo>
                  <a:lnTo>
                    <a:pt x="286" y="59"/>
                  </a:lnTo>
                  <a:lnTo>
                    <a:pt x="285" y="63"/>
                  </a:lnTo>
                  <a:lnTo>
                    <a:pt x="285" y="66"/>
                  </a:lnTo>
                  <a:lnTo>
                    <a:pt x="285" y="70"/>
                  </a:lnTo>
                  <a:lnTo>
                    <a:pt x="286" y="71"/>
                  </a:lnTo>
                  <a:lnTo>
                    <a:pt x="291" y="74"/>
                  </a:lnTo>
                  <a:lnTo>
                    <a:pt x="299" y="74"/>
                  </a:lnTo>
                  <a:lnTo>
                    <a:pt x="308" y="73"/>
                  </a:lnTo>
                  <a:lnTo>
                    <a:pt x="315" y="73"/>
                  </a:lnTo>
                  <a:lnTo>
                    <a:pt x="322" y="73"/>
                  </a:lnTo>
                  <a:lnTo>
                    <a:pt x="326" y="73"/>
                  </a:lnTo>
                  <a:lnTo>
                    <a:pt x="329" y="74"/>
                  </a:lnTo>
                  <a:lnTo>
                    <a:pt x="329" y="75"/>
                  </a:lnTo>
                  <a:lnTo>
                    <a:pt x="329" y="77"/>
                  </a:lnTo>
                  <a:lnTo>
                    <a:pt x="328" y="84"/>
                  </a:lnTo>
                  <a:lnTo>
                    <a:pt x="324" y="89"/>
                  </a:lnTo>
                  <a:lnTo>
                    <a:pt x="321" y="95"/>
                  </a:lnTo>
                  <a:lnTo>
                    <a:pt x="317" y="100"/>
                  </a:lnTo>
                  <a:lnTo>
                    <a:pt x="314" y="107"/>
                  </a:lnTo>
                  <a:lnTo>
                    <a:pt x="326" y="107"/>
                  </a:lnTo>
                  <a:lnTo>
                    <a:pt x="340" y="104"/>
                  </a:lnTo>
                  <a:lnTo>
                    <a:pt x="355" y="102"/>
                  </a:lnTo>
                  <a:lnTo>
                    <a:pt x="372" y="103"/>
                  </a:lnTo>
                  <a:lnTo>
                    <a:pt x="373" y="103"/>
                  </a:lnTo>
                  <a:lnTo>
                    <a:pt x="375" y="104"/>
                  </a:lnTo>
                  <a:lnTo>
                    <a:pt x="375" y="107"/>
                  </a:lnTo>
                  <a:lnTo>
                    <a:pt x="373" y="109"/>
                  </a:lnTo>
                  <a:lnTo>
                    <a:pt x="364" y="120"/>
                  </a:lnTo>
                  <a:lnTo>
                    <a:pt x="350" y="131"/>
                  </a:lnTo>
                  <a:lnTo>
                    <a:pt x="335" y="139"/>
                  </a:lnTo>
                  <a:lnTo>
                    <a:pt x="325" y="146"/>
                  </a:lnTo>
                  <a:lnTo>
                    <a:pt x="328" y="146"/>
                  </a:lnTo>
                  <a:lnTo>
                    <a:pt x="347" y="142"/>
                  </a:lnTo>
                  <a:lnTo>
                    <a:pt x="366" y="137"/>
                  </a:lnTo>
                  <a:lnTo>
                    <a:pt x="384" y="137"/>
                  </a:lnTo>
                  <a:lnTo>
                    <a:pt x="399" y="142"/>
                  </a:lnTo>
                  <a:lnTo>
                    <a:pt x="401" y="142"/>
                  </a:lnTo>
                  <a:lnTo>
                    <a:pt x="401" y="143"/>
                  </a:lnTo>
                  <a:lnTo>
                    <a:pt x="401" y="146"/>
                  </a:lnTo>
                  <a:lnTo>
                    <a:pt x="401" y="147"/>
                  </a:lnTo>
                  <a:lnTo>
                    <a:pt x="384" y="158"/>
                  </a:lnTo>
                  <a:lnTo>
                    <a:pt x="365" y="168"/>
                  </a:lnTo>
                  <a:lnTo>
                    <a:pt x="344" y="175"/>
                  </a:lnTo>
                  <a:lnTo>
                    <a:pt x="322" y="182"/>
                  </a:lnTo>
                  <a:lnTo>
                    <a:pt x="297" y="188"/>
                  </a:lnTo>
                  <a:lnTo>
                    <a:pt x="296" y="190"/>
                  </a:lnTo>
                  <a:lnTo>
                    <a:pt x="295" y="188"/>
                  </a:lnTo>
                  <a:lnTo>
                    <a:pt x="293" y="187"/>
                  </a:lnTo>
                  <a:lnTo>
                    <a:pt x="293" y="184"/>
                  </a:lnTo>
                  <a:lnTo>
                    <a:pt x="293" y="183"/>
                  </a:lnTo>
                  <a:lnTo>
                    <a:pt x="296" y="183"/>
                  </a:lnTo>
                  <a:lnTo>
                    <a:pt x="321" y="175"/>
                  </a:lnTo>
                  <a:lnTo>
                    <a:pt x="340" y="169"/>
                  </a:lnTo>
                  <a:lnTo>
                    <a:pt x="358" y="162"/>
                  </a:lnTo>
                  <a:lnTo>
                    <a:pt x="376" y="155"/>
                  </a:lnTo>
                  <a:lnTo>
                    <a:pt x="391" y="146"/>
                  </a:lnTo>
                  <a:lnTo>
                    <a:pt x="377" y="144"/>
                  </a:lnTo>
                  <a:lnTo>
                    <a:pt x="362" y="146"/>
                  </a:lnTo>
                  <a:lnTo>
                    <a:pt x="346" y="148"/>
                  </a:lnTo>
                  <a:lnTo>
                    <a:pt x="329" y="153"/>
                  </a:lnTo>
                  <a:lnTo>
                    <a:pt x="319" y="154"/>
                  </a:lnTo>
                  <a:lnTo>
                    <a:pt x="310" y="157"/>
                  </a:lnTo>
                  <a:lnTo>
                    <a:pt x="307" y="155"/>
                  </a:lnTo>
                  <a:lnTo>
                    <a:pt x="306" y="154"/>
                  </a:lnTo>
                  <a:lnTo>
                    <a:pt x="306" y="153"/>
                  </a:lnTo>
                  <a:lnTo>
                    <a:pt x="307" y="150"/>
                  </a:lnTo>
                  <a:lnTo>
                    <a:pt x="318" y="142"/>
                  </a:lnTo>
                  <a:lnTo>
                    <a:pt x="332" y="133"/>
                  </a:lnTo>
                  <a:lnTo>
                    <a:pt x="350" y="122"/>
                  </a:lnTo>
                  <a:lnTo>
                    <a:pt x="364" y="109"/>
                  </a:lnTo>
                  <a:lnTo>
                    <a:pt x="353" y="110"/>
                  </a:lnTo>
                  <a:lnTo>
                    <a:pt x="341" y="111"/>
                  </a:lnTo>
                  <a:lnTo>
                    <a:pt x="325" y="114"/>
                  </a:lnTo>
                  <a:lnTo>
                    <a:pt x="308" y="113"/>
                  </a:lnTo>
                  <a:lnTo>
                    <a:pt x="307" y="111"/>
                  </a:lnTo>
                  <a:lnTo>
                    <a:pt x="306" y="110"/>
                  </a:lnTo>
                  <a:lnTo>
                    <a:pt x="306" y="109"/>
                  </a:lnTo>
                  <a:lnTo>
                    <a:pt x="308" y="102"/>
                  </a:lnTo>
                  <a:lnTo>
                    <a:pt x="311" y="96"/>
                  </a:lnTo>
                  <a:lnTo>
                    <a:pt x="314" y="91"/>
                  </a:lnTo>
                  <a:lnTo>
                    <a:pt x="318" y="85"/>
                  </a:lnTo>
                  <a:lnTo>
                    <a:pt x="321" y="80"/>
                  </a:lnTo>
                  <a:lnTo>
                    <a:pt x="315" y="80"/>
                  </a:lnTo>
                  <a:lnTo>
                    <a:pt x="310" y="81"/>
                  </a:lnTo>
                  <a:lnTo>
                    <a:pt x="297" y="81"/>
                  </a:lnTo>
                  <a:lnTo>
                    <a:pt x="288" y="81"/>
                  </a:lnTo>
                  <a:lnTo>
                    <a:pt x="279" y="75"/>
                  </a:lnTo>
                  <a:lnTo>
                    <a:pt x="277" y="69"/>
                  </a:lnTo>
                  <a:lnTo>
                    <a:pt x="278" y="60"/>
                  </a:lnTo>
                  <a:lnTo>
                    <a:pt x="281" y="52"/>
                  </a:lnTo>
                  <a:lnTo>
                    <a:pt x="282" y="47"/>
                  </a:lnTo>
                  <a:lnTo>
                    <a:pt x="284" y="41"/>
                  </a:lnTo>
                  <a:lnTo>
                    <a:pt x="284" y="36"/>
                  </a:lnTo>
                  <a:lnTo>
                    <a:pt x="275" y="36"/>
                  </a:lnTo>
                  <a:lnTo>
                    <a:pt x="267" y="37"/>
                  </a:lnTo>
                  <a:lnTo>
                    <a:pt x="256" y="40"/>
                  </a:lnTo>
                  <a:lnTo>
                    <a:pt x="244" y="40"/>
                  </a:lnTo>
                  <a:lnTo>
                    <a:pt x="241" y="38"/>
                  </a:lnTo>
                  <a:lnTo>
                    <a:pt x="241" y="36"/>
                  </a:lnTo>
                  <a:lnTo>
                    <a:pt x="245" y="23"/>
                  </a:lnTo>
                  <a:lnTo>
                    <a:pt x="252" y="12"/>
                  </a:lnTo>
                  <a:lnTo>
                    <a:pt x="253" y="11"/>
                  </a:lnTo>
                  <a:lnTo>
                    <a:pt x="248" y="13"/>
                  </a:lnTo>
                  <a:lnTo>
                    <a:pt x="241" y="16"/>
                  </a:lnTo>
                  <a:lnTo>
                    <a:pt x="223" y="26"/>
                  </a:lnTo>
                  <a:lnTo>
                    <a:pt x="205" y="31"/>
                  </a:lnTo>
                  <a:lnTo>
                    <a:pt x="187" y="31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7"/>
                  </a:lnTo>
                  <a:lnTo>
                    <a:pt x="184" y="26"/>
                  </a:lnTo>
                  <a:lnTo>
                    <a:pt x="191" y="12"/>
                  </a:lnTo>
                  <a:lnTo>
                    <a:pt x="191" y="11"/>
                  </a:lnTo>
                  <a:lnTo>
                    <a:pt x="180" y="16"/>
                  </a:lnTo>
                  <a:lnTo>
                    <a:pt x="171" y="23"/>
                  </a:lnTo>
                  <a:lnTo>
                    <a:pt x="154" y="33"/>
                  </a:lnTo>
                  <a:lnTo>
                    <a:pt x="136" y="40"/>
                  </a:lnTo>
                  <a:lnTo>
                    <a:pt x="135" y="38"/>
                  </a:lnTo>
                  <a:lnTo>
                    <a:pt x="132" y="37"/>
                  </a:lnTo>
                  <a:lnTo>
                    <a:pt x="121" y="20"/>
                  </a:lnTo>
                  <a:lnTo>
                    <a:pt x="109" y="11"/>
                  </a:lnTo>
                  <a:lnTo>
                    <a:pt x="95" y="7"/>
                  </a:lnTo>
                  <a:lnTo>
                    <a:pt x="78" y="8"/>
                  </a:lnTo>
                  <a:lnTo>
                    <a:pt x="62" y="12"/>
                  </a:lnTo>
                  <a:lnTo>
                    <a:pt x="43" y="19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3" y="23"/>
                  </a:lnTo>
                  <a:lnTo>
                    <a:pt x="40" y="12"/>
                  </a:lnTo>
                  <a:lnTo>
                    <a:pt x="69" y="2"/>
                  </a:lnTo>
                  <a:lnTo>
                    <a:pt x="85" y="0"/>
                  </a:lnTo>
                  <a:lnTo>
                    <a:pt x="100" y="0"/>
                  </a:lnTo>
                  <a:lnTo>
                    <a:pt x="114" y="5"/>
                  </a:lnTo>
                  <a:lnTo>
                    <a:pt x="127" y="15"/>
                  </a:lnTo>
                  <a:lnTo>
                    <a:pt x="138" y="31"/>
                  </a:lnTo>
                  <a:lnTo>
                    <a:pt x="153" y="24"/>
                  </a:lnTo>
                  <a:lnTo>
                    <a:pt x="167" y="16"/>
                  </a:lnTo>
                  <a:lnTo>
                    <a:pt x="180" y="8"/>
                  </a:lnTo>
                  <a:lnTo>
                    <a:pt x="197" y="0"/>
                  </a:lnTo>
                  <a:lnTo>
                    <a:pt x="200" y="0"/>
                  </a:lnTo>
                  <a:lnTo>
                    <a:pt x="201" y="1"/>
                  </a:lnTo>
                  <a:lnTo>
                    <a:pt x="202" y="2"/>
                  </a:lnTo>
                  <a:lnTo>
                    <a:pt x="202" y="5"/>
                  </a:lnTo>
                  <a:lnTo>
                    <a:pt x="198" y="15"/>
                  </a:lnTo>
                  <a:lnTo>
                    <a:pt x="194" y="24"/>
                  </a:lnTo>
                  <a:lnTo>
                    <a:pt x="208" y="23"/>
                  </a:lnTo>
                  <a:lnTo>
                    <a:pt x="222" y="18"/>
                  </a:lnTo>
                  <a:lnTo>
                    <a:pt x="237" y="11"/>
                  </a:lnTo>
                  <a:lnTo>
                    <a:pt x="249" y="4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7" name="Freeform 294"/>
            <p:cNvSpPr>
              <a:spLocks/>
            </p:cNvSpPr>
            <p:nvPr/>
          </p:nvSpPr>
          <p:spPr bwMode="auto">
            <a:xfrm>
              <a:off x="5427374" y="3296949"/>
              <a:ext cx="111125" cy="106363"/>
            </a:xfrm>
            <a:custGeom>
              <a:avLst/>
              <a:gdLst>
                <a:gd name="T0" fmla="*/ 33 w 70"/>
                <a:gd name="T1" fmla="*/ 0 h 67"/>
                <a:gd name="T2" fmla="*/ 36 w 70"/>
                <a:gd name="T3" fmla="*/ 0 h 67"/>
                <a:gd name="T4" fmla="*/ 37 w 70"/>
                <a:gd name="T5" fmla="*/ 1 h 67"/>
                <a:gd name="T6" fmla="*/ 37 w 70"/>
                <a:gd name="T7" fmla="*/ 4 h 67"/>
                <a:gd name="T8" fmla="*/ 36 w 70"/>
                <a:gd name="T9" fmla="*/ 5 h 67"/>
                <a:gd name="T10" fmla="*/ 34 w 70"/>
                <a:gd name="T11" fmla="*/ 6 h 67"/>
                <a:gd name="T12" fmla="*/ 33 w 70"/>
                <a:gd name="T13" fmla="*/ 6 h 67"/>
                <a:gd name="T14" fmla="*/ 30 w 70"/>
                <a:gd name="T15" fmla="*/ 6 h 67"/>
                <a:gd name="T16" fmla="*/ 26 w 70"/>
                <a:gd name="T17" fmla="*/ 8 h 67"/>
                <a:gd name="T18" fmla="*/ 22 w 70"/>
                <a:gd name="T19" fmla="*/ 9 h 67"/>
                <a:gd name="T20" fmla="*/ 18 w 70"/>
                <a:gd name="T21" fmla="*/ 12 h 67"/>
                <a:gd name="T22" fmla="*/ 13 w 70"/>
                <a:gd name="T23" fmla="*/ 16 h 67"/>
                <a:gd name="T24" fmla="*/ 11 w 70"/>
                <a:gd name="T25" fmla="*/ 19 h 67"/>
                <a:gd name="T26" fmla="*/ 9 w 70"/>
                <a:gd name="T27" fmla="*/ 22 h 67"/>
                <a:gd name="T28" fmla="*/ 8 w 70"/>
                <a:gd name="T29" fmla="*/ 26 h 67"/>
                <a:gd name="T30" fmla="*/ 8 w 70"/>
                <a:gd name="T31" fmla="*/ 29 h 67"/>
                <a:gd name="T32" fmla="*/ 13 w 70"/>
                <a:gd name="T33" fmla="*/ 33 h 67"/>
                <a:gd name="T34" fmla="*/ 23 w 70"/>
                <a:gd name="T35" fmla="*/ 35 h 67"/>
                <a:gd name="T36" fmla="*/ 34 w 70"/>
                <a:gd name="T37" fmla="*/ 35 h 67"/>
                <a:gd name="T38" fmla="*/ 47 w 70"/>
                <a:gd name="T39" fmla="*/ 35 h 67"/>
                <a:gd name="T40" fmla="*/ 59 w 70"/>
                <a:gd name="T41" fmla="*/ 38 h 67"/>
                <a:gd name="T42" fmla="*/ 67 w 70"/>
                <a:gd name="T43" fmla="*/ 45 h 67"/>
                <a:gd name="T44" fmla="*/ 69 w 70"/>
                <a:gd name="T45" fmla="*/ 48 h 67"/>
                <a:gd name="T46" fmla="*/ 70 w 70"/>
                <a:gd name="T47" fmla="*/ 53 h 67"/>
                <a:gd name="T48" fmla="*/ 70 w 70"/>
                <a:gd name="T49" fmla="*/ 59 h 67"/>
                <a:gd name="T50" fmla="*/ 69 w 70"/>
                <a:gd name="T51" fmla="*/ 64 h 67"/>
                <a:gd name="T52" fmla="*/ 67 w 70"/>
                <a:gd name="T53" fmla="*/ 67 h 67"/>
                <a:gd name="T54" fmla="*/ 64 w 70"/>
                <a:gd name="T55" fmla="*/ 67 h 67"/>
                <a:gd name="T56" fmla="*/ 64 w 70"/>
                <a:gd name="T57" fmla="*/ 67 h 67"/>
                <a:gd name="T58" fmla="*/ 62 w 70"/>
                <a:gd name="T59" fmla="*/ 67 h 67"/>
                <a:gd name="T60" fmla="*/ 62 w 70"/>
                <a:gd name="T61" fmla="*/ 64 h 67"/>
                <a:gd name="T62" fmla="*/ 62 w 70"/>
                <a:gd name="T63" fmla="*/ 63 h 67"/>
                <a:gd name="T64" fmla="*/ 63 w 70"/>
                <a:gd name="T65" fmla="*/ 57 h 67"/>
                <a:gd name="T66" fmla="*/ 63 w 70"/>
                <a:gd name="T67" fmla="*/ 52 h 67"/>
                <a:gd name="T68" fmla="*/ 60 w 70"/>
                <a:gd name="T69" fmla="*/ 49 h 67"/>
                <a:gd name="T70" fmla="*/ 55 w 70"/>
                <a:gd name="T71" fmla="*/ 45 h 67"/>
                <a:gd name="T72" fmla="*/ 45 w 70"/>
                <a:gd name="T73" fmla="*/ 42 h 67"/>
                <a:gd name="T74" fmla="*/ 33 w 70"/>
                <a:gd name="T75" fmla="*/ 42 h 67"/>
                <a:gd name="T76" fmla="*/ 23 w 70"/>
                <a:gd name="T77" fmla="*/ 42 h 67"/>
                <a:gd name="T78" fmla="*/ 13 w 70"/>
                <a:gd name="T79" fmla="*/ 41 h 67"/>
                <a:gd name="T80" fmla="*/ 7 w 70"/>
                <a:gd name="T81" fmla="*/ 38 h 67"/>
                <a:gd name="T82" fmla="*/ 1 w 70"/>
                <a:gd name="T83" fmla="*/ 31 h 67"/>
                <a:gd name="T84" fmla="*/ 0 w 70"/>
                <a:gd name="T85" fmla="*/ 29 h 67"/>
                <a:gd name="T86" fmla="*/ 0 w 70"/>
                <a:gd name="T87" fmla="*/ 23 h 67"/>
                <a:gd name="T88" fmla="*/ 2 w 70"/>
                <a:gd name="T89" fmla="*/ 19 h 67"/>
                <a:gd name="T90" fmla="*/ 5 w 70"/>
                <a:gd name="T91" fmla="*/ 15 h 67"/>
                <a:gd name="T92" fmla="*/ 13 w 70"/>
                <a:gd name="T93" fmla="*/ 6 h 67"/>
                <a:gd name="T94" fmla="*/ 23 w 70"/>
                <a:gd name="T95" fmla="*/ 1 h 67"/>
                <a:gd name="T96" fmla="*/ 33 w 70"/>
                <a:gd name="T9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" h="67">
                  <a:moveTo>
                    <a:pt x="33" y="0"/>
                  </a:moveTo>
                  <a:lnTo>
                    <a:pt x="36" y="0"/>
                  </a:lnTo>
                  <a:lnTo>
                    <a:pt x="37" y="1"/>
                  </a:lnTo>
                  <a:lnTo>
                    <a:pt x="37" y="4"/>
                  </a:lnTo>
                  <a:lnTo>
                    <a:pt x="36" y="5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30" y="6"/>
                  </a:lnTo>
                  <a:lnTo>
                    <a:pt x="26" y="8"/>
                  </a:lnTo>
                  <a:lnTo>
                    <a:pt x="22" y="9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11" y="19"/>
                  </a:lnTo>
                  <a:lnTo>
                    <a:pt x="9" y="22"/>
                  </a:lnTo>
                  <a:lnTo>
                    <a:pt x="8" y="26"/>
                  </a:lnTo>
                  <a:lnTo>
                    <a:pt x="8" y="29"/>
                  </a:lnTo>
                  <a:lnTo>
                    <a:pt x="13" y="33"/>
                  </a:lnTo>
                  <a:lnTo>
                    <a:pt x="23" y="35"/>
                  </a:lnTo>
                  <a:lnTo>
                    <a:pt x="34" y="35"/>
                  </a:lnTo>
                  <a:lnTo>
                    <a:pt x="47" y="35"/>
                  </a:lnTo>
                  <a:lnTo>
                    <a:pt x="59" y="38"/>
                  </a:lnTo>
                  <a:lnTo>
                    <a:pt x="67" y="45"/>
                  </a:lnTo>
                  <a:lnTo>
                    <a:pt x="69" y="48"/>
                  </a:lnTo>
                  <a:lnTo>
                    <a:pt x="70" y="53"/>
                  </a:lnTo>
                  <a:lnTo>
                    <a:pt x="70" y="59"/>
                  </a:lnTo>
                  <a:lnTo>
                    <a:pt x="69" y="64"/>
                  </a:lnTo>
                  <a:lnTo>
                    <a:pt x="67" y="67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62" y="67"/>
                  </a:lnTo>
                  <a:lnTo>
                    <a:pt x="62" y="64"/>
                  </a:lnTo>
                  <a:lnTo>
                    <a:pt x="62" y="63"/>
                  </a:lnTo>
                  <a:lnTo>
                    <a:pt x="63" y="57"/>
                  </a:lnTo>
                  <a:lnTo>
                    <a:pt x="63" y="52"/>
                  </a:lnTo>
                  <a:lnTo>
                    <a:pt x="60" y="49"/>
                  </a:lnTo>
                  <a:lnTo>
                    <a:pt x="55" y="45"/>
                  </a:lnTo>
                  <a:lnTo>
                    <a:pt x="45" y="42"/>
                  </a:lnTo>
                  <a:lnTo>
                    <a:pt x="33" y="42"/>
                  </a:lnTo>
                  <a:lnTo>
                    <a:pt x="23" y="42"/>
                  </a:lnTo>
                  <a:lnTo>
                    <a:pt x="13" y="41"/>
                  </a:lnTo>
                  <a:lnTo>
                    <a:pt x="7" y="38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2" y="19"/>
                  </a:lnTo>
                  <a:lnTo>
                    <a:pt x="5" y="15"/>
                  </a:lnTo>
                  <a:lnTo>
                    <a:pt x="13" y="6"/>
                  </a:lnTo>
                  <a:lnTo>
                    <a:pt x="23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10" name="文本框 1909"/>
          <p:cNvSpPr txBox="1"/>
          <p:nvPr/>
        </p:nvSpPr>
        <p:spPr>
          <a:xfrm>
            <a:off x="6496787" y="2871821"/>
            <a:ext cx="535610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s-ES" altLang="zh-CN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El interés de la historia de la tipografía</a:t>
            </a:r>
          </a:p>
          <a:p>
            <a:pPr marL="342900" indent="-342900">
              <a:buFont typeface="Arial" charset="0"/>
              <a:buChar char="•"/>
            </a:pPr>
            <a:r>
              <a:rPr lang="es-ES" altLang="zh-CN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La coherencia con el diseño de producto y lo de embalaje</a:t>
            </a:r>
            <a:endParaRPr lang="zh-CN" altLang="en-US" sz="28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937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4476241" y="3743032"/>
            <a:ext cx="3372071" cy="2953761"/>
            <a:chOff x="3656013" y="5840413"/>
            <a:chExt cx="627063" cy="549275"/>
          </a:xfrm>
          <a:solidFill>
            <a:schemeClr val="accent1"/>
          </a:solidFill>
        </p:grpSpPr>
        <p:sp>
          <p:nvSpPr>
            <p:cNvPr id="2" name="Freeform 3718"/>
            <p:cNvSpPr>
              <a:spLocks noEditPoints="1"/>
            </p:cNvSpPr>
            <p:nvPr/>
          </p:nvSpPr>
          <p:spPr bwMode="auto">
            <a:xfrm>
              <a:off x="3657600" y="5903913"/>
              <a:ext cx="134938" cy="147638"/>
            </a:xfrm>
            <a:custGeom>
              <a:avLst/>
              <a:gdLst>
                <a:gd name="T0" fmla="*/ 42 w 85"/>
                <a:gd name="T1" fmla="*/ 3 h 93"/>
                <a:gd name="T2" fmla="*/ 26 w 85"/>
                <a:gd name="T3" fmla="*/ 7 h 93"/>
                <a:gd name="T4" fmla="*/ 15 w 85"/>
                <a:gd name="T5" fmla="*/ 16 h 93"/>
                <a:gd name="T6" fmla="*/ 7 w 85"/>
                <a:gd name="T7" fmla="*/ 29 h 93"/>
                <a:gd name="T8" fmla="*/ 3 w 85"/>
                <a:gd name="T9" fmla="*/ 46 h 93"/>
                <a:gd name="T10" fmla="*/ 7 w 85"/>
                <a:gd name="T11" fmla="*/ 63 h 93"/>
                <a:gd name="T12" fmla="*/ 15 w 85"/>
                <a:gd name="T13" fmla="*/ 77 h 93"/>
                <a:gd name="T14" fmla="*/ 26 w 85"/>
                <a:gd name="T15" fmla="*/ 87 h 93"/>
                <a:gd name="T16" fmla="*/ 41 w 85"/>
                <a:gd name="T17" fmla="*/ 89 h 93"/>
                <a:gd name="T18" fmla="*/ 57 w 85"/>
                <a:gd name="T19" fmla="*/ 87 h 93"/>
                <a:gd name="T20" fmla="*/ 70 w 85"/>
                <a:gd name="T21" fmla="*/ 77 h 93"/>
                <a:gd name="T22" fmla="*/ 79 w 85"/>
                <a:gd name="T23" fmla="*/ 63 h 93"/>
                <a:gd name="T24" fmla="*/ 83 w 85"/>
                <a:gd name="T25" fmla="*/ 47 h 93"/>
                <a:gd name="T26" fmla="*/ 79 w 85"/>
                <a:gd name="T27" fmla="*/ 30 h 93"/>
                <a:gd name="T28" fmla="*/ 70 w 85"/>
                <a:gd name="T29" fmla="*/ 16 h 93"/>
                <a:gd name="T30" fmla="*/ 57 w 85"/>
                <a:gd name="T31" fmla="*/ 7 h 93"/>
                <a:gd name="T32" fmla="*/ 42 w 85"/>
                <a:gd name="T33" fmla="*/ 3 h 93"/>
                <a:gd name="T34" fmla="*/ 42 w 85"/>
                <a:gd name="T35" fmla="*/ 0 h 93"/>
                <a:gd name="T36" fmla="*/ 58 w 85"/>
                <a:gd name="T37" fmla="*/ 4 h 93"/>
                <a:gd name="T38" fmla="*/ 72 w 85"/>
                <a:gd name="T39" fmla="*/ 15 h 93"/>
                <a:gd name="T40" fmla="*/ 83 w 85"/>
                <a:gd name="T41" fmla="*/ 29 h 93"/>
                <a:gd name="T42" fmla="*/ 85 w 85"/>
                <a:gd name="T43" fmla="*/ 47 h 93"/>
                <a:gd name="T44" fmla="*/ 83 w 85"/>
                <a:gd name="T45" fmla="*/ 64 h 93"/>
                <a:gd name="T46" fmla="*/ 72 w 85"/>
                <a:gd name="T47" fmla="*/ 80 h 93"/>
                <a:gd name="T48" fmla="*/ 58 w 85"/>
                <a:gd name="T49" fmla="*/ 89 h 93"/>
                <a:gd name="T50" fmla="*/ 41 w 85"/>
                <a:gd name="T51" fmla="*/ 93 h 93"/>
                <a:gd name="T52" fmla="*/ 25 w 85"/>
                <a:gd name="T53" fmla="*/ 89 h 93"/>
                <a:gd name="T54" fmla="*/ 12 w 85"/>
                <a:gd name="T55" fmla="*/ 79 h 93"/>
                <a:gd name="T56" fmla="*/ 3 w 85"/>
                <a:gd name="T57" fmla="*/ 64 h 93"/>
                <a:gd name="T58" fmla="*/ 0 w 85"/>
                <a:gd name="T59" fmla="*/ 46 h 93"/>
                <a:gd name="T60" fmla="*/ 4 w 85"/>
                <a:gd name="T61" fmla="*/ 29 h 93"/>
                <a:gd name="T62" fmla="*/ 12 w 85"/>
                <a:gd name="T63" fmla="*/ 13 h 93"/>
                <a:gd name="T64" fmla="*/ 25 w 85"/>
                <a:gd name="T65" fmla="*/ 4 h 93"/>
                <a:gd name="T66" fmla="*/ 42 w 85"/>
                <a:gd name="T6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" h="93">
                  <a:moveTo>
                    <a:pt x="42" y="3"/>
                  </a:moveTo>
                  <a:lnTo>
                    <a:pt x="26" y="7"/>
                  </a:lnTo>
                  <a:lnTo>
                    <a:pt x="15" y="16"/>
                  </a:lnTo>
                  <a:lnTo>
                    <a:pt x="7" y="29"/>
                  </a:lnTo>
                  <a:lnTo>
                    <a:pt x="3" y="46"/>
                  </a:lnTo>
                  <a:lnTo>
                    <a:pt x="7" y="63"/>
                  </a:lnTo>
                  <a:lnTo>
                    <a:pt x="15" y="77"/>
                  </a:lnTo>
                  <a:lnTo>
                    <a:pt x="26" y="87"/>
                  </a:lnTo>
                  <a:lnTo>
                    <a:pt x="41" y="89"/>
                  </a:lnTo>
                  <a:lnTo>
                    <a:pt x="57" y="87"/>
                  </a:lnTo>
                  <a:lnTo>
                    <a:pt x="70" y="77"/>
                  </a:lnTo>
                  <a:lnTo>
                    <a:pt x="79" y="63"/>
                  </a:lnTo>
                  <a:lnTo>
                    <a:pt x="83" y="47"/>
                  </a:lnTo>
                  <a:lnTo>
                    <a:pt x="79" y="30"/>
                  </a:lnTo>
                  <a:lnTo>
                    <a:pt x="70" y="16"/>
                  </a:lnTo>
                  <a:lnTo>
                    <a:pt x="57" y="7"/>
                  </a:lnTo>
                  <a:lnTo>
                    <a:pt x="42" y="3"/>
                  </a:lnTo>
                  <a:close/>
                  <a:moveTo>
                    <a:pt x="42" y="0"/>
                  </a:moveTo>
                  <a:lnTo>
                    <a:pt x="58" y="4"/>
                  </a:lnTo>
                  <a:lnTo>
                    <a:pt x="72" y="15"/>
                  </a:lnTo>
                  <a:lnTo>
                    <a:pt x="83" y="29"/>
                  </a:lnTo>
                  <a:lnTo>
                    <a:pt x="85" y="47"/>
                  </a:lnTo>
                  <a:lnTo>
                    <a:pt x="83" y="64"/>
                  </a:lnTo>
                  <a:lnTo>
                    <a:pt x="72" y="80"/>
                  </a:lnTo>
                  <a:lnTo>
                    <a:pt x="58" y="89"/>
                  </a:lnTo>
                  <a:lnTo>
                    <a:pt x="41" y="93"/>
                  </a:lnTo>
                  <a:lnTo>
                    <a:pt x="25" y="89"/>
                  </a:lnTo>
                  <a:lnTo>
                    <a:pt x="12" y="79"/>
                  </a:lnTo>
                  <a:lnTo>
                    <a:pt x="3" y="64"/>
                  </a:lnTo>
                  <a:lnTo>
                    <a:pt x="0" y="46"/>
                  </a:lnTo>
                  <a:lnTo>
                    <a:pt x="4" y="29"/>
                  </a:lnTo>
                  <a:lnTo>
                    <a:pt x="12" y="13"/>
                  </a:lnTo>
                  <a:lnTo>
                    <a:pt x="25" y="4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Freeform 3719"/>
            <p:cNvSpPr>
              <a:spLocks noEditPoints="1"/>
            </p:cNvSpPr>
            <p:nvPr/>
          </p:nvSpPr>
          <p:spPr bwMode="auto">
            <a:xfrm>
              <a:off x="3656013" y="5902325"/>
              <a:ext cx="141288" cy="150813"/>
            </a:xfrm>
            <a:custGeom>
              <a:avLst/>
              <a:gdLst>
                <a:gd name="T0" fmla="*/ 42 w 89"/>
                <a:gd name="T1" fmla="*/ 93 h 95"/>
                <a:gd name="T2" fmla="*/ 58 w 89"/>
                <a:gd name="T3" fmla="*/ 89 h 95"/>
                <a:gd name="T4" fmla="*/ 61 w 89"/>
                <a:gd name="T5" fmla="*/ 86 h 95"/>
                <a:gd name="T6" fmla="*/ 71 w 89"/>
                <a:gd name="T7" fmla="*/ 80 h 95"/>
                <a:gd name="T8" fmla="*/ 21 w 89"/>
                <a:gd name="T9" fmla="*/ 85 h 95"/>
                <a:gd name="T10" fmla="*/ 42 w 89"/>
                <a:gd name="T11" fmla="*/ 93 h 95"/>
                <a:gd name="T12" fmla="*/ 21 w 89"/>
                <a:gd name="T13" fmla="*/ 85 h 95"/>
                <a:gd name="T14" fmla="*/ 25 w 89"/>
                <a:gd name="T15" fmla="*/ 8 h 95"/>
                <a:gd name="T16" fmla="*/ 13 w 89"/>
                <a:gd name="T17" fmla="*/ 18 h 95"/>
                <a:gd name="T18" fmla="*/ 43 w 89"/>
                <a:gd name="T19" fmla="*/ 6 h 95"/>
                <a:gd name="T20" fmla="*/ 17 w 89"/>
                <a:gd name="T21" fmla="*/ 18 h 95"/>
                <a:gd name="T22" fmla="*/ 6 w 89"/>
                <a:gd name="T23" fmla="*/ 47 h 95"/>
                <a:gd name="T24" fmla="*/ 17 w 89"/>
                <a:gd name="T25" fmla="*/ 77 h 95"/>
                <a:gd name="T26" fmla="*/ 42 w 89"/>
                <a:gd name="T27" fmla="*/ 89 h 95"/>
                <a:gd name="T28" fmla="*/ 56 w 89"/>
                <a:gd name="T29" fmla="*/ 86 h 95"/>
                <a:gd name="T30" fmla="*/ 78 w 89"/>
                <a:gd name="T31" fmla="*/ 64 h 95"/>
                <a:gd name="T32" fmla="*/ 78 w 89"/>
                <a:gd name="T33" fmla="*/ 31 h 95"/>
                <a:gd name="T34" fmla="*/ 58 w 89"/>
                <a:gd name="T35" fmla="*/ 9 h 95"/>
                <a:gd name="T36" fmla="*/ 43 w 89"/>
                <a:gd name="T37" fmla="*/ 2 h 95"/>
                <a:gd name="T38" fmla="*/ 27 w 89"/>
                <a:gd name="T39" fmla="*/ 6 h 95"/>
                <a:gd name="T40" fmla="*/ 59 w 89"/>
                <a:gd name="T41" fmla="*/ 6 h 95"/>
                <a:gd name="T42" fmla="*/ 82 w 89"/>
                <a:gd name="T43" fmla="*/ 30 h 95"/>
                <a:gd name="T44" fmla="*/ 82 w 89"/>
                <a:gd name="T45" fmla="*/ 30 h 95"/>
                <a:gd name="T46" fmla="*/ 59 w 89"/>
                <a:gd name="T47" fmla="*/ 6 h 95"/>
                <a:gd name="T48" fmla="*/ 43 w 89"/>
                <a:gd name="T49" fmla="*/ 0 h 95"/>
                <a:gd name="T50" fmla="*/ 75 w 89"/>
                <a:gd name="T51" fmla="*/ 14 h 95"/>
                <a:gd name="T52" fmla="*/ 89 w 89"/>
                <a:gd name="T53" fmla="*/ 48 h 95"/>
                <a:gd name="T54" fmla="*/ 78 w 89"/>
                <a:gd name="T55" fmla="*/ 76 h 95"/>
                <a:gd name="T56" fmla="*/ 56 w 89"/>
                <a:gd name="T57" fmla="*/ 93 h 95"/>
                <a:gd name="T58" fmla="*/ 29 w 89"/>
                <a:gd name="T59" fmla="*/ 93 h 95"/>
                <a:gd name="T60" fmla="*/ 8 w 89"/>
                <a:gd name="T61" fmla="*/ 76 h 95"/>
                <a:gd name="T62" fmla="*/ 0 w 89"/>
                <a:gd name="T63" fmla="*/ 47 h 95"/>
                <a:gd name="T64" fmla="*/ 12 w 89"/>
                <a:gd name="T65" fmla="*/ 14 h 95"/>
                <a:gd name="T66" fmla="*/ 43 w 89"/>
                <a:gd name="T6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95">
                  <a:moveTo>
                    <a:pt x="58" y="89"/>
                  </a:moveTo>
                  <a:lnTo>
                    <a:pt x="42" y="93"/>
                  </a:lnTo>
                  <a:lnTo>
                    <a:pt x="56" y="89"/>
                  </a:lnTo>
                  <a:lnTo>
                    <a:pt x="58" y="89"/>
                  </a:lnTo>
                  <a:close/>
                  <a:moveTo>
                    <a:pt x="71" y="80"/>
                  </a:moveTo>
                  <a:lnTo>
                    <a:pt x="61" y="86"/>
                  </a:lnTo>
                  <a:lnTo>
                    <a:pt x="69" y="81"/>
                  </a:lnTo>
                  <a:lnTo>
                    <a:pt x="71" y="80"/>
                  </a:lnTo>
                  <a:close/>
                  <a:moveTo>
                    <a:pt x="13" y="77"/>
                  </a:moveTo>
                  <a:lnTo>
                    <a:pt x="21" y="85"/>
                  </a:lnTo>
                  <a:lnTo>
                    <a:pt x="30" y="90"/>
                  </a:lnTo>
                  <a:lnTo>
                    <a:pt x="42" y="93"/>
                  </a:lnTo>
                  <a:lnTo>
                    <a:pt x="30" y="90"/>
                  </a:lnTo>
                  <a:lnTo>
                    <a:pt x="21" y="85"/>
                  </a:lnTo>
                  <a:lnTo>
                    <a:pt x="13" y="77"/>
                  </a:lnTo>
                  <a:close/>
                  <a:moveTo>
                    <a:pt x="25" y="8"/>
                  </a:moveTo>
                  <a:lnTo>
                    <a:pt x="21" y="10"/>
                  </a:lnTo>
                  <a:lnTo>
                    <a:pt x="13" y="18"/>
                  </a:lnTo>
                  <a:lnTo>
                    <a:pt x="25" y="8"/>
                  </a:lnTo>
                  <a:close/>
                  <a:moveTo>
                    <a:pt x="43" y="6"/>
                  </a:moveTo>
                  <a:lnTo>
                    <a:pt x="29" y="9"/>
                  </a:lnTo>
                  <a:lnTo>
                    <a:pt x="17" y="18"/>
                  </a:lnTo>
                  <a:lnTo>
                    <a:pt x="9" y="31"/>
                  </a:lnTo>
                  <a:lnTo>
                    <a:pt x="6" y="47"/>
                  </a:lnTo>
                  <a:lnTo>
                    <a:pt x="9" y="64"/>
                  </a:lnTo>
                  <a:lnTo>
                    <a:pt x="17" y="77"/>
                  </a:lnTo>
                  <a:lnTo>
                    <a:pt x="27" y="86"/>
                  </a:lnTo>
                  <a:lnTo>
                    <a:pt x="42" y="89"/>
                  </a:lnTo>
                  <a:lnTo>
                    <a:pt x="42" y="89"/>
                  </a:lnTo>
                  <a:lnTo>
                    <a:pt x="56" y="86"/>
                  </a:lnTo>
                  <a:lnTo>
                    <a:pt x="69" y="77"/>
                  </a:lnTo>
                  <a:lnTo>
                    <a:pt x="78" y="64"/>
                  </a:lnTo>
                  <a:lnTo>
                    <a:pt x="82" y="48"/>
                  </a:lnTo>
                  <a:lnTo>
                    <a:pt x="78" y="31"/>
                  </a:lnTo>
                  <a:lnTo>
                    <a:pt x="71" y="18"/>
                  </a:lnTo>
                  <a:lnTo>
                    <a:pt x="58" y="9"/>
                  </a:lnTo>
                  <a:lnTo>
                    <a:pt x="43" y="6"/>
                  </a:lnTo>
                  <a:close/>
                  <a:moveTo>
                    <a:pt x="43" y="2"/>
                  </a:moveTo>
                  <a:lnTo>
                    <a:pt x="31" y="5"/>
                  </a:lnTo>
                  <a:lnTo>
                    <a:pt x="27" y="6"/>
                  </a:lnTo>
                  <a:lnTo>
                    <a:pt x="43" y="2"/>
                  </a:lnTo>
                  <a:lnTo>
                    <a:pt x="59" y="6"/>
                  </a:lnTo>
                  <a:lnTo>
                    <a:pt x="72" y="16"/>
                  </a:lnTo>
                  <a:lnTo>
                    <a:pt x="82" y="30"/>
                  </a:lnTo>
                  <a:lnTo>
                    <a:pt x="85" y="48"/>
                  </a:lnTo>
                  <a:lnTo>
                    <a:pt x="82" y="30"/>
                  </a:lnTo>
                  <a:lnTo>
                    <a:pt x="72" y="16"/>
                  </a:lnTo>
                  <a:lnTo>
                    <a:pt x="59" y="6"/>
                  </a:lnTo>
                  <a:lnTo>
                    <a:pt x="43" y="2"/>
                  </a:lnTo>
                  <a:close/>
                  <a:moveTo>
                    <a:pt x="43" y="0"/>
                  </a:moveTo>
                  <a:lnTo>
                    <a:pt x="60" y="4"/>
                  </a:lnTo>
                  <a:lnTo>
                    <a:pt x="75" y="14"/>
                  </a:lnTo>
                  <a:lnTo>
                    <a:pt x="85" y="29"/>
                  </a:lnTo>
                  <a:lnTo>
                    <a:pt x="89" y="48"/>
                  </a:lnTo>
                  <a:lnTo>
                    <a:pt x="86" y="63"/>
                  </a:lnTo>
                  <a:lnTo>
                    <a:pt x="78" y="76"/>
                  </a:lnTo>
                  <a:lnTo>
                    <a:pt x="68" y="86"/>
                  </a:lnTo>
                  <a:lnTo>
                    <a:pt x="56" y="93"/>
                  </a:lnTo>
                  <a:lnTo>
                    <a:pt x="42" y="95"/>
                  </a:lnTo>
                  <a:lnTo>
                    <a:pt x="29" y="93"/>
                  </a:lnTo>
                  <a:lnTo>
                    <a:pt x="17" y="86"/>
                  </a:lnTo>
                  <a:lnTo>
                    <a:pt x="8" y="76"/>
                  </a:lnTo>
                  <a:lnTo>
                    <a:pt x="3" y="63"/>
                  </a:lnTo>
                  <a:lnTo>
                    <a:pt x="0" y="47"/>
                  </a:lnTo>
                  <a:lnTo>
                    <a:pt x="3" y="29"/>
                  </a:lnTo>
                  <a:lnTo>
                    <a:pt x="12" y="14"/>
                  </a:lnTo>
                  <a:lnTo>
                    <a:pt x="26" y="4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Rectangle 3720"/>
            <p:cNvSpPr>
              <a:spLocks noChangeArrowheads="1"/>
            </p:cNvSpPr>
            <p:nvPr/>
          </p:nvSpPr>
          <p:spPr bwMode="auto">
            <a:xfrm>
              <a:off x="3687763" y="5949950"/>
              <a:ext cx="4763" cy="47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Rectangle 3721"/>
            <p:cNvSpPr>
              <a:spLocks noChangeArrowheads="1"/>
            </p:cNvSpPr>
            <p:nvPr/>
          </p:nvSpPr>
          <p:spPr bwMode="auto">
            <a:xfrm>
              <a:off x="3684588" y="5948363"/>
              <a:ext cx="11113" cy="95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Rectangle 3722"/>
            <p:cNvSpPr>
              <a:spLocks noChangeArrowheads="1"/>
            </p:cNvSpPr>
            <p:nvPr/>
          </p:nvSpPr>
          <p:spPr bwMode="auto">
            <a:xfrm>
              <a:off x="3721100" y="5935663"/>
              <a:ext cx="4763" cy="63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Rectangle 3723"/>
            <p:cNvSpPr>
              <a:spLocks noChangeArrowheads="1"/>
            </p:cNvSpPr>
            <p:nvPr/>
          </p:nvSpPr>
          <p:spPr bwMode="auto">
            <a:xfrm>
              <a:off x="3717925" y="5932488"/>
              <a:ext cx="11113" cy="1111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3724"/>
            <p:cNvSpPr>
              <a:spLocks/>
            </p:cNvSpPr>
            <p:nvPr/>
          </p:nvSpPr>
          <p:spPr bwMode="auto">
            <a:xfrm>
              <a:off x="3675063" y="5964238"/>
              <a:ext cx="60325" cy="39688"/>
            </a:xfrm>
            <a:custGeom>
              <a:avLst/>
              <a:gdLst>
                <a:gd name="T0" fmla="*/ 38 w 38"/>
                <a:gd name="T1" fmla="*/ 0 h 25"/>
                <a:gd name="T2" fmla="*/ 38 w 38"/>
                <a:gd name="T3" fmla="*/ 0 h 25"/>
                <a:gd name="T4" fmla="*/ 38 w 38"/>
                <a:gd name="T5" fmla="*/ 3 h 25"/>
                <a:gd name="T6" fmla="*/ 38 w 38"/>
                <a:gd name="T7" fmla="*/ 5 h 25"/>
                <a:gd name="T8" fmla="*/ 38 w 38"/>
                <a:gd name="T9" fmla="*/ 8 h 25"/>
                <a:gd name="T10" fmla="*/ 36 w 38"/>
                <a:gd name="T11" fmla="*/ 12 h 25"/>
                <a:gd name="T12" fmla="*/ 35 w 38"/>
                <a:gd name="T13" fmla="*/ 16 h 25"/>
                <a:gd name="T14" fmla="*/ 31 w 38"/>
                <a:gd name="T15" fmla="*/ 20 h 25"/>
                <a:gd name="T16" fmla="*/ 27 w 38"/>
                <a:gd name="T17" fmla="*/ 24 h 25"/>
                <a:gd name="T18" fmla="*/ 23 w 38"/>
                <a:gd name="T19" fmla="*/ 24 h 25"/>
                <a:gd name="T20" fmla="*/ 21 w 38"/>
                <a:gd name="T21" fmla="*/ 25 h 25"/>
                <a:gd name="T22" fmla="*/ 13 w 38"/>
                <a:gd name="T23" fmla="*/ 22 h 25"/>
                <a:gd name="T24" fmla="*/ 5 w 38"/>
                <a:gd name="T25" fmla="*/ 20 h 25"/>
                <a:gd name="T26" fmla="*/ 1 w 38"/>
                <a:gd name="T27" fmla="*/ 16 h 25"/>
                <a:gd name="T28" fmla="*/ 0 w 38"/>
                <a:gd name="T29" fmla="*/ 13 h 25"/>
                <a:gd name="T30" fmla="*/ 1 w 38"/>
                <a:gd name="T31" fmla="*/ 12 h 25"/>
                <a:gd name="T32" fmla="*/ 2 w 38"/>
                <a:gd name="T33" fmla="*/ 12 h 25"/>
                <a:gd name="T34" fmla="*/ 4 w 38"/>
                <a:gd name="T35" fmla="*/ 13 h 25"/>
                <a:gd name="T36" fmla="*/ 5 w 38"/>
                <a:gd name="T37" fmla="*/ 14 h 25"/>
                <a:gd name="T38" fmla="*/ 8 w 38"/>
                <a:gd name="T39" fmla="*/ 17 h 25"/>
                <a:gd name="T40" fmla="*/ 11 w 38"/>
                <a:gd name="T41" fmla="*/ 18 h 25"/>
                <a:gd name="T42" fmla="*/ 15 w 38"/>
                <a:gd name="T43" fmla="*/ 21 h 25"/>
                <a:gd name="T44" fmla="*/ 21 w 38"/>
                <a:gd name="T45" fmla="*/ 21 h 25"/>
                <a:gd name="T46" fmla="*/ 23 w 38"/>
                <a:gd name="T47" fmla="*/ 21 h 25"/>
                <a:gd name="T48" fmla="*/ 26 w 38"/>
                <a:gd name="T49" fmla="*/ 20 h 25"/>
                <a:gd name="T50" fmla="*/ 30 w 38"/>
                <a:gd name="T51" fmla="*/ 17 h 25"/>
                <a:gd name="T52" fmla="*/ 32 w 38"/>
                <a:gd name="T53" fmla="*/ 14 h 25"/>
                <a:gd name="T54" fmla="*/ 34 w 38"/>
                <a:gd name="T55" fmla="*/ 11 h 25"/>
                <a:gd name="T56" fmla="*/ 35 w 38"/>
                <a:gd name="T57" fmla="*/ 8 h 25"/>
                <a:gd name="T58" fmla="*/ 35 w 38"/>
                <a:gd name="T59" fmla="*/ 4 h 25"/>
                <a:gd name="T60" fmla="*/ 35 w 38"/>
                <a:gd name="T61" fmla="*/ 3 h 25"/>
                <a:gd name="T62" fmla="*/ 35 w 38"/>
                <a:gd name="T63" fmla="*/ 0 h 25"/>
                <a:gd name="T64" fmla="*/ 35 w 38"/>
                <a:gd name="T65" fmla="*/ 0 h 25"/>
                <a:gd name="T66" fmla="*/ 38 w 38"/>
                <a:gd name="T6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25">
                  <a:moveTo>
                    <a:pt x="38" y="0"/>
                  </a:moveTo>
                  <a:lnTo>
                    <a:pt x="38" y="0"/>
                  </a:lnTo>
                  <a:lnTo>
                    <a:pt x="38" y="3"/>
                  </a:lnTo>
                  <a:lnTo>
                    <a:pt x="38" y="5"/>
                  </a:lnTo>
                  <a:lnTo>
                    <a:pt x="38" y="8"/>
                  </a:lnTo>
                  <a:lnTo>
                    <a:pt x="36" y="12"/>
                  </a:lnTo>
                  <a:lnTo>
                    <a:pt x="35" y="16"/>
                  </a:lnTo>
                  <a:lnTo>
                    <a:pt x="31" y="20"/>
                  </a:lnTo>
                  <a:lnTo>
                    <a:pt x="27" y="24"/>
                  </a:lnTo>
                  <a:lnTo>
                    <a:pt x="23" y="24"/>
                  </a:lnTo>
                  <a:lnTo>
                    <a:pt x="21" y="25"/>
                  </a:lnTo>
                  <a:lnTo>
                    <a:pt x="13" y="22"/>
                  </a:lnTo>
                  <a:lnTo>
                    <a:pt x="5" y="20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5" y="14"/>
                  </a:lnTo>
                  <a:lnTo>
                    <a:pt x="8" y="17"/>
                  </a:lnTo>
                  <a:lnTo>
                    <a:pt x="11" y="18"/>
                  </a:lnTo>
                  <a:lnTo>
                    <a:pt x="15" y="21"/>
                  </a:lnTo>
                  <a:lnTo>
                    <a:pt x="21" y="21"/>
                  </a:lnTo>
                  <a:lnTo>
                    <a:pt x="23" y="21"/>
                  </a:lnTo>
                  <a:lnTo>
                    <a:pt x="26" y="20"/>
                  </a:lnTo>
                  <a:lnTo>
                    <a:pt x="30" y="17"/>
                  </a:lnTo>
                  <a:lnTo>
                    <a:pt x="32" y="14"/>
                  </a:lnTo>
                  <a:lnTo>
                    <a:pt x="34" y="11"/>
                  </a:lnTo>
                  <a:lnTo>
                    <a:pt x="35" y="8"/>
                  </a:lnTo>
                  <a:lnTo>
                    <a:pt x="35" y="4"/>
                  </a:lnTo>
                  <a:lnTo>
                    <a:pt x="35" y="3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3725"/>
            <p:cNvSpPr>
              <a:spLocks noEditPoints="1"/>
            </p:cNvSpPr>
            <p:nvPr/>
          </p:nvSpPr>
          <p:spPr bwMode="auto">
            <a:xfrm>
              <a:off x="3670300" y="5959475"/>
              <a:ext cx="68263" cy="46038"/>
            </a:xfrm>
            <a:custGeom>
              <a:avLst/>
              <a:gdLst>
                <a:gd name="T0" fmla="*/ 24 w 43"/>
                <a:gd name="T1" fmla="*/ 27 h 29"/>
                <a:gd name="T2" fmla="*/ 21 w 43"/>
                <a:gd name="T3" fmla="*/ 25 h 29"/>
                <a:gd name="T4" fmla="*/ 26 w 43"/>
                <a:gd name="T5" fmla="*/ 25 h 29"/>
                <a:gd name="T6" fmla="*/ 8 w 43"/>
                <a:gd name="T7" fmla="*/ 19 h 29"/>
                <a:gd name="T8" fmla="*/ 12 w 43"/>
                <a:gd name="T9" fmla="*/ 23 h 29"/>
                <a:gd name="T10" fmla="*/ 12 w 43"/>
                <a:gd name="T11" fmla="*/ 23 h 29"/>
                <a:gd name="T12" fmla="*/ 8 w 43"/>
                <a:gd name="T13" fmla="*/ 19 h 29"/>
                <a:gd name="T14" fmla="*/ 4 w 43"/>
                <a:gd name="T15" fmla="*/ 16 h 29"/>
                <a:gd name="T16" fmla="*/ 4 w 43"/>
                <a:gd name="T17" fmla="*/ 16 h 29"/>
                <a:gd name="T18" fmla="*/ 42 w 43"/>
                <a:gd name="T19" fmla="*/ 0 h 29"/>
                <a:gd name="T20" fmla="*/ 43 w 43"/>
                <a:gd name="T21" fmla="*/ 3 h 29"/>
                <a:gd name="T22" fmla="*/ 42 w 43"/>
                <a:gd name="T23" fmla="*/ 10 h 29"/>
                <a:gd name="T24" fmla="*/ 37 w 43"/>
                <a:gd name="T25" fmla="*/ 23 h 29"/>
                <a:gd name="T26" fmla="*/ 28 w 43"/>
                <a:gd name="T27" fmla="*/ 29 h 29"/>
                <a:gd name="T28" fmla="*/ 24 w 43"/>
                <a:gd name="T29" fmla="*/ 29 h 29"/>
                <a:gd name="T30" fmla="*/ 12 w 43"/>
                <a:gd name="T31" fmla="*/ 25 h 29"/>
                <a:gd name="T32" fmla="*/ 4 w 43"/>
                <a:gd name="T33" fmla="*/ 20 h 29"/>
                <a:gd name="T34" fmla="*/ 1 w 43"/>
                <a:gd name="T35" fmla="*/ 17 h 29"/>
                <a:gd name="T36" fmla="*/ 3 w 43"/>
                <a:gd name="T37" fmla="*/ 14 h 29"/>
                <a:gd name="T38" fmla="*/ 4 w 43"/>
                <a:gd name="T39" fmla="*/ 12 h 29"/>
                <a:gd name="T40" fmla="*/ 5 w 43"/>
                <a:gd name="T41" fmla="*/ 14 h 29"/>
                <a:gd name="T42" fmla="*/ 5 w 43"/>
                <a:gd name="T43" fmla="*/ 14 h 29"/>
                <a:gd name="T44" fmla="*/ 5 w 43"/>
                <a:gd name="T45" fmla="*/ 14 h 29"/>
                <a:gd name="T46" fmla="*/ 7 w 43"/>
                <a:gd name="T47" fmla="*/ 15 h 29"/>
                <a:gd name="T48" fmla="*/ 11 w 43"/>
                <a:gd name="T49" fmla="*/ 19 h 29"/>
                <a:gd name="T50" fmla="*/ 18 w 43"/>
                <a:gd name="T51" fmla="*/ 23 h 29"/>
                <a:gd name="T52" fmla="*/ 24 w 43"/>
                <a:gd name="T53" fmla="*/ 23 h 29"/>
                <a:gd name="T54" fmla="*/ 28 w 43"/>
                <a:gd name="T55" fmla="*/ 21 h 29"/>
                <a:gd name="T56" fmla="*/ 34 w 43"/>
                <a:gd name="T57" fmla="*/ 16 h 29"/>
                <a:gd name="T58" fmla="*/ 37 w 43"/>
                <a:gd name="T59" fmla="*/ 11 h 29"/>
                <a:gd name="T60" fmla="*/ 37 w 43"/>
                <a:gd name="T61" fmla="*/ 6 h 29"/>
                <a:gd name="T62" fmla="*/ 37 w 43"/>
                <a:gd name="T63" fmla="*/ 3 h 29"/>
                <a:gd name="T64" fmla="*/ 42 w 43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" h="29">
                  <a:moveTo>
                    <a:pt x="26" y="25"/>
                  </a:moveTo>
                  <a:lnTo>
                    <a:pt x="24" y="27"/>
                  </a:lnTo>
                  <a:lnTo>
                    <a:pt x="22" y="27"/>
                  </a:lnTo>
                  <a:lnTo>
                    <a:pt x="21" y="25"/>
                  </a:lnTo>
                  <a:lnTo>
                    <a:pt x="24" y="27"/>
                  </a:lnTo>
                  <a:lnTo>
                    <a:pt x="26" y="25"/>
                  </a:lnTo>
                  <a:close/>
                  <a:moveTo>
                    <a:pt x="5" y="17"/>
                  </a:moveTo>
                  <a:lnTo>
                    <a:pt x="8" y="19"/>
                  </a:lnTo>
                  <a:lnTo>
                    <a:pt x="9" y="21"/>
                  </a:lnTo>
                  <a:lnTo>
                    <a:pt x="12" y="23"/>
                  </a:lnTo>
                  <a:lnTo>
                    <a:pt x="16" y="24"/>
                  </a:lnTo>
                  <a:lnTo>
                    <a:pt x="12" y="23"/>
                  </a:lnTo>
                  <a:lnTo>
                    <a:pt x="9" y="20"/>
                  </a:lnTo>
                  <a:lnTo>
                    <a:pt x="8" y="19"/>
                  </a:lnTo>
                  <a:lnTo>
                    <a:pt x="5" y="17"/>
                  </a:lnTo>
                  <a:close/>
                  <a:moveTo>
                    <a:pt x="4" y="16"/>
                  </a:moveTo>
                  <a:lnTo>
                    <a:pt x="4" y="16"/>
                  </a:lnTo>
                  <a:lnTo>
                    <a:pt x="4" y="16"/>
                  </a:lnTo>
                  <a:lnTo>
                    <a:pt x="4" y="16"/>
                  </a:lnTo>
                  <a:close/>
                  <a:moveTo>
                    <a:pt x="42" y="0"/>
                  </a:moveTo>
                  <a:lnTo>
                    <a:pt x="43" y="3"/>
                  </a:lnTo>
                  <a:lnTo>
                    <a:pt x="43" y="3"/>
                  </a:lnTo>
                  <a:lnTo>
                    <a:pt x="43" y="6"/>
                  </a:lnTo>
                  <a:lnTo>
                    <a:pt x="42" y="10"/>
                  </a:lnTo>
                  <a:lnTo>
                    <a:pt x="41" y="16"/>
                  </a:lnTo>
                  <a:lnTo>
                    <a:pt x="37" y="23"/>
                  </a:lnTo>
                  <a:lnTo>
                    <a:pt x="30" y="28"/>
                  </a:lnTo>
                  <a:lnTo>
                    <a:pt x="28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17" y="28"/>
                  </a:lnTo>
                  <a:lnTo>
                    <a:pt x="12" y="25"/>
                  </a:lnTo>
                  <a:lnTo>
                    <a:pt x="7" y="23"/>
                  </a:lnTo>
                  <a:lnTo>
                    <a:pt x="4" y="20"/>
                  </a:lnTo>
                  <a:lnTo>
                    <a:pt x="4" y="21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4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5"/>
                  </a:lnTo>
                  <a:lnTo>
                    <a:pt x="9" y="16"/>
                  </a:lnTo>
                  <a:lnTo>
                    <a:pt x="11" y="19"/>
                  </a:lnTo>
                  <a:lnTo>
                    <a:pt x="14" y="20"/>
                  </a:lnTo>
                  <a:lnTo>
                    <a:pt x="18" y="23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6" y="23"/>
                  </a:lnTo>
                  <a:lnTo>
                    <a:pt x="28" y="21"/>
                  </a:lnTo>
                  <a:lnTo>
                    <a:pt x="32" y="20"/>
                  </a:lnTo>
                  <a:lnTo>
                    <a:pt x="34" y="16"/>
                  </a:lnTo>
                  <a:lnTo>
                    <a:pt x="35" y="14"/>
                  </a:lnTo>
                  <a:lnTo>
                    <a:pt x="37" y="11"/>
                  </a:lnTo>
                  <a:lnTo>
                    <a:pt x="37" y="7"/>
                  </a:lnTo>
                  <a:lnTo>
                    <a:pt x="37" y="6"/>
                  </a:lnTo>
                  <a:lnTo>
                    <a:pt x="37" y="4"/>
                  </a:lnTo>
                  <a:lnTo>
                    <a:pt x="37" y="3"/>
                  </a:lnTo>
                  <a:lnTo>
                    <a:pt x="37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726"/>
            <p:cNvSpPr>
              <a:spLocks/>
            </p:cNvSpPr>
            <p:nvPr/>
          </p:nvSpPr>
          <p:spPr bwMode="auto">
            <a:xfrm>
              <a:off x="3725863" y="5962650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7 w 7"/>
                <a:gd name="T5" fmla="*/ 4 h 4"/>
                <a:gd name="T6" fmla="*/ 0 w 7"/>
                <a:gd name="T7" fmla="*/ 2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7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3727"/>
            <p:cNvSpPr>
              <a:spLocks/>
            </p:cNvSpPr>
            <p:nvPr/>
          </p:nvSpPr>
          <p:spPr bwMode="auto">
            <a:xfrm>
              <a:off x="3722688" y="5957888"/>
              <a:ext cx="19050" cy="12700"/>
            </a:xfrm>
            <a:custGeom>
              <a:avLst/>
              <a:gdLst>
                <a:gd name="T0" fmla="*/ 1 w 12"/>
                <a:gd name="T1" fmla="*/ 0 h 8"/>
                <a:gd name="T2" fmla="*/ 12 w 12"/>
                <a:gd name="T3" fmla="*/ 3 h 8"/>
                <a:gd name="T4" fmla="*/ 10 w 12"/>
                <a:gd name="T5" fmla="*/ 8 h 8"/>
                <a:gd name="T6" fmla="*/ 1 w 12"/>
                <a:gd name="T7" fmla="*/ 7 h 8"/>
                <a:gd name="T8" fmla="*/ 0 w 12"/>
                <a:gd name="T9" fmla="*/ 7 h 8"/>
                <a:gd name="T10" fmla="*/ 1 w 12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8">
                  <a:moveTo>
                    <a:pt x="1" y="0"/>
                  </a:moveTo>
                  <a:lnTo>
                    <a:pt x="12" y="3"/>
                  </a:lnTo>
                  <a:lnTo>
                    <a:pt x="10" y="8"/>
                  </a:lnTo>
                  <a:lnTo>
                    <a:pt x="1" y="7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728"/>
            <p:cNvSpPr>
              <a:spLocks/>
            </p:cNvSpPr>
            <p:nvPr/>
          </p:nvSpPr>
          <p:spPr bwMode="auto">
            <a:xfrm>
              <a:off x="3670300" y="5981700"/>
              <a:ext cx="7938" cy="9525"/>
            </a:xfrm>
            <a:custGeom>
              <a:avLst/>
              <a:gdLst>
                <a:gd name="T0" fmla="*/ 1 w 5"/>
                <a:gd name="T1" fmla="*/ 0 h 6"/>
                <a:gd name="T2" fmla="*/ 5 w 5"/>
                <a:gd name="T3" fmla="*/ 0 h 6"/>
                <a:gd name="T4" fmla="*/ 3 w 5"/>
                <a:gd name="T5" fmla="*/ 6 h 6"/>
                <a:gd name="T6" fmla="*/ 0 w 5"/>
                <a:gd name="T7" fmla="*/ 5 h 6"/>
                <a:gd name="T8" fmla="*/ 1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1" y="0"/>
                  </a:moveTo>
                  <a:lnTo>
                    <a:pt x="5" y="0"/>
                  </a:lnTo>
                  <a:lnTo>
                    <a:pt x="3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729"/>
            <p:cNvSpPr>
              <a:spLocks/>
            </p:cNvSpPr>
            <p:nvPr/>
          </p:nvSpPr>
          <p:spPr bwMode="auto">
            <a:xfrm>
              <a:off x="3665538" y="5976938"/>
              <a:ext cx="15875" cy="19050"/>
            </a:xfrm>
            <a:custGeom>
              <a:avLst/>
              <a:gdLst>
                <a:gd name="T0" fmla="*/ 4 w 10"/>
                <a:gd name="T1" fmla="*/ 0 h 12"/>
                <a:gd name="T2" fmla="*/ 10 w 10"/>
                <a:gd name="T3" fmla="*/ 3 h 12"/>
                <a:gd name="T4" fmla="*/ 7 w 10"/>
                <a:gd name="T5" fmla="*/ 12 h 12"/>
                <a:gd name="T6" fmla="*/ 6 w 10"/>
                <a:gd name="T7" fmla="*/ 10 h 12"/>
                <a:gd name="T8" fmla="*/ 2 w 10"/>
                <a:gd name="T9" fmla="*/ 9 h 12"/>
                <a:gd name="T10" fmla="*/ 0 w 10"/>
                <a:gd name="T11" fmla="*/ 9 h 12"/>
                <a:gd name="T12" fmla="*/ 4 w 1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4" y="0"/>
                  </a:moveTo>
                  <a:lnTo>
                    <a:pt x="10" y="3"/>
                  </a:lnTo>
                  <a:lnTo>
                    <a:pt x="7" y="12"/>
                  </a:lnTo>
                  <a:lnTo>
                    <a:pt x="6" y="10"/>
                  </a:lnTo>
                  <a:lnTo>
                    <a:pt x="2" y="9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730"/>
            <p:cNvSpPr>
              <a:spLocks/>
            </p:cNvSpPr>
            <p:nvPr/>
          </p:nvSpPr>
          <p:spPr bwMode="auto">
            <a:xfrm>
              <a:off x="3671888" y="5867400"/>
              <a:ext cx="26988" cy="47625"/>
            </a:xfrm>
            <a:custGeom>
              <a:avLst/>
              <a:gdLst>
                <a:gd name="T0" fmla="*/ 12 w 17"/>
                <a:gd name="T1" fmla="*/ 0 h 30"/>
                <a:gd name="T2" fmla="*/ 15 w 17"/>
                <a:gd name="T3" fmla="*/ 0 h 30"/>
                <a:gd name="T4" fmla="*/ 17 w 17"/>
                <a:gd name="T5" fmla="*/ 1 h 30"/>
                <a:gd name="T6" fmla="*/ 17 w 17"/>
                <a:gd name="T7" fmla="*/ 1 h 30"/>
                <a:gd name="T8" fmla="*/ 16 w 17"/>
                <a:gd name="T9" fmla="*/ 3 h 30"/>
                <a:gd name="T10" fmla="*/ 16 w 17"/>
                <a:gd name="T11" fmla="*/ 3 h 30"/>
                <a:gd name="T12" fmla="*/ 15 w 17"/>
                <a:gd name="T13" fmla="*/ 2 h 30"/>
                <a:gd name="T14" fmla="*/ 13 w 17"/>
                <a:gd name="T15" fmla="*/ 2 h 30"/>
                <a:gd name="T16" fmla="*/ 12 w 17"/>
                <a:gd name="T17" fmla="*/ 2 h 30"/>
                <a:gd name="T18" fmla="*/ 10 w 17"/>
                <a:gd name="T19" fmla="*/ 2 h 30"/>
                <a:gd name="T20" fmla="*/ 7 w 17"/>
                <a:gd name="T21" fmla="*/ 3 h 30"/>
                <a:gd name="T22" fmla="*/ 4 w 17"/>
                <a:gd name="T23" fmla="*/ 6 h 30"/>
                <a:gd name="T24" fmla="*/ 4 w 17"/>
                <a:gd name="T25" fmla="*/ 7 h 30"/>
                <a:gd name="T26" fmla="*/ 3 w 17"/>
                <a:gd name="T27" fmla="*/ 9 h 30"/>
                <a:gd name="T28" fmla="*/ 4 w 17"/>
                <a:gd name="T29" fmla="*/ 11 h 30"/>
                <a:gd name="T30" fmla="*/ 6 w 17"/>
                <a:gd name="T31" fmla="*/ 14 h 30"/>
                <a:gd name="T32" fmla="*/ 8 w 17"/>
                <a:gd name="T33" fmla="*/ 18 h 30"/>
                <a:gd name="T34" fmla="*/ 11 w 17"/>
                <a:gd name="T35" fmla="*/ 21 h 30"/>
                <a:gd name="T36" fmla="*/ 13 w 17"/>
                <a:gd name="T37" fmla="*/ 23 h 30"/>
                <a:gd name="T38" fmla="*/ 16 w 17"/>
                <a:gd name="T39" fmla="*/ 26 h 30"/>
                <a:gd name="T40" fmla="*/ 17 w 17"/>
                <a:gd name="T41" fmla="*/ 27 h 30"/>
                <a:gd name="T42" fmla="*/ 17 w 17"/>
                <a:gd name="T43" fmla="*/ 27 h 30"/>
                <a:gd name="T44" fmla="*/ 17 w 17"/>
                <a:gd name="T45" fmla="*/ 27 h 30"/>
                <a:gd name="T46" fmla="*/ 16 w 17"/>
                <a:gd name="T47" fmla="*/ 30 h 30"/>
                <a:gd name="T48" fmla="*/ 15 w 17"/>
                <a:gd name="T49" fmla="*/ 30 h 30"/>
                <a:gd name="T50" fmla="*/ 13 w 17"/>
                <a:gd name="T51" fmla="*/ 28 h 30"/>
                <a:gd name="T52" fmla="*/ 11 w 17"/>
                <a:gd name="T53" fmla="*/ 26 h 30"/>
                <a:gd name="T54" fmla="*/ 8 w 17"/>
                <a:gd name="T55" fmla="*/ 23 h 30"/>
                <a:gd name="T56" fmla="*/ 6 w 17"/>
                <a:gd name="T57" fmla="*/ 19 h 30"/>
                <a:gd name="T58" fmla="*/ 3 w 17"/>
                <a:gd name="T59" fmla="*/ 17 h 30"/>
                <a:gd name="T60" fmla="*/ 2 w 17"/>
                <a:gd name="T61" fmla="*/ 13 h 30"/>
                <a:gd name="T62" fmla="*/ 0 w 17"/>
                <a:gd name="T63" fmla="*/ 9 h 30"/>
                <a:gd name="T64" fmla="*/ 0 w 17"/>
                <a:gd name="T65" fmla="*/ 6 h 30"/>
                <a:gd name="T66" fmla="*/ 3 w 17"/>
                <a:gd name="T67" fmla="*/ 3 h 30"/>
                <a:gd name="T68" fmla="*/ 6 w 17"/>
                <a:gd name="T69" fmla="*/ 1 h 30"/>
                <a:gd name="T70" fmla="*/ 10 w 17"/>
                <a:gd name="T71" fmla="*/ 0 h 30"/>
                <a:gd name="T72" fmla="*/ 12 w 17"/>
                <a:gd name="T7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30">
                  <a:moveTo>
                    <a:pt x="12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7" y="3"/>
                  </a:lnTo>
                  <a:lnTo>
                    <a:pt x="4" y="6"/>
                  </a:lnTo>
                  <a:lnTo>
                    <a:pt x="4" y="7"/>
                  </a:lnTo>
                  <a:lnTo>
                    <a:pt x="3" y="9"/>
                  </a:lnTo>
                  <a:lnTo>
                    <a:pt x="4" y="11"/>
                  </a:lnTo>
                  <a:lnTo>
                    <a:pt x="6" y="14"/>
                  </a:lnTo>
                  <a:lnTo>
                    <a:pt x="8" y="18"/>
                  </a:lnTo>
                  <a:lnTo>
                    <a:pt x="11" y="21"/>
                  </a:lnTo>
                  <a:lnTo>
                    <a:pt x="13" y="23"/>
                  </a:lnTo>
                  <a:lnTo>
                    <a:pt x="16" y="26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6" y="30"/>
                  </a:lnTo>
                  <a:lnTo>
                    <a:pt x="15" y="30"/>
                  </a:lnTo>
                  <a:lnTo>
                    <a:pt x="13" y="28"/>
                  </a:lnTo>
                  <a:lnTo>
                    <a:pt x="11" y="26"/>
                  </a:lnTo>
                  <a:lnTo>
                    <a:pt x="8" y="23"/>
                  </a:lnTo>
                  <a:lnTo>
                    <a:pt x="6" y="19"/>
                  </a:lnTo>
                  <a:lnTo>
                    <a:pt x="3" y="17"/>
                  </a:lnTo>
                  <a:lnTo>
                    <a:pt x="2" y="13"/>
                  </a:lnTo>
                  <a:lnTo>
                    <a:pt x="0" y="9"/>
                  </a:lnTo>
                  <a:lnTo>
                    <a:pt x="0" y="6"/>
                  </a:lnTo>
                  <a:lnTo>
                    <a:pt x="3" y="3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3731"/>
            <p:cNvSpPr>
              <a:spLocks noEditPoints="1"/>
            </p:cNvSpPr>
            <p:nvPr/>
          </p:nvSpPr>
          <p:spPr bwMode="auto">
            <a:xfrm>
              <a:off x="3670300" y="5862638"/>
              <a:ext cx="33338" cy="58738"/>
            </a:xfrm>
            <a:custGeom>
              <a:avLst/>
              <a:gdLst>
                <a:gd name="T0" fmla="*/ 12 w 21"/>
                <a:gd name="T1" fmla="*/ 26 h 37"/>
                <a:gd name="T2" fmla="*/ 11 w 21"/>
                <a:gd name="T3" fmla="*/ 25 h 37"/>
                <a:gd name="T4" fmla="*/ 8 w 21"/>
                <a:gd name="T5" fmla="*/ 22 h 37"/>
                <a:gd name="T6" fmla="*/ 5 w 21"/>
                <a:gd name="T7" fmla="*/ 20 h 37"/>
                <a:gd name="T8" fmla="*/ 4 w 21"/>
                <a:gd name="T9" fmla="*/ 8 h 37"/>
                <a:gd name="T10" fmla="*/ 3 w 21"/>
                <a:gd name="T11" fmla="*/ 12 h 37"/>
                <a:gd name="T12" fmla="*/ 3 w 21"/>
                <a:gd name="T13" fmla="*/ 9 h 37"/>
                <a:gd name="T14" fmla="*/ 8 w 21"/>
                <a:gd name="T15" fmla="*/ 5 h 37"/>
                <a:gd name="T16" fmla="*/ 5 w 21"/>
                <a:gd name="T17" fmla="*/ 6 h 37"/>
                <a:gd name="T18" fmla="*/ 11 w 21"/>
                <a:gd name="T19" fmla="*/ 4 h 37"/>
                <a:gd name="T20" fmla="*/ 9 w 21"/>
                <a:gd name="T21" fmla="*/ 5 h 37"/>
                <a:gd name="T22" fmla="*/ 13 w 21"/>
                <a:gd name="T23" fmla="*/ 4 h 37"/>
                <a:gd name="T24" fmla="*/ 13 w 21"/>
                <a:gd name="T25" fmla="*/ 4 h 37"/>
                <a:gd name="T26" fmla="*/ 13 w 21"/>
                <a:gd name="T27" fmla="*/ 0 h 37"/>
                <a:gd name="T28" fmla="*/ 16 w 21"/>
                <a:gd name="T29" fmla="*/ 1 h 37"/>
                <a:gd name="T30" fmla="*/ 20 w 21"/>
                <a:gd name="T31" fmla="*/ 3 h 37"/>
                <a:gd name="T32" fmla="*/ 21 w 21"/>
                <a:gd name="T33" fmla="*/ 4 h 37"/>
                <a:gd name="T34" fmla="*/ 17 w 21"/>
                <a:gd name="T35" fmla="*/ 8 h 37"/>
                <a:gd name="T36" fmla="*/ 16 w 21"/>
                <a:gd name="T37" fmla="*/ 8 h 37"/>
                <a:gd name="T38" fmla="*/ 16 w 21"/>
                <a:gd name="T39" fmla="*/ 8 h 37"/>
                <a:gd name="T40" fmla="*/ 13 w 21"/>
                <a:gd name="T41" fmla="*/ 6 h 37"/>
                <a:gd name="T42" fmla="*/ 9 w 21"/>
                <a:gd name="T43" fmla="*/ 8 h 37"/>
                <a:gd name="T44" fmla="*/ 7 w 21"/>
                <a:gd name="T45" fmla="*/ 10 h 37"/>
                <a:gd name="T46" fmla="*/ 7 w 21"/>
                <a:gd name="T47" fmla="*/ 12 h 37"/>
                <a:gd name="T48" fmla="*/ 8 w 21"/>
                <a:gd name="T49" fmla="*/ 17 h 37"/>
                <a:gd name="T50" fmla="*/ 13 w 21"/>
                <a:gd name="T51" fmla="*/ 22 h 37"/>
                <a:gd name="T52" fmla="*/ 17 w 21"/>
                <a:gd name="T53" fmla="*/ 26 h 37"/>
                <a:gd name="T54" fmla="*/ 20 w 21"/>
                <a:gd name="T55" fmla="*/ 29 h 37"/>
                <a:gd name="T56" fmla="*/ 21 w 21"/>
                <a:gd name="T57" fmla="*/ 30 h 37"/>
                <a:gd name="T58" fmla="*/ 16 w 21"/>
                <a:gd name="T59" fmla="*/ 34 h 37"/>
                <a:gd name="T60" fmla="*/ 13 w 21"/>
                <a:gd name="T61" fmla="*/ 31 h 37"/>
                <a:gd name="T62" fmla="*/ 8 w 21"/>
                <a:gd name="T63" fmla="*/ 27 h 37"/>
                <a:gd name="T64" fmla="*/ 3 w 21"/>
                <a:gd name="T65" fmla="*/ 20 h 37"/>
                <a:gd name="T66" fmla="*/ 0 w 21"/>
                <a:gd name="T67" fmla="*/ 12 h 37"/>
                <a:gd name="T68" fmla="*/ 0 w 21"/>
                <a:gd name="T69" fmla="*/ 9 h 37"/>
                <a:gd name="T70" fmla="*/ 7 w 21"/>
                <a:gd name="T71" fmla="*/ 3 h 37"/>
                <a:gd name="T72" fmla="*/ 13 w 21"/>
                <a:gd name="T7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" h="37">
                  <a:moveTo>
                    <a:pt x="11" y="25"/>
                  </a:moveTo>
                  <a:lnTo>
                    <a:pt x="12" y="26"/>
                  </a:lnTo>
                  <a:lnTo>
                    <a:pt x="12" y="26"/>
                  </a:lnTo>
                  <a:lnTo>
                    <a:pt x="11" y="25"/>
                  </a:lnTo>
                  <a:close/>
                  <a:moveTo>
                    <a:pt x="5" y="20"/>
                  </a:moveTo>
                  <a:lnTo>
                    <a:pt x="8" y="22"/>
                  </a:lnTo>
                  <a:lnTo>
                    <a:pt x="11" y="25"/>
                  </a:lnTo>
                  <a:lnTo>
                    <a:pt x="5" y="20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3" y="9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9"/>
                  </a:lnTo>
                  <a:lnTo>
                    <a:pt x="4" y="8"/>
                  </a:lnTo>
                  <a:close/>
                  <a:moveTo>
                    <a:pt x="8" y="5"/>
                  </a:moveTo>
                  <a:lnTo>
                    <a:pt x="8" y="5"/>
                  </a:lnTo>
                  <a:lnTo>
                    <a:pt x="5" y="6"/>
                  </a:lnTo>
                  <a:lnTo>
                    <a:pt x="8" y="5"/>
                  </a:lnTo>
                  <a:close/>
                  <a:moveTo>
                    <a:pt x="11" y="4"/>
                  </a:moveTo>
                  <a:lnTo>
                    <a:pt x="11" y="4"/>
                  </a:lnTo>
                  <a:lnTo>
                    <a:pt x="9" y="5"/>
                  </a:lnTo>
                  <a:lnTo>
                    <a:pt x="11" y="4"/>
                  </a:lnTo>
                  <a:close/>
                  <a:moveTo>
                    <a:pt x="13" y="4"/>
                  </a:moveTo>
                  <a:lnTo>
                    <a:pt x="12" y="4"/>
                  </a:lnTo>
                  <a:lnTo>
                    <a:pt x="13" y="4"/>
                  </a:lnTo>
                  <a:lnTo>
                    <a:pt x="13" y="4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6" y="1"/>
                  </a:lnTo>
                  <a:lnTo>
                    <a:pt x="18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1" y="4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9" y="8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8" y="17"/>
                  </a:lnTo>
                  <a:lnTo>
                    <a:pt x="11" y="20"/>
                  </a:lnTo>
                  <a:lnTo>
                    <a:pt x="13" y="22"/>
                  </a:lnTo>
                  <a:lnTo>
                    <a:pt x="14" y="25"/>
                  </a:lnTo>
                  <a:lnTo>
                    <a:pt x="17" y="26"/>
                  </a:lnTo>
                  <a:lnTo>
                    <a:pt x="18" y="29"/>
                  </a:lnTo>
                  <a:lnTo>
                    <a:pt x="20" y="29"/>
                  </a:lnTo>
                  <a:lnTo>
                    <a:pt x="20" y="29"/>
                  </a:lnTo>
                  <a:lnTo>
                    <a:pt x="21" y="30"/>
                  </a:lnTo>
                  <a:lnTo>
                    <a:pt x="16" y="37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13" y="31"/>
                  </a:lnTo>
                  <a:lnTo>
                    <a:pt x="11" y="30"/>
                  </a:lnTo>
                  <a:lnTo>
                    <a:pt x="8" y="27"/>
                  </a:lnTo>
                  <a:lnTo>
                    <a:pt x="5" y="24"/>
                  </a:lnTo>
                  <a:lnTo>
                    <a:pt x="3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3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3732"/>
            <p:cNvSpPr>
              <a:spLocks/>
            </p:cNvSpPr>
            <p:nvPr/>
          </p:nvSpPr>
          <p:spPr bwMode="auto">
            <a:xfrm>
              <a:off x="3692525" y="5875338"/>
              <a:ext cx="30163" cy="33338"/>
            </a:xfrm>
            <a:custGeom>
              <a:avLst/>
              <a:gdLst>
                <a:gd name="T0" fmla="*/ 7 w 19"/>
                <a:gd name="T1" fmla="*/ 0 h 21"/>
                <a:gd name="T2" fmla="*/ 11 w 19"/>
                <a:gd name="T3" fmla="*/ 1 h 21"/>
                <a:gd name="T4" fmla="*/ 15 w 19"/>
                <a:gd name="T5" fmla="*/ 2 h 21"/>
                <a:gd name="T6" fmla="*/ 16 w 19"/>
                <a:gd name="T7" fmla="*/ 4 h 21"/>
                <a:gd name="T8" fmla="*/ 18 w 19"/>
                <a:gd name="T9" fmla="*/ 5 h 21"/>
                <a:gd name="T10" fmla="*/ 19 w 19"/>
                <a:gd name="T11" fmla="*/ 8 h 21"/>
                <a:gd name="T12" fmla="*/ 16 w 19"/>
                <a:gd name="T13" fmla="*/ 8 h 21"/>
                <a:gd name="T14" fmla="*/ 15 w 19"/>
                <a:gd name="T15" fmla="*/ 6 h 21"/>
                <a:gd name="T16" fmla="*/ 14 w 19"/>
                <a:gd name="T17" fmla="*/ 5 h 21"/>
                <a:gd name="T18" fmla="*/ 11 w 19"/>
                <a:gd name="T19" fmla="*/ 4 h 21"/>
                <a:gd name="T20" fmla="*/ 7 w 19"/>
                <a:gd name="T21" fmla="*/ 2 h 21"/>
                <a:gd name="T22" fmla="*/ 4 w 19"/>
                <a:gd name="T23" fmla="*/ 4 h 21"/>
                <a:gd name="T24" fmla="*/ 4 w 19"/>
                <a:gd name="T25" fmla="*/ 4 h 21"/>
                <a:gd name="T26" fmla="*/ 3 w 19"/>
                <a:gd name="T27" fmla="*/ 5 h 21"/>
                <a:gd name="T28" fmla="*/ 4 w 19"/>
                <a:gd name="T29" fmla="*/ 8 h 21"/>
                <a:gd name="T30" fmla="*/ 4 w 19"/>
                <a:gd name="T31" fmla="*/ 12 h 21"/>
                <a:gd name="T32" fmla="*/ 6 w 19"/>
                <a:gd name="T33" fmla="*/ 14 h 21"/>
                <a:gd name="T34" fmla="*/ 7 w 19"/>
                <a:gd name="T35" fmla="*/ 17 h 21"/>
                <a:gd name="T36" fmla="*/ 8 w 19"/>
                <a:gd name="T37" fmla="*/ 18 h 21"/>
                <a:gd name="T38" fmla="*/ 8 w 19"/>
                <a:gd name="T39" fmla="*/ 19 h 21"/>
                <a:gd name="T40" fmla="*/ 6 w 19"/>
                <a:gd name="T41" fmla="*/ 21 h 21"/>
                <a:gd name="T42" fmla="*/ 6 w 19"/>
                <a:gd name="T43" fmla="*/ 19 h 21"/>
                <a:gd name="T44" fmla="*/ 4 w 19"/>
                <a:gd name="T45" fmla="*/ 18 h 21"/>
                <a:gd name="T46" fmla="*/ 3 w 19"/>
                <a:gd name="T47" fmla="*/ 16 h 21"/>
                <a:gd name="T48" fmla="*/ 2 w 19"/>
                <a:gd name="T49" fmla="*/ 12 h 21"/>
                <a:gd name="T50" fmla="*/ 0 w 19"/>
                <a:gd name="T51" fmla="*/ 9 h 21"/>
                <a:gd name="T52" fmla="*/ 0 w 19"/>
                <a:gd name="T53" fmla="*/ 5 h 21"/>
                <a:gd name="T54" fmla="*/ 0 w 19"/>
                <a:gd name="T55" fmla="*/ 4 h 21"/>
                <a:gd name="T56" fmla="*/ 2 w 19"/>
                <a:gd name="T57" fmla="*/ 2 h 21"/>
                <a:gd name="T58" fmla="*/ 3 w 19"/>
                <a:gd name="T59" fmla="*/ 1 h 21"/>
                <a:gd name="T60" fmla="*/ 7 w 19"/>
                <a:gd name="T6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" h="21">
                  <a:moveTo>
                    <a:pt x="7" y="0"/>
                  </a:moveTo>
                  <a:lnTo>
                    <a:pt x="11" y="1"/>
                  </a:lnTo>
                  <a:lnTo>
                    <a:pt x="15" y="2"/>
                  </a:lnTo>
                  <a:lnTo>
                    <a:pt x="16" y="4"/>
                  </a:lnTo>
                  <a:lnTo>
                    <a:pt x="18" y="5"/>
                  </a:lnTo>
                  <a:lnTo>
                    <a:pt x="19" y="8"/>
                  </a:lnTo>
                  <a:lnTo>
                    <a:pt x="16" y="8"/>
                  </a:lnTo>
                  <a:lnTo>
                    <a:pt x="15" y="6"/>
                  </a:lnTo>
                  <a:lnTo>
                    <a:pt x="14" y="5"/>
                  </a:lnTo>
                  <a:lnTo>
                    <a:pt x="11" y="4"/>
                  </a:lnTo>
                  <a:lnTo>
                    <a:pt x="7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3" y="5"/>
                  </a:lnTo>
                  <a:lnTo>
                    <a:pt x="4" y="8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7" y="17"/>
                  </a:lnTo>
                  <a:lnTo>
                    <a:pt x="8" y="18"/>
                  </a:lnTo>
                  <a:lnTo>
                    <a:pt x="8" y="19"/>
                  </a:lnTo>
                  <a:lnTo>
                    <a:pt x="6" y="21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6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2"/>
                  </a:lnTo>
                  <a:lnTo>
                    <a:pt x="3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3733"/>
            <p:cNvSpPr>
              <a:spLocks noEditPoints="1"/>
            </p:cNvSpPr>
            <p:nvPr/>
          </p:nvSpPr>
          <p:spPr bwMode="auto">
            <a:xfrm>
              <a:off x="3690938" y="5872163"/>
              <a:ext cx="33338" cy="39688"/>
            </a:xfrm>
            <a:custGeom>
              <a:avLst/>
              <a:gdLst>
                <a:gd name="T0" fmla="*/ 8 w 21"/>
                <a:gd name="T1" fmla="*/ 20 h 25"/>
                <a:gd name="T2" fmla="*/ 8 w 21"/>
                <a:gd name="T3" fmla="*/ 20 h 25"/>
                <a:gd name="T4" fmla="*/ 7 w 21"/>
                <a:gd name="T5" fmla="*/ 18 h 25"/>
                <a:gd name="T6" fmla="*/ 7 w 21"/>
                <a:gd name="T7" fmla="*/ 18 h 25"/>
                <a:gd name="T8" fmla="*/ 3 w 21"/>
                <a:gd name="T9" fmla="*/ 7 h 25"/>
                <a:gd name="T10" fmla="*/ 3 w 21"/>
                <a:gd name="T11" fmla="*/ 7 h 25"/>
                <a:gd name="T12" fmla="*/ 3 w 21"/>
                <a:gd name="T13" fmla="*/ 7 h 25"/>
                <a:gd name="T14" fmla="*/ 3 w 21"/>
                <a:gd name="T15" fmla="*/ 7 h 25"/>
                <a:gd name="T16" fmla="*/ 13 w 21"/>
                <a:gd name="T17" fmla="*/ 4 h 25"/>
                <a:gd name="T18" fmla="*/ 17 w 21"/>
                <a:gd name="T19" fmla="*/ 7 h 25"/>
                <a:gd name="T20" fmla="*/ 13 w 21"/>
                <a:gd name="T21" fmla="*/ 4 h 25"/>
                <a:gd name="T22" fmla="*/ 4 w 21"/>
                <a:gd name="T23" fmla="*/ 6 h 25"/>
                <a:gd name="T24" fmla="*/ 4 w 21"/>
                <a:gd name="T25" fmla="*/ 6 h 25"/>
                <a:gd name="T26" fmla="*/ 8 w 21"/>
                <a:gd name="T27" fmla="*/ 0 h 25"/>
                <a:gd name="T28" fmla="*/ 17 w 21"/>
                <a:gd name="T29" fmla="*/ 3 h 25"/>
                <a:gd name="T30" fmla="*/ 21 w 21"/>
                <a:gd name="T31" fmla="*/ 6 h 25"/>
                <a:gd name="T32" fmla="*/ 21 w 21"/>
                <a:gd name="T33" fmla="*/ 11 h 25"/>
                <a:gd name="T34" fmla="*/ 15 w 21"/>
                <a:gd name="T35" fmla="*/ 10 h 25"/>
                <a:gd name="T36" fmla="*/ 13 w 21"/>
                <a:gd name="T37" fmla="*/ 8 h 25"/>
                <a:gd name="T38" fmla="*/ 9 w 21"/>
                <a:gd name="T39" fmla="*/ 7 h 25"/>
                <a:gd name="T40" fmla="*/ 7 w 21"/>
                <a:gd name="T41" fmla="*/ 7 h 25"/>
                <a:gd name="T42" fmla="*/ 7 w 21"/>
                <a:gd name="T43" fmla="*/ 7 h 25"/>
                <a:gd name="T44" fmla="*/ 7 w 21"/>
                <a:gd name="T45" fmla="*/ 10 h 25"/>
                <a:gd name="T46" fmla="*/ 8 w 21"/>
                <a:gd name="T47" fmla="*/ 15 h 25"/>
                <a:gd name="T48" fmla="*/ 11 w 21"/>
                <a:gd name="T49" fmla="*/ 19 h 25"/>
                <a:gd name="T50" fmla="*/ 12 w 21"/>
                <a:gd name="T51" fmla="*/ 20 h 25"/>
                <a:gd name="T52" fmla="*/ 5 w 21"/>
                <a:gd name="T53" fmla="*/ 25 h 25"/>
                <a:gd name="T54" fmla="*/ 5 w 21"/>
                <a:gd name="T55" fmla="*/ 23 h 25"/>
                <a:gd name="T56" fmla="*/ 4 w 21"/>
                <a:gd name="T57" fmla="*/ 20 h 25"/>
                <a:gd name="T58" fmla="*/ 1 w 21"/>
                <a:gd name="T59" fmla="*/ 12 h 25"/>
                <a:gd name="T60" fmla="*/ 0 w 21"/>
                <a:gd name="T61" fmla="*/ 7 h 25"/>
                <a:gd name="T62" fmla="*/ 1 w 21"/>
                <a:gd name="T63" fmla="*/ 3 h 25"/>
                <a:gd name="T64" fmla="*/ 7 w 21"/>
                <a:gd name="T6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8" y="20"/>
                  </a:move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close/>
                  <a:moveTo>
                    <a:pt x="7" y="18"/>
                  </a:move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close/>
                  <a:moveTo>
                    <a:pt x="3" y="7"/>
                  </a:moveTo>
                  <a:lnTo>
                    <a:pt x="3" y="7"/>
                  </a:lnTo>
                  <a:lnTo>
                    <a:pt x="3" y="7"/>
                  </a:lnTo>
                  <a:lnTo>
                    <a:pt x="1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close/>
                  <a:moveTo>
                    <a:pt x="13" y="4"/>
                  </a:moveTo>
                  <a:lnTo>
                    <a:pt x="15" y="6"/>
                  </a:lnTo>
                  <a:lnTo>
                    <a:pt x="17" y="7"/>
                  </a:lnTo>
                  <a:lnTo>
                    <a:pt x="15" y="6"/>
                  </a:lnTo>
                  <a:lnTo>
                    <a:pt x="13" y="4"/>
                  </a:lnTo>
                  <a:close/>
                  <a:moveTo>
                    <a:pt x="4" y="4"/>
                  </a:moveTo>
                  <a:lnTo>
                    <a:pt x="4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4" y="4"/>
                  </a:lnTo>
                  <a:close/>
                  <a:moveTo>
                    <a:pt x="8" y="0"/>
                  </a:moveTo>
                  <a:lnTo>
                    <a:pt x="13" y="0"/>
                  </a:lnTo>
                  <a:lnTo>
                    <a:pt x="17" y="3"/>
                  </a:lnTo>
                  <a:lnTo>
                    <a:pt x="19" y="4"/>
                  </a:lnTo>
                  <a:lnTo>
                    <a:pt x="21" y="6"/>
                  </a:lnTo>
                  <a:lnTo>
                    <a:pt x="21" y="10"/>
                  </a:lnTo>
                  <a:lnTo>
                    <a:pt x="21" y="11"/>
                  </a:lnTo>
                  <a:lnTo>
                    <a:pt x="15" y="11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3" y="8"/>
                  </a:lnTo>
                  <a:lnTo>
                    <a:pt x="12" y="7"/>
                  </a:lnTo>
                  <a:lnTo>
                    <a:pt x="9" y="7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10"/>
                  </a:lnTo>
                  <a:lnTo>
                    <a:pt x="8" y="12"/>
                  </a:lnTo>
                  <a:lnTo>
                    <a:pt x="8" y="15"/>
                  </a:lnTo>
                  <a:lnTo>
                    <a:pt x="9" y="18"/>
                  </a:lnTo>
                  <a:lnTo>
                    <a:pt x="11" y="19"/>
                  </a:lnTo>
                  <a:lnTo>
                    <a:pt x="11" y="20"/>
                  </a:lnTo>
                  <a:lnTo>
                    <a:pt x="12" y="20"/>
                  </a:lnTo>
                  <a:lnTo>
                    <a:pt x="12" y="21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2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3"/>
                  </a:lnTo>
                  <a:lnTo>
                    <a:pt x="4" y="2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3734"/>
            <p:cNvSpPr>
              <a:spLocks/>
            </p:cNvSpPr>
            <p:nvPr/>
          </p:nvSpPr>
          <p:spPr bwMode="auto">
            <a:xfrm>
              <a:off x="3743325" y="6043613"/>
              <a:ext cx="9525" cy="14288"/>
            </a:xfrm>
            <a:custGeom>
              <a:avLst/>
              <a:gdLst>
                <a:gd name="T0" fmla="*/ 3 w 6"/>
                <a:gd name="T1" fmla="*/ 0 h 9"/>
                <a:gd name="T2" fmla="*/ 6 w 6"/>
                <a:gd name="T3" fmla="*/ 6 h 9"/>
                <a:gd name="T4" fmla="*/ 4 w 6"/>
                <a:gd name="T5" fmla="*/ 9 h 9"/>
                <a:gd name="T6" fmla="*/ 0 w 6"/>
                <a:gd name="T7" fmla="*/ 1 h 9"/>
                <a:gd name="T8" fmla="*/ 3 w 6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lnTo>
                    <a:pt x="6" y="6"/>
                  </a:lnTo>
                  <a:lnTo>
                    <a:pt x="4" y="9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735"/>
            <p:cNvSpPr>
              <a:spLocks/>
            </p:cNvSpPr>
            <p:nvPr/>
          </p:nvSpPr>
          <p:spPr bwMode="auto">
            <a:xfrm>
              <a:off x="3738563" y="6038850"/>
              <a:ext cx="19050" cy="20638"/>
            </a:xfrm>
            <a:custGeom>
              <a:avLst/>
              <a:gdLst>
                <a:gd name="T0" fmla="*/ 6 w 12"/>
                <a:gd name="T1" fmla="*/ 0 h 13"/>
                <a:gd name="T2" fmla="*/ 12 w 12"/>
                <a:gd name="T3" fmla="*/ 11 h 13"/>
                <a:gd name="T4" fmla="*/ 7 w 12"/>
                <a:gd name="T5" fmla="*/ 13 h 13"/>
                <a:gd name="T6" fmla="*/ 2 w 12"/>
                <a:gd name="T7" fmla="*/ 5 h 13"/>
                <a:gd name="T8" fmla="*/ 0 w 12"/>
                <a:gd name="T9" fmla="*/ 4 h 13"/>
                <a:gd name="T10" fmla="*/ 6 w 12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12" y="11"/>
                  </a:lnTo>
                  <a:lnTo>
                    <a:pt x="7" y="13"/>
                  </a:lnTo>
                  <a:lnTo>
                    <a:pt x="2" y="5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736"/>
            <p:cNvSpPr>
              <a:spLocks/>
            </p:cNvSpPr>
            <p:nvPr/>
          </p:nvSpPr>
          <p:spPr bwMode="auto">
            <a:xfrm>
              <a:off x="3735388" y="6049963"/>
              <a:ext cx="36513" cy="26988"/>
            </a:xfrm>
            <a:custGeom>
              <a:avLst/>
              <a:gdLst>
                <a:gd name="T0" fmla="*/ 23 w 23"/>
                <a:gd name="T1" fmla="*/ 0 h 17"/>
                <a:gd name="T2" fmla="*/ 23 w 23"/>
                <a:gd name="T3" fmla="*/ 0 h 17"/>
                <a:gd name="T4" fmla="*/ 23 w 23"/>
                <a:gd name="T5" fmla="*/ 1 h 17"/>
                <a:gd name="T6" fmla="*/ 23 w 23"/>
                <a:gd name="T7" fmla="*/ 4 h 17"/>
                <a:gd name="T8" fmla="*/ 23 w 23"/>
                <a:gd name="T9" fmla="*/ 5 h 17"/>
                <a:gd name="T10" fmla="*/ 23 w 23"/>
                <a:gd name="T11" fmla="*/ 6 h 17"/>
                <a:gd name="T12" fmla="*/ 22 w 23"/>
                <a:gd name="T13" fmla="*/ 9 h 17"/>
                <a:gd name="T14" fmla="*/ 21 w 23"/>
                <a:gd name="T15" fmla="*/ 9 h 17"/>
                <a:gd name="T16" fmla="*/ 19 w 23"/>
                <a:gd name="T17" fmla="*/ 10 h 17"/>
                <a:gd name="T18" fmla="*/ 15 w 23"/>
                <a:gd name="T19" fmla="*/ 9 h 17"/>
                <a:gd name="T20" fmla="*/ 11 w 23"/>
                <a:gd name="T21" fmla="*/ 8 h 17"/>
                <a:gd name="T22" fmla="*/ 11 w 23"/>
                <a:gd name="T23" fmla="*/ 9 h 17"/>
                <a:gd name="T24" fmla="*/ 11 w 23"/>
                <a:gd name="T25" fmla="*/ 10 h 17"/>
                <a:gd name="T26" fmla="*/ 11 w 23"/>
                <a:gd name="T27" fmla="*/ 12 h 17"/>
                <a:gd name="T28" fmla="*/ 10 w 23"/>
                <a:gd name="T29" fmla="*/ 14 h 17"/>
                <a:gd name="T30" fmla="*/ 9 w 23"/>
                <a:gd name="T31" fmla="*/ 15 h 17"/>
                <a:gd name="T32" fmla="*/ 6 w 23"/>
                <a:gd name="T33" fmla="*/ 17 h 17"/>
                <a:gd name="T34" fmla="*/ 6 w 23"/>
                <a:gd name="T35" fmla="*/ 17 h 17"/>
                <a:gd name="T36" fmla="*/ 4 w 23"/>
                <a:gd name="T37" fmla="*/ 15 h 17"/>
                <a:gd name="T38" fmla="*/ 2 w 23"/>
                <a:gd name="T39" fmla="*/ 14 h 17"/>
                <a:gd name="T40" fmla="*/ 1 w 23"/>
                <a:gd name="T41" fmla="*/ 13 h 17"/>
                <a:gd name="T42" fmla="*/ 0 w 23"/>
                <a:gd name="T43" fmla="*/ 12 h 17"/>
                <a:gd name="T44" fmla="*/ 0 w 23"/>
                <a:gd name="T45" fmla="*/ 10 h 17"/>
                <a:gd name="T46" fmla="*/ 2 w 23"/>
                <a:gd name="T47" fmla="*/ 9 h 17"/>
                <a:gd name="T48" fmla="*/ 4 w 23"/>
                <a:gd name="T49" fmla="*/ 10 h 17"/>
                <a:gd name="T50" fmla="*/ 4 w 23"/>
                <a:gd name="T51" fmla="*/ 12 h 17"/>
                <a:gd name="T52" fmla="*/ 5 w 23"/>
                <a:gd name="T53" fmla="*/ 13 h 17"/>
                <a:gd name="T54" fmla="*/ 6 w 23"/>
                <a:gd name="T55" fmla="*/ 13 h 17"/>
                <a:gd name="T56" fmla="*/ 8 w 23"/>
                <a:gd name="T57" fmla="*/ 13 h 17"/>
                <a:gd name="T58" fmla="*/ 9 w 23"/>
                <a:gd name="T59" fmla="*/ 12 h 17"/>
                <a:gd name="T60" fmla="*/ 9 w 23"/>
                <a:gd name="T61" fmla="*/ 10 h 17"/>
                <a:gd name="T62" fmla="*/ 9 w 23"/>
                <a:gd name="T63" fmla="*/ 9 h 17"/>
                <a:gd name="T64" fmla="*/ 9 w 23"/>
                <a:gd name="T65" fmla="*/ 6 h 17"/>
                <a:gd name="T66" fmla="*/ 9 w 23"/>
                <a:gd name="T67" fmla="*/ 6 h 17"/>
                <a:gd name="T68" fmla="*/ 9 w 23"/>
                <a:gd name="T69" fmla="*/ 2 h 17"/>
                <a:gd name="T70" fmla="*/ 11 w 23"/>
                <a:gd name="T71" fmla="*/ 4 h 17"/>
                <a:gd name="T72" fmla="*/ 11 w 23"/>
                <a:gd name="T73" fmla="*/ 5 h 17"/>
                <a:gd name="T74" fmla="*/ 13 w 23"/>
                <a:gd name="T75" fmla="*/ 5 h 17"/>
                <a:gd name="T76" fmla="*/ 14 w 23"/>
                <a:gd name="T77" fmla="*/ 5 h 17"/>
                <a:gd name="T78" fmla="*/ 17 w 23"/>
                <a:gd name="T79" fmla="*/ 6 h 17"/>
                <a:gd name="T80" fmla="*/ 19 w 23"/>
                <a:gd name="T81" fmla="*/ 6 h 17"/>
                <a:gd name="T82" fmla="*/ 19 w 23"/>
                <a:gd name="T83" fmla="*/ 6 h 17"/>
                <a:gd name="T84" fmla="*/ 19 w 23"/>
                <a:gd name="T85" fmla="*/ 6 h 17"/>
                <a:gd name="T86" fmla="*/ 21 w 23"/>
                <a:gd name="T87" fmla="*/ 5 h 17"/>
                <a:gd name="T88" fmla="*/ 21 w 23"/>
                <a:gd name="T89" fmla="*/ 4 h 17"/>
                <a:gd name="T90" fmla="*/ 21 w 23"/>
                <a:gd name="T91" fmla="*/ 1 h 17"/>
                <a:gd name="T92" fmla="*/ 21 w 23"/>
                <a:gd name="T93" fmla="*/ 0 h 17"/>
                <a:gd name="T94" fmla="*/ 23 w 23"/>
                <a:gd name="T9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" h="17">
                  <a:moveTo>
                    <a:pt x="23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3" y="4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2" y="9"/>
                  </a:lnTo>
                  <a:lnTo>
                    <a:pt x="21" y="9"/>
                  </a:lnTo>
                  <a:lnTo>
                    <a:pt x="19" y="10"/>
                  </a:lnTo>
                  <a:lnTo>
                    <a:pt x="15" y="9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10"/>
                  </a:lnTo>
                  <a:lnTo>
                    <a:pt x="11" y="12"/>
                  </a:lnTo>
                  <a:lnTo>
                    <a:pt x="10" y="14"/>
                  </a:lnTo>
                  <a:lnTo>
                    <a:pt x="9" y="15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4" y="15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2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2"/>
                  </a:lnTo>
                  <a:lnTo>
                    <a:pt x="11" y="4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1" y="5"/>
                  </a:lnTo>
                  <a:lnTo>
                    <a:pt x="21" y="4"/>
                  </a:lnTo>
                  <a:lnTo>
                    <a:pt x="21" y="1"/>
                  </a:lnTo>
                  <a:lnTo>
                    <a:pt x="21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737"/>
            <p:cNvSpPr>
              <a:spLocks noEditPoints="1"/>
            </p:cNvSpPr>
            <p:nvPr/>
          </p:nvSpPr>
          <p:spPr bwMode="auto">
            <a:xfrm>
              <a:off x="3730625" y="6046788"/>
              <a:ext cx="44450" cy="31750"/>
            </a:xfrm>
            <a:custGeom>
              <a:avLst/>
              <a:gdLst>
                <a:gd name="T0" fmla="*/ 5 w 28"/>
                <a:gd name="T1" fmla="*/ 14 h 20"/>
                <a:gd name="T2" fmla="*/ 7 w 28"/>
                <a:gd name="T3" fmla="*/ 16 h 20"/>
                <a:gd name="T4" fmla="*/ 5 w 28"/>
                <a:gd name="T5" fmla="*/ 14 h 20"/>
                <a:gd name="T6" fmla="*/ 22 w 28"/>
                <a:gd name="T7" fmla="*/ 10 h 20"/>
                <a:gd name="T8" fmla="*/ 22 w 28"/>
                <a:gd name="T9" fmla="*/ 10 h 20"/>
                <a:gd name="T10" fmla="*/ 24 w 28"/>
                <a:gd name="T11" fmla="*/ 10 h 20"/>
                <a:gd name="T12" fmla="*/ 24 w 28"/>
                <a:gd name="T13" fmla="*/ 10 h 20"/>
                <a:gd name="T14" fmla="*/ 16 w 28"/>
                <a:gd name="T15" fmla="*/ 8 h 20"/>
                <a:gd name="T16" fmla="*/ 16 w 28"/>
                <a:gd name="T17" fmla="*/ 8 h 20"/>
                <a:gd name="T18" fmla="*/ 16 w 28"/>
                <a:gd name="T19" fmla="*/ 8 h 20"/>
                <a:gd name="T20" fmla="*/ 13 w 28"/>
                <a:gd name="T21" fmla="*/ 8 h 20"/>
                <a:gd name="T22" fmla="*/ 13 w 28"/>
                <a:gd name="T23" fmla="*/ 8 h 20"/>
                <a:gd name="T24" fmla="*/ 13 w 28"/>
                <a:gd name="T25" fmla="*/ 8 h 20"/>
                <a:gd name="T26" fmla="*/ 25 w 28"/>
                <a:gd name="T27" fmla="*/ 6 h 20"/>
                <a:gd name="T28" fmla="*/ 25 w 28"/>
                <a:gd name="T29" fmla="*/ 7 h 20"/>
                <a:gd name="T30" fmla="*/ 28 w 28"/>
                <a:gd name="T31" fmla="*/ 0 h 20"/>
                <a:gd name="T32" fmla="*/ 28 w 28"/>
                <a:gd name="T33" fmla="*/ 2 h 20"/>
                <a:gd name="T34" fmla="*/ 28 w 28"/>
                <a:gd name="T35" fmla="*/ 6 h 20"/>
                <a:gd name="T36" fmla="*/ 28 w 28"/>
                <a:gd name="T37" fmla="*/ 10 h 20"/>
                <a:gd name="T38" fmla="*/ 24 w 28"/>
                <a:gd name="T39" fmla="*/ 14 h 20"/>
                <a:gd name="T40" fmla="*/ 18 w 28"/>
                <a:gd name="T41" fmla="*/ 12 h 20"/>
                <a:gd name="T42" fmla="*/ 16 w 28"/>
                <a:gd name="T43" fmla="*/ 15 h 20"/>
                <a:gd name="T44" fmla="*/ 13 w 28"/>
                <a:gd name="T45" fmla="*/ 19 h 20"/>
                <a:gd name="T46" fmla="*/ 9 w 28"/>
                <a:gd name="T47" fmla="*/ 20 h 20"/>
                <a:gd name="T48" fmla="*/ 9 w 28"/>
                <a:gd name="T49" fmla="*/ 20 h 20"/>
                <a:gd name="T50" fmla="*/ 5 w 28"/>
                <a:gd name="T51" fmla="*/ 17 h 20"/>
                <a:gd name="T52" fmla="*/ 3 w 28"/>
                <a:gd name="T53" fmla="*/ 15 h 20"/>
                <a:gd name="T54" fmla="*/ 1 w 28"/>
                <a:gd name="T55" fmla="*/ 14 h 20"/>
                <a:gd name="T56" fmla="*/ 1 w 28"/>
                <a:gd name="T57" fmla="*/ 12 h 20"/>
                <a:gd name="T58" fmla="*/ 3 w 28"/>
                <a:gd name="T59" fmla="*/ 11 h 20"/>
                <a:gd name="T60" fmla="*/ 5 w 28"/>
                <a:gd name="T61" fmla="*/ 10 h 20"/>
                <a:gd name="T62" fmla="*/ 7 w 28"/>
                <a:gd name="T63" fmla="*/ 11 h 20"/>
                <a:gd name="T64" fmla="*/ 7 w 28"/>
                <a:gd name="T65" fmla="*/ 11 h 20"/>
                <a:gd name="T66" fmla="*/ 7 w 28"/>
                <a:gd name="T67" fmla="*/ 11 h 20"/>
                <a:gd name="T68" fmla="*/ 8 w 28"/>
                <a:gd name="T69" fmla="*/ 12 h 20"/>
                <a:gd name="T70" fmla="*/ 9 w 28"/>
                <a:gd name="T71" fmla="*/ 14 h 20"/>
                <a:gd name="T72" fmla="*/ 9 w 28"/>
                <a:gd name="T73" fmla="*/ 14 h 20"/>
                <a:gd name="T74" fmla="*/ 11 w 28"/>
                <a:gd name="T75" fmla="*/ 12 h 20"/>
                <a:gd name="T76" fmla="*/ 11 w 28"/>
                <a:gd name="T77" fmla="*/ 11 h 20"/>
                <a:gd name="T78" fmla="*/ 11 w 28"/>
                <a:gd name="T79" fmla="*/ 8 h 20"/>
                <a:gd name="T80" fmla="*/ 9 w 28"/>
                <a:gd name="T81" fmla="*/ 2 h 20"/>
                <a:gd name="T82" fmla="*/ 14 w 28"/>
                <a:gd name="T83" fmla="*/ 4 h 20"/>
                <a:gd name="T84" fmla="*/ 14 w 28"/>
                <a:gd name="T85" fmla="*/ 4 h 20"/>
                <a:gd name="T86" fmla="*/ 14 w 28"/>
                <a:gd name="T87" fmla="*/ 4 h 20"/>
                <a:gd name="T88" fmla="*/ 16 w 28"/>
                <a:gd name="T89" fmla="*/ 6 h 20"/>
                <a:gd name="T90" fmla="*/ 20 w 28"/>
                <a:gd name="T91" fmla="*/ 7 h 20"/>
                <a:gd name="T92" fmla="*/ 21 w 28"/>
                <a:gd name="T93" fmla="*/ 7 h 20"/>
                <a:gd name="T94" fmla="*/ 22 w 28"/>
                <a:gd name="T95" fmla="*/ 6 h 20"/>
                <a:gd name="T96" fmla="*/ 22 w 28"/>
                <a:gd name="T97" fmla="*/ 3 h 20"/>
                <a:gd name="T98" fmla="*/ 21 w 28"/>
                <a:gd name="T9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" h="20">
                  <a:moveTo>
                    <a:pt x="5" y="14"/>
                  </a:moveTo>
                  <a:lnTo>
                    <a:pt x="5" y="14"/>
                  </a:lnTo>
                  <a:lnTo>
                    <a:pt x="5" y="15"/>
                  </a:lnTo>
                  <a:lnTo>
                    <a:pt x="7" y="16"/>
                  </a:lnTo>
                  <a:lnTo>
                    <a:pt x="5" y="15"/>
                  </a:lnTo>
                  <a:lnTo>
                    <a:pt x="5" y="14"/>
                  </a:lnTo>
                  <a:close/>
                  <a:moveTo>
                    <a:pt x="22" y="10"/>
                  </a:moveTo>
                  <a:lnTo>
                    <a:pt x="22" y="10"/>
                  </a:lnTo>
                  <a:lnTo>
                    <a:pt x="22" y="10"/>
                  </a:lnTo>
                  <a:lnTo>
                    <a:pt x="22" y="10"/>
                  </a:lnTo>
                  <a:close/>
                  <a:moveTo>
                    <a:pt x="24" y="10"/>
                  </a:move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close/>
                  <a:moveTo>
                    <a:pt x="16" y="8"/>
                  </a:move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close/>
                  <a:moveTo>
                    <a:pt x="13" y="7"/>
                  </a:move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4" y="8"/>
                  </a:lnTo>
                  <a:lnTo>
                    <a:pt x="13" y="8"/>
                  </a:lnTo>
                  <a:lnTo>
                    <a:pt x="13" y="7"/>
                  </a:lnTo>
                  <a:close/>
                  <a:moveTo>
                    <a:pt x="25" y="6"/>
                  </a:moveTo>
                  <a:lnTo>
                    <a:pt x="25" y="6"/>
                  </a:lnTo>
                  <a:lnTo>
                    <a:pt x="25" y="7"/>
                  </a:lnTo>
                  <a:lnTo>
                    <a:pt x="25" y="6"/>
                  </a:lnTo>
                  <a:close/>
                  <a:moveTo>
                    <a:pt x="28" y="0"/>
                  </a:moveTo>
                  <a:lnTo>
                    <a:pt x="28" y="2"/>
                  </a:lnTo>
                  <a:lnTo>
                    <a:pt x="28" y="2"/>
                  </a:lnTo>
                  <a:lnTo>
                    <a:pt x="28" y="3"/>
                  </a:lnTo>
                  <a:lnTo>
                    <a:pt x="28" y="6"/>
                  </a:lnTo>
                  <a:lnTo>
                    <a:pt x="28" y="7"/>
                  </a:lnTo>
                  <a:lnTo>
                    <a:pt x="28" y="10"/>
                  </a:lnTo>
                  <a:lnTo>
                    <a:pt x="26" y="12"/>
                  </a:lnTo>
                  <a:lnTo>
                    <a:pt x="24" y="14"/>
                  </a:lnTo>
                  <a:lnTo>
                    <a:pt x="21" y="14"/>
                  </a:lnTo>
                  <a:lnTo>
                    <a:pt x="18" y="12"/>
                  </a:lnTo>
                  <a:lnTo>
                    <a:pt x="17" y="12"/>
                  </a:lnTo>
                  <a:lnTo>
                    <a:pt x="16" y="15"/>
                  </a:lnTo>
                  <a:lnTo>
                    <a:pt x="14" y="17"/>
                  </a:lnTo>
                  <a:lnTo>
                    <a:pt x="13" y="19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7" y="19"/>
                  </a:lnTo>
                  <a:lnTo>
                    <a:pt x="5" y="17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3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8" y="11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2"/>
                  </a:lnTo>
                  <a:lnTo>
                    <a:pt x="12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6"/>
                  </a:lnTo>
                  <a:lnTo>
                    <a:pt x="17" y="6"/>
                  </a:lnTo>
                  <a:lnTo>
                    <a:pt x="20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3"/>
                  </a:lnTo>
                  <a:lnTo>
                    <a:pt x="21" y="3"/>
                  </a:lnTo>
                  <a:lnTo>
                    <a:pt x="21" y="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3738"/>
            <p:cNvSpPr>
              <a:spLocks noEditPoints="1"/>
            </p:cNvSpPr>
            <p:nvPr/>
          </p:nvSpPr>
          <p:spPr bwMode="auto">
            <a:xfrm>
              <a:off x="3751263" y="6059488"/>
              <a:ext cx="53975" cy="93663"/>
            </a:xfrm>
            <a:custGeom>
              <a:avLst/>
              <a:gdLst>
                <a:gd name="T0" fmla="*/ 7 w 34"/>
                <a:gd name="T1" fmla="*/ 11 h 59"/>
                <a:gd name="T2" fmla="*/ 20 w 34"/>
                <a:gd name="T3" fmla="*/ 49 h 59"/>
                <a:gd name="T4" fmla="*/ 30 w 34"/>
                <a:gd name="T5" fmla="*/ 54 h 59"/>
                <a:gd name="T6" fmla="*/ 29 w 34"/>
                <a:gd name="T7" fmla="*/ 44 h 59"/>
                <a:gd name="T8" fmla="*/ 7 w 34"/>
                <a:gd name="T9" fmla="*/ 11 h 59"/>
                <a:gd name="T10" fmla="*/ 3 w 34"/>
                <a:gd name="T11" fmla="*/ 0 h 59"/>
                <a:gd name="T12" fmla="*/ 33 w 34"/>
                <a:gd name="T13" fmla="*/ 42 h 59"/>
                <a:gd name="T14" fmla="*/ 34 w 34"/>
                <a:gd name="T15" fmla="*/ 59 h 59"/>
                <a:gd name="T16" fmla="*/ 17 w 34"/>
                <a:gd name="T17" fmla="*/ 51 h 59"/>
                <a:gd name="T18" fmla="*/ 17 w 34"/>
                <a:gd name="T19" fmla="*/ 51 h 59"/>
                <a:gd name="T20" fmla="*/ 0 w 34"/>
                <a:gd name="T21" fmla="*/ 2 h 59"/>
                <a:gd name="T22" fmla="*/ 3 w 34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59">
                  <a:moveTo>
                    <a:pt x="7" y="11"/>
                  </a:moveTo>
                  <a:lnTo>
                    <a:pt x="20" y="49"/>
                  </a:lnTo>
                  <a:lnTo>
                    <a:pt x="30" y="54"/>
                  </a:lnTo>
                  <a:lnTo>
                    <a:pt x="29" y="44"/>
                  </a:lnTo>
                  <a:lnTo>
                    <a:pt x="7" y="11"/>
                  </a:lnTo>
                  <a:close/>
                  <a:moveTo>
                    <a:pt x="3" y="0"/>
                  </a:moveTo>
                  <a:lnTo>
                    <a:pt x="33" y="42"/>
                  </a:lnTo>
                  <a:lnTo>
                    <a:pt x="34" y="59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739"/>
            <p:cNvSpPr>
              <a:spLocks noEditPoints="1"/>
            </p:cNvSpPr>
            <p:nvPr/>
          </p:nvSpPr>
          <p:spPr bwMode="auto">
            <a:xfrm>
              <a:off x="3748088" y="6056313"/>
              <a:ext cx="58738" cy="101600"/>
            </a:xfrm>
            <a:custGeom>
              <a:avLst/>
              <a:gdLst>
                <a:gd name="T0" fmla="*/ 32 w 37"/>
                <a:gd name="T1" fmla="*/ 46 h 64"/>
                <a:gd name="T2" fmla="*/ 34 w 37"/>
                <a:gd name="T3" fmla="*/ 56 h 64"/>
                <a:gd name="T4" fmla="*/ 34 w 37"/>
                <a:gd name="T5" fmla="*/ 59 h 64"/>
                <a:gd name="T6" fmla="*/ 22 w 37"/>
                <a:gd name="T7" fmla="*/ 53 h 64"/>
                <a:gd name="T8" fmla="*/ 34 w 37"/>
                <a:gd name="T9" fmla="*/ 59 h 64"/>
                <a:gd name="T10" fmla="*/ 32 w 37"/>
                <a:gd name="T11" fmla="*/ 46 h 64"/>
                <a:gd name="T12" fmla="*/ 13 w 37"/>
                <a:gd name="T13" fmla="*/ 22 h 64"/>
                <a:gd name="T14" fmla="*/ 22 w 37"/>
                <a:gd name="T15" fmla="*/ 49 h 64"/>
                <a:gd name="T16" fmla="*/ 31 w 37"/>
                <a:gd name="T17" fmla="*/ 53 h 64"/>
                <a:gd name="T18" fmla="*/ 30 w 37"/>
                <a:gd name="T19" fmla="*/ 47 h 64"/>
                <a:gd name="T20" fmla="*/ 13 w 37"/>
                <a:gd name="T21" fmla="*/ 22 h 64"/>
                <a:gd name="T22" fmla="*/ 10 w 37"/>
                <a:gd name="T23" fmla="*/ 22 h 64"/>
                <a:gd name="T24" fmla="*/ 19 w 37"/>
                <a:gd name="T25" fmla="*/ 51 h 64"/>
                <a:gd name="T26" fmla="*/ 19 w 37"/>
                <a:gd name="T27" fmla="*/ 51 h 64"/>
                <a:gd name="T28" fmla="*/ 10 w 37"/>
                <a:gd name="T29" fmla="*/ 22 h 64"/>
                <a:gd name="T30" fmla="*/ 5 w 37"/>
                <a:gd name="T31" fmla="*/ 5 h 64"/>
                <a:gd name="T32" fmla="*/ 3 w 37"/>
                <a:gd name="T33" fmla="*/ 5 h 64"/>
                <a:gd name="T34" fmla="*/ 7 w 37"/>
                <a:gd name="T35" fmla="*/ 13 h 64"/>
                <a:gd name="T36" fmla="*/ 10 w 37"/>
                <a:gd name="T37" fmla="*/ 11 h 64"/>
                <a:gd name="T38" fmla="*/ 5 w 37"/>
                <a:gd name="T39" fmla="*/ 5 h 64"/>
                <a:gd name="T40" fmla="*/ 5 w 37"/>
                <a:gd name="T41" fmla="*/ 0 h 64"/>
                <a:gd name="T42" fmla="*/ 36 w 37"/>
                <a:gd name="T43" fmla="*/ 44 h 64"/>
                <a:gd name="T44" fmla="*/ 37 w 37"/>
                <a:gd name="T45" fmla="*/ 64 h 64"/>
                <a:gd name="T46" fmla="*/ 19 w 37"/>
                <a:gd name="T47" fmla="*/ 55 h 64"/>
                <a:gd name="T48" fmla="*/ 18 w 37"/>
                <a:gd name="T49" fmla="*/ 55 h 64"/>
                <a:gd name="T50" fmla="*/ 18 w 37"/>
                <a:gd name="T51" fmla="*/ 55 h 64"/>
                <a:gd name="T52" fmla="*/ 17 w 37"/>
                <a:gd name="T53" fmla="*/ 55 h 64"/>
                <a:gd name="T54" fmla="*/ 18 w 37"/>
                <a:gd name="T55" fmla="*/ 53 h 64"/>
                <a:gd name="T56" fmla="*/ 0 w 37"/>
                <a:gd name="T57" fmla="*/ 2 h 64"/>
                <a:gd name="T58" fmla="*/ 5 w 37"/>
                <a:gd name="T5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" h="64">
                  <a:moveTo>
                    <a:pt x="32" y="46"/>
                  </a:moveTo>
                  <a:lnTo>
                    <a:pt x="34" y="56"/>
                  </a:lnTo>
                  <a:lnTo>
                    <a:pt x="34" y="59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32" y="46"/>
                  </a:lnTo>
                  <a:close/>
                  <a:moveTo>
                    <a:pt x="13" y="22"/>
                  </a:moveTo>
                  <a:lnTo>
                    <a:pt x="22" y="49"/>
                  </a:lnTo>
                  <a:lnTo>
                    <a:pt x="31" y="53"/>
                  </a:lnTo>
                  <a:lnTo>
                    <a:pt x="30" y="47"/>
                  </a:lnTo>
                  <a:lnTo>
                    <a:pt x="13" y="22"/>
                  </a:lnTo>
                  <a:close/>
                  <a:moveTo>
                    <a:pt x="10" y="22"/>
                  </a:moveTo>
                  <a:lnTo>
                    <a:pt x="19" y="51"/>
                  </a:lnTo>
                  <a:lnTo>
                    <a:pt x="19" y="51"/>
                  </a:lnTo>
                  <a:lnTo>
                    <a:pt x="10" y="22"/>
                  </a:lnTo>
                  <a:close/>
                  <a:moveTo>
                    <a:pt x="5" y="5"/>
                  </a:moveTo>
                  <a:lnTo>
                    <a:pt x="3" y="5"/>
                  </a:lnTo>
                  <a:lnTo>
                    <a:pt x="7" y="13"/>
                  </a:lnTo>
                  <a:lnTo>
                    <a:pt x="10" y="11"/>
                  </a:lnTo>
                  <a:lnTo>
                    <a:pt x="5" y="5"/>
                  </a:lnTo>
                  <a:close/>
                  <a:moveTo>
                    <a:pt x="5" y="0"/>
                  </a:moveTo>
                  <a:lnTo>
                    <a:pt x="36" y="44"/>
                  </a:lnTo>
                  <a:lnTo>
                    <a:pt x="37" y="64"/>
                  </a:lnTo>
                  <a:lnTo>
                    <a:pt x="19" y="55"/>
                  </a:lnTo>
                  <a:lnTo>
                    <a:pt x="18" y="55"/>
                  </a:lnTo>
                  <a:lnTo>
                    <a:pt x="18" y="55"/>
                  </a:lnTo>
                  <a:lnTo>
                    <a:pt x="17" y="55"/>
                  </a:lnTo>
                  <a:lnTo>
                    <a:pt x="18" y="5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740"/>
            <p:cNvSpPr>
              <a:spLocks noEditPoints="1"/>
            </p:cNvSpPr>
            <p:nvPr/>
          </p:nvSpPr>
          <p:spPr bwMode="auto">
            <a:xfrm>
              <a:off x="3717925" y="6046788"/>
              <a:ext cx="104775" cy="125413"/>
            </a:xfrm>
            <a:custGeom>
              <a:avLst/>
              <a:gdLst>
                <a:gd name="T0" fmla="*/ 30 w 66"/>
                <a:gd name="T1" fmla="*/ 3 h 79"/>
                <a:gd name="T2" fmla="*/ 26 w 66"/>
                <a:gd name="T3" fmla="*/ 4 h 79"/>
                <a:gd name="T4" fmla="*/ 22 w 66"/>
                <a:gd name="T5" fmla="*/ 6 h 79"/>
                <a:gd name="T6" fmla="*/ 13 w 66"/>
                <a:gd name="T7" fmla="*/ 11 h 79"/>
                <a:gd name="T8" fmla="*/ 7 w 66"/>
                <a:gd name="T9" fmla="*/ 20 h 79"/>
                <a:gd name="T10" fmla="*/ 4 w 66"/>
                <a:gd name="T11" fmla="*/ 31 h 79"/>
                <a:gd name="T12" fmla="*/ 4 w 66"/>
                <a:gd name="T13" fmla="*/ 37 h 79"/>
                <a:gd name="T14" fmla="*/ 7 w 66"/>
                <a:gd name="T15" fmla="*/ 44 h 79"/>
                <a:gd name="T16" fmla="*/ 15 w 66"/>
                <a:gd name="T17" fmla="*/ 55 h 79"/>
                <a:gd name="T18" fmla="*/ 25 w 66"/>
                <a:gd name="T19" fmla="*/ 66 h 79"/>
                <a:gd name="T20" fmla="*/ 36 w 66"/>
                <a:gd name="T21" fmla="*/ 74 h 79"/>
                <a:gd name="T22" fmla="*/ 47 w 66"/>
                <a:gd name="T23" fmla="*/ 76 h 79"/>
                <a:gd name="T24" fmla="*/ 50 w 66"/>
                <a:gd name="T25" fmla="*/ 76 h 79"/>
                <a:gd name="T26" fmla="*/ 53 w 66"/>
                <a:gd name="T27" fmla="*/ 75 h 79"/>
                <a:gd name="T28" fmla="*/ 56 w 66"/>
                <a:gd name="T29" fmla="*/ 74 h 79"/>
                <a:gd name="T30" fmla="*/ 59 w 66"/>
                <a:gd name="T31" fmla="*/ 70 h 79"/>
                <a:gd name="T32" fmla="*/ 60 w 66"/>
                <a:gd name="T33" fmla="*/ 66 h 79"/>
                <a:gd name="T34" fmla="*/ 62 w 66"/>
                <a:gd name="T35" fmla="*/ 62 h 79"/>
                <a:gd name="T36" fmla="*/ 63 w 66"/>
                <a:gd name="T37" fmla="*/ 57 h 79"/>
                <a:gd name="T38" fmla="*/ 60 w 66"/>
                <a:gd name="T39" fmla="*/ 44 h 79"/>
                <a:gd name="T40" fmla="*/ 56 w 66"/>
                <a:gd name="T41" fmla="*/ 29 h 79"/>
                <a:gd name="T42" fmla="*/ 56 w 66"/>
                <a:gd name="T43" fmla="*/ 29 h 79"/>
                <a:gd name="T44" fmla="*/ 49 w 66"/>
                <a:gd name="T45" fmla="*/ 16 h 79"/>
                <a:gd name="T46" fmla="*/ 39 w 66"/>
                <a:gd name="T47" fmla="*/ 7 h 79"/>
                <a:gd name="T48" fmla="*/ 30 w 66"/>
                <a:gd name="T49" fmla="*/ 3 h 79"/>
                <a:gd name="T50" fmla="*/ 30 w 66"/>
                <a:gd name="T51" fmla="*/ 3 h 79"/>
                <a:gd name="T52" fmla="*/ 30 w 66"/>
                <a:gd name="T53" fmla="*/ 0 h 79"/>
                <a:gd name="T54" fmla="*/ 42 w 66"/>
                <a:gd name="T55" fmla="*/ 4 h 79"/>
                <a:gd name="T56" fmla="*/ 51 w 66"/>
                <a:gd name="T57" fmla="*/ 14 h 79"/>
                <a:gd name="T58" fmla="*/ 59 w 66"/>
                <a:gd name="T59" fmla="*/ 28 h 79"/>
                <a:gd name="T60" fmla="*/ 64 w 66"/>
                <a:gd name="T61" fmla="*/ 42 h 79"/>
                <a:gd name="T62" fmla="*/ 66 w 66"/>
                <a:gd name="T63" fmla="*/ 57 h 79"/>
                <a:gd name="T64" fmla="*/ 64 w 66"/>
                <a:gd name="T65" fmla="*/ 66 h 79"/>
                <a:gd name="T66" fmla="*/ 60 w 66"/>
                <a:gd name="T67" fmla="*/ 74 h 79"/>
                <a:gd name="T68" fmla="*/ 54 w 66"/>
                <a:gd name="T69" fmla="*/ 78 h 79"/>
                <a:gd name="T70" fmla="*/ 50 w 66"/>
                <a:gd name="T71" fmla="*/ 79 h 79"/>
                <a:gd name="T72" fmla="*/ 47 w 66"/>
                <a:gd name="T73" fmla="*/ 79 h 79"/>
                <a:gd name="T74" fmla="*/ 47 w 66"/>
                <a:gd name="T75" fmla="*/ 79 h 79"/>
                <a:gd name="T76" fmla="*/ 34 w 66"/>
                <a:gd name="T77" fmla="*/ 76 h 79"/>
                <a:gd name="T78" fmla="*/ 22 w 66"/>
                <a:gd name="T79" fmla="*/ 69 h 79"/>
                <a:gd name="T80" fmla="*/ 12 w 66"/>
                <a:gd name="T81" fmla="*/ 58 h 79"/>
                <a:gd name="T82" fmla="*/ 4 w 66"/>
                <a:gd name="T83" fmla="*/ 45 h 79"/>
                <a:gd name="T84" fmla="*/ 2 w 66"/>
                <a:gd name="T85" fmla="*/ 37 h 79"/>
                <a:gd name="T86" fmla="*/ 0 w 66"/>
                <a:gd name="T87" fmla="*/ 31 h 79"/>
                <a:gd name="T88" fmla="*/ 4 w 66"/>
                <a:gd name="T89" fmla="*/ 19 h 79"/>
                <a:gd name="T90" fmla="*/ 11 w 66"/>
                <a:gd name="T91" fmla="*/ 8 h 79"/>
                <a:gd name="T92" fmla="*/ 21 w 66"/>
                <a:gd name="T93" fmla="*/ 2 h 79"/>
                <a:gd name="T94" fmla="*/ 26 w 66"/>
                <a:gd name="T95" fmla="*/ 0 h 79"/>
                <a:gd name="T96" fmla="*/ 30 w 66"/>
                <a:gd name="T9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" h="79">
                  <a:moveTo>
                    <a:pt x="30" y="3"/>
                  </a:moveTo>
                  <a:lnTo>
                    <a:pt x="26" y="4"/>
                  </a:lnTo>
                  <a:lnTo>
                    <a:pt x="22" y="6"/>
                  </a:lnTo>
                  <a:lnTo>
                    <a:pt x="13" y="11"/>
                  </a:lnTo>
                  <a:lnTo>
                    <a:pt x="7" y="20"/>
                  </a:lnTo>
                  <a:lnTo>
                    <a:pt x="4" y="31"/>
                  </a:lnTo>
                  <a:lnTo>
                    <a:pt x="4" y="37"/>
                  </a:lnTo>
                  <a:lnTo>
                    <a:pt x="7" y="44"/>
                  </a:lnTo>
                  <a:lnTo>
                    <a:pt x="15" y="55"/>
                  </a:lnTo>
                  <a:lnTo>
                    <a:pt x="25" y="66"/>
                  </a:lnTo>
                  <a:lnTo>
                    <a:pt x="36" y="74"/>
                  </a:lnTo>
                  <a:lnTo>
                    <a:pt x="47" y="76"/>
                  </a:lnTo>
                  <a:lnTo>
                    <a:pt x="50" y="76"/>
                  </a:lnTo>
                  <a:lnTo>
                    <a:pt x="53" y="75"/>
                  </a:lnTo>
                  <a:lnTo>
                    <a:pt x="56" y="74"/>
                  </a:lnTo>
                  <a:lnTo>
                    <a:pt x="59" y="70"/>
                  </a:lnTo>
                  <a:lnTo>
                    <a:pt x="60" y="66"/>
                  </a:lnTo>
                  <a:lnTo>
                    <a:pt x="62" y="62"/>
                  </a:lnTo>
                  <a:lnTo>
                    <a:pt x="63" y="57"/>
                  </a:lnTo>
                  <a:lnTo>
                    <a:pt x="60" y="44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49" y="16"/>
                  </a:lnTo>
                  <a:lnTo>
                    <a:pt x="39" y="7"/>
                  </a:lnTo>
                  <a:lnTo>
                    <a:pt x="30" y="3"/>
                  </a:lnTo>
                  <a:lnTo>
                    <a:pt x="30" y="3"/>
                  </a:lnTo>
                  <a:close/>
                  <a:moveTo>
                    <a:pt x="30" y="0"/>
                  </a:moveTo>
                  <a:lnTo>
                    <a:pt x="42" y="4"/>
                  </a:lnTo>
                  <a:lnTo>
                    <a:pt x="51" y="14"/>
                  </a:lnTo>
                  <a:lnTo>
                    <a:pt x="59" y="28"/>
                  </a:lnTo>
                  <a:lnTo>
                    <a:pt x="64" y="42"/>
                  </a:lnTo>
                  <a:lnTo>
                    <a:pt x="66" y="57"/>
                  </a:lnTo>
                  <a:lnTo>
                    <a:pt x="64" y="66"/>
                  </a:lnTo>
                  <a:lnTo>
                    <a:pt x="60" y="74"/>
                  </a:lnTo>
                  <a:lnTo>
                    <a:pt x="54" y="78"/>
                  </a:lnTo>
                  <a:lnTo>
                    <a:pt x="50" y="79"/>
                  </a:lnTo>
                  <a:lnTo>
                    <a:pt x="47" y="79"/>
                  </a:lnTo>
                  <a:lnTo>
                    <a:pt x="47" y="79"/>
                  </a:lnTo>
                  <a:lnTo>
                    <a:pt x="34" y="76"/>
                  </a:lnTo>
                  <a:lnTo>
                    <a:pt x="22" y="69"/>
                  </a:lnTo>
                  <a:lnTo>
                    <a:pt x="12" y="58"/>
                  </a:lnTo>
                  <a:lnTo>
                    <a:pt x="4" y="45"/>
                  </a:lnTo>
                  <a:lnTo>
                    <a:pt x="2" y="37"/>
                  </a:lnTo>
                  <a:lnTo>
                    <a:pt x="0" y="31"/>
                  </a:lnTo>
                  <a:lnTo>
                    <a:pt x="4" y="19"/>
                  </a:lnTo>
                  <a:lnTo>
                    <a:pt x="11" y="8"/>
                  </a:lnTo>
                  <a:lnTo>
                    <a:pt x="21" y="2"/>
                  </a:lnTo>
                  <a:lnTo>
                    <a:pt x="2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741"/>
            <p:cNvSpPr>
              <a:spLocks noEditPoints="1"/>
            </p:cNvSpPr>
            <p:nvPr/>
          </p:nvSpPr>
          <p:spPr bwMode="auto">
            <a:xfrm>
              <a:off x="3716338" y="6045200"/>
              <a:ext cx="107950" cy="131763"/>
            </a:xfrm>
            <a:custGeom>
              <a:avLst/>
              <a:gdLst>
                <a:gd name="T0" fmla="*/ 48 w 68"/>
                <a:gd name="T1" fmla="*/ 79 h 83"/>
                <a:gd name="T2" fmla="*/ 52 w 68"/>
                <a:gd name="T3" fmla="*/ 79 h 83"/>
                <a:gd name="T4" fmla="*/ 33 w 68"/>
                <a:gd name="T5" fmla="*/ 75 h 83"/>
                <a:gd name="T6" fmla="*/ 46 w 68"/>
                <a:gd name="T7" fmla="*/ 79 h 83"/>
                <a:gd name="T8" fmla="*/ 33 w 68"/>
                <a:gd name="T9" fmla="*/ 75 h 83"/>
                <a:gd name="T10" fmla="*/ 61 w 68"/>
                <a:gd name="T11" fmla="*/ 37 h 83"/>
                <a:gd name="T12" fmla="*/ 64 w 68"/>
                <a:gd name="T13" fmla="*/ 51 h 83"/>
                <a:gd name="T14" fmla="*/ 64 w 68"/>
                <a:gd name="T15" fmla="*/ 51 h 83"/>
                <a:gd name="T16" fmla="*/ 61 w 68"/>
                <a:gd name="T17" fmla="*/ 37 h 83"/>
                <a:gd name="T18" fmla="*/ 4 w 68"/>
                <a:gd name="T19" fmla="*/ 37 h 83"/>
                <a:gd name="T20" fmla="*/ 4 w 68"/>
                <a:gd name="T21" fmla="*/ 37 h 83"/>
                <a:gd name="T22" fmla="*/ 4 w 68"/>
                <a:gd name="T23" fmla="*/ 33 h 83"/>
                <a:gd name="T24" fmla="*/ 4 w 68"/>
                <a:gd name="T25" fmla="*/ 32 h 83"/>
                <a:gd name="T26" fmla="*/ 31 w 68"/>
                <a:gd name="T27" fmla="*/ 7 h 83"/>
                <a:gd name="T28" fmla="*/ 25 w 68"/>
                <a:gd name="T29" fmla="*/ 8 h 83"/>
                <a:gd name="T30" fmla="*/ 9 w 68"/>
                <a:gd name="T31" fmla="*/ 21 h 83"/>
                <a:gd name="T32" fmla="*/ 6 w 68"/>
                <a:gd name="T33" fmla="*/ 32 h 83"/>
                <a:gd name="T34" fmla="*/ 9 w 68"/>
                <a:gd name="T35" fmla="*/ 43 h 83"/>
                <a:gd name="T36" fmla="*/ 26 w 68"/>
                <a:gd name="T37" fmla="*/ 66 h 83"/>
                <a:gd name="T38" fmla="*/ 48 w 68"/>
                <a:gd name="T39" fmla="*/ 76 h 83"/>
                <a:gd name="T40" fmla="*/ 51 w 68"/>
                <a:gd name="T41" fmla="*/ 76 h 83"/>
                <a:gd name="T42" fmla="*/ 57 w 68"/>
                <a:gd name="T43" fmla="*/ 72 h 83"/>
                <a:gd name="T44" fmla="*/ 61 w 68"/>
                <a:gd name="T45" fmla="*/ 63 h 83"/>
                <a:gd name="T46" fmla="*/ 60 w 68"/>
                <a:gd name="T47" fmla="*/ 45 h 83"/>
                <a:gd name="T48" fmla="*/ 56 w 68"/>
                <a:gd name="T49" fmla="*/ 32 h 83"/>
                <a:gd name="T50" fmla="*/ 40 w 68"/>
                <a:gd name="T51" fmla="*/ 9 h 83"/>
                <a:gd name="T52" fmla="*/ 31 w 68"/>
                <a:gd name="T53" fmla="*/ 7 h 83"/>
                <a:gd name="T54" fmla="*/ 23 w 68"/>
                <a:gd name="T55" fmla="*/ 4 h 83"/>
                <a:gd name="T56" fmla="*/ 23 w 68"/>
                <a:gd name="T57" fmla="*/ 4 h 83"/>
                <a:gd name="T58" fmla="*/ 31 w 68"/>
                <a:gd name="T59" fmla="*/ 0 h 83"/>
                <a:gd name="T60" fmla="*/ 54 w 68"/>
                <a:gd name="T61" fmla="*/ 13 h 83"/>
                <a:gd name="T62" fmla="*/ 61 w 68"/>
                <a:gd name="T63" fmla="*/ 28 h 83"/>
                <a:gd name="T64" fmla="*/ 63 w 68"/>
                <a:gd name="T65" fmla="*/ 30 h 83"/>
                <a:gd name="T66" fmla="*/ 67 w 68"/>
                <a:gd name="T67" fmla="*/ 43 h 83"/>
                <a:gd name="T68" fmla="*/ 68 w 68"/>
                <a:gd name="T69" fmla="*/ 58 h 83"/>
                <a:gd name="T70" fmla="*/ 63 w 68"/>
                <a:gd name="T71" fmla="*/ 75 h 83"/>
                <a:gd name="T72" fmla="*/ 52 w 68"/>
                <a:gd name="T73" fmla="*/ 81 h 83"/>
                <a:gd name="T74" fmla="*/ 48 w 68"/>
                <a:gd name="T75" fmla="*/ 83 h 83"/>
                <a:gd name="T76" fmla="*/ 48 w 68"/>
                <a:gd name="T77" fmla="*/ 83 h 83"/>
                <a:gd name="T78" fmla="*/ 22 w 68"/>
                <a:gd name="T79" fmla="*/ 71 h 83"/>
                <a:gd name="T80" fmla="*/ 4 w 68"/>
                <a:gd name="T81" fmla="*/ 46 h 83"/>
                <a:gd name="T82" fmla="*/ 0 w 68"/>
                <a:gd name="T83" fmla="*/ 32 h 83"/>
                <a:gd name="T84" fmla="*/ 0 w 68"/>
                <a:gd name="T85" fmla="*/ 32 h 83"/>
                <a:gd name="T86" fmla="*/ 0 w 68"/>
                <a:gd name="T87" fmla="*/ 32 h 83"/>
                <a:gd name="T88" fmla="*/ 12 w 68"/>
                <a:gd name="T89" fmla="*/ 8 h 83"/>
                <a:gd name="T90" fmla="*/ 26 w 68"/>
                <a:gd name="T9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8" h="83">
                  <a:moveTo>
                    <a:pt x="52" y="79"/>
                  </a:moveTo>
                  <a:lnTo>
                    <a:pt x="48" y="79"/>
                  </a:lnTo>
                  <a:lnTo>
                    <a:pt x="48" y="79"/>
                  </a:lnTo>
                  <a:lnTo>
                    <a:pt x="52" y="79"/>
                  </a:lnTo>
                  <a:close/>
                  <a:moveTo>
                    <a:pt x="26" y="70"/>
                  </a:moveTo>
                  <a:lnTo>
                    <a:pt x="33" y="75"/>
                  </a:lnTo>
                  <a:lnTo>
                    <a:pt x="39" y="77"/>
                  </a:lnTo>
                  <a:lnTo>
                    <a:pt x="46" y="79"/>
                  </a:lnTo>
                  <a:lnTo>
                    <a:pt x="39" y="77"/>
                  </a:lnTo>
                  <a:lnTo>
                    <a:pt x="33" y="75"/>
                  </a:lnTo>
                  <a:lnTo>
                    <a:pt x="26" y="70"/>
                  </a:lnTo>
                  <a:close/>
                  <a:moveTo>
                    <a:pt x="61" y="37"/>
                  </a:moveTo>
                  <a:lnTo>
                    <a:pt x="63" y="43"/>
                  </a:lnTo>
                  <a:lnTo>
                    <a:pt x="64" y="51"/>
                  </a:lnTo>
                  <a:lnTo>
                    <a:pt x="65" y="58"/>
                  </a:lnTo>
                  <a:lnTo>
                    <a:pt x="64" y="51"/>
                  </a:lnTo>
                  <a:lnTo>
                    <a:pt x="63" y="43"/>
                  </a:lnTo>
                  <a:lnTo>
                    <a:pt x="61" y="37"/>
                  </a:lnTo>
                  <a:close/>
                  <a:moveTo>
                    <a:pt x="4" y="37"/>
                  </a:moveTo>
                  <a:lnTo>
                    <a:pt x="4" y="37"/>
                  </a:lnTo>
                  <a:lnTo>
                    <a:pt x="5" y="41"/>
                  </a:lnTo>
                  <a:lnTo>
                    <a:pt x="4" y="37"/>
                  </a:lnTo>
                  <a:close/>
                  <a:moveTo>
                    <a:pt x="4" y="32"/>
                  </a:moveTo>
                  <a:lnTo>
                    <a:pt x="4" y="33"/>
                  </a:lnTo>
                  <a:lnTo>
                    <a:pt x="4" y="35"/>
                  </a:lnTo>
                  <a:lnTo>
                    <a:pt x="4" y="32"/>
                  </a:lnTo>
                  <a:lnTo>
                    <a:pt x="4" y="32"/>
                  </a:lnTo>
                  <a:close/>
                  <a:moveTo>
                    <a:pt x="31" y="7"/>
                  </a:moveTo>
                  <a:lnTo>
                    <a:pt x="27" y="7"/>
                  </a:lnTo>
                  <a:lnTo>
                    <a:pt x="25" y="8"/>
                  </a:lnTo>
                  <a:lnTo>
                    <a:pt x="16" y="13"/>
                  </a:lnTo>
                  <a:lnTo>
                    <a:pt x="9" y="2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38"/>
                  </a:lnTo>
                  <a:lnTo>
                    <a:pt x="9" y="43"/>
                  </a:lnTo>
                  <a:lnTo>
                    <a:pt x="16" y="56"/>
                  </a:lnTo>
                  <a:lnTo>
                    <a:pt x="26" y="66"/>
                  </a:lnTo>
                  <a:lnTo>
                    <a:pt x="38" y="73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51" y="76"/>
                  </a:lnTo>
                  <a:lnTo>
                    <a:pt x="54" y="75"/>
                  </a:lnTo>
                  <a:lnTo>
                    <a:pt x="57" y="72"/>
                  </a:lnTo>
                  <a:lnTo>
                    <a:pt x="60" y="68"/>
                  </a:lnTo>
                  <a:lnTo>
                    <a:pt x="61" y="63"/>
                  </a:lnTo>
                  <a:lnTo>
                    <a:pt x="61" y="58"/>
                  </a:lnTo>
                  <a:lnTo>
                    <a:pt x="60" y="45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48" y="17"/>
                  </a:lnTo>
                  <a:lnTo>
                    <a:pt x="40" y="9"/>
                  </a:lnTo>
                  <a:lnTo>
                    <a:pt x="31" y="7"/>
                  </a:lnTo>
                  <a:lnTo>
                    <a:pt x="31" y="7"/>
                  </a:lnTo>
                  <a:close/>
                  <a:moveTo>
                    <a:pt x="26" y="4"/>
                  </a:moveTo>
                  <a:lnTo>
                    <a:pt x="23" y="4"/>
                  </a:lnTo>
                  <a:lnTo>
                    <a:pt x="18" y="7"/>
                  </a:lnTo>
                  <a:lnTo>
                    <a:pt x="23" y="4"/>
                  </a:lnTo>
                  <a:lnTo>
                    <a:pt x="26" y="4"/>
                  </a:lnTo>
                  <a:close/>
                  <a:moveTo>
                    <a:pt x="31" y="0"/>
                  </a:moveTo>
                  <a:lnTo>
                    <a:pt x="43" y="4"/>
                  </a:lnTo>
                  <a:lnTo>
                    <a:pt x="54" y="13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1" y="29"/>
                  </a:lnTo>
                  <a:lnTo>
                    <a:pt x="63" y="30"/>
                  </a:lnTo>
                  <a:lnTo>
                    <a:pt x="63" y="30"/>
                  </a:lnTo>
                  <a:lnTo>
                    <a:pt x="67" y="43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7" y="67"/>
                  </a:lnTo>
                  <a:lnTo>
                    <a:pt x="63" y="75"/>
                  </a:lnTo>
                  <a:lnTo>
                    <a:pt x="55" y="81"/>
                  </a:lnTo>
                  <a:lnTo>
                    <a:pt x="52" y="81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48" y="80"/>
                  </a:lnTo>
                  <a:lnTo>
                    <a:pt x="48" y="83"/>
                  </a:lnTo>
                  <a:lnTo>
                    <a:pt x="35" y="79"/>
                  </a:lnTo>
                  <a:lnTo>
                    <a:pt x="22" y="71"/>
                  </a:lnTo>
                  <a:lnTo>
                    <a:pt x="12" y="59"/>
                  </a:lnTo>
                  <a:lnTo>
                    <a:pt x="4" y="46"/>
                  </a:lnTo>
                  <a:lnTo>
                    <a:pt x="1" y="39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4" y="18"/>
                  </a:lnTo>
                  <a:lnTo>
                    <a:pt x="12" y="8"/>
                  </a:lnTo>
                  <a:lnTo>
                    <a:pt x="22" y="1"/>
                  </a:lnTo>
                  <a:lnTo>
                    <a:pt x="26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742"/>
            <p:cNvSpPr>
              <a:spLocks/>
            </p:cNvSpPr>
            <p:nvPr/>
          </p:nvSpPr>
          <p:spPr bwMode="auto">
            <a:xfrm>
              <a:off x="3684588" y="6076950"/>
              <a:ext cx="44450" cy="122238"/>
            </a:xfrm>
            <a:custGeom>
              <a:avLst/>
              <a:gdLst>
                <a:gd name="T0" fmla="*/ 24 w 28"/>
                <a:gd name="T1" fmla="*/ 0 h 77"/>
                <a:gd name="T2" fmla="*/ 24 w 28"/>
                <a:gd name="T3" fmla="*/ 0 h 77"/>
                <a:gd name="T4" fmla="*/ 26 w 28"/>
                <a:gd name="T5" fmla="*/ 2 h 77"/>
                <a:gd name="T6" fmla="*/ 26 w 28"/>
                <a:gd name="T7" fmla="*/ 2 h 77"/>
                <a:gd name="T8" fmla="*/ 25 w 28"/>
                <a:gd name="T9" fmla="*/ 4 h 77"/>
                <a:gd name="T10" fmla="*/ 23 w 28"/>
                <a:gd name="T11" fmla="*/ 6 h 77"/>
                <a:gd name="T12" fmla="*/ 21 w 28"/>
                <a:gd name="T13" fmla="*/ 9 h 77"/>
                <a:gd name="T14" fmla="*/ 19 w 28"/>
                <a:gd name="T15" fmla="*/ 13 h 77"/>
                <a:gd name="T16" fmla="*/ 15 w 28"/>
                <a:gd name="T17" fmla="*/ 15 h 77"/>
                <a:gd name="T18" fmla="*/ 9 w 28"/>
                <a:gd name="T19" fmla="*/ 25 h 77"/>
                <a:gd name="T20" fmla="*/ 5 w 28"/>
                <a:gd name="T21" fmla="*/ 33 h 77"/>
                <a:gd name="T22" fmla="*/ 4 w 28"/>
                <a:gd name="T23" fmla="*/ 39 h 77"/>
                <a:gd name="T24" fmla="*/ 4 w 28"/>
                <a:gd name="T25" fmla="*/ 39 h 77"/>
                <a:gd name="T26" fmla="*/ 5 w 28"/>
                <a:gd name="T27" fmla="*/ 46 h 77"/>
                <a:gd name="T28" fmla="*/ 7 w 28"/>
                <a:gd name="T29" fmla="*/ 53 h 77"/>
                <a:gd name="T30" fmla="*/ 8 w 28"/>
                <a:gd name="T31" fmla="*/ 60 h 77"/>
                <a:gd name="T32" fmla="*/ 9 w 28"/>
                <a:gd name="T33" fmla="*/ 65 h 77"/>
                <a:gd name="T34" fmla="*/ 12 w 28"/>
                <a:gd name="T35" fmla="*/ 69 h 77"/>
                <a:gd name="T36" fmla="*/ 13 w 28"/>
                <a:gd name="T37" fmla="*/ 72 h 77"/>
                <a:gd name="T38" fmla="*/ 15 w 28"/>
                <a:gd name="T39" fmla="*/ 74 h 77"/>
                <a:gd name="T40" fmla="*/ 15 w 28"/>
                <a:gd name="T41" fmla="*/ 74 h 77"/>
                <a:gd name="T42" fmla="*/ 16 w 28"/>
                <a:gd name="T43" fmla="*/ 74 h 77"/>
                <a:gd name="T44" fmla="*/ 19 w 28"/>
                <a:gd name="T45" fmla="*/ 74 h 77"/>
                <a:gd name="T46" fmla="*/ 23 w 28"/>
                <a:gd name="T47" fmla="*/ 74 h 77"/>
                <a:gd name="T48" fmla="*/ 25 w 28"/>
                <a:gd name="T49" fmla="*/ 74 h 77"/>
                <a:gd name="T50" fmla="*/ 26 w 28"/>
                <a:gd name="T51" fmla="*/ 74 h 77"/>
                <a:gd name="T52" fmla="*/ 28 w 28"/>
                <a:gd name="T53" fmla="*/ 74 h 77"/>
                <a:gd name="T54" fmla="*/ 28 w 28"/>
                <a:gd name="T55" fmla="*/ 77 h 77"/>
                <a:gd name="T56" fmla="*/ 26 w 28"/>
                <a:gd name="T57" fmla="*/ 77 h 77"/>
                <a:gd name="T58" fmla="*/ 25 w 28"/>
                <a:gd name="T59" fmla="*/ 77 h 77"/>
                <a:gd name="T60" fmla="*/ 23 w 28"/>
                <a:gd name="T61" fmla="*/ 77 h 77"/>
                <a:gd name="T62" fmla="*/ 19 w 28"/>
                <a:gd name="T63" fmla="*/ 77 h 77"/>
                <a:gd name="T64" fmla="*/ 16 w 28"/>
                <a:gd name="T65" fmla="*/ 77 h 77"/>
                <a:gd name="T66" fmla="*/ 13 w 28"/>
                <a:gd name="T67" fmla="*/ 77 h 77"/>
                <a:gd name="T68" fmla="*/ 12 w 28"/>
                <a:gd name="T69" fmla="*/ 76 h 77"/>
                <a:gd name="T70" fmla="*/ 11 w 28"/>
                <a:gd name="T71" fmla="*/ 74 h 77"/>
                <a:gd name="T72" fmla="*/ 9 w 28"/>
                <a:gd name="T73" fmla="*/ 72 h 77"/>
                <a:gd name="T74" fmla="*/ 8 w 28"/>
                <a:gd name="T75" fmla="*/ 68 h 77"/>
                <a:gd name="T76" fmla="*/ 5 w 28"/>
                <a:gd name="T77" fmla="*/ 63 h 77"/>
                <a:gd name="T78" fmla="*/ 3 w 28"/>
                <a:gd name="T79" fmla="*/ 51 h 77"/>
                <a:gd name="T80" fmla="*/ 2 w 28"/>
                <a:gd name="T81" fmla="*/ 40 h 77"/>
                <a:gd name="T82" fmla="*/ 0 w 28"/>
                <a:gd name="T83" fmla="*/ 39 h 77"/>
                <a:gd name="T84" fmla="*/ 3 w 28"/>
                <a:gd name="T85" fmla="*/ 31 h 77"/>
                <a:gd name="T86" fmla="*/ 7 w 28"/>
                <a:gd name="T87" fmla="*/ 22 h 77"/>
                <a:gd name="T88" fmla="*/ 13 w 28"/>
                <a:gd name="T89" fmla="*/ 14 h 77"/>
                <a:gd name="T90" fmla="*/ 19 w 28"/>
                <a:gd name="T91" fmla="*/ 6 h 77"/>
                <a:gd name="T92" fmla="*/ 23 w 28"/>
                <a:gd name="T93" fmla="*/ 2 h 77"/>
                <a:gd name="T94" fmla="*/ 24 w 28"/>
                <a:gd name="T9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" h="77">
                  <a:moveTo>
                    <a:pt x="24" y="0"/>
                  </a:moveTo>
                  <a:lnTo>
                    <a:pt x="24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23" y="6"/>
                  </a:lnTo>
                  <a:lnTo>
                    <a:pt x="21" y="9"/>
                  </a:lnTo>
                  <a:lnTo>
                    <a:pt x="19" y="13"/>
                  </a:lnTo>
                  <a:lnTo>
                    <a:pt x="15" y="15"/>
                  </a:lnTo>
                  <a:lnTo>
                    <a:pt x="9" y="25"/>
                  </a:lnTo>
                  <a:lnTo>
                    <a:pt x="5" y="33"/>
                  </a:lnTo>
                  <a:lnTo>
                    <a:pt x="4" y="39"/>
                  </a:lnTo>
                  <a:lnTo>
                    <a:pt x="4" y="39"/>
                  </a:lnTo>
                  <a:lnTo>
                    <a:pt x="5" y="46"/>
                  </a:lnTo>
                  <a:lnTo>
                    <a:pt x="7" y="53"/>
                  </a:lnTo>
                  <a:lnTo>
                    <a:pt x="8" y="60"/>
                  </a:lnTo>
                  <a:lnTo>
                    <a:pt x="9" y="65"/>
                  </a:lnTo>
                  <a:lnTo>
                    <a:pt x="12" y="69"/>
                  </a:lnTo>
                  <a:lnTo>
                    <a:pt x="13" y="72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6" y="74"/>
                  </a:lnTo>
                  <a:lnTo>
                    <a:pt x="19" y="74"/>
                  </a:lnTo>
                  <a:lnTo>
                    <a:pt x="23" y="74"/>
                  </a:lnTo>
                  <a:lnTo>
                    <a:pt x="25" y="74"/>
                  </a:lnTo>
                  <a:lnTo>
                    <a:pt x="26" y="74"/>
                  </a:lnTo>
                  <a:lnTo>
                    <a:pt x="28" y="74"/>
                  </a:lnTo>
                  <a:lnTo>
                    <a:pt x="28" y="77"/>
                  </a:lnTo>
                  <a:lnTo>
                    <a:pt x="26" y="77"/>
                  </a:lnTo>
                  <a:lnTo>
                    <a:pt x="25" y="77"/>
                  </a:lnTo>
                  <a:lnTo>
                    <a:pt x="23" y="77"/>
                  </a:lnTo>
                  <a:lnTo>
                    <a:pt x="19" y="77"/>
                  </a:lnTo>
                  <a:lnTo>
                    <a:pt x="16" y="77"/>
                  </a:lnTo>
                  <a:lnTo>
                    <a:pt x="13" y="77"/>
                  </a:lnTo>
                  <a:lnTo>
                    <a:pt x="12" y="76"/>
                  </a:lnTo>
                  <a:lnTo>
                    <a:pt x="11" y="74"/>
                  </a:lnTo>
                  <a:lnTo>
                    <a:pt x="9" y="72"/>
                  </a:lnTo>
                  <a:lnTo>
                    <a:pt x="8" y="68"/>
                  </a:lnTo>
                  <a:lnTo>
                    <a:pt x="5" y="63"/>
                  </a:lnTo>
                  <a:lnTo>
                    <a:pt x="3" y="51"/>
                  </a:lnTo>
                  <a:lnTo>
                    <a:pt x="2" y="40"/>
                  </a:lnTo>
                  <a:lnTo>
                    <a:pt x="0" y="39"/>
                  </a:lnTo>
                  <a:lnTo>
                    <a:pt x="3" y="31"/>
                  </a:lnTo>
                  <a:lnTo>
                    <a:pt x="7" y="22"/>
                  </a:lnTo>
                  <a:lnTo>
                    <a:pt x="13" y="14"/>
                  </a:lnTo>
                  <a:lnTo>
                    <a:pt x="19" y="6"/>
                  </a:lnTo>
                  <a:lnTo>
                    <a:pt x="23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743"/>
            <p:cNvSpPr>
              <a:spLocks noEditPoints="1"/>
            </p:cNvSpPr>
            <p:nvPr/>
          </p:nvSpPr>
          <p:spPr bwMode="auto">
            <a:xfrm>
              <a:off x="3683000" y="6073775"/>
              <a:ext cx="47625" cy="130175"/>
            </a:xfrm>
            <a:custGeom>
              <a:avLst/>
              <a:gdLst>
                <a:gd name="T0" fmla="*/ 17 w 30"/>
                <a:gd name="T1" fmla="*/ 78 h 82"/>
                <a:gd name="T2" fmla="*/ 17 w 30"/>
                <a:gd name="T3" fmla="*/ 78 h 82"/>
                <a:gd name="T4" fmla="*/ 16 w 30"/>
                <a:gd name="T5" fmla="*/ 78 h 82"/>
                <a:gd name="T6" fmla="*/ 12 w 30"/>
                <a:gd name="T7" fmla="*/ 74 h 82"/>
                <a:gd name="T8" fmla="*/ 12 w 30"/>
                <a:gd name="T9" fmla="*/ 72 h 82"/>
                <a:gd name="T10" fmla="*/ 6 w 30"/>
                <a:gd name="T11" fmla="*/ 55 h 82"/>
                <a:gd name="T12" fmla="*/ 6 w 30"/>
                <a:gd name="T13" fmla="*/ 55 h 82"/>
                <a:gd name="T14" fmla="*/ 5 w 30"/>
                <a:gd name="T15" fmla="*/ 48 h 82"/>
                <a:gd name="T16" fmla="*/ 5 w 30"/>
                <a:gd name="T17" fmla="*/ 48 h 82"/>
                <a:gd name="T18" fmla="*/ 4 w 30"/>
                <a:gd name="T19" fmla="*/ 42 h 82"/>
                <a:gd name="T20" fmla="*/ 4 w 30"/>
                <a:gd name="T21" fmla="*/ 42 h 82"/>
                <a:gd name="T22" fmla="*/ 21 w 30"/>
                <a:gd name="T23" fmla="*/ 10 h 82"/>
                <a:gd name="T24" fmla="*/ 16 w 30"/>
                <a:gd name="T25" fmla="*/ 17 h 82"/>
                <a:gd name="T26" fmla="*/ 8 w 30"/>
                <a:gd name="T27" fmla="*/ 28 h 82"/>
                <a:gd name="T28" fmla="*/ 16 w 30"/>
                <a:gd name="T29" fmla="*/ 17 h 82"/>
                <a:gd name="T30" fmla="*/ 21 w 30"/>
                <a:gd name="T31" fmla="*/ 10 h 82"/>
                <a:gd name="T32" fmla="*/ 26 w 30"/>
                <a:gd name="T33" fmla="*/ 0 h 82"/>
                <a:gd name="T34" fmla="*/ 29 w 30"/>
                <a:gd name="T35" fmla="*/ 4 h 82"/>
                <a:gd name="T36" fmla="*/ 29 w 30"/>
                <a:gd name="T37" fmla="*/ 4 h 82"/>
                <a:gd name="T38" fmla="*/ 29 w 30"/>
                <a:gd name="T39" fmla="*/ 6 h 82"/>
                <a:gd name="T40" fmla="*/ 29 w 30"/>
                <a:gd name="T41" fmla="*/ 6 h 82"/>
                <a:gd name="T42" fmla="*/ 26 w 30"/>
                <a:gd name="T43" fmla="*/ 7 h 82"/>
                <a:gd name="T44" fmla="*/ 22 w 30"/>
                <a:gd name="T45" fmla="*/ 14 h 82"/>
                <a:gd name="T46" fmla="*/ 12 w 30"/>
                <a:gd name="T47" fmla="*/ 27 h 82"/>
                <a:gd name="T48" fmla="*/ 6 w 30"/>
                <a:gd name="T49" fmla="*/ 41 h 82"/>
                <a:gd name="T50" fmla="*/ 6 w 30"/>
                <a:gd name="T51" fmla="*/ 41 h 82"/>
                <a:gd name="T52" fmla="*/ 8 w 30"/>
                <a:gd name="T53" fmla="*/ 48 h 82"/>
                <a:gd name="T54" fmla="*/ 10 w 30"/>
                <a:gd name="T55" fmla="*/ 62 h 82"/>
                <a:gd name="T56" fmla="*/ 14 w 30"/>
                <a:gd name="T57" fmla="*/ 71 h 82"/>
                <a:gd name="T58" fmla="*/ 16 w 30"/>
                <a:gd name="T59" fmla="*/ 75 h 82"/>
                <a:gd name="T60" fmla="*/ 20 w 30"/>
                <a:gd name="T61" fmla="*/ 75 h 82"/>
                <a:gd name="T62" fmla="*/ 24 w 30"/>
                <a:gd name="T63" fmla="*/ 75 h 82"/>
                <a:gd name="T64" fmla="*/ 29 w 30"/>
                <a:gd name="T65" fmla="*/ 74 h 82"/>
                <a:gd name="T66" fmla="*/ 30 w 30"/>
                <a:gd name="T67" fmla="*/ 80 h 82"/>
                <a:gd name="T68" fmla="*/ 27 w 30"/>
                <a:gd name="T69" fmla="*/ 80 h 82"/>
                <a:gd name="T70" fmla="*/ 24 w 30"/>
                <a:gd name="T71" fmla="*/ 80 h 82"/>
                <a:gd name="T72" fmla="*/ 17 w 30"/>
                <a:gd name="T73" fmla="*/ 80 h 82"/>
                <a:gd name="T74" fmla="*/ 14 w 30"/>
                <a:gd name="T75" fmla="*/ 79 h 82"/>
                <a:gd name="T76" fmla="*/ 12 w 30"/>
                <a:gd name="T77" fmla="*/ 79 h 82"/>
                <a:gd name="T78" fmla="*/ 9 w 30"/>
                <a:gd name="T79" fmla="*/ 75 h 82"/>
                <a:gd name="T80" fmla="*/ 5 w 30"/>
                <a:gd name="T81" fmla="*/ 65 h 82"/>
                <a:gd name="T82" fmla="*/ 0 w 30"/>
                <a:gd name="T83" fmla="*/ 42 h 82"/>
                <a:gd name="T84" fmla="*/ 3 w 30"/>
                <a:gd name="T85" fmla="*/ 32 h 82"/>
                <a:gd name="T86" fmla="*/ 14 w 30"/>
                <a:gd name="T87" fmla="*/ 12 h 82"/>
                <a:gd name="T88" fmla="*/ 24 w 30"/>
                <a:gd name="T89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" h="82">
                  <a:moveTo>
                    <a:pt x="16" y="78"/>
                  </a:moveTo>
                  <a:lnTo>
                    <a:pt x="17" y="78"/>
                  </a:lnTo>
                  <a:lnTo>
                    <a:pt x="20" y="78"/>
                  </a:lnTo>
                  <a:lnTo>
                    <a:pt x="17" y="78"/>
                  </a:lnTo>
                  <a:lnTo>
                    <a:pt x="16" y="78"/>
                  </a:lnTo>
                  <a:lnTo>
                    <a:pt x="16" y="78"/>
                  </a:lnTo>
                  <a:close/>
                  <a:moveTo>
                    <a:pt x="12" y="72"/>
                  </a:moveTo>
                  <a:lnTo>
                    <a:pt x="12" y="74"/>
                  </a:lnTo>
                  <a:lnTo>
                    <a:pt x="12" y="74"/>
                  </a:lnTo>
                  <a:lnTo>
                    <a:pt x="12" y="72"/>
                  </a:lnTo>
                  <a:close/>
                  <a:moveTo>
                    <a:pt x="6" y="55"/>
                  </a:moveTo>
                  <a:lnTo>
                    <a:pt x="6" y="55"/>
                  </a:lnTo>
                  <a:lnTo>
                    <a:pt x="6" y="58"/>
                  </a:lnTo>
                  <a:lnTo>
                    <a:pt x="6" y="55"/>
                  </a:lnTo>
                  <a:close/>
                  <a:moveTo>
                    <a:pt x="5" y="48"/>
                  </a:moveTo>
                  <a:lnTo>
                    <a:pt x="5" y="48"/>
                  </a:lnTo>
                  <a:lnTo>
                    <a:pt x="5" y="50"/>
                  </a:lnTo>
                  <a:lnTo>
                    <a:pt x="5" y="48"/>
                  </a:lnTo>
                  <a:close/>
                  <a:moveTo>
                    <a:pt x="4" y="41"/>
                  </a:moveTo>
                  <a:lnTo>
                    <a:pt x="4" y="42"/>
                  </a:lnTo>
                  <a:lnTo>
                    <a:pt x="4" y="46"/>
                  </a:lnTo>
                  <a:lnTo>
                    <a:pt x="4" y="42"/>
                  </a:lnTo>
                  <a:lnTo>
                    <a:pt x="4" y="41"/>
                  </a:lnTo>
                  <a:close/>
                  <a:moveTo>
                    <a:pt x="21" y="10"/>
                  </a:moveTo>
                  <a:lnTo>
                    <a:pt x="18" y="14"/>
                  </a:lnTo>
                  <a:lnTo>
                    <a:pt x="16" y="17"/>
                  </a:lnTo>
                  <a:lnTo>
                    <a:pt x="12" y="23"/>
                  </a:lnTo>
                  <a:lnTo>
                    <a:pt x="8" y="28"/>
                  </a:lnTo>
                  <a:lnTo>
                    <a:pt x="12" y="23"/>
                  </a:lnTo>
                  <a:lnTo>
                    <a:pt x="16" y="17"/>
                  </a:lnTo>
                  <a:lnTo>
                    <a:pt x="18" y="14"/>
                  </a:lnTo>
                  <a:lnTo>
                    <a:pt x="21" y="10"/>
                  </a:lnTo>
                  <a:close/>
                  <a:moveTo>
                    <a:pt x="24" y="0"/>
                  </a:moveTo>
                  <a:lnTo>
                    <a:pt x="26" y="0"/>
                  </a:lnTo>
                  <a:lnTo>
                    <a:pt x="30" y="3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5" y="10"/>
                  </a:lnTo>
                  <a:lnTo>
                    <a:pt x="22" y="14"/>
                  </a:lnTo>
                  <a:lnTo>
                    <a:pt x="17" y="19"/>
                  </a:lnTo>
                  <a:lnTo>
                    <a:pt x="12" y="27"/>
                  </a:lnTo>
                  <a:lnTo>
                    <a:pt x="8" y="35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8" y="48"/>
                  </a:lnTo>
                  <a:lnTo>
                    <a:pt x="9" y="54"/>
                  </a:lnTo>
                  <a:lnTo>
                    <a:pt x="10" y="62"/>
                  </a:lnTo>
                  <a:lnTo>
                    <a:pt x="13" y="66"/>
                  </a:lnTo>
                  <a:lnTo>
                    <a:pt x="14" y="71"/>
                  </a:lnTo>
                  <a:lnTo>
                    <a:pt x="16" y="72"/>
                  </a:lnTo>
                  <a:lnTo>
                    <a:pt x="16" y="75"/>
                  </a:lnTo>
                  <a:lnTo>
                    <a:pt x="18" y="75"/>
                  </a:lnTo>
                  <a:lnTo>
                    <a:pt x="20" y="75"/>
                  </a:lnTo>
                  <a:lnTo>
                    <a:pt x="21" y="75"/>
                  </a:lnTo>
                  <a:lnTo>
                    <a:pt x="24" y="75"/>
                  </a:lnTo>
                  <a:lnTo>
                    <a:pt x="27" y="75"/>
                  </a:lnTo>
                  <a:lnTo>
                    <a:pt x="29" y="74"/>
                  </a:lnTo>
                  <a:lnTo>
                    <a:pt x="30" y="74"/>
                  </a:lnTo>
                  <a:lnTo>
                    <a:pt x="30" y="80"/>
                  </a:lnTo>
                  <a:lnTo>
                    <a:pt x="29" y="80"/>
                  </a:lnTo>
                  <a:lnTo>
                    <a:pt x="27" y="80"/>
                  </a:lnTo>
                  <a:lnTo>
                    <a:pt x="26" y="80"/>
                  </a:lnTo>
                  <a:lnTo>
                    <a:pt x="24" y="80"/>
                  </a:lnTo>
                  <a:lnTo>
                    <a:pt x="20" y="82"/>
                  </a:lnTo>
                  <a:lnTo>
                    <a:pt x="17" y="80"/>
                  </a:lnTo>
                  <a:lnTo>
                    <a:pt x="14" y="80"/>
                  </a:lnTo>
                  <a:lnTo>
                    <a:pt x="14" y="79"/>
                  </a:lnTo>
                  <a:lnTo>
                    <a:pt x="14" y="80"/>
                  </a:lnTo>
                  <a:lnTo>
                    <a:pt x="12" y="79"/>
                  </a:lnTo>
                  <a:lnTo>
                    <a:pt x="10" y="76"/>
                  </a:lnTo>
                  <a:lnTo>
                    <a:pt x="9" y="75"/>
                  </a:lnTo>
                  <a:lnTo>
                    <a:pt x="8" y="70"/>
                  </a:lnTo>
                  <a:lnTo>
                    <a:pt x="5" y="65"/>
                  </a:lnTo>
                  <a:lnTo>
                    <a:pt x="3" y="53"/>
                  </a:lnTo>
                  <a:lnTo>
                    <a:pt x="0" y="42"/>
                  </a:lnTo>
                  <a:lnTo>
                    <a:pt x="0" y="41"/>
                  </a:lnTo>
                  <a:lnTo>
                    <a:pt x="3" y="32"/>
                  </a:lnTo>
                  <a:lnTo>
                    <a:pt x="8" y="21"/>
                  </a:lnTo>
                  <a:lnTo>
                    <a:pt x="14" y="12"/>
                  </a:lnTo>
                  <a:lnTo>
                    <a:pt x="21" y="6"/>
                  </a:lnTo>
                  <a:lnTo>
                    <a:pt x="24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744"/>
            <p:cNvSpPr>
              <a:spLocks/>
            </p:cNvSpPr>
            <p:nvPr/>
          </p:nvSpPr>
          <p:spPr bwMode="auto">
            <a:xfrm>
              <a:off x="3705225" y="6194425"/>
              <a:ext cx="23813" cy="12700"/>
            </a:xfrm>
            <a:custGeom>
              <a:avLst/>
              <a:gdLst>
                <a:gd name="T0" fmla="*/ 2 w 15"/>
                <a:gd name="T1" fmla="*/ 0 h 8"/>
                <a:gd name="T2" fmla="*/ 15 w 15"/>
                <a:gd name="T3" fmla="*/ 4 h 8"/>
                <a:gd name="T4" fmla="*/ 13 w 15"/>
                <a:gd name="T5" fmla="*/ 8 h 8"/>
                <a:gd name="T6" fmla="*/ 0 w 15"/>
                <a:gd name="T7" fmla="*/ 3 h 8"/>
                <a:gd name="T8" fmla="*/ 2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2" y="0"/>
                  </a:moveTo>
                  <a:lnTo>
                    <a:pt x="15" y="4"/>
                  </a:lnTo>
                  <a:lnTo>
                    <a:pt x="13" y="8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745"/>
            <p:cNvSpPr>
              <a:spLocks noEditPoints="1"/>
            </p:cNvSpPr>
            <p:nvPr/>
          </p:nvSpPr>
          <p:spPr bwMode="auto">
            <a:xfrm>
              <a:off x="3703638" y="6191250"/>
              <a:ext cx="28575" cy="19050"/>
            </a:xfrm>
            <a:custGeom>
              <a:avLst/>
              <a:gdLst>
                <a:gd name="T0" fmla="*/ 4 w 18"/>
                <a:gd name="T1" fmla="*/ 4 h 12"/>
                <a:gd name="T2" fmla="*/ 14 w 18"/>
                <a:gd name="T3" fmla="*/ 8 h 12"/>
                <a:gd name="T4" fmla="*/ 14 w 18"/>
                <a:gd name="T5" fmla="*/ 8 h 12"/>
                <a:gd name="T6" fmla="*/ 4 w 18"/>
                <a:gd name="T7" fmla="*/ 4 h 12"/>
                <a:gd name="T8" fmla="*/ 1 w 18"/>
                <a:gd name="T9" fmla="*/ 0 h 12"/>
                <a:gd name="T10" fmla="*/ 18 w 18"/>
                <a:gd name="T11" fmla="*/ 6 h 12"/>
                <a:gd name="T12" fmla="*/ 16 w 18"/>
                <a:gd name="T13" fmla="*/ 12 h 12"/>
                <a:gd name="T14" fmla="*/ 1 w 18"/>
                <a:gd name="T15" fmla="*/ 6 h 12"/>
                <a:gd name="T16" fmla="*/ 0 w 18"/>
                <a:gd name="T17" fmla="*/ 6 h 12"/>
                <a:gd name="T18" fmla="*/ 1 w 18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4" y="4"/>
                  </a:moveTo>
                  <a:lnTo>
                    <a:pt x="14" y="8"/>
                  </a:lnTo>
                  <a:lnTo>
                    <a:pt x="14" y="8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8" y="6"/>
                  </a:lnTo>
                  <a:lnTo>
                    <a:pt x="16" y="12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746"/>
            <p:cNvSpPr>
              <a:spLocks/>
            </p:cNvSpPr>
            <p:nvPr/>
          </p:nvSpPr>
          <p:spPr bwMode="auto">
            <a:xfrm>
              <a:off x="3765550" y="5935663"/>
              <a:ext cx="93663" cy="115888"/>
            </a:xfrm>
            <a:custGeom>
              <a:avLst/>
              <a:gdLst>
                <a:gd name="T0" fmla="*/ 33 w 59"/>
                <a:gd name="T1" fmla="*/ 0 h 73"/>
                <a:gd name="T2" fmla="*/ 47 w 59"/>
                <a:gd name="T3" fmla="*/ 1 h 73"/>
                <a:gd name="T4" fmla="*/ 47 w 59"/>
                <a:gd name="T5" fmla="*/ 2 h 73"/>
                <a:gd name="T6" fmla="*/ 49 w 59"/>
                <a:gd name="T7" fmla="*/ 4 h 73"/>
                <a:gd name="T8" fmla="*/ 51 w 59"/>
                <a:gd name="T9" fmla="*/ 6 h 73"/>
                <a:gd name="T10" fmla="*/ 54 w 59"/>
                <a:gd name="T11" fmla="*/ 12 h 73"/>
                <a:gd name="T12" fmla="*/ 57 w 59"/>
                <a:gd name="T13" fmla="*/ 17 h 73"/>
                <a:gd name="T14" fmla="*/ 58 w 59"/>
                <a:gd name="T15" fmla="*/ 23 h 73"/>
                <a:gd name="T16" fmla="*/ 59 w 59"/>
                <a:gd name="T17" fmla="*/ 31 h 73"/>
                <a:gd name="T18" fmla="*/ 58 w 59"/>
                <a:gd name="T19" fmla="*/ 36 h 73"/>
                <a:gd name="T20" fmla="*/ 58 w 59"/>
                <a:gd name="T21" fmla="*/ 42 h 73"/>
                <a:gd name="T22" fmla="*/ 54 w 59"/>
                <a:gd name="T23" fmla="*/ 50 h 73"/>
                <a:gd name="T24" fmla="*/ 46 w 59"/>
                <a:gd name="T25" fmla="*/ 56 h 73"/>
                <a:gd name="T26" fmla="*/ 37 w 59"/>
                <a:gd name="T27" fmla="*/ 61 h 73"/>
                <a:gd name="T28" fmla="*/ 28 w 59"/>
                <a:gd name="T29" fmla="*/ 65 h 73"/>
                <a:gd name="T30" fmla="*/ 15 w 59"/>
                <a:gd name="T31" fmla="*/ 69 h 73"/>
                <a:gd name="T32" fmla="*/ 6 w 59"/>
                <a:gd name="T33" fmla="*/ 72 h 73"/>
                <a:gd name="T34" fmla="*/ 2 w 59"/>
                <a:gd name="T35" fmla="*/ 73 h 73"/>
                <a:gd name="T36" fmla="*/ 0 w 59"/>
                <a:gd name="T37" fmla="*/ 69 h 73"/>
                <a:gd name="T38" fmla="*/ 4 w 59"/>
                <a:gd name="T39" fmla="*/ 69 h 73"/>
                <a:gd name="T40" fmla="*/ 13 w 59"/>
                <a:gd name="T41" fmla="*/ 67 h 73"/>
                <a:gd name="T42" fmla="*/ 26 w 59"/>
                <a:gd name="T43" fmla="*/ 63 h 73"/>
                <a:gd name="T44" fmla="*/ 40 w 59"/>
                <a:gd name="T45" fmla="*/ 57 h 73"/>
                <a:gd name="T46" fmla="*/ 49 w 59"/>
                <a:gd name="T47" fmla="*/ 50 h 73"/>
                <a:gd name="T48" fmla="*/ 55 w 59"/>
                <a:gd name="T49" fmla="*/ 40 h 73"/>
                <a:gd name="T50" fmla="*/ 55 w 59"/>
                <a:gd name="T51" fmla="*/ 36 h 73"/>
                <a:gd name="T52" fmla="*/ 55 w 59"/>
                <a:gd name="T53" fmla="*/ 31 h 73"/>
                <a:gd name="T54" fmla="*/ 55 w 59"/>
                <a:gd name="T55" fmla="*/ 25 h 73"/>
                <a:gd name="T56" fmla="*/ 54 w 59"/>
                <a:gd name="T57" fmla="*/ 18 h 73"/>
                <a:gd name="T58" fmla="*/ 51 w 59"/>
                <a:gd name="T59" fmla="*/ 13 h 73"/>
                <a:gd name="T60" fmla="*/ 49 w 59"/>
                <a:gd name="T61" fmla="*/ 9 h 73"/>
                <a:gd name="T62" fmla="*/ 47 w 59"/>
                <a:gd name="T63" fmla="*/ 6 h 73"/>
                <a:gd name="T64" fmla="*/ 46 w 59"/>
                <a:gd name="T65" fmla="*/ 5 h 73"/>
                <a:gd name="T66" fmla="*/ 33 w 59"/>
                <a:gd name="T67" fmla="*/ 4 h 73"/>
                <a:gd name="T68" fmla="*/ 33 w 59"/>
                <a:gd name="T6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73">
                  <a:moveTo>
                    <a:pt x="33" y="0"/>
                  </a:moveTo>
                  <a:lnTo>
                    <a:pt x="47" y="1"/>
                  </a:lnTo>
                  <a:lnTo>
                    <a:pt x="47" y="2"/>
                  </a:lnTo>
                  <a:lnTo>
                    <a:pt x="49" y="4"/>
                  </a:lnTo>
                  <a:lnTo>
                    <a:pt x="51" y="6"/>
                  </a:lnTo>
                  <a:lnTo>
                    <a:pt x="54" y="12"/>
                  </a:lnTo>
                  <a:lnTo>
                    <a:pt x="57" y="17"/>
                  </a:lnTo>
                  <a:lnTo>
                    <a:pt x="58" y="23"/>
                  </a:lnTo>
                  <a:lnTo>
                    <a:pt x="59" y="31"/>
                  </a:lnTo>
                  <a:lnTo>
                    <a:pt x="58" y="36"/>
                  </a:lnTo>
                  <a:lnTo>
                    <a:pt x="58" y="42"/>
                  </a:lnTo>
                  <a:lnTo>
                    <a:pt x="54" y="50"/>
                  </a:lnTo>
                  <a:lnTo>
                    <a:pt x="46" y="56"/>
                  </a:lnTo>
                  <a:lnTo>
                    <a:pt x="37" y="61"/>
                  </a:lnTo>
                  <a:lnTo>
                    <a:pt x="28" y="65"/>
                  </a:lnTo>
                  <a:lnTo>
                    <a:pt x="15" y="69"/>
                  </a:lnTo>
                  <a:lnTo>
                    <a:pt x="6" y="72"/>
                  </a:lnTo>
                  <a:lnTo>
                    <a:pt x="2" y="73"/>
                  </a:lnTo>
                  <a:lnTo>
                    <a:pt x="0" y="69"/>
                  </a:lnTo>
                  <a:lnTo>
                    <a:pt x="4" y="69"/>
                  </a:lnTo>
                  <a:lnTo>
                    <a:pt x="13" y="67"/>
                  </a:lnTo>
                  <a:lnTo>
                    <a:pt x="26" y="63"/>
                  </a:lnTo>
                  <a:lnTo>
                    <a:pt x="40" y="57"/>
                  </a:lnTo>
                  <a:lnTo>
                    <a:pt x="49" y="50"/>
                  </a:lnTo>
                  <a:lnTo>
                    <a:pt x="55" y="40"/>
                  </a:lnTo>
                  <a:lnTo>
                    <a:pt x="55" y="36"/>
                  </a:lnTo>
                  <a:lnTo>
                    <a:pt x="55" y="31"/>
                  </a:lnTo>
                  <a:lnTo>
                    <a:pt x="55" y="25"/>
                  </a:lnTo>
                  <a:lnTo>
                    <a:pt x="54" y="18"/>
                  </a:lnTo>
                  <a:lnTo>
                    <a:pt x="51" y="13"/>
                  </a:lnTo>
                  <a:lnTo>
                    <a:pt x="49" y="9"/>
                  </a:lnTo>
                  <a:lnTo>
                    <a:pt x="47" y="6"/>
                  </a:lnTo>
                  <a:lnTo>
                    <a:pt x="46" y="5"/>
                  </a:lnTo>
                  <a:lnTo>
                    <a:pt x="33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747"/>
            <p:cNvSpPr>
              <a:spLocks noEditPoints="1"/>
            </p:cNvSpPr>
            <p:nvPr/>
          </p:nvSpPr>
          <p:spPr bwMode="auto">
            <a:xfrm>
              <a:off x="3763963" y="5932488"/>
              <a:ext cx="98425" cy="120650"/>
            </a:xfrm>
            <a:custGeom>
              <a:avLst/>
              <a:gdLst>
                <a:gd name="T0" fmla="*/ 4 w 62"/>
                <a:gd name="T1" fmla="*/ 72 h 76"/>
                <a:gd name="T2" fmla="*/ 7 w 62"/>
                <a:gd name="T3" fmla="*/ 72 h 76"/>
                <a:gd name="T4" fmla="*/ 7 w 62"/>
                <a:gd name="T5" fmla="*/ 72 h 76"/>
                <a:gd name="T6" fmla="*/ 8 w 62"/>
                <a:gd name="T7" fmla="*/ 72 h 76"/>
                <a:gd name="T8" fmla="*/ 16 w 62"/>
                <a:gd name="T9" fmla="*/ 70 h 76"/>
                <a:gd name="T10" fmla="*/ 16 w 62"/>
                <a:gd name="T11" fmla="*/ 70 h 76"/>
                <a:gd name="T12" fmla="*/ 58 w 62"/>
                <a:gd name="T13" fmla="*/ 44 h 76"/>
                <a:gd name="T14" fmla="*/ 45 w 62"/>
                <a:gd name="T15" fmla="*/ 58 h 76"/>
                <a:gd name="T16" fmla="*/ 45 w 62"/>
                <a:gd name="T17" fmla="*/ 58 h 76"/>
                <a:gd name="T18" fmla="*/ 58 w 62"/>
                <a:gd name="T19" fmla="*/ 44 h 76"/>
                <a:gd name="T20" fmla="*/ 55 w 62"/>
                <a:gd name="T21" fmla="*/ 16 h 76"/>
                <a:gd name="T22" fmla="*/ 58 w 62"/>
                <a:gd name="T23" fmla="*/ 27 h 76"/>
                <a:gd name="T24" fmla="*/ 58 w 62"/>
                <a:gd name="T25" fmla="*/ 27 h 76"/>
                <a:gd name="T26" fmla="*/ 55 w 62"/>
                <a:gd name="T27" fmla="*/ 16 h 76"/>
                <a:gd name="T28" fmla="*/ 50 w 62"/>
                <a:gd name="T29" fmla="*/ 7 h 76"/>
                <a:gd name="T30" fmla="*/ 50 w 62"/>
                <a:gd name="T31" fmla="*/ 7 h 76"/>
                <a:gd name="T32" fmla="*/ 35 w 62"/>
                <a:gd name="T33" fmla="*/ 4 h 76"/>
                <a:gd name="T34" fmla="*/ 35 w 62"/>
                <a:gd name="T35" fmla="*/ 4 h 76"/>
                <a:gd name="T36" fmla="*/ 33 w 62"/>
                <a:gd name="T37" fmla="*/ 0 h 76"/>
                <a:gd name="T38" fmla="*/ 48 w 62"/>
                <a:gd name="T39" fmla="*/ 3 h 76"/>
                <a:gd name="T40" fmla="*/ 51 w 62"/>
                <a:gd name="T41" fmla="*/ 4 h 76"/>
                <a:gd name="T42" fmla="*/ 56 w 62"/>
                <a:gd name="T43" fmla="*/ 12 h 76"/>
                <a:gd name="T44" fmla="*/ 62 w 62"/>
                <a:gd name="T45" fmla="*/ 33 h 76"/>
                <a:gd name="T46" fmla="*/ 62 w 62"/>
                <a:gd name="T47" fmla="*/ 38 h 76"/>
                <a:gd name="T48" fmla="*/ 56 w 62"/>
                <a:gd name="T49" fmla="*/ 53 h 76"/>
                <a:gd name="T50" fmla="*/ 39 w 62"/>
                <a:gd name="T51" fmla="*/ 65 h 76"/>
                <a:gd name="T52" fmla="*/ 17 w 62"/>
                <a:gd name="T53" fmla="*/ 72 h 76"/>
                <a:gd name="T54" fmla="*/ 3 w 62"/>
                <a:gd name="T55" fmla="*/ 76 h 76"/>
                <a:gd name="T56" fmla="*/ 1 w 62"/>
                <a:gd name="T57" fmla="*/ 75 h 76"/>
                <a:gd name="T58" fmla="*/ 0 w 62"/>
                <a:gd name="T59" fmla="*/ 71 h 76"/>
                <a:gd name="T60" fmla="*/ 1 w 62"/>
                <a:gd name="T61" fmla="*/ 70 h 76"/>
                <a:gd name="T62" fmla="*/ 1 w 62"/>
                <a:gd name="T63" fmla="*/ 70 h 76"/>
                <a:gd name="T64" fmla="*/ 1 w 62"/>
                <a:gd name="T65" fmla="*/ 70 h 76"/>
                <a:gd name="T66" fmla="*/ 3 w 62"/>
                <a:gd name="T67" fmla="*/ 70 h 76"/>
                <a:gd name="T68" fmla="*/ 7 w 62"/>
                <a:gd name="T69" fmla="*/ 70 h 76"/>
                <a:gd name="T70" fmla="*/ 14 w 62"/>
                <a:gd name="T71" fmla="*/ 67 h 76"/>
                <a:gd name="T72" fmla="*/ 27 w 62"/>
                <a:gd name="T73" fmla="*/ 63 h 76"/>
                <a:gd name="T74" fmla="*/ 50 w 62"/>
                <a:gd name="T75" fmla="*/ 50 h 76"/>
                <a:gd name="T76" fmla="*/ 55 w 62"/>
                <a:gd name="T77" fmla="*/ 38 h 76"/>
                <a:gd name="T78" fmla="*/ 55 w 62"/>
                <a:gd name="T79" fmla="*/ 27 h 76"/>
                <a:gd name="T80" fmla="*/ 51 w 62"/>
                <a:gd name="T81" fmla="*/ 15 h 76"/>
                <a:gd name="T82" fmla="*/ 47 w 62"/>
                <a:gd name="T83" fmla="*/ 10 h 76"/>
                <a:gd name="T84" fmla="*/ 33 w 62"/>
                <a:gd name="T85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2" h="76">
                  <a:moveTo>
                    <a:pt x="7" y="72"/>
                  </a:moveTo>
                  <a:lnTo>
                    <a:pt x="4" y="72"/>
                  </a:lnTo>
                  <a:lnTo>
                    <a:pt x="4" y="72"/>
                  </a:lnTo>
                  <a:lnTo>
                    <a:pt x="7" y="72"/>
                  </a:lnTo>
                  <a:close/>
                  <a:moveTo>
                    <a:pt x="8" y="72"/>
                  </a:moveTo>
                  <a:lnTo>
                    <a:pt x="7" y="72"/>
                  </a:lnTo>
                  <a:lnTo>
                    <a:pt x="7" y="72"/>
                  </a:lnTo>
                  <a:lnTo>
                    <a:pt x="8" y="72"/>
                  </a:lnTo>
                  <a:close/>
                  <a:moveTo>
                    <a:pt x="16" y="70"/>
                  </a:moveTo>
                  <a:lnTo>
                    <a:pt x="16" y="70"/>
                  </a:lnTo>
                  <a:lnTo>
                    <a:pt x="16" y="70"/>
                  </a:lnTo>
                  <a:lnTo>
                    <a:pt x="16" y="70"/>
                  </a:lnTo>
                  <a:close/>
                  <a:moveTo>
                    <a:pt x="58" y="41"/>
                  </a:moveTo>
                  <a:lnTo>
                    <a:pt x="58" y="44"/>
                  </a:lnTo>
                  <a:lnTo>
                    <a:pt x="52" y="52"/>
                  </a:lnTo>
                  <a:lnTo>
                    <a:pt x="45" y="58"/>
                  </a:lnTo>
                  <a:lnTo>
                    <a:pt x="33" y="65"/>
                  </a:lnTo>
                  <a:lnTo>
                    <a:pt x="45" y="58"/>
                  </a:lnTo>
                  <a:lnTo>
                    <a:pt x="52" y="52"/>
                  </a:lnTo>
                  <a:lnTo>
                    <a:pt x="58" y="44"/>
                  </a:lnTo>
                  <a:lnTo>
                    <a:pt x="58" y="41"/>
                  </a:lnTo>
                  <a:close/>
                  <a:moveTo>
                    <a:pt x="55" y="16"/>
                  </a:moveTo>
                  <a:lnTo>
                    <a:pt x="56" y="21"/>
                  </a:lnTo>
                  <a:lnTo>
                    <a:pt x="58" y="27"/>
                  </a:lnTo>
                  <a:lnTo>
                    <a:pt x="58" y="33"/>
                  </a:lnTo>
                  <a:lnTo>
                    <a:pt x="58" y="27"/>
                  </a:lnTo>
                  <a:lnTo>
                    <a:pt x="56" y="21"/>
                  </a:lnTo>
                  <a:lnTo>
                    <a:pt x="55" y="16"/>
                  </a:lnTo>
                  <a:close/>
                  <a:moveTo>
                    <a:pt x="48" y="6"/>
                  </a:moveTo>
                  <a:lnTo>
                    <a:pt x="50" y="7"/>
                  </a:lnTo>
                  <a:lnTo>
                    <a:pt x="51" y="8"/>
                  </a:lnTo>
                  <a:lnTo>
                    <a:pt x="50" y="7"/>
                  </a:lnTo>
                  <a:lnTo>
                    <a:pt x="48" y="6"/>
                  </a:lnTo>
                  <a:close/>
                  <a:moveTo>
                    <a:pt x="35" y="4"/>
                  </a:moveTo>
                  <a:lnTo>
                    <a:pt x="38" y="4"/>
                  </a:lnTo>
                  <a:lnTo>
                    <a:pt x="35" y="4"/>
                  </a:lnTo>
                  <a:lnTo>
                    <a:pt x="35" y="4"/>
                  </a:lnTo>
                  <a:close/>
                  <a:moveTo>
                    <a:pt x="33" y="0"/>
                  </a:moveTo>
                  <a:lnTo>
                    <a:pt x="48" y="2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1" y="4"/>
                  </a:lnTo>
                  <a:lnTo>
                    <a:pt x="54" y="8"/>
                  </a:lnTo>
                  <a:lnTo>
                    <a:pt x="56" y="12"/>
                  </a:lnTo>
                  <a:lnTo>
                    <a:pt x="60" y="21"/>
                  </a:lnTo>
                  <a:lnTo>
                    <a:pt x="62" y="33"/>
                  </a:lnTo>
                  <a:lnTo>
                    <a:pt x="62" y="33"/>
                  </a:lnTo>
                  <a:lnTo>
                    <a:pt x="62" y="38"/>
                  </a:lnTo>
                  <a:lnTo>
                    <a:pt x="60" y="44"/>
                  </a:lnTo>
                  <a:lnTo>
                    <a:pt x="56" y="53"/>
                  </a:lnTo>
                  <a:lnTo>
                    <a:pt x="48" y="59"/>
                  </a:lnTo>
                  <a:lnTo>
                    <a:pt x="39" y="65"/>
                  </a:lnTo>
                  <a:lnTo>
                    <a:pt x="29" y="69"/>
                  </a:lnTo>
                  <a:lnTo>
                    <a:pt x="17" y="72"/>
                  </a:lnTo>
                  <a:lnTo>
                    <a:pt x="8" y="75"/>
                  </a:lnTo>
                  <a:lnTo>
                    <a:pt x="3" y="76"/>
                  </a:lnTo>
                  <a:lnTo>
                    <a:pt x="1" y="76"/>
                  </a:lnTo>
                  <a:lnTo>
                    <a:pt x="1" y="75"/>
                  </a:lnTo>
                  <a:lnTo>
                    <a:pt x="0" y="72"/>
                  </a:lnTo>
                  <a:lnTo>
                    <a:pt x="0" y="71"/>
                  </a:lnTo>
                  <a:lnTo>
                    <a:pt x="1" y="71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3" y="70"/>
                  </a:lnTo>
                  <a:lnTo>
                    <a:pt x="4" y="70"/>
                  </a:lnTo>
                  <a:lnTo>
                    <a:pt x="7" y="70"/>
                  </a:lnTo>
                  <a:lnTo>
                    <a:pt x="9" y="69"/>
                  </a:lnTo>
                  <a:lnTo>
                    <a:pt x="14" y="67"/>
                  </a:lnTo>
                  <a:lnTo>
                    <a:pt x="21" y="66"/>
                  </a:lnTo>
                  <a:lnTo>
                    <a:pt x="27" y="63"/>
                  </a:lnTo>
                  <a:lnTo>
                    <a:pt x="39" y="58"/>
                  </a:lnTo>
                  <a:lnTo>
                    <a:pt x="50" y="50"/>
                  </a:lnTo>
                  <a:lnTo>
                    <a:pt x="54" y="42"/>
                  </a:lnTo>
                  <a:lnTo>
                    <a:pt x="55" y="38"/>
                  </a:lnTo>
                  <a:lnTo>
                    <a:pt x="55" y="33"/>
                  </a:lnTo>
                  <a:lnTo>
                    <a:pt x="55" y="27"/>
                  </a:lnTo>
                  <a:lnTo>
                    <a:pt x="52" y="20"/>
                  </a:lnTo>
                  <a:lnTo>
                    <a:pt x="51" y="15"/>
                  </a:lnTo>
                  <a:lnTo>
                    <a:pt x="48" y="12"/>
                  </a:lnTo>
                  <a:lnTo>
                    <a:pt x="47" y="10"/>
                  </a:lnTo>
                  <a:lnTo>
                    <a:pt x="46" y="8"/>
                  </a:lnTo>
                  <a:lnTo>
                    <a:pt x="33" y="7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748"/>
            <p:cNvSpPr>
              <a:spLocks/>
            </p:cNvSpPr>
            <p:nvPr/>
          </p:nvSpPr>
          <p:spPr bwMode="auto">
            <a:xfrm>
              <a:off x="3824288" y="5918200"/>
              <a:ext cx="11113" cy="23813"/>
            </a:xfrm>
            <a:custGeom>
              <a:avLst/>
              <a:gdLst>
                <a:gd name="T0" fmla="*/ 4 w 7"/>
                <a:gd name="T1" fmla="*/ 0 h 15"/>
                <a:gd name="T2" fmla="*/ 7 w 7"/>
                <a:gd name="T3" fmla="*/ 13 h 15"/>
                <a:gd name="T4" fmla="*/ 3 w 7"/>
                <a:gd name="T5" fmla="*/ 15 h 15"/>
                <a:gd name="T6" fmla="*/ 0 w 7"/>
                <a:gd name="T7" fmla="*/ 0 h 15"/>
                <a:gd name="T8" fmla="*/ 4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4" y="0"/>
                  </a:moveTo>
                  <a:lnTo>
                    <a:pt x="7" y="13"/>
                  </a:lnTo>
                  <a:lnTo>
                    <a:pt x="3" y="15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749"/>
            <p:cNvSpPr>
              <a:spLocks noEditPoints="1"/>
            </p:cNvSpPr>
            <p:nvPr/>
          </p:nvSpPr>
          <p:spPr bwMode="auto">
            <a:xfrm>
              <a:off x="3822700" y="5915025"/>
              <a:ext cx="14288" cy="28575"/>
            </a:xfrm>
            <a:custGeom>
              <a:avLst/>
              <a:gdLst>
                <a:gd name="T0" fmla="*/ 4 w 9"/>
                <a:gd name="T1" fmla="*/ 4 h 18"/>
                <a:gd name="T2" fmla="*/ 5 w 9"/>
                <a:gd name="T3" fmla="*/ 14 h 18"/>
                <a:gd name="T4" fmla="*/ 4 w 9"/>
                <a:gd name="T5" fmla="*/ 4 h 18"/>
                <a:gd name="T6" fmla="*/ 4 w 9"/>
                <a:gd name="T7" fmla="*/ 4 h 18"/>
                <a:gd name="T8" fmla="*/ 6 w 9"/>
                <a:gd name="T9" fmla="*/ 0 h 18"/>
                <a:gd name="T10" fmla="*/ 9 w 9"/>
                <a:gd name="T11" fmla="*/ 17 h 18"/>
                <a:gd name="T12" fmla="*/ 4 w 9"/>
                <a:gd name="T13" fmla="*/ 18 h 18"/>
                <a:gd name="T14" fmla="*/ 0 w 9"/>
                <a:gd name="T15" fmla="*/ 2 h 18"/>
                <a:gd name="T16" fmla="*/ 0 w 9"/>
                <a:gd name="T17" fmla="*/ 1 h 18"/>
                <a:gd name="T18" fmla="*/ 6 w 9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8">
                  <a:moveTo>
                    <a:pt x="4" y="4"/>
                  </a:moveTo>
                  <a:lnTo>
                    <a:pt x="5" y="1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9" y="17"/>
                  </a:lnTo>
                  <a:lnTo>
                    <a:pt x="4" y="18"/>
                  </a:lnTo>
                  <a:lnTo>
                    <a:pt x="0" y="2"/>
                  </a:lnTo>
                  <a:lnTo>
                    <a:pt x="0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3750"/>
            <p:cNvSpPr>
              <a:spLocks noChangeArrowheads="1"/>
            </p:cNvSpPr>
            <p:nvPr/>
          </p:nvSpPr>
          <p:spPr bwMode="auto">
            <a:xfrm>
              <a:off x="3832225" y="5921375"/>
              <a:ext cx="4763" cy="174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751"/>
            <p:cNvSpPr>
              <a:spLocks noEditPoints="1"/>
            </p:cNvSpPr>
            <p:nvPr/>
          </p:nvSpPr>
          <p:spPr bwMode="auto">
            <a:xfrm>
              <a:off x="3829050" y="5918200"/>
              <a:ext cx="9525" cy="23813"/>
            </a:xfrm>
            <a:custGeom>
              <a:avLst/>
              <a:gdLst>
                <a:gd name="T0" fmla="*/ 4 w 6"/>
                <a:gd name="T1" fmla="*/ 3 h 15"/>
                <a:gd name="T2" fmla="*/ 4 w 6"/>
                <a:gd name="T3" fmla="*/ 11 h 15"/>
                <a:gd name="T4" fmla="*/ 4 w 6"/>
                <a:gd name="T5" fmla="*/ 11 h 15"/>
                <a:gd name="T6" fmla="*/ 4 w 6"/>
                <a:gd name="T7" fmla="*/ 3 h 15"/>
                <a:gd name="T8" fmla="*/ 4 w 6"/>
                <a:gd name="T9" fmla="*/ 3 h 15"/>
                <a:gd name="T10" fmla="*/ 0 w 6"/>
                <a:gd name="T11" fmla="*/ 0 h 15"/>
                <a:gd name="T12" fmla="*/ 6 w 6"/>
                <a:gd name="T13" fmla="*/ 0 h 15"/>
                <a:gd name="T14" fmla="*/ 6 w 6"/>
                <a:gd name="T15" fmla="*/ 15 h 15"/>
                <a:gd name="T16" fmla="*/ 0 w 6"/>
                <a:gd name="T17" fmla="*/ 15 h 15"/>
                <a:gd name="T18" fmla="*/ 0 w 6"/>
                <a:gd name="T1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5">
                  <a:moveTo>
                    <a:pt x="4" y="3"/>
                  </a:moveTo>
                  <a:lnTo>
                    <a:pt x="4" y="11"/>
                  </a:lnTo>
                  <a:lnTo>
                    <a:pt x="4" y="11"/>
                  </a:lnTo>
                  <a:lnTo>
                    <a:pt x="4" y="3"/>
                  </a:lnTo>
                  <a:lnTo>
                    <a:pt x="4" y="3"/>
                  </a:lnTo>
                  <a:close/>
                  <a:moveTo>
                    <a:pt x="0" y="0"/>
                  </a:moveTo>
                  <a:lnTo>
                    <a:pt x="6" y="0"/>
                  </a:lnTo>
                  <a:lnTo>
                    <a:pt x="6" y="15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52"/>
            <p:cNvSpPr>
              <a:spLocks/>
            </p:cNvSpPr>
            <p:nvPr/>
          </p:nvSpPr>
          <p:spPr bwMode="auto">
            <a:xfrm>
              <a:off x="3832225" y="5921375"/>
              <a:ext cx="11113" cy="20638"/>
            </a:xfrm>
            <a:custGeom>
              <a:avLst/>
              <a:gdLst>
                <a:gd name="T0" fmla="*/ 4 w 7"/>
                <a:gd name="T1" fmla="*/ 0 h 13"/>
                <a:gd name="T2" fmla="*/ 7 w 7"/>
                <a:gd name="T3" fmla="*/ 0 h 13"/>
                <a:gd name="T4" fmla="*/ 3 w 7"/>
                <a:gd name="T5" fmla="*/ 13 h 13"/>
                <a:gd name="T6" fmla="*/ 0 w 7"/>
                <a:gd name="T7" fmla="*/ 11 h 13"/>
                <a:gd name="T8" fmla="*/ 4 w 7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3">
                  <a:moveTo>
                    <a:pt x="4" y="0"/>
                  </a:moveTo>
                  <a:lnTo>
                    <a:pt x="7" y="0"/>
                  </a:lnTo>
                  <a:lnTo>
                    <a:pt x="3" y="13"/>
                  </a:lnTo>
                  <a:lnTo>
                    <a:pt x="0" y="1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753"/>
            <p:cNvSpPr>
              <a:spLocks/>
            </p:cNvSpPr>
            <p:nvPr/>
          </p:nvSpPr>
          <p:spPr bwMode="auto">
            <a:xfrm>
              <a:off x="3829050" y="5916613"/>
              <a:ext cx="17463" cy="26988"/>
            </a:xfrm>
            <a:custGeom>
              <a:avLst/>
              <a:gdLst>
                <a:gd name="T0" fmla="*/ 5 w 11"/>
                <a:gd name="T1" fmla="*/ 0 h 17"/>
                <a:gd name="T2" fmla="*/ 11 w 11"/>
                <a:gd name="T3" fmla="*/ 3 h 17"/>
                <a:gd name="T4" fmla="*/ 6 w 11"/>
                <a:gd name="T5" fmla="*/ 17 h 17"/>
                <a:gd name="T6" fmla="*/ 5 w 11"/>
                <a:gd name="T7" fmla="*/ 17 h 17"/>
                <a:gd name="T8" fmla="*/ 1 w 11"/>
                <a:gd name="T9" fmla="*/ 16 h 17"/>
                <a:gd name="T10" fmla="*/ 0 w 11"/>
                <a:gd name="T11" fmla="*/ 16 h 17"/>
                <a:gd name="T12" fmla="*/ 5 w 11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7">
                  <a:moveTo>
                    <a:pt x="5" y="0"/>
                  </a:moveTo>
                  <a:lnTo>
                    <a:pt x="11" y="3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754"/>
            <p:cNvSpPr>
              <a:spLocks/>
            </p:cNvSpPr>
            <p:nvPr/>
          </p:nvSpPr>
          <p:spPr bwMode="auto">
            <a:xfrm>
              <a:off x="3835400" y="5924550"/>
              <a:ext cx="9525" cy="17463"/>
            </a:xfrm>
            <a:custGeom>
              <a:avLst/>
              <a:gdLst>
                <a:gd name="T0" fmla="*/ 3 w 6"/>
                <a:gd name="T1" fmla="*/ 0 h 11"/>
                <a:gd name="T2" fmla="*/ 6 w 6"/>
                <a:gd name="T3" fmla="*/ 2 h 11"/>
                <a:gd name="T4" fmla="*/ 2 w 6"/>
                <a:gd name="T5" fmla="*/ 11 h 11"/>
                <a:gd name="T6" fmla="*/ 0 w 6"/>
                <a:gd name="T7" fmla="*/ 9 h 11"/>
                <a:gd name="T8" fmla="*/ 3 w 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1">
                  <a:moveTo>
                    <a:pt x="3" y="0"/>
                  </a:moveTo>
                  <a:lnTo>
                    <a:pt x="6" y="2"/>
                  </a:lnTo>
                  <a:lnTo>
                    <a:pt x="2" y="11"/>
                  </a:lnTo>
                  <a:lnTo>
                    <a:pt x="0" y="9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755"/>
            <p:cNvSpPr>
              <a:spLocks noEditPoints="1"/>
            </p:cNvSpPr>
            <p:nvPr/>
          </p:nvSpPr>
          <p:spPr bwMode="auto">
            <a:xfrm>
              <a:off x="3832225" y="5922963"/>
              <a:ext cx="17463" cy="20638"/>
            </a:xfrm>
            <a:custGeom>
              <a:avLst/>
              <a:gdLst>
                <a:gd name="T0" fmla="*/ 7 w 11"/>
                <a:gd name="T1" fmla="*/ 4 h 13"/>
                <a:gd name="T2" fmla="*/ 4 w 11"/>
                <a:gd name="T3" fmla="*/ 9 h 13"/>
                <a:gd name="T4" fmla="*/ 7 w 11"/>
                <a:gd name="T5" fmla="*/ 4 h 13"/>
                <a:gd name="T6" fmla="*/ 7 w 11"/>
                <a:gd name="T7" fmla="*/ 4 h 13"/>
                <a:gd name="T8" fmla="*/ 4 w 11"/>
                <a:gd name="T9" fmla="*/ 0 h 13"/>
                <a:gd name="T10" fmla="*/ 11 w 11"/>
                <a:gd name="T11" fmla="*/ 3 h 13"/>
                <a:gd name="T12" fmla="*/ 5 w 11"/>
                <a:gd name="T13" fmla="*/ 13 h 13"/>
                <a:gd name="T14" fmla="*/ 4 w 11"/>
                <a:gd name="T15" fmla="*/ 13 h 13"/>
                <a:gd name="T16" fmla="*/ 2 w 11"/>
                <a:gd name="T17" fmla="*/ 12 h 13"/>
                <a:gd name="T18" fmla="*/ 0 w 11"/>
                <a:gd name="T19" fmla="*/ 12 h 13"/>
                <a:gd name="T20" fmla="*/ 4 w 11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3">
                  <a:moveTo>
                    <a:pt x="7" y="4"/>
                  </a:moveTo>
                  <a:lnTo>
                    <a:pt x="4" y="9"/>
                  </a:lnTo>
                  <a:lnTo>
                    <a:pt x="7" y="4"/>
                  </a:lnTo>
                  <a:lnTo>
                    <a:pt x="7" y="4"/>
                  </a:lnTo>
                  <a:close/>
                  <a:moveTo>
                    <a:pt x="4" y="0"/>
                  </a:moveTo>
                  <a:lnTo>
                    <a:pt x="11" y="3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56"/>
            <p:cNvSpPr>
              <a:spLocks/>
            </p:cNvSpPr>
            <p:nvPr/>
          </p:nvSpPr>
          <p:spPr bwMode="auto">
            <a:xfrm>
              <a:off x="3771900" y="6170613"/>
              <a:ext cx="38100" cy="215900"/>
            </a:xfrm>
            <a:custGeom>
              <a:avLst/>
              <a:gdLst>
                <a:gd name="T0" fmla="*/ 11 w 24"/>
                <a:gd name="T1" fmla="*/ 0 h 136"/>
                <a:gd name="T2" fmla="*/ 12 w 24"/>
                <a:gd name="T3" fmla="*/ 4 h 136"/>
                <a:gd name="T4" fmla="*/ 12 w 24"/>
                <a:gd name="T5" fmla="*/ 15 h 136"/>
                <a:gd name="T6" fmla="*/ 15 w 24"/>
                <a:gd name="T7" fmla="*/ 34 h 136"/>
                <a:gd name="T8" fmla="*/ 16 w 24"/>
                <a:gd name="T9" fmla="*/ 53 h 136"/>
                <a:gd name="T10" fmla="*/ 19 w 24"/>
                <a:gd name="T11" fmla="*/ 76 h 136"/>
                <a:gd name="T12" fmla="*/ 20 w 24"/>
                <a:gd name="T13" fmla="*/ 97 h 136"/>
                <a:gd name="T14" fmla="*/ 22 w 24"/>
                <a:gd name="T15" fmla="*/ 114 h 136"/>
                <a:gd name="T16" fmla="*/ 22 w 24"/>
                <a:gd name="T17" fmla="*/ 127 h 136"/>
                <a:gd name="T18" fmla="*/ 24 w 24"/>
                <a:gd name="T19" fmla="*/ 133 h 136"/>
                <a:gd name="T20" fmla="*/ 24 w 24"/>
                <a:gd name="T21" fmla="*/ 133 h 136"/>
                <a:gd name="T22" fmla="*/ 24 w 24"/>
                <a:gd name="T23" fmla="*/ 135 h 136"/>
                <a:gd name="T24" fmla="*/ 24 w 24"/>
                <a:gd name="T25" fmla="*/ 135 h 136"/>
                <a:gd name="T26" fmla="*/ 22 w 24"/>
                <a:gd name="T27" fmla="*/ 135 h 136"/>
                <a:gd name="T28" fmla="*/ 22 w 24"/>
                <a:gd name="T29" fmla="*/ 136 h 136"/>
                <a:gd name="T30" fmla="*/ 21 w 24"/>
                <a:gd name="T31" fmla="*/ 136 h 136"/>
                <a:gd name="T32" fmla="*/ 20 w 24"/>
                <a:gd name="T33" fmla="*/ 136 h 136"/>
                <a:gd name="T34" fmla="*/ 16 w 24"/>
                <a:gd name="T35" fmla="*/ 136 h 136"/>
                <a:gd name="T36" fmla="*/ 12 w 24"/>
                <a:gd name="T37" fmla="*/ 136 h 136"/>
                <a:gd name="T38" fmla="*/ 8 w 24"/>
                <a:gd name="T39" fmla="*/ 136 h 136"/>
                <a:gd name="T40" fmla="*/ 4 w 24"/>
                <a:gd name="T41" fmla="*/ 136 h 136"/>
                <a:gd name="T42" fmla="*/ 2 w 24"/>
                <a:gd name="T43" fmla="*/ 135 h 136"/>
                <a:gd name="T44" fmla="*/ 0 w 24"/>
                <a:gd name="T45" fmla="*/ 135 h 136"/>
                <a:gd name="T46" fmla="*/ 0 w 24"/>
                <a:gd name="T47" fmla="*/ 132 h 136"/>
                <a:gd name="T48" fmla="*/ 2 w 24"/>
                <a:gd name="T49" fmla="*/ 132 h 136"/>
                <a:gd name="T50" fmla="*/ 4 w 24"/>
                <a:gd name="T51" fmla="*/ 132 h 136"/>
                <a:gd name="T52" fmla="*/ 8 w 24"/>
                <a:gd name="T53" fmla="*/ 132 h 136"/>
                <a:gd name="T54" fmla="*/ 12 w 24"/>
                <a:gd name="T55" fmla="*/ 132 h 136"/>
                <a:gd name="T56" fmla="*/ 16 w 24"/>
                <a:gd name="T57" fmla="*/ 132 h 136"/>
                <a:gd name="T58" fmla="*/ 19 w 24"/>
                <a:gd name="T59" fmla="*/ 132 h 136"/>
                <a:gd name="T60" fmla="*/ 20 w 24"/>
                <a:gd name="T61" fmla="*/ 132 h 136"/>
                <a:gd name="T62" fmla="*/ 20 w 24"/>
                <a:gd name="T63" fmla="*/ 123 h 136"/>
                <a:gd name="T64" fmla="*/ 19 w 24"/>
                <a:gd name="T65" fmla="*/ 107 h 136"/>
                <a:gd name="T66" fmla="*/ 16 w 24"/>
                <a:gd name="T67" fmla="*/ 87 h 136"/>
                <a:gd name="T68" fmla="*/ 15 w 24"/>
                <a:gd name="T69" fmla="*/ 65 h 136"/>
                <a:gd name="T70" fmla="*/ 12 w 24"/>
                <a:gd name="T71" fmla="*/ 46 h 136"/>
                <a:gd name="T72" fmla="*/ 11 w 24"/>
                <a:gd name="T73" fmla="*/ 28 h 136"/>
                <a:gd name="T74" fmla="*/ 9 w 24"/>
                <a:gd name="T75" fmla="*/ 14 h 136"/>
                <a:gd name="T76" fmla="*/ 8 w 24"/>
                <a:gd name="T77" fmla="*/ 4 h 136"/>
                <a:gd name="T78" fmla="*/ 8 w 24"/>
                <a:gd name="T79" fmla="*/ 0 h 136"/>
                <a:gd name="T80" fmla="*/ 8 w 24"/>
                <a:gd name="T81" fmla="*/ 0 h 136"/>
                <a:gd name="T82" fmla="*/ 11 w 24"/>
                <a:gd name="T8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136">
                  <a:moveTo>
                    <a:pt x="11" y="0"/>
                  </a:moveTo>
                  <a:lnTo>
                    <a:pt x="12" y="4"/>
                  </a:lnTo>
                  <a:lnTo>
                    <a:pt x="12" y="15"/>
                  </a:lnTo>
                  <a:lnTo>
                    <a:pt x="15" y="34"/>
                  </a:lnTo>
                  <a:lnTo>
                    <a:pt x="16" y="53"/>
                  </a:lnTo>
                  <a:lnTo>
                    <a:pt x="19" y="76"/>
                  </a:lnTo>
                  <a:lnTo>
                    <a:pt x="20" y="97"/>
                  </a:lnTo>
                  <a:lnTo>
                    <a:pt x="22" y="114"/>
                  </a:lnTo>
                  <a:lnTo>
                    <a:pt x="22" y="127"/>
                  </a:lnTo>
                  <a:lnTo>
                    <a:pt x="24" y="133"/>
                  </a:lnTo>
                  <a:lnTo>
                    <a:pt x="24" y="133"/>
                  </a:lnTo>
                  <a:lnTo>
                    <a:pt x="24" y="135"/>
                  </a:lnTo>
                  <a:lnTo>
                    <a:pt x="24" y="135"/>
                  </a:lnTo>
                  <a:lnTo>
                    <a:pt x="22" y="135"/>
                  </a:lnTo>
                  <a:lnTo>
                    <a:pt x="22" y="136"/>
                  </a:lnTo>
                  <a:lnTo>
                    <a:pt x="21" y="136"/>
                  </a:lnTo>
                  <a:lnTo>
                    <a:pt x="20" y="136"/>
                  </a:lnTo>
                  <a:lnTo>
                    <a:pt x="16" y="136"/>
                  </a:lnTo>
                  <a:lnTo>
                    <a:pt x="12" y="136"/>
                  </a:lnTo>
                  <a:lnTo>
                    <a:pt x="8" y="136"/>
                  </a:lnTo>
                  <a:lnTo>
                    <a:pt x="4" y="136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32"/>
                  </a:lnTo>
                  <a:lnTo>
                    <a:pt x="2" y="132"/>
                  </a:lnTo>
                  <a:lnTo>
                    <a:pt x="4" y="132"/>
                  </a:lnTo>
                  <a:lnTo>
                    <a:pt x="8" y="132"/>
                  </a:lnTo>
                  <a:lnTo>
                    <a:pt x="12" y="132"/>
                  </a:lnTo>
                  <a:lnTo>
                    <a:pt x="16" y="132"/>
                  </a:lnTo>
                  <a:lnTo>
                    <a:pt x="19" y="132"/>
                  </a:lnTo>
                  <a:lnTo>
                    <a:pt x="20" y="132"/>
                  </a:lnTo>
                  <a:lnTo>
                    <a:pt x="20" y="123"/>
                  </a:lnTo>
                  <a:lnTo>
                    <a:pt x="19" y="107"/>
                  </a:lnTo>
                  <a:lnTo>
                    <a:pt x="16" y="87"/>
                  </a:lnTo>
                  <a:lnTo>
                    <a:pt x="15" y="65"/>
                  </a:lnTo>
                  <a:lnTo>
                    <a:pt x="12" y="46"/>
                  </a:lnTo>
                  <a:lnTo>
                    <a:pt x="11" y="28"/>
                  </a:lnTo>
                  <a:lnTo>
                    <a:pt x="9" y="14"/>
                  </a:lnTo>
                  <a:lnTo>
                    <a:pt x="8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757"/>
            <p:cNvSpPr>
              <a:spLocks noEditPoints="1"/>
            </p:cNvSpPr>
            <p:nvPr/>
          </p:nvSpPr>
          <p:spPr bwMode="auto">
            <a:xfrm>
              <a:off x="3770313" y="6164263"/>
              <a:ext cx="41275" cy="225425"/>
            </a:xfrm>
            <a:custGeom>
              <a:avLst/>
              <a:gdLst>
                <a:gd name="T0" fmla="*/ 21 w 26"/>
                <a:gd name="T1" fmla="*/ 119 h 142"/>
                <a:gd name="T2" fmla="*/ 23 w 26"/>
                <a:gd name="T3" fmla="*/ 136 h 142"/>
                <a:gd name="T4" fmla="*/ 21 w 26"/>
                <a:gd name="T5" fmla="*/ 118 h 142"/>
                <a:gd name="T6" fmla="*/ 10 w 26"/>
                <a:gd name="T7" fmla="*/ 5 h 142"/>
                <a:gd name="T8" fmla="*/ 12 w 26"/>
                <a:gd name="T9" fmla="*/ 14 h 142"/>
                <a:gd name="T10" fmla="*/ 10 w 26"/>
                <a:gd name="T11" fmla="*/ 5 h 142"/>
                <a:gd name="T12" fmla="*/ 6 w 26"/>
                <a:gd name="T13" fmla="*/ 0 h 142"/>
                <a:gd name="T14" fmla="*/ 13 w 26"/>
                <a:gd name="T15" fmla="*/ 2 h 142"/>
                <a:gd name="T16" fmla="*/ 13 w 26"/>
                <a:gd name="T17" fmla="*/ 4 h 142"/>
                <a:gd name="T18" fmla="*/ 14 w 26"/>
                <a:gd name="T19" fmla="*/ 5 h 142"/>
                <a:gd name="T20" fmla="*/ 14 w 26"/>
                <a:gd name="T21" fmla="*/ 9 h 142"/>
                <a:gd name="T22" fmla="*/ 16 w 26"/>
                <a:gd name="T23" fmla="*/ 23 h 142"/>
                <a:gd name="T24" fmla="*/ 20 w 26"/>
                <a:gd name="T25" fmla="*/ 68 h 142"/>
                <a:gd name="T26" fmla="*/ 23 w 26"/>
                <a:gd name="T27" fmla="*/ 106 h 142"/>
                <a:gd name="T28" fmla="*/ 26 w 26"/>
                <a:gd name="T29" fmla="*/ 132 h 142"/>
                <a:gd name="T30" fmla="*/ 26 w 26"/>
                <a:gd name="T31" fmla="*/ 137 h 142"/>
                <a:gd name="T32" fmla="*/ 26 w 26"/>
                <a:gd name="T33" fmla="*/ 137 h 142"/>
                <a:gd name="T34" fmla="*/ 26 w 26"/>
                <a:gd name="T35" fmla="*/ 139 h 142"/>
                <a:gd name="T36" fmla="*/ 26 w 26"/>
                <a:gd name="T37" fmla="*/ 139 h 142"/>
                <a:gd name="T38" fmla="*/ 25 w 26"/>
                <a:gd name="T39" fmla="*/ 140 h 142"/>
                <a:gd name="T40" fmla="*/ 23 w 26"/>
                <a:gd name="T41" fmla="*/ 141 h 142"/>
                <a:gd name="T42" fmla="*/ 22 w 26"/>
                <a:gd name="T43" fmla="*/ 141 h 142"/>
                <a:gd name="T44" fmla="*/ 17 w 26"/>
                <a:gd name="T45" fmla="*/ 141 h 142"/>
                <a:gd name="T46" fmla="*/ 6 w 26"/>
                <a:gd name="T47" fmla="*/ 141 h 142"/>
                <a:gd name="T48" fmla="*/ 3 w 26"/>
                <a:gd name="T49" fmla="*/ 142 h 142"/>
                <a:gd name="T50" fmla="*/ 0 w 26"/>
                <a:gd name="T51" fmla="*/ 140 h 142"/>
                <a:gd name="T52" fmla="*/ 0 w 26"/>
                <a:gd name="T53" fmla="*/ 140 h 142"/>
                <a:gd name="T54" fmla="*/ 0 w 26"/>
                <a:gd name="T55" fmla="*/ 139 h 142"/>
                <a:gd name="T56" fmla="*/ 1 w 26"/>
                <a:gd name="T57" fmla="*/ 135 h 142"/>
                <a:gd name="T58" fmla="*/ 5 w 26"/>
                <a:gd name="T59" fmla="*/ 135 h 142"/>
                <a:gd name="T60" fmla="*/ 13 w 26"/>
                <a:gd name="T61" fmla="*/ 135 h 142"/>
                <a:gd name="T62" fmla="*/ 18 w 26"/>
                <a:gd name="T63" fmla="*/ 135 h 142"/>
                <a:gd name="T64" fmla="*/ 18 w 26"/>
                <a:gd name="T65" fmla="*/ 124 h 142"/>
                <a:gd name="T66" fmla="*/ 16 w 26"/>
                <a:gd name="T67" fmla="*/ 90 h 142"/>
                <a:gd name="T68" fmla="*/ 12 w 26"/>
                <a:gd name="T69" fmla="*/ 50 h 142"/>
                <a:gd name="T70" fmla="*/ 9 w 26"/>
                <a:gd name="T71" fmla="*/ 18 h 142"/>
                <a:gd name="T72" fmla="*/ 8 w 26"/>
                <a:gd name="T73" fmla="*/ 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142">
                  <a:moveTo>
                    <a:pt x="20" y="104"/>
                  </a:moveTo>
                  <a:lnTo>
                    <a:pt x="21" y="119"/>
                  </a:lnTo>
                  <a:lnTo>
                    <a:pt x="22" y="129"/>
                  </a:lnTo>
                  <a:lnTo>
                    <a:pt x="23" y="136"/>
                  </a:lnTo>
                  <a:lnTo>
                    <a:pt x="22" y="129"/>
                  </a:lnTo>
                  <a:lnTo>
                    <a:pt x="21" y="118"/>
                  </a:lnTo>
                  <a:lnTo>
                    <a:pt x="20" y="104"/>
                  </a:lnTo>
                  <a:close/>
                  <a:moveTo>
                    <a:pt x="10" y="5"/>
                  </a:moveTo>
                  <a:lnTo>
                    <a:pt x="10" y="9"/>
                  </a:lnTo>
                  <a:lnTo>
                    <a:pt x="12" y="14"/>
                  </a:lnTo>
                  <a:lnTo>
                    <a:pt x="10" y="9"/>
                  </a:lnTo>
                  <a:lnTo>
                    <a:pt x="10" y="5"/>
                  </a:lnTo>
                  <a:lnTo>
                    <a:pt x="10" y="5"/>
                  </a:lnTo>
                  <a:close/>
                  <a:moveTo>
                    <a:pt x="6" y="0"/>
                  </a:moveTo>
                  <a:lnTo>
                    <a:pt x="9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15"/>
                  </a:lnTo>
                  <a:lnTo>
                    <a:pt x="16" y="23"/>
                  </a:lnTo>
                  <a:lnTo>
                    <a:pt x="17" y="44"/>
                  </a:lnTo>
                  <a:lnTo>
                    <a:pt x="20" y="68"/>
                  </a:lnTo>
                  <a:lnTo>
                    <a:pt x="22" y="87"/>
                  </a:lnTo>
                  <a:lnTo>
                    <a:pt x="23" y="106"/>
                  </a:lnTo>
                  <a:lnTo>
                    <a:pt x="25" y="122"/>
                  </a:lnTo>
                  <a:lnTo>
                    <a:pt x="26" y="132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5" y="140"/>
                  </a:lnTo>
                  <a:lnTo>
                    <a:pt x="25" y="140"/>
                  </a:lnTo>
                  <a:lnTo>
                    <a:pt x="23" y="140"/>
                  </a:lnTo>
                  <a:lnTo>
                    <a:pt x="23" y="141"/>
                  </a:lnTo>
                  <a:lnTo>
                    <a:pt x="23" y="141"/>
                  </a:lnTo>
                  <a:lnTo>
                    <a:pt x="22" y="141"/>
                  </a:lnTo>
                  <a:lnTo>
                    <a:pt x="21" y="141"/>
                  </a:lnTo>
                  <a:lnTo>
                    <a:pt x="17" y="141"/>
                  </a:lnTo>
                  <a:lnTo>
                    <a:pt x="12" y="141"/>
                  </a:lnTo>
                  <a:lnTo>
                    <a:pt x="6" y="141"/>
                  </a:lnTo>
                  <a:lnTo>
                    <a:pt x="3" y="141"/>
                  </a:lnTo>
                  <a:lnTo>
                    <a:pt x="3" y="142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35"/>
                  </a:lnTo>
                  <a:lnTo>
                    <a:pt x="1" y="135"/>
                  </a:lnTo>
                  <a:lnTo>
                    <a:pt x="3" y="135"/>
                  </a:lnTo>
                  <a:lnTo>
                    <a:pt x="5" y="135"/>
                  </a:lnTo>
                  <a:lnTo>
                    <a:pt x="9" y="135"/>
                  </a:lnTo>
                  <a:lnTo>
                    <a:pt x="13" y="135"/>
                  </a:lnTo>
                  <a:lnTo>
                    <a:pt x="17" y="135"/>
                  </a:lnTo>
                  <a:lnTo>
                    <a:pt x="18" y="135"/>
                  </a:lnTo>
                  <a:lnTo>
                    <a:pt x="20" y="135"/>
                  </a:lnTo>
                  <a:lnTo>
                    <a:pt x="18" y="124"/>
                  </a:lnTo>
                  <a:lnTo>
                    <a:pt x="17" y="108"/>
                  </a:lnTo>
                  <a:lnTo>
                    <a:pt x="16" y="90"/>
                  </a:lnTo>
                  <a:lnTo>
                    <a:pt x="13" y="69"/>
                  </a:lnTo>
                  <a:lnTo>
                    <a:pt x="12" y="50"/>
                  </a:lnTo>
                  <a:lnTo>
                    <a:pt x="10" y="32"/>
                  </a:lnTo>
                  <a:lnTo>
                    <a:pt x="9" y="18"/>
                  </a:lnTo>
                  <a:lnTo>
                    <a:pt x="8" y="8"/>
                  </a:lnTo>
                  <a:lnTo>
                    <a:pt x="8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58"/>
            <p:cNvSpPr>
              <a:spLocks/>
            </p:cNvSpPr>
            <p:nvPr/>
          </p:nvSpPr>
          <p:spPr bwMode="auto">
            <a:xfrm>
              <a:off x="3813175" y="6107113"/>
              <a:ext cx="190500" cy="84138"/>
            </a:xfrm>
            <a:custGeom>
              <a:avLst/>
              <a:gdLst>
                <a:gd name="T0" fmla="*/ 82 w 120"/>
                <a:gd name="T1" fmla="*/ 0 h 53"/>
                <a:gd name="T2" fmla="*/ 84 w 120"/>
                <a:gd name="T3" fmla="*/ 0 h 53"/>
                <a:gd name="T4" fmla="*/ 87 w 120"/>
                <a:gd name="T5" fmla="*/ 2 h 53"/>
                <a:gd name="T6" fmla="*/ 88 w 120"/>
                <a:gd name="T7" fmla="*/ 3 h 53"/>
                <a:gd name="T8" fmla="*/ 92 w 120"/>
                <a:gd name="T9" fmla="*/ 14 h 53"/>
                <a:gd name="T10" fmla="*/ 96 w 120"/>
                <a:gd name="T11" fmla="*/ 27 h 53"/>
                <a:gd name="T12" fmla="*/ 100 w 120"/>
                <a:gd name="T13" fmla="*/ 40 h 53"/>
                <a:gd name="T14" fmla="*/ 103 w 120"/>
                <a:gd name="T15" fmla="*/ 49 h 53"/>
                <a:gd name="T16" fmla="*/ 120 w 120"/>
                <a:gd name="T17" fmla="*/ 42 h 53"/>
                <a:gd name="T18" fmla="*/ 120 w 120"/>
                <a:gd name="T19" fmla="*/ 45 h 53"/>
                <a:gd name="T20" fmla="*/ 100 w 120"/>
                <a:gd name="T21" fmla="*/ 53 h 53"/>
                <a:gd name="T22" fmla="*/ 100 w 120"/>
                <a:gd name="T23" fmla="*/ 51 h 53"/>
                <a:gd name="T24" fmla="*/ 99 w 120"/>
                <a:gd name="T25" fmla="*/ 50 h 53"/>
                <a:gd name="T26" fmla="*/ 99 w 120"/>
                <a:gd name="T27" fmla="*/ 49 h 53"/>
                <a:gd name="T28" fmla="*/ 99 w 120"/>
                <a:gd name="T29" fmla="*/ 45 h 53"/>
                <a:gd name="T30" fmla="*/ 97 w 120"/>
                <a:gd name="T31" fmla="*/ 41 h 53"/>
                <a:gd name="T32" fmla="*/ 96 w 120"/>
                <a:gd name="T33" fmla="*/ 37 h 53"/>
                <a:gd name="T34" fmla="*/ 95 w 120"/>
                <a:gd name="T35" fmla="*/ 32 h 53"/>
                <a:gd name="T36" fmla="*/ 92 w 120"/>
                <a:gd name="T37" fmla="*/ 21 h 53"/>
                <a:gd name="T38" fmla="*/ 88 w 120"/>
                <a:gd name="T39" fmla="*/ 11 h 53"/>
                <a:gd name="T40" fmla="*/ 86 w 120"/>
                <a:gd name="T41" fmla="*/ 4 h 53"/>
                <a:gd name="T42" fmla="*/ 86 w 120"/>
                <a:gd name="T43" fmla="*/ 4 h 53"/>
                <a:gd name="T44" fmla="*/ 84 w 120"/>
                <a:gd name="T45" fmla="*/ 4 h 53"/>
                <a:gd name="T46" fmla="*/ 82 w 120"/>
                <a:gd name="T47" fmla="*/ 4 h 53"/>
                <a:gd name="T48" fmla="*/ 74 w 120"/>
                <a:gd name="T49" fmla="*/ 6 h 53"/>
                <a:gd name="T50" fmla="*/ 62 w 120"/>
                <a:gd name="T51" fmla="*/ 8 h 53"/>
                <a:gd name="T52" fmla="*/ 49 w 120"/>
                <a:gd name="T53" fmla="*/ 14 h 53"/>
                <a:gd name="T54" fmla="*/ 36 w 120"/>
                <a:gd name="T55" fmla="*/ 19 h 53"/>
                <a:gd name="T56" fmla="*/ 23 w 120"/>
                <a:gd name="T57" fmla="*/ 24 h 53"/>
                <a:gd name="T58" fmla="*/ 12 w 120"/>
                <a:gd name="T59" fmla="*/ 28 h 53"/>
                <a:gd name="T60" fmla="*/ 4 w 120"/>
                <a:gd name="T61" fmla="*/ 32 h 53"/>
                <a:gd name="T62" fmla="*/ 2 w 120"/>
                <a:gd name="T63" fmla="*/ 33 h 53"/>
                <a:gd name="T64" fmla="*/ 0 w 120"/>
                <a:gd name="T65" fmla="*/ 31 h 53"/>
                <a:gd name="T66" fmla="*/ 3 w 120"/>
                <a:gd name="T67" fmla="*/ 29 h 53"/>
                <a:gd name="T68" fmla="*/ 11 w 120"/>
                <a:gd name="T69" fmla="*/ 25 h 53"/>
                <a:gd name="T70" fmla="*/ 21 w 120"/>
                <a:gd name="T71" fmla="*/ 21 h 53"/>
                <a:gd name="T72" fmla="*/ 34 w 120"/>
                <a:gd name="T73" fmla="*/ 16 h 53"/>
                <a:gd name="T74" fmla="*/ 48 w 120"/>
                <a:gd name="T75" fmla="*/ 10 h 53"/>
                <a:gd name="T76" fmla="*/ 61 w 120"/>
                <a:gd name="T77" fmla="*/ 6 h 53"/>
                <a:gd name="T78" fmla="*/ 72 w 120"/>
                <a:gd name="T79" fmla="*/ 2 h 53"/>
                <a:gd name="T80" fmla="*/ 82 w 120"/>
                <a:gd name="T8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0" h="53">
                  <a:moveTo>
                    <a:pt x="82" y="0"/>
                  </a:moveTo>
                  <a:lnTo>
                    <a:pt x="84" y="0"/>
                  </a:lnTo>
                  <a:lnTo>
                    <a:pt x="87" y="2"/>
                  </a:lnTo>
                  <a:lnTo>
                    <a:pt x="88" y="3"/>
                  </a:lnTo>
                  <a:lnTo>
                    <a:pt x="92" y="14"/>
                  </a:lnTo>
                  <a:lnTo>
                    <a:pt x="96" y="27"/>
                  </a:lnTo>
                  <a:lnTo>
                    <a:pt x="100" y="40"/>
                  </a:lnTo>
                  <a:lnTo>
                    <a:pt x="103" y="49"/>
                  </a:lnTo>
                  <a:lnTo>
                    <a:pt x="120" y="42"/>
                  </a:lnTo>
                  <a:lnTo>
                    <a:pt x="120" y="45"/>
                  </a:lnTo>
                  <a:lnTo>
                    <a:pt x="100" y="53"/>
                  </a:lnTo>
                  <a:lnTo>
                    <a:pt x="100" y="51"/>
                  </a:lnTo>
                  <a:lnTo>
                    <a:pt x="99" y="50"/>
                  </a:lnTo>
                  <a:lnTo>
                    <a:pt x="99" y="49"/>
                  </a:lnTo>
                  <a:lnTo>
                    <a:pt x="99" y="45"/>
                  </a:lnTo>
                  <a:lnTo>
                    <a:pt x="97" y="41"/>
                  </a:lnTo>
                  <a:lnTo>
                    <a:pt x="96" y="37"/>
                  </a:lnTo>
                  <a:lnTo>
                    <a:pt x="95" y="32"/>
                  </a:lnTo>
                  <a:lnTo>
                    <a:pt x="92" y="21"/>
                  </a:lnTo>
                  <a:lnTo>
                    <a:pt x="88" y="11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4" y="4"/>
                  </a:lnTo>
                  <a:lnTo>
                    <a:pt x="82" y="4"/>
                  </a:lnTo>
                  <a:lnTo>
                    <a:pt x="74" y="6"/>
                  </a:lnTo>
                  <a:lnTo>
                    <a:pt x="62" y="8"/>
                  </a:lnTo>
                  <a:lnTo>
                    <a:pt x="49" y="14"/>
                  </a:lnTo>
                  <a:lnTo>
                    <a:pt x="36" y="19"/>
                  </a:lnTo>
                  <a:lnTo>
                    <a:pt x="23" y="24"/>
                  </a:lnTo>
                  <a:lnTo>
                    <a:pt x="12" y="28"/>
                  </a:lnTo>
                  <a:lnTo>
                    <a:pt x="4" y="32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3" y="29"/>
                  </a:lnTo>
                  <a:lnTo>
                    <a:pt x="11" y="25"/>
                  </a:lnTo>
                  <a:lnTo>
                    <a:pt x="21" y="21"/>
                  </a:lnTo>
                  <a:lnTo>
                    <a:pt x="34" y="16"/>
                  </a:lnTo>
                  <a:lnTo>
                    <a:pt x="48" y="10"/>
                  </a:lnTo>
                  <a:lnTo>
                    <a:pt x="61" y="6"/>
                  </a:lnTo>
                  <a:lnTo>
                    <a:pt x="72" y="2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759"/>
            <p:cNvSpPr>
              <a:spLocks noEditPoints="1"/>
            </p:cNvSpPr>
            <p:nvPr/>
          </p:nvSpPr>
          <p:spPr bwMode="auto">
            <a:xfrm>
              <a:off x="3810000" y="6105525"/>
              <a:ext cx="196850" cy="88900"/>
            </a:xfrm>
            <a:custGeom>
              <a:avLst/>
              <a:gdLst>
                <a:gd name="T0" fmla="*/ 99 w 124"/>
                <a:gd name="T1" fmla="*/ 38 h 56"/>
                <a:gd name="T2" fmla="*/ 98 w 124"/>
                <a:gd name="T3" fmla="*/ 34 h 56"/>
                <a:gd name="T4" fmla="*/ 97 w 124"/>
                <a:gd name="T5" fmla="*/ 29 h 56"/>
                <a:gd name="T6" fmla="*/ 95 w 124"/>
                <a:gd name="T7" fmla="*/ 24 h 56"/>
                <a:gd name="T8" fmla="*/ 93 w 124"/>
                <a:gd name="T9" fmla="*/ 17 h 56"/>
                <a:gd name="T10" fmla="*/ 93 w 124"/>
                <a:gd name="T11" fmla="*/ 13 h 56"/>
                <a:gd name="T12" fmla="*/ 89 w 124"/>
                <a:gd name="T13" fmla="*/ 5 h 56"/>
                <a:gd name="T14" fmla="*/ 89 w 124"/>
                <a:gd name="T15" fmla="*/ 5 h 56"/>
                <a:gd name="T16" fmla="*/ 89 w 124"/>
                <a:gd name="T17" fmla="*/ 5 h 56"/>
                <a:gd name="T18" fmla="*/ 89 w 124"/>
                <a:gd name="T19" fmla="*/ 4 h 56"/>
                <a:gd name="T20" fmla="*/ 86 w 124"/>
                <a:gd name="T21" fmla="*/ 0 h 56"/>
                <a:gd name="T22" fmla="*/ 91 w 124"/>
                <a:gd name="T23" fmla="*/ 4 h 56"/>
                <a:gd name="T24" fmla="*/ 99 w 124"/>
                <a:gd name="T25" fmla="*/ 25 h 56"/>
                <a:gd name="T26" fmla="*/ 105 w 124"/>
                <a:gd name="T27" fmla="*/ 47 h 56"/>
                <a:gd name="T28" fmla="*/ 124 w 124"/>
                <a:gd name="T29" fmla="*/ 47 h 56"/>
                <a:gd name="T30" fmla="*/ 101 w 124"/>
                <a:gd name="T31" fmla="*/ 54 h 56"/>
                <a:gd name="T32" fmla="*/ 99 w 124"/>
                <a:gd name="T33" fmla="*/ 52 h 56"/>
                <a:gd name="T34" fmla="*/ 99 w 124"/>
                <a:gd name="T35" fmla="*/ 52 h 56"/>
                <a:gd name="T36" fmla="*/ 99 w 124"/>
                <a:gd name="T37" fmla="*/ 52 h 56"/>
                <a:gd name="T38" fmla="*/ 99 w 124"/>
                <a:gd name="T39" fmla="*/ 51 h 56"/>
                <a:gd name="T40" fmla="*/ 98 w 124"/>
                <a:gd name="T41" fmla="*/ 47 h 56"/>
                <a:gd name="T42" fmla="*/ 95 w 124"/>
                <a:gd name="T43" fmla="*/ 33 h 56"/>
                <a:gd name="T44" fmla="*/ 89 w 124"/>
                <a:gd name="T45" fmla="*/ 13 h 56"/>
                <a:gd name="T46" fmla="*/ 86 w 124"/>
                <a:gd name="T47" fmla="*/ 7 h 56"/>
                <a:gd name="T48" fmla="*/ 85 w 124"/>
                <a:gd name="T49" fmla="*/ 7 h 56"/>
                <a:gd name="T50" fmla="*/ 84 w 124"/>
                <a:gd name="T51" fmla="*/ 7 h 56"/>
                <a:gd name="T52" fmla="*/ 64 w 124"/>
                <a:gd name="T53" fmla="*/ 11 h 56"/>
                <a:gd name="T54" fmla="*/ 38 w 124"/>
                <a:gd name="T55" fmla="*/ 21 h 56"/>
                <a:gd name="T56" fmla="*/ 12 w 124"/>
                <a:gd name="T57" fmla="*/ 32 h 56"/>
                <a:gd name="T58" fmla="*/ 5 w 124"/>
                <a:gd name="T59" fmla="*/ 35 h 56"/>
                <a:gd name="T60" fmla="*/ 2 w 124"/>
                <a:gd name="T61" fmla="*/ 37 h 56"/>
                <a:gd name="T62" fmla="*/ 2 w 124"/>
                <a:gd name="T63" fmla="*/ 30 h 56"/>
                <a:gd name="T64" fmla="*/ 5 w 124"/>
                <a:gd name="T65" fmla="*/ 29 h 56"/>
                <a:gd name="T66" fmla="*/ 12 w 124"/>
                <a:gd name="T67" fmla="*/ 25 h 56"/>
                <a:gd name="T68" fmla="*/ 35 w 124"/>
                <a:gd name="T69" fmla="*/ 15 h 56"/>
                <a:gd name="T70" fmla="*/ 63 w 124"/>
                <a:gd name="T71" fmla="*/ 5 h 56"/>
                <a:gd name="T72" fmla="*/ 84 w 124"/>
                <a:gd name="T7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56">
                  <a:moveTo>
                    <a:pt x="98" y="34"/>
                  </a:moveTo>
                  <a:lnTo>
                    <a:pt x="99" y="38"/>
                  </a:lnTo>
                  <a:lnTo>
                    <a:pt x="99" y="35"/>
                  </a:lnTo>
                  <a:lnTo>
                    <a:pt x="98" y="34"/>
                  </a:lnTo>
                  <a:close/>
                  <a:moveTo>
                    <a:pt x="95" y="24"/>
                  </a:moveTo>
                  <a:lnTo>
                    <a:pt x="97" y="29"/>
                  </a:lnTo>
                  <a:lnTo>
                    <a:pt x="95" y="24"/>
                  </a:lnTo>
                  <a:lnTo>
                    <a:pt x="95" y="24"/>
                  </a:lnTo>
                  <a:close/>
                  <a:moveTo>
                    <a:pt x="93" y="13"/>
                  </a:moveTo>
                  <a:lnTo>
                    <a:pt x="93" y="17"/>
                  </a:lnTo>
                  <a:lnTo>
                    <a:pt x="93" y="13"/>
                  </a:lnTo>
                  <a:lnTo>
                    <a:pt x="93" y="13"/>
                  </a:lnTo>
                  <a:close/>
                  <a:moveTo>
                    <a:pt x="89" y="5"/>
                  </a:moveTo>
                  <a:lnTo>
                    <a:pt x="89" y="5"/>
                  </a:lnTo>
                  <a:lnTo>
                    <a:pt x="89" y="5"/>
                  </a:lnTo>
                  <a:lnTo>
                    <a:pt x="89" y="5"/>
                  </a:lnTo>
                  <a:close/>
                  <a:moveTo>
                    <a:pt x="89" y="4"/>
                  </a:moveTo>
                  <a:lnTo>
                    <a:pt x="89" y="5"/>
                  </a:lnTo>
                  <a:lnTo>
                    <a:pt x="89" y="5"/>
                  </a:lnTo>
                  <a:lnTo>
                    <a:pt x="89" y="4"/>
                  </a:lnTo>
                  <a:close/>
                  <a:moveTo>
                    <a:pt x="84" y="0"/>
                  </a:moveTo>
                  <a:lnTo>
                    <a:pt x="86" y="0"/>
                  </a:lnTo>
                  <a:lnTo>
                    <a:pt x="89" y="1"/>
                  </a:lnTo>
                  <a:lnTo>
                    <a:pt x="91" y="4"/>
                  </a:lnTo>
                  <a:lnTo>
                    <a:pt x="95" y="13"/>
                  </a:lnTo>
                  <a:lnTo>
                    <a:pt x="99" y="25"/>
                  </a:lnTo>
                  <a:lnTo>
                    <a:pt x="103" y="38"/>
                  </a:lnTo>
                  <a:lnTo>
                    <a:pt x="105" y="47"/>
                  </a:lnTo>
                  <a:lnTo>
                    <a:pt x="122" y="41"/>
                  </a:lnTo>
                  <a:lnTo>
                    <a:pt x="124" y="47"/>
                  </a:lnTo>
                  <a:lnTo>
                    <a:pt x="101" y="56"/>
                  </a:lnTo>
                  <a:lnTo>
                    <a:pt x="101" y="54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1"/>
                  </a:lnTo>
                  <a:lnTo>
                    <a:pt x="99" y="49"/>
                  </a:lnTo>
                  <a:lnTo>
                    <a:pt x="98" y="47"/>
                  </a:lnTo>
                  <a:lnTo>
                    <a:pt x="97" y="41"/>
                  </a:lnTo>
                  <a:lnTo>
                    <a:pt x="95" y="33"/>
                  </a:lnTo>
                  <a:lnTo>
                    <a:pt x="93" y="22"/>
                  </a:lnTo>
                  <a:lnTo>
                    <a:pt x="89" y="13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76" y="8"/>
                  </a:lnTo>
                  <a:lnTo>
                    <a:pt x="64" y="11"/>
                  </a:lnTo>
                  <a:lnTo>
                    <a:pt x="51" y="16"/>
                  </a:lnTo>
                  <a:lnTo>
                    <a:pt x="38" y="21"/>
                  </a:lnTo>
                  <a:lnTo>
                    <a:pt x="23" y="28"/>
                  </a:lnTo>
                  <a:lnTo>
                    <a:pt x="12" y="32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4" y="35"/>
                  </a:lnTo>
                  <a:lnTo>
                    <a:pt x="2" y="37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5" y="29"/>
                  </a:lnTo>
                  <a:lnTo>
                    <a:pt x="8" y="28"/>
                  </a:lnTo>
                  <a:lnTo>
                    <a:pt x="12" y="25"/>
                  </a:lnTo>
                  <a:lnTo>
                    <a:pt x="22" y="21"/>
                  </a:lnTo>
                  <a:lnTo>
                    <a:pt x="35" y="15"/>
                  </a:lnTo>
                  <a:lnTo>
                    <a:pt x="50" y="9"/>
                  </a:lnTo>
                  <a:lnTo>
                    <a:pt x="63" y="5"/>
                  </a:lnTo>
                  <a:lnTo>
                    <a:pt x="74" y="1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760"/>
            <p:cNvSpPr>
              <a:spLocks noEditPoints="1"/>
            </p:cNvSpPr>
            <p:nvPr/>
          </p:nvSpPr>
          <p:spPr bwMode="auto">
            <a:xfrm>
              <a:off x="4075113" y="5894388"/>
              <a:ext cx="139700" cy="138113"/>
            </a:xfrm>
            <a:custGeom>
              <a:avLst/>
              <a:gdLst>
                <a:gd name="T0" fmla="*/ 44 w 88"/>
                <a:gd name="T1" fmla="*/ 2 h 87"/>
                <a:gd name="T2" fmla="*/ 28 w 88"/>
                <a:gd name="T3" fmla="*/ 6 h 87"/>
                <a:gd name="T4" fmla="*/ 15 w 88"/>
                <a:gd name="T5" fmla="*/ 14 h 87"/>
                <a:gd name="T6" fmla="*/ 7 w 88"/>
                <a:gd name="T7" fmla="*/ 27 h 87"/>
                <a:gd name="T8" fmla="*/ 3 w 88"/>
                <a:gd name="T9" fmla="*/ 44 h 87"/>
                <a:gd name="T10" fmla="*/ 7 w 88"/>
                <a:gd name="T11" fmla="*/ 60 h 87"/>
                <a:gd name="T12" fmla="*/ 15 w 88"/>
                <a:gd name="T13" fmla="*/ 73 h 87"/>
                <a:gd name="T14" fmla="*/ 28 w 88"/>
                <a:gd name="T15" fmla="*/ 81 h 87"/>
                <a:gd name="T16" fmla="*/ 44 w 88"/>
                <a:gd name="T17" fmla="*/ 85 h 87"/>
                <a:gd name="T18" fmla="*/ 59 w 88"/>
                <a:gd name="T19" fmla="*/ 81 h 87"/>
                <a:gd name="T20" fmla="*/ 72 w 88"/>
                <a:gd name="T21" fmla="*/ 73 h 87"/>
                <a:gd name="T22" fmla="*/ 82 w 88"/>
                <a:gd name="T23" fmla="*/ 60 h 87"/>
                <a:gd name="T24" fmla="*/ 85 w 88"/>
                <a:gd name="T25" fmla="*/ 44 h 87"/>
                <a:gd name="T26" fmla="*/ 82 w 88"/>
                <a:gd name="T27" fmla="*/ 27 h 87"/>
                <a:gd name="T28" fmla="*/ 72 w 88"/>
                <a:gd name="T29" fmla="*/ 14 h 87"/>
                <a:gd name="T30" fmla="*/ 59 w 88"/>
                <a:gd name="T31" fmla="*/ 6 h 87"/>
                <a:gd name="T32" fmla="*/ 44 w 88"/>
                <a:gd name="T33" fmla="*/ 2 h 87"/>
                <a:gd name="T34" fmla="*/ 44 w 88"/>
                <a:gd name="T35" fmla="*/ 0 h 87"/>
                <a:gd name="T36" fmla="*/ 61 w 88"/>
                <a:gd name="T37" fmla="*/ 2 h 87"/>
                <a:gd name="T38" fmla="*/ 75 w 88"/>
                <a:gd name="T39" fmla="*/ 13 h 87"/>
                <a:gd name="T40" fmla="*/ 84 w 88"/>
                <a:gd name="T41" fmla="*/ 26 h 87"/>
                <a:gd name="T42" fmla="*/ 88 w 88"/>
                <a:gd name="T43" fmla="*/ 44 h 87"/>
                <a:gd name="T44" fmla="*/ 84 w 88"/>
                <a:gd name="T45" fmla="*/ 61 h 87"/>
                <a:gd name="T46" fmla="*/ 75 w 88"/>
                <a:gd name="T47" fmla="*/ 74 h 87"/>
                <a:gd name="T48" fmla="*/ 61 w 88"/>
                <a:gd name="T49" fmla="*/ 85 h 87"/>
                <a:gd name="T50" fmla="*/ 44 w 88"/>
                <a:gd name="T51" fmla="*/ 87 h 87"/>
                <a:gd name="T52" fmla="*/ 27 w 88"/>
                <a:gd name="T53" fmla="*/ 85 h 87"/>
                <a:gd name="T54" fmla="*/ 12 w 88"/>
                <a:gd name="T55" fmla="*/ 74 h 87"/>
                <a:gd name="T56" fmla="*/ 3 w 88"/>
                <a:gd name="T57" fmla="*/ 61 h 87"/>
                <a:gd name="T58" fmla="*/ 0 w 88"/>
                <a:gd name="T59" fmla="*/ 44 h 87"/>
                <a:gd name="T60" fmla="*/ 3 w 88"/>
                <a:gd name="T61" fmla="*/ 26 h 87"/>
                <a:gd name="T62" fmla="*/ 12 w 88"/>
                <a:gd name="T63" fmla="*/ 13 h 87"/>
                <a:gd name="T64" fmla="*/ 27 w 88"/>
                <a:gd name="T65" fmla="*/ 2 h 87"/>
                <a:gd name="T66" fmla="*/ 44 w 88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7">
                  <a:moveTo>
                    <a:pt x="44" y="2"/>
                  </a:moveTo>
                  <a:lnTo>
                    <a:pt x="28" y="6"/>
                  </a:lnTo>
                  <a:lnTo>
                    <a:pt x="15" y="14"/>
                  </a:lnTo>
                  <a:lnTo>
                    <a:pt x="7" y="27"/>
                  </a:lnTo>
                  <a:lnTo>
                    <a:pt x="3" y="44"/>
                  </a:lnTo>
                  <a:lnTo>
                    <a:pt x="7" y="60"/>
                  </a:lnTo>
                  <a:lnTo>
                    <a:pt x="15" y="73"/>
                  </a:lnTo>
                  <a:lnTo>
                    <a:pt x="28" y="81"/>
                  </a:lnTo>
                  <a:lnTo>
                    <a:pt x="44" y="85"/>
                  </a:lnTo>
                  <a:lnTo>
                    <a:pt x="59" y="81"/>
                  </a:lnTo>
                  <a:lnTo>
                    <a:pt x="72" y="73"/>
                  </a:lnTo>
                  <a:lnTo>
                    <a:pt x="82" y="60"/>
                  </a:lnTo>
                  <a:lnTo>
                    <a:pt x="85" y="44"/>
                  </a:lnTo>
                  <a:lnTo>
                    <a:pt x="82" y="27"/>
                  </a:lnTo>
                  <a:lnTo>
                    <a:pt x="72" y="14"/>
                  </a:lnTo>
                  <a:lnTo>
                    <a:pt x="59" y="6"/>
                  </a:lnTo>
                  <a:lnTo>
                    <a:pt x="44" y="2"/>
                  </a:lnTo>
                  <a:close/>
                  <a:moveTo>
                    <a:pt x="44" y="0"/>
                  </a:moveTo>
                  <a:lnTo>
                    <a:pt x="61" y="2"/>
                  </a:lnTo>
                  <a:lnTo>
                    <a:pt x="75" y="13"/>
                  </a:lnTo>
                  <a:lnTo>
                    <a:pt x="84" y="26"/>
                  </a:lnTo>
                  <a:lnTo>
                    <a:pt x="88" y="44"/>
                  </a:lnTo>
                  <a:lnTo>
                    <a:pt x="84" y="61"/>
                  </a:lnTo>
                  <a:lnTo>
                    <a:pt x="75" y="74"/>
                  </a:lnTo>
                  <a:lnTo>
                    <a:pt x="61" y="85"/>
                  </a:lnTo>
                  <a:lnTo>
                    <a:pt x="44" y="87"/>
                  </a:lnTo>
                  <a:lnTo>
                    <a:pt x="27" y="85"/>
                  </a:lnTo>
                  <a:lnTo>
                    <a:pt x="12" y="74"/>
                  </a:lnTo>
                  <a:lnTo>
                    <a:pt x="3" y="61"/>
                  </a:lnTo>
                  <a:lnTo>
                    <a:pt x="0" y="44"/>
                  </a:lnTo>
                  <a:lnTo>
                    <a:pt x="3" y="26"/>
                  </a:lnTo>
                  <a:lnTo>
                    <a:pt x="12" y="13"/>
                  </a:lnTo>
                  <a:lnTo>
                    <a:pt x="27" y="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761"/>
            <p:cNvSpPr>
              <a:spLocks noEditPoints="1"/>
            </p:cNvSpPr>
            <p:nvPr/>
          </p:nvSpPr>
          <p:spPr bwMode="auto">
            <a:xfrm>
              <a:off x="4073525" y="5891213"/>
              <a:ext cx="142875" cy="144463"/>
            </a:xfrm>
            <a:custGeom>
              <a:avLst/>
              <a:gdLst>
                <a:gd name="T0" fmla="*/ 3 w 90"/>
                <a:gd name="T1" fmla="*/ 46 h 91"/>
                <a:gd name="T2" fmla="*/ 3 w 90"/>
                <a:gd name="T3" fmla="*/ 46 h 91"/>
                <a:gd name="T4" fmla="*/ 45 w 90"/>
                <a:gd name="T5" fmla="*/ 6 h 91"/>
                <a:gd name="T6" fmla="*/ 17 w 90"/>
                <a:gd name="T7" fmla="*/ 17 h 91"/>
                <a:gd name="T8" fmla="*/ 5 w 90"/>
                <a:gd name="T9" fmla="*/ 46 h 91"/>
                <a:gd name="T10" fmla="*/ 17 w 90"/>
                <a:gd name="T11" fmla="*/ 74 h 91"/>
                <a:gd name="T12" fmla="*/ 45 w 90"/>
                <a:gd name="T13" fmla="*/ 85 h 91"/>
                <a:gd name="T14" fmla="*/ 72 w 90"/>
                <a:gd name="T15" fmla="*/ 74 h 91"/>
                <a:gd name="T16" fmla="*/ 85 w 90"/>
                <a:gd name="T17" fmla="*/ 46 h 91"/>
                <a:gd name="T18" fmla="*/ 72 w 90"/>
                <a:gd name="T19" fmla="*/ 17 h 91"/>
                <a:gd name="T20" fmla="*/ 45 w 90"/>
                <a:gd name="T21" fmla="*/ 6 h 91"/>
                <a:gd name="T22" fmla="*/ 28 w 90"/>
                <a:gd name="T23" fmla="*/ 7 h 91"/>
                <a:gd name="T24" fmla="*/ 28 w 90"/>
                <a:gd name="T25" fmla="*/ 7 h 91"/>
                <a:gd name="T26" fmla="*/ 60 w 90"/>
                <a:gd name="T27" fmla="*/ 7 h 91"/>
                <a:gd name="T28" fmla="*/ 84 w 90"/>
                <a:gd name="T29" fmla="*/ 29 h 91"/>
                <a:gd name="T30" fmla="*/ 84 w 90"/>
                <a:gd name="T31" fmla="*/ 62 h 91"/>
                <a:gd name="T32" fmla="*/ 60 w 90"/>
                <a:gd name="T33" fmla="*/ 84 h 91"/>
                <a:gd name="T34" fmla="*/ 26 w 90"/>
                <a:gd name="T35" fmla="*/ 84 h 91"/>
                <a:gd name="T36" fmla="*/ 26 w 90"/>
                <a:gd name="T37" fmla="*/ 84 h 91"/>
                <a:gd name="T38" fmla="*/ 60 w 90"/>
                <a:gd name="T39" fmla="*/ 85 h 91"/>
                <a:gd name="T40" fmla="*/ 84 w 90"/>
                <a:gd name="T41" fmla="*/ 62 h 91"/>
                <a:gd name="T42" fmla="*/ 84 w 90"/>
                <a:gd name="T43" fmla="*/ 29 h 91"/>
                <a:gd name="T44" fmla="*/ 60 w 90"/>
                <a:gd name="T45" fmla="*/ 6 h 91"/>
                <a:gd name="T46" fmla="*/ 45 w 90"/>
                <a:gd name="T47" fmla="*/ 0 h 91"/>
                <a:gd name="T48" fmla="*/ 76 w 90"/>
                <a:gd name="T49" fmla="*/ 13 h 91"/>
                <a:gd name="T50" fmla="*/ 90 w 90"/>
                <a:gd name="T51" fmla="*/ 46 h 91"/>
                <a:gd name="T52" fmla="*/ 76 w 90"/>
                <a:gd name="T53" fmla="*/ 78 h 91"/>
                <a:gd name="T54" fmla="*/ 45 w 90"/>
                <a:gd name="T55" fmla="*/ 91 h 91"/>
                <a:gd name="T56" fmla="*/ 13 w 90"/>
                <a:gd name="T57" fmla="*/ 78 h 91"/>
                <a:gd name="T58" fmla="*/ 0 w 90"/>
                <a:gd name="T59" fmla="*/ 46 h 91"/>
                <a:gd name="T60" fmla="*/ 13 w 90"/>
                <a:gd name="T61" fmla="*/ 13 h 91"/>
                <a:gd name="T62" fmla="*/ 45 w 90"/>
                <a:gd name="T6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0" h="91">
                  <a:moveTo>
                    <a:pt x="3" y="42"/>
                  </a:moveTo>
                  <a:lnTo>
                    <a:pt x="3" y="46"/>
                  </a:lnTo>
                  <a:lnTo>
                    <a:pt x="3" y="49"/>
                  </a:lnTo>
                  <a:lnTo>
                    <a:pt x="3" y="46"/>
                  </a:lnTo>
                  <a:lnTo>
                    <a:pt x="3" y="42"/>
                  </a:lnTo>
                  <a:close/>
                  <a:moveTo>
                    <a:pt x="45" y="6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5" y="46"/>
                  </a:lnTo>
                  <a:lnTo>
                    <a:pt x="9" y="60"/>
                  </a:lnTo>
                  <a:lnTo>
                    <a:pt x="17" y="74"/>
                  </a:lnTo>
                  <a:lnTo>
                    <a:pt x="29" y="81"/>
                  </a:lnTo>
                  <a:lnTo>
                    <a:pt x="45" y="85"/>
                  </a:lnTo>
                  <a:lnTo>
                    <a:pt x="59" y="81"/>
                  </a:lnTo>
                  <a:lnTo>
                    <a:pt x="72" y="74"/>
                  </a:lnTo>
                  <a:lnTo>
                    <a:pt x="81" y="60"/>
                  </a:lnTo>
                  <a:lnTo>
                    <a:pt x="85" y="46"/>
                  </a:lnTo>
                  <a:lnTo>
                    <a:pt x="81" y="30"/>
                  </a:lnTo>
                  <a:lnTo>
                    <a:pt x="72" y="17"/>
                  </a:lnTo>
                  <a:lnTo>
                    <a:pt x="59" y="9"/>
                  </a:lnTo>
                  <a:lnTo>
                    <a:pt x="45" y="6"/>
                  </a:lnTo>
                  <a:close/>
                  <a:moveTo>
                    <a:pt x="45" y="3"/>
                  </a:moveTo>
                  <a:lnTo>
                    <a:pt x="28" y="7"/>
                  </a:lnTo>
                  <a:lnTo>
                    <a:pt x="14" y="16"/>
                  </a:lnTo>
                  <a:lnTo>
                    <a:pt x="28" y="7"/>
                  </a:lnTo>
                  <a:lnTo>
                    <a:pt x="45" y="3"/>
                  </a:lnTo>
                  <a:lnTo>
                    <a:pt x="60" y="7"/>
                  </a:lnTo>
                  <a:lnTo>
                    <a:pt x="75" y="15"/>
                  </a:lnTo>
                  <a:lnTo>
                    <a:pt x="84" y="29"/>
                  </a:lnTo>
                  <a:lnTo>
                    <a:pt x="88" y="46"/>
                  </a:lnTo>
                  <a:lnTo>
                    <a:pt x="84" y="62"/>
                  </a:lnTo>
                  <a:lnTo>
                    <a:pt x="75" y="76"/>
                  </a:lnTo>
                  <a:lnTo>
                    <a:pt x="60" y="84"/>
                  </a:lnTo>
                  <a:lnTo>
                    <a:pt x="45" y="88"/>
                  </a:lnTo>
                  <a:lnTo>
                    <a:pt x="26" y="84"/>
                  </a:lnTo>
                  <a:lnTo>
                    <a:pt x="13" y="74"/>
                  </a:lnTo>
                  <a:lnTo>
                    <a:pt x="26" y="84"/>
                  </a:lnTo>
                  <a:lnTo>
                    <a:pt x="45" y="88"/>
                  </a:lnTo>
                  <a:lnTo>
                    <a:pt x="60" y="85"/>
                  </a:lnTo>
                  <a:lnTo>
                    <a:pt x="75" y="76"/>
                  </a:lnTo>
                  <a:lnTo>
                    <a:pt x="84" y="62"/>
                  </a:lnTo>
                  <a:lnTo>
                    <a:pt x="88" y="46"/>
                  </a:lnTo>
                  <a:lnTo>
                    <a:pt x="84" y="29"/>
                  </a:lnTo>
                  <a:lnTo>
                    <a:pt x="75" y="15"/>
                  </a:lnTo>
                  <a:lnTo>
                    <a:pt x="60" y="6"/>
                  </a:lnTo>
                  <a:lnTo>
                    <a:pt x="45" y="3"/>
                  </a:lnTo>
                  <a:close/>
                  <a:moveTo>
                    <a:pt x="45" y="0"/>
                  </a:moveTo>
                  <a:lnTo>
                    <a:pt x="62" y="3"/>
                  </a:lnTo>
                  <a:lnTo>
                    <a:pt x="76" y="13"/>
                  </a:lnTo>
                  <a:lnTo>
                    <a:pt x="86" y="28"/>
                  </a:lnTo>
                  <a:lnTo>
                    <a:pt x="90" y="46"/>
                  </a:lnTo>
                  <a:lnTo>
                    <a:pt x="86" y="63"/>
                  </a:lnTo>
                  <a:lnTo>
                    <a:pt x="76" y="78"/>
                  </a:lnTo>
                  <a:lnTo>
                    <a:pt x="62" y="88"/>
                  </a:lnTo>
                  <a:lnTo>
                    <a:pt x="45" y="91"/>
                  </a:lnTo>
                  <a:lnTo>
                    <a:pt x="26" y="88"/>
                  </a:lnTo>
                  <a:lnTo>
                    <a:pt x="13" y="78"/>
                  </a:lnTo>
                  <a:lnTo>
                    <a:pt x="3" y="63"/>
                  </a:lnTo>
                  <a:lnTo>
                    <a:pt x="0" y="46"/>
                  </a:lnTo>
                  <a:lnTo>
                    <a:pt x="3" y="28"/>
                  </a:lnTo>
                  <a:lnTo>
                    <a:pt x="13" y="13"/>
                  </a:lnTo>
                  <a:lnTo>
                    <a:pt x="26" y="3"/>
                  </a:lnTo>
                  <a:lnTo>
                    <a:pt x="4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762"/>
            <p:cNvSpPr>
              <a:spLocks/>
            </p:cNvSpPr>
            <p:nvPr/>
          </p:nvSpPr>
          <p:spPr bwMode="auto">
            <a:xfrm>
              <a:off x="4100513" y="5956300"/>
              <a:ext cx="77788" cy="36513"/>
            </a:xfrm>
            <a:custGeom>
              <a:avLst/>
              <a:gdLst>
                <a:gd name="T0" fmla="*/ 46 w 49"/>
                <a:gd name="T1" fmla="*/ 0 h 23"/>
                <a:gd name="T2" fmla="*/ 49 w 49"/>
                <a:gd name="T3" fmla="*/ 1 h 23"/>
                <a:gd name="T4" fmla="*/ 47 w 49"/>
                <a:gd name="T5" fmla="*/ 4 h 23"/>
                <a:gd name="T6" fmla="*/ 45 w 49"/>
                <a:gd name="T7" fmla="*/ 10 h 23"/>
                <a:gd name="T8" fmla="*/ 37 w 49"/>
                <a:gd name="T9" fmla="*/ 18 h 23"/>
                <a:gd name="T10" fmla="*/ 28 w 49"/>
                <a:gd name="T11" fmla="*/ 22 h 23"/>
                <a:gd name="T12" fmla="*/ 24 w 49"/>
                <a:gd name="T13" fmla="*/ 23 h 23"/>
                <a:gd name="T14" fmla="*/ 15 w 49"/>
                <a:gd name="T15" fmla="*/ 21 h 23"/>
                <a:gd name="T16" fmla="*/ 7 w 49"/>
                <a:gd name="T17" fmla="*/ 16 h 23"/>
                <a:gd name="T18" fmla="*/ 1 w 49"/>
                <a:gd name="T19" fmla="*/ 10 h 23"/>
                <a:gd name="T20" fmla="*/ 0 w 49"/>
                <a:gd name="T21" fmla="*/ 8 h 23"/>
                <a:gd name="T22" fmla="*/ 3 w 49"/>
                <a:gd name="T23" fmla="*/ 6 h 23"/>
                <a:gd name="T24" fmla="*/ 3 w 49"/>
                <a:gd name="T25" fmla="*/ 6 h 23"/>
                <a:gd name="T26" fmla="*/ 4 w 49"/>
                <a:gd name="T27" fmla="*/ 8 h 23"/>
                <a:gd name="T28" fmla="*/ 5 w 49"/>
                <a:gd name="T29" fmla="*/ 10 h 23"/>
                <a:gd name="T30" fmla="*/ 8 w 49"/>
                <a:gd name="T31" fmla="*/ 13 h 23"/>
                <a:gd name="T32" fmla="*/ 13 w 49"/>
                <a:gd name="T33" fmla="*/ 17 h 23"/>
                <a:gd name="T34" fmla="*/ 18 w 49"/>
                <a:gd name="T35" fmla="*/ 19 h 23"/>
                <a:gd name="T36" fmla="*/ 24 w 49"/>
                <a:gd name="T37" fmla="*/ 19 h 23"/>
                <a:gd name="T38" fmla="*/ 26 w 49"/>
                <a:gd name="T39" fmla="*/ 19 h 23"/>
                <a:gd name="T40" fmla="*/ 32 w 49"/>
                <a:gd name="T41" fmla="*/ 18 h 23"/>
                <a:gd name="T42" fmla="*/ 35 w 49"/>
                <a:gd name="T43" fmla="*/ 16 h 23"/>
                <a:gd name="T44" fmla="*/ 39 w 49"/>
                <a:gd name="T45" fmla="*/ 13 h 23"/>
                <a:gd name="T46" fmla="*/ 42 w 49"/>
                <a:gd name="T47" fmla="*/ 9 h 23"/>
                <a:gd name="T48" fmla="*/ 43 w 49"/>
                <a:gd name="T49" fmla="*/ 5 h 23"/>
                <a:gd name="T50" fmla="*/ 45 w 49"/>
                <a:gd name="T51" fmla="*/ 2 h 23"/>
                <a:gd name="T52" fmla="*/ 46 w 49"/>
                <a:gd name="T53" fmla="*/ 1 h 23"/>
                <a:gd name="T54" fmla="*/ 46 w 49"/>
                <a:gd name="T5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9" h="23">
                  <a:moveTo>
                    <a:pt x="46" y="0"/>
                  </a:moveTo>
                  <a:lnTo>
                    <a:pt x="49" y="1"/>
                  </a:lnTo>
                  <a:lnTo>
                    <a:pt x="47" y="4"/>
                  </a:lnTo>
                  <a:lnTo>
                    <a:pt x="45" y="10"/>
                  </a:lnTo>
                  <a:lnTo>
                    <a:pt x="37" y="18"/>
                  </a:lnTo>
                  <a:lnTo>
                    <a:pt x="28" y="22"/>
                  </a:lnTo>
                  <a:lnTo>
                    <a:pt x="24" y="23"/>
                  </a:lnTo>
                  <a:lnTo>
                    <a:pt x="15" y="21"/>
                  </a:lnTo>
                  <a:lnTo>
                    <a:pt x="7" y="16"/>
                  </a:lnTo>
                  <a:lnTo>
                    <a:pt x="1" y="10"/>
                  </a:lnTo>
                  <a:lnTo>
                    <a:pt x="0" y="8"/>
                  </a:lnTo>
                  <a:lnTo>
                    <a:pt x="3" y="6"/>
                  </a:lnTo>
                  <a:lnTo>
                    <a:pt x="3" y="6"/>
                  </a:lnTo>
                  <a:lnTo>
                    <a:pt x="4" y="8"/>
                  </a:lnTo>
                  <a:lnTo>
                    <a:pt x="5" y="10"/>
                  </a:lnTo>
                  <a:lnTo>
                    <a:pt x="8" y="13"/>
                  </a:lnTo>
                  <a:lnTo>
                    <a:pt x="13" y="17"/>
                  </a:lnTo>
                  <a:lnTo>
                    <a:pt x="18" y="19"/>
                  </a:lnTo>
                  <a:lnTo>
                    <a:pt x="24" y="19"/>
                  </a:lnTo>
                  <a:lnTo>
                    <a:pt x="26" y="19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9" y="13"/>
                  </a:lnTo>
                  <a:lnTo>
                    <a:pt x="42" y="9"/>
                  </a:lnTo>
                  <a:lnTo>
                    <a:pt x="43" y="5"/>
                  </a:lnTo>
                  <a:lnTo>
                    <a:pt x="45" y="2"/>
                  </a:lnTo>
                  <a:lnTo>
                    <a:pt x="46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763"/>
            <p:cNvSpPr>
              <a:spLocks noEditPoints="1"/>
            </p:cNvSpPr>
            <p:nvPr/>
          </p:nvSpPr>
          <p:spPr bwMode="auto">
            <a:xfrm>
              <a:off x="4095750" y="5951538"/>
              <a:ext cx="87313" cy="44450"/>
            </a:xfrm>
            <a:custGeom>
              <a:avLst/>
              <a:gdLst>
                <a:gd name="T0" fmla="*/ 7 w 55"/>
                <a:gd name="T1" fmla="*/ 15 h 28"/>
                <a:gd name="T2" fmla="*/ 11 w 55"/>
                <a:gd name="T3" fmla="*/ 17 h 28"/>
                <a:gd name="T4" fmla="*/ 14 w 55"/>
                <a:gd name="T5" fmla="*/ 20 h 28"/>
                <a:gd name="T6" fmla="*/ 16 w 55"/>
                <a:gd name="T7" fmla="*/ 21 h 28"/>
                <a:gd name="T8" fmla="*/ 14 w 55"/>
                <a:gd name="T9" fmla="*/ 20 h 28"/>
                <a:gd name="T10" fmla="*/ 11 w 55"/>
                <a:gd name="T11" fmla="*/ 17 h 28"/>
                <a:gd name="T12" fmla="*/ 7 w 55"/>
                <a:gd name="T13" fmla="*/ 15 h 28"/>
                <a:gd name="T14" fmla="*/ 46 w 55"/>
                <a:gd name="T15" fmla="*/ 13 h 28"/>
                <a:gd name="T16" fmla="*/ 42 w 55"/>
                <a:gd name="T17" fmla="*/ 16 h 28"/>
                <a:gd name="T18" fmla="*/ 45 w 55"/>
                <a:gd name="T19" fmla="*/ 13 h 28"/>
                <a:gd name="T20" fmla="*/ 46 w 55"/>
                <a:gd name="T21" fmla="*/ 13 h 28"/>
                <a:gd name="T22" fmla="*/ 4 w 55"/>
                <a:gd name="T23" fmla="*/ 9 h 28"/>
                <a:gd name="T24" fmla="*/ 4 w 55"/>
                <a:gd name="T25" fmla="*/ 9 h 28"/>
                <a:gd name="T26" fmla="*/ 4 w 55"/>
                <a:gd name="T27" fmla="*/ 9 h 28"/>
                <a:gd name="T28" fmla="*/ 4 w 55"/>
                <a:gd name="T29" fmla="*/ 9 h 28"/>
                <a:gd name="T30" fmla="*/ 48 w 55"/>
                <a:gd name="T31" fmla="*/ 0 h 28"/>
                <a:gd name="T32" fmla="*/ 55 w 55"/>
                <a:gd name="T33" fmla="*/ 3 h 28"/>
                <a:gd name="T34" fmla="*/ 53 w 55"/>
                <a:gd name="T35" fmla="*/ 4 h 28"/>
                <a:gd name="T36" fmla="*/ 53 w 55"/>
                <a:gd name="T37" fmla="*/ 5 h 28"/>
                <a:gd name="T38" fmla="*/ 53 w 55"/>
                <a:gd name="T39" fmla="*/ 8 h 28"/>
                <a:gd name="T40" fmla="*/ 50 w 55"/>
                <a:gd name="T41" fmla="*/ 11 h 28"/>
                <a:gd name="T42" fmla="*/ 49 w 55"/>
                <a:gd name="T43" fmla="*/ 15 h 28"/>
                <a:gd name="T44" fmla="*/ 45 w 55"/>
                <a:gd name="T45" fmla="*/ 19 h 28"/>
                <a:gd name="T46" fmla="*/ 41 w 55"/>
                <a:gd name="T47" fmla="*/ 22 h 28"/>
                <a:gd name="T48" fmla="*/ 36 w 55"/>
                <a:gd name="T49" fmla="*/ 25 h 28"/>
                <a:gd name="T50" fmla="*/ 31 w 55"/>
                <a:gd name="T51" fmla="*/ 28 h 28"/>
                <a:gd name="T52" fmla="*/ 27 w 55"/>
                <a:gd name="T53" fmla="*/ 28 h 28"/>
                <a:gd name="T54" fmla="*/ 16 w 55"/>
                <a:gd name="T55" fmla="*/ 25 h 28"/>
                <a:gd name="T56" fmla="*/ 10 w 55"/>
                <a:gd name="T57" fmla="*/ 20 h 28"/>
                <a:gd name="T58" fmla="*/ 4 w 55"/>
                <a:gd name="T59" fmla="*/ 15 h 28"/>
                <a:gd name="T60" fmla="*/ 2 w 55"/>
                <a:gd name="T61" fmla="*/ 12 h 28"/>
                <a:gd name="T62" fmla="*/ 2 w 55"/>
                <a:gd name="T63" fmla="*/ 12 h 28"/>
                <a:gd name="T64" fmla="*/ 0 w 55"/>
                <a:gd name="T65" fmla="*/ 11 h 28"/>
                <a:gd name="T66" fmla="*/ 4 w 55"/>
                <a:gd name="T67" fmla="*/ 8 h 28"/>
                <a:gd name="T68" fmla="*/ 6 w 55"/>
                <a:gd name="T69" fmla="*/ 8 h 28"/>
                <a:gd name="T70" fmla="*/ 6 w 55"/>
                <a:gd name="T71" fmla="*/ 8 h 28"/>
                <a:gd name="T72" fmla="*/ 6 w 55"/>
                <a:gd name="T73" fmla="*/ 8 h 28"/>
                <a:gd name="T74" fmla="*/ 6 w 55"/>
                <a:gd name="T75" fmla="*/ 8 h 28"/>
                <a:gd name="T76" fmla="*/ 7 w 55"/>
                <a:gd name="T77" fmla="*/ 8 h 28"/>
                <a:gd name="T78" fmla="*/ 7 w 55"/>
                <a:gd name="T79" fmla="*/ 8 h 28"/>
                <a:gd name="T80" fmla="*/ 7 w 55"/>
                <a:gd name="T81" fmla="*/ 8 h 28"/>
                <a:gd name="T82" fmla="*/ 7 w 55"/>
                <a:gd name="T83" fmla="*/ 8 h 28"/>
                <a:gd name="T84" fmla="*/ 7 w 55"/>
                <a:gd name="T85" fmla="*/ 8 h 28"/>
                <a:gd name="T86" fmla="*/ 7 w 55"/>
                <a:gd name="T87" fmla="*/ 9 h 28"/>
                <a:gd name="T88" fmla="*/ 8 w 55"/>
                <a:gd name="T89" fmla="*/ 11 h 28"/>
                <a:gd name="T90" fmla="*/ 10 w 55"/>
                <a:gd name="T91" fmla="*/ 12 h 28"/>
                <a:gd name="T92" fmla="*/ 12 w 55"/>
                <a:gd name="T93" fmla="*/ 15 h 28"/>
                <a:gd name="T94" fmla="*/ 16 w 55"/>
                <a:gd name="T95" fmla="*/ 19 h 28"/>
                <a:gd name="T96" fmla="*/ 21 w 55"/>
                <a:gd name="T97" fmla="*/ 20 h 28"/>
                <a:gd name="T98" fmla="*/ 27 w 55"/>
                <a:gd name="T99" fmla="*/ 21 h 28"/>
                <a:gd name="T100" fmla="*/ 27 w 55"/>
                <a:gd name="T101" fmla="*/ 21 h 28"/>
                <a:gd name="T102" fmla="*/ 29 w 55"/>
                <a:gd name="T103" fmla="*/ 21 h 28"/>
                <a:gd name="T104" fmla="*/ 33 w 55"/>
                <a:gd name="T105" fmla="*/ 20 h 28"/>
                <a:gd name="T106" fmla="*/ 37 w 55"/>
                <a:gd name="T107" fmla="*/ 17 h 28"/>
                <a:gd name="T108" fmla="*/ 41 w 55"/>
                <a:gd name="T109" fmla="*/ 15 h 28"/>
                <a:gd name="T110" fmla="*/ 44 w 55"/>
                <a:gd name="T111" fmla="*/ 11 h 28"/>
                <a:gd name="T112" fmla="*/ 45 w 55"/>
                <a:gd name="T113" fmla="*/ 7 h 28"/>
                <a:gd name="T114" fmla="*/ 46 w 55"/>
                <a:gd name="T115" fmla="*/ 4 h 28"/>
                <a:gd name="T116" fmla="*/ 48 w 55"/>
                <a:gd name="T117" fmla="*/ 3 h 28"/>
                <a:gd name="T118" fmla="*/ 48 w 55"/>
                <a:gd name="T1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5" h="28">
                  <a:moveTo>
                    <a:pt x="7" y="15"/>
                  </a:moveTo>
                  <a:lnTo>
                    <a:pt x="11" y="17"/>
                  </a:lnTo>
                  <a:lnTo>
                    <a:pt x="14" y="20"/>
                  </a:lnTo>
                  <a:lnTo>
                    <a:pt x="16" y="21"/>
                  </a:lnTo>
                  <a:lnTo>
                    <a:pt x="14" y="20"/>
                  </a:lnTo>
                  <a:lnTo>
                    <a:pt x="11" y="17"/>
                  </a:lnTo>
                  <a:lnTo>
                    <a:pt x="7" y="15"/>
                  </a:lnTo>
                  <a:close/>
                  <a:moveTo>
                    <a:pt x="46" y="13"/>
                  </a:moveTo>
                  <a:lnTo>
                    <a:pt x="42" y="16"/>
                  </a:lnTo>
                  <a:lnTo>
                    <a:pt x="45" y="13"/>
                  </a:lnTo>
                  <a:lnTo>
                    <a:pt x="46" y="13"/>
                  </a:lnTo>
                  <a:close/>
                  <a:moveTo>
                    <a:pt x="4" y="9"/>
                  </a:move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close/>
                  <a:moveTo>
                    <a:pt x="48" y="0"/>
                  </a:moveTo>
                  <a:lnTo>
                    <a:pt x="55" y="3"/>
                  </a:lnTo>
                  <a:lnTo>
                    <a:pt x="53" y="4"/>
                  </a:lnTo>
                  <a:lnTo>
                    <a:pt x="53" y="5"/>
                  </a:lnTo>
                  <a:lnTo>
                    <a:pt x="53" y="8"/>
                  </a:lnTo>
                  <a:lnTo>
                    <a:pt x="50" y="11"/>
                  </a:lnTo>
                  <a:lnTo>
                    <a:pt x="49" y="15"/>
                  </a:lnTo>
                  <a:lnTo>
                    <a:pt x="45" y="19"/>
                  </a:lnTo>
                  <a:lnTo>
                    <a:pt x="41" y="22"/>
                  </a:lnTo>
                  <a:lnTo>
                    <a:pt x="36" y="25"/>
                  </a:lnTo>
                  <a:lnTo>
                    <a:pt x="31" y="28"/>
                  </a:lnTo>
                  <a:lnTo>
                    <a:pt x="27" y="28"/>
                  </a:lnTo>
                  <a:lnTo>
                    <a:pt x="16" y="25"/>
                  </a:lnTo>
                  <a:lnTo>
                    <a:pt x="10" y="20"/>
                  </a:lnTo>
                  <a:lnTo>
                    <a:pt x="4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4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9"/>
                  </a:lnTo>
                  <a:lnTo>
                    <a:pt x="8" y="11"/>
                  </a:lnTo>
                  <a:lnTo>
                    <a:pt x="10" y="12"/>
                  </a:lnTo>
                  <a:lnTo>
                    <a:pt x="12" y="15"/>
                  </a:lnTo>
                  <a:lnTo>
                    <a:pt x="16" y="19"/>
                  </a:lnTo>
                  <a:lnTo>
                    <a:pt x="21" y="20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9" y="21"/>
                  </a:lnTo>
                  <a:lnTo>
                    <a:pt x="33" y="20"/>
                  </a:lnTo>
                  <a:lnTo>
                    <a:pt x="37" y="17"/>
                  </a:lnTo>
                  <a:lnTo>
                    <a:pt x="41" y="15"/>
                  </a:lnTo>
                  <a:lnTo>
                    <a:pt x="44" y="11"/>
                  </a:lnTo>
                  <a:lnTo>
                    <a:pt x="45" y="7"/>
                  </a:lnTo>
                  <a:lnTo>
                    <a:pt x="46" y="4"/>
                  </a:lnTo>
                  <a:lnTo>
                    <a:pt x="48" y="3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Rectangle 3764"/>
            <p:cNvSpPr>
              <a:spLocks noChangeArrowheads="1"/>
            </p:cNvSpPr>
            <p:nvPr/>
          </p:nvSpPr>
          <p:spPr bwMode="auto">
            <a:xfrm>
              <a:off x="4106863" y="5932488"/>
              <a:ext cx="6350" cy="63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Rectangle 3765"/>
            <p:cNvSpPr>
              <a:spLocks noChangeArrowheads="1"/>
            </p:cNvSpPr>
            <p:nvPr/>
          </p:nvSpPr>
          <p:spPr bwMode="auto">
            <a:xfrm>
              <a:off x="4105275" y="5930900"/>
              <a:ext cx="9525" cy="1111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Rectangle 3766"/>
            <p:cNvSpPr>
              <a:spLocks noChangeArrowheads="1"/>
            </p:cNvSpPr>
            <p:nvPr/>
          </p:nvSpPr>
          <p:spPr bwMode="auto">
            <a:xfrm>
              <a:off x="4171950" y="5924550"/>
              <a:ext cx="3175" cy="47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Rectangle 3767"/>
            <p:cNvSpPr>
              <a:spLocks noChangeArrowheads="1"/>
            </p:cNvSpPr>
            <p:nvPr/>
          </p:nvSpPr>
          <p:spPr bwMode="auto">
            <a:xfrm>
              <a:off x="4168775" y="5922963"/>
              <a:ext cx="9525" cy="95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768"/>
            <p:cNvSpPr>
              <a:spLocks/>
            </p:cNvSpPr>
            <p:nvPr/>
          </p:nvSpPr>
          <p:spPr bwMode="auto">
            <a:xfrm>
              <a:off x="4048125" y="5937250"/>
              <a:ext cx="38100" cy="66675"/>
            </a:xfrm>
            <a:custGeom>
              <a:avLst/>
              <a:gdLst>
                <a:gd name="T0" fmla="*/ 20 w 24"/>
                <a:gd name="T1" fmla="*/ 0 h 42"/>
                <a:gd name="T2" fmla="*/ 21 w 24"/>
                <a:gd name="T3" fmla="*/ 0 h 42"/>
                <a:gd name="T4" fmla="*/ 21 w 24"/>
                <a:gd name="T5" fmla="*/ 3 h 42"/>
                <a:gd name="T6" fmla="*/ 20 w 24"/>
                <a:gd name="T7" fmla="*/ 3 h 42"/>
                <a:gd name="T8" fmla="*/ 16 w 24"/>
                <a:gd name="T9" fmla="*/ 4 h 42"/>
                <a:gd name="T10" fmla="*/ 13 w 24"/>
                <a:gd name="T11" fmla="*/ 5 h 42"/>
                <a:gd name="T12" fmla="*/ 10 w 24"/>
                <a:gd name="T13" fmla="*/ 8 h 42"/>
                <a:gd name="T14" fmla="*/ 7 w 24"/>
                <a:gd name="T15" fmla="*/ 12 h 42"/>
                <a:gd name="T16" fmla="*/ 4 w 24"/>
                <a:gd name="T17" fmla="*/ 17 h 42"/>
                <a:gd name="T18" fmla="*/ 3 w 24"/>
                <a:gd name="T19" fmla="*/ 24 h 42"/>
                <a:gd name="T20" fmla="*/ 3 w 24"/>
                <a:gd name="T21" fmla="*/ 24 h 42"/>
                <a:gd name="T22" fmla="*/ 4 w 24"/>
                <a:gd name="T23" fmla="*/ 28 h 42"/>
                <a:gd name="T24" fmla="*/ 6 w 24"/>
                <a:gd name="T25" fmla="*/ 30 h 42"/>
                <a:gd name="T26" fmla="*/ 8 w 24"/>
                <a:gd name="T27" fmla="*/ 33 h 42"/>
                <a:gd name="T28" fmla="*/ 11 w 24"/>
                <a:gd name="T29" fmla="*/ 34 h 42"/>
                <a:gd name="T30" fmla="*/ 13 w 24"/>
                <a:gd name="T31" fmla="*/ 35 h 42"/>
                <a:gd name="T32" fmla="*/ 17 w 24"/>
                <a:gd name="T33" fmla="*/ 38 h 42"/>
                <a:gd name="T34" fmla="*/ 21 w 24"/>
                <a:gd name="T35" fmla="*/ 38 h 42"/>
                <a:gd name="T36" fmla="*/ 23 w 24"/>
                <a:gd name="T37" fmla="*/ 39 h 42"/>
                <a:gd name="T38" fmla="*/ 24 w 24"/>
                <a:gd name="T39" fmla="*/ 39 h 42"/>
                <a:gd name="T40" fmla="*/ 24 w 24"/>
                <a:gd name="T41" fmla="*/ 42 h 42"/>
                <a:gd name="T42" fmla="*/ 21 w 24"/>
                <a:gd name="T43" fmla="*/ 42 h 42"/>
                <a:gd name="T44" fmla="*/ 16 w 24"/>
                <a:gd name="T45" fmla="*/ 41 h 42"/>
                <a:gd name="T46" fmla="*/ 8 w 24"/>
                <a:gd name="T47" fmla="*/ 37 h 42"/>
                <a:gd name="T48" fmla="*/ 3 w 24"/>
                <a:gd name="T49" fmla="*/ 31 h 42"/>
                <a:gd name="T50" fmla="*/ 0 w 24"/>
                <a:gd name="T51" fmla="*/ 24 h 42"/>
                <a:gd name="T52" fmla="*/ 0 w 24"/>
                <a:gd name="T53" fmla="*/ 22 h 42"/>
                <a:gd name="T54" fmla="*/ 4 w 24"/>
                <a:gd name="T55" fmla="*/ 11 h 42"/>
                <a:gd name="T56" fmla="*/ 11 w 24"/>
                <a:gd name="T57" fmla="*/ 3 h 42"/>
                <a:gd name="T58" fmla="*/ 20 w 24"/>
                <a:gd name="T5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" h="42">
                  <a:moveTo>
                    <a:pt x="20" y="0"/>
                  </a:moveTo>
                  <a:lnTo>
                    <a:pt x="21" y="0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16" y="4"/>
                  </a:lnTo>
                  <a:lnTo>
                    <a:pt x="13" y="5"/>
                  </a:lnTo>
                  <a:lnTo>
                    <a:pt x="10" y="8"/>
                  </a:lnTo>
                  <a:lnTo>
                    <a:pt x="7" y="12"/>
                  </a:lnTo>
                  <a:lnTo>
                    <a:pt x="4" y="17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4" y="28"/>
                  </a:lnTo>
                  <a:lnTo>
                    <a:pt x="6" y="30"/>
                  </a:lnTo>
                  <a:lnTo>
                    <a:pt x="8" y="33"/>
                  </a:lnTo>
                  <a:lnTo>
                    <a:pt x="11" y="34"/>
                  </a:lnTo>
                  <a:lnTo>
                    <a:pt x="13" y="35"/>
                  </a:lnTo>
                  <a:lnTo>
                    <a:pt x="17" y="38"/>
                  </a:lnTo>
                  <a:lnTo>
                    <a:pt x="21" y="38"/>
                  </a:lnTo>
                  <a:lnTo>
                    <a:pt x="23" y="39"/>
                  </a:lnTo>
                  <a:lnTo>
                    <a:pt x="24" y="39"/>
                  </a:lnTo>
                  <a:lnTo>
                    <a:pt x="24" y="42"/>
                  </a:lnTo>
                  <a:lnTo>
                    <a:pt x="21" y="42"/>
                  </a:lnTo>
                  <a:lnTo>
                    <a:pt x="16" y="41"/>
                  </a:lnTo>
                  <a:lnTo>
                    <a:pt x="8" y="37"/>
                  </a:lnTo>
                  <a:lnTo>
                    <a:pt x="3" y="31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4" y="11"/>
                  </a:lnTo>
                  <a:lnTo>
                    <a:pt x="11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769"/>
            <p:cNvSpPr>
              <a:spLocks noEditPoints="1"/>
            </p:cNvSpPr>
            <p:nvPr/>
          </p:nvSpPr>
          <p:spPr bwMode="auto">
            <a:xfrm>
              <a:off x="4046538" y="5935663"/>
              <a:ext cx="44450" cy="69850"/>
            </a:xfrm>
            <a:custGeom>
              <a:avLst/>
              <a:gdLst>
                <a:gd name="T0" fmla="*/ 14 w 28"/>
                <a:gd name="T1" fmla="*/ 39 h 44"/>
                <a:gd name="T2" fmla="*/ 16 w 28"/>
                <a:gd name="T3" fmla="*/ 39 h 44"/>
                <a:gd name="T4" fmla="*/ 17 w 28"/>
                <a:gd name="T5" fmla="*/ 39 h 44"/>
                <a:gd name="T6" fmla="*/ 14 w 28"/>
                <a:gd name="T7" fmla="*/ 39 h 44"/>
                <a:gd name="T8" fmla="*/ 12 w 28"/>
                <a:gd name="T9" fmla="*/ 36 h 44"/>
                <a:gd name="T10" fmla="*/ 12 w 28"/>
                <a:gd name="T11" fmla="*/ 38 h 44"/>
                <a:gd name="T12" fmla="*/ 13 w 28"/>
                <a:gd name="T13" fmla="*/ 38 h 44"/>
                <a:gd name="T14" fmla="*/ 12 w 28"/>
                <a:gd name="T15" fmla="*/ 36 h 44"/>
                <a:gd name="T16" fmla="*/ 21 w 28"/>
                <a:gd name="T17" fmla="*/ 0 h 44"/>
                <a:gd name="T18" fmla="*/ 24 w 28"/>
                <a:gd name="T19" fmla="*/ 0 h 44"/>
                <a:gd name="T20" fmla="*/ 25 w 28"/>
                <a:gd name="T21" fmla="*/ 0 h 44"/>
                <a:gd name="T22" fmla="*/ 24 w 28"/>
                <a:gd name="T23" fmla="*/ 6 h 44"/>
                <a:gd name="T24" fmla="*/ 21 w 28"/>
                <a:gd name="T25" fmla="*/ 5 h 44"/>
                <a:gd name="T26" fmla="*/ 21 w 28"/>
                <a:gd name="T27" fmla="*/ 5 h 44"/>
                <a:gd name="T28" fmla="*/ 21 w 28"/>
                <a:gd name="T29" fmla="*/ 5 h 44"/>
                <a:gd name="T30" fmla="*/ 18 w 28"/>
                <a:gd name="T31" fmla="*/ 6 h 44"/>
                <a:gd name="T32" fmla="*/ 14 w 28"/>
                <a:gd name="T33" fmla="*/ 8 h 44"/>
                <a:gd name="T34" fmla="*/ 12 w 28"/>
                <a:gd name="T35" fmla="*/ 10 h 44"/>
                <a:gd name="T36" fmla="*/ 9 w 28"/>
                <a:gd name="T37" fmla="*/ 14 h 44"/>
                <a:gd name="T38" fmla="*/ 7 w 28"/>
                <a:gd name="T39" fmla="*/ 18 h 44"/>
                <a:gd name="T40" fmla="*/ 7 w 28"/>
                <a:gd name="T41" fmla="*/ 25 h 44"/>
                <a:gd name="T42" fmla="*/ 7 w 28"/>
                <a:gd name="T43" fmla="*/ 25 h 44"/>
                <a:gd name="T44" fmla="*/ 7 w 28"/>
                <a:gd name="T45" fmla="*/ 25 h 44"/>
                <a:gd name="T46" fmla="*/ 7 w 28"/>
                <a:gd name="T47" fmla="*/ 25 h 44"/>
                <a:gd name="T48" fmla="*/ 7 w 28"/>
                <a:gd name="T49" fmla="*/ 29 h 44"/>
                <a:gd name="T50" fmla="*/ 9 w 28"/>
                <a:gd name="T51" fmla="*/ 31 h 44"/>
                <a:gd name="T52" fmla="*/ 12 w 28"/>
                <a:gd name="T53" fmla="*/ 34 h 44"/>
                <a:gd name="T54" fmla="*/ 16 w 28"/>
                <a:gd name="T55" fmla="*/ 35 h 44"/>
                <a:gd name="T56" fmla="*/ 18 w 28"/>
                <a:gd name="T57" fmla="*/ 36 h 44"/>
                <a:gd name="T58" fmla="*/ 21 w 28"/>
                <a:gd name="T59" fmla="*/ 38 h 44"/>
                <a:gd name="T60" fmla="*/ 24 w 28"/>
                <a:gd name="T61" fmla="*/ 38 h 44"/>
                <a:gd name="T62" fmla="*/ 25 w 28"/>
                <a:gd name="T63" fmla="*/ 39 h 44"/>
                <a:gd name="T64" fmla="*/ 25 w 28"/>
                <a:gd name="T65" fmla="*/ 39 h 44"/>
                <a:gd name="T66" fmla="*/ 28 w 28"/>
                <a:gd name="T67" fmla="*/ 39 h 44"/>
                <a:gd name="T68" fmla="*/ 26 w 28"/>
                <a:gd name="T69" fmla="*/ 40 h 44"/>
                <a:gd name="T70" fmla="*/ 26 w 28"/>
                <a:gd name="T71" fmla="*/ 43 h 44"/>
                <a:gd name="T72" fmla="*/ 25 w 28"/>
                <a:gd name="T73" fmla="*/ 43 h 44"/>
                <a:gd name="T74" fmla="*/ 25 w 28"/>
                <a:gd name="T75" fmla="*/ 44 h 44"/>
                <a:gd name="T76" fmla="*/ 25 w 28"/>
                <a:gd name="T77" fmla="*/ 44 h 44"/>
                <a:gd name="T78" fmla="*/ 24 w 28"/>
                <a:gd name="T79" fmla="*/ 44 h 44"/>
                <a:gd name="T80" fmla="*/ 24 w 28"/>
                <a:gd name="T81" fmla="*/ 44 h 44"/>
                <a:gd name="T82" fmla="*/ 21 w 28"/>
                <a:gd name="T83" fmla="*/ 44 h 44"/>
                <a:gd name="T84" fmla="*/ 17 w 28"/>
                <a:gd name="T85" fmla="*/ 43 h 44"/>
                <a:gd name="T86" fmla="*/ 13 w 28"/>
                <a:gd name="T87" fmla="*/ 42 h 44"/>
                <a:gd name="T88" fmla="*/ 9 w 28"/>
                <a:gd name="T89" fmla="*/ 39 h 44"/>
                <a:gd name="T90" fmla="*/ 5 w 28"/>
                <a:gd name="T91" fmla="*/ 36 h 44"/>
                <a:gd name="T92" fmla="*/ 3 w 28"/>
                <a:gd name="T93" fmla="*/ 34 h 44"/>
                <a:gd name="T94" fmla="*/ 1 w 28"/>
                <a:gd name="T95" fmla="*/ 30 h 44"/>
                <a:gd name="T96" fmla="*/ 0 w 28"/>
                <a:gd name="T97" fmla="*/ 25 h 44"/>
                <a:gd name="T98" fmla="*/ 1 w 28"/>
                <a:gd name="T99" fmla="*/ 25 h 44"/>
                <a:gd name="T100" fmla="*/ 0 w 28"/>
                <a:gd name="T101" fmla="*/ 25 h 44"/>
                <a:gd name="T102" fmla="*/ 0 w 28"/>
                <a:gd name="T103" fmla="*/ 23 h 44"/>
                <a:gd name="T104" fmla="*/ 4 w 28"/>
                <a:gd name="T105" fmla="*/ 10 h 44"/>
                <a:gd name="T106" fmla="*/ 12 w 28"/>
                <a:gd name="T107" fmla="*/ 2 h 44"/>
                <a:gd name="T108" fmla="*/ 21 w 28"/>
                <a:gd name="T10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8" h="44">
                  <a:moveTo>
                    <a:pt x="14" y="39"/>
                  </a:moveTo>
                  <a:lnTo>
                    <a:pt x="16" y="39"/>
                  </a:lnTo>
                  <a:lnTo>
                    <a:pt x="17" y="39"/>
                  </a:lnTo>
                  <a:lnTo>
                    <a:pt x="14" y="39"/>
                  </a:lnTo>
                  <a:close/>
                  <a:moveTo>
                    <a:pt x="12" y="36"/>
                  </a:moveTo>
                  <a:lnTo>
                    <a:pt x="12" y="38"/>
                  </a:lnTo>
                  <a:lnTo>
                    <a:pt x="13" y="38"/>
                  </a:lnTo>
                  <a:lnTo>
                    <a:pt x="12" y="36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5" y="0"/>
                  </a:lnTo>
                  <a:lnTo>
                    <a:pt x="24" y="6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18" y="6"/>
                  </a:lnTo>
                  <a:lnTo>
                    <a:pt x="14" y="8"/>
                  </a:lnTo>
                  <a:lnTo>
                    <a:pt x="12" y="10"/>
                  </a:lnTo>
                  <a:lnTo>
                    <a:pt x="9" y="14"/>
                  </a:lnTo>
                  <a:lnTo>
                    <a:pt x="7" y="18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9"/>
                  </a:lnTo>
                  <a:lnTo>
                    <a:pt x="9" y="31"/>
                  </a:lnTo>
                  <a:lnTo>
                    <a:pt x="12" y="34"/>
                  </a:lnTo>
                  <a:lnTo>
                    <a:pt x="16" y="35"/>
                  </a:lnTo>
                  <a:lnTo>
                    <a:pt x="18" y="36"/>
                  </a:lnTo>
                  <a:lnTo>
                    <a:pt x="21" y="38"/>
                  </a:lnTo>
                  <a:lnTo>
                    <a:pt x="24" y="38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28" y="39"/>
                  </a:lnTo>
                  <a:lnTo>
                    <a:pt x="26" y="40"/>
                  </a:lnTo>
                  <a:lnTo>
                    <a:pt x="26" y="43"/>
                  </a:lnTo>
                  <a:lnTo>
                    <a:pt x="25" y="43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4" y="44"/>
                  </a:lnTo>
                  <a:lnTo>
                    <a:pt x="24" y="44"/>
                  </a:lnTo>
                  <a:lnTo>
                    <a:pt x="21" y="44"/>
                  </a:lnTo>
                  <a:lnTo>
                    <a:pt x="17" y="43"/>
                  </a:lnTo>
                  <a:lnTo>
                    <a:pt x="13" y="42"/>
                  </a:lnTo>
                  <a:lnTo>
                    <a:pt x="9" y="39"/>
                  </a:lnTo>
                  <a:lnTo>
                    <a:pt x="5" y="36"/>
                  </a:lnTo>
                  <a:lnTo>
                    <a:pt x="3" y="34"/>
                  </a:lnTo>
                  <a:lnTo>
                    <a:pt x="1" y="30"/>
                  </a:lnTo>
                  <a:lnTo>
                    <a:pt x="0" y="25"/>
                  </a:lnTo>
                  <a:lnTo>
                    <a:pt x="1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4" y="10"/>
                  </a:lnTo>
                  <a:lnTo>
                    <a:pt x="12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70"/>
            <p:cNvSpPr>
              <a:spLocks/>
            </p:cNvSpPr>
            <p:nvPr/>
          </p:nvSpPr>
          <p:spPr bwMode="auto">
            <a:xfrm>
              <a:off x="4200525" y="5921375"/>
              <a:ext cx="41275" cy="63500"/>
            </a:xfrm>
            <a:custGeom>
              <a:avLst/>
              <a:gdLst>
                <a:gd name="T0" fmla="*/ 10 w 26"/>
                <a:gd name="T1" fmla="*/ 0 h 40"/>
                <a:gd name="T2" fmla="*/ 13 w 26"/>
                <a:gd name="T3" fmla="*/ 0 h 40"/>
                <a:gd name="T4" fmla="*/ 17 w 26"/>
                <a:gd name="T5" fmla="*/ 1 h 40"/>
                <a:gd name="T6" fmla="*/ 20 w 26"/>
                <a:gd name="T7" fmla="*/ 2 h 40"/>
                <a:gd name="T8" fmla="*/ 22 w 26"/>
                <a:gd name="T9" fmla="*/ 5 h 40"/>
                <a:gd name="T10" fmla="*/ 25 w 26"/>
                <a:gd name="T11" fmla="*/ 9 h 40"/>
                <a:gd name="T12" fmla="*/ 26 w 26"/>
                <a:gd name="T13" fmla="*/ 14 h 40"/>
                <a:gd name="T14" fmla="*/ 26 w 26"/>
                <a:gd name="T15" fmla="*/ 18 h 40"/>
                <a:gd name="T16" fmla="*/ 25 w 26"/>
                <a:gd name="T17" fmla="*/ 23 h 40"/>
                <a:gd name="T18" fmla="*/ 24 w 26"/>
                <a:gd name="T19" fmla="*/ 27 h 40"/>
                <a:gd name="T20" fmla="*/ 21 w 26"/>
                <a:gd name="T21" fmla="*/ 31 h 40"/>
                <a:gd name="T22" fmla="*/ 18 w 26"/>
                <a:gd name="T23" fmla="*/ 34 h 40"/>
                <a:gd name="T24" fmla="*/ 13 w 26"/>
                <a:gd name="T25" fmla="*/ 38 h 40"/>
                <a:gd name="T26" fmla="*/ 9 w 26"/>
                <a:gd name="T27" fmla="*/ 39 h 40"/>
                <a:gd name="T28" fmla="*/ 6 w 26"/>
                <a:gd name="T29" fmla="*/ 40 h 40"/>
                <a:gd name="T30" fmla="*/ 6 w 26"/>
                <a:gd name="T31" fmla="*/ 40 h 40"/>
                <a:gd name="T32" fmla="*/ 5 w 26"/>
                <a:gd name="T33" fmla="*/ 39 h 40"/>
                <a:gd name="T34" fmla="*/ 8 w 26"/>
                <a:gd name="T35" fmla="*/ 38 h 40"/>
                <a:gd name="T36" fmla="*/ 6 w 26"/>
                <a:gd name="T37" fmla="*/ 38 h 40"/>
                <a:gd name="T38" fmla="*/ 6 w 26"/>
                <a:gd name="T39" fmla="*/ 36 h 40"/>
                <a:gd name="T40" fmla="*/ 6 w 26"/>
                <a:gd name="T41" fmla="*/ 36 h 40"/>
                <a:gd name="T42" fmla="*/ 8 w 26"/>
                <a:gd name="T43" fmla="*/ 36 h 40"/>
                <a:gd name="T44" fmla="*/ 10 w 26"/>
                <a:gd name="T45" fmla="*/ 35 h 40"/>
                <a:gd name="T46" fmla="*/ 13 w 26"/>
                <a:gd name="T47" fmla="*/ 34 h 40"/>
                <a:gd name="T48" fmla="*/ 16 w 26"/>
                <a:gd name="T49" fmla="*/ 32 h 40"/>
                <a:gd name="T50" fmla="*/ 18 w 26"/>
                <a:gd name="T51" fmla="*/ 30 h 40"/>
                <a:gd name="T52" fmla="*/ 21 w 26"/>
                <a:gd name="T53" fmla="*/ 26 h 40"/>
                <a:gd name="T54" fmla="*/ 22 w 26"/>
                <a:gd name="T55" fmla="*/ 22 h 40"/>
                <a:gd name="T56" fmla="*/ 24 w 26"/>
                <a:gd name="T57" fmla="*/ 18 h 40"/>
                <a:gd name="T58" fmla="*/ 22 w 26"/>
                <a:gd name="T59" fmla="*/ 15 h 40"/>
                <a:gd name="T60" fmla="*/ 21 w 26"/>
                <a:gd name="T61" fmla="*/ 10 h 40"/>
                <a:gd name="T62" fmla="*/ 20 w 26"/>
                <a:gd name="T63" fmla="*/ 7 h 40"/>
                <a:gd name="T64" fmla="*/ 17 w 26"/>
                <a:gd name="T65" fmla="*/ 5 h 40"/>
                <a:gd name="T66" fmla="*/ 16 w 26"/>
                <a:gd name="T67" fmla="*/ 4 h 40"/>
                <a:gd name="T68" fmla="*/ 13 w 26"/>
                <a:gd name="T69" fmla="*/ 2 h 40"/>
                <a:gd name="T70" fmla="*/ 10 w 26"/>
                <a:gd name="T71" fmla="*/ 2 h 40"/>
                <a:gd name="T72" fmla="*/ 8 w 26"/>
                <a:gd name="T73" fmla="*/ 4 h 40"/>
                <a:gd name="T74" fmla="*/ 4 w 26"/>
                <a:gd name="T75" fmla="*/ 4 h 40"/>
                <a:gd name="T76" fmla="*/ 3 w 26"/>
                <a:gd name="T77" fmla="*/ 5 h 40"/>
                <a:gd name="T78" fmla="*/ 1 w 26"/>
                <a:gd name="T79" fmla="*/ 5 h 40"/>
                <a:gd name="T80" fmla="*/ 0 w 26"/>
                <a:gd name="T81" fmla="*/ 2 h 40"/>
                <a:gd name="T82" fmla="*/ 0 w 26"/>
                <a:gd name="T83" fmla="*/ 2 h 40"/>
                <a:gd name="T84" fmla="*/ 3 w 26"/>
                <a:gd name="T85" fmla="*/ 1 h 40"/>
                <a:gd name="T86" fmla="*/ 4 w 26"/>
                <a:gd name="T87" fmla="*/ 1 h 40"/>
                <a:gd name="T88" fmla="*/ 8 w 26"/>
                <a:gd name="T89" fmla="*/ 0 h 40"/>
                <a:gd name="T90" fmla="*/ 10 w 26"/>
                <a:gd name="T9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" h="40">
                  <a:moveTo>
                    <a:pt x="10" y="0"/>
                  </a:moveTo>
                  <a:lnTo>
                    <a:pt x="13" y="0"/>
                  </a:lnTo>
                  <a:lnTo>
                    <a:pt x="17" y="1"/>
                  </a:lnTo>
                  <a:lnTo>
                    <a:pt x="20" y="2"/>
                  </a:lnTo>
                  <a:lnTo>
                    <a:pt x="22" y="5"/>
                  </a:lnTo>
                  <a:lnTo>
                    <a:pt x="25" y="9"/>
                  </a:lnTo>
                  <a:lnTo>
                    <a:pt x="26" y="14"/>
                  </a:lnTo>
                  <a:lnTo>
                    <a:pt x="26" y="18"/>
                  </a:lnTo>
                  <a:lnTo>
                    <a:pt x="25" y="23"/>
                  </a:lnTo>
                  <a:lnTo>
                    <a:pt x="24" y="27"/>
                  </a:lnTo>
                  <a:lnTo>
                    <a:pt x="21" y="31"/>
                  </a:lnTo>
                  <a:lnTo>
                    <a:pt x="18" y="34"/>
                  </a:lnTo>
                  <a:lnTo>
                    <a:pt x="13" y="38"/>
                  </a:lnTo>
                  <a:lnTo>
                    <a:pt x="9" y="39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5" y="39"/>
                  </a:lnTo>
                  <a:lnTo>
                    <a:pt x="8" y="38"/>
                  </a:lnTo>
                  <a:lnTo>
                    <a:pt x="6" y="38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10" y="35"/>
                  </a:lnTo>
                  <a:lnTo>
                    <a:pt x="13" y="34"/>
                  </a:lnTo>
                  <a:lnTo>
                    <a:pt x="16" y="32"/>
                  </a:lnTo>
                  <a:lnTo>
                    <a:pt x="18" y="30"/>
                  </a:lnTo>
                  <a:lnTo>
                    <a:pt x="21" y="26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2" y="15"/>
                  </a:lnTo>
                  <a:lnTo>
                    <a:pt x="21" y="10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6" y="4"/>
                  </a:lnTo>
                  <a:lnTo>
                    <a:pt x="13" y="2"/>
                  </a:lnTo>
                  <a:lnTo>
                    <a:pt x="10" y="2"/>
                  </a:lnTo>
                  <a:lnTo>
                    <a:pt x="8" y="4"/>
                  </a:lnTo>
                  <a:lnTo>
                    <a:pt x="4" y="4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771"/>
            <p:cNvSpPr>
              <a:spLocks noEditPoints="1"/>
            </p:cNvSpPr>
            <p:nvPr/>
          </p:nvSpPr>
          <p:spPr bwMode="auto">
            <a:xfrm>
              <a:off x="4195763" y="5918200"/>
              <a:ext cx="47625" cy="68263"/>
            </a:xfrm>
            <a:custGeom>
              <a:avLst/>
              <a:gdLst>
                <a:gd name="T0" fmla="*/ 13 w 30"/>
                <a:gd name="T1" fmla="*/ 40 h 43"/>
                <a:gd name="T2" fmla="*/ 11 w 30"/>
                <a:gd name="T3" fmla="*/ 40 h 43"/>
                <a:gd name="T4" fmla="*/ 16 w 30"/>
                <a:gd name="T5" fmla="*/ 37 h 43"/>
                <a:gd name="T6" fmla="*/ 27 w 30"/>
                <a:gd name="T7" fmla="*/ 26 h 43"/>
                <a:gd name="T8" fmla="*/ 23 w 30"/>
                <a:gd name="T9" fmla="*/ 33 h 43"/>
                <a:gd name="T10" fmla="*/ 27 w 30"/>
                <a:gd name="T11" fmla="*/ 26 h 43"/>
                <a:gd name="T12" fmla="*/ 28 w 30"/>
                <a:gd name="T13" fmla="*/ 23 h 43"/>
                <a:gd name="T14" fmla="*/ 27 w 30"/>
                <a:gd name="T15" fmla="*/ 17 h 43"/>
                <a:gd name="T16" fmla="*/ 28 w 30"/>
                <a:gd name="T17" fmla="*/ 21 h 43"/>
                <a:gd name="T18" fmla="*/ 27 w 30"/>
                <a:gd name="T19" fmla="*/ 17 h 43"/>
                <a:gd name="T20" fmla="*/ 23 w 30"/>
                <a:gd name="T21" fmla="*/ 6 h 43"/>
                <a:gd name="T22" fmla="*/ 23 w 30"/>
                <a:gd name="T23" fmla="*/ 7 h 43"/>
                <a:gd name="T24" fmla="*/ 20 w 30"/>
                <a:gd name="T25" fmla="*/ 4 h 43"/>
                <a:gd name="T26" fmla="*/ 20 w 30"/>
                <a:gd name="T27" fmla="*/ 4 h 43"/>
                <a:gd name="T28" fmla="*/ 13 w 30"/>
                <a:gd name="T29" fmla="*/ 3 h 43"/>
                <a:gd name="T30" fmla="*/ 13 w 30"/>
                <a:gd name="T31" fmla="*/ 3 h 43"/>
                <a:gd name="T32" fmla="*/ 19 w 30"/>
                <a:gd name="T33" fmla="*/ 4 h 43"/>
                <a:gd name="T34" fmla="*/ 13 w 30"/>
                <a:gd name="T35" fmla="*/ 3 h 43"/>
                <a:gd name="T36" fmla="*/ 13 w 30"/>
                <a:gd name="T37" fmla="*/ 0 h 43"/>
                <a:gd name="T38" fmla="*/ 20 w 30"/>
                <a:gd name="T39" fmla="*/ 2 h 43"/>
                <a:gd name="T40" fmla="*/ 27 w 30"/>
                <a:gd name="T41" fmla="*/ 7 h 43"/>
                <a:gd name="T42" fmla="*/ 30 w 30"/>
                <a:gd name="T43" fmla="*/ 16 h 43"/>
                <a:gd name="T44" fmla="*/ 30 w 30"/>
                <a:gd name="T45" fmla="*/ 25 h 43"/>
                <a:gd name="T46" fmla="*/ 25 w 30"/>
                <a:gd name="T47" fmla="*/ 34 h 43"/>
                <a:gd name="T48" fmla="*/ 17 w 30"/>
                <a:gd name="T49" fmla="*/ 41 h 43"/>
                <a:gd name="T50" fmla="*/ 9 w 30"/>
                <a:gd name="T51" fmla="*/ 43 h 43"/>
                <a:gd name="T52" fmla="*/ 8 w 30"/>
                <a:gd name="T53" fmla="*/ 43 h 43"/>
                <a:gd name="T54" fmla="*/ 6 w 30"/>
                <a:gd name="T55" fmla="*/ 41 h 43"/>
                <a:gd name="T56" fmla="*/ 8 w 30"/>
                <a:gd name="T57" fmla="*/ 36 h 43"/>
                <a:gd name="T58" fmla="*/ 11 w 30"/>
                <a:gd name="T59" fmla="*/ 37 h 43"/>
                <a:gd name="T60" fmla="*/ 16 w 30"/>
                <a:gd name="T61" fmla="*/ 34 h 43"/>
                <a:gd name="T62" fmla="*/ 21 w 30"/>
                <a:gd name="T63" fmla="*/ 29 h 43"/>
                <a:gd name="T64" fmla="*/ 24 w 30"/>
                <a:gd name="T65" fmla="*/ 20 h 43"/>
                <a:gd name="T66" fmla="*/ 24 w 30"/>
                <a:gd name="T67" fmla="*/ 17 h 43"/>
                <a:gd name="T68" fmla="*/ 20 w 30"/>
                <a:gd name="T69" fmla="*/ 9 h 43"/>
                <a:gd name="T70" fmla="*/ 16 w 30"/>
                <a:gd name="T71" fmla="*/ 7 h 43"/>
                <a:gd name="T72" fmla="*/ 11 w 30"/>
                <a:gd name="T73" fmla="*/ 7 h 43"/>
                <a:gd name="T74" fmla="*/ 6 w 30"/>
                <a:gd name="T75" fmla="*/ 8 h 43"/>
                <a:gd name="T76" fmla="*/ 6 w 30"/>
                <a:gd name="T77" fmla="*/ 8 h 43"/>
                <a:gd name="T78" fmla="*/ 0 w 30"/>
                <a:gd name="T79" fmla="*/ 4 h 43"/>
                <a:gd name="T80" fmla="*/ 3 w 30"/>
                <a:gd name="T81" fmla="*/ 3 h 43"/>
                <a:gd name="T82" fmla="*/ 3 w 30"/>
                <a:gd name="T83" fmla="*/ 3 h 43"/>
                <a:gd name="T84" fmla="*/ 9 w 30"/>
                <a:gd name="T8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" h="43">
                  <a:moveTo>
                    <a:pt x="16" y="37"/>
                  </a:moveTo>
                  <a:lnTo>
                    <a:pt x="13" y="40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3" y="40"/>
                  </a:lnTo>
                  <a:lnTo>
                    <a:pt x="16" y="37"/>
                  </a:lnTo>
                  <a:close/>
                  <a:moveTo>
                    <a:pt x="28" y="23"/>
                  </a:moveTo>
                  <a:lnTo>
                    <a:pt x="27" y="26"/>
                  </a:lnTo>
                  <a:lnTo>
                    <a:pt x="25" y="29"/>
                  </a:lnTo>
                  <a:lnTo>
                    <a:pt x="23" y="33"/>
                  </a:lnTo>
                  <a:lnTo>
                    <a:pt x="25" y="29"/>
                  </a:lnTo>
                  <a:lnTo>
                    <a:pt x="27" y="26"/>
                  </a:lnTo>
                  <a:lnTo>
                    <a:pt x="28" y="23"/>
                  </a:lnTo>
                  <a:lnTo>
                    <a:pt x="28" y="23"/>
                  </a:lnTo>
                  <a:close/>
                  <a:moveTo>
                    <a:pt x="27" y="13"/>
                  </a:moveTo>
                  <a:lnTo>
                    <a:pt x="27" y="17"/>
                  </a:lnTo>
                  <a:lnTo>
                    <a:pt x="28" y="20"/>
                  </a:lnTo>
                  <a:lnTo>
                    <a:pt x="28" y="21"/>
                  </a:lnTo>
                  <a:lnTo>
                    <a:pt x="28" y="20"/>
                  </a:lnTo>
                  <a:lnTo>
                    <a:pt x="27" y="17"/>
                  </a:lnTo>
                  <a:lnTo>
                    <a:pt x="27" y="13"/>
                  </a:lnTo>
                  <a:close/>
                  <a:moveTo>
                    <a:pt x="23" y="6"/>
                  </a:moveTo>
                  <a:lnTo>
                    <a:pt x="24" y="9"/>
                  </a:lnTo>
                  <a:lnTo>
                    <a:pt x="23" y="7"/>
                  </a:lnTo>
                  <a:lnTo>
                    <a:pt x="23" y="6"/>
                  </a:lnTo>
                  <a:close/>
                  <a:moveTo>
                    <a:pt x="20" y="4"/>
                  </a:moveTo>
                  <a:lnTo>
                    <a:pt x="21" y="6"/>
                  </a:lnTo>
                  <a:lnTo>
                    <a:pt x="20" y="4"/>
                  </a:lnTo>
                  <a:lnTo>
                    <a:pt x="20" y="4"/>
                  </a:lnTo>
                  <a:close/>
                  <a:moveTo>
                    <a:pt x="13" y="3"/>
                  </a:moveTo>
                  <a:lnTo>
                    <a:pt x="13" y="3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4"/>
                  </a:lnTo>
                  <a:lnTo>
                    <a:pt x="17" y="3"/>
                  </a:lnTo>
                  <a:lnTo>
                    <a:pt x="13" y="3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7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7" y="7"/>
                  </a:lnTo>
                  <a:lnTo>
                    <a:pt x="29" y="11"/>
                  </a:lnTo>
                  <a:lnTo>
                    <a:pt x="30" y="16"/>
                  </a:lnTo>
                  <a:lnTo>
                    <a:pt x="30" y="20"/>
                  </a:lnTo>
                  <a:lnTo>
                    <a:pt x="30" y="25"/>
                  </a:lnTo>
                  <a:lnTo>
                    <a:pt x="28" y="30"/>
                  </a:lnTo>
                  <a:lnTo>
                    <a:pt x="25" y="34"/>
                  </a:lnTo>
                  <a:lnTo>
                    <a:pt x="21" y="37"/>
                  </a:lnTo>
                  <a:lnTo>
                    <a:pt x="17" y="41"/>
                  </a:lnTo>
                  <a:lnTo>
                    <a:pt x="13" y="42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8" y="43"/>
                  </a:lnTo>
                  <a:lnTo>
                    <a:pt x="7" y="42"/>
                  </a:lnTo>
                  <a:lnTo>
                    <a:pt x="6" y="41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9" y="37"/>
                  </a:lnTo>
                  <a:lnTo>
                    <a:pt x="11" y="37"/>
                  </a:lnTo>
                  <a:lnTo>
                    <a:pt x="13" y="36"/>
                  </a:lnTo>
                  <a:lnTo>
                    <a:pt x="16" y="34"/>
                  </a:lnTo>
                  <a:lnTo>
                    <a:pt x="17" y="33"/>
                  </a:lnTo>
                  <a:lnTo>
                    <a:pt x="21" y="29"/>
                  </a:lnTo>
                  <a:lnTo>
                    <a:pt x="24" y="25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17"/>
                  </a:lnTo>
                  <a:lnTo>
                    <a:pt x="23" y="12"/>
                  </a:lnTo>
                  <a:lnTo>
                    <a:pt x="20" y="9"/>
                  </a:lnTo>
                  <a:lnTo>
                    <a:pt x="19" y="7"/>
                  </a:lnTo>
                  <a:lnTo>
                    <a:pt x="16" y="7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9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772"/>
            <p:cNvSpPr>
              <a:spLocks/>
            </p:cNvSpPr>
            <p:nvPr/>
          </p:nvSpPr>
          <p:spPr bwMode="auto">
            <a:xfrm>
              <a:off x="4060825" y="5842000"/>
              <a:ext cx="155575" cy="106363"/>
            </a:xfrm>
            <a:custGeom>
              <a:avLst/>
              <a:gdLst>
                <a:gd name="T0" fmla="*/ 54 w 98"/>
                <a:gd name="T1" fmla="*/ 0 h 67"/>
                <a:gd name="T2" fmla="*/ 67 w 98"/>
                <a:gd name="T3" fmla="*/ 1 h 67"/>
                <a:gd name="T4" fmla="*/ 75 w 98"/>
                <a:gd name="T5" fmla="*/ 4 h 67"/>
                <a:gd name="T6" fmla="*/ 80 w 98"/>
                <a:gd name="T7" fmla="*/ 6 h 67"/>
                <a:gd name="T8" fmla="*/ 85 w 98"/>
                <a:gd name="T9" fmla="*/ 16 h 67"/>
                <a:gd name="T10" fmla="*/ 92 w 98"/>
                <a:gd name="T11" fmla="*/ 29 h 67"/>
                <a:gd name="T12" fmla="*/ 96 w 98"/>
                <a:gd name="T13" fmla="*/ 39 h 67"/>
                <a:gd name="T14" fmla="*/ 98 w 98"/>
                <a:gd name="T15" fmla="*/ 47 h 67"/>
                <a:gd name="T16" fmla="*/ 98 w 98"/>
                <a:gd name="T17" fmla="*/ 51 h 67"/>
                <a:gd name="T18" fmla="*/ 96 w 98"/>
                <a:gd name="T19" fmla="*/ 51 h 67"/>
                <a:gd name="T20" fmla="*/ 94 w 98"/>
                <a:gd name="T21" fmla="*/ 48 h 67"/>
                <a:gd name="T22" fmla="*/ 92 w 98"/>
                <a:gd name="T23" fmla="*/ 40 h 67"/>
                <a:gd name="T24" fmla="*/ 89 w 98"/>
                <a:gd name="T25" fmla="*/ 30 h 67"/>
                <a:gd name="T26" fmla="*/ 83 w 98"/>
                <a:gd name="T27" fmla="*/ 17 h 67"/>
                <a:gd name="T28" fmla="*/ 77 w 98"/>
                <a:gd name="T29" fmla="*/ 9 h 67"/>
                <a:gd name="T30" fmla="*/ 74 w 98"/>
                <a:gd name="T31" fmla="*/ 6 h 67"/>
                <a:gd name="T32" fmla="*/ 67 w 98"/>
                <a:gd name="T33" fmla="*/ 4 h 67"/>
                <a:gd name="T34" fmla="*/ 54 w 98"/>
                <a:gd name="T35" fmla="*/ 2 h 67"/>
                <a:gd name="T36" fmla="*/ 47 w 98"/>
                <a:gd name="T37" fmla="*/ 4 h 67"/>
                <a:gd name="T38" fmla="*/ 40 w 98"/>
                <a:gd name="T39" fmla="*/ 4 h 67"/>
                <a:gd name="T40" fmla="*/ 26 w 98"/>
                <a:gd name="T41" fmla="*/ 8 h 67"/>
                <a:gd name="T42" fmla="*/ 17 w 98"/>
                <a:gd name="T43" fmla="*/ 13 h 67"/>
                <a:gd name="T44" fmla="*/ 11 w 98"/>
                <a:gd name="T45" fmla="*/ 19 h 67"/>
                <a:gd name="T46" fmla="*/ 7 w 98"/>
                <a:gd name="T47" fmla="*/ 25 h 67"/>
                <a:gd name="T48" fmla="*/ 4 w 98"/>
                <a:gd name="T49" fmla="*/ 29 h 67"/>
                <a:gd name="T50" fmla="*/ 4 w 98"/>
                <a:gd name="T51" fmla="*/ 30 h 67"/>
                <a:gd name="T52" fmla="*/ 3 w 98"/>
                <a:gd name="T53" fmla="*/ 31 h 67"/>
                <a:gd name="T54" fmla="*/ 3 w 98"/>
                <a:gd name="T55" fmla="*/ 35 h 67"/>
                <a:gd name="T56" fmla="*/ 3 w 98"/>
                <a:gd name="T57" fmla="*/ 38 h 67"/>
                <a:gd name="T58" fmla="*/ 3 w 98"/>
                <a:gd name="T59" fmla="*/ 50 h 67"/>
                <a:gd name="T60" fmla="*/ 4 w 98"/>
                <a:gd name="T61" fmla="*/ 60 h 67"/>
                <a:gd name="T62" fmla="*/ 4 w 98"/>
                <a:gd name="T63" fmla="*/ 65 h 67"/>
                <a:gd name="T64" fmla="*/ 4 w 98"/>
                <a:gd name="T65" fmla="*/ 65 h 67"/>
                <a:gd name="T66" fmla="*/ 4 w 98"/>
                <a:gd name="T67" fmla="*/ 65 h 67"/>
                <a:gd name="T68" fmla="*/ 4 w 98"/>
                <a:gd name="T69" fmla="*/ 65 h 67"/>
                <a:gd name="T70" fmla="*/ 4 w 98"/>
                <a:gd name="T71" fmla="*/ 67 h 67"/>
                <a:gd name="T72" fmla="*/ 2 w 98"/>
                <a:gd name="T73" fmla="*/ 64 h 67"/>
                <a:gd name="T74" fmla="*/ 3 w 98"/>
                <a:gd name="T75" fmla="*/ 65 h 67"/>
                <a:gd name="T76" fmla="*/ 2 w 98"/>
                <a:gd name="T77" fmla="*/ 65 h 67"/>
                <a:gd name="T78" fmla="*/ 2 w 98"/>
                <a:gd name="T79" fmla="*/ 65 h 67"/>
                <a:gd name="T80" fmla="*/ 0 w 98"/>
                <a:gd name="T81" fmla="*/ 60 h 67"/>
                <a:gd name="T82" fmla="*/ 0 w 98"/>
                <a:gd name="T83" fmla="*/ 50 h 67"/>
                <a:gd name="T84" fmla="*/ 0 w 98"/>
                <a:gd name="T85" fmla="*/ 38 h 67"/>
                <a:gd name="T86" fmla="*/ 0 w 98"/>
                <a:gd name="T87" fmla="*/ 35 h 67"/>
                <a:gd name="T88" fmla="*/ 0 w 98"/>
                <a:gd name="T89" fmla="*/ 31 h 67"/>
                <a:gd name="T90" fmla="*/ 0 w 98"/>
                <a:gd name="T91" fmla="*/ 29 h 67"/>
                <a:gd name="T92" fmla="*/ 2 w 98"/>
                <a:gd name="T93" fmla="*/ 27 h 67"/>
                <a:gd name="T94" fmla="*/ 4 w 98"/>
                <a:gd name="T95" fmla="*/ 23 h 67"/>
                <a:gd name="T96" fmla="*/ 8 w 98"/>
                <a:gd name="T97" fmla="*/ 17 h 67"/>
                <a:gd name="T98" fmla="*/ 15 w 98"/>
                <a:gd name="T99" fmla="*/ 10 h 67"/>
                <a:gd name="T100" fmla="*/ 25 w 98"/>
                <a:gd name="T101" fmla="*/ 5 h 67"/>
                <a:gd name="T102" fmla="*/ 38 w 98"/>
                <a:gd name="T103" fmla="*/ 1 h 67"/>
                <a:gd name="T104" fmla="*/ 47 w 98"/>
                <a:gd name="T105" fmla="*/ 0 h 67"/>
                <a:gd name="T106" fmla="*/ 54 w 98"/>
                <a:gd name="T10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8" h="67">
                  <a:moveTo>
                    <a:pt x="54" y="0"/>
                  </a:moveTo>
                  <a:lnTo>
                    <a:pt x="67" y="1"/>
                  </a:lnTo>
                  <a:lnTo>
                    <a:pt x="75" y="4"/>
                  </a:lnTo>
                  <a:lnTo>
                    <a:pt x="80" y="6"/>
                  </a:lnTo>
                  <a:lnTo>
                    <a:pt x="85" y="16"/>
                  </a:lnTo>
                  <a:lnTo>
                    <a:pt x="92" y="29"/>
                  </a:lnTo>
                  <a:lnTo>
                    <a:pt x="96" y="39"/>
                  </a:lnTo>
                  <a:lnTo>
                    <a:pt x="98" y="47"/>
                  </a:lnTo>
                  <a:lnTo>
                    <a:pt x="98" y="51"/>
                  </a:lnTo>
                  <a:lnTo>
                    <a:pt x="96" y="51"/>
                  </a:lnTo>
                  <a:lnTo>
                    <a:pt x="94" y="48"/>
                  </a:lnTo>
                  <a:lnTo>
                    <a:pt x="92" y="40"/>
                  </a:lnTo>
                  <a:lnTo>
                    <a:pt x="89" y="30"/>
                  </a:lnTo>
                  <a:lnTo>
                    <a:pt x="83" y="17"/>
                  </a:lnTo>
                  <a:lnTo>
                    <a:pt x="77" y="9"/>
                  </a:lnTo>
                  <a:lnTo>
                    <a:pt x="74" y="6"/>
                  </a:lnTo>
                  <a:lnTo>
                    <a:pt x="67" y="4"/>
                  </a:lnTo>
                  <a:lnTo>
                    <a:pt x="54" y="2"/>
                  </a:lnTo>
                  <a:lnTo>
                    <a:pt x="47" y="4"/>
                  </a:lnTo>
                  <a:lnTo>
                    <a:pt x="40" y="4"/>
                  </a:lnTo>
                  <a:lnTo>
                    <a:pt x="26" y="8"/>
                  </a:lnTo>
                  <a:lnTo>
                    <a:pt x="17" y="13"/>
                  </a:lnTo>
                  <a:lnTo>
                    <a:pt x="11" y="19"/>
                  </a:lnTo>
                  <a:lnTo>
                    <a:pt x="7" y="25"/>
                  </a:lnTo>
                  <a:lnTo>
                    <a:pt x="4" y="29"/>
                  </a:lnTo>
                  <a:lnTo>
                    <a:pt x="4" y="30"/>
                  </a:lnTo>
                  <a:lnTo>
                    <a:pt x="3" y="31"/>
                  </a:lnTo>
                  <a:lnTo>
                    <a:pt x="3" y="35"/>
                  </a:lnTo>
                  <a:lnTo>
                    <a:pt x="3" y="38"/>
                  </a:lnTo>
                  <a:lnTo>
                    <a:pt x="3" y="50"/>
                  </a:lnTo>
                  <a:lnTo>
                    <a:pt x="4" y="60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7"/>
                  </a:lnTo>
                  <a:lnTo>
                    <a:pt x="2" y="64"/>
                  </a:lnTo>
                  <a:lnTo>
                    <a:pt x="3" y="65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0" y="60"/>
                  </a:lnTo>
                  <a:lnTo>
                    <a:pt x="0" y="50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2" y="27"/>
                  </a:lnTo>
                  <a:lnTo>
                    <a:pt x="4" y="23"/>
                  </a:lnTo>
                  <a:lnTo>
                    <a:pt x="8" y="17"/>
                  </a:lnTo>
                  <a:lnTo>
                    <a:pt x="15" y="10"/>
                  </a:lnTo>
                  <a:lnTo>
                    <a:pt x="25" y="5"/>
                  </a:lnTo>
                  <a:lnTo>
                    <a:pt x="38" y="1"/>
                  </a:lnTo>
                  <a:lnTo>
                    <a:pt x="47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773"/>
            <p:cNvSpPr>
              <a:spLocks noEditPoints="1"/>
            </p:cNvSpPr>
            <p:nvPr/>
          </p:nvSpPr>
          <p:spPr bwMode="auto">
            <a:xfrm>
              <a:off x="4059238" y="5840413"/>
              <a:ext cx="161925" cy="109538"/>
            </a:xfrm>
            <a:custGeom>
              <a:avLst/>
              <a:gdLst>
                <a:gd name="T0" fmla="*/ 97 w 102"/>
                <a:gd name="T1" fmla="*/ 48 h 69"/>
                <a:gd name="T2" fmla="*/ 95 w 102"/>
                <a:gd name="T3" fmla="*/ 44 h 69"/>
                <a:gd name="T4" fmla="*/ 3 w 102"/>
                <a:gd name="T5" fmla="*/ 40 h 69"/>
                <a:gd name="T6" fmla="*/ 3 w 102"/>
                <a:gd name="T7" fmla="*/ 52 h 69"/>
                <a:gd name="T8" fmla="*/ 3 w 102"/>
                <a:gd name="T9" fmla="*/ 52 h 69"/>
                <a:gd name="T10" fmla="*/ 94 w 102"/>
                <a:gd name="T11" fmla="*/ 39 h 69"/>
                <a:gd name="T12" fmla="*/ 95 w 102"/>
                <a:gd name="T13" fmla="*/ 41 h 69"/>
                <a:gd name="T14" fmla="*/ 4 w 102"/>
                <a:gd name="T15" fmla="*/ 30 h 69"/>
                <a:gd name="T16" fmla="*/ 4 w 102"/>
                <a:gd name="T17" fmla="*/ 30 h 69"/>
                <a:gd name="T18" fmla="*/ 4 w 102"/>
                <a:gd name="T19" fmla="*/ 28 h 69"/>
                <a:gd name="T20" fmla="*/ 4 w 102"/>
                <a:gd name="T21" fmla="*/ 28 h 69"/>
                <a:gd name="T22" fmla="*/ 4 w 102"/>
                <a:gd name="T23" fmla="*/ 28 h 69"/>
                <a:gd name="T24" fmla="*/ 4 w 102"/>
                <a:gd name="T25" fmla="*/ 28 h 69"/>
                <a:gd name="T26" fmla="*/ 84 w 102"/>
                <a:gd name="T27" fmla="*/ 15 h 69"/>
                <a:gd name="T28" fmla="*/ 92 w 102"/>
                <a:gd name="T29" fmla="*/ 31 h 69"/>
                <a:gd name="T30" fmla="*/ 93 w 102"/>
                <a:gd name="T31" fmla="*/ 36 h 69"/>
                <a:gd name="T32" fmla="*/ 88 w 102"/>
                <a:gd name="T33" fmla="*/ 22 h 69"/>
                <a:gd name="T34" fmla="*/ 54 w 102"/>
                <a:gd name="T35" fmla="*/ 2 h 69"/>
                <a:gd name="T36" fmla="*/ 39 w 102"/>
                <a:gd name="T37" fmla="*/ 3 h 69"/>
                <a:gd name="T38" fmla="*/ 17 w 102"/>
                <a:gd name="T39" fmla="*/ 13 h 69"/>
                <a:gd name="T40" fmla="*/ 6 w 102"/>
                <a:gd name="T41" fmla="*/ 24 h 69"/>
                <a:gd name="T42" fmla="*/ 17 w 102"/>
                <a:gd name="T43" fmla="*/ 13 h 69"/>
                <a:gd name="T44" fmla="*/ 39 w 102"/>
                <a:gd name="T45" fmla="*/ 3 h 69"/>
                <a:gd name="T46" fmla="*/ 54 w 102"/>
                <a:gd name="T47" fmla="*/ 2 h 69"/>
                <a:gd name="T48" fmla="*/ 68 w 102"/>
                <a:gd name="T49" fmla="*/ 1 h 69"/>
                <a:gd name="T50" fmla="*/ 82 w 102"/>
                <a:gd name="T51" fmla="*/ 7 h 69"/>
                <a:gd name="T52" fmla="*/ 94 w 102"/>
                <a:gd name="T53" fmla="*/ 30 h 69"/>
                <a:gd name="T54" fmla="*/ 101 w 102"/>
                <a:gd name="T55" fmla="*/ 48 h 69"/>
                <a:gd name="T56" fmla="*/ 102 w 102"/>
                <a:gd name="T57" fmla="*/ 53 h 69"/>
                <a:gd name="T58" fmla="*/ 95 w 102"/>
                <a:gd name="T59" fmla="*/ 53 h 69"/>
                <a:gd name="T60" fmla="*/ 95 w 102"/>
                <a:gd name="T61" fmla="*/ 53 h 69"/>
                <a:gd name="T62" fmla="*/ 95 w 102"/>
                <a:gd name="T63" fmla="*/ 53 h 69"/>
                <a:gd name="T64" fmla="*/ 95 w 102"/>
                <a:gd name="T65" fmla="*/ 52 h 69"/>
                <a:gd name="T66" fmla="*/ 94 w 102"/>
                <a:gd name="T67" fmla="*/ 49 h 69"/>
                <a:gd name="T68" fmla="*/ 92 w 102"/>
                <a:gd name="T69" fmla="*/ 41 h 69"/>
                <a:gd name="T70" fmla="*/ 88 w 102"/>
                <a:gd name="T71" fmla="*/ 32 h 69"/>
                <a:gd name="T72" fmla="*/ 82 w 102"/>
                <a:gd name="T73" fmla="*/ 18 h 69"/>
                <a:gd name="T74" fmla="*/ 77 w 102"/>
                <a:gd name="T75" fmla="*/ 11 h 69"/>
                <a:gd name="T76" fmla="*/ 67 w 102"/>
                <a:gd name="T77" fmla="*/ 6 h 69"/>
                <a:gd name="T78" fmla="*/ 55 w 102"/>
                <a:gd name="T79" fmla="*/ 6 h 69"/>
                <a:gd name="T80" fmla="*/ 41 w 102"/>
                <a:gd name="T81" fmla="*/ 6 h 69"/>
                <a:gd name="T82" fmla="*/ 20 w 102"/>
                <a:gd name="T83" fmla="*/ 15 h 69"/>
                <a:gd name="T84" fmla="*/ 9 w 102"/>
                <a:gd name="T85" fmla="*/ 27 h 69"/>
                <a:gd name="T86" fmla="*/ 6 w 102"/>
                <a:gd name="T87" fmla="*/ 31 h 69"/>
                <a:gd name="T88" fmla="*/ 5 w 102"/>
                <a:gd name="T89" fmla="*/ 36 h 69"/>
                <a:gd name="T90" fmla="*/ 6 w 102"/>
                <a:gd name="T91" fmla="*/ 51 h 69"/>
                <a:gd name="T92" fmla="*/ 6 w 102"/>
                <a:gd name="T93" fmla="*/ 66 h 69"/>
                <a:gd name="T94" fmla="*/ 6 w 102"/>
                <a:gd name="T95" fmla="*/ 66 h 69"/>
                <a:gd name="T96" fmla="*/ 6 w 102"/>
                <a:gd name="T97" fmla="*/ 68 h 69"/>
                <a:gd name="T98" fmla="*/ 3 w 102"/>
                <a:gd name="T99" fmla="*/ 68 h 69"/>
                <a:gd name="T100" fmla="*/ 1 w 102"/>
                <a:gd name="T101" fmla="*/ 66 h 69"/>
                <a:gd name="T102" fmla="*/ 1 w 102"/>
                <a:gd name="T103" fmla="*/ 66 h 69"/>
                <a:gd name="T104" fmla="*/ 0 w 102"/>
                <a:gd name="T105" fmla="*/ 60 h 69"/>
                <a:gd name="T106" fmla="*/ 0 w 102"/>
                <a:gd name="T107" fmla="*/ 39 h 69"/>
                <a:gd name="T108" fmla="*/ 0 w 102"/>
                <a:gd name="T109" fmla="*/ 39 h 69"/>
                <a:gd name="T110" fmla="*/ 0 w 102"/>
                <a:gd name="T111" fmla="*/ 32 h 69"/>
                <a:gd name="T112" fmla="*/ 1 w 102"/>
                <a:gd name="T113" fmla="*/ 27 h 69"/>
                <a:gd name="T114" fmla="*/ 8 w 102"/>
                <a:gd name="T115" fmla="*/ 18 h 69"/>
                <a:gd name="T116" fmla="*/ 25 w 102"/>
                <a:gd name="T117" fmla="*/ 5 h 69"/>
                <a:gd name="T118" fmla="*/ 48 w 102"/>
                <a:gd name="T11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" h="69">
                  <a:moveTo>
                    <a:pt x="95" y="44"/>
                  </a:moveTo>
                  <a:lnTo>
                    <a:pt x="97" y="48"/>
                  </a:lnTo>
                  <a:lnTo>
                    <a:pt x="97" y="45"/>
                  </a:lnTo>
                  <a:lnTo>
                    <a:pt x="95" y="44"/>
                  </a:lnTo>
                  <a:close/>
                  <a:moveTo>
                    <a:pt x="3" y="39"/>
                  </a:moveTo>
                  <a:lnTo>
                    <a:pt x="3" y="40"/>
                  </a:lnTo>
                  <a:lnTo>
                    <a:pt x="3" y="40"/>
                  </a:lnTo>
                  <a:lnTo>
                    <a:pt x="3" y="52"/>
                  </a:lnTo>
                  <a:lnTo>
                    <a:pt x="4" y="62"/>
                  </a:lnTo>
                  <a:lnTo>
                    <a:pt x="3" y="52"/>
                  </a:lnTo>
                  <a:lnTo>
                    <a:pt x="3" y="39"/>
                  </a:lnTo>
                  <a:close/>
                  <a:moveTo>
                    <a:pt x="94" y="39"/>
                  </a:moveTo>
                  <a:lnTo>
                    <a:pt x="95" y="41"/>
                  </a:lnTo>
                  <a:lnTo>
                    <a:pt x="95" y="41"/>
                  </a:lnTo>
                  <a:lnTo>
                    <a:pt x="94" y="39"/>
                  </a:lnTo>
                  <a:close/>
                  <a:moveTo>
                    <a:pt x="4" y="30"/>
                  </a:moveTo>
                  <a:lnTo>
                    <a:pt x="4" y="30"/>
                  </a:lnTo>
                  <a:lnTo>
                    <a:pt x="4" y="30"/>
                  </a:lnTo>
                  <a:lnTo>
                    <a:pt x="4" y="30"/>
                  </a:lnTo>
                  <a:close/>
                  <a:moveTo>
                    <a:pt x="4" y="28"/>
                  </a:move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close/>
                  <a:moveTo>
                    <a:pt x="4" y="28"/>
                  </a:move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close/>
                  <a:moveTo>
                    <a:pt x="84" y="15"/>
                  </a:moveTo>
                  <a:lnTo>
                    <a:pt x="88" y="22"/>
                  </a:lnTo>
                  <a:lnTo>
                    <a:pt x="92" y="31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2" y="31"/>
                  </a:lnTo>
                  <a:lnTo>
                    <a:pt x="88" y="22"/>
                  </a:lnTo>
                  <a:lnTo>
                    <a:pt x="84" y="15"/>
                  </a:lnTo>
                  <a:close/>
                  <a:moveTo>
                    <a:pt x="54" y="2"/>
                  </a:moveTo>
                  <a:lnTo>
                    <a:pt x="48" y="2"/>
                  </a:lnTo>
                  <a:lnTo>
                    <a:pt x="39" y="3"/>
                  </a:lnTo>
                  <a:lnTo>
                    <a:pt x="27" y="7"/>
                  </a:lnTo>
                  <a:lnTo>
                    <a:pt x="17" y="13"/>
                  </a:lnTo>
                  <a:lnTo>
                    <a:pt x="10" y="19"/>
                  </a:lnTo>
                  <a:lnTo>
                    <a:pt x="6" y="24"/>
                  </a:lnTo>
                  <a:lnTo>
                    <a:pt x="10" y="19"/>
                  </a:lnTo>
                  <a:lnTo>
                    <a:pt x="17" y="13"/>
                  </a:lnTo>
                  <a:lnTo>
                    <a:pt x="27" y="7"/>
                  </a:lnTo>
                  <a:lnTo>
                    <a:pt x="39" y="3"/>
                  </a:lnTo>
                  <a:lnTo>
                    <a:pt x="48" y="2"/>
                  </a:lnTo>
                  <a:lnTo>
                    <a:pt x="54" y="2"/>
                  </a:lnTo>
                  <a:close/>
                  <a:moveTo>
                    <a:pt x="55" y="0"/>
                  </a:moveTo>
                  <a:lnTo>
                    <a:pt x="68" y="1"/>
                  </a:lnTo>
                  <a:lnTo>
                    <a:pt x="77" y="3"/>
                  </a:lnTo>
                  <a:lnTo>
                    <a:pt x="82" y="7"/>
                  </a:lnTo>
                  <a:lnTo>
                    <a:pt x="88" y="15"/>
                  </a:lnTo>
                  <a:lnTo>
                    <a:pt x="94" y="30"/>
                  </a:lnTo>
                  <a:lnTo>
                    <a:pt x="98" y="40"/>
                  </a:lnTo>
                  <a:lnTo>
                    <a:pt x="101" y="48"/>
                  </a:lnTo>
                  <a:lnTo>
                    <a:pt x="101" y="52"/>
                  </a:lnTo>
                  <a:lnTo>
                    <a:pt x="102" y="53"/>
                  </a:lnTo>
                  <a:lnTo>
                    <a:pt x="95" y="55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2"/>
                  </a:lnTo>
                  <a:lnTo>
                    <a:pt x="95" y="51"/>
                  </a:lnTo>
                  <a:lnTo>
                    <a:pt x="94" y="49"/>
                  </a:lnTo>
                  <a:lnTo>
                    <a:pt x="93" y="47"/>
                  </a:lnTo>
                  <a:lnTo>
                    <a:pt x="92" y="41"/>
                  </a:lnTo>
                  <a:lnTo>
                    <a:pt x="90" y="38"/>
                  </a:lnTo>
                  <a:lnTo>
                    <a:pt x="88" y="32"/>
                  </a:lnTo>
                  <a:lnTo>
                    <a:pt x="85" y="24"/>
                  </a:lnTo>
                  <a:lnTo>
                    <a:pt x="82" y="18"/>
                  </a:lnTo>
                  <a:lnTo>
                    <a:pt x="80" y="14"/>
                  </a:lnTo>
                  <a:lnTo>
                    <a:pt x="77" y="11"/>
                  </a:lnTo>
                  <a:lnTo>
                    <a:pt x="75" y="9"/>
                  </a:lnTo>
                  <a:lnTo>
                    <a:pt x="67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48" y="6"/>
                  </a:lnTo>
                  <a:lnTo>
                    <a:pt x="41" y="6"/>
                  </a:lnTo>
                  <a:lnTo>
                    <a:pt x="27" y="10"/>
                  </a:lnTo>
                  <a:lnTo>
                    <a:pt x="20" y="15"/>
                  </a:lnTo>
                  <a:lnTo>
                    <a:pt x="13" y="20"/>
                  </a:lnTo>
                  <a:lnTo>
                    <a:pt x="9" y="27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5" y="36"/>
                  </a:lnTo>
                  <a:lnTo>
                    <a:pt x="5" y="39"/>
                  </a:lnTo>
                  <a:lnTo>
                    <a:pt x="6" y="51"/>
                  </a:lnTo>
                  <a:lnTo>
                    <a:pt x="6" y="61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9" y="68"/>
                  </a:lnTo>
                  <a:lnTo>
                    <a:pt x="6" y="68"/>
                  </a:lnTo>
                  <a:lnTo>
                    <a:pt x="5" y="69"/>
                  </a:lnTo>
                  <a:lnTo>
                    <a:pt x="3" y="68"/>
                  </a:lnTo>
                  <a:lnTo>
                    <a:pt x="1" y="68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0" y="60"/>
                  </a:lnTo>
                  <a:lnTo>
                    <a:pt x="0" y="51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1" y="27"/>
                  </a:lnTo>
                  <a:lnTo>
                    <a:pt x="4" y="23"/>
                  </a:lnTo>
                  <a:lnTo>
                    <a:pt x="8" y="18"/>
                  </a:lnTo>
                  <a:lnTo>
                    <a:pt x="16" y="10"/>
                  </a:lnTo>
                  <a:lnTo>
                    <a:pt x="25" y="5"/>
                  </a:lnTo>
                  <a:lnTo>
                    <a:pt x="39" y="1"/>
                  </a:lnTo>
                  <a:lnTo>
                    <a:pt x="48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Rectangle 3774"/>
            <p:cNvSpPr>
              <a:spLocks noChangeArrowheads="1"/>
            </p:cNvSpPr>
            <p:nvPr/>
          </p:nvSpPr>
          <p:spPr bwMode="auto">
            <a:xfrm>
              <a:off x="4141788" y="6032500"/>
              <a:ext cx="6350" cy="190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Rectangle 3775"/>
            <p:cNvSpPr>
              <a:spLocks noChangeArrowheads="1"/>
            </p:cNvSpPr>
            <p:nvPr/>
          </p:nvSpPr>
          <p:spPr bwMode="auto">
            <a:xfrm>
              <a:off x="4140200" y="6030913"/>
              <a:ext cx="11113" cy="222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776"/>
            <p:cNvSpPr>
              <a:spLocks/>
            </p:cNvSpPr>
            <p:nvPr/>
          </p:nvSpPr>
          <p:spPr bwMode="auto">
            <a:xfrm>
              <a:off x="4119563" y="6046788"/>
              <a:ext cx="41275" cy="17463"/>
            </a:xfrm>
            <a:custGeom>
              <a:avLst/>
              <a:gdLst>
                <a:gd name="T0" fmla="*/ 14 w 26"/>
                <a:gd name="T1" fmla="*/ 0 h 11"/>
                <a:gd name="T2" fmla="*/ 16 w 26"/>
                <a:gd name="T3" fmla="*/ 3 h 11"/>
                <a:gd name="T4" fmla="*/ 16 w 26"/>
                <a:gd name="T5" fmla="*/ 3 h 11"/>
                <a:gd name="T6" fmla="*/ 17 w 26"/>
                <a:gd name="T7" fmla="*/ 4 h 11"/>
                <a:gd name="T8" fmla="*/ 18 w 26"/>
                <a:gd name="T9" fmla="*/ 7 h 11"/>
                <a:gd name="T10" fmla="*/ 20 w 26"/>
                <a:gd name="T11" fmla="*/ 8 h 11"/>
                <a:gd name="T12" fmla="*/ 20 w 26"/>
                <a:gd name="T13" fmla="*/ 8 h 11"/>
                <a:gd name="T14" fmla="*/ 20 w 26"/>
                <a:gd name="T15" fmla="*/ 8 h 11"/>
                <a:gd name="T16" fmla="*/ 21 w 26"/>
                <a:gd name="T17" fmla="*/ 7 h 11"/>
                <a:gd name="T18" fmla="*/ 22 w 26"/>
                <a:gd name="T19" fmla="*/ 4 h 11"/>
                <a:gd name="T20" fmla="*/ 23 w 26"/>
                <a:gd name="T21" fmla="*/ 3 h 11"/>
                <a:gd name="T22" fmla="*/ 23 w 26"/>
                <a:gd name="T23" fmla="*/ 2 h 11"/>
                <a:gd name="T24" fmla="*/ 23 w 26"/>
                <a:gd name="T25" fmla="*/ 0 h 11"/>
                <a:gd name="T26" fmla="*/ 26 w 26"/>
                <a:gd name="T27" fmla="*/ 2 h 11"/>
                <a:gd name="T28" fmla="*/ 26 w 26"/>
                <a:gd name="T29" fmla="*/ 3 h 11"/>
                <a:gd name="T30" fmla="*/ 26 w 26"/>
                <a:gd name="T31" fmla="*/ 4 h 11"/>
                <a:gd name="T32" fmla="*/ 25 w 26"/>
                <a:gd name="T33" fmla="*/ 6 h 11"/>
                <a:gd name="T34" fmla="*/ 23 w 26"/>
                <a:gd name="T35" fmla="*/ 8 h 11"/>
                <a:gd name="T36" fmla="*/ 22 w 26"/>
                <a:gd name="T37" fmla="*/ 10 h 11"/>
                <a:gd name="T38" fmla="*/ 21 w 26"/>
                <a:gd name="T39" fmla="*/ 11 h 11"/>
                <a:gd name="T40" fmla="*/ 21 w 26"/>
                <a:gd name="T41" fmla="*/ 11 h 11"/>
                <a:gd name="T42" fmla="*/ 20 w 26"/>
                <a:gd name="T43" fmla="*/ 11 h 11"/>
                <a:gd name="T44" fmla="*/ 20 w 26"/>
                <a:gd name="T45" fmla="*/ 11 h 11"/>
                <a:gd name="T46" fmla="*/ 20 w 26"/>
                <a:gd name="T47" fmla="*/ 11 h 11"/>
                <a:gd name="T48" fmla="*/ 17 w 26"/>
                <a:gd name="T49" fmla="*/ 10 h 11"/>
                <a:gd name="T50" fmla="*/ 16 w 26"/>
                <a:gd name="T51" fmla="*/ 8 h 11"/>
                <a:gd name="T52" fmla="*/ 14 w 26"/>
                <a:gd name="T53" fmla="*/ 7 h 11"/>
                <a:gd name="T54" fmla="*/ 14 w 26"/>
                <a:gd name="T55" fmla="*/ 6 h 11"/>
                <a:gd name="T56" fmla="*/ 12 w 26"/>
                <a:gd name="T57" fmla="*/ 8 h 11"/>
                <a:gd name="T58" fmla="*/ 9 w 26"/>
                <a:gd name="T59" fmla="*/ 10 h 11"/>
                <a:gd name="T60" fmla="*/ 5 w 26"/>
                <a:gd name="T61" fmla="*/ 11 h 11"/>
                <a:gd name="T62" fmla="*/ 5 w 26"/>
                <a:gd name="T63" fmla="*/ 11 h 11"/>
                <a:gd name="T64" fmla="*/ 3 w 26"/>
                <a:gd name="T65" fmla="*/ 10 h 11"/>
                <a:gd name="T66" fmla="*/ 1 w 26"/>
                <a:gd name="T67" fmla="*/ 8 h 11"/>
                <a:gd name="T68" fmla="*/ 0 w 26"/>
                <a:gd name="T69" fmla="*/ 6 h 11"/>
                <a:gd name="T70" fmla="*/ 0 w 26"/>
                <a:gd name="T71" fmla="*/ 4 h 11"/>
                <a:gd name="T72" fmla="*/ 0 w 26"/>
                <a:gd name="T73" fmla="*/ 3 h 11"/>
                <a:gd name="T74" fmla="*/ 0 w 26"/>
                <a:gd name="T75" fmla="*/ 3 h 11"/>
                <a:gd name="T76" fmla="*/ 4 w 26"/>
                <a:gd name="T77" fmla="*/ 3 h 11"/>
                <a:gd name="T78" fmla="*/ 4 w 26"/>
                <a:gd name="T79" fmla="*/ 3 h 11"/>
                <a:gd name="T80" fmla="*/ 4 w 26"/>
                <a:gd name="T81" fmla="*/ 4 h 11"/>
                <a:gd name="T82" fmla="*/ 4 w 26"/>
                <a:gd name="T83" fmla="*/ 6 h 11"/>
                <a:gd name="T84" fmla="*/ 4 w 26"/>
                <a:gd name="T85" fmla="*/ 7 h 11"/>
                <a:gd name="T86" fmla="*/ 5 w 26"/>
                <a:gd name="T87" fmla="*/ 8 h 11"/>
                <a:gd name="T88" fmla="*/ 5 w 26"/>
                <a:gd name="T89" fmla="*/ 8 h 11"/>
                <a:gd name="T90" fmla="*/ 6 w 26"/>
                <a:gd name="T91" fmla="*/ 7 h 11"/>
                <a:gd name="T92" fmla="*/ 8 w 26"/>
                <a:gd name="T93" fmla="*/ 7 h 11"/>
                <a:gd name="T94" fmla="*/ 10 w 26"/>
                <a:gd name="T95" fmla="*/ 6 h 11"/>
                <a:gd name="T96" fmla="*/ 12 w 26"/>
                <a:gd name="T97" fmla="*/ 4 h 11"/>
                <a:gd name="T98" fmla="*/ 13 w 26"/>
                <a:gd name="T99" fmla="*/ 3 h 11"/>
                <a:gd name="T100" fmla="*/ 13 w 26"/>
                <a:gd name="T101" fmla="*/ 2 h 11"/>
                <a:gd name="T102" fmla="*/ 14 w 26"/>
                <a:gd name="T10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" h="11">
                  <a:moveTo>
                    <a:pt x="14" y="0"/>
                  </a:moveTo>
                  <a:lnTo>
                    <a:pt x="16" y="3"/>
                  </a:lnTo>
                  <a:lnTo>
                    <a:pt x="16" y="3"/>
                  </a:lnTo>
                  <a:lnTo>
                    <a:pt x="17" y="4"/>
                  </a:lnTo>
                  <a:lnTo>
                    <a:pt x="18" y="7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1" y="7"/>
                  </a:lnTo>
                  <a:lnTo>
                    <a:pt x="22" y="4"/>
                  </a:lnTo>
                  <a:lnTo>
                    <a:pt x="23" y="3"/>
                  </a:lnTo>
                  <a:lnTo>
                    <a:pt x="23" y="2"/>
                  </a:lnTo>
                  <a:lnTo>
                    <a:pt x="23" y="0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5" y="6"/>
                  </a:lnTo>
                  <a:lnTo>
                    <a:pt x="23" y="8"/>
                  </a:lnTo>
                  <a:lnTo>
                    <a:pt x="22" y="10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0"/>
                  </a:lnTo>
                  <a:lnTo>
                    <a:pt x="16" y="8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9" y="10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3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4"/>
                  </a:lnTo>
                  <a:lnTo>
                    <a:pt x="4" y="6"/>
                  </a:lnTo>
                  <a:lnTo>
                    <a:pt x="4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6" y="7"/>
                  </a:lnTo>
                  <a:lnTo>
                    <a:pt x="8" y="7"/>
                  </a:lnTo>
                  <a:lnTo>
                    <a:pt x="10" y="6"/>
                  </a:lnTo>
                  <a:lnTo>
                    <a:pt x="12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777"/>
            <p:cNvSpPr>
              <a:spLocks noEditPoints="1"/>
            </p:cNvSpPr>
            <p:nvPr/>
          </p:nvSpPr>
          <p:spPr bwMode="auto">
            <a:xfrm>
              <a:off x="4117975" y="6043613"/>
              <a:ext cx="47625" cy="22225"/>
            </a:xfrm>
            <a:custGeom>
              <a:avLst/>
              <a:gdLst>
                <a:gd name="T0" fmla="*/ 6 w 30"/>
                <a:gd name="T1" fmla="*/ 12 h 14"/>
                <a:gd name="T2" fmla="*/ 6 w 30"/>
                <a:gd name="T3" fmla="*/ 12 h 14"/>
                <a:gd name="T4" fmla="*/ 4 w 30"/>
                <a:gd name="T5" fmla="*/ 9 h 14"/>
                <a:gd name="T6" fmla="*/ 4 w 30"/>
                <a:gd name="T7" fmla="*/ 9 h 14"/>
                <a:gd name="T8" fmla="*/ 17 w 30"/>
                <a:gd name="T9" fmla="*/ 8 h 14"/>
                <a:gd name="T10" fmla="*/ 17 w 30"/>
                <a:gd name="T11" fmla="*/ 8 h 14"/>
                <a:gd name="T12" fmla="*/ 13 w 30"/>
                <a:gd name="T13" fmla="*/ 8 h 14"/>
                <a:gd name="T14" fmla="*/ 11 w 30"/>
                <a:gd name="T15" fmla="*/ 9 h 14"/>
                <a:gd name="T16" fmla="*/ 15 w 30"/>
                <a:gd name="T17" fmla="*/ 6 h 14"/>
                <a:gd name="T18" fmla="*/ 15 w 30"/>
                <a:gd name="T19" fmla="*/ 6 h 14"/>
                <a:gd name="T20" fmla="*/ 15 w 30"/>
                <a:gd name="T21" fmla="*/ 5 h 14"/>
                <a:gd name="T22" fmla="*/ 15 w 30"/>
                <a:gd name="T23" fmla="*/ 5 h 14"/>
                <a:gd name="T24" fmla="*/ 15 w 30"/>
                <a:gd name="T25" fmla="*/ 5 h 14"/>
                <a:gd name="T26" fmla="*/ 17 w 30"/>
                <a:gd name="T27" fmla="*/ 2 h 14"/>
                <a:gd name="T28" fmla="*/ 18 w 30"/>
                <a:gd name="T29" fmla="*/ 4 h 14"/>
                <a:gd name="T30" fmla="*/ 18 w 30"/>
                <a:gd name="T31" fmla="*/ 5 h 14"/>
                <a:gd name="T32" fmla="*/ 21 w 30"/>
                <a:gd name="T33" fmla="*/ 8 h 14"/>
                <a:gd name="T34" fmla="*/ 23 w 30"/>
                <a:gd name="T35" fmla="*/ 4 h 14"/>
                <a:gd name="T36" fmla="*/ 23 w 30"/>
                <a:gd name="T37" fmla="*/ 2 h 14"/>
                <a:gd name="T38" fmla="*/ 23 w 30"/>
                <a:gd name="T39" fmla="*/ 1 h 14"/>
                <a:gd name="T40" fmla="*/ 30 w 30"/>
                <a:gd name="T41" fmla="*/ 2 h 14"/>
                <a:gd name="T42" fmla="*/ 28 w 30"/>
                <a:gd name="T43" fmla="*/ 5 h 14"/>
                <a:gd name="T44" fmla="*/ 27 w 30"/>
                <a:gd name="T45" fmla="*/ 9 h 14"/>
                <a:gd name="T46" fmla="*/ 26 w 30"/>
                <a:gd name="T47" fmla="*/ 12 h 14"/>
                <a:gd name="T48" fmla="*/ 22 w 30"/>
                <a:gd name="T49" fmla="*/ 14 h 14"/>
                <a:gd name="T50" fmla="*/ 21 w 30"/>
                <a:gd name="T51" fmla="*/ 14 h 14"/>
                <a:gd name="T52" fmla="*/ 19 w 30"/>
                <a:gd name="T53" fmla="*/ 14 h 14"/>
                <a:gd name="T54" fmla="*/ 18 w 30"/>
                <a:gd name="T55" fmla="*/ 13 h 14"/>
                <a:gd name="T56" fmla="*/ 15 w 30"/>
                <a:gd name="T57" fmla="*/ 10 h 14"/>
                <a:gd name="T58" fmla="*/ 10 w 30"/>
                <a:gd name="T59" fmla="*/ 14 h 14"/>
                <a:gd name="T60" fmla="*/ 5 w 30"/>
                <a:gd name="T61" fmla="*/ 14 h 14"/>
                <a:gd name="T62" fmla="*/ 1 w 30"/>
                <a:gd name="T63" fmla="*/ 12 h 14"/>
                <a:gd name="T64" fmla="*/ 0 w 30"/>
                <a:gd name="T65" fmla="*/ 8 h 14"/>
                <a:gd name="T66" fmla="*/ 0 w 30"/>
                <a:gd name="T67" fmla="*/ 5 h 14"/>
                <a:gd name="T68" fmla="*/ 0 w 30"/>
                <a:gd name="T69" fmla="*/ 4 h 14"/>
                <a:gd name="T70" fmla="*/ 6 w 30"/>
                <a:gd name="T71" fmla="*/ 5 h 14"/>
                <a:gd name="T72" fmla="*/ 6 w 30"/>
                <a:gd name="T73" fmla="*/ 5 h 14"/>
                <a:gd name="T74" fmla="*/ 6 w 30"/>
                <a:gd name="T75" fmla="*/ 6 h 14"/>
                <a:gd name="T76" fmla="*/ 6 w 30"/>
                <a:gd name="T77" fmla="*/ 9 h 14"/>
                <a:gd name="T78" fmla="*/ 7 w 30"/>
                <a:gd name="T79" fmla="*/ 8 h 14"/>
                <a:gd name="T80" fmla="*/ 11 w 30"/>
                <a:gd name="T81" fmla="*/ 5 h 14"/>
                <a:gd name="T82" fmla="*/ 13 w 30"/>
                <a:gd name="T8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" h="14">
                  <a:moveTo>
                    <a:pt x="6" y="12"/>
                  </a:move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close/>
                  <a:moveTo>
                    <a:pt x="4" y="9"/>
                  </a:moveTo>
                  <a:lnTo>
                    <a:pt x="4" y="9"/>
                  </a:lnTo>
                  <a:lnTo>
                    <a:pt x="5" y="10"/>
                  </a:lnTo>
                  <a:lnTo>
                    <a:pt x="4" y="9"/>
                  </a:lnTo>
                  <a:close/>
                  <a:moveTo>
                    <a:pt x="17" y="8"/>
                  </a:moveTo>
                  <a:lnTo>
                    <a:pt x="17" y="8"/>
                  </a:lnTo>
                  <a:lnTo>
                    <a:pt x="17" y="9"/>
                  </a:lnTo>
                  <a:lnTo>
                    <a:pt x="17" y="8"/>
                  </a:lnTo>
                  <a:close/>
                  <a:moveTo>
                    <a:pt x="14" y="6"/>
                  </a:moveTo>
                  <a:lnTo>
                    <a:pt x="13" y="8"/>
                  </a:lnTo>
                  <a:lnTo>
                    <a:pt x="9" y="10"/>
                  </a:lnTo>
                  <a:lnTo>
                    <a:pt x="11" y="9"/>
                  </a:lnTo>
                  <a:lnTo>
                    <a:pt x="14" y="6"/>
                  </a:lnTo>
                  <a:close/>
                  <a:moveTo>
                    <a:pt x="15" y="6"/>
                  </a:moveTo>
                  <a:lnTo>
                    <a:pt x="17" y="6"/>
                  </a:lnTo>
                  <a:lnTo>
                    <a:pt x="15" y="6"/>
                  </a:lnTo>
                  <a:lnTo>
                    <a:pt x="15" y="6"/>
                  </a:lnTo>
                  <a:close/>
                  <a:moveTo>
                    <a:pt x="15" y="5"/>
                  </a:moveTo>
                  <a:lnTo>
                    <a:pt x="15" y="5"/>
                  </a:lnTo>
                  <a:lnTo>
                    <a:pt x="15" y="5"/>
                  </a:lnTo>
                  <a:lnTo>
                    <a:pt x="15" y="6"/>
                  </a:lnTo>
                  <a:lnTo>
                    <a:pt x="15" y="5"/>
                  </a:lnTo>
                  <a:close/>
                  <a:moveTo>
                    <a:pt x="17" y="0"/>
                  </a:moveTo>
                  <a:lnTo>
                    <a:pt x="17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9" y="6"/>
                  </a:lnTo>
                  <a:lnTo>
                    <a:pt x="21" y="8"/>
                  </a:lnTo>
                  <a:lnTo>
                    <a:pt x="22" y="6"/>
                  </a:lnTo>
                  <a:lnTo>
                    <a:pt x="23" y="4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30" y="2"/>
                  </a:lnTo>
                  <a:lnTo>
                    <a:pt x="30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7" y="9"/>
                  </a:lnTo>
                  <a:lnTo>
                    <a:pt x="26" y="10"/>
                  </a:lnTo>
                  <a:lnTo>
                    <a:pt x="26" y="12"/>
                  </a:lnTo>
                  <a:lnTo>
                    <a:pt x="24" y="13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3"/>
                  </a:lnTo>
                  <a:lnTo>
                    <a:pt x="15" y="12"/>
                  </a:lnTo>
                  <a:lnTo>
                    <a:pt x="15" y="10"/>
                  </a:lnTo>
                  <a:lnTo>
                    <a:pt x="13" y="12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2" y="13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6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6"/>
                  </a:lnTo>
                  <a:lnTo>
                    <a:pt x="6" y="8"/>
                  </a:lnTo>
                  <a:lnTo>
                    <a:pt x="6" y="9"/>
                  </a:lnTo>
                  <a:lnTo>
                    <a:pt x="6" y="8"/>
                  </a:lnTo>
                  <a:lnTo>
                    <a:pt x="7" y="8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778"/>
            <p:cNvSpPr>
              <a:spLocks noEditPoints="1"/>
            </p:cNvSpPr>
            <p:nvPr/>
          </p:nvSpPr>
          <p:spPr bwMode="auto">
            <a:xfrm>
              <a:off x="4121150" y="6053138"/>
              <a:ext cx="33338" cy="111125"/>
            </a:xfrm>
            <a:custGeom>
              <a:avLst/>
              <a:gdLst>
                <a:gd name="T0" fmla="*/ 12 w 21"/>
                <a:gd name="T1" fmla="*/ 11 h 70"/>
                <a:gd name="T2" fmla="*/ 4 w 21"/>
                <a:gd name="T3" fmla="*/ 51 h 70"/>
                <a:gd name="T4" fmla="*/ 4 w 21"/>
                <a:gd name="T5" fmla="*/ 53 h 70"/>
                <a:gd name="T6" fmla="*/ 9 w 21"/>
                <a:gd name="T7" fmla="*/ 63 h 70"/>
                <a:gd name="T8" fmla="*/ 17 w 21"/>
                <a:gd name="T9" fmla="*/ 51 h 70"/>
                <a:gd name="T10" fmla="*/ 12 w 21"/>
                <a:gd name="T11" fmla="*/ 11 h 70"/>
                <a:gd name="T12" fmla="*/ 11 w 21"/>
                <a:gd name="T13" fmla="*/ 0 h 70"/>
                <a:gd name="T14" fmla="*/ 13 w 21"/>
                <a:gd name="T15" fmla="*/ 0 h 70"/>
                <a:gd name="T16" fmla="*/ 21 w 21"/>
                <a:gd name="T17" fmla="*/ 53 h 70"/>
                <a:gd name="T18" fmla="*/ 8 w 21"/>
                <a:gd name="T19" fmla="*/ 70 h 70"/>
                <a:gd name="T20" fmla="*/ 2 w 21"/>
                <a:gd name="T21" fmla="*/ 54 h 70"/>
                <a:gd name="T22" fmla="*/ 2 w 21"/>
                <a:gd name="T23" fmla="*/ 53 h 70"/>
                <a:gd name="T24" fmla="*/ 0 w 21"/>
                <a:gd name="T25" fmla="*/ 53 h 70"/>
                <a:gd name="T26" fmla="*/ 11 w 21"/>
                <a:gd name="T2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70">
                  <a:moveTo>
                    <a:pt x="12" y="11"/>
                  </a:moveTo>
                  <a:lnTo>
                    <a:pt x="4" y="51"/>
                  </a:lnTo>
                  <a:lnTo>
                    <a:pt x="4" y="53"/>
                  </a:lnTo>
                  <a:lnTo>
                    <a:pt x="9" y="63"/>
                  </a:lnTo>
                  <a:lnTo>
                    <a:pt x="17" y="51"/>
                  </a:lnTo>
                  <a:lnTo>
                    <a:pt x="12" y="11"/>
                  </a:lnTo>
                  <a:close/>
                  <a:moveTo>
                    <a:pt x="11" y="0"/>
                  </a:moveTo>
                  <a:lnTo>
                    <a:pt x="13" y="0"/>
                  </a:lnTo>
                  <a:lnTo>
                    <a:pt x="21" y="53"/>
                  </a:lnTo>
                  <a:lnTo>
                    <a:pt x="8" y="70"/>
                  </a:lnTo>
                  <a:lnTo>
                    <a:pt x="2" y="54"/>
                  </a:lnTo>
                  <a:lnTo>
                    <a:pt x="2" y="53"/>
                  </a:lnTo>
                  <a:lnTo>
                    <a:pt x="0" y="53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779"/>
            <p:cNvSpPr>
              <a:spLocks noEditPoints="1"/>
            </p:cNvSpPr>
            <p:nvPr/>
          </p:nvSpPr>
          <p:spPr bwMode="auto">
            <a:xfrm>
              <a:off x="4119563" y="6051550"/>
              <a:ext cx="36513" cy="119063"/>
            </a:xfrm>
            <a:custGeom>
              <a:avLst/>
              <a:gdLst>
                <a:gd name="T0" fmla="*/ 5 w 23"/>
                <a:gd name="T1" fmla="*/ 54 h 75"/>
                <a:gd name="T2" fmla="*/ 4 w 23"/>
                <a:gd name="T3" fmla="*/ 54 h 75"/>
                <a:gd name="T4" fmla="*/ 4 w 23"/>
                <a:gd name="T5" fmla="*/ 54 h 75"/>
                <a:gd name="T6" fmla="*/ 6 w 23"/>
                <a:gd name="T7" fmla="*/ 62 h 75"/>
                <a:gd name="T8" fmla="*/ 4 w 23"/>
                <a:gd name="T9" fmla="*/ 54 h 75"/>
                <a:gd name="T10" fmla="*/ 5 w 23"/>
                <a:gd name="T11" fmla="*/ 54 h 75"/>
                <a:gd name="T12" fmla="*/ 12 w 23"/>
                <a:gd name="T13" fmla="*/ 21 h 75"/>
                <a:gd name="T14" fmla="*/ 6 w 23"/>
                <a:gd name="T15" fmla="*/ 52 h 75"/>
                <a:gd name="T16" fmla="*/ 6 w 23"/>
                <a:gd name="T17" fmla="*/ 52 h 75"/>
                <a:gd name="T18" fmla="*/ 10 w 23"/>
                <a:gd name="T19" fmla="*/ 62 h 75"/>
                <a:gd name="T20" fmla="*/ 17 w 23"/>
                <a:gd name="T21" fmla="*/ 52 h 75"/>
                <a:gd name="T22" fmla="*/ 12 w 23"/>
                <a:gd name="T23" fmla="*/ 21 h 75"/>
                <a:gd name="T24" fmla="*/ 13 w 23"/>
                <a:gd name="T25" fmla="*/ 3 h 75"/>
                <a:gd name="T26" fmla="*/ 5 w 23"/>
                <a:gd name="T27" fmla="*/ 41 h 75"/>
                <a:gd name="T28" fmla="*/ 10 w 23"/>
                <a:gd name="T29" fmla="*/ 12 h 75"/>
                <a:gd name="T30" fmla="*/ 14 w 23"/>
                <a:gd name="T31" fmla="*/ 12 h 75"/>
                <a:gd name="T32" fmla="*/ 21 w 23"/>
                <a:gd name="T33" fmla="*/ 54 h 75"/>
                <a:gd name="T34" fmla="*/ 13 w 23"/>
                <a:gd name="T35" fmla="*/ 3 h 75"/>
                <a:gd name="T36" fmla="*/ 13 w 23"/>
                <a:gd name="T37" fmla="*/ 3 h 75"/>
                <a:gd name="T38" fmla="*/ 10 w 23"/>
                <a:gd name="T39" fmla="*/ 0 h 75"/>
                <a:gd name="T40" fmla="*/ 16 w 23"/>
                <a:gd name="T41" fmla="*/ 0 h 75"/>
                <a:gd name="T42" fmla="*/ 23 w 23"/>
                <a:gd name="T43" fmla="*/ 54 h 75"/>
                <a:gd name="T44" fmla="*/ 9 w 23"/>
                <a:gd name="T45" fmla="*/ 75 h 75"/>
                <a:gd name="T46" fmla="*/ 1 w 23"/>
                <a:gd name="T47" fmla="*/ 55 h 75"/>
                <a:gd name="T48" fmla="*/ 3 w 23"/>
                <a:gd name="T49" fmla="*/ 55 h 75"/>
                <a:gd name="T50" fmla="*/ 1 w 23"/>
                <a:gd name="T51" fmla="*/ 55 h 75"/>
                <a:gd name="T52" fmla="*/ 0 w 23"/>
                <a:gd name="T53" fmla="*/ 55 h 75"/>
                <a:gd name="T54" fmla="*/ 0 w 23"/>
                <a:gd name="T55" fmla="*/ 54 h 75"/>
                <a:gd name="T56" fmla="*/ 10 w 23"/>
                <a:gd name="T5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" h="75">
                  <a:moveTo>
                    <a:pt x="5" y="54"/>
                  </a:moveTo>
                  <a:lnTo>
                    <a:pt x="4" y="54"/>
                  </a:lnTo>
                  <a:lnTo>
                    <a:pt x="4" y="54"/>
                  </a:lnTo>
                  <a:lnTo>
                    <a:pt x="6" y="62"/>
                  </a:lnTo>
                  <a:lnTo>
                    <a:pt x="4" y="54"/>
                  </a:lnTo>
                  <a:lnTo>
                    <a:pt x="5" y="54"/>
                  </a:lnTo>
                  <a:close/>
                  <a:moveTo>
                    <a:pt x="12" y="21"/>
                  </a:moveTo>
                  <a:lnTo>
                    <a:pt x="6" y="52"/>
                  </a:lnTo>
                  <a:lnTo>
                    <a:pt x="6" y="52"/>
                  </a:lnTo>
                  <a:lnTo>
                    <a:pt x="10" y="62"/>
                  </a:lnTo>
                  <a:lnTo>
                    <a:pt x="17" y="52"/>
                  </a:lnTo>
                  <a:lnTo>
                    <a:pt x="12" y="21"/>
                  </a:lnTo>
                  <a:close/>
                  <a:moveTo>
                    <a:pt x="13" y="3"/>
                  </a:moveTo>
                  <a:lnTo>
                    <a:pt x="5" y="41"/>
                  </a:lnTo>
                  <a:lnTo>
                    <a:pt x="10" y="12"/>
                  </a:lnTo>
                  <a:lnTo>
                    <a:pt x="14" y="12"/>
                  </a:lnTo>
                  <a:lnTo>
                    <a:pt x="21" y="54"/>
                  </a:lnTo>
                  <a:lnTo>
                    <a:pt x="13" y="3"/>
                  </a:lnTo>
                  <a:lnTo>
                    <a:pt x="13" y="3"/>
                  </a:lnTo>
                  <a:close/>
                  <a:moveTo>
                    <a:pt x="10" y="0"/>
                  </a:moveTo>
                  <a:lnTo>
                    <a:pt x="16" y="0"/>
                  </a:lnTo>
                  <a:lnTo>
                    <a:pt x="23" y="54"/>
                  </a:lnTo>
                  <a:lnTo>
                    <a:pt x="9" y="75"/>
                  </a:lnTo>
                  <a:lnTo>
                    <a:pt x="1" y="55"/>
                  </a:lnTo>
                  <a:lnTo>
                    <a:pt x="3" y="55"/>
                  </a:lnTo>
                  <a:lnTo>
                    <a:pt x="1" y="55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780"/>
            <p:cNvSpPr>
              <a:spLocks noEditPoints="1"/>
            </p:cNvSpPr>
            <p:nvPr/>
          </p:nvSpPr>
          <p:spPr bwMode="auto">
            <a:xfrm>
              <a:off x="4081463" y="6043613"/>
              <a:ext cx="101600" cy="150813"/>
            </a:xfrm>
            <a:custGeom>
              <a:avLst/>
              <a:gdLst>
                <a:gd name="T0" fmla="*/ 41 w 64"/>
                <a:gd name="T1" fmla="*/ 2 h 95"/>
                <a:gd name="T2" fmla="*/ 30 w 64"/>
                <a:gd name="T3" fmla="*/ 4 h 95"/>
                <a:gd name="T4" fmla="*/ 23 w 64"/>
                <a:gd name="T5" fmla="*/ 8 h 95"/>
                <a:gd name="T6" fmla="*/ 15 w 64"/>
                <a:gd name="T7" fmla="*/ 14 h 95"/>
                <a:gd name="T8" fmla="*/ 8 w 64"/>
                <a:gd name="T9" fmla="*/ 23 h 95"/>
                <a:gd name="T10" fmla="*/ 4 w 64"/>
                <a:gd name="T11" fmla="*/ 35 h 95"/>
                <a:gd name="T12" fmla="*/ 4 w 64"/>
                <a:gd name="T13" fmla="*/ 43 h 95"/>
                <a:gd name="T14" fmla="*/ 7 w 64"/>
                <a:gd name="T15" fmla="*/ 60 h 95"/>
                <a:gd name="T16" fmla="*/ 13 w 64"/>
                <a:gd name="T17" fmla="*/ 77 h 95"/>
                <a:gd name="T18" fmla="*/ 17 w 64"/>
                <a:gd name="T19" fmla="*/ 82 h 95"/>
                <a:gd name="T20" fmla="*/ 20 w 64"/>
                <a:gd name="T21" fmla="*/ 86 h 95"/>
                <a:gd name="T22" fmla="*/ 24 w 64"/>
                <a:gd name="T23" fmla="*/ 90 h 95"/>
                <a:gd name="T24" fmla="*/ 29 w 64"/>
                <a:gd name="T25" fmla="*/ 91 h 95"/>
                <a:gd name="T26" fmla="*/ 33 w 64"/>
                <a:gd name="T27" fmla="*/ 93 h 95"/>
                <a:gd name="T28" fmla="*/ 38 w 64"/>
                <a:gd name="T29" fmla="*/ 91 h 95"/>
                <a:gd name="T30" fmla="*/ 44 w 64"/>
                <a:gd name="T31" fmla="*/ 89 h 95"/>
                <a:gd name="T32" fmla="*/ 47 w 64"/>
                <a:gd name="T33" fmla="*/ 84 h 95"/>
                <a:gd name="T34" fmla="*/ 53 w 64"/>
                <a:gd name="T35" fmla="*/ 78 h 95"/>
                <a:gd name="T36" fmla="*/ 58 w 64"/>
                <a:gd name="T37" fmla="*/ 63 h 95"/>
                <a:gd name="T38" fmla="*/ 61 w 64"/>
                <a:gd name="T39" fmla="*/ 44 h 95"/>
                <a:gd name="T40" fmla="*/ 59 w 64"/>
                <a:gd name="T41" fmla="*/ 27 h 95"/>
                <a:gd name="T42" fmla="*/ 57 w 64"/>
                <a:gd name="T43" fmla="*/ 14 h 95"/>
                <a:gd name="T44" fmla="*/ 53 w 64"/>
                <a:gd name="T45" fmla="*/ 9 h 95"/>
                <a:gd name="T46" fmla="*/ 50 w 64"/>
                <a:gd name="T47" fmla="*/ 5 h 95"/>
                <a:gd name="T48" fmla="*/ 46 w 64"/>
                <a:gd name="T49" fmla="*/ 4 h 95"/>
                <a:gd name="T50" fmla="*/ 41 w 64"/>
                <a:gd name="T51" fmla="*/ 2 h 95"/>
                <a:gd name="T52" fmla="*/ 41 w 64"/>
                <a:gd name="T53" fmla="*/ 0 h 95"/>
                <a:gd name="T54" fmla="*/ 45 w 64"/>
                <a:gd name="T55" fmla="*/ 0 h 95"/>
                <a:gd name="T56" fmla="*/ 50 w 64"/>
                <a:gd name="T57" fmla="*/ 2 h 95"/>
                <a:gd name="T58" fmla="*/ 54 w 64"/>
                <a:gd name="T59" fmla="*/ 5 h 95"/>
                <a:gd name="T60" fmla="*/ 57 w 64"/>
                <a:gd name="T61" fmla="*/ 8 h 95"/>
                <a:gd name="T62" fmla="*/ 59 w 64"/>
                <a:gd name="T63" fmla="*/ 13 h 95"/>
                <a:gd name="T64" fmla="*/ 63 w 64"/>
                <a:gd name="T65" fmla="*/ 27 h 95"/>
                <a:gd name="T66" fmla="*/ 64 w 64"/>
                <a:gd name="T67" fmla="*/ 44 h 95"/>
                <a:gd name="T68" fmla="*/ 62 w 64"/>
                <a:gd name="T69" fmla="*/ 59 h 95"/>
                <a:gd name="T70" fmla="*/ 58 w 64"/>
                <a:gd name="T71" fmla="*/ 73 h 95"/>
                <a:gd name="T72" fmla="*/ 51 w 64"/>
                <a:gd name="T73" fmla="*/ 85 h 95"/>
                <a:gd name="T74" fmla="*/ 42 w 64"/>
                <a:gd name="T75" fmla="*/ 93 h 95"/>
                <a:gd name="T76" fmla="*/ 33 w 64"/>
                <a:gd name="T77" fmla="*/ 95 h 95"/>
                <a:gd name="T78" fmla="*/ 24 w 64"/>
                <a:gd name="T79" fmla="*/ 93 h 95"/>
                <a:gd name="T80" fmla="*/ 17 w 64"/>
                <a:gd name="T81" fmla="*/ 88 h 95"/>
                <a:gd name="T82" fmla="*/ 11 w 64"/>
                <a:gd name="T83" fmla="*/ 78 h 95"/>
                <a:gd name="T84" fmla="*/ 3 w 64"/>
                <a:gd name="T85" fmla="*/ 61 h 95"/>
                <a:gd name="T86" fmla="*/ 0 w 64"/>
                <a:gd name="T87" fmla="*/ 43 h 95"/>
                <a:gd name="T88" fmla="*/ 2 w 64"/>
                <a:gd name="T89" fmla="*/ 35 h 95"/>
                <a:gd name="T90" fmla="*/ 6 w 64"/>
                <a:gd name="T91" fmla="*/ 22 h 95"/>
                <a:gd name="T92" fmla="*/ 12 w 64"/>
                <a:gd name="T93" fmla="*/ 12 h 95"/>
                <a:gd name="T94" fmla="*/ 20 w 64"/>
                <a:gd name="T95" fmla="*/ 5 h 95"/>
                <a:gd name="T96" fmla="*/ 30 w 64"/>
                <a:gd name="T97" fmla="*/ 1 h 95"/>
                <a:gd name="T98" fmla="*/ 41 w 64"/>
                <a:gd name="T9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4" h="95">
                  <a:moveTo>
                    <a:pt x="41" y="2"/>
                  </a:moveTo>
                  <a:lnTo>
                    <a:pt x="30" y="4"/>
                  </a:lnTo>
                  <a:lnTo>
                    <a:pt x="23" y="8"/>
                  </a:lnTo>
                  <a:lnTo>
                    <a:pt x="15" y="14"/>
                  </a:lnTo>
                  <a:lnTo>
                    <a:pt x="8" y="23"/>
                  </a:lnTo>
                  <a:lnTo>
                    <a:pt x="4" y="35"/>
                  </a:lnTo>
                  <a:lnTo>
                    <a:pt x="4" y="43"/>
                  </a:lnTo>
                  <a:lnTo>
                    <a:pt x="7" y="60"/>
                  </a:lnTo>
                  <a:lnTo>
                    <a:pt x="13" y="77"/>
                  </a:lnTo>
                  <a:lnTo>
                    <a:pt x="17" y="82"/>
                  </a:lnTo>
                  <a:lnTo>
                    <a:pt x="20" y="86"/>
                  </a:lnTo>
                  <a:lnTo>
                    <a:pt x="24" y="90"/>
                  </a:lnTo>
                  <a:lnTo>
                    <a:pt x="29" y="91"/>
                  </a:lnTo>
                  <a:lnTo>
                    <a:pt x="33" y="93"/>
                  </a:lnTo>
                  <a:lnTo>
                    <a:pt x="38" y="91"/>
                  </a:lnTo>
                  <a:lnTo>
                    <a:pt x="44" y="89"/>
                  </a:lnTo>
                  <a:lnTo>
                    <a:pt x="47" y="84"/>
                  </a:lnTo>
                  <a:lnTo>
                    <a:pt x="53" y="78"/>
                  </a:lnTo>
                  <a:lnTo>
                    <a:pt x="58" y="63"/>
                  </a:lnTo>
                  <a:lnTo>
                    <a:pt x="61" y="44"/>
                  </a:lnTo>
                  <a:lnTo>
                    <a:pt x="59" y="27"/>
                  </a:lnTo>
                  <a:lnTo>
                    <a:pt x="57" y="14"/>
                  </a:lnTo>
                  <a:lnTo>
                    <a:pt x="53" y="9"/>
                  </a:lnTo>
                  <a:lnTo>
                    <a:pt x="50" y="5"/>
                  </a:lnTo>
                  <a:lnTo>
                    <a:pt x="46" y="4"/>
                  </a:lnTo>
                  <a:lnTo>
                    <a:pt x="41" y="2"/>
                  </a:lnTo>
                  <a:close/>
                  <a:moveTo>
                    <a:pt x="41" y="0"/>
                  </a:moveTo>
                  <a:lnTo>
                    <a:pt x="45" y="0"/>
                  </a:lnTo>
                  <a:lnTo>
                    <a:pt x="50" y="2"/>
                  </a:lnTo>
                  <a:lnTo>
                    <a:pt x="54" y="5"/>
                  </a:lnTo>
                  <a:lnTo>
                    <a:pt x="57" y="8"/>
                  </a:lnTo>
                  <a:lnTo>
                    <a:pt x="59" y="13"/>
                  </a:lnTo>
                  <a:lnTo>
                    <a:pt x="63" y="27"/>
                  </a:lnTo>
                  <a:lnTo>
                    <a:pt x="64" y="44"/>
                  </a:lnTo>
                  <a:lnTo>
                    <a:pt x="62" y="59"/>
                  </a:lnTo>
                  <a:lnTo>
                    <a:pt x="58" y="73"/>
                  </a:lnTo>
                  <a:lnTo>
                    <a:pt x="51" y="85"/>
                  </a:lnTo>
                  <a:lnTo>
                    <a:pt x="42" y="93"/>
                  </a:lnTo>
                  <a:lnTo>
                    <a:pt x="33" y="95"/>
                  </a:lnTo>
                  <a:lnTo>
                    <a:pt x="24" y="93"/>
                  </a:lnTo>
                  <a:lnTo>
                    <a:pt x="17" y="88"/>
                  </a:lnTo>
                  <a:lnTo>
                    <a:pt x="11" y="78"/>
                  </a:lnTo>
                  <a:lnTo>
                    <a:pt x="3" y="61"/>
                  </a:lnTo>
                  <a:lnTo>
                    <a:pt x="0" y="43"/>
                  </a:lnTo>
                  <a:lnTo>
                    <a:pt x="2" y="35"/>
                  </a:lnTo>
                  <a:lnTo>
                    <a:pt x="6" y="22"/>
                  </a:lnTo>
                  <a:lnTo>
                    <a:pt x="12" y="12"/>
                  </a:lnTo>
                  <a:lnTo>
                    <a:pt x="20" y="5"/>
                  </a:lnTo>
                  <a:lnTo>
                    <a:pt x="30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781"/>
            <p:cNvSpPr>
              <a:spLocks noEditPoints="1"/>
            </p:cNvSpPr>
            <p:nvPr/>
          </p:nvSpPr>
          <p:spPr bwMode="auto">
            <a:xfrm>
              <a:off x="4079875" y="6042025"/>
              <a:ext cx="106363" cy="155575"/>
            </a:xfrm>
            <a:custGeom>
              <a:avLst/>
              <a:gdLst>
                <a:gd name="T0" fmla="*/ 47 w 67"/>
                <a:gd name="T1" fmla="*/ 89 h 98"/>
                <a:gd name="T2" fmla="*/ 48 w 67"/>
                <a:gd name="T3" fmla="*/ 87 h 98"/>
                <a:gd name="T4" fmla="*/ 18 w 67"/>
                <a:gd name="T5" fmla="*/ 87 h 98"/>
                <a:gd name="T6" fmla="*/ 29 w 67"/>
                <a:gd name="T7" fmla="*/ 94 h 98"/>
                <a:gd name="T8" fmla="*/ 29 w 67"/>
                <a:gd name="T9" fmla="*/ 94 h 98"/>
                <a:gd name="T10" fmla="*/ 18 w 67"/>
                <a:gd name="T11" fmla="*/ 87 h 98"/>
                <a:gd name="T12" fmla="*/ 56 w 67"/>
                <a:gd name="T13" fmla="*/ 77 h 98"/>
                <a:gd name="T14" fmla="*/ 55 w 67"/>
                <a:gd name="T15" fmla="*/ 78 h 98"/>
                <a:gd name="T16" fmla="*/ 63 w 67"/>
                <a:gd name="T17" fmla="*/ 30 h 98"/>
                <a:gd name="T18" fmla="*/ 63 w 67"/>
                <a:gd name="T19" fmla="*/ 30 h 98"/>
                <a:gd name="T20" fmla="*/ 18 w 67"/>
                <a:gd name="T21" fmla="*/ 9 h 98"/>
                <a:gd name="T22" fmla="*/ 10 w 67"/>
                <a:gd name="T23" fmla="*/ 19 h 98"/>
                <a:gd name="T24" fmla="*/ 42 w 67"/>
                <a:gd name="T25" fmla="*/ 5 h 98"/>
                <a:gd name="T26" fmla="*/ 20 w 67"/>
                <a:gd name="T27" fmla="*/ 13 h 98"/>
                <a:gd name="T28" fmla="*/ 7 w 67"/>
                <a:gd name="T29" fmla="*/ 37 h 98"/>
                <a:gd name="T30" fmla="*/ 7 w 67"/>
                <a:gd name="T31" fmla="*/ 44 h 98"/>
                <a:gd name="T32" fmla="*/ 7 w 67"/>
                <a:gd name="T33" fmla="*/ 44 h 98"/>
                <a:gd name="T34" fmla="*/ 16 w 67"/>
                <a:gd name="T35" fmla="*/ 77 h 98"/>
                <a:gd name="T36" fmla="*/ 22 w 67"/>
                <a:gd name="T37" fmla="*/ 86 h 98"/>
                <a:gd name="T38" fmla="*/ 30 w 67"/>
                <a:gd name="T39" fmla="*/ 91 h 98"/>
                <a:gd name="T40" fmla="*/ 33 w 67"/>
                <a:gd name="T41" fmla="*/ 92 h 98"/>
                <a:gd name="T42" fmla="*/ 34 w 67"/>
                <a:gd name="T43" fmla="*/ 92 h 98"/>
                <a:gd name="T44" fmla="*/ 43 w 67"/>
                <a:gd name="T45" fmla="*/ 89 h 98"/>
                <a:gd name="T46" fmla="*/ 52 w 67"/>
                <a:gd name="T47" fmla="*/ 78 h 98"/>
                <a:gd name="T48" fmla="*/ 60 w 67"/>
                <a:gd name="T49" fmla="*/ 45 h 98"/>
                <a:gd name="T50" fmla="*/ 60 w 67"/>
                <a:gd name="T51" fmla="*/ 45 h 98"/>
                <a:gd name="T52" fmla="*/ 56 w 67"/>
                <a:gd name="T53" fmla="*/ 15 h 98"/>
                <a:gd name="T54" fmla="*/ 50 w 67"/>
                <a:gd name="T55" fmla="*/ 7 h 98"/>
                <a:gd name="T56" fmla="*/ 42 w 67"/>
                <a:gd name="T57" fmla="*/ 5 h 98"/>
                <a:gd name="T58" fmla="*/ 29 w 67"/>
                <a:gd name="T59" fmla="*/ 3 h 98"/>
                <a:gd name="T60" fmla="*/ 30 w 67"/>
                <a:gd name="T61" fmla="*/ 3 h 98"/>
                <a:gd name="T62" fmla="*/ 51 w 67"/>
                <a:gd name="T63" fmla="*/ 5 h 98"/>
                <a:gd name="T64" fmla="*/ 47 w 67"/>
                <a:gd name="T65" fmla="*/ 2 h 98"/>
                <a:gd name="T66" fmla="*/ 33 w 67"/>
                <a:gd name="T67" fmla="*/ 3 h 98"/>
                <a:gd name="T68" fmla="*/ 46 w 67"/>
                <a:gd name="T69" fmla="*/ 2 h 98"/>
                <a:gd name="T70" fmla="*/ 42 w 67"/>
                <a:gd name="T71" fmla="*/ 2 h 98"/>
                <a:gd name="T72" fmla="*/ 41 w 67"/>
                <a:gd name="T73" fmla="*/ 0 h 98"/>
                <a:gd name="T74" fmla="*/ 47 w 67"/>
                <a:gd name="T75" fmla="*/ 0 h 98"/>
                <a:gd name="T76" fmla="*/ 55 w 67"/>
                <a:gd name="T77" fmla="*/ 5 h 98"/>
                <a:gd name="T78" fmla="*/ 62 w 67"/>
                <a:gd name="T79" fmla="*/ 13 h 98"/>
                <a:gd name="T80" fmla="*/ 67 w 67"/>
                <a:gd name="T81" fmla="*/ 45 h 98"/>
                <a:gd name="T82" fmla="*/ 60 w 67"/>
                <a:gd name="T83" fmla="*/ 75 h 98"/>
                <a:gd name="T84" fmla="*/ 45 w 67"/>
                <a:gd name="T85" fmla="*/ 95 h 98"/>
                <a:gd name="T86" fmla="*/ 25 w 67"/>
                <a:gd name="T87" fmla="*/ 95 h 98"/>
                <a:gd name="T88" fmla="*/ 10 w 67"/>
                <a:gd name="T89" fmla="*/ 79 h 98"/>
                <a:gd name="T90" fmla="*/ 0 w 67"/>
                <a:gd name="T91" fmla="*/ 44 h 98"/>
                <a:gd name="T92" fmla="*/ 5 w 67"/>
                <a:gd name="T93" fmla="*/ 22 h 98"/>
                <a:gd name="T94" fmla="*/ 21 w 67"/>
                <a:gd name="T95" fmla="*/ 5 h 98"/>
                <a:gd name="T96" fmla="*/ 41 w 67"/>
                <a:gd name="T9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7" h="98">
                  <a:moveTo>
                    <a:pt x="48" y="87"/>
                  </a:moveTo>
                  <a:lnTo>
                    <a:pt x="47" y="89"/>
                  </a:lnTo>
                  <a:lnTo>
                    <a:pt x="48" y="87"/>
                  </a:lnTo>
                  <a:lnTo>
                    <a:pt x="48" y="87"/>
                  </a:lnTo>
                  <a:close/>
                  <a:moveTo>
                    <a:pt x="14" y="82"/>
                  </a:moveTo>
                  <a:lnTo>
                    <a:pt x="18" y="87"/>
                  </a:lnTo>
                  <a:lnTo>
                    <a:pt x="24" y="91"/>
                  </a:lnTo>
                  <a:lnTo>
                    <a:pt x="29" y="94"/>
                  </a:lnTo>
                  <a:lnTo>
                    <a:pt x="33" y="95"/>
                  </a:lnTo>
                  <a:lnTo>
                    <a:pt x="29" y="94"/>
                  </a:lnTo>
                  <a:lnTo>
                    <a:pt x="24" y="91"/>
                  </a:lnTo>
                  <a:lnTo>
                    <a:pt x="18" y="87"/>
                  </a:lnTo>
                  <a:lnTo>
                    <a:pt x="14" y="82"/>
                  </a:lnTo>
                  <a:close/>
                  <a:moveTo>
                    <a:pt x="56" y="77"/>
                  </a:moveTo>
                  <a:lnTo>
                    <a:pt x="55" y="78"/>
                  </a:lnTo>
                  <a:lnTo>
                    <a:pt x="55" y="78"/>
                  </a:lnTo>
                  <a:lnTo>
                    <a:pt x="56" y="77"/>
                  </a:lnTo>
                  <a:close/>
                  <a:moveTo>
                    <a:pt x="63" y="30"/>
                  </a:moveTo>
                  <a:lnTo>
                    <a:pt x="63" y="43"/>
                  </a:lnTo>
                  <a:lnTo>
                    <a:pt x="63" y="30"/>
                  </a:lnTo>
                  <a:lnTo>
                    <a:pt x="63" y="30"/>
                  </a:lnTo>
                  <a:close/>
                  <a:moveTo>
                    <a:pt x="18" y="9"/>
                  </a:moveTo>
                  <a:lnTo>
                    <a:pt x="18" y="9"/>
                  </a:lnTo>
                  <a:lnTo>
                    <a:pt x="10" y="19"/>
                  </a:lnTo>
                  <a:lnTo>
                    <a:pt x="18" y="9"/>
                  </a:lnTo>
                  <a:close/>
                  <a:moveTo>
                    <a:pt x="42" y="5"/>
                  </a:moveTo>
                  <a:lnTo>
                    <a:pt x="30" y="7"/>
                  </a:lnTo>
                  <a:lnTo>
                    <a:pt x="20" y="13"/>
                  </a:lnTo>
                  <a:lnTo>
                    <a:pt x="12" y="22"/>
                  </a:lnTo>
                  <a:lnTo>
                    <a:pt x="7" y="37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9" y="61"/>
                  </a:lnTo>
                  <a:lnTo>
                    <a:pt x="16" y="77"/>
                  </a:lnTo>
                  <a:lnTo>
                    <a:pt x="18" y="82"/>
                  </a:lnTo>
                  <a:lnTo>
                    <a:pt x="22" y="86"/>
                  </a:lnTo>
                  <a:lnTo>
                    <a:pt x="26" y="90"/>
                  </a:lnTo>
                  <a:lnTo>
                    <a:pt x="30" y="91"/>
                  </a:lnTo>
                  <a:lnTo>
                    <a:pt x="33" y="92"/>
                  </a:lnTo>
                  <a:lnTo>
                    <a:pt x="33" y="92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38" y="91"/>
                  </a:lnTo>
                  <a:lnTo>
                    <a:pt x="43" y="89"/>
                  </a:lnTo>
                  <a:lnTo>
                    <a:pt x="47" y="83"/>
                  </a:lnTo>
                  <a:lnTo>
                    <a:pt x="52" y="78"/>
                  </a:lnTo>
                  <a:lnTo>
                    <a:pt x="58" y="62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59" y="28"/>
                  </a:lnTo>
                  <a:lnTo>
                    <a:pt x="56" y="15"/>
                  </a:lnTo>
                  <a:lnTo>
                    <a:pt x="52" y="11"/>
                  </a:lnTo>
                  <a:lnTo>
                    <a:pt x="50" y="7"/>
                  </a:lnTo>
                  <a:lnTo>
                    <a:pt x="46" y="6"/>
                  </a:lnTo>
                  <a:lnTo>
                    <a:pt x="42" y="5"/>
                  </a:lnTo>
                  <a:close/>
                  <a:moveTo>
                    <a:pt x="30" y="3"/>
                  </a:moveTo>
                  <a:lnTo>
                    <a:pt x="29" y="3"/>
                  </a:lnTo>
                  <a:lnTo>
                    <a:pt x="24" y="7"/>
                  </a:lnTo>
                  <a:lnTo>
                    <a:pt x="30" y="3"/>
                  </a:lnTo>
                  <a:close/>
                  <a:moveTo>
                    <a:pt x="47" y="2"/>
                  </a:moveTo>
                  <a:lnTo>
                    <a:pt x="51" y="5"/>
                  </a:lnTo>
                  <a:lnTo>
                    <a:pt x="47" y="2"/>
                  </a:lnTo>
                  <a:lnTo>
                    <a:pt x="47" y="2"/>
                  </a:lnTo>
                  <a:close/>
                  <a:moveTo>
                    <a:pt x="41" y="2"/>
                  </a:moveTo>
                  <a:lnTo>
                    <a:pt x="33" y="3"/>
                  </a:lnTo>
                  <a:lnTo>
                    <a:pt x="42" y="2"/>
                  </a:lnTo>
                  <a:lnTo>
                    <a:pt x="46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1" y="2"/>
                  </a:lnTo>
                  <a:close/>
                  <a:moveTo>
                    <a:pt x="41" y="0"/>
                  </a:moveTo>
                  <a:lnTo>
                    <a:pt x="42" y="0"/>
                  </a:lnTo>
                  <a:lnTo>
                    <a:pt x="47" y="0"/>
                  </a:lnTo>
                  <a:lnTo>
                    <a:pt x="51" y="2"/>
                  </a:lnTo>
                  <a:lnTo>
                    <a:pt x="55" y="5"/>
                  </a:lnTo>
                  <a:lnTo>
                    <a:pt x="59" y="9"/>
                  </a:lnTo>
                  <a:lnTo>
                    <a:pt x="62" y="13"/>
                  </a:lnTo>
                  <a:lnTo>
                    <a:pt x="65" y="28"/>
                  </a:lnTo>
                  <a:lnTo>
                    <a:pt x="67" y="45"/>
                  </a:lnTo>
                  <a:lnTo>
                    <a:pt x="65" y="61"/>
                  </a:lnTo>
                  <a:lnTo>
                    <a:pt x="60" y="75"/>
                  </a:lnTo>
                  <a:lnTo>
                    <a:pt x="54" y="87"/>
                  </a:lnTo>
                  <a:lnTo>
                    <a:pt x="45" y="95"/>
                  </a:lnTo>
                  <a:lnTo>
                    <a:pt x="34" y="98"/>
                  </a:lnTo>
                  <a:lnTo>
                    <a:pt x="25" y="95"/>
                  </a:lnTo>
                  <a:lnTo>
                    <a:pt x="17" y="89"/>
                  </a:lnTo>
                  <a:lnTo>
                    <a:pt x="10" y="79"/>
                  </a:lnTo>
                  <a:lnTo>
                    <a:pt x="3" y="62"/>
                  </a:lnTo>
                  <a:lnTo>
                    <a:pt x="0" y="44"/>
                  </a:lnTo>
                  <a:lnTo>
                    <a:pt x="1" y="36"/>
                  </a:lnTo>
                  <a:lnTo>
                    <a:pt x="5" y="22"/>
                  </a:lnTo>
                  <a:lnTo>
                    <a:pt x="12" y="11"/>
                  </a:lnTo>
                  <a:lnTo>
                    <a:pt x="21" y="5"/>
                  </a:lnTo>
                  <a:lnTo>
                    <a:pt x="30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782"/>
            <p:cNvSpPr>
              <a:spLocks/>
            </p:cNvSpPr>
            <p:nvPr/>
          </p:nvSpPr>
          <p:spPr bwMode="auto">
            <a:xfrm>
              <a:off x="3987800" y="5984875"/>
              <a:ext cx="123825" cy="79375"/>
            </a:xfrm>
            <a:custGeom>
              <a:avLst/>
              <a:gdLst>
                <a:gd name="T0" fmla="*/ 4 w 78"/>
                <a:gd name="T1" fmla="*/ 0 h 50"/>
                <a:gd name="T2" fmla="*/ 7 w 78"/>
                <a:gd name="T3" fmla="*/ 1 h 50"/>
                <a:gd name="T4" fmla="*/ 4 w 78"/>
                <a:gd name="T5" fmla="*/ 8 h 50"/>
                <a:gd name="T6" fmla="*/ 3 w 78"/>
                <a:gd name="T7" fmla="*/ 9 h 50"/>
                <a:gd name="T8" fmla="*/ 6 w 78"/>
                <a:gd name="T9" fmla="*/ 19 h 50"/>
                <a:gd name="T10" fmla="*/ 10 w 78"/>
                <a:gd name="T11" fmla="*/ 29 h 50"/>
                <a:gd name="T12" fmla="*/ 15 w 78"/>
                <a:gd name="T13" fmla="*/ 38 h 50"/>
                <a:gd name="T14" fmla="*/ 20 w 78"/>
                <a:gd name="T15" fmla="*/ 45 h 50"/>
                <a:gd name="T16" fmla="*/ 21 w 78"/>
                <a:gd name="T17" fmla="*/ 46 h 50"/>
                <a:gd name="T18" fmla="*/ 24 w 78"/>
                <a:gd name="T19" fmla="*/ 46 h 50"/>
                <a:gd name="T20" fmla="*/ 28 w 78"/>
                <a:gd name="T21" fmla="*/ 46 h 50"/>
                <a:gd name="T22" fmla="*/ 33 w 78"/>
                <a:gd name="T23" fmla="*/ 46 h 50"/>
                <a:gd name="T24" fmla="*/ 44 w 78"/>
                <a:gd name="T25" fmla="*/ 46 h 50"/>
                <a:gd name="T26" fmla="*/ 57 w 78"/>
                <a:gd name="T27" fmla="*/ 45 h 50"/>
                <a:gd name="T28" fmla="*/ 67 w 78"/>
                <a:gd name="T29" fmla="*/ 45 h 50"/>
                <a:gd name="T30" fmla="*/ 75 w 78"/>
                <a:gd name="T31" fmla="*/ 43 h 50"/>
                <a:gd name="T32" fmla="*/ 78 w 78"/>
                <a:gd name="T33" fmla="*/ 43 h 50"/>
                <a:gd name="T34" fmla="*/ 78 w 78"/>
                <a:gd name="T35" fmla="*/ 46 h 50"/>
                <a:gd name="T36" fmla="*/ 75 w 78"/>
                <a:gd name="T37" fmla="*/ 46 h 50"/>
                <a:gd name="T38" fmla="*/ 67 w 78"/>
                <a:gd name="T39" fmla="*/ 47 h 50"/>
                <a:gd name="T40" fmla="*/ 57 w 78"/>
                <a:gd name="T41" fmla="*/ 49 h 50"/>
                <a:gd name="T42" fmla="*/ 45 w 78"/>
                <a:gd name="T43" fmla="*/ 49 h 50"/>
                <a:gd name="T44" fmla="*/ 33 w 78"/>
                <a:gd name="T45" fmla="*/ 50 h 50"/>
                <a:gd name="T46" fmla="*/ 28 w 78"/>
                <a:gd name="T47" fmla="*/ 50 h 50"/>
                <a:gd name="T48" fmla="*/ 24 w 78"/>
                <a:gd name="T49" fmla="*/ 49 h 50"/>
                <a:gd name="T50" fmla="*/ 20 w 78"/>
                <a:gd name="T51" fmla="*/ 49 h 50"/>
                <a:gd name="T52" fmla="*/ 17 w 78"/>
                <a:gd name="T53" fmla="*/ 47 h 50"/>
                <a:gd name="T54" fmla="*/ 12 w 78"/>
                <a:gd name="T55" fmla="*/ 41 h 50"/>
                <a:gd name="T56" fmla="*/ 7 w 78"/>
                <a:gd name="T57" fmla="*/ 30 h 50"/>
                <a:gd name="T58" fmla="*/ 3 w 78"/>
                <a:gd name="T59" fmla="*/ 20 h 50"/>
                <a:gd name="T60" fmla="*/ 0 w 78"/>
                <a:gd name="T61" fmla="*/ 9 h 50"/>
                <a:gd name="T62" fmla="*/ 0 w 78"/>
                <a:gd name="T63" fmla="*/ 8 h 50"/>
                <a:gd name="T64" fmla="*/ 2 w 78"/>
                <a:gd name="T65" fmla="*/ 7 h 50"/>
                <a:gd name="T66" fmla="*/ 4 w 78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8" h="50">
                  <a:moveTo>
                    <a:pt x="4" y="0"/>
                  </a:moveTo>
                  <a:lnTo>
                    <a:pt x="7" y="1"/>
                  </a:lnTo>
                  <a:lnTo>
                    <a:pt x="4" y="8"/>
                  </a:lnTo>
                  <a:lnTo>
                    <a:pt x="3" y="9"/>
                  </a:lnTo>
                  <a:lnTo>
                    <a:pt x="6" y="19"/>
                  </a:lnTo>
                  <a:lnTo>
                    <a:pt x="10" y="29"/>
                  </a:lnTo>
                  <a:lnTo>
                    <a:pt x="15" y="38"/>
                  </a:lnTo>
                  <a:lnTo>
                    <a:pt x="20" y="45"/>
                  </a:lnTo>
                  <a:lnTo>
                    <a:pt x="21" y="46"/>
                  </a:lnTo>
                  <a:lnTo>
                    <a:pt x="24" y="46"/>
                  </a:lnTo>
                  <a:lnTo>
                    <a:pt x="28" y="46"/>
                  </a:lnTo>
                  <a:lnTo>
                    <a:pt x="33" y="46"/>
                  </a:lnTo>
                  <a:lnTo>
                    <a:pt x="44" y="46"/>
                  </a:lnTo>
                  <a:lnTo>
                    <a:pt x="57" y="45"/>
                  </a:lnTo>
                  <a:lnTo>
                    <a:pt x="67" y="45"/>
                  </a:lnTo>
                  <a:lnTo>
                    <a:pt x="75" y="43"/>
                  </a:lnTo>
                  <a:lnTo>
                    <a:pt x="78" y="43"/>
                  </a:lnTo>
                  <a:lnTo>
                    <a:pt x="78" y="46"/>
                  </a:lnTo>
                  <a:lnTo>
                    <a:pt x="75" y="46"/>
                  </a:lnTo>
                  <a:lnTo>
                    <a:pt x="67" y="47"/>
                  </a:lnTo>
                  <a:lnTo>
                    <a:pt x="57" y="49"/>
                  </a:lnTo>
                  <a:lnTo>
                    <a:pt x="45" y="49"/>
                  </a:lnTo>
                  <a:lnTo>
                    <a:pt x="33" y="50"/>
                  </a:lnTo>
                  <a:lnTo>
                    <a:pt x="28" y="50"/>
                  </a:lnTo>
                  <a:lnTo>
                    <a:pt x="24" y="49"/>
                  </a:lnTo>
                  <a:lnTo>
                    <a:pt x="20" y="49"/>
                  </a:lnTo>
                  <a:lnTo>
                    <a:pt x="17" y="47"/>
                  </a:lnTo>
                  <a:lnTo>
                    <a:pt x="12" y="41"/>
                  </a:lnTo>
                  <a:lnTo>
                    <a:pt x="7" y="30"/>
                  </a:lnTo>
                  <a:lnTo>
                    <a:pt x="3" y="20"/>
                  </a:lnTo>
                  <a:lnTo>
                    <a:pt x="0" y="9"/>
                  </a:lnTo>
                  <a:lnTo>
                    <a:pt x="0" y="8"/>
                  </a:lnTo>
                  <a:lnTo>
                    <a:pt x="2" y="7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783"/>
            <p:cNvSpPr>
              <a:spLocks noEditPoints="1"/>
            </p:cNvSpPr>
            <p:nvPr/>
          </p:nvSpPr>
          <p:spPr bwMode="auto">
            <a:xfrm>
              <a:off x="3986213" y="5981700"/>
              <a:ext cx="128588" cy="84138"/>
            </a:xfrm>
            <a:custGeom>
              <a:avLst/>
              <a:gdLst>
                <a:gd name="T0" fmla="*/ 22 w 81"/>
                <a:gd name="T1" fmla="*/ 49 h 53"/>
                <a:gd name="T2" fmla="*/ 25 w 81"/>
                <a:gd name="T3" fmla="*/ 49 h 53"/>
                <a:gd name="T4" fmla="*/ 28 w 81"/>
                <a:gd name="T5" fmla="*/ 49 h 53"/>
                <a:gd name="T6" fmla="*/ 25 w 81"/>
                <a:gd name="T7" fmla="*/ 49 h 53"/>
                <a:gd name="T8" fmla="*/ 22 w 81"/>
                <a:gd name="T9" fmla="*/ 49 h 53"/>
                <a:gd name="T10" fmla="*/ 18 w 81"/>
                <a:gd name="T11" fmla="*/ 45 h 53"/>
                <a:gd name="T12" fmla="*/ 20 w 81"/>
                <a:gd name="T13" fmla="*/ 48 h 53"/>
                <a:gd name="T14" fmla="*/ 20 w 81"/>
                <a:gd name="T15" fmla="*/ 48 h 53"/>
                <a:gd name="T16" fmla="*/ 18 w 81"/>
                <a:gd name="T17" fmla="*/ 45 h 53"/>
                <a:gd name="T18" fmla="*/ 4 w 81"/>
                <a:gd name="T19" fmla="*/ 0 h 53"/>
                <a:gd name="T20" fmla="*/ 11 w 81"/>
                <a:gd name="T21" fmla="*/ 2 h 53"/>
                <a:gd name="T22" fmla="*/ 7 w 81"/>
                <a:gd name="T23" fmla="*/ 11 h 53"/>
                <a:gd name="T24" fmla="*/ 7 w 81"/>
                <a:gd name="T25" fmla="*/ 11 h 53"/>
                <a:gd name="T26" fmla="*/ 7 w 81"/>
                <a:gd name="T27" fmla="*/ 11 h 53"/>
                <a:gd name="T28" fmla="*/ 7 w 81"/>
                <a:gd name="T29" fmla="*/ 11 h 53"/>
                <a:gd name="T30" fmla="*/ 7 w 81"/>
                <a:gd name="T31" fmla="*/ 11 h 53"/>
                <a:gd name="T32" fmla="*/ 7 w 81"/>
                <a:gd name="T33" fmla="*/ 13 h 53"/>
                <a:gd name="T34" fmla="*/ 8 w 81"/>
                <a:gd name="T35" fmla="*/ 21 h 53"/>
                <a:gd name="T36" fmla="*/ 12 w 81"/>
                <a:gd name="T37" fmla="*/ 30 h 53"/>
                <a:gd name="T38" fmla="*/ 17 w 81"/>
                <a:gd name="T39" fmla="*/ 40 h 53"/>
                <a:gd name="T40" fmla="*/ 22 w 81"/>
                <a:gd name="T41" fmla="*/ 45 h 53"/>
                <a:gd name="T42" fmla="*/ 22 w 81"/>
                <a:gd name="T43" fmla="*/ 45 h 53"/>
                <a:gd name="T44" fmla="*/ 22 w 81"/>
                <a:gd name="T45" fmla="*/ 45 h 53"/>
                <a:gd name="T46" fmla="*/ 25 w 81"/>
                <a:gd name="T47" fmla="*/ 47 h 53"/>
                <a:gd name="T48" fmla="*/ 29 w 81"/>
                <a:gd name="T49" fmla="*/ 47 h 53"/>
                <a:gd name="T50" fmla="*/ 33 w 81"/>
                <a:gd name="T51" fmla="*/ 47 h 53"/>
                <a:gd name="T52" fmla="*/ 34 w 81"/>
                <a:gd name="T53" fmla="*/ 47 h 53"/>
                <a:gd name="T54" fmla="*/ 34 w 81"/>
                <a:gd name="T55" fmla="*/ 47 h 53"/>
                <a:gd name="T56" fmla="*/ 45 w 81"/>
                <a:gd name="T57" fmla="*/ 47 h 53"/>
                <a:gd name="T58" fmla="*/ 58 w 81"/>
                <a:gd name="T59" fmla="*/ 45 h 53"/>
                <a:gd name="T60" fmla="*/ 68 w 81"/>
                <a:gd name="T61" fmla="*/ 44 h 53"/>
                <a:gd name="T62" fmla="*/ 76 w 81"/>
                <a:gd name="T63" fmla="*/ 44 h 53"/>
                <a:gd name="T64" fmla="*/ 79 w 81"/>
                <a:gd name="T65" fmla="*/ 43 h 53"/>
                <a:gd name="T66" fmla="*/ 80 w 81"/>
                <a:gd name="T67" fmla="*/ 43 h 53"/>
                <a:gd name="T68" fmla="*/ 81 w 81"/>
                <a:gd name="T69" fmla="*/ 49 h 53"/>
                <a:gd name="T70" fmla="*/ 79 w 81"/>
                <a:gd name="T71" fmla="*/ 49 h 53"/>
                <a:gd name="T72" fmla="*/ 79 w 81"/>
                <a:gd name="T73" fmla="*/ 49 h 53"/>
                <a:gd name="T74" fmla="*/ 79 w 81"/>
                <a:gd name="T75" fmla="*/ 49 h 53"/>
                <a:gd name="T76" fmla="*/ 75 w 81"/>
                <a:gd name="T77" fmla="*/ 51 h 53"/>
                <a:gd name="T78" fmla="*/ 69 w 81"/>
                <a:gd name="T79" fmla="*/ 51 h 53"/>
                <a:gd name="T80" fmla="*/ 63 w 81"/>
                <a:gd name="T81" fmla="*/ 52 h 53"/>
                <a:gd name="T82" fmla="*/ 49 w 81"/>
                <a:gd name="T83" fmla="*/ 52 h 53"/>
                <a:gd name="T84" fmla="*/ 34 w 81"/>
                <a:gd name="T85" fmla="*/ 53 h 53"/>
                <a:gd name="T86" fmla="*/ 29 w 81"/>
                <a:gd name="T87" fmla="*/ 53 h 53"/>
                <a:gd name="T88" fmla="*/ 25 w 81"/>
                <a:gd name="T89" fmla="*/ 53 h 53"/>
                <a:gd name="T90" fmla="*/ 21 w 81"/>
                <a:gd name="T91" fmla="*/ 52 h 53"/>
                <a:gd name="T92" fmla="*/ 17 w 81"/>
                <a:gd name="T93" fmla="*/ 51 h 53"/>
                <a:gd name="T94" fmla="*/ 18 w 81"/>
                <a:gd name="T95" fmla="*/ 49 h 53"/>
                <a:gd name="T96" fmla="*/ 17 w 81"/>
                <a:gd name="T97" fmla="*/ 51 h 53"/>
                <a:gd name="T98" fmla="*/ 12 w 81"/>
                <a:gd name="T99" fmla="*/ 43 h 53"/>
                <a:gd name="T100" fmla="*/ 7 w 81"/>
                <a:gd name="T101" fmla="*/ 32 h 53"/>
                <a:gd name="T102" fmla="*/ 1 w 81"/>
                <a:gd name="T103" fmla="*/ 22 h 53"/>
                <a:gd name="T104" fmla="*/ 0 w 81"/>
                <a:gd name="T105" fmla="*/ 11 h 53"/>
                <a:gd name="T106" fmla="*/ 0 w 81"/>
                <a:gd name="T107" fmla="*/ 10 h 53"/>
                <a:gd name="T108" fmla="*/ 0 w 81"/>
                <a:gd name="T109" fmla="*/ 9 h 53"/>
                <a:gd name="T110" fmla="*/ 4 w 81"/>
                <a:gd name="T1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1" h="53">
                  <a:moveTo>
                    <a:pt x="22" y="49"/>
                  </a:moveTo>
                  <a:lnTo>
                    <a:pt x="25" y="49"/>
                  </a:lnTo>
                  <a:lnTo>
                    <a:pt x="28" y="49"/>
                  </a:lnTo>
                  <a:lnTo>
                    <a:pt x="25" y="49"/>
                  </a:lnTo>
                  <a:lnTo>
                    <a:pt x="22" y="49"/>
                  </a:lnTo>
                  <a:close/>
                  <a:moveTo>
                    <a:pt x="18" y="45"/>
                  </a:moveTo>
                  <a:lnTo>
                    <a:pt x="20" y="48"/>
                  </a:lnTo>
                  <a:lnTo>
                    <a:pt x="20" y="48"/>
                  </a:lnTo>
                  <a:lnTo>
                    <a:pt x="18" y="45"/>
                  </a:lnTo>
                  <a:close/>
                  <a:moveTo>
                    <a:pt x="4" y="0"/>
                  </a:moveTo>
                  <a:lnTo>
                    <a:pt x="11" y="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3"/>
                  </a:lnTo>
                  <a:lnTo>
                    <a:pt x="8" y="21"/>
                  </a:lnTo>
                  <a:lnTo>
                    <a:pt x="12" y="30"/>
                  </a:lnTo>
                  <a:lnTo>
                    <a:pt x="17" y="40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5" y="47"/>
                  </a:lnTo>
                  <a:lnTo>
                    <a:pt x="29" y="47"/>
                  </a:lnTo>
                  <a:lnTo>
                    <a:pt x="33" y="47"/>
                  </a:lnTo>
                  <a:lnTo>
                    <a:pt x="34" y="47"/>
                  </a:lnTo>
                  <a:lnTo>
                    <a:pt x="34" y="47"/>
                  </a:lnTo>
                  <a:lnTo>
                    <a:pt x="45" y="47"/>
                  </a:lnTo>
                  <a:lnTo>
                    <a:pt x="58" y="45"/>
                  </a:lnTo>
                  <a:lnTo>
                    <a:pt x="68" y="44"/>
                  </a:lnTo>
                  <a:lnTo>
                    <a:pt x="76" y="44"/>
                  </a:lnTo>
                  <a:lnTo>
                    <a:pt x="79" y="43"/>
                  </a:lnTo>
                  <a:lnTo>
                    <a:pt x="80" y="43"/>
                  </a:lnTo>
                  <a:lnTo>
                    <a:pt x="81" y="49"/>
                  </a:lnTo>
                  <a:lnTo>
                    <a:pt x="79" y="49"/>
                  </a:lnTo>
                  <a:lnTo>
                    <a:pt x="79" y="49"/>
                  </a:lnTo>
                  <a:lnTo>
                    <a:pt x="79" y="49"/>
                  </a:lnTo>
                  <a:lnTo>
                    <a:pt x="75" y="51"/>
                  </a:lnTo>
                  <a:lnTo>
                    <a:pt x="69" y="51"/>
                  </a:lnTo>
                  <a:lnTo>
                    <a:pt x="63" y="52"/>
                  </a:lnTo>
                  <a:lnTo>
                    <a:pt x="49" y="52"/>
                  </a:lnTo>
                  <a:lnTo>
                    <a:pt x="34" y="53"/>
                  </a:lnTo>
                  <a:lnTo>
                    <a:pt x="29" y="53"/>
                  </a:lnTo>
                  <a:lnTo>
                    <a:pt x="25" y="53"/>
                  </a:lnTo>
                  <a:lnTo>
                    <a:pt x="21" y="52"/>
                  </a:lnTo>
                  <a:lnTo>
                    <a:pt x="17" y="51"/>
                  </a:lnTo>
                  <a:lnTo>
                    <a:pt x="18" y="49"/>
                  </a:lnTo>
                  <a:lnTo>
                    <a:pt x="17" y="51"/>
                  </a:lnTo>
                  <a:lnTo>
                    <a:pt x="12" y="43"/>
                  </a:lnTo>
                  <a:lnTo>
                    <a:pt x="7" y="32"/>
                  </a:lnTo>
                  <a:lnTo>
                    <a:pt x="1" y="2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3784"/>
            <p:cNvSpPr>
              <a:spLocks/>
            </p:cNvSpPr>
            <p:nvPr/>
          </p:nvSpPr>
          <p:spPr bwMode="auto">
            <a:xfrm>
              <a:off x="3992563" y="5969000"/>
              <a:ext cx="15875" cy="22225"/>
            </a:xfrm>
            <a:custGeom>
              <a:avLst/>
              <a:gdLst>
                <a:gd name="T0" fmla="*/ 5 w 10"/>
                <a:gd name="T1" fmla="*/ 0 h 14"/>
                <a:gd name="T2" fmla="*/ 7 w 10"/>
                <a:gd name="T3" fmla="*/ 2 h 14"/>
                <a:gd name="T4" fmla="*/ 7 w 10"/>
                <a:gd name="T5" fmla="*/ 2 h 14"/>
                <a:gd name="T6" fmla="*/ 7 w 10"/>
                <a:gd name="T7" fmla="*/ 4 h 14"/>
                <a:gd name="T8" fmla="*/ 5 w 10"/>
                <a:gd name="T9" fmla="*/ 5 h 14"/>
                <a:gd name="T10" fmla="*/ 4 w 10"/>
                <a:gd name="T11" fmla="*/ 8 h 14"/>
                <a:gd name="T12" fmla="*/ 3 w 10"/>
                <a:gd name="T13" fmla="*/ 9 h 14"/>
                <a:gd name="T14" fmla="*/ 3 w 10"/>
                <a:gd name="T15" fmla="*/ 9 h 14"/>
                <a:gd name="T16" fmla="*/ 3 w 10"/>
                <a:gd name="T17" fmla="*/ 10 h 14"/>
                <a:gd name="T18" fmla="*/ 4 w 10"/>
                <a:gd name="T19" fmla="*/ 10 h 14"/>
                <a:gd name="T20" fmla="*/ 4 w 10"/>
                <a:gd name="T21" fmla="*/ 10 h 14"/>
                <a:gd name="T22" fmla="*/ 10 w 10"/>
                <a:gd name="T23" fmla="*/ 9 h 14"/>
                <a:gd name="T24" fmla="*/ 10 w 10"/>
                <a:gd name="T25" fmla="*/ 9 h 14"/>
                <a:gd name="T26" fmla="*/ 10 w 10"/>
                <a:gd name="T27" fmla="*/ 13 h 14"/>
                <a:gd name="T28" fmla="*/ 4 w 10"/>
                <a:gd name="T29" fmla="*/ 14 h 14"/>
                <a:gd name="T30" fmla="*/ 3 w 10"/>
                <a:gd name="T31" fmla="*/ 14 h 14"/>
                <a:gd name="T32" fmla="*/ 3 w 10"/>
                <a:gd name="T33" fmla="*/ 14 h 14"/>
                <a:gd name="T34" fmla="*/ 1 w 10"/>
                <a:gd name="T35" fmla="*/ 13 h 14"/>
                <a:gd name="T36" fmla="*/ 0 w 10"/>
                <a:gd name="T37" fmla="*/ 11 h 14"/>
                <a:gd name="T38" fmla="*/ 0 w 10"/>
                <a:gd name="T39" fmla="*/ 9 h 14"/>
                <a:gd name="T40" fmla="*/ 0 w 10"/>
                <a:gd name="T41" fmla="*/ 8 h 14"/>
                <a:gd name="T42" fmla="*/ 1 w 10"/>
                <a:gd name="T43" fmla="*/ 6 h 14"/>
                <a:gd name="T44" fmla="*/ 3 w 10"/>
                <a:gd name="T45" fmla="*/ 4 h 14"/>
                <a:gd name="T46" fmla="*/ 4 w 10"/>
                <a:gd name="T47" fmla="*/ 1 h 14"/>
                <a:gd name="T48" fmla="*/ 4 w 10"/>
                <a:gd name="T49" fmla="*/ 0 h 14"/>
                <a:gd name="T50" fmla="*/ 5 w 10"/>
                <a:gd name="T5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" h="14">
                  <a:moveTo>
                    <a:pt x="5" y="0"/>
                  </a:moveTo>
                  <a:lnTo>
                    <a:pt x="7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5" y="5"/>
                  </a:lnTo>
                  <a:lnTo>
                    <a:pt x="4" y="8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13"/>
                  </a:lnTo>
                  <a:lnTo>
                    <a:pt x="4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6"/>
                  </a:lnTo>
                  <a:lnTo>
                    <a:pt x="3" y="4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785"/>
            <p:cNvSpPr>
              <a:spLocks noEditPoints="1"/>
            </p:cNvSpPr>
            <p:nvPr/>
          </p:nvSpPr>
          <p:spPr bwMode="auto">
            <a:xfrm>
              <a:off x="3990975" y="5965825"/>
              <a:ext cx="22225" cy="26988"/>
            </a:xfrm>
            <a:custGeom>
              <a:avLst/>
              <a:gdLst>
                <a:gd name="T0" fmla="*/ 10 w 14"/>
                <a:gd name="T1" fmla="*/ 13 h 17"/>
                <a:gd name="T2" fmla="*/ 5 w 14"/>
                <a:gd name="T3" fmla="*/ 15 h 17"/>
                <a:gd name="T4" fmla="*/ 5 w 14"/>
                <a:gd name="T5" fmla="*/ 15 h 17"/>
                <a:gd name="T6" fmla="*/ 10 w 14"/>
                <a:gd name="T7" fmla="*/ 13 h 17"/>
                <a:gd name="T8" fmla="*/ 6 w 14"/>
                <a:gd name="T9" fmla="*/ 0 h 17"/>
                <a:gd name="T10" fmla="*/ 10 w 14"/>
                <a:gd name="T11" fmla="*/ 3 h 17"/>
                <a:gd name="T12" fmla="*/ 10 w 14"/>
                <a:gd name="T13" fmla="*/ 4 h 17"/>
                <a:gd name="T14" fmla="*/ 9 w 14"/>
                <a:gd name="T15" fmla="*/ 4 h 17"/>
                <a:gd name="T16" fmla="*/ 9 w 14"/>
                <a:gd name="T17" fmla="*/ 6 h 17"/>
                <a:gd name="T18" fmla="*/ 9 w 14"/>
                <a:gd name="T19" fmla="*/ 6 h 17"/>
                <a:gd name="T20" fmla="*/ 9 w 14"/>
                <a:gd name="T21" fmla="*/ 6 h 17"/>
                <a:gd name="T22" fmla="*/ 9 w 14"/>
                <a:gd name="T23" fmla="*/ 6 h 17"/>
                <a:gd name="T24" fmla="*/ 9 w 14"/>
                <a:gd name="T25" fmla="*/ 6 h 17"/>
                <a:gd name="T26" fmla="*/ 9 w 14"/>
                <a:gd name="T27" fmla="*/ 6 h 17"/>
                <a:gd name="T28" fmla="*/ 8 w 14"/>
                <a:gd name="T29" fmla="*/ 8 h 17"/>
                <a:gd name="T30" fmla="*/ 6 w 14"/>
                <a:gd name="T31" fmla="*/ 10 h 17"/>
                <a:gd name="T32" fmla="*/ 5 w 14"/>
                <a:gd name="T33" fmla="*/ 11 h 17"/>
                <a:gd name="T34" fmla="*/ 5 w 14"/>
                <a:gd name="T35" fmla="*/ 11 h 17"/>
                <a:gd name="T36" fmla="*/ 11 w 14"/>
                <a:gd name="T37" fmla="*/ 10 h 17"/>
                <a:gd name="T38" fmla="*/ 13 w 14"/>
                <a:gd name="T39" fmla="*/ 10 h 17"/>
                <a:gd name="T40" fmla="*/ 14 w 14"/>
                <a:gd name="T41" fmla="*/ 15 h 17"/>
                <a:gd name="T42" fmla="*/ 5 w 14"/>
                <a:gd name="T43" fmla="*/ 17 h 17"/>
                <a:gd name="T44" fmla="*/ 4 w 14"/>
                <a:gd name="T45" fmla="*/ 17 h 17"/>
                <a:gd name="T46" fmla="*/ 4 w 14"/>
                <a:gd name="T47" fmla="*/ 17 h 17"/>
                <a:gd name="T48" fmla="*/ 4 w 14"/>
                <a:gd name="T49" fmla="*/ 17 h 17"/>
                <a:gd name="T50" fmla="*/ 4 w 14"/>
                <a:gd name="T51" fmla="*/ 17 h 17"/>
                <a:gd name="T52" fmla="*/ 2 w 14"/>
                <a:gd name="T53" fmla="*/ 17 h 17"/>
                <a:gd name="T54" fmla="*/ 1 w 14"/>
                <a:gd name="T55" fmla="*/ 16 h 17"/>
                <a:gd name="T56" fmla="*/ 0 w 14"/>
                <a:gd name="T57" fmla="*/ 13 h 17"/>
                <a:gd name="T58" fmla="*/ 0 w 14"/>
                <a:gd name="T59" fmla="*/ 11 h 17"/>
                <a:gd name="T60" fmla="*/ 0 w 14"/>
                <a:gd name="T61" fmla="*/ 10 h 17"/>
                <a:gd name="T62" fmla="*/ 1 w 14"/>
                <a:gd name="T63" fmla="*/ 7 h 17"/>
                <a:gd name="T64" fmla="*/ 2 w 14"/>
                <a:gd name="T65" fmla="*/ 4 h 17"/>
                <a:gd name="T66" fmla="*/ 4 w 14"/>
                <a:gd name="T67" fmla="*/ 3 h 17"/>
                <a:gd name="T68" fmla="*/ 5 w 14"/>
                <a:gd name="T69" fmla="*/ 2 h 17"/>
                <a:gd name="T70" fmla="*/ 5 w 14"/>
                <a:gd name="T71" fmla="*/ 0 h 17"/>
                <a:gd name="T72" fmla="*/ 6 w 14"/>
                <a:gd name="T7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" h="17">
                  <a:moveTo>
                    <a:pt x="10" y="13"/>
                  </a:moveTo>
                  <a:lnTo>
                    <a:pt x="5" y="15"/>
                  </a:lnTo>
                  <a:lnTo>
                    <a:pt x="5" y="15"/>
                  </a:lnTo>
                  <a:lnTo>
                    <a:pt x="10" y="13"/>
                  </a:lnTo>
                  <a:close/>
                  <a:moveTo>
                    <a:pt x="6" y="0"/>
                  </a:moveTo>
                  <a:lnTo>
                    <a:pt x="10" y="3"/>
                  </a:lnTo>
                  <a:lnTo>
                    <a:pt x="10" y="4"/>
                  </a:lnTo>
                  <a:lnTo>
                    <a:pt x="9" y="4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8"/>
                  </a:lnTo>
                  <a:lnTo>
                    <a:pt x="6" y="10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4" y="15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2" y="17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7"/>
                  </a:lnTo>
                  <a:lnTo>
                    <a:pt x="2" y="4"/>
                  </a:lnTo>
                  <a:lnTo>
                    <a:pt x="4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3786"/>
            <p:cNvSpPr>
              <a:spLocks/>
            </p:cNvSpPr>
            <p:nvPr/>
          </p:nvSpPr>
          <p:spPr bwMode="auto">
            <a:xfrm>
              <a:off x="3986213" y="5975350"/>
              <a:ext cx="20638" cy="17463"/>
            </a:xfrm>
            <a:custGeom>
              <a:avLst/>
              <a:gdLst>
                <a:gd name="T0" fmla="*/ 11 w 13"/>
                <a:gd name="T1" fmla="*/ 0 h 11"/>
                <a:gd name="T2" fmla="*/ 11 w 13"/>
                <a:gd name="T3" fmla="*/ 0 h 11"/>
                <a:gd name="T4" fmla="*/ 13 w 13"/>
                <a:gd name="T5" fmla="*/ 1 h 11"/>
                <a:gd name="T6" fmla="*/ 5 w 13"/>
                <a:gd name="T7" fmla="*/ 11 h 11"/>
                <a:gd name="T8" fmla="*/ 0 w 13"/>
                <a:gd name="T9" fmla="*/ 5 h 11"/>
                <a:gd name="T10" fmla="*/ 3 w 13"/>
                <a:gd name="T11" fmla="*/ 4 h 11"/>
                <a:gd name="T12" fmla="*/ 5 w 13"/>
                <a:gd name="T13" fmla="*/ 6 h 11"/>
                <a:gd name="T14" fmla="*/ 11 w 13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1">
                  <a:moveTo>
                    <a:pt x="11" y="0"/>
                  </a:moveTo>
                  <a:lnTo>
                    <a:pt x="11" y="0"/>
                  </a:lnTo>
                  <a:lnTo>
                    <a:pt x="13" y="1"/>
                  </a:lnTo>
                  <a:lnTo>
                    <a:pt x="5" y="11"/>
                  </a:lnTo>
                  <a:lnTo>
                    <a:pt x="0" y="5"/>
                  </a:lnTo>
                  <a:lnTo>
                    <a:pt x="3" y="4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3787"/>
            <p:cNvSpPr>
              <a:spLocks noEditPoints="1"/>
            </p:cNvSpPr>
            <p:nvPr/>
          </p:nvSpPr>
          <p:spPr bwMode="auto">
            <a:xfrm>
              <a:off x="3984625" y="5972175"/>
              <a:ext cx="26988" cy="23813"/>
            </a:xfrm>
            <a:custGeom>
              <a:avLst/>
              <a:gdLst>
                <a:gd name="T0" fmla="*/ 12 w 17"/>
                <a:gd name="T1" fmla="*/ 3 h 15"/>
                <a:gd name="T2" fmla="*/ 6 w 17"/>
                <a:gd name="T3" fmla="*/ 11 h 15"/>
                <a:gd name="T4" fmla="*/ 6 w 17"/>
                <a:gd name="T5" fmla="*/ 11 h 15"/>
                <a:gd name="T6" fmla="*/ 12 w 17"/>
                <a:gd name="T7" fmla="*/ 3 h 15"/>
                <a:gd name="T8" fmla="*/ 12 w 17"/>
                <a:gd name="T9" fmla="*/ 3 h 15"/>
                <a:gd name="T10" fmla="*/ 10 w 17"/>
                <a:gd name="T11" fmla="*/ 0 h 15"/>
                <a:gd name="T12" fmla="*/ 12 w 17"/>
                <a:gd name="T13" fmla="*/ 0 h 15"/>
                <a:gd name="T14" fmla="*/ 17 w 17"/>
                <a:gd name="T15" fmla="*/ 3 h 15"/>
                <a:gd name="T16" fmla="*/ 8 w 17"/>
                <a:gd name="T17" fmla="*/ 15 h 15"/>
                <a:gd name="T18" fmla="*/ 1 w 17"/>
                <a:gd name="T19" fmla="*/ 8 h 15"/>
                <a:gd name="T20" fmla="*/ 0 w 17"/>
                <a:gd name="T21" fmla="*/ 7 h 15"/>
                <a:gd name="T22" fmla="*/ 4 w 17"/>
                <a:gd name="T23" fmla="*/ 3 h 15"/>
                <a:gd name="T24" fmla="*/ 5 w 17"/>
                <a:gd name="T25" fmla="*/ 4 h 15"/>
                <a:gd name="T26" fmla="*/ 6 w 17"/>
                <a:gd name="T27" fmla="*/ 6 h 15"/>
                <a:gd name="T28" fmla="*/ 10 w 17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15">
                  <a:moveTo>
                    <a:pt x="12" y="3"/>
                  </a:moveTo>
                  <a:lnTo>
                    <a:pt x="6" y="11"/>
                  </a:lnTo>
                  <a:lnTo>
                    <a:pt x="6" y="11"/>
                  </a:lnTo>
                  <a:lnTo>
                    <a:pt x="12" y="3"/>
                  </a:lnTo>
                  <a:lnTo>
                    <a:pt x="12" y="3"/>
                  </a:lnTo>
                  <a:close/>
                  <a:moveTo>
                    <a:pt x="10" y="0"/>
                  </a:moveTo>
                  <a:lnTo>
                    <a:pt x="12" y="0"/>
                  </a:lnTo>
                  <a:lnTo>
                    <a:pt x="17" y="3"/>
                  </a:lnTo>
                  <a:lnTo>
                    <a:pt x="8" y="15"/>
                  </a:lnTo>
                  <a:lnTo>
                    <a:pt x="1" y="8"/>
                  </a:lnTo>
                  <a:lnTo>
                    <a:pt x="0" y="7"/>
                  </a:lnTo>
                  <a:lnTo>
                    <a:pt x="4" y="3"/>
                  </a:lnTo>
                  <a:lnTo>
                    <a:pt x="5" y="4"/>
                  </a:lnTo>
                  <a:lnTo>
                    <a:pt x="6" y="6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3788"/>
            <p:cNvSpPr>
              <a:spLocks/>
            </p:cNvSpPr>
            <p:nvPr/>
          </p:nvSpPr>
          <p:spPr bwMode="auto">
            <a:xfrm>
              <a:off x="4162425" y="6046788"/>
              <a:ext cx="119063" cy="65088"/>
            </a:xfrm>
            <a:custGeom>
              <a:avLst/>
              <a:gdLst>
                <a:gd name="T0" fmla="*/ 33 w 75"/>
                <a:gd name="T1" fmla="*/ 0 h 41"/>
                <a:gd name="T2" fmla="*/ 46 w 75"/>
                <a:gd name="T3" fmla="*/ 0 h 41"/>
                <a:gd name="T4" fmla="*/ 57 w 75"/>
                <a:gd name="T5" fmla="*/ 2 h 41"/>
                <a:gd name="T6" fmla="*/ 63 w 75"/>
                <a:gd name="T7" fmla="*/ 4 h 41"/>
                <a:gd name="T8" fmla="*/ 68 w 75"/>
                <a:gd name="T9" fmla="*/ 11 h 41"/>
                <a:gd name="T10" fmla="*/ 72 w 75"/>
                <a:gd name="T11" fmla="*/ 21 h 41"/>
                <a:gd name="T12" fmla="*/ 75 w 75"/>
                <a:gd name="T13" fmla="*/ 32 h 41"/>
                <a:gd name="T14" fmla="*/ 74 w 75"/>
                <a:gd name="T15" fmla="*/ 34 h 41"/>
                <a:gd name="T16" fmla="*/ 74 w 75"/>
                <a:gd name="T17" fmla="*/ 37 h 41"/>
                <a:gd name="T18" fmla="*/ 71 w 75"/>
                <a:gd name="T19" fmla="*/ 40 h 41"/>
                <a:gd name="T20" fmla="*/ 67 w 75"/>
                <a:gd name="T21" fmla="*/ 41 h 41"/>
                <a:gd name="T22" fmla="*/ 65 w 75"/>
                <a:gd name="T23" fmla="*/ 41 h 41"/>
                <a:gd name="T24" fmla="*/ 61 w 75"/>
                <a:gd name="T25" fmla="*/ 41 h 41"/>
                <a:gd name="T26" fmla="*/ 58 w 75"/>
                <a:gd name="T27" fmla="*/ 40 h 41"/>
                <a:gd name="T28" fmla="*/ 55 w 75"/>
                <a:gd name="T29" fmla="*/ 40 h 41"/>
                <a:gd name="T30" fmla="*/ 54 w 75"/>
                <a:gd name="T31" fmla="*/ 40 h 41"/>
                <a:gd name="T32" fmla="*/ 55 w 75"/>
                <a:gd name="T33" fmla="*/ 37 h 41"/>
                <a:gd name="T34" fmla="*/ 57 w 75"/>
                <a:gd name="T35" fmla="*/ 37 h 41"/>
                <a:gd name="T36" fmla="*/ 58 w 75"/>
                <a:gd name="T37" fmla="*/ 37 h 41"/>
                <a:gd name="T38" fmla="*/ 61 w 75"/>
                <a:gd name="T39" fmla="*/ 37 h 41"/>
                <a:gd name="T40" fmla="*/ 65 w 75"/>
                <a:gd name="T41" fmla="*/ 37 h 41"/>
                <a:gd name="T42" fmla="*/ 67 w 75"/>
                <a:gd name="T43" fmla="*/ 37 h 41"/>
                <a:gd name="T44" fmla="*/ 70 w 75"/>
                <a:gd name="T45" fmla="*/ 37 h 41"/>
                <a:gd name="T46" fmla="*/ 71 w 75"/>
                <a:gd name="T47" fmla="*/ 36 h 41"/>
                <a:gd name="T48" fmla="*/ 71 w 75"/>
                <a:gd name="T49" fmla="*/ 34 h 41"/>
                <a:gd name="T50" fmla="*/ 71 w 75"/>
                <a:gd name="T51" fmla="*/ 32 h 41"/>
                <a:gd name="T52" fmla="*/ 70 w 75"/>
                <a:gd name="T53" fmla="*/ 21 h 41"/>
                <a:gd name="T54" fmla="*/ 66 w 75"/>
                <a:gd name="T55" fmla="*/ 12 h 41"/>
                <a:gd name="T56" fmla="*/ 62 w 75"/>
                <a:gd name="T57" fmla="*/ 7 h 41"/>
                <a:gd name="T58" fmla="*/ 55 w 75"/>
                <a:gd name="T59" fmla="*/ 4 h 41"/>
                <a:gd name="T60" fmla="*/ 46 w 75"/>
                <a:gd name="T61" fmla="*/ 4 h 41"/>
                <a:gd name="T62" fmla="*/ 33 w 75"/>
                <a:gd name="T63" fmla="*/ 4 h 41"/>
                <a:gd name="T64" fmla="*/ 21 w 75"/>
                <a:gd name="T65" fmla="*/ 4 h 41"/>
                <a:gd name="T66" fmla="*/ 11 w 75"/>
                <a:gd name="T67" fmla="*/ 4 h 41"/>
                <a:gd name="T68" fmla="*/ 4 w 75"/>
                <a:gd name="T69" fmla="*/ 4 h 41"/>
                <a:gd name="T70" fmla="*/ 0 w 75"/>
                <a:gd name="T71" fmla="*/ 4 h 41"/>
                <a:gd name="T72" fmla="*/ 0 w 75"/>
                <a:gd name="T73" fmla="*/ 2 h 41"/>
                <a:gd name="T74" fmla="*/ 3 w 75"/>
                <a:gd name="T75" fmla="*/ 2 h 41"/>
                <a:gd name="T76" fmla="*/ 11 w 75"/>
                <a:gd name="T77" fmla="*/ 2 h 41"/>
                <a:gd name="T78" fmla="*/ 21 w 75"/>
                <a:gd name="T79" fmla="*/ 0 h 41"/>
                <a:gd name="T80" fmla="*/ 33 w 75"/>
                <a:gd name="T8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5" h="41">
                  <a:moveTo>
                    <a:pt x="33" y="0"/>
                  </a:moveTo>
                  <a:lnTo>
                    <a:pt x="46" y="0"/>
                  </a:lnTo>
                  <a:lnTo>
                    <a:pt x="57" y="2"/>
                  </a:lnTo>
                  <a:lnTo>
                    <a:pt x="63" y="4"/>
                  </a:lnTo>
                  <a:lnTo>
                    <a:pt x="68" y="11"/>
                  </a:lnTo>
                  <a:lnTo>
                    <a:pt x="72" y="21"/>
                  </a:lnTo>
                  <a:lnTo>
                    <a:pt x="75" y="32"/>
                  </a:lnTo>
                  <a:lnTo>
                    <a:pt x="74" y="34"/>
                  </a:lnTo>
                  <a:lnTo>
                    <a:pt x="74" y="37"/>
                  </a:lnTo>
                  <a:lnTo>
                    <a:pt x="71" y="40"/>
                  </a:lnTo>
                  <a:lnTo>
                    <a:pt x="67" y="41"/>
                  </a:lnTo>
                  <a:lnTo>
                    <a:pt x="65" y="41"/>
                  </a:lnTo>
                  <a:lnTo>
                    <a:pt x="61" y="41"/>
                  </a:lnTo>
                  <a:lnTo>
                    <a:pt x="58" y="40"/>
                  </a:lnTo>
                  <a:lnTo>
                    <a:pt x="55" y="40"/>
                  </a:lnTo>
                  <a:lnTo>
                    <a:pt x="54" y="40"/>
                  </a:lnTo>
                  <a:lnTo>
                    <a:pt x="55" y="37"/>
                  </a:lnTo>
                  <a:lnTo>
                    <a:pt x="57" y="37"/>
                  </a:lnTo>
                  <a:lnTo>
                    <a:pt x="58" y="37"/>
                  </a:lnTo>
                  <a:lnTo>
                    <a:pt x="61" y="37"/>
                  </a:lnTo>
                  <a:lnTo>
                    <a:pt x="65" y="37"/>
                  </a:lnTo>
                  <a:lnTo>
                    <a:pt x="67" y="37"/>
                  </a:lnTo>
                  <a:lnTo>
                    <a:pt x="70" y="37"/>
                  </a:lnTo>
                  <a:lnTo>
                    <a:pt x="71" y="36"/>
                  </a:lnTo>
                  <a:lnTo>
                    <a:pt x="71" y="34"/>
                  </a:lnTo>
                  <a:lnTo>
                    <a:pt x="71" y="32"/>
                  </a:lnTo>
                  <a:lnTo>
                    <a:pt x="70" y="21"/>
                  </a:lnTo>
                  <a:lnTo>
                    <a:pt x="66" y="12"/>
                  </a:lnTo>
                  <a:lnTo>
                    <a:pt x="62" y="7"/>
                  </a:lnTo>
                  <a:lnTo>
                    <a:pt x="55" y="4"/>
                  </a:lnTo>
                  <a:lnTo>
                    <a:pt x="46" y="4"/>
                  </a:lnTo>
                  <a:lnTo>
                    <a:pt x="33" y="4"/>
                  </a:lnTo>
                  <a:lnTo>
                    <a:pt x="21" y="4"/>
                  </a:lnTo>
                  <a:lnTo>
                    <a:pt x="11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3" y="2"/>
                  </a:lnTo>
                  <a:lnTo>
                    <a:pt x="11" y="2"/>
                  </a:lnTo>
                  <a:lnTo>
                    <a:pt x="21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3789"/>
            <p:cNvSpPr>
              <a:spLocks noEditPoints="1"/>
            </p:cNvSpPr>
            <p:nvPr/>
          </p:nvSpPr>
          <p:spPr bwMode="auto">
            <a:xfrm>
              <a:off x="4160838" y="6045200"/>
              <a:ext cx="122238" cy="68263"/>
            </a:xfrm>
            <a:custGeom>
              <a:avLst/>
              <a:gdLst>
                <a:gd name="T0" fmla="*/ 58 w 77"/>
                <a:gd name="T1" fmla="*/ 39 h 43"/>
                <a:gd name="T2" fmla="*/ 58 w 77"/>
                <a:gd name="T3" fmla="*/ 39 h 43"/>
                <a:gd name="T4" fmla="*/ 68 w 77"/>
                <a:gd name="T5" fmla="*/ 39 h 43"/>
                <a:gd name="T6" fmla="*/ 68 w 77"/>
                <a:gd name="T7" fmla="*/ 39 h 43"/>
                <a:gd name="T8" fmla="*/ 72 w 77"/>
                <a:gd name="T9" fmla="*/ 39 h 43"/>
                <a:gd name="T10" fmla="*/ 56 w 77"/>
                <a:gd name="T11" fmla="*/ 39 h 43"/>
                <a:gd name="T12" fmla="*/ 56 w 77"/>
                <a:gd name="T13" fmla="*/ 39 h 43"/>
                <a:gd name="T14" fmla="*/ 56 w 77"/>
                <a:gd name="T15" fmla="*/ 39 h 43"/>
                <a:gd name="T16" fmla="*/ 72 w 77"/>
                <a:gd name="T17" fmla="*/ 39 h 43"/>
                <a:gd name="T18" fmla="*/ 72 w 77"/>
                <a:gd name="T19" fmla="*/ 39 h 43"/>
                <a:gd name="T20" fmla="*/ 68 w 77"/>
                <a:gd name="T21" fmla="*/ 12 h 43"/>
                <a:gd name="T22" fmla="*/ 73 w 77"/>
                <a:gd name="T23" fmla="*/ 32 h 43"/>
                <a:gd name="T24" fmla="*/ 68 w 77"/>
                <a:gd name="T25" fmla="*/ 12 h 43"/>
                <a:gd name="T26" fmla="*/ 63 w 77"/>
                <a:gd name="T27" fmla="*/ 7 h 43"/>
                <a:gd name="T28" fmla="*/ 58 w 77"/>
                <a:gd name="T29" fmla="*/ 4 h 43"/>
                <a:gd name="T30" fmla="*/ 54 w 77"/>
                <a:gd name="T31" fmla="*/ 4 h 43"/>
                <a:gd name="T32" fmla="*/ 47 w 77"/>
                <a:gd name="T33" fmla="*/ 0 h 43"/>
                <a:gd name="T34" fmla="*/ 66 w 77"/>
                <a:gd name="T35" fmla="*/ 4 h 43"/>
                <a:gd name="T36" fmla="*/ 76 w 77"/>
                <a:gd name="T37" fmla="*/ 22 h 43"/>
                <a:gd name="T38" fmla="*/ 77 w 77"/>
                <a:gd name="T39" fmla="*/ 35 h 43"/>
                <a:gd name="T40" fmla="*/ 75 w 77"/>
                <a:gd name="T41" fmla="*/ 39 h 43"/>
                <a:gd name="T42" fmla="*/ 69 w 77"/>
                <a:gd name="T43" fmla="*/ 43 h 43"/>
                <a:gd name="T44" fmla="*/ 62 w 77"/>
                <a:gd name="T45" fmla="*/ 43 h 43"/>
                <a:gd name="T46" fmla="*/ 56 w 77"/>
                <a:gd name="T47" fmla="*/ 42 h 43"/>
                <a:gd name="T48" fmla="*/ 55 w 77"/>
                <a:gd name="T49" fmla="*/ 42 h 43"/>
                <a:gd name="T50" fmla="*/ 54 w 77"/>
                <a:gd name="T51" fmla="*/ 41 h 43"/>
                <a:gd name="T52" fmla="*/ 55 w 77"/>
                <a:gd name="T53" fmla="*/ 37 h 43"/>
                <a:gd name="T54" fmla="*/ 58 w 77"/>
                <a:gd name="T55" fmla="*/ 35 h 43"/>
                <a:gd name="T56" fmla="*/ 58 w 77"/>
                <a:gd name="T57" fmla="*/ 37 h 43"/>
                <a:gd name="T58" fmla="*/ 62 w 77"/>
                <a:gd name="T59" fmla="*/ 37 h 43"/>
                <a:gd name="T60" fmla="*/ 66 w 77"/>
                <a:gd name="T61" fmla="*/ 37 h 43"/>
                <a:gd name="T62" fmla="*/ 71 w 77"/>
                <a:gd name="T63" fmla="*/ 37 h 43"/>
                <a:gd name="T64" fmla="*/ 71 w 77"/>
                <a:gd name="T65" fmla="*/ 34 h 43"/>
                <a:gd name="T66" fmla="*/ 71 w 77"/>
                <a:gd name="T67" fmla="*/ 33 h 43"/>
                <a:gd name="T68" fmla="*/ 69 w 77"/>
                <a:gd name="T69" fmla="*/ 24 h 43"/>
                <a:gd name="T70" fmla="*/ 62 w 77"/>
                <a:gd name="T71" fmla="*/ 8 h 43"/>
                <a:gd name="T72" fmla="*/ 58 w 77"/>
                <a:gd name="T73" fmla="*/ 8 h 43"/>
                <a:gd name="T74" fmla="*/ 45 w 77"/>
                <a:gd name="T75" fmla="*/ 7 h 43"/>
                <a:gd name="T76" fmla="*/ 34 w 77"/>
                <a:gd name="T77" fmla="*/ 7 h 43"/>
                <a:gd name="T78" fmla="*/ 13 w 77"/>
                <a:gd name="T79" fmla="*/ 7 h 43"/>
                <a:gd name="T80" fmla="*/ 1 w 77"/>
                <a:gd name="T81" fmla="*/ 8 h 43"/>
                <a:gd name="T82" fmla="*/ 0 w 77"/>
                <a:gd name="T83" fmla="*/ 1 h 43"/>
                <a:gd name="T84" fmla="*/ 1 w 77"/>
                <a:gd name="T85" fmla="*/ 1 h 43"/>
                <a:gd name="T86" fmla="*/ 4 w 77"/>
                <a:gd name="T87" fmla="*/ 1 h 43"/>
                <a:gd name="T88" fmla="*/ 12 w 77"/>
                <a:gd name="T89" fmla="*/ 0 h 43"/>
                <a:gd name="T90" fmla="*/ 34 w 77"/>
                <a:gd name="T9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7" h="43">
                  <a:moveTo>
                    <a:pt x="58" y="39"/>
                  </a:moveTo>
                  <a:lnTo>
                    <a:pt x="58" y="39"/>
                  </a:lnTo>
                  <a:lnTo>
                    <a:pt x="58" y="39"/>
                  </a:lnTo>
                  <a:lnTo>
                    <a:pt x="58" y="39"/>
                  </a:lnTo>
                  <a:close/>
                  <a:moveTo>
                    <a:pt x="72" y="39"/>
                  </a:moveTo>
                  <a:lnTo>
                    <a:pt x="68" y="39"/>
                  </a:lnTo>
                  <a:lnTo>
                    <a:pt x="66" y="41"/>
                  </a:lnTo>
                  <a:lnTo>
                    <a:pt x="68" y="39"/>
                  </a:lnTo>
                  <a:lnTo>
                    <a:pt x="72" y="39"/>
                  </a:lnTo>
                  <a:lnTo>
                    <a:pt x="72" y="39"/>
                  </a:lnTo>
                  <a:close/>
                  <a:moveTo>
                    <a:pt x="56" y="39"/>
                  </a:move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close/>
                  <a:moveTo>
                    <a:pt x="72" y="39"/>
                  </a:moveTo>
                  <a:lnTo>
                    <a:pt x="72" y="39"/>
                  </a:lnTo>
                  <a:lnTo>
                    <a:pt x="72" y="39"/>
                  </a:lnTo>
                  <a:lnTo>
                    <a:pt x="72" y="39"/>
                  </a:lnTo>
                  <a:close/>
                  <a:moveTo>
                    <a:pt x="63" y="7"/>
                  </a:moveTo>
                  <a:lnTo>
                    <a:pt x="68" y="12"/>
                  </a:lnTo>
                  <a:lnTo>
                    <a:pt x="72" y="21"/>
                  </a:lnTo>
                  <a:lnTo>
                    <a:pt x="73" y="32"/>
                  </a:lnTo>
                  <a:lnTo>
                    <a:pt x="72" y="21"/>
                  </a:lnTo>
                  <a:lnTo>
                    <a:pt x="68" y="12"/>
                  </a:lnTo>
                  <a:lnTo>
                    <a:pt x="63" y="7"/>
                  </a:lnTo>
                  <a:lnTo>
                    <a:pt x="63" y="7"/>
                  </a:lnTo>
                  <a:close/>
                  <a:moveTo>
                    <a:pt x="54" y="4"/>
                  </a:moveTo>
                  <a:lnTo>
                    <a:pt x="58" y="4"/>
                  </a:lnTo>
                  <a:lnTo>
                    <a:pt x="54" y="4"/>
                  </a:lnTo>
                  <a:lnTo>
                    <a:pt x="54" y="4"/>
                  </a:lnTo>
                  <a:close/>
                  <a:moveTo>
                    <a:pt x="34" y="0"/>
                  </a:moveTo>
                  <a:lnTo>
                    <a:pt x="47" y="0"/>
                  </a:lnTo>
                  <a:lnTo>
                    <a:pt x="58" y="1"/>
                  </a:lnTo>
                  <a:lnTo>
                    <a:pt x="66" y="4"/>
                  </a:lnTo>
                  <a:lnTo>
                    <a:pt x="71" y="11"/>
                  </a:lnTo>
                  <a:lnTo>
                    <a:pt x="76" y="22"/>
                  </a:lnTo>
                  <a:lnTo>
                    <a:pt x="77" y="33"/>
                  </a:lnTo>
                  <a:lnTo>
                    <a:pt x="77" y="35"/>
                  </a:lnTo>
                  <a:lnTo>
                    <a:pt x="76" y="38"/>
                  </a:lnTo>
                  <a:lnTo>
                    <a:pt x="75" y="39"/>
                  </a:lnTo>
                  <a:lnTo>
                    <a:pt x="73" y="42"/>
                  </a:lnTo>
                  <a:lnTo>
                    <a:pt x="69" y="43"/>
                  </a:lnTo>
                  <a:lnTo>
                    <a:pt x="66" y="43"/>
                  </a:lnTo>
                  <a:lnTo>
                    <a:pt x="62" y="43"/>
                  </a:lnTo>
                  <a:lnTo>
                    <a:pt x="59" y="43"/>
                  </a:lnTo>
                  <a:lnTo>
                    <a:pt x="56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4" y="42"/>
                  </a:lnTo>
                  <a:lnTo>
                    <a:pt x="54" y="41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6" y="35"/>
                  </a:lnTo>
                  <a:lnTo>
                    <a:pt x="58" y="35"/>
                  </a:lnTo>
                  <a:lnTo>
                    <a:pt x="58" y="35"/>
                  </a:lnTo>
                  <a:lnTo>
                    <a:pt x="58" y="37"/>
                  </a:lnTo>
                  <a:lnTo>
                    <a:pt x="59" y="37"/>
                  </a:lnTo>
                  <a:lnTo>
                    <a:pt x="62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8" y="37"/>
                  </a:lnTo>
                  <a:lnTo>
                    <a:pt x="71" y="37"/>
                  </a:lnTo>
                  <a:lnTo>
                    <a:pt x="71" y="35"/>
                  </a:lnTo>
                  <a:lnTo>
                    <a:pt x="71" y="34"/>
                  </a:lnTo>
                  <a:lnTo>
                    <a:pt x="71" y="33"/>
                  </a:lnTo>
                  <a:lnTo>
                    <a:pt x="71" y="33"/>
                  </a:lnTo>
                  <a:lnTo>
                    <a:pt x="71" y="32"/>
                  </a:lnTo>
                  <a:lnTo>
                    <a:pt x="69" y="24"/>
                  </a:lnTo>
                  <a:lnTo>
                    <a:pt x="66" y="13"/>
                  </a:lnTo>
                  <a:lnTo>
                    <a:pt x="62" y="8"/>
                  </a:lnTo>
                  <a:lnTo>
                    <a:pt x="60" y="8"/>
                  </a:lnTo>
                  <a:lnTo>
                    <a:pt x="58" y="8"/>
                  </a:lnTo>
                  <a:lnTo>
                    <a:pt x="52" y="7"/>
                  </a:lnTo>
                  <a:lnTo>
                    <a:pt x="45" y="7"/>
                  </a:lnTo>
                  <a:lnTo>
                    <a:pt x="37" y="7"/>
                  </a:lnTo>
                  <a:lnTo>
                    <a:pt x="34" y="7"/>
                  </a:lnTo>
                  <a:lnTo>
                    <a:pt x="22" y="7"/>
                  </a:lnTo>
                  <a:lnTo>
                    <a:pt x="13" y="7"/>
                  </a:lnTo>
                  <a:lnTo>
                    <a:pt x="5" y="7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22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3790"/>
            <p:cNvSpPr>
              <a:spLocks/>
            </p:cNvSpPr>
            <p:nvPr/>
          </p:nvSpPr>
          <p:spPr bwMode="auto">
            <a:xfrm>
              <a:off x="4252913" y="6105525"/>
              <a:ext cx="17463" cy="11113"/>
            </a:xfrm>
            <a:custGeom>
              <a:avLst/>
              <a:gdLst>
                <a:gd name="T0" fmla="*/ 10 w 11"/>
                <a:gd name="T1" fmla="*/ 0 h 7"/>
                <a:gd name="T2" fmla="*/ 11 w 11"/>
                <a:gd name="T3" fmla="*/ 4 h 7"/>
                <a:gd name="T4" fmla="*/ 0 w 11"/>
                <a:gd name="T5" fmla="*/ 7 h 7"/>
                <a:gd name="T6" fmla="*/ 0 w 11"/>
                <a:gd name="T7" fmla="*/ 4 h 7"/>
                <a:gd name="T8" fmla="*/ 10 w 11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10" y="0"/>
                  </a:moveTo>
                  <a:lnTo>
                    <a:pt x="11" y="4"/>
                  </a:lnTo>
                  <a:lnTo>
                    <a:pt x="0" y="7"/>
                  </a:lnTo>
                  <a:lnTo>
                    <a:pt x="0" y="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3791"/>
            <p:cNvSpPr>
              <a:spLocks/>
            </p:cNvSpPr>
            <p:nvPr/>
          </p:nvSpPr>
          <p:spPr bwMode="auto">
            <a:xfrm>
              <a:off x="4248150" y="6103938"/>
              <a:ext cx="25400" cy="14288"/>
            </a:xfrm>
            <a:custGeom>
              <a:avLst/>
              <a:gdLst>
                <a:gd name="T0" fmla="*/ 14 w 16"/>
                <a:gd name="T1" fmla="*/ 0 h 9"/>
                <a:gd name="T2" fmla="*/ 16 w 16"/>
                <a:gd name="T3" fmla="*/ 6 h 9"/>
                <a:gd name="T4" fmla="*/ 1 w 16"/>
                <a:gd name="T5" fmla="*/ 9 h 9"/>
                <a:gd name="T6" fmla="*/ 1 w 16"/>
                <a:gd name="T7" fmla="*/ 8 h 9"/>
                <a:gd name="T8" fmla="*/ 1 w 16"/>
                <a:gd name="T9" fmla="*/ 5 h 9"/>
                <a:gd name="T10" fmla="*/ 0 w 16"/>
                <a:gd name="T11" fmla="*/ 4 h 9"/>
                <a:gd name="T12" fmla="*/ 14 w 16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9">
                  <a:moveTo>
                    <a:pt x="14" y="0"/>
                  </a:moveTo>
                  <a:lnTo>
                    <a:pt x="16" y="6"/>
                  </a:lnTo>
                  <a:lnTo>
                    <a:pt x="1" y="9"/>
                  </a:lnTo>
                  <a:lnTo>
                    <a:pt x="1" y="8"/>
                  </a:lnTo>
                  <a:lnTo>
                    <a:pt x="1" y="5"/>
                  </a:lnTo>
                  <a:lnTo>
                    <a:pt x="0" y="4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3792"/>
            <p:cNvSpPr>
              <a:spLocks/>
            </p:cNvSpPr>
            <p:nvPr/>
          </p:nvSpPr>
          <p:spPr bwMode="auto">
            <a:xfrm>
              <a:off x="4265613" y="6105525"/>
              <a:ext cx="7938" cy="11113"/>
            </a:xfrm>
            <a:custGeom>
              <a:avLst/>
              <a:gdLst>
                <a:gd name="T0" fmla="*/ 3 w 5"/>
                <a:gd name="T1" fmla="*/ 0 h 7"/>
                <a:gd name="T2" fmla="*/ 5 w 5"/>
                <a:gd name="T3" fmla="*/ 3 h 7"/>
                <a:gd name="T4" fmla="*/ 1 w 5"/>
                <a:gd name="T5" fmla="*/ 7 h 7"/>
                <a:gd name="T6" fmla="*/ 0 w 5"/>
                <a:gd name="T7" fmla="*/ 4 h 7"/>
                <a:gd name="T8" fmla="*/ 3 w 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lnTo>
                    <a:pt x="5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3793"/>
            <p:cNvSpPr>
              <a:spLocks/>
            </p:cNvSpPr>
            <p:nvPr/>
          </p:nvSpPr>
          <p:spPr bwMode="auto">
            <a:xfrm>
              <a:off x="4260850" y="6100763"/>
              <a:ext cx="15875" cy="17463"/>
            </a:xfrm>
            <a:custGeom>
              <a:avLst/>
              <a:gdLst>
                <a:gd name="T0" fmla="*/ 6 w 10"/>
                <a:gd name="T1" fmla="*/ 0 h 11"/>
                <a:gd name="T2" fmla="*/ 10 w 10"/>
                <a:gd name="T3" fmla="*/ 6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6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6" y="0"/>
                  </a:moveTo>
                  <a:lnTo>
                    <a:pt x="10" y="6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794"/>
            <p:cNvSpPr>
              <a:spLocks/>
            </p:cNvSpPr>
            <p:nvPr/>
          </p:nvSpPr>
          <p:spPr bwMode="auto">
            <a:xfrm>
              <a:off x="3998913" y="6167438"/>
              <a:ext cx="114300" cy="100013"/>
            </a:xfrm>
            <a:custGeom>
              <a:avLst/>
              <a:gdLst>
                <a:gd name="T0" fmla="*/ 38 w 72"/>
                <a:gd name="T1" fmla="*/ 0 h 63"/>
                <a:gd name="T2" fmla="*/ 46 w 72"/>
                <a:gd name="T3" fmla="*/ 2 h 63"/>
                <a:gd name="T4" fmla="*/ 55 w 72"/>
                <a:gd name="T5" fmla="*/ 3 h 63"/>
                <a:gd name="T6" fmla="*/ 64 w 72"/>
                <a:gd name="T7" fmla="*/ 6 h 63"/>
                <a:gd name="T8" fmla="*/ 69 w 72"/>
                <a:gd name="T9" fmla="*/ 7 h 63"/>
                <a:gd name="T10" fmla="*/ 72 w 72"/>
                <a:gd name="T11" fmla="*/ 8 h 63"/>
                <a:gd name="T12" fmla="*/ 71 w 72"/>
                <a:gd name="T13" fmla="*/ 11 h 63"/>
                <a:gd name="T14" fmla="*/ 71 w 72"/>
                <a:gd name="T15" fmla="*/ 11 h 63"/>
                <a:gd name="T16" fmla="*/ 68 w 72"/>
                <a:gd name="T17" fmla="*/ 11 h 63"/>
                <a:gd name="T18" fmla="*/ 65 w 72"/>
                <a:gd name="T19" fmla="*/ 10 h 63"/>
                <a:gd name="T20" fmla="*/ 63 w 72"/>
                <a:gd name="T21" fmla="*/ 8 h 63"/>
                <a:gd name="T22" fmla="*/ 59 w 72"/>
                <a:gd name="T23" fmla="*/ 7 h 63"/>
                <a:gd name="T24" fmla="*/ 54 w 72"/>
                <a:gd name="T25" fmla="*/ 6 h 63"/>
                <a:gd name="T26" fmla="*/ 48 w 72"/>
                <a:gd name="T27" fmla="*/ 6 h 63"/>
                <a:gd name="T28" fmla="*/ 43 w 72"/>
                <a:gd name="T29" fmla="*/ 4 h 63"/>
                <a:gd name="T30" fmla="*/ 38 w 72"/>
                <a:gd name="T31" fmla="*/ 4 h 63"/>
                <a:gd name="T32" fmla="*/ 35 w 72"/>
                <a:gd name="T33" fmla="*/ 4 h 63"/>
                <a:gd name="T34" fmla="*/ 33 w 72"/>
                <a:gd name="T35" fmla="*/ 4 h 63"/>
                <a:gd name="T36" fmla="*/ 31 w 72"/>
                <a:gd name="T37" fmla="*/ 6 h 63"/>
                <a:gd name="T38" fmla="*/ 29 w 72"/>
                <a:gd name="T39" fmla="*/ 12 h 63"/>
                <a:gd name="T40" fmla="*/ 27 w 72"/>
                <a:gd name="T41" fmla="*/ 23 h 63"/>
                <a:gd name="T42" fmla="*/ 25 w 72"/>
                <a:gd name="T43" fmla="*/ 36 h 63"/>
                <a:gd name="T44" fmla="*/ 22 w 72"/>
                <a:gd name="T45" fmla="*/ 49 h 63"/>
                <a:gd name="T46" fmla="*/ 21 w 72"/>
                <a:gd name="T47" fmla="*/ 58 h 63"/>
                <a:gd name="T48" fmla="*/ 21 w 72"/>
                <a:gd name="T49" fmla="*/ 62 h 63"/>
                <a:gd name="T50" fmla="*/ 21 w 72"/>
                <a:gd name="T51" fmla="*/ 63 h 63"/>
                <a:gd name="T52" fmla="*/ 0 w 72"/>
                <a:gd name="T53" fmla="*/ 63 h 63"/>
                <a:gd name="T54" fmla="*/ 0 w 72"/>
                <a:gd name="T55" fmla="*/ 61 h 63"/>
                <a:gd name="T56" fmla="*/ 18 w 72"/>
                <a:gd name="T57" fmla="*/ 61 h 63"/>
                <a:gd name="T58" fmla="*/ 18 w 72"/>
                <a:gd name="T59" fmla="*/ 55 h 63"/>
                <a:gd name="T60" fmla="*/ 20 w 72"/>
                <a:gd name="T61" fmla="*/ 46 h 63"/>
                <a:gd name="T62" fmla="*/ 21 w 72"/>
                <a:gd name="T63" fmla="*/ 36 h 63"/>
                <a:gd name="T64" fmla="*/ 24 w 72"/>
                <a:gd name="T65" fmla="*/ 23 h 63"/>
                <a:gd name="T66" fmla="*/ 26 w 72"/>
                <a:gd name="T67" fmla="*/ 11 h 63"/>
                <a:gd name="T68" fmla="*/ 29 w 72"/>
                <a:gd name="T69" fmla="*/ 4 h 63"/>
                <a:gd name="T70" fmla="*/ 31 w 72"/>
                <a:gd name="T71" fmla="*/ 2 h 63"/>
                <a:gd name="T72" fmla="*/ 34 w 72"/>
                <a:gd name="T73" fmla="*/ 2 h 63"/>
                <a:gd name="T74" fmla="*/ 38 w 72"/>
                <a:gd name="T7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2" h="63">
                  <a:moveTo>
                    <a:pt x="38" y="0"/>
                  </a:moveTo>
                  <a:lnTo>
                    <a:pt x="46" y="2"/>
                  </a:lnTo>
                  <a:lnTo>
                    <a:pt x="55" y="3"/>
                  </a:lnTo>
                  <a:lnTo>
                    <a:pt x="64" y="6"/>
                  </a:lnTo>
                  <a:lnTo>
                    <a:pt x="69" y="7"/>
                  </a:lnTo>
                  <a:lnTo>
                    <a:pt x="72" y="8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68" y="11"/>
                  </a:lnTo>
                  <a:lnTo>
                    <a:pt x="65" y="10"/>
                  </a:lnTo>
                  <a:lnTo>
                    <a:pt x="63" y="8"/>
                  </a:lnTo>
                  <a:lnTo>
                    <a:pt x="59" y="7"/>
                  </a:lnTo>
                  <a:lnTo>
                    <a:pt x="54" y="6"/>
                  </a:lnTo>
                  <a:lnTo>
                    <a:pt x="48" y="6"/>
                  </a:lnTo>
                  <a:lnTo>
                    <a:pt x="43" y="4"/>
                  </a:lnTo>
                  <a:lnTo>
                    <a:pt x="38" y="4"/>
                  </a:lnTo>
                  <a:lnTo>
                    <a:pt x="35" y="4"/>
                  </a:lnTo>
                  <a:lnTo>
                    <a:pt x="33" y="4"/>
                  </a:lnTo>
                  <a:lnTo>
                    <a:pt x="31" y="6"/>
                  </a:lnTo>
                  <a:lnTo>
                    <a:pt x="29" y="12"/>
                  </a:lnTo>
                  <a:lnTo>
                    <a:pt x="27" y="23"/>
                  </a:lnTo>
                  <a:lnTo>
                    <a:pt x="25" y="36"/>
                  </a:lnTo>
                  <a:lnTo>
                    <a:pt x="22" y="49"/>
                  </a:lnTo>
                  <a:lnTo>
                    <a:pt x="21" y="58"/>
                  </a:lnTo>
                  <a:lnTo>
                    <a:pt x="21" y="62"/>
                  </a:lnTo>
                  <a:lnTo>
                    <a:pt x="21" y="63"/>
                  </a:lnTo>
                  <a:lnTo>
                    <a:pt x="0" y="63"/>
                  </a:lnTo>
                  <a:lnTo>
                    <a:pt x="0" y="61"/>
                  </a:lnTo>
                  <a:lnTo>
                    <a:pt x="18" y="61"/>
                  </a:lnTo>
                  <a:lnTo>
                    <a:pt x="18" y="55"/>
                  </a:lnTo>
                  <a:lnTo>
                    <a:pt x="20" y="46"/>
                  </a:lnTo>
                  <a:lnTo>
                    <a:pt x="21" y="36"/>
                  </a:lnTo>
                  <a:lnTo>
                    <a:pt x="24" y="23"/>
                  </a:lnTo>
                  <a:lnTo>
                    <a:pt x="26" y="11"/>
                  </a:lnTo>
                  <a:lnTo>
                    <a:pt x="29" y="4"/>
                  </a:lnTo>
                  <a:lnTo>
                    <a:pt x="31" y="2"/>
                  </a:lnTo>
                  <a:lnTo>
                    <a:pt x="34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795"/>
            <p:cNvSpPr>
              <a:spLocks noEditPoints="1"/>
            </p:cNvSpPr>
            <p:nvPr/>
          </p:nvSpPr>
          <p:spPr bwMode="auto">
            <a:xfrm>
              <a:off x="3994150" y="6165850"/>
              <a:ext cx="120650" cy="104775"/>
            </a:xfrm>
            <a:custGeom>
              <a:avLst/>
              <a:gdLst>
                <a:gd name="T0" fmla="*/ 24 w 76"/>
                <a:gd name="T1" fmla="*/ 54 h 66"/>
                <a:gd name="T2" fmla="*/ 23 w 76"/>
                <a:gd name="T3" fmla="*/ 62 h 66"/>
                <a:gd name="T4" fmla="*/ 23 w 76"/>
                <a:gd name="T5" fmla="*/ 63 h 66"/>
                <a:gd name="T6" fmla="*/ 23 w 76"/>
                <a:gd name="T7" fmla="*/ 63 h 66"/>
                <a:gd name="T8" fmla="*/ 23 w 76"/>
                <a:gd name="T9" fmla="*/ 60 h 66"/>
                <a:gd name="T10" fmla="*/ 23 w 76"/>
                <a:gd name="T11" fmla="*/ 55 h 66"/>
                <a:gd name="T12" fmla="*/ 32 w 76"/>
                <a:gd name="T13" fmla="*/ 11 h 66"/>
                <a:gd name="T14" fmla="*/ 29 w 76"/>
                <a:gd name="T15" fmla="*/ 17 h 66"/>
                <a:gd name="T16" fmla="*/ 53 w 76"/>
                <a:gd name="T17" fmla="*/ 5 h 66"/>
                <a:gd name="T18" fmla="*/ 67 w 76"/>
                <a:gd name="T19" fmla="*/ 8 h 66"/>
                <a:gd name="T20" fmla="*/ 72 w 76"/>
                <a:gd name="T21" fmla="*/ 11 h 66"/>
                <a:gd name="T22" fmla="*/ 67 w 76"/>
                <a:gd name="T23" fmla="*/ 8 h 66"/>
                <a:gd name="T24" fmla="*/ 53 w 76"/>
                <a:gd name="T25" fmla="*/ 5 h 66"/>
                <a:gd name="T26" fmla="*/ 33 w 76"/>
                <a:gd name="T27" fmla="*/ 5 h 66"/>
                <a:gd name="T28" fmla="*/ 33 w 76"/>
                <a:gd name="T29" fmla="*/ 5 h 66"/>
                <a:gd name="T30" fmla="*/ 36 w 76"/>
                <a:gd name="T31" fmla="*/ 4 h 66"/>
                <a:gd name="T32" fmla="*/ 41 w 76"/>
                <a:gd name="T33" fmla="*/ 4 h 66"/>
                <a:gd name="T34" fmla="*/ 41 w 76"/>
                <a:gd name="T35" fmla="*/ 4 h 66"/>
                <a:gd name="T36" fmla="*/ 51 w 76"/>
                <a:gd name="T37" fmla="*/ 1 h 66"/>
                <a:gd name="T38" fmla="*/ 71 w 76"/>
                <a:gd name="T39" fmla="*/ 7 h 66"/>
                <a:gd name="T40" fmla="*/ 76 w 76"/>
                <a:gd name="T41" fmla="*/ 8 h 66"/>
                <a:gd name="T42" fmla="*/ 75 w 76"/>
                <a:gd name="T43" fmla="*/ 13 h 66"/>
                <a:gd name="T44" fmla="*/ 74 w 76"/>
                <a:gd name="T45" fmla="*/ 13 h 66"/>
                <a:gd name="T46" fmla="*/ 74 w 76"/>
                <a:gd name="T47" fmla="*/ 13 h 66"/>
                <a:gd name="T48" fmla="*/ 74 w 76"/>
                <a:gd name="T49" fmla="*/ 13 h 66"/>
                <a:gd name="T50" fmla="*/ 72 w 76"/>
                <a:gd name="T51" fmla="*/ 13 h 66"/>
                <a:gd name="T52" fmla="*/ 66 w 76"/>
                <a:gd name="T53" fmla="*/ 12 h 66"/>
                <a:gd name="T54" fmla="*/ 57 w 76"/>
                <a:gd name="T55" fmla="*/ 9 h 66"/>
                <a:gd name="T56" fmla="*/ 46 w 76"/>
                <a:gd name="T57" fmla="*/ 7 h 66"/>
                <a:gd name="T58" fmla="*/ 41 w 76"/>
                <a:gd name="T59" fmla="*/ 7 h 66"/>
                <a:gd name="T60" fmla="*/ 41 w 76"/>
                <a:gd name="T61" fmla="*/ 7 h 66"/>
                <a:gd name="T62" fmla="*/ 37 w 76"/>
                <a:gd name="T63" fmla="*/ 7 h 66"/>
                <a:gd name="T64" fmla="*/ 36 w 76"/>
                <a:gd name="T65" fmla="*/ 8 h 66"/>
                <a:gd name="T66" fmla="*/ 36 w 76"/>
                <a:gd name="T67" fmla="*/ 9 h 66"/>
                <a:gd name="T68" fmla="*/ 33 w 76"/>
                <a:gd name="T69" fmla="*/ 14 h 66"/>
                <a:gd name="T70" fmla="*/ 30 w 76"/>
                <a:gd name="T71" fmla="*/ 28 h 66"/>
                <a:gd name="T72" fmla="*/ 27 w 76"/>
                <a:gd name="T73" fmla="*/ 50 h 66"/>
                <a:gd name="T74" fmla="*/ 25 w 76"/>
                <a:gd name="T75" fmla="*/ 63 h 66"/>
                <a:gd name="T76" fmla="*/ 0 w 76"/>
                <a:gd name="T77" fmla="*/ 66 h 66"/>
                <a:gd name="T78" fmla="*/ 20 w 76"/>
                <a:gd name="T79" fmla="*/ 60 h 66"/>
                <a:gd name="T80" fmla="*/ 23 w 76"/>
                <a:gd name="T81" fmla="*/ 37 h 66"/>
                <a:gd name="T82" fmla="*/ 28 w 76"/>
                <a:gd name="T83" fmla="*/ 12 h 66"/>
                <a:gd name="T84" fmla="*/ 33 w 76"/>
                <a:gd name="T85" fmla="*/ 3 h 66"/>
                <a:gd name="T86" fmla="*/ 38 w 76"/>
                <a:gd name="T8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" h="66">
                  <a:moveTo>
                    <a:pt x="24" y="49"/>
                  </a:moveTo>
                  <a:lnTo>
                    <a:pt x="24" y="54"/>
                  </a:lnTo>
                  <a:lnTo>
                    <a:pt x="23" y="59"/>
                  </a:lnTo>
                  <a:lnTo>
                    <a:pt x="23" y="62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0"/>
                  </a:lnTo>
                  <a:lnTo>
                    <a:pt x="23" y="58"/>
                  </a:lnTo>
                  <a:lnTo>
                    <a:pt x="23" y="55"/>
                  </a:lnTo>
                  <a:lnTo>
                    <a:pt x="24" y="49"/>
                  </a:lnTo>
                  <a:close/>
                  <a:moveTo>
                    <a:pt x="32" y="11"/>
                  </a:moveTo>
                  <a:lnTo>
                    <a:pt x="30" y="16"/>
                  </a:lnTo>
                  <a:lnTo>
                    <a:pt x="29" y="17"/>
                  </a:lnTo>
                  <a:lnTo>
                    <a:pt x="32" y="11"/>
                  </a:lnTo>
                  <a:close/>
                  <a:moveTo>
                    <a:pt x="53" y="5"/>
                  </a:moveTo>
                  <a:lnTo>
                    <a:pt x="62" y="7"/>
                  </a:lnTo>
                  <a:lnTo>
                    <a:pt x="67" y="8"/>
                  </a:lnTo>
                  <a:lnTo>
                    <a:pt x="70" y="9"/>
                  </a:lnTo>
                  <a:lnTo>
                    <a:pt x="72" y="11"/>
                  </a:lnTo>
                  <a:lnTo>
                    <a:pt x="71" y="9"/>
                  </a:lnTo>
                  <a:lnTo>
                    <a:pt x="67" y="8"/>
                  </a:lnTo>
                  <a:lnTo>
                    <a:pt x="62" y="7"/>
                  </a:lnTo>
                  <a:lnTo>
                    <a:pt x="53" y="5"/>
                  </a:lnTo>
                  <a:close/>
                  <a:moveTo>
                    <a:pt x="36" y="4"/>
                  </a:moveTo>
                  <a:lnTo>
                    <a:pt x="33" y="5"/>
                  </a:lnTo>
                  <a:lnTo>
                    <a:pt x="33" y="7"/>
                  </a:lnTo>
                  <a:lnTo>
                    <a:pt x="33" y="5"/>
                  </a:lnTo>
                  <a:lnTo>
                    <a:pt x="33" y="5"/>
                  </a:lnTo>
                  <a:lnTo>
                    <a:pt x="36" y="4"/>
                  </a:lnTo>
                  <a:close/>
                  <a:moveTo>
                    <a:pt x="41" y="4"/>
                  </a:moveTo>
                  <a:lnTo>
                    <a:pt x="41" y="4"/>
                  </a:lnTo>
                  <a:lnTo>
                    <a:pt x="44" y="4"/>
                  </a:lnTo>
                  <a:lnTo>
                    <a:pt x="41" y="4"/>
                  </a:lnTo>
                  <a:close/>
                  <a:moveTo>
                    <a:pt x="41" y="0"/>
                  </a:moveTo>
                  <a:lnTo>
                    <a:pt x="51" y="1"/>
                  </a:lnTo>
                  <a:lnTo>
                    <a:pt x="62" y="4"/>
                  </a:lnTo>
                  <a:lnTo>
                    <a:pt x="71" y="7"/>
                  </a:lnTo>
                  <a:lnTo>
                    <a:pt x="75" y="8"/>
                  </a:lnTo>
                  <a:lnTo>
                    <a:pt x="76" y="8"/>
                  </a:lnTo>
                  <a:lnTo>
                    <a:pt x="76" y="9"/>
                  </a:lnTo>
                  <a:lnTo>
                    <a:pt x="75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2" y="13"/>
                  </a:lnTo>
                  <a:lnTo>
                    <a:pt x="70" y="12"/>
                  </a:lnTo>
                  <a:lnTo>
                    <a:pt x="66" y="12"/>
                  </a:lnTo>
                  <a:lnTo>
                    <a:pt x="62" y="11"/>
                  </a:lnTo>
                  <a:lnTo>
                    <a:pt x="57" y="9"/>
                  </a:lnTo>
                  <a:lnTo>
                    <a:pt x="51" y="8"/>
                  </a:lnTo>
                  <a:lnTo>
                    <a:pt x="46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38" y="7"/>
                  </a:lnTo>
                  <a:lnTo>
                    <a:pt x="37" y="7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9"/>
                  </a:lnTo>
                  <a:lnTo>
                    <a:pt x="34" y="12"/>
                  </a:lnTo>
                  <a:lnTo>
                    <a:pt x="33" y="14"/>
                  </a:lnTo>
                  <a:lnTo>
                    <a:pt x="33" y="18"/>
                  </a:lnTo>
                  <a:lnTo>
                    <a:pt x="30" y="28"/>
                  </a:lnTo>
                  <a:lnTo>
                    <a:pt x="29" y="38"/>
                  </a:lnTo>
                  <a:lnTo>
                    <a:pt x="27" y="50"/>
                  </a:lnTo>
                  <a:lnTo>
                    <a:pt x="25" y="59"/>
                  </a:lnTo>
                  <a:lnTo>
                    <a:pt x="25" y="63"/>
                  </a:lnTo>
                  <a:lnTo>
                    <a:pt x="25" y="66"/>
                  </a:lnTo>
                  <a:lnTo>
                    <a:pt x="0" y="66"/>
                  </a:lnTo>
                  <a:lnTo>
                    <a:pt x="0" y="60"/>
                  </a:lnTo>
                  <a:lnTo>
                    <a:pt x="20" y="60"/>
                  </a:lnTo>
                  <a:lnTo>
                    <a:pt x="21" y="50"/>
                  </a:lnTo>
                  <a:lnTo>
                    <a:pt x="23" y="37"/>
                  </a:lnTo>
                  <a:lnTo>
                    <a:pt x="25" y="24"/>
                  </a:lnTo>
                  <a:lnTo>
                    <a:pt x="28" y="12"/>
                  </a:lnTo>
                  <a:lnTo>
                    <a:pt x="30" y="4"/>
                  </a:lnTo>
                  <a:lnTo>
                    <a:pt x="33" y="3"/>
                  </a:lnTo>
                  <a:lnTo>
                    <a:pt x="36" y="1"/>
                  </a:lnTo>
                  <a:lnTo>
                    <a:pt x="38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96"/>
            <p:cNvSpPr>
              <a:spLocks/>
            </p:cNvSpPr>
            <p:nvPr/>
          </p:nvSpPr>
          <p:spPr bwMode="auto">
            <a:xfrm>
              <a:off x="4121150" y="6191250"/>
              <a:ext cx="61913" cy="193675"/>
            </a:xfrm>
            <a:custGeom>
              <a:avLst/>
              <a:gdLst>
                <a:gd name="T0" fmla="*/ 16 w 39"/>
                <a:gd name="T1" fmla="*/ 0 h 122"/>
                <a:gd name="T2" fmla="*/ 17 w 39"/>
                <a:gd name="T3" fmla="*/ 2 h 122"/>
                <a:gd name="T4" fmla="*/ 21 w 39"/>
                <a:gd name="T5" fmla="*/ 10 h 122"/>
                <a:gd name="T6" fmla="*/ 25 w 39"/>
                <a:gd name="T7" fmla="*/ 19 h 122"/>
                <a:gd name="T8" fmla="*/ 30 w 39"/>
                <a:gd name="T9" fmla="*/ 30 h 122"/>
                <a:gd name="T10" fmla="*/ 34 w 39"/>
                <a:gd name="T11" fmla="*/ 42 h 122"/>
                <a:gd name="T12" fmla="*/ 38 w 39"/>
                <a:gd name="T13" fmla="*/ 52 h 122"/>
                <a:gd name="T14" fmla="*/ 39 w 39"/>
                <a:gd name="T15" fmla="*/ 60 h 122"/>
                <a:gd name="T16" fmla="*/ 39 w 39"/>
                <a:gd name="T17" fmla="*/ 61 h 122"/>
                <a:gd name="T18" fmla="*/ 38 w 39"/>
                <a:gd name="T19" fmla="*/ 63 h 122"/>
                <a:gd name="T20" fmla="*/ 36 w 39"/>
                <a:gd name="T21" fmla="*/ 69 h 122"/>
                <a:gd name="T22" fmla="*/ 29 w 39"/>
                <a:gd name="T23" fmla="*/ 77 h 122"/>
                <a:gd name="T24" fmla="*/ 21 w 39"/>
                <a:gd name="T25" fmla="*/ 87 h 122"/>
                <a:gd name="T26" fmla="*/ 15 w 39"/>
                <a:gd name="T27" fmla="*/ 98 h 122"/>
                <a:gd name="T28" fmla="*/ 8 w 39"/>
                <a:gd name="T29" fmla="*/ 108 h 122"/>
                <a:gd name="T30" fmla="*/ 5 w 39"/>
                <a:gd name="T31" fmla="*/ 112 h 122"/>
                <a:gd name="T32" fmla="*/ 4 w 39"/>
                <a:gd name="T33" fmla="*/ 115 h 122"/>
                <a:gd name="T34" fmla="*/ 4 w 39"/>
                <a:gd name="T35" fmla="*/ 118 h 122"/>
                <a:gd name="T36" fmla="*/ 7 w 39"/>
                <a:gd name="T37" fmla="*/ 118 h 122"/>
                <a:gd name="T38" fmla="*/ 11 w 39"/>
                <a:gd name="T39" fmla="*/ 118 h 122"/>
                <a:gd name="T40" fmla="*/ 16 w 39"/>
                <a:gd name="T41" fmla="*/ 118 h 122"/>
                <a:gd name="T42" fmla="*/ 20 w 39"/>
                <a:gd name="T43" fmla="*/ 118 h 122"/>
                <a:gd name="T44" fmla="*/ 22 w 39"/>
                <a:gd name="T45" fmla="*/ 118 h 122"/>
                <a:gd name="T46" fmla="*/ 24 w 39"/>
                <a:gd name="T47" fmla="*/ 118 h 122"/>
                <a:gd name="T48" fmla="*/ 24 w 39"/>
                <a:gd name="T49" fmla="*/ 122 h 122"/>
                <a:gd name="T50" fmla="*/ 22 w 39"/>
                <a:gd name="T51" fmla="*/ 122 h 122"/>
                <a:gd name="T52" fmla="*/ 20 w 39"/>
                <a:gd name="T53" fmla="*/ 122 h 122"/>
                <a:gd name="T54" fmla="*/ 16 w 39"/>
                <a:gd name="T55" fmla="*/ 122 h 122"/>
                <a:gd name="T56" fmla="*/ 12 w 39"/>
                <a:gd name="T57" fmla="*/ 122 h 122"/>
                <a:gd name="T58" fmla="*/ 8 w 39"/>
                <a:gd name="T59" fmla="*/ 122 h 122"/>
                <a:gd name="T60" fmla="*/ 4 w 39"/>
                <a:gd name="T61" fmla="*/ 120 h 122"/>
                <a:gd name="T62" fmla="*/ 2 w 39"/>
                <a:gd name="T63" fmla="*/ 120 h 122"/>
                <a:gd name="T64" fmla="*/ 0 w 39"/>
                <a:gd name="T65" fmla="*/ 119 h 122"/>
                <a:gd name="T66" fmla="*/ 0 w 39"/>
                <a:gd name="T67" fmla="*/ 118 h 122"/>
                <a:gd name="T68" fmla="*/ 2 w 39"/>
                <a:gd name="T69" fmla="*/ 115 h 122"/>
                <a:gd name="T70" fmla="*/ 3 w 39"/>
                <a:gd name="T71" fmla="*/ 111 h 122"/>
                <a:gd name="T72" fmla="*/ 5 w 39"/>
                <a:gd name="T73" fmla="*/ 107 h 122"/>
                <a:gd name="T74" fmla="*/ 9 w 39"/>
                <a:gd name="T75" fmla="*/ 102 h 122"/>
                <a:gd name="T76" fmla="*/ 12 w 39"/>
                <a:gd name="T77" fmla="*/ 95 h 122"/>
                <a:gd name="T78" fmla="*/ 17 w 39"/>
                <a:gd name="T79" fmla="*/ 90 h 122"/>
                <a:gd name="T80" fmla="*/ 25 w 39"/>
                <a:gd name="T81" fmla="*/ 78 h 122"/>
                <a:gd name="T82" fmla="*/ 32 w 39"/>
                <a:gd name="T83" fmla="*/ 68 h 122"/>
                <a:gd name="T84" fmla="*/ 36 w 39"/>
                <a:gd name="T85" fmla="*/ 61 h 122"/>
                <a:gd name="T86" fmla="*/ 37 w 39"/>
                <a:gd name="T87" fmla="*/ 61 h 122"/>
                <a:gd name="T88" fmla="*/ 37 w 39"/>
                <a:gd name="T89" fmla="*/ 60 h 122"/>
                <a:gd name="T90" fmla="*/ 34 w 39"/>
                <a:gd name="T91" fmla="*/ 51 h 122"/>
                <a:gd name="T92" fmla="*/ 30 w 39"/>
                <a:gd name="T93" fmla="*/ 39 h 122"/>
                <a:gd name="T94" fmla="*/ 25 w 39"/>
                <a:gd name="T95" fmla="*/ 26 h 122"/>
                <a:gd name="T96" fmla="*/ 21 w 39"/>
                <a:gd name="T97" fmla="*/ 17 h 122"/>
                <a:gd name="T98" fmla="*/ 17 w 39"/>
                <a:gd name="T99" fmla="*/ 9 h 122"/>
                <a:gd name="T100" fmla="*/ 15 w 39"/>
                <a:gd name="T101" fmla="*/ 4 h 122"/>
                <a:gd name="T102" fmla="*/ 13 w 39"/>
                <a:gd name="T103" fmla="*/ 2 h 122"/>
                <a:gd name="T104" fmla="*/ 16 w 39"/>
                <a:gd name="T10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9" h="122">
                  <a:moveTo>
                    <a:pt x="16" y="0"/>
                  </a:moveTo>
                  <a:lnTo>
                    <a:pt x="17" y="2"/>
                  </a:lnTo>
                  <a:lnTo>
                    <a:pt x="21" y="10"/>
                  </a:lnTo>
                  <a:lnTo>
                    <a:pt x="25" y="19"/>
                  </a:lnTo>
                  <a:lnTo>
                    <a:pt x="30" y="30"/>
                  </a:lnTo>
                  <a:lnTo>
                    <a:pt x="34" y="42"/>
                  </a:lnTo>
                  <a:lnTo>
                    <a:pt x="38" y="52"/>
                  </a:lnTo>
                  <a:lnTo>
                    <a:pt x="39" y="60"/>
                  </a:lnTo>
                  <a:lnTo>
                    <a:pt x="39" y="61"/>
                  </a:lnTo>
                  <a:lnTo>
                    <a:pt x="38" y="63"/>
                  </a:lnTo>
                  <a:lnTo>
                    <a:pt x="36" y="69"/>
                  </a:lnTo>
                  <a:lnTo>
                    <a:pt x="29" y="77"/>
                  </a:lnTo>
                  <a:lnTo>
                    <a:pt x="21" y="87"/>
                  </a:lnTo>
                  <a:lnTo>
                    <a:pt x="15" y="98"/>
                  </a:lnTo>
                  <a:lnTo>
                    <a:pt x="8" y="108"/>
                  </a:lnTo>
                  <a:lnTo>
                    <a:pt x="5" y="112"/>
                  </a:lnTo>
                  <a:lnTo>
                    <a:pt x="4" y="115"/>
                  </a:lnTo>
                  <a:lnTo>
                    <a:pt x="4" y="118"/>
                  </a:lnTo>
                  <a:lnTo>
                    <a:pt x="7" y="118"/>
                  </a:lnTo>
                  <a:lnTo>
                    <a:pt x="11" y="118"/>
                  </a:lnTo>
                  <a:lnTo>
                    <a:pt x="16" y="118"/>
                  </a:lnTo>
                  <a:lnTo>
                    <a:pt x="20" y="118"/>
                  </a:lnTo>
                  <a:lnTo>
                    <a:pt x="22" y="118"/>
                  </a:lnTo>
                  <a:lnTo>
                    <a:pt x="24" y="118"/>
                  </a:lnTo>
                  <a:lnTo>
                    <a:pt x="24" y="122"/>
                  </a:lnTo>
                  <a:lnTo>
                    <a:pt x="22" y="122"/>
                  </a:lnTo>
                  <a:lnTo>
                    <a:pt x="20" y="122"/>
                  </a:lnTo>
                  <a:lnTo>
                    <a:pt x="16" y="122"/>
                  </a:lnTo>
                  <a:lnTo>
                    <a:pt x="12" y="122"/>
                  </a:lnTo>
                  <a:lnTo>
                    <a:pt x="8" y="122"/>
                  </a:lnTo>
                  <a:lnTo>
                    <a:pt x="4" y="120"/>
                  </a:lnTo>
                  <a:lnTo>
                    <a:pt x="2" y="120"/>
                  </a:lnTo>
                  <a:lnTo>
                    <a:pt x="0" y="119"/>
                  </a:lnTo>
                  <a:lnTo>
                    <a:pt x="0" y="118"/>
                  </a:lnTo>
                  <a:lnTo>
                    <a:pt x="2" y="115"/>
                  </a:lnTo>
                  <a:lnTo>
                    <a:pt x="3" y="111"/>
                  </a:lnTo>
                  <a:lnTo>
                    <a:pt x="5" y="107"/>
                  </a:lnTo>
                  <a:lnTo>
                    <a:pt x="9" y="102"/>
                  </a:lnTo>
                  <a:lnTo>
                    <a:pt x="12" y="95"/>
                  </a:lnTo>
                  <a:lnTo>
                    <a:pt x="17" y="90"/>
                  </a:lnTo>
                  <a:lnTo>
                    <a:pt x="25" y="78"/>
                  </a:lnTo>
                  <a:lnTo>
                    <a:pt x="32" y="68"/>
                  </a:lnTo>
                  <a:lnTo>
                    <a:pt x="36" y="61"/>
                  </a:lnTo>
                  <a:lnTo>
                    <a:pt x="37" y="61"/>
                  </a:lnTo>
                  <a:lnTo>
                    <a:pt x="37" y="60"/>
                  </a:lnTo>
                  <a:lnTo>
                    <a:pt x="34" y="51"/>
                  </a:lnTo>
                  <a:lnTo>
                    <a:pt x="30" y="39"/>
                  </a:lnTo>
                  <a:lnTo>
                    <a:pt x="25" y="26"/>
                  </a:lnTo>
                  <a:lnTo>
                    <a:pt x="21" y="17"/>
                  </a:lnTo>
                  <a:lnTo>
                    <a:pt x="17" y="9"/>
                  </a:lnTo>
                  <a:lnTo>
                    <a:pt x="15" y="4"/>
                  </a:lnTo>
                  <a:lnTo>
                    <a:pt x="13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797"/>
            <p:cNvSpPr>
              <a:spLocks noEditPoints="1"/>
            </p:cNvSpPr>
            <p:nvPr/>
          </p:nvSpPr>
          <p:spPr bwMode="auto">
            <a:xfrm>
              <a:off x="4119563" y="6188075"/>
              <a:ext cx="66675" cy="198438"/>
            </a:xfrm>
            <a:custGeom>
              <a:avLst/>
              <a:gdLst>
                <a:gd name="T0" fmla="*/ 21 w 42"/>
                <a:gd name="T1" fmla="*/ 122 h 125"/>
                <a:gd name="T2" fmla="*/ 17 w 42"/>
                <a:gd name="T3" fmla="*/ 122 h 125"/>
                <a:gd name="T4" fmla="*/ 23 w 42"/>
                <a:gd name="T5" fmla="*/ 122 h 125"/>
                <a:gd name="T6" fmla="*/ 9 w 42"/>
                <a:gd name="T7" fmla="*/ 121 h 125"/>
                <a:gd name="T8" fmla="*/ 9 w 42"/>
                <a:gd name="T9" fmla="*/ 121 h 125"/>
                <a:gd name="T10" fmla="*/ 13 w 42"/>
                <a:gd name="T11" fmla="*/ 101 h 125"/>
                <a:gd name="T12" fmla="*/ 8 w 42"/>
                <a:gd name="T13" fmla="*/ 109 h 125"/>
                <a:gd name="T14" fmla="*/ 8 w 42"/>
                <a:gd name="T15" fmla="*/ 109 h 125"/>
                <a:gd name="T16" fmla="*/ 13 w 42"/>
                <a:gd name="T17" fmla="*/ 101 h 125"/>
                <a:gd name="T18" fmla="*/ 20 w 42"/>
                <a:gd name="T19" fmla="*/ 92 h 125"/>
                <a:gd name="T20" fmla="*/ 21 w 42"/>
                <a:gd name="T21" fmla="*/ 91 h 125"/>
                <a:gd name="T22" fmla="*/ 27 w 42"/>
                <a:gd name="T23" fmla="*/ 80 h 125"/>
                <a:gd name="T24" fmla="*/ 31 w 42"/>
                <a:gd name="T25" fmla="*/ 75 h 125"/>
                <a:gd name="T26" fmla="*/ 35 w 42"/>
                <a:gd name="T27" fmla="*/ 70 h 125"/>
                <a:gd name="T28" fmla="*/ 38 w 42"/>
                <a:gd name="T29" fmla="*/ 65 h 125"/>
                <a:gd name="T30" fmla="*/ 39 w 42"/>
                <a:gd name="T31" fmla="*/ 63 h 125"/>
                <a:gd name="T32" fmla="*/ 39 w 42"/>
                <a:gd name="T33" fmla="*/ 62 h 125"/>
                <a:gd name="T34" fmla="*/ 37 w 42"/>
                <a:gd name="T35" fmla="*/ 52 h 125"/>
                <a:gd name="T36" fmla="*/ 35 w 42"/>
                <a:gd name="T37" fmla="*/ 48 h 125"/>
                <a:gd name="T38" fmla="*/ 33 w 42"/>
                <a:gd name="T39" fmla="*/ 40 h 125"/>
                <a:gd name="T40" fmla="*/ 30 w 42"/>
                <a:gd name="T41" fmla="*/ 33 h 125"/>
                <a:gd name="T42" fmla="*/ 18 w 42"/>
                <a:gd name="T43" fmla="*/ 2 h 125"/>
                <a:gd name="T44" fmla="*/ 20 w 42"/>
                <a:gd name="T45" fmla="*/ 3 h 125"/>
                <a:gd name="T46" fmla="*/ 22 w 42"/>
                <a:gd name="T47" fmla="*/ 10 h 125"/>
                <a:gd name="T48" fmla="*/ 27 w 42"/>
                <a:gd name="T49" fmla="*/ 20 h 125"/>
                <a:gd name="T50" fmla="*/ 35 w 42"/>
                <a:gd name="T51" fmla="*/ 40 h 125"/>
                <a:gd name="T52" fmla="*/ 42 w 42"/>
                <a:gd name="T53" fmla="*/ 62 h 125"/>
                <a:gd name="T54" fmla="*/ 40 w 42"/>
                <a:gd name="T55" fmla="*/ 66 h 125"/>
                <a:gd name="T56" fmla="*/ 31 w 42"/>
                <a:gd name="T57" fmla="*/ 80 h 125"/>
                <a:gd name="T58" fmla="*/ 17 w 42"/>
                <a:gd name="T59" fmla="*/ 101 h 125"/>
                <a:gd name="T60" fmla="*/ 8 w 42"/>
                <a:gd name="T61" fmla="*/ 114 h 125"/>
                <a:gd name="T62" fmla="*/ 12 w 42"/>
                <a:gd name="T63" fmla="*/ 118 h 125"/>
                <a:gd name="T64" fmla="*/ 17 w 42"/>
                <a:gd name="T65" fmla="*/ 118 h 125"/>
                <a:gd name="T66" fmla="*/ 23 w 42"/>
                <a:gd name="T67" fmla="*/ 118 h 125"/>
                <a:gd name="T68" fmla="*/ 26 w 42"/>
                <a:gd name="T69" fmla="*/ 118 h 125"/>
                <a:gd name="T70" fmla="*/ 25 w 42"/>
                <a:gd name="T71" fmla="*/ 125 h 125"/>
                <a:gd name="T72" fmla="*/ 21 w 42"/>
                <a:gd name="T73" fmla="*/ 125 h 125"/>
                <a:gd name="T74" fmla="*/ 12 w 42"/>
                <a:gd name="T75" fmla="*/ 125 h 125"/>
                <a:gd name="T76" fmla="*/ 3 w 42"/>
                <a:gd name="T77" fmla="*/ 124 h 125"/>
                <a:gd name="T78" fmla="*/ 3 w 42"/>
                <a:gd name="T79" fmla="*/ 124 h 125"/>
                <a:gd name="T80" fmla="*/ 0 w 42"/>
                <a:gd name="T81" fmla="*/ 121 h 125"/>
                <a:gd name="T82" fmla="*/ 0 w 42"/>
                <a:gd name="T83" fmla="*/ 120 h 125"/>
                <a:gd name="T84" fmla="*/ 3 w 42"/>
                <a:gd name="T85" fmla="*/ 112 h 125"/>
                <a:gd name="T86" fmla="*/ 9 w 42"/>
                <a:gd name="T87" fmla="*/ 103 h 125"/>
                <a:gd name="T88" fmla="*/ 17 w 42"/>
                <a:gd name="T89" fmla="*/ 91 h 125"/>
                <a:gd name="T90" fmla="*/ 29 w 42"/>
                <a:gd name="T91" fmla="*/ 74 h 125"/>
                <a:gd name="T92" fmla="*/ 35 w 42"/>
                <a:gd name="T93" fmla="*/ 63 h 125"/>
                <a:gd name="T94" fmla="*/ 35 w 42"/>
                <a:gd name="T95" fmla="*/ 62 h 125"/>
                <a:gd name="T96" fmla="*/ 35 w 42"/>
                <a:gd name="T97" fmla="*/ 62 h 125"/>
                <a:gd name="T98" fmla="*/ 34 w 42"/>
                <a:gd name="T99" fmla="*/ 53 h 125"/>
                <a:gd name="T100" fmla="*/ 25 w 42"/>
                <a:gd name="T101" fmla="*/ 28 h 125"/>
                <a:gd name="T102" fmla="*/ 16 w 42"/>
                <a:gd name="T103" fmla="*/ 8 h 125"/>
                <a:gd name="T104" fmla="*/ 13 w 42"/>
                <a:gd name="T105" fmla="*/ 4 h 125"/>
                <a:gd name="T106" fmla="*/ 18 w 42"/>
                <a:gd name="T107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125">
                  <a:moveTo>
                    <a:pt x="23" y="122"/>
                  </a:moveTo>
                  <a:lnTo>
                    <a:pt x="21" y="122"/>
                  </a:lnTo>
                  <a:lnTo>
                    <a:pt x="17" y="122"/>
                  </a:lnTo>
                  <a:lnTo>
                    <a:pt x="17" y="122"/>
                  </a:lnTo>
                  <a:lnTo>
                    <a:pt x="21" y="122"/>
                  </a:lnTo>
                  <a:lnTo>
                    <a:pt x="23" y="122"/>
                  </a:lnTo>
                  <a:close/>
                  <a:moveTo>
                    <a:pt x="5" y="121"/>
                  </a:moveTo>
                  <a:lnTo>
                    <a:pt x="9" y="121"/>
                  </a:lnTo>
                  <a:lnTo>
                    <a:pt x="13" y="122"/>
                  </a:lnTo>
                  <a:lnTo>
                    <a:pt x="9" y="121"/>
                  </a:lnTo>
                  <a:lnTo>
                    <a:pt x="5" y="121"/>
                  </a:lnTo>
                  <a:close/>
                  <a:moveTo>
                    <a:pt x="13" y="101"/>
                  </a:moveTo>
                  <a:lnTo>
                    <a:pt x="10" y="105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0" y="105"/>
                  </a:lnTo>
                  <a:lnTo>
                    <a:pt x="13" y="101"/>
                  </a:lnTo>
                  <a:close/>
                  <a:moveTo>
                    <a:pt x="21" y="91"/>
                  </a:moveTo>
                  <a:lnTo>
                    <a:pt x="20" y="92"/>
                  </a:lnTo>
                  <a:lnTo>
                    <a:pt x="16" y="96"/>
                  </a:lnTo>
                  <a:lnTo>
                    <a:pt x="21" y="91"/>
                  </a:lnTo>
                  <a:close/>
                  <a:moveTo>
                    <a:pt x="31" y="75"/>
                  </a:moveTo>
                  <a:lnTo>
                    <a:pt x="27" y="80"/>
                  </a:lnTo>
                  <a:lnTo>
                    <a:pt x="30" y="76"/>
                  </a:lnTo>
                  <a:lnTo>
                    <a:pt x="31" y="75"/>
                  </a:lnTo>
                  <a:close/>
                  <a:moveTo>
                    <a:pt x="38" y="65"/>
                  </a:moveTo>
                  <a:lnTo>
                    <a:pt x="35" y="70"/>
                  </a:lnTo>
                  <a:lnTo>
                    <a:pt x="35" y="70"/>
                  </a:lnTo>
                  <a:lnTo>
                    <a:pt x="38" y="65"/>
                  </a:lnTo>
                  <a:close/>
                  <a:moveTo>
                    <a:pt x="39" y="62"/>
                  </a:moveTo>
                  <a:lnTo>
                    <a:pt x="39" y="63"/>
                  </a:lnTo>
                  <a:lnTo>
                    <a:pt x="39" y="62"/>
                  </a:lnTo>
                  <a:lnTo>
                    <a:pt x="39" y="62"/>
                  </a:lnTo>
                  <a:close/>
                  <a:moveTo>
                    <a:pt x="35" y="48"/>
                  </a:moveTo>
                  <a:lnTo>
                    <a:pt x="37" y="52"/>
                  </a:lnTo>
                  <a:lnTo>
                    <a:pt x="37" y="52"/>
                  </a:lnTo>
                  <a:lnTo>
                    <a:pt x="35" y="48"/>
                  </a:lnTo>
                  <a:close/>
                  <a:moveTo>
                    <a:pt x="30" y="33"/>
                  </a:moveTo>
                  <a:lnTo>
                    <a:pt x="33" y="40"/>
                  </a:lnTo>
                  <a:lnTo>
                    <a:pt x="33" y="38"/>
                  </a:lnTo>
                  <a:lnTo>
                    <a:pt x="30" y="33"/>
                  </a:lnTo>
                  <a:close/>
                  <a:moveTo>
                    <a:pt x="18" y="0"/>
                  </a:moveTo>
                  <a:lnTo>
                    <a:pt x="18" y="2"/>
                  </a:lnTo>
                  <a:lnTo>
                    <a:pt x="18" y="2"/>
                  </a:lnTo>
                  <a:lnTo>
                    <a:pt x="20" y="3"/>
                  </a:lnTo>
                  <a:lnTo>
                    <a:pt x="21" y="6"/>
                  </a:lnTo>
                  <a:lnTo>
                    <a:pt x="22" y="10"/>
                  </a:lnTo>
                  <a:lnTo>
                    <a:pt x="25" y="14"/>
                  </a:lnTo>
                  <a:lnTo>
                    <a:pt x="27" y="20"/>
                  </a:lnTo>
                  <a:lnTo>
                    <a:pt x="30" y="25"/>
                  </a:lnTo>
                  <a:lnTo>
                    <a:pt x="35" y="40"/>
                  </a:lnTo>
                  <a:lnTo>
                    <a:pt x="40" y="52"/>
                  </a:lnTo>
                  <a:lnTo>
                    <a:pt x="42" y="62"/>
                  </a:lnTo>
                  <a:lnTo>
                    <a:pt x="42" y="63"/>
                  </a:lnTo>
                  <a:lnTo>
                    <a:pt x="40" y="66"/>
                  </a:lnTo>
                  <a:lnTo>
                    <a:pt x="38" y="71"/>
                  </a:lnTo>
                  <a:lnTo>
                    <a:pt x="31" y="80"/>
                  </a:lnTo>
                  <a:lnTo>
                    <a:pt x="23" y="91"/>
                  </a:lnTo>
                  <a:lnTo>
                    <a:pt x="17" y="101"/>
                  </a:lnTo>
                  <a:lnTo>
                    <a:pt x="10" y="110"/>
                  </a:lnTo>
                  <a:lnTo>
                    <a:pt x="8" y="114"/>
                  </a:lnTo>
                  <a:lnTo>
                    <a:pt x="6" y="118"/>
                  </a:lnTo>
                  <a:lnTo>
                    <a:pt x="12" y="118"/>
                  </a:lnTo>
                  <a:lnTo>
                    <a:pt x="16" y="118"/>
                  </a:lnTo>
                  <a:lnTo>
                    <a:pt x="17" y="118"/>
                  </a:lnTo>
                  <a:lnTo>
                    <a:pt x="21" y="118"/>
                  </a:lnTo>
                  <a:lnTo>
                    <a:pt x="23" y="118"/>
                  </a:lnTo>
                  <a:lnTo>
                    <a:pt x="25" y="118"/>
                  </a:lnTo>
                  <a:lnTo>
                    <a:pt x="26" y="118"/>
                  </a:lnTo>
                  <a:lnTo>
                    <a:pt x="26" y="125"/>
                  </a:lnTo>
                  <a:lnTo>
                    <a:pt x="25" y="125"/>
                  </a:lnTo>
                  <a:lnTo>
                    <a:pt x="23" y="125"/>
                  </a:lnTo>
                  <a:lnTo>
                    <a:pt x="21" y="125"/>
                  </a:lnTo>
                  <a:lnTo>
                    <a:pt x="17" y="125"/>
                  </a:lnTo>
                  <a:lnTo>
                    <a:pt x="12" y="125"/>
                  </a:lnTo>
                  <a:lnTo>
                    <a:pt x="6" y="125"/>
                  </a:lnTo>
                  <a:lnTo>
                    <a:pt x="3" y="124"/>
                  </a:lnTo>
                  <a:lnTo>
                    <a:pt x="3" y="122"/>
                  </a:lnTo>
                  <a:lnTo>
                    <a:pt x="3" y="124"/>
                  </a:lnTo>
                  <a:lnTo>
                    <a:pt x="1" y="122"/>
                  </a:lnTo>
                  <a:lnTo>
                    <a:pt x="0" y="121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" y="116"/>
                  </a:lnTo>
                  <a:lnTo>
                    <a:pt x="3" y="112"/>
                  </a:lnTo>
                  <a:lnTo>
                    <a:pt x="5" y="108"/>
                  </a:lnTo>
                  <a:lnTo>
                    <a:pt x="9" y="103"/>
                  </a:lnTo>
                  <a:lnTo>
                    <a:pt x="13" y="97"/>
                  </a:lnTo>
                  <a:lnTo>
                    <a:pt x="17" y="91"/>
                  </a:lnTo>
                  <a:lnTo>
                    <a:pt x="22" y="82"/>
                  </a:lnTo>
                  <a:lnTo>
                    <a:pt x="29" y="74"/>
                  </a:lnTo>
                  <a:lnTo>
                    <a:pt x="33" y="67"/>
                  </a:lnTo>
                  <a:lnTo>
                    <a:pt x="35" y="63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1"/>
                  </a:lnTo>
                  <a:lnTo>
                    <a:pt x="34" y="53"/>
                  </a:lnTo>
                  <a:lnTo>
                    <a:pt x="30" y="41"/>
                  </a:lnTo>
                  <a:lnTo>
                    <a:pt x="25" y="28"/>
                  </a:lnTo>
                  <a:lnTo>
                    <a:pt x="20" y="17"/>
                  </a:lnTo>
                  <a:lnTo>
                    <a:pt x="16" y="8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3911482" y="311245"/>
            <a:ext cx="1699626" cy="4085259"/>
            <a:chOff x="3911482" y="-2787"/>
            <a:chExt cx="1699626" cy="4085259"/>
          </a:xfrm>
        </p:grpSpPr>
        <p:sp>
          <p:nvSpPr>
            <p:cNvPr id="83" name="任意多边形 82"/>
            <p:cNvSpPr/>
            <p:nvPr/>
          </p:nvSpPr>
          <p:spPr>
            <a:xfrm>
              <a:off x="4646979" y="1477817"/>
              <a:ext cx="964129" cy="2604655"/>
            </a:xfrm>
            <a:custGeom>
              <a:avLst/>
              <a:gdLst>
                <a:gd name="connsiteX0" fmla="*/ 923636 w 1177653"/>
                <a:gd name="connsiteY0" fmla="*/ 2743200 h 2743200"/>
                <a:gd name="connsiteX1" fmla="*/ 1145309 w 1177653"/>
                <a:gd name="connsiteY1" fmla="*/ 2059709 h 2743200"/>
                <a:gd name="connsiteX2" fmla="*/ 304800 w 1177653"/>
                <a:gd name="connsiteY2" fmla="*/ 1283854 h 2743200"/>
                <a:gd name="connsiteX3" fmla="*/ 0 w 1177653"/>
                <a:gd name="connsiteY3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7653" h="2743200">
                  <a:moveTo>
                    <a:pt x="923636" y="2743200"/>
                  </a:moveTo>
                  <a:cubicBezTo>
                    <a:pt x="1086042" y="2523066"/>
                    <a:pt x="1248448" y="2302933"/>
                    <a:pt x="1145309" y="2059709"/>
                  </a:cubicBezTo>
                  <a:cubicBezTo>
                    <a:pt x="1042170" y="1816485"/>
                    <a:pt x="495685" y="1627139"/>
                    <a:pt x="304800" y="1283854"/>
                  </a:cubicBezTo>
                  <a:cubicBezTo>
                    <a:pt x="113915" y="940569"/>
                    <a:pt x="56957" y="470284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3911482" y="-2787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5156646" y="199380"/>
            <a:ext cx="1372734" cy="4409561"/>
            <a:chOff x="5156646" y="-114652"/>
            <a:chExt cx="1372734" cy="4409561"/>
          </a:xfrm>
        </p:grpSpPr>
        <p:sp>
          <p:nvSpPr>
            <p:cNvPr id="86" name="任意多边形 85"/>
            <p:cNvSpPr/>
            <p:nvPr/>
          </p:nvSpPr>
          <p:spPr>
            <a:xfrm>
              <a:off x="5522396" y="1339273"/>
              <a:ext cx="916650" cy="2955636"/>
            </a:xfrm>
            <a:custGeom>
              <a:avLst/>
              <a:gdLst>
                <a:gd name="connsiteX0" fmla="*/ 665968 w 916650"/>
                <a:gd name="connsiteY0" fmla="*/ 2955636 h 2955636"/>
                <a:gd name="connsiteX1" fmla="*/ 906113 w 916650"/>
                <a:gd name="connsiteY1" fmla="*/ 2484582 h 2955636"/>
                <a:gd name="connsiteX2" fmla="*/ 786040 w 916650"/>
                <a:gd name="connsiteY2" fmla="*/ 1828800 h 2955636"/>
                <a:gd name="connsiteX3" fmla="*/ 28659 w 916650"/>
                <a:gd name="connsiteY3" fmla="*/ 905163 h 2955636"/>
                <a:gd name="connsiteX4" fmla="*/ 231859 w 916650"/>
                <a:gd name="connsiteY4" fmla="*/ 0 h 295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650" h="2955636">
                  <a:moveTo>
                    <a:pt x="665968" y="2955636"/>
                  </a:moveTo>
                  <a:cubicBezTo>
                    <a:pt x="776034" y="2814012"/>
                    <a:pt x="886101" y="2672388"/>
                    <a:pt x="906113" y="2484582"/>
                  </a:cubicBezTo>
                  <a:cubicBezTo>
                    <a:pt x="926125" y="2296776"/>
                    <a:pt x="932282" y="2092036"/>
                    <a:pt x="786040" y="1828800"/>
                  </a:cubicBezTo>
                  <a:cubicBezTo>
                    <a:pt x="639798" y="1565563"/>
                    <a:pt x="121023" y="1209963"/>
                    <a:pt x="28659" y="905163"/>
                  </a:cubicBezTo>
                  <a:cubicBezTo>
                    <a:pt x="-63705" y="600363"/>
                    <a:pt x="84077" y="300181"/>
                    <a:pt x="23185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 rot="444192">
              <a:off x="5156646" y="-11465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6202534" y="429024"/>
            <a:ext cx="1372734" cy="4179917"/>
            <a:chOff x="6202534" y="114992"/>
            <a:chExt cx="1372734" cy="4179917"/>
          </a:xfrm>
        </p:grpSpPr>
        <p:sp>
          <p:nvSpPr>
            <p:cNvPr id="85" name="任意多边形 84"/>
            <p:cNvSpPr/>
            <p:nvPr/>
          </p:nvSpPr>
          <p:spPr>
            <a:xfrm>
              <a:off x="6291865" y="1357745"/>
              <a:ext cx="842245" cy="2937164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245" h="2937164">
                  <a:moveTo>
                    <a:pt x="71990" y="2937164"/>
                  </a:moveTo>
                  <a:cubicBezTo>
                    <a:pt x="9644" y="2846339"/>
                    <a:pt x="-52701" y="2755515"/>
                    <a:pt x="71990" y="2438400"/>
                  </a:cubicBezTo>
                  <a:cubicBezTo>
                    <a:pt x="196681" y="2121285"/>
                    <a:pt x="737008" y="1440873"/>
                    <a:pt x="820135" y="1034473"/>
                  </a:cubicBezTo>
                  <a:cubicBezTo>
                    <a:pt x="903262" y="628073"/>
                    <a:pt x="737007" y="314036"/>
                    <a:pt x="570753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3" name="文本框 92"/>
          <p:cNvSpPr txBox="1"/>
          <p:nvPr/>
        </p:nvSpPr>
        <p:spPr>
          <a:xfrm>
            <a:off x="2969790" y="728088"/>
            <a:ext cx="5727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Conclusión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1652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972488" y="4879472"/>
            <a:ext cx="13421688" cy="1798166"/>
            <a:chOff x="-972488" y="5570290"/>
            <a:chExt cx="13421688" cy="1107347"/>
          </a:xfrm>
        </p:grpSpPr>
        <p:sp>
          <p:nvSpPr>
            <p:cNvPr id="5" name="任意多边形 4"/>
            <p:cNvSpPr/>
            <p:nvPr/>
          </p:nvSpPr>
          <p:spPr>
            <a:xfrm>
              <a:off x="0" y="5570290"/>
              <a:ext cx="12197593" cy="285226"/>
            </a:xfrm>
            <a:custGeom>
              <a:avLst/>
              <a:gdLst>
                <a:gd name="connsiteX0" fmla="*/ 0 w 12197593"/>
                <a:gd name="connsiteY0" fmla="*/ 33556 h 285226"/>
                <a:gd name="connsiteX1" fmla="*/ 6040073 w 12197593"/>
                <a:gd name="connsiteY1" fmla="*/ 0 h 285226"/>
                <a:gd name="connsiteX2" fmla="*/ 11081857 w 12197593"/>
                <a:gd name="connsiteY2" fmla="*/ 159391 h 285226"/>
                <a:gd name="connsiteX3" fmla="*/ 12197593 w 12197593"/>
                <a:gd name="connsiteY3" fmla="*/ 285226 h 28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7593" h="285226">
                  <a:moveTo>
                    <a:pt x="0" y="33556"/>
                  </a:moveTo>
                  <a:lnTo>
                    <a:pt x="6040073" y="0"/>
                  </a:lnTo>
                  <a:cubicBezTo>
                    <a:pt x="7887049" y="20972"/>
                    <a:pt x="10055604" y="111853"/>
                    <a:pt x="11081857" y="159391"/>
                  </a:cubicBezTo>
                  <a:cubicBezTo>
                    <a:pt x="12108110" y="206929"/>
                    <a:pt x="12152851" y="246077"/>
                    <a:pt x="12197593" y="285226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-972488" y="5591478"/>
              <a:ext cx="13421688" cy="1086159"/>
            </a:xfrm>
            <a:custGeom>
              <a:avLst/>
              <a:gdLst>
                <a:gd name="connsiteX0" fmla="*/ 947321 w 13421688"/>
                <a:gd name="connsiteY0" fmla="*/ 456984 h 1086159"/>
                <a:gd name="connsiteX1" fmla="*/ 4512642 w 13421688"/>
                <a:gd name="connsiteY1" fmla="*/ 465373 h 1086159"/>
                <a:gd name="connsiteX2" fmla="*/ 13279138 w 13421688"/>
                <a:gd name="connsiteY2" fmla="*/ 524096 h 1086159"/>
                <a:gd name="connsiteX3" fmla="*/ 620150 w 13421688"/>
                <a:gd name="connsiteY3" fmla="*/ 817711 h 1086159"/>
                <a:gd name="connsiteX4" fmla="*/ 3136848 w 13421688"/>
                <a:gd name="connsiteY4" fmla="*/ 79480 h 1086159"/>
                <a:gd name="connsiteX5" fmla="*/ 13413361 w 13421688"/>
                <a:gd name="connsiteY5" fmla="*/ 45924 h 1086159"/>
                <a:gd name="connsiteX6" fmla="*/ 5024371 w 13421688"/>
                <a:gd name="connsiteY6" fmla="*/ 305983 h 1086159"/>
                <a:gd name="connsiteX7" fmla="*/ 645317 w 13421688"/>
                <a:gd name="connsiteY7" fmla="*/ 247260 h 1086159"/>
                <a:gd name="connsiteX8" fmla="*/ 3606631 w 13421688"/>
                <a:gd name="connsiteY8" fmla="*/ 775766 h 1086159"/>
                <a:gd name="connsiteX9" fmla="*/ 13287527 w 13421688"/>
                <a:gd name="connsiteY9" fmla="*/ 691876 h 1086159"/>
                <a:gd name="connsiteX10" fmla="*/ 1207380 w 13421688"/>
                <a:gd name="connsiteY10" fmla="*/ 1086159 h 1086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21688" h="1086159">
                  <a:moveTo>
                    <a:pt x="947321" y="456984"/>
                  </a:moveTo>
                  <a:lnTo>
                    <a:pt x="4512642" y="465373"/>
                  </a:lnTo>
                  <a:lnTo>
                    <a:pt x="13279138" y="524096"/>
                  </a:lnTo>
                  <a:cubicBezTo>
                    <a:pt x="12630389" y="582819"/>
                    <a:pt x="2310532" y="891814"/>
                    <a:pt x="620150" y="817711"/>
                  </a:cubicBezTo>
                  <a:cubicBezTo>
                    <a:pt x="-1070232" y="743608"/>
                    <a:pt x="1004646" y="208111"/>
                    <a:pt x="3136848" y="79480"/>
                  </a:cubicBezTo>
                  <a:cubicBezTo>
                    <a:pt x="5269050" y="-49151"/>
                    <a:pt x="13098774" y="8174"/>
                    <a:pt x="13413361" y="45924"/>
                  </a:cubicBezTo>
                  <a:cubicBezTo>
                    <a:pt x="13727948" y="83674"/>
                    <a:pt x="5024371" y="305983"/>
                    <a:pt x="5024371" y="305983"/>
                  </a:cubicBezTo>
                  <a:cubicBezTo>
                    <a:pt x="2896364" y="339539"/>
                    <a:pt x="881607" y="168963"/>
                    <a:pt x="645317" y="247260"/>
                  </a:cubicBezTo>
                  <a:cubicBezTo>
                    <a:pt x="409027" y="325557"/>
                    <a:pt x="1499596" y="701663"/>
                    <a:pt x="3606631" y="775766"/>
                  </a:cubicBezTo>
                  <a:cubicBezTo>
                    <a:pt x="5713666" y="849869"/>
                    <a:pt x="13687402" y="640144"/>
                    <a:pt x="13287527" y="691876"/>
                  </a:cubicBezTo>
                  <a:cubicBezTo>
                    <a:pt x="12887652" y="743608"/>
                    <a:pt x="7047516" y="914883"/>
                    <a:pt x="1207380" y="1086159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10178041" y="489771"/>
            <a:ext cx="1078817" cy="971560"/>
          </a:xfrm>
          <a:custGeom>
            <a:avLst/>
            <a:gdLst>
              <a:gd name="connsiteX0" fmla="*/ 0 w 1078817"/>
              <a:gd name="connsiteY0" fmla="*/ 484450 h 971560"/>
              <a:gd name="connsiteX1" fmla="*/ 1034041 w 1078817"/>
              <a:gd name="connsiteY1" fmla="*/ 14431 h 971560"/>
              <a:gd name="connsiteX2" fmla="*/ 794759 w 1078817"/>
              <a:gd name="connsiteY2" fmla="*/ 971560 h 97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8817" h="971560">
                <a:moveTo>
                  <a:pt x="0" y="484450"/>
                </a:moveTo>
                <a:cubicBezTo>
                  <a:pt x="450790" y="208848"/>
                  <a:pt x="901581" y="-66754"/>
                  <a:pt x="1034041" y="14431"/>
                </a:cubicBezTo>
                <a:cubicBezTo>
                  <a:pt x="1166501" y="95616"/>
                  <a:pt x="980630" y="533588"/>
                  <a:pt x="794759" y="97156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 rot="20815269" flipH="1">
            <a:off x="3865254" y="3063565"/>
            <a:ext cx="1728275" cy="3179452"/>
            <a:chOff x="7272338" y="3021013"/>
            <a:chExt cx="296863" cy="47942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1" name="Freeform 1674"/>
            <p:cNvSpPr>
              <a:spLocks noEditPoints="1"/>
            </p:cNvSpPr>
            <p:nvPr/>
          </p:nvSpPr>
          <p:spPr bwMode="auto">
            <a:xfrm>
              <a:off x="7283451" y="3057526"/>
              <a:ext cx="147638" cy="138113"/>
            </a:xfrm>
            <a:custGeom>
              <a:avLst/>
              <a:gdLst>
                <a:gd name="T0" fmla="*/ 47 w 93"/>
                <a:gd name="T1" fmla="*/ 2 h 87"/>
                <a:gd name="T2" fmla="*/ 30 w 93"/>
                <a:gd name="T3" fmla="*/ 6 h 87"/>
                <a:gd name="T4" fmla="*/ 15 w 93"/>
                <a:gd name="T5" fmla="*/ 15 h 87"/>
                <a:gd name="T6" fmla="*/ 6 w 93"/>
                <a:gd name="T7" fmla="*/ 28 h 87"/>
                <a:gd name="T8" fmla="*/ 4 w 93"/>
                <a:gd name="T9" fmla="*/ 44 h 87"/>
                <a:gd name="T10" fmla="*/ 6 w 93"/>
                <a:gd name="T11" fmla="*/ 60 h 87"/>
                <a:gd name="T12" fmla="*/ 15 w 93"/>
                <a:gd name="T13" fmla="*/ 73 h 87"/>
                <a:gd name="T14" fmla="*/ 30 w 93"/>
                <a:gd name="T15" fmla="*/ 82 h 87"/>
                <a:gd name="T16" fmla="*/ 47 w 93"/>
                <a:gd name="T17" fmla="*/ 85 h 87"/>
                <a:gd name="T18" fmla="*/ 62 w 93"/>
                <a:gd name="T19" fmla="*/ 82 h 87"/>
                <a:gd name="T20" fmla="*/ 77 w 93"/>
                <a:gd name="T21" fmla="*/ 73 h 87"/>
                <a:gd name="T22" fmla="*/ 86 w 93"/>
                <a:gd name="T23" fmla="*/ 60 h 87"/>
                <a:gd name="T24" fmla="*/ 89 w 93"/>
                <a:gd name="T25" fmla="*/ 44 h 87"/>
                <a:gd name="T26" fmla="*/ 86 w 93"/>
                <a:gd name="T27" fmla="*/ 28 h 87"/>
                <a:gd name="T28" fmla="*/ 77 w 93"/>
                <a:gd name="T29" fmla="*/ 15 h 87"/>
                <a:gd name="T30" fmla="*/ 62 w 93"/>
                <a:gd name="T31" fmla="*/ 6 h 87"/>
                <a:gd name="T32" fmla="*/ 47 w 93"/>
                <a:gd name="T33" fmla="*/ 2 h 87"/>
                <a:gd name="T34" fmla="*/ 47 w 93"/>
                <a:gd name="T35" fmla="*/ 0 h 87"/>
                <a:gd name="T36" fmla="*/ 64 w 93"/>
                <a:gd name="T37" fmla="*/ 4 h 87"/>
                <a:gd name="T38" fmla="*/ 78 w 93"/>
                <a:gd name="T39" fmla="*/ 13 h 87"/>
                <a:gd name="T40" fmla="*/ 89 w 93"/>
                <a:gd name="T41" fmla="*/ 27 h 87"/>
                <a:gd name="T42" fmla="*/ 93 w 93"/>
                <a:gd name="T43" fmla="*/ 44 h 87"/>
                <a:gd name="T44" fmla="*/ 89 w 93"/>
                <a:gd name="T45" fmla="*/ 61 h 87"/>
                <a:gd name="T46" fmla="*/ 78 w 93"/>
                <a:gd name="T47" fmla="*/ 76 h 87"/>
                <a:gd name="T48" fmla="*/ 64 w 93"/>
                <a:gd name="T49" fmla="*/ 85 h 87"/>
                <a:gd name="T50" fmla="*/ 47 w 93"/>
                <a:gd name="T51" fmla="*/ 87 h 87"/>
                <a:gd name="T52" fmla="*/ 28 w 93"/>
                <a:gd name="T53" fmla="*/ 85 h 87"/>
                <a:gd name="T54" fmla="*/ 14 w 93"/>
                <a:gd name="T55" fmla="*/ 76 h 87"/>
                <a:gd name="T56" fmla="*/ 4 w 93"/>
                <a:gd name="T57" fmla="*/ 61 h 87"/>
                <a:gd name="T58" fmla="*/ 0 w 93"/>
                <a:gd name="T59" fmla="*/ 44 h 87"/>
                <a:gd name="T60" fmla="*/ 4 w 93"/>
                <a:gd name="T61" fmla="*/ 27 h 87"/>
                <a:gd name="T62" fmla="*/ 14 w 93"/>
                <a:gd name="T63" fmla="*/ 13 h 87"/>
                <a:gd name="T64" fmla="*/ 28 w 93"/>
                <a:gd name="T65" fmla="*/ 4 h 87"/>
                <a:gd name="T66" fmla="*/ 47 w 93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87">
                  <a:moveTo>
                    <a:pt x="47" y="2"/>
                  </a:moveTo>
                  <a:lnTo>
                    <a:pt x="30" y="6"/>
                  </a:lnTo>
                  <a:lnTo>
                    <a:pt x="15" y="15"/>
                  </a:lnTo>
                  <a:lnTo>
                    <a:pt x="6" y="28"/>
                  </a:lnTo>
                  <a:lnTo>
                    <a:pt x="4" y="44"/>
                  </a:lnTo>
                  <a:lnTo>
                    <a:pt x="6" y="60"/>
                  </a:lnTo>
                  <a:lnTo>
                    <a:pt x="15" y="73"/>
                  </a:lnTo>
                  <a:lnTo>
                    <a:pt x="30" y="82"/>
                  </a:lnTo>
                  <a:lnTo>
                    <a:pt x="47" y="85"/>
                  </a:lnTo>
                  <a:lnTo>
                    <a:pt x="62" y="82"/>
                  </a:lnTo>
                  <a:lnTo>
                    <a:pt x="77" y="73"/>
                  </a:lnTo>
                  <a:lnTo>
                    <a:pt x="86" y="60"/>
                  </a:lnTo>
                  <a:lnTo>
                    <a:pt x="89" y="44"/>
                  </a:lnTo>
                  <a:lnTo>
                    <a:pt x="86" y="28"/>
                  </a:lnTo>
                  <a:lnTo>
                    <a:pt x="77" y="15"/>
                  </a:lnTo>
                  <a:lnTo>
                    <a:pt x="62" y="6"/>
                  </a:lnTo>
                  <a:lnTo>
                    <a:pt x="47" y="2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9" y="27"/>
                  </a:lnTo>
                  <a:lnTo>
                    <a:pt x="93" y="44"/>
                  </a:lnTo>
                  <a:lnTo>
                    <a:pt x="89" y="61"/>
                  </a:lnTo>
                  <a:lnTo>
                    <a:pt x="78" y="76"/>
                  </a:lnTo>
                  <a:lnTo>
                    <a:pt x="64" y="85"/>
                  </a:lnTo>
                  <a:lnTo>
                    <a:pt x="47" y="87"/>
                  </a:lnTo>
                  <a:lnTo>
                    <a:pt x="28" y="85"/>
                  </a:lnTo>
                  <a:lnTo>
                    <a:pt x="14" y="76"/>
                  </a:lnTo>
                  <a:lnTo>
                    <a:pt x="4" y="61"/>
                  </a:lnTo>
                  <a:lnTo>
                    <a:pt x="0" y="44"/>
                  </a:lnTo>
                  <a:lnTo>
                    <a:pt x="4" y="27"/>
                  </a:lnTo>
                  <a:lnTo>
                    <a:pt x="14" y="13"/>
                  </a:lnTo>
                  <a:lnTo>
                    <a:pt x="28" y="4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675"/>
            <p:cNvSpPr>
              <a:spLocks noEditPoints="1"/>
            </p:cNvSpPr>
            <p:nvPr/>
          </p:nvSpPr>
          <p:spPr bwMode="auto">
            <a:xfrm>
              <a:off x="7280276" y="3054351"/>
              <a:ext cx="152400" cy="146050"/>
            </a:xfrm>
            <a:custGeom>
              <a:avLst/>
              <a:gdLst>
                <a:gd name="T0" fmla="*/ 4 w 96"/>
                <a:gd name="T1" fmla="*/ 46 h 92"/>
                <a:gd name="T2" fmla="*/ 7 w 96"/>
                <a:gd name="T3" fmla="*/ 63 h 92"/>
                <a:gd name="T4" fmla="*/ 8 w 96"/>
                <a:gd name="T5" fmla="*/ 63 h 92"/>
                <a:gd name="T6" fmla="*/ 6 w 96"/>
                <a:gd name="T7" fmla="*/ 46 h 92"/>
                <a:gd name="T8" fmla="*/ 17 w 96"/>
                <a:gd name="T9" fmla="*/ 15 h 92"/>
                <a:gd name="T10" fmla="*/ 4 w 96"/>
                <a:gd name="T11" fmla="*/ 46 h 92"/>
                <a:gd name="T12" fmla="*/ 17 w 96"/>
                <a:gd name="T13" fmla="*/ 15 h 92"/>
                <a:gd name="T14" fmla="*/ 85 w 96"/>
                <a:gd name="T15" fmla="*/ 23 h 92"/>
                <a:gd name="T16" fmla="*/ 92 w 96"/>
                <a:gd name="T17" fmla="*/ 46 h 92"/>
                <a:gd name="T18" fmla="*/ 85 w 96"/>
                <a:gd name="T19" fmla="*/ 68 h 92"/>
                <a:gd name="T20" fmla="*/ 85 w 96"/>
                <a:gd name="T21" fmla="*/ 68 h 92"/>
                <a:gd name="T22" fmla="*/ 92 w 96"/>
                <a:gd name="T23" fmla="*/ 46 h 92"/>
                <a:gd name="T24" fmla="*/ 85 w 96"/>
                <a:gd name="T25" fmla="*/ 23 h 92"/>
                <a:gd name="T26" fmla="*/ 49 w 96"/>
                <a:gd name="T27" fmla="*/ 7 h 92"/>
                <a:gd name="T28" fmla="*/ 19 w 96"/>
                <a:gd name="T29" fmla="*/ 19 h 92"/>
                <a:gd name="T30" fmla="*/ 7 w 96"/>
                <a:gd name="T31" fmla="*/ 46 h 92"/>
                <a:gd name="T32" fmla="*/ 19 w 96"/>
                <a:gd name="T33" fmla="*/ 74 h 92"/>
                <a:gd name="T34" fmla="*/ 47 w 96"/>
                <a:gd name="T35" fmla="*/ 85 h 92"/>
                <a:gd name="T36" fmla="*/ 78 w 96"/>
                <a:gd name="T37" fmla="*/ 74 h 92"/>
                <a:gd name="T38" fmla="*/ 89 w 96"/>
                <a:gd name="T39" fmla="*/ 46 h 92"/>
                <a:gd name="T40" fmla="*/ 78 w 96"/>
                <a:gd name="T41" fmla="*/ 19 h 92"/>
                <a:gd name="T42" fmla="*/ 49 w 96"/>
                <a:gd name="T43" fmla="*/ 7 h 92"/>
                <a:gd name="T44" fmla="*/ 45 w 96"/>
                <a:gd name="T45" fmla="*/ 3 h 92"/>
                <a:gd name="T46" fmla="*/ 49 w 96"/>
                <a:gd name="T47" fmla="*/ 3 h 92"/>
                <a:gd name="T48" fmla="*/ 49 w 96"/>
                <a:gd name="T49" fmla="*/ 3 h 92"/>
                <a:gd name="T50" fmla="*/ 67 w 96"/>
                <a:gd name="T51" fmla="*/ 4 h 92"/>
                <a:gd name="T52" fmla="*/ 92 w 96"/>
                <a:gd name="T53" fmla="*/ 28 h 92"/>
                <a:gd name="T54" fmla="*/ 92 w 96"/>
                <a:gd name="T55" fmla="*/ 63 h 92"/>
                <a:gd name="T56" fmla="*/ 67 w 96"/>
                <a:gd name="T57" fmla="*/ 88 h 92"/>
                <a:gd name="T58" fmla="*/ 29 w 96"/>
                <a:gd name="T59" fmla="*/ 88 h 92"/>
                <a:gd name="T60" fmla="*/ 4 w 96"/>
                <a:gd name="T61" fmla="*/ 63 h 92"/>
                <a:gd name="T62" fmla="*/ 0 w 96"/>
                <a:gd name="T63" fmla="*/ 46 h 92"/>
                <a:gd name="T64" fmla="*/ 15 w 96"/>
                <a:gd name="T65" fmla="*/ 13 h 92"/>
                <a:gd name="T66" fmla="*/ 49 w 96"/>
                <a:gd name="T6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92">
                  <a:moveTo>
                    <a:pt x="4" y="46"/>
                  </a:moveTo>
                  <a:lnTo>
                    <a:pt x="4" y="46"/>
                  </a:lnTo>
                  <a:lnTo>
                    <a:pt x="4" y="46"/>
                  </a:lnTo>
                  <a:lnTo>
                    <a:pt x="7" y="63"/>
                  </a:lnTo>
                  <a:lnTo>
                    <a:pt x="17" y="76"/>
                  </a:lnTo>
                  <a:lnTo>
                    <a:pt x="8" y="63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4" y="46"/>
                  </a:lnTo>
                  <a:close/>
                  <a:moveTo>
                    <a:pt x="17" y="15"/>
                  </a:moveTo>
                  <a:lnTo>
                    <a:pt x="8" y="29"/>
                  </a:lnTo>
                  <a:lnTo>
                    <a:pt x="4" y="46"/>
                  </a:lnTo>
                  <a:lnTo>
                    <a:pt x="8" y="29"/>
                  </a:lnTo>
                  <a:lnTo>
                    <a:pt x="17" y="15"/>
                  </a:lnTo>
                  <a:close/>
                  <a:moveTo>
                    <a:pt x="76" y="13"/>
                  </a:moveTo>
                  <a:lnTo>
                    <a:pt x="85" y="23"/>
                  </a:lnTo>
                  <a:lnTo>
                    <a:pt x="91" y="33"/>
                  </a:lnTo>
                  <a:lnTo>
                    <a:pt x="92" y="46"/>
                  </a:lnTo>
                  <a:lnTo>
                    <a:pt x="91" y="58"/>
                  </a:lnTo>
                  <a:lnTo>
                    <a:pt x="85" y="68"/>
                  </a:lnTo>
                  <a:lnTo>
                    <a:pt x="78" y="78"/>
                  </a:lnTo>
                  <a:lnTo>
                    <a:pt x="85" y="68"/>
                  </a:lnTo>
                  <a:lnTo>
                    <a:pt x="91" y="58"/>
                  </a:lnTo>
                  <a:lnTo>
                    <a:pt x="92" y="46"/>
                  </a:lnTo>
                  <a:lnTo>
                    <a:pt x="91" y="33"/>
                  </a:lnTo>
                  <a:lnTo>
                    <a:pt x="85" y="23"/>
                  </a:lnTo>
                  <a:lnTo>
                    <a:pt x="76" y="13"/>
                  </a:lnTo>
                  <a:close/>
                  <a:moveTo>
                    <a:pt x="49" y="7"/>
                  </a:moveTo>
                  <a:lnTo>
                    <a:pt x="32" y="10"/>
                  </a:lnTo>
                  <a:lnTo>
                    <a:pt x="19" y="19"/>
                  </a:lnTo>
                  <a:lnTo>
                    <a:pt x="11" y="30"/>
                  </a:lnTo>
                  <a:lnTo>
                    <a:pt x="7" y="46"/>
                  </a:lnTo>
                  <a:lnTo>
                    <a:pt x="11" y="61"/>
                  </a:lnTo>
                  <a:lnTo>
                    <a:pt x="19" y="74"/>
                  </a:lnTo>
                  <a:lnTo>
                    <a:pt x="32" y="83"/>
                  </a:lnTo>
                  <a:lnTo>
                    <a:pt x="47" y="85"/>
                  </a:lnTo>
                  <a:lnTo>
                    <a:pt x="64" y="83"/>
                  </a:lnTo>
                  <a:lnTo>
                    <a:pt x="78" y="74"/>
                  </a:lnTo>
                  <a:lnTo>
                    <a:pt x="85" y="61"/>
                  </a:lnTo>
                  <a:lnTo>
                    <a:pt x="89" y="46"/>
                  </a:lnTo>
                  <a:lnTo>
                    <a:pt x="85" y="30"/>
                  </a:lnTo>
                  <a:lnTo>
                    <a:pt x="78" y="19"/>
                  </a:lnTo>
                  <a:lnTo>
                    <a:pt x="64" y="10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45" y="3"/>
                  </a:lnTo>
                  <a:lnTo>
                    <a:pt x="47" y="3"/>
                  </a:lnTo>
                  <a:lnTo>
                    <a:pt x="49" y="3"/>
                  </a:lnTo>
                  <a:lnTo>
                    <a:pt x="51" y="3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7" y="4"/>
                  </a:lnTo>
                  <a:lnTo>
                    <a:pt x="81" y="13"/>
                  </a:lnTo>
                  <a:lnTo>
                    <a:pt x="92" y="28"/>
                  </a:lnTo>
                  <a:lnTo>
                    <a:pt x="96" y="46"/>
                  </a:lnTo>
                  <a:lnTo>
                    <a:pt x="92" y="63"/>
                  </a:lnTo>
                  <a:lnTo>
                    <a:pt x="81" y="78"/>
                  </a:lnTo>
                  <a:lnTo>
                    <a:pt x="67" y="88"/>
                  </a:lnTo>
                  <a:lnTo>
                    <a:pt x="47" y="92"/>
                  </a:lnTo>
                  <a:lnTo>
                    <a:pt x="29" y="88"/>
                  </a:lnTo>
                  <a:lnTo>
                    <a:pt x="15" y="78"/>
                  </a:lnTo>
                  <a:lnTo>
                    <a:pt x="4" y="63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4" y="28"/>
                  </a:lnTo>
                  <a:lnTo>
                    <a:pt x="15" y="13"/>
                  </a:lnTo>
                  <a:lnTo>
                    <a:pt x="29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676"/>
            <p:cNvSpPr>
              <a:spLocks/>
            </p:cNvSpPr>
            <p:nvPr/>
          </p:nvSpPr>
          <p:spPr bwMode="auto">
            <a:xfrm>
              <a:off x="7307263" y="3125788"/>
              <a:ext cx="11113" cy="9525"/>
            </a:xfrm>
            <a:custGeom>
              <a:avLst/>
              <a:gdLst>
                <a:gd name="T0" fmla="*/ 6 w 7"/>
                <a:gd name="T1" fmla="*/ 0 h 6"/>
                <a:gd name="T2" fmla="*/ 7 w 7"/>
                <a:gd name="T3" fmla="*/ 2 h 6"/>
                <a:gd name="T4" fmla="*/ 3 w 7"/>
                <a:gd name="T5" fmla="*/ 6 h 6"/>
                <a:gd name="T6" fmla="*/ 0 w 7"/>
                <a:gd name="T7" fmla="*/ 4 h 6"/>
                <a:gd name="T8" fmla="*/ 6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lnTo>
                    <a:pt x="7" y="2"/>
                  </a:lnTo>
                  <a:lnTo>
                    <a:pt x="3" y="6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77"/>
            <p:cNvSpPr>
              <a:spLocks/>
            </p:cNvSpPr>
            <p:nvPr/>
          </p:nvSpPr>
          <p:spPr bwMode="auto">
            <a:xfrm>
              <a:off x="7305676" y="3121026"/>
              <a:ext cx="15875" cy="17463"/>
            </a:xfrm>
            <a:custGeom>
              <a:avLst/>
              <a:gdLst>
                <a:gd name="T0" fmla="*/ 7 w 10"/>
                <a:gd name="T1" fmla="*/ 0 h 11"/>
                <a:gd name="T2" fmla="*/ 10 w 10"/>
                <a:gd name="T3" fmla="*/ 5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7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7" y="0"/>
                  </a:moveTo>
                  <a:lnTo>
                    <a:pt x="10" y="5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78"/>
            <p:cNvSpPr>
              <a:spLocks/>
            </p:cNvSpPr>
            <p:nvPr/>
          </p:nvSpPr>
          <p:spPr bwMode="auto">
            <a:xfrm>
              <a:off x="7364413" y="3105151"/>
              <a:ext cx="6350" cy="3175"/>
            </a:xfrm>
            <a:custGeom>
              <a:avLst/>
              <a:gdLst>
                <a:gd name="T0" fmla="*/ 2 w 4"/>
                <a:gd name="T1" fmla="*/ 0 h 2"/>
                <a:gd name="T2" fmla="*/ 4 w 4"/>
                <a:gd name="T3" fmla="*/ 2 h 2"/>
                <a:gd name="T4" fmla="*/ 0 w 4"/>
                <a:gd name="T5" fmla="*/ 2 h 2"/>
                <a:gd name="T6" fmla="*/ 0 w 4"/>
                <a:gd name="T7" fmla="*/ 0 h 2"/>
                <a:gd name="T8" fmla="*/ 2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679"/>
            <p:cNvSpPr>
              <a:spLocks noEditPoints="1"/>
            </p:cNvSpPr>
            <p:nvPr/>
          </p:nvSpPr>
          <p:spPr bwMode="auto">
            <a:xfrm>
              <a:off x="7359651" y="3100388"/>
              <a:ext cx="12700" cy="12700"/>
            </a:xfrm>
            <a:custGeom>
              <a:avLst/>
              <a:gdLst>
                <a:gd name="T0" fmla="*/ 4 w 8"/>
                <a:gd name="T1" fmla="*/ 4 h 8"/>
                <a:gd name="T2" fmla="*/ 4 w 8"/>
                <a:gd name="T3" fmla="*/ 4 h 8"/>
                <a:gd name="T4" fmla="*/ 4 w 8"/>
                <a:gd name="T5" fmla="*/ 4 h 8"/>
                <a:gd name="T6" fmla="*/ 4 w 8"/>
                <a:gd name="T7" fmla="*/ 4 h 8"/>
                <a:gd name="T8" fmla="*/ 7 w 8"/>
                <a:gd name="T9" fmla="*/ 0 h 8"/>
                <a:gd name="T10" fmla="*/ 8 w 8"/>
                <a:gd name="T11" fmla="*/ 7 h 8"/>
                <a:gd name="T12" fmla="*/ 1 w 8"/>
                <a:gd name="T13" fmla="*/ 8 h 8"/>
                <a:gd name="T14" fmla="*/ 1 w 8"/>
                <a:gd name="T15" fmla="*/ 7 h 8"/>
                <a:gd name="T16" fmla="*/ 0 w 8"/>
                <a:gd name="T17" fmla="*/ 3 h 8"/>
                <a:gd name="T18" fmla="*/ 0 w 8"/>
                <a:gd name="T19" fmla="*/ 1 h 8"/>
                <a:gd name="T20" fmla="*/ 7 w 8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8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7" y="0"/>
                  </a:moveTo>
                  <a:lnTo>
                    <a:pt x="8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680"/>
            <p:cNvSpPr>
              <a:spLocks noChangeArrowheads="1"/>
            </p:cNvSpPr>
            <p:nvPr/>
          </p:nvSpPr>
          <p:spPr bwMode="auto">
            <a:xfrm>
              <a:off x="7377113" y="3113088"/>
              <a:ext cx="9525" cy="6350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81"/>
            <p:cNvSpPr>
              <a:spLocks noEditPoints="1"/>
            </p:cNvSpPr>
            <p:nvPr/>
          </p:nvSpPr>
          <p:spPr bwMode="auto">
            <a:xfrm>
              <a:off x="7372351" y="3111501"/>
              <a:ext cx="15875" cy="9525"/>
            </a:xfrm>
            <a:custGeom>
              <a:avLst/>
              <a:gdLst>
                <a:gd name="T0" fmla="*/ 4 w 10"/>
                <a:gd name="T1" fmla="*/ 2 h 6"/>
                <a:gd name="T2" fmla="*/ 4 w 10"/>
                <a:gd name="T3" fmla="*/ 2 h 6"/>
                <a:gd name="T4" fmla="*/ 6 w 10"/>
                <a:gd name="T5" fmla="*/ 2 h 6"/>
                <a:gd name="T6" fmla="*/ 6 w 10"/>
                <a:gd name="T7" fmla="*/ 2 h 6"/>
                <a:gd name="T8" fmla="*/ 4 w 10"/>
                <a:gd name="T9" fmla="*/ 2 h 6"/>
                <a:gd name="T10" fmla="*/ 0 w 10"/>
                <a:gd name="T11" fmla="*/ 0 h 6"/>
                <a:gd name="T12" fmla="*/ 10 w 10"/>
                <a:gd name="T13" fmla="*/ 0 h 6"/>
                <a:gd name="T14" fmla="*/ 10 w 10"/>
                <a:gd name="T15" fmla="*/ 6 h 6"/>
                <a:gd name="T16" fmla="*/ 0 w 10"/>
                <a:gd name="T17" fmla="*/ 6 h 6"/>
                <a:gd name="T18" fmla="*/ 0 w 10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6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10" y="0"/>
                  </a:lnTo>
                  <a:lnTo>
                    <a:pt x="10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82"/>
            <p:cNvSpPr>
              <a:spLocks/>
            </p:cNvSpPr>
            <p:nvPr/>
          </p:nvSpPr>
          <p:spPr bwMode="auto">
            <a:xfrm>
              <a:off x="7313613" y="3114676"/>
              <a:ext cx="71438" cy="52388"/>
            </a:xfrm>
            <a:custGeom>
              <a:avLst/>
              <a:gdLst>
                <a:gd name="T0" fmla="*/ 43 w 45"/>
                <a:gd name="T1" fmla="*/ 0 h 33"/>
                <a:gd name="T2" fmla="*/ 45 w 45"/>
                <a:gd name="T3" fmla="*/ 2 h 33"/>
                <a:gd name="T4" fmla="*/ 45 w 45"/>
                <a:gd name="T5" fmla="*/ 3 h 33"/>
                <a:gd name="T6" fmla="*/ 45 w 45"/>
                <a:gd name="T7" fmla="*/ 6 h 33"/>
                <a:gd name="T8" fmla="*/ 45 w 45"/>
                <a:gd name="T9" fmla="*/ 9 h 33"/>
                <a:gd name="T10" fmla="*/ 45 w 45"/>
                <a:gd name="T11" fmla="*/ 13 h 33"/>
                <a:gd name="T12" fmla="*/ 43 w 45"/>
                <a:gd name="T13" fmla="*/ 17 h 33"/>
                <a:gd name="T14" fmla="*/ 42 w 45"/>
                <a:gd name="T15" fmla="*/ 21 h 33"/>
                <a:gd name="T16" fmla="*/ 40 w 45"/>
                <a:gd name="T17" fmla="*/ 25 h 33"/>
                <a:gd name="T18" fmla="*/ 36 w 45"/>
                <a:gd name="T19" fmla="*/ 29 h 33"/>
                <a:gd name="T20" fmla="*/ 30 w 45"/>
                <a:gd name="T21" fmla="*/ 30 h 33"/>
                <a:gd name="T22" fmla="*/ 24 w 45"/>
                <a:gd name="T23" fmla="*/ 32 h 33"/>
                <a:gd name="T24" fmla="*/ 17 w 45"/>
                <a:gd name="T25" fmla="*/ 33 h 33"/>
                <a:gd name="T26" fmla="*/ 12 w 45"/>
                <a:gd name="T27" fmla="*/ 32 h 33"/>
                <a:gd name="T28" fmla="*/ 8 w 45"/>
                <a:gd name="T29" fmla="*/ 32 h 33"/>
                <a:gd name="T30" fmla="*/ 4 w 45"/>
                <a:gd name="T31" fmla="*/ 32 h 33"/>
                <a:gd name="T32" fmla="*/ 3 w 45"/>
                <a:gd name="T33" fmla="*/ 30 h 33"/>
                <a:gd name="T34" fmla="*/ 2 w 45"/>
                <a:gd name="T35" fmla="*/ 30 h 33"/>
                <a:gd name="T36" fmla="*/ 0 w 45"/>
                <a:gd name="T37" fmla="*/ 30 h 33"/>
                <a:gd name="T38" fmla="*/ 0 w 45"/>
                <a:gd name="T39" fmla="*/ 25 h 33"/>
                <a:gd name="T40" fmla="*/ 4 w 45"/>
                <a:gd name="T41" fmla="*/ 25 h 33"/>
                <a:gd name="T42" fmla="*/ 4 w 45"/>
                <a:gd name="T43" fmla="*/ 28 h 33"/>
                <a:gd name="T44" fmla="*/ 7 w 45"/>
                <a:gd name="T45" fmla="*/ 29 h 33"/>
                <a:gd name="T46" fmla="*/ 12 w 45"/>
                <a:gd name="T47" fmla="*/ 29 h 33"/>
                <a:gd name="T48" fmla="*/ 17 w 45"/>
                <a:gd name="T49" fmla="*/ 29 h 33"/>
                <a:gd name="T50" fmla="*/ 24 w 45"/>
                <a:gd name="T51" fmla="*/ 29 h 33"/>
                <a:gd name="T52" fmla="*/ 29 w 45"/>
                <a:gd name="T53" fmla="*/ 28 h 33"/>
                <a:gd name="T54" fmla="*/ 34 w 45"/>
                <a:gd name="T55" fmla="*/ 25 h 33"/>
                <a:gd name="T56" fmla="*/ 37 w 45"/>
                <a:gd name="T57" fmla="*/ 24 h 33"/>
                <a:gd name="T58" fmla="*/ 40 w 45"/>
                <a:gd name="T59" fmla="*/ 20 h 33"/>
                <a:gd name="T60" fmla="*/ 41 w 45"/>
                <a:gd name="T61" fmla="*/ 17 h 33"/>
                <a:gd name="T62" fmla="*/ 42 w 45"/>
                <a:gd name="T63" fmla="*/ 13 h 33"/>
                <a:gd name="T64" fmla="*/ 42 w 45"/>
                <a:gd name="T65" fmla="*/ 9 h 33"/>
                <a:gd name="T66" fmla="*/ 42 w 45"/>
                <a:gd name="T67" fmla="*/ 7 h 33"/>
                <a:gd name="T68" fmla="*/ 42 w 45"/>
                <a:gd name="T69" fmla="*/ 4 h 33"/>
                <a:gd name="T70" fmla="*/ 41 w 45"/>
                <a:gd name="T71" fmla="*/ 2 h 33"/>
                <a:gd name="T72" fmla="*/ 41 w 45"/>
                <a:gd name="T73" fmla="*/ 2 h 33"/>
                <a:gd name="T74" fmla="*/ 43 w 45"/>
                <a:gd name="T7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3">
                  <a:moveTo>
                    <a:pt x="43" y="0"/>
                  </a:moveTo>
                  <a:lnTo>
                    <a:pt x="45" y="2"/>
                  </a:lnTo>
                  <a:lnTo>
                    <a:pt x="45" y="3"/>
                  </a:lnTo>
                  <a:lnTo>
                    <a:pt x="45" y="6"/>
                  </a:lnTo>
                  <a:lnTo>
                    <a:pt x="45" y="9"/>
                  </a:lnTo>
                  <a:lnTo>
                    <a:pt x="45" y="13"/>
                  </a:lnTo>
                  <a:lnTo>
                    <a:pt x="43" y="17"/>
                  </a:lnTo>
                  <a:lnTo>
                    <a:pt x="42" y="21"/>
                  </a:lnTo>
                  <a:lnTo>
                    <a:pt x="40" y="25"/>
                  </a:lnTo>
                  <a:lnTo>
                    <a:pt x="36" y="29"/>
                  </a:lnTo>
                  <a:lnTo>
                    <a:pt x="30" y="30"/>
                  </a:lnTo>
                  <a:lnTo>
                    <a:pt x="24" y="32"/>
                  </a:lnTo>
                  <a:lnTo>
                    <a:pt x="17" y="33"/>
                  </a:lnTo>
                  <a:lnTo>
                    <a:pt x="12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7" y="29"/>
                  </a:lnTo>
                  <a:lnTo>
                    <a:pt x="12" y="29"/>
                  </a:lnTo>
                  <a:lnTo>
                    <a:pt x="17" y="29"/>
                  </a:lnTo>
                  <a:lnTo>
                    <a:pt x="24" y="29"/>
                  </a:lnTo>
                  <a:lnTo>
                    <a:pt x="29" y="28"/>
                  </a:lnTo>
                  <a:lnTo>
                    <a:pt x="34" y="25"/>
                  </a:lnTo>
                  <a:lnTo>
                    <a:pt x="37" y="24"/>
                  </a:lnTo>
                  <a:lnTo>
                    <a:pt x="40" y="20"/>
                  </a:lnTo>
                  <a:lnTo>
                    <a:pt x="41" y="17"/>
                  </a:lnTo>
                  <a:lnTo>
                    <a:pt x="42" y="13"/>
                  </a:lnTo>
                  <a:lnTo>
                    <a:pt x="42" y="9"/>
                  </a:lnTo>
                  <a:lnTo>
                    <a:pt x="42" y="7"/>
                  </a:lnTo>
                  <a:lnTo>
                    <a:pt x="42" y="4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683"/>
            <p:cNvSpPr>
              <a:spLocks noEditPoints="1"/>
            </p:cNvSpPr>
            <p:nvPr/>
          </p:nvSpPr>
          <p:spPr bwMode="auto">
            <a:xfrm>
              <a:off x="7312026" y="3113088"/>
              <a:ext cx="74613" cy="55563"/>
            </a:xfrm>
            <a:custGeom>
              <a:avLst/>
              <a:gdLst>
                <a:gd name="T0" fmla="*/ 9 w 47"/>
                <a:gd name="T1" fmla="*/ 31 h 35"/>
                <a:gd name="T2" fmla="*/ 8 w 47"/>
                <a:gd name="T3" fmla="*/ 31 h 35"/>
                <a:gd name="T4" fmla="*/ 5 w 47"/>
                <a:gd name="T5" fmla="*/ 30 h 35"/>
                <a:gd name="T6" fmla="*/ 4 w 47"/>
                <a:gd name="T7" fmla="*/ 30 h 35"/>
                <a:gd name="T8" fmla="*/ 35 w 47"/>
                <a:gd name="T9" fmla="*/ 29 h 35"/>
                <a:gd name="T10" fmla="*/ 25 w 47"/>
                <a:gd name="T11" fmla="*/ 31 h 35"/>
                <a:gd name="T12" fmla="*/ 25 w 47"/>
                <a:gd name="T13" fmla="*/ 31 h 35"/>
                <a:gd name="T14" fmla="*/ 35 w 47"/>
                <a:gd name="T15" fmla="*/ 29 h 35"/>
                <a:gd name="T16" fmla="*/ 44 w 47"/>
                <a:gd name="T17" fmla="*/ 7 h 35"/>
                <a:gd name="T18" fmla="*/ 44 w 47"/>
                <a:gd name="T19" fmla="*/ 10 h 35"/>
                <a:gd name="T20" fmla="*/ 44 w 47"/>
                <a:gd name="T21" fmla="*/ 7 h 35"/>
                <a:gd name="T22" fmla="*/ 44 w 47"/>
                <a:gd name="T23" fmla="*/ 4 h 35"/>
                <a:gd name="T24" fmla="*/ 44 w 47"/>
                <a:gd name="T25" fmla="*/ 4 h 35"/>
                <a:gd name="T26" fmla="*/ 47 w 47"/>
                <a:gd name="T27" fmla="*/ 1 h 35"/>
                <a:gd name="T28" fmla="*/ 47 w 47"/>
                <a:gd name="T29" fmla="*/ 4 h 35"/>
                <a:gd name="T30" fmla="*/ 47 w 47"/>
                <a:gd name="T31" fmla="*/ 10 h 35"/>
                <a:gd name="T32" fmla="*/ 47 w 47"/>
                <a:gd name="T33" fmla="*/ 14 h 35"/>
                <a:gd name="T34" fmla="*/ 46 w 47"/>
                <a:gd name="T35" fmla="*/ 21 h 35"/>
                <a:gd name="T36" fmla="*/ 41 w 47"/>
                <a:gd name="T37" fmla="*/ 28 h 35"/>
                <a:gd name="T38" fmla="*/ 31 w 47"/>
                <a:gd name="T39" fmla="*/ 34 h 35"/>
                <a:gd name="T40" fmla="*/ 18 w 47"/>
                <a:gd name="T41" fmla="*/ 35 h 35"/>
                <a:gd name="T42" fmla="*/ 9 w 47"/>
                <a:gd name="T43" fmla="*/ 34 h 35"/>
                <a:gd name="T44" fmla="*/ 3 w 47"/>
                <a:gd name="T45" fmla="*/ 34 h 35"/>
                <a:gd name="T46" fmla="*/ 3 w 47"/>
                <a:gd name="T47" fmla="*/ 31 h 35"/>
                <a:gd name="T48" fmla="*/ 0 w 47"/>
                <a:gd name="T49" fmla="*/ 33 h 35"/>
                <a:gd name="T50" fmla="*/ 6 w 47"/>
                <a:gd name="T51" fmla="*/ 25 h 35"/>
                <a:gd name="T52" fmla="*/ 9 w 47"/>
                <a:gd name="T53" fmla="*/ 29 h 35"/>
                <a:gd name="T54" fmla="*/ 18 w 47"/>
                <a:gd name="T55" fmla="*/ 29 h 35"/>
                <a:gd name="T56" fmla="*/ 30 w 47"/>
                <a:gd name="T57" fmla="*/ 28 h 35"/>
                <a:gd name="T58" fmla="*/ 38 w 47"/>
                <a:gd name="T59" fmla="*/ 24 h 35"/>
                <a:gd name="T60" fmla="*/ 41 w 47"/>
                <a:gd name="T61" fmla="*/ 17 h 35"/>
                <a:gd name="T62" fmla="*/ 42 w 47"/>
                <a:gd name="T63" fmla="*/ 10 h 35"/>
                <a:gd name="T64" fmla="*/ 42 w 47"/>
                <a:gd name="T65" fmla="*/ 8 h 35"/>
                <a:gd name="T66" fmla="*/ 41 w 47"/>
                <a:gd name="T67" fmla="*/ 3 h 35"/>
                <a:gd name="T68" fmla="*/ 41 w 47"/>
                <a:gd name="T69" fmla="*/ 3 h 35"/>
                <a:gd name="T70" fmla="*/ 41 w 47"/>
                <a:gd name="T71" fmla="*/ 1 h 35"/>
                <a:gd name="T72" fmla="*/ 46 w 47"/>
                <a:gd name="T7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" h="35">
                  <a:moveTo>
                    <a:pt x="8" y="31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8" y="31"/>
                  </a:lnTo>
                  <a:close/>
                  <a:moveTo>
                    <a:pt x="4" y="30"/>
                  </a:moveTo>
                  <a:lnTo>
                    <a:pt x="5" y="30"/>
                  </a:lnTo>
                  <a:lnTo>
                    <a:pt x="6" y="31"/>
                  </a:lnTo>
                  <a:lnTo>
                    <a:pt x="4" y="30"/>
                  </a:lnTo>
                  <a:close/>
                  <a:moveTo>
                    <a:pt x="39" y="26"/>
                  </a:moveTo>
                  <a:lnTo>
                    <a:pt x="35" y="29"/>
                  </a:lnTo>
                  <a:lnTo>
                    <a:pt x="30" y="30"/>
                  </a:lnTo>
                  <a:lnTo>
                    <a:pt x="25" y="31"/>
                  </a:lnTo>
                  <a:lnTo>
                    <a:pt x="18" y="31"/>
                  </a:lnTo>
                  <a:lnTo>
                    <a:pt x="25" y="31"/>
                  </a:lnTo>
                  <a:lnTo>
                    <a:pt x="30" y="30"/>
                  </a:lnTo>
                  <a:lnTo>
                    <a:pt x="35" y="29"/>
                  </a:lnTo>
                  <a:lnTo>
                    <a:pt x="39" y="26"/>
                  </a:lnTo>
                  <a:close/>
                  <a:moveTo>
                    <a:pt x="44" y="7"/>
                  </a:move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7"/>
                  </a:lnTo>
                  <a:close/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4" y="4"/>
                  </a:lnTo>
                  <a:close/>
                  <a:moveTo>
                    <a:pt x="46" y="0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7" y="4"/>
                  </a:lnTo>
                  <a:lnTo>
                    <a:pt x="47" y="7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4"/>
                  </a:lnTo>
                  <a:lnTo>
                    <a:pt x="47" y="17"/>
                  </a:lnTo>
                  <a:lnTo>
                    <a:pt x="46" y="21"/>
                  </a:lnTo>
                  <a:lnTo>
                    <a:pt x="44" y="25"/>
                  </a:lnTo>
                  <a:lnTo>
                    <a:pt x="41" y="28"/>
                  </a:lnTo>
                  <a:lnTo>
                    <a:pt x="38" y="31"/>
                  </a:lnTo>
                  <a:lnTo>
                    <a:pt x="31" y="34"/>
                  </a:lnTo>
                  <a:lnTo>
                    <a:pt x="25" y="34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9" y="34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3"/>
                  </a:lnTo>
                  <a:lnTo>
                    <a:pt x="0" y="33"/>
                  </a:lnTo>
                  <a:lnTo>
                    <a:pt x="0" y="25"/>
                  </a:lnTo>
                  <a:lnTo>
                    <a:pt x="6" y="25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3" y="29"/>
                  </a:lnTo>
                  <a:lnTo>
                    <a:pt x="18" y="29"/>
                  </a:lnTo>
                  <a:lnTo>
                    <a:pt x="23" y="29"/>
                  </a:lnTo>
                  <a:lnTo>
                    <a:pt x="30" y="28"/>
                  </a:lnTo>
                  <a:lnTo>
                    <a:pt x="34" y="25"/>
                  </a:lnTo>
                  <a:lnTo>
                    <a:pt x="38" y="24"/>
                  </a:lnTo>
                  <a:lnTo>
                    <a:pt x="39" y="21"/>
                  </a:lnTo>
                  <a:lnTo>
                    <a:pt x="41" y="17"/>
                  </a:lnTo>
                  <a:lnTo>
                    <a:pt x="42" y="14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84"/>
            <p:cNvSpPr>
              <a:spLocks/>
            </p:cNvSpPr>
            <p:nvPr/>
          </p:nvSpPr>
          <p:spPr bwMode="auto">
            <a:xfrm>
              <a:off x="7273926" y="3025776"/>
              <a:ext cx="39688" cy="49213"/>
            </a:xfrm>
            <a:custGeom>
              <a:avLst/>
              <a:gdLst>
                <a:gd name="T0" fmla="*/ 6 w 25"/>
                <a:gd name="T1" fmla="*/ 0 h 31"/>
                <a:gd name="T2" fmla="*/ 10 w 25"/>
                <a:gd name="T3" fmla="*/ 1 h 31"/>
                <a:gd name="T4" fmla="*/ 12 w 25"/>
                <a:gd name="T5" fmla="*/ 3 h 31"/>
                <a:gd name="T6" fmla="*/ 13 w 25"/>
                <a:gd name="T7" fmla="*/ 4 h 31"/>
                <a:gd name="T8" fmla="*/ 15 w 25"/>
                <a:gd name="T9" fmla="*/ 5 h 31"/>
                <a:gd name="T10" fmla="*/ 15 w 25"/>
                <a:gd name="T11" fmla="*/ 5 h 31"/>
                <a:gd name="T12" fmla="*/ 12 w 25"/>
                <a:gd name="T13" fmla="*/ 7 h 31"/>
                <a:gd name="T14" fmla="*/ 12 w 25"/>
                <a:gd name="T15" fmla="*/ 7 h 31"/>
                <a:gd name="T16" fmla="*/ 11 w 25"/>
                <a:gd name="T17" fmla="*/ 5 h 31"/>
                <a:gd name="T18" fmla="*/ 10 w 25"/>
                <a:gd name="T19" fmla="*/ 4 h 31"/>
                <a:gd name="T20" fmla="*/ 8 w 25"/>
                <a:gd name="T21" fmla="*/ 4 h 31"/>
                <a:gd name="T22" fmla="*/ 6 w 25"/>
                <a:gd name="T23" fmla="*/ 3 h 31"/>
                <a:gd name="T24" fmla="*/ 6 w 25"/>
                <a:gd name="T25" fmla="*/ 3 h 31"/>
                <a:gd name="T26" fmla="*/ 4 w 25"/>
                <a:gd name="T27" fmla="*/ 4 h 31"/>
                <a:gd name="T28" fmla="*/ 3 w 25"/>
                <a:gd name="T29" fmla="*/ 4 h 31"/>
                <a:gd name="T30" fmla="*/ 3 w 25"/>
                <a:gd name="T31" fmla="*/ 5 h 31"/>
                <a:gd name="T32" fmla="*/ 3 w 25"/>
                <a:gd name="T33" fmla="*/ 7 h 31"/>
                <a:gd name="T34" fmla="*/ 3 w 25"/>
                <a:gd name="T35" fmla="*/ 9 h 31"/>
                <a:gd name="T36" fmla="*/ 3 w 25"/>
                <a:gd name="T37" fmla="*/ 9 h 31"/>
                <a:gd name="T38" fmla="*/ 3 w 25"/>
                <a:gd name="T39" fmla="*/ 11 h 31"/>
                <a:gd name="T40" fmla="*/ 4 w 25"/>
                <a:gd name="T41" fmla="*/ 12 h 31"/>
                <a:gd name="T42" fmla="*/ 7 w 25"/>
                <a:gd name="T43" fmla="*/ 14 h 31"/>
                <a:gd name="T44" fmla="*/ 10 w 25"/>
                <a:gd name="T45" fmla="*/ 17 h 31"/>
                <a:gd name="T46" fmla="*/ 15 w 25"/>
                <a:gd name="T47" fmla="*/ 21 h 31"/>
                <a:gd name="T48" fmla="*/ 17 w 25"/>
                <a:gd name="T49" fmla="*/ 24 h 31"/>
                <a:gd name="T50" fmla="*/ 21 w 25"/>
                <a:gd name="T51" fmla="*/ 25 h 31"/>
                <a:gd name="T52" fmla="*/ 24 w 25"/>
                <a:gd name="T53" fmla="*/ 28 h 31"/>
                <a:gd name="T54" fmla="*/ 25 w 25"/>
                <a:gd name="T55" fmla="*/ 29 h 31"/>
                <a:gd name="T56" fmla="*/ 25 w 25"/>
                <a:gd name="T57" fmla="*/ 29 h 31"/>
                <a:gd name="T58" fmla="*/ 25 w 25"/>
                <a:gd name="T59" fmla="*/ 29 h 31"/>
                <a:gd name="T60" fmla="*/ 24 w 25"/>
                <a:gd name="T61" fmla="*/ 31 h 31"/>
                <a:gd name="T62" fmla="*/ 24 w 25"/>
                <a:gd name="T63" fmla="*/ 31 h 31"/>
                <a:gd name="T64" fmla="*/ 23 w 25"/>
                <a:gd name="T65" fmla="*/ 30 h 31"/>
                <a:gd name="T66" fmla="*/ 20 w 25"/>
                <a:gd name="T67" fmla="*/ 29 h 31"/>
                <a:gd name="T68" fmla="*/ 16 w 25"/>
                <a:gd name="T69" fmla="*/ 26 h 31"/>
                <a:gd name="T70" fmla="*/ 13 w 25"/>
                <a:gd name="T71" fmla="*/ 24 h 31"/>
                <a:gd name="T72" fmla="*/ 11 w 25"/>
                <a:gd name="T73" fmla="*/ 21 h 31"/>
                <a:gd name="T74" fmla="*/ 7 w 25"/>
                <a:gd name="T75" fmla="*/ 18 h 31"/>
                <a:gd name="T76" fmla="*/ 4 w 25"/>
                <a:gd name="T77" fmla="*/ 16 h 31"/>
                <a:gd name="T78" fmla="*/ 2 w 25"/>
                <a:gd name="T79" fmla="*/ 13 h 31"/>
                <a:gd name="T80" fmla="*/ 0 w 25"/>
                <a:gd name="T81" fmla="*/ 12 h 31"/>
                <a:gd name="T82" fmla="*/ 0 w 25"/>
                <a:gd name="T83" fmla="*/ 9 h 31"/>
                <a:gd name="T84" fmla="*/ 0 w 25"/>
                <a:gd name="T85" fmla="*/ 8 h 31"/>
                <a:gd name="T86" fmla="*/ 0 w 25"/>
                <a:gd name="T87" fmla="*/ 7 h 31"/>
                <a:gd name="T88" fmla="*/ 0 w 25"/>
                <a:gd name="T89" fmla="*/ 5 h 31"/>
                <a:gd name="T90" fmla="*/ 0 w 25"/>
                <a:gd name="T91" fmla="*/ 4 h 31"/>
                <a:gd name="T92" fmla="*/ 0 w 25"/>
                <a:gd name="T93" fmla="*/ 1 h 31"/>
                <a:gd name="T94" fmla="*/ 2 w 25"/>
                <a:gd name="T95" fmla="*/ 1 h 31"/>
                <a:gd name="T96" fmla="*/ 3 w 25"/>
                <a:gd name="T97" fmla="*/ 0 h 31"/>
                <a:gd name="T98" fmla="*/ 6 w 25"/>
                <a:gd name="T99" fmla="*/ 0 h 31"/>
                <a:gd name="T100" fmla="*/ 6 w 25"/>
                <a:gd name="T10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" h="31">
                  <a:moveTo>
                    <a:pt x="6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8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7" y="14"/>
                  </a:lnTo>
                  <a:lnTo>
                    <a:pt x="10" y="17"/>
                  </a:lnTo>
                  <a:lnTo>
                    <a:pt x="15" y="21"/>
                  </a:lnTo>
                  <a:lnTo>
                    <a:pt x="17" y="24"/>
                  </a:lnTo>
                  <a:lnTo>
                    <a:pt x="21" y="25"/>
                  </a:lnTo>
                  <a:lnTo>
                    <a:pt x="24" y="28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3" y="30"/>
                  </a:lnTo>
                  <a:lnTo>
                    <a:pt x="20" y="29"/>
                  </a:lnTo>
                  <a:lnTo>
                    <a:pt x="16" y="26"/>
                  </a:lnTo>
                  <a:lnTo>
                    <a:pt x="13" y="24"/>
                  </a:lnTo>
                  <a:lnTo>
                    <a:pt x="11" y="21"/>
                  </a:lnTo>
                  <a:lnTo>
                    <a:pt x="7" y="18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685"/>
            <p:cNvSpPr>
              <a:spLocks noEditPoints="1"/>
            </p:cNvSpPr>
            <p:nvPr/>
          </p:nvSpPr>
          <p:spPr bwMode="auto">
            <a:xfrm>
              <a:off x="7272338" y="3024188"/>
              <a:ext cx="47625" cy="55563"/>
            </a:xfrm>
            <a:custGeom>
              <a:avLst/>
              <a:gdLst>
                <a:gd name="T0" fmla="*/ 14 w 30"/>
                <a:gd name="T1" fmla="*/ 23 h 35"/>
                <a:gd name="T2" fmla="*/ 14 w 30"/>
                <a:gd name="T3" fmla="*/ 23 h 35"/>
                <a:gd name="T4" fmla="*/ 11 w 30"/>
                <a:gd name="T5" fmla="*/ 19 h 35"/>
                <a:gd name="T6" fmla="*/ 11 w 30"/>
                <a:gd name="T7" fmla="*/ 19 h 35"/>
                <a:gd name="T8" fmla="*/ 7 w 30"/>
                <a:gd name="T9" fmla="*/ 15 h 35"/>
                <a:gd name="T10" fmla="*/ 7 w 30"/>
                <a:gd name="T11" fmla="*/ 15 h 35"/>
                <a:gd name="T12" fmla="*/ 3 w 30"/>
                <a:gd name="T13" fmla="*/ 8 h 35"/>
                <a:gd name="T14" fmla="*/ 3 w 30"/>
                <a:gd name="T15" fmla="*/ 8 h 35"/>
                <a:gd name="T16" fmla="*/ 13 w 30"/>
                <a:gd name="T17" fmla="*/ 5 h 35"/>
                <a:gd name="T18" fmla="*/ 13 w 30"/>
                <a:gd name="T19" fmla="*/ 6 h 35"/>
                <a:gd name="T20" fmla="*/ 3 w 30"/>
                <a:gd name="T21" fmla="*/ 5 h 35"/>
                <a:gd name="T22" fmla="*/ 3 w 30"/>
                <a:gd name="T23" fmla="*/ 8 h 35"/>
                <a:gd name="T24" fmla="*/ 3 w 30"/>
                <a:gd name="T25" fmla="*/ 6 h 35"/>
                <a:gd name="T26" fmla="*/ 3 w 30"/>
                <a:gd name="T27" fmla="*/ 5 h 35"/>
                <a:gd name="T28" fmla="*/ 11 w 30"/>
                <a:gd name="T29" fmla="*/ 0 h 35"/>
                <a:gd name="T30" fmla="*/ 16 w 30"/>
                <a:gd name="T31" fmla="*/ 4 h 35"/>
                <a:gd name="T32" fmla="*/ 17 w 30"/>
                <a:gd name="T33" fmla="*/ 6 h 35"/>
                <a:gd name="T34" fmla="*/ 13 w 30"/>
                <a:gd name="T35" fmla="*/ 9 h 35"/>
                <a:gd name="T36" fmla="*/ 12 w 30"/>
                <a:gd name="T37" fmla="*/ 9 h 35"/>
                <a:gd name="T38" fmla="*/ 12 w 30"/>
                <a:gd name="T39" fmla="*/ 9 h 35"/>
                <a:gd name="T40" fmla="*/ 12 w 30"/>
                <a:gd name="T41" fmla="*/ 8 h 35"/>
                <a:gd name="T42" fmla="*/ 9 w 30"/>
                <a:gd name="T43" fmla="*/ 6 h 35"/>
                <a:gd name="T44" fmla="*/ 7 w 30"/>
                <a:gd name="T45" fmla="*/ 6 h 35"/>
                <a:gd name="T46" fmla="*/ 7 w 30"/>
                <a:gd name="T47" fmla="*/ 8 h 35"/>
                <a:gd name="T48" fmla="*/ 7 w 30"/>
                <a:gd name="T49" fmla="*/ 9 h 35"/>
                <a:gd name="T50" fmla="*/ 5 w 30"/>
                <a:gd name="T51" fmla="*/ 10 h 35"/>
                <a:gd name="T52" fmla="*/ 8 w 30"/>
                <a:gd name="T53" fmla="*/ 13 h 35"/>
                <a:gd name="T54" fmla="*/ 12 w 30"/>
                <a:gd name="T55" fmla="*/ 17 h 35"/>
                <a:gd name="T56" fmla="*/ 20 w 30"/>
                <a:gd name="T57" fmla="*/ 23 h 35"/>
                <a:gd name="T58" fmla="*/ 26 w 30"/>
                <a:gd name="T59" fmla="*/ 27 h 35"/>
                <a:gd name="T60" fmla="*/ 30 w 30"/>
                <a:gd name="T61" fmla="*/ 29 h 35"/>
                <a:gd name="T62" fmla="*/ 24 w 30"/>
                <a:gd name="T63" fmla="*/ 34 h 35"/>
                <a:gd name="T64" fmla="*/ 24 w 30"/>
                <a:gd name="T65" fmla="*/ 34 h 35"/>
                <a:gd name="T66" fmla="*/ 20 w 30"/>
                <a:gd name="T67" fmla="*/ 31 h 35"/>
                <a:gd name="T68" fmla="*/ 12 w 30"/>
                <a:gd name="T69" fmla="*/ 26 h 35"/>
                <a:gd name="T70" fmla="*/ 4 w 30"/>
                <a:gd name="T71" fmla="*/ 18 h 35"/>
                <a:gd name="T72" fmla="*/ 4 w 30"/>
                <a:gd name="T73" fmla="*/ 18 h 35"/>
                <a:gd name="T74" fmla="*/ 0 w 30"/>
                <a:gd name="T75" fmla="*/ 13 h 35"/>
                <a:gd name="T76" fmla="*/ 0 w 30"/>
                <a:gd name="T77" fmla="*/ 9 h 35"/>
                <a:gd name="T78" fmla="*/ 0 w 30"/>
                <a:gd name="T79" fmla="*/ 8 h 35"/>
                <a:gd name="T80" fmla="*/ 0 w 30"/>
                <a:gd name="T81" fmla="*/ 5 h 35"/>
                <a:gd name="T82" fmla="*/ 0 w 30"/>
                <a:gd name="T83" fmla="*/ 2 h 35"/>
                <a:gd name="T84" fmla="*/ 4 w 30"/>
                <a:gd name="T85" fmla="*/ 0 h 35"/>
                <a:gd name="T86" fmla="*/ 7 w 30"/>
                <a:gd name="T8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35">
                  <a:moveTo>
                    <a:pt x="14" y="23"/>
                  </a:moveTo>
                  <a:lnTo>
                    <a:pt x="14" y="23"/>
                  </a:lnTo>
                  <a:lnTo>
                    <a:pt x="20" y="26"/>
                  </a:lnTo>
                  <a:lnTo>
                    <a:pt x="14" y="23"/>
                  </a:lnTo>
                  <a:close/>
                  <a:moveTo>
                    <a:pt x="11" y="19"/>
                  </a:moveTo>
                  <a:lnTo>
                    <a:pt x="11" y="19"/>
                  </a:lnTo>
                  <a:lnTo>
                    <a:pt x="12" y="21"/>
                  </a:lnTo>
                  <a:lnTo>
                    <a:pt x="11" y="19"/>
                  </a:lnTo>
                  <a:close/>
                  <a:moveTo>
                    <a:pt x="4" y="14"/>
                  </a:moveTo>
                  <a:lnTo>
                    <a:pt x="7" y="15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4" y="14"/>
                  </a:lnTo>
                  <a:close/>
                  <a:moveTo>
                    <a:pt x="3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close/>
                  <a:moveTo>
                    <a:pt x="13" y="5"/>
                  </a:moveTo>
                  <a:lnTo>
                    <a:pt x="13" y="6"/>
                  </a:lnTo>
                  <a:lnTo>
                    <a:pt x="13" y="6"/>
                  </a:lnTo>
                  <a:lnTo>
                    <a:pt x="13" y="5"/>
                  </a:lnTo>
                  <a:close/>
                  <a:moveTo>
                    <a:pt x="3" y="5"/>
                  </a:moveTo>
                  <a:lnTo>
                    <a:pt x="3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7" y="0"/>
                  </a:moveTo>
                  <a:lnTo>
                    <a:pt x="11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2"/>
                  </a:lnTo>
                  <a:lnTo>
                    <a:pt x="8" y="13"/>
                  </a:lnTo>
                  <a:lnTo>
                    <a:pt x="8" y="14"/>
                  </a:lnTo>
                  <a:lnTo>
                    <a:pt x="12" y="17"/>
                  </a:lnTo>
                  <a:lnTo>
                    <a:pt x="16" y="21"/>
                  </a:lnTo>
                  <a:lnTo>
                    <a:pt x="20" y="23"/>
                  </a:lnTo>
                  <a:lnTo>
                    <a:pt x="24" y="26"/>
                  </a:lnTo>
                  <a:lnTo>
                    <a:pt x="26" y="27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25" y="35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2" y="32"/>
                  </a:lnTo>
                  <a:lnTo>
                    <a:pt x="20" y="31"/>
                  </a:lnTo>
                  <a:lnTo>
                    <a:pt x="17" y="29"/>
                  </a:lnTo>
                  <a:lnTo>
                    <a:pt x="12" y="26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686"/>
            <p:cNvSpPr>
              <a:spLocks/>
            </p:cNvSpPr>
            <p:nvPr/>
          </p:nvSpPr>
          <p:spPr bwMode="auto">
            <a:xfrm>
              <a:off x="7307263" y="3024188"/>
              <a:ext cx="20638" cy="36513"/>
            </a:xfrm>
            <a:custGeom>
              <a:avLst/>
              <a:gdLst>
                <a:gd name="T0" fmla="*/ 3 w 13"/>
                <a:gd name="T1" fmla="*/ 0 h 23"/>
                <a:gd name="T2" fmla="*/ 4 w 13"/>
                <a:gd name="T3" fmla="*/ 1 h 23"/>
                <a:gd name="T4" fmla="*/ 7 w 13"/>
                <a:gd name="T5" fmla="*/ 1 h 23"/>
                <a:gd name="T6" fmla="*/ 9 w 13"/>
                <a:gd name="T7" fmla="*/ 4 h 23"/>
                <a:gd name="T8" fmla="*/ 12 w 13"/>
                <a:gd name="T9" fmla="*/ 5 h 23"/>
                <a:gd name="T10" fmla="*/ 12 w 13"/>
                <a:gd name="T11" fmla="*/ 8 h 23"/>
                <a:gd name="T12" fmla="*/ 13 w 13"/>
                <a:gd name="T13" fmla="*/ 9 h 23"/>
                <a:gd name="T14" fmla="*/ 13 w 13"/>
                <a:gd name="T15" fmla="*/ 12 h 23"/>
                <a:gd name="T16" fmla="*/ 13 w 13"/>
                <a:gd name="T17" fmla="*/ 13 h 23"/>
                <a:gd name="T18" fmla="*/ 9 w 13"/>
                <a:gd name="T19" fmla="*/ 12 h 23"/>
                <a:gd name="T20" fmla="*/ 9 w 13"/>
                <a:gd name="T21" fmla="*/ 12 h 23"/>
                <a:gd name="T22" fmla="*/ 9 w 13"/>
                <a:gd name="T23" fmla="*/ 10 h 23"/>
                <a:gd name="T24" fmla="*/ 9 w 13"/>
                <a:gd name="T25" fmla="*/ 8 h 23"/>
                <a:gd name="T26" fmla="*/ 8 w 13"/>
                <a:gd name="T27" fmla="*/ 6 h 23"/>
                <a:gd name="T28" fmla="*/ 6 w 13"/>
                <a:gd name="T29" fmla="*/ 4 h 23"/>
                <a:gd name="T30" fmla="*/ 4 w 13"/>
                <a:gd name="T31" fmla="*/ 4 h 23"/>
                <a:gd name="T32" fmla="*/ 3 w 13"/>
                <a:gd name="T33" fmla="*/ 4 h 23"/>
                <a:gd name="T34" fmla="*/ 3 w 13"/>
                <a:gd name="T35" fmla="*/ 4 h 23"/>
                <a:gd name="T36" fmla="*/ 3 w 13"/>
                <a:gd name="T37" fmla="*/ 5 h 23"/>
                <a:gd name="T38" fmla="*/ 3 w 13"/>
                <a:gd name="T39" fmla="*/ 8 h 23"/>
                <a:gd name="T40" fmla="*/ 3 w 13"/>
                <a:gd name="T41" fmla="*/ 12 h 23"/>
                <a:gd name="T42" fmla="*/ 4 w 13"/>
                <a:gd name="T43" fmla="*/ 14 h 23"/>
                <a:gd name="T44" fmla="*/ 6 w 13"/>
                <a:gd name="T45" fmla="*/ 17 h 23"/>
                <a:gd name="T46" fmla="*/ 8 w 13"/>
                <a:gd name="T47" fmla="*/ 18 h 23"/>
                <a:gd name="T48" fmla="*/ 9 w 13"/>
                <a:gd name="T49" fmla="*/ 19 h 23"/>
                <a:gd name="T50" fmla="*/ 12 w 13"/>
                <a:gd name="T51" fmla="*/ 21 h 23"/>
                <a:gd name="T52" fmla="*/ 12 w 13"/>
                <a:gd name="T53" fmla="*/ 21 h 23"/>
                <a:gd name="T54" fmla="*/ 12 w 13"/>
                <a:gd name="T55" fmla="*/ 21 h 23"/>
                <a:gd name="T56" fmla="*/ 11 w 13"/>
                <a:gd name="T57" fmla="*/ 23 h 23"/>
                <a:gd name="T58" fmla="*/ 11 w 13"/>
                <a:gd name="T59" fmla="*/ 23 h 23"/>
                <a:gd name="T60" fmla="*/ 8 w 13"/>
                <a:gd name="T61" fmla="*/ 23 h 23"/>
                <a:gd name="T62" fmla="*/ 6 w 13"/>
                <a:gd name="T63" fmla="*/ 21 h 23"/>
                <a:gd name="T64" fmla="*/ 3 w 13"/>
                <a:gd name="T65" fmla="*/ 19 h 23"/>
                <a:gd name="T66" fmla="*/ 2 w 13"/>
                <a:gd name="T67" fmla="*/ 15 h 23"/>
                <a:gd name="T68" fmla="*/ 0 w 13"/>
                <a:gd name="T69" fmla="*/ 12 h 23"/>
                <a:gd name="T70" fmla="*/ 0 w 13"/>
                <a:gd name="T71" fmla="*/ 8 h 23"/>
                <a:gd name="T72" fmla="*/ 0 w 13"/>
                <a:gd name="T73" fmla="*/ 4 h 23"/>
                <a:gd name="T74" fmla="*/ 0 w 13"/>
                <a:gd name="T75" fmla="*/ 2 h 23"/>
                <a:gd name="T76" fmla="*/ 0 w 13"/>
                <a:gd name="T77" fmla="*/ 1 h 23"/>
                <a:gd name="T78" fmla="*/ 2 w 13"/>
                <a:gd name="T79" fmla="*/ 1 h 23"/>
                <a:gd name="T80" fmla="*/ 3 w 13"/>
                <a:gd name="T8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" h="23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9" y="4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8"/>
                  </a:lnTo>
                  <a:lnTo>
                    <a:pt x="8" y="6"/>
                  </a:lnTo>
                  <a:lnTo>
                    <a:pt x="6" y="4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12"/>
                  </a:lnTo>
                  <a:lnTo>
                    <a:pt x="4" y="14"/>
                  </a:lnTo>
                  <a:lnTo>
                    <a:pt x="6" y="17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1"/>
                  </a:lnTo>
                  <a:lnTo>
                    <a:pt x="3" y="19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687"/>
            <p:cNvSpPr>
              <a:spLocks noEditPoints="1"/>
            </p:cNvSpPr>
            <p:nvPr/>
          </p:nvSpPr>
          <p:spPr bwMode="auto">
            <a:xfrm>
              <a:off x="7304088" y="3021013"/>
              <a:ext cx="26988" cy="46038"/>
            </a:xfrm>
            <a:custGeom>
              <a:avLst/>
              <a:gdLst>
                <a:gd name="T0" fmla="*/ 9 w 17"/>
                <a:gd name="T1" fmla="*/ 21 h 29"/>
                <a:gd name="T2" fmla="*/ 9 w 17"/>
                <a:gd name="T3" fmla="*/ 21 h 29"/>
                <a:gd name="T4" fmla="*/ 8 w 17"/>
                <a:gd name="T5" fmla="*/ 4 h 29"/>
                <a:gd name="T6" fmla="*/ 11 w 17"/>
                <a:gd name="T7" fmla="*/ 7 h 29"/>
                <a:gd name="T8" fmla="*/ 13 w 17"/>
                <a:gd name="T9" fmla="*/ 11 h 29"/>
                <a:gd name="T10" fmla="*/ 11 w 17"/>
                <a:gd name="T11" fmla="*/ 7 h 29"/>
                <a:gd name="T12" fmla="*/ 8 w 17"/>
                <a:gd name="T13" fmla="*/ 4 h 29"/>
                <a:gd name="T14" fmla="*/ 5 w 17"/>
                <a:gd name="T15" fmla="*/ 0 h 29"/>
                <a:gd name="T16" fmla="*/ 9 w 17"/>
                <a:gd name="T17" fmla="*/ 2 h 29"/>
                <a:gd name="T18" fmla="*/ 14 w 17"/>
                <a:gd name="T19" fmla="*/ 6 h 29"/>
                <a:gd name="T20" fmla="*/ 17 w 17"/>
                <a:gd name="T21" fmla="*/ 11 h 29"/>
                <a:gd name="T22" fmla="*/ 17 w 17"/>
                <a:gd name="T23" fmla="*/ 14 h 29"/>
                <a:gd name="T24" fmla="*/ 17 w 17"/>
                <a:gd name="T25" fmla="*/ 14 h 29"/>
                <a:gd name="T26" fmla="*/ 17 w 17"/>
                <a:gd name="T27" fmla="*/ 15 h 29"/>
                <a:gd name="T28" fmla="*/ 15 w 17"/>
                <a:gd name="T29" fmla="*/ 16 h 29"/>
                <a:gd name="T30" fmla="*/ 11 w 17"/>
                <a:gd name="T31" fmla="*/ 15 h 29"/>
                <a:gd name="T32" fmla="*/ 10 w 17"/>
                <a:gd name="T33" fmla="*/ 14 h 29"/>
                <a:gd name="T34" fmla="*/ 10 w 17"/>
                <a:gd name="T35" fmla="*/ 14 h 29"/>
                <a:gd name="T36" fmla="*/ 10 w 17"/>
                <a:gd name="T37" fmla="*/ 11 h 29"/>
                <a:gd name="T38" fmla="*/ 6 w 17"/>
                <a:gd name="T39" fmla="*/ 7 h 29"/>
                <a:gd name="T40" fmla="*/ 6 w 17"/>
                <a:gd name="T41" fmla="*/ 10 h 29"/>
                <a:gd name="T42" fmla="*/ 8 w 17"/>
                <a:gd name="T43" fmla="*/ 16 h 29"/>
                <a:gd name="T44" fmla="*/ 11 w 17"/>
                <a:gd name="T45" fmla="*/ 20 h 29"/>
                <a:gd name="T46" fmla="*/ 14 w 17"/>
                <a:gd name="T47" fmla="*/ 21 h 29"/>
                <a:gd name="T48" fmla="*/ 14 w 17"/>
                <a:gd name="T49" fmla="*/ 29 h 29"/>
                <a:gd name="T50" fmla="*/ 11 w 17"/>
                <a:gd name="T51" fmla="*/ 27 h 29"/>
                <a:gd name="T52" fmla="*/ 9 w 17"/>
                <a:gd name="T53" fmla="*/ 25 h 29"/>
                <a:gd name="T54" fmla="*/ 5 w 17"/>
                <a:gd name="T55" fmla="*/ 23 h 29"/>
                <a:gd name="T56" fmla="*/ 1 w 17"/>
                <a:gd name="T57" fmla="*/ 17 h 29"/>
                <a:gd name="T58" fmla="*/ 2 w 17"/>
                <a:gd name="T59" fmla="*/ 14 h 29"/>
                <a:gd name="T60" fmla="*/ 1 w 17"/>
                <a:gd name="T61" fmla="*/ 10 h 29"/>
                <a:gd name="T62" fmla="*/ 0 w 17"/>
                <a:gd name="T63" fmla="*/ 4 h 29"/>
                <a:gd name="T64" fmla="*/ 2 w 17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9">
                  <a:moveTo>
                    <a:pt x="6" y="20"/>
                  </a:moveTo>
                  <a:lnTo>
                    <a:pt x="9" y="21"/>
                  </a:lnTo>
                  <a:lnTo>
                    <a:pt x="11" y="23"/>
                  </a:lnTo>
                  <a:lnTo>
                    <a:pt x="9" y="21"/>
                  </a:lnTo>
                  <a:lnTo>
                    <a:pt x="6" y="20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11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9" y="10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11" y="20"/>
                  </a:lnTo>
                  <a:lnTo>
                    <a:pt x="13" y="21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4" y="29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688"/>
            <p:cNvSpPr>
              <a:spLocks/>
            </p:cNvSpPr>
            <p:nvPr/>
          </p:nvSpPr>
          <p:spPr bwMode="auto">
            <a:xfrm>
              <a:off x="7388226" y="3186113"/>
              <a:ext cx="9525" cy="9525"/>
            </a:xfrm>
            <a:custGeom>
              <a:avLst/>
              <a:gdLst>
                <a:gd name="T0" fmla="*/ 3 w 6"/>
                <a:gd name="T1" fmla="*/ 0 h 6"/>
                <a:gd name="T2" fmla="*/ 6 w 6"/>
                <a:gd name="T3" fmla="*/ 5 h 6"/>
                <a:gd name="T4" fmla="*/ 3 w 6"/>
                <a:gd name="T5" fmla="*/ 6 h 6"/>
                <a:gd name="T6" fmla="*/ 0 w 6"/>
                <a:gd name="T7" fmla="*/ 1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6" y="5"/>
                  </a:lnTo>
                  <a:lnTo>
                    <a:pt x="3" y="6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689"/>
            <p:cNvSpPr>
              <a:spLocks noEditPoints="1"/>
            </p:cNvSpPr>
            <p:nvPr/>
          </p:nvSpPr>
          <p:spPr bwMode="auto">
            <a:xfrm>
              <a:off x="7385051" y="3181351"/>
              <a:ext cx="15875" cy="17463"/>
            </a:xfrm>
            <a:custGeom>
              <a:avLst/>
              <a:gdLst>
                <a:gd name="T0" fmla="*/ 4 w 10"/>
                <a:gd name="T1" fmla="*/ 4 h 11"/>
                <a:gd name="T2" fmla="*/ 4 w 10"/>
                <a:gd name="T3" fmla="*/ 4 h 11"/>
                <a:gd name="T4" fmla="*/ 5 w 10"/>
                <a:gd name="T5" fmla="*/ 7 h 11"/>
                <a:gd name="T6" fmla="*/ 4 w 10"/>
                <a:gd name="T7" fmla="*/ 4 h 11"/>
                <a:gd name="T8" fmla="*/ 6 w 10"/>
                <a:gd name="T9" fmla="*/ 0 h 11"/>
                <a:gd name="T10" fmla="*/ 10 w 10"/>
                <a:gd name="T11" fmla="*/ 8 h 11"/>
                <a:gd name="T12" fmla="*/ 4 w 10"/>
                <a:gd name="T13" fmla="*/ 11 h 11"/>
                <a:gd name="T14" fmla="*/ 1 w 10"/>
                <a:gd name="T15" fmla="*/ 4 h 11"/>
                <a:gd name="T16" fmla="*/ 0 w 10"/>
                <a:gd name="T17" fmla="*/ 3 h 11"/>
                <a:gd name="T18" fmla="*/ 6 w 10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4" y="4"/>
                  </a:moveTo>
                  <a:lnTo>
                    <a:pt x="4" y="4"/>
                  </a:lnTo>
                  <a:lnTo>
                    <a:pt x="5" y="7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10" y="8"/>
                  </a:lnTo>
                  <a:lnTo>
                    <a:pt x="4" y="11"/>
                  </a:lnTo>
                  <a:lnTo>
                    <a:pt x="1" y="4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90"/>
            <p:cNvSpPr>
              <a:spLocks noEditPoints="1"/>
            </p:cNvSpPr>
            <p:nvPr/>
          </p:nvSpPr>
          <p:spPr bwMode="auto">
            <a:xfrm>
              <a:off x="7372351" y="3187701"/>
              <a:ext cx="119063" cy="139700"/>
            </a:xfrm>
            <a:custGeom>
              <a:avLst/>
              <a:gdLst>
                <a:gd name="T0" fmla="*/ 26 w 75"/>
                <a:gd name="T1" fmla="*/ 3 h 88"/>
                <a:gd name="T2" fmla="*/ 21 w 75"/>
                <a:gd name="T3" fmla="*/ 3 h 88"/>
                <a:gd name="T4" fmla="*/ 16 w 75"/>
                <a:gd name="T5" fmla="*/ 5 h 88"/>
                <a:gd name="T6" fmla="*/ 9 w 75"/>
                <a:gd name="T7" fmla="*/ 11 h 88"/>
                <a:gd name="T8" fmla="*/ 5 w 75"/>
                <a:gd name="T9" fmla="*/ 20 h 88"/>
                <a:gd name="T10" fmla="*/ 4 w 75"/>
                <a:gd name="T11" fmla="*/ 30 h 88"/>
                <a:gd name="T12" fmla="*/ 5 w 75"/>
                <a:gd name="T13" fmla="*/ 43 h 88"/>
                <a:gd name="T14" fmla="*/ 9 w 75"/>
                <a:gd name="T15" fmla="*/ 56 h 88"/>
                <a:gd name="T16" fmla="*/ 17 w 75"/>
                <a:gd name="T17" fmla="*/ 68 h 88"/>
                <a:gd name="T18" fmla="*/ 29 w 75"/>
                <a:gd name="T19" fmla="*/ 77 h 88"/>
                <a:gd name="T20" fmla="*/ 40 w 75"/>
                <a:gd name="T21" fmla="*/ 83 h 88"/>
                <a:gd name="T22" fmla="*/ 54 w 75"/>
                <a:gd name="T23" fmla="*/ 85 h 88"/>
                <a:gd name="T24" fmla="*/ 58 w 75"/>
                <a:gd name="T25" fmla="*/ 85 h 88"/>
                <a:gd name="T26" fmla="*/ 61 w 75"/>
                <a:gd name="T27" fmla="*/ 84 h 88"/>
                <a:gd name="T28" fmla="*/ 64 w 75"/>
                <a:gd name="T29" fmla="*/ 81 h 88"/>
                <a:gd name="T30" fmla="*/ 67 w 75"/>
                <a:gd name="T31" fmla="*/ 79 h 88"/>
                <a:gd name="T32" fmla="*/ 69 w 75"/>
                <a:gd name="T33" fmla="*/ 73 h 88"/>
                <a:gd name="T34" fmla="*/ 71 w 75"/>
                <a:gd name="T35" fmla="*/ 68 h 88"/>
                <a:gd name="T36" fmla="*/ 71 w 75"/>
                <a:gd name="T37" fmla="*/ 63 h 88"/>
                <a:gd name="T38" fmla="*/ 68 w 75"/>
                <a:gd name="T39" fmla="*/ 47 h 88"/>
                <a:gd name="T40" fmla="*/ 61 w 75"/>
                <a:gd name="T41" fmla="*/ 29 h 88"/>
                <a:gd name="T42" fmla="*/ 55 w 75"/>
                <a:gd name="T43" fmla="*/ 17 h 88"/>
                <a:gd name="T44" fmla="*/ 46 w 75"/>
                <a:gd name="T45" fmla="*/ 9 h 88"/>
                <a:gd name="T46" fmla="*/ 37 w 75"/>
                <a:gd name="T47" fmla="*/ 4 h 88"/>
                <a:gd name="T48" fmla="*/ 26 w 75"/>
                <a:gd name="T49" fmla="*/ 3 h 88"/>
                <a:gd name="T50" fmla="*/ 26 w 75"/>
                <a:gd name="T51" fmla="*/ 0 h 88"/>
                <a:gd name="T52" fmla="*/ 37 w 75"/>
                <a:gd name="T53" fmla="*/ 1 h 88"/>
                <a:gd name="T54" fmla="*/ 48 w 75"/>
                <a:gd name="T55" fmla="*/ 7 h 88"/>
                <a:gd name="T56" fmla="*/ 58 w 75"/>
                <a:gd name="T57" fmla="*/ 15 h 88"/>
                <a:gd name="T58" fmla="*/ 64 w 75"/>
                <a:gd name="T59" fmla="*/ 28 h 88"/>
                <a:gd name="T60" fmla="*/ 72 w 75"/>
                <a:gd name="T61" fmla="*/ 46 h 88"/>
                <a:gd name="T62" fmla="*/ 75 w 75"/>
                <a:gd name="T63" fmla="*/ 63 h 88"/>
                <a:gd name="T64" fmla="*/ 72 w 75"/>
                <a:gd name="T65" fmla="*/ 75 h 88"/>
                <a:gd name="T66" fmla="*/ 65 w 75"/>
                <a:gd name="T67" fmla="*/ 84 h 88"/>
                <a:gd name="T68" fmla="*/ 63 w 75"/>
                <a:gd name="T69" fmla="*/ 87 h 88"/>
                <a:gd name="T70" fmla="*/ 58 w 75"/>
                <a:gd name="T71" fmla="*/ 88 h 88"/>
                <a:gd name="T72" fmla="*/ 54 w 75"/>
                <a:gd name="T73" fmla="*/ 88 h 88"/>
                <a:gd name="T74" fmla="*/ 40 w 75"/>
                <a:gd name="T75" fmla="*/ 85 h 88"/>
                <a:gd name="T76" fmla="*/ 27 w 75"/>
                <a:gd name="T77" fmla="*/ 80 h 88"/>
                <a:gd name="T78" fmla="*/ 16 w 75"/>
                <a:gd name="T79" fmla="*/ 70 h 88"/>
                <a:gd name="T80" fmla="*/ 6 w 75"/>
                <a:gd name="T81" fmla="*/ 58 h 88"/>
                <a:gd name="T82" fmla="*/ 1 w 75"/>
                <a:gd name="T83" fmla="*/ 43 h 88"/>
                <a:gd name="T84" fmla="*/ 0 w 75"/>
                <a:gd name="T85" fmla="*/ 30 h 88"/>
                <a:gd name="T86" fmla="*/ 3 w 75"/>
                <a:gd name="T87" fmla="*/ 18 h 88"/>
                <a:gd name="T88" fmla="*/ 6 w 75"/>
                <a:gd name="T89" fmla="*/ 8 h 88"/>
                <a:gd name="T90" fmla="*/ 14 w 75"/>
                <a:gd name="T91" fmla="*/ 1 h 88"/>
                <a:gd name="T92" fmla="*/ 21 w 75"/>
                <a:gd name="T93" fmla="*/ 0 h 88"/>
                <a:gd name="T94" fmla="*/ 26 w 75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88">
                  <a:moveTo>
                    <a:pt x="26" y="3"/>
                  </a:moveTo>
                  <a:lnTo>
                    <a:pt x="21" y="3"/>
                  </a:lnTo>
                  <a:lnTo>
                    <a:pt x="16" y="5"/>
                  </a:lnTo>
                  <a:lnTo>
                    <a:pt x="9" y="11"/>
                  </a:lnTo>
                  <a:lnTo>
                    <a:pt x="5" y="20"/>
                  </a:lnTo>
                  <a:lnTo>
                    <a:pt x="4" y="30"/>
                  </a:lnTo>
                  <a:lnTo>
                    <a:pt x="5" y="43"/>
                  </a:lnTo>
                  <a:lnTo>
                    <a:pt x="9" y="56"/>
                  </a:lnTo>
                  <a:lnTo>
                    <a:pt x="17" y="68"/>
                  </a:lnTo>
                  <a:lnTo>
                    <a:pt x="29" y="77"/>
                  </a:lnTo>
                  <a:lnTo>
                    <a:pt x="40" y="83"/>
                  </a:lnTo>
                  <a:lnTo>
                    <a:pt x="54" y="85"/>
                  </a:lnTo>
                  <a:lnTo>
                    <a:pt x="58" y="85"/>
                  </a:lnTo>
                  <a:lnTo>
                    <a:pt x="61" y="84"/>
                  </a:lnTo>
                  <a:lnTo>
                    <a:pt x="64" y="81"/>
                  </a:lnTo>
                  <a:lnTo>
                    <a:pt x="67" y="79"/>
                  </a:lnTo>
                  <a:lnTo>
                    <a:pt x="69" y="73"/>
                  </a:lnTo>
                  <a:lnTo>
                    <a:pt x="71" y="68"/>
                  </a:lnTo>
                  <a:lnTo>
                    <a:pt x="71" y="63"/>
                  </a:lnTo>
                  <a:lnTo>
                    <a:pt x="68" y="47"/>
                  </a:lnTo>
                  <a:lnTo>
                    <a:pt x="61" y="29"/>
                  </a:lnTo>
                  <a:lnTo>
                    <a:pt x="55" y="17"/>
                  </a:lnTo>
                  <a:lnTo>
                    <a:pt x="46" y="9"/>
                  </a:lnTo>
                  <a:lnTo>
                    <a:pt x="37" y="4"/>
                  </a:lnTo>
                  <a:lnTo>
                    <a:pt x="26" y="3"/>
                  </a:lnTo>
                  <a:close/>
                  <a:moveTo>
                    <a:pt x="26" y="0"/>
                  </a:moveTo>
                  <a:lnTo>
                    <a:pt x="37" y="1"/>
                  </a:lnTo>
                  <a:lnTo>
                    <a:pt x="48" y="7"/>
                  </a:lnTo>
                  <a:lnTo>
                    <a:pt x="58" y="15"/>
                  </a:lnTo>
                  <a:lnTo>
                    <a:pt x="64" y="28"/>
                  </a:lnTo>
                  <a:lnTo>
                    <a:pt x="72" y="46"/>
                  </a:lnTo>
                  <a:lnTo>
                    <a:pt x="75" y="63"/>
                  </a:lnTo>
                  <a:lnTo>
                    <a:pt x="72" y="75"/>
                  </a:lnTo>
                  <a:lnTo>
                    <a:pt x="65" y="84"/>
                  </a:lnTo>
                  <a:lnTo>
                    <a:pt x="63" y="87"/>
                  </a:lnTo>
                  <a:lnTo>
                    <a:pt x="58" y="88"/>
                  </a:lnTo>
                  <a:lnTo>
                    <a:pt x="54" y="88"/>
                  </a:lnTo>
                  <a:lnTo>
                    <a:pt x="40" y="85"/>
                  </a:lnTo>
                  <a:lnTo>
                    <a:pt x="27" y="80"/>
                  </a:lnTo>
                  <a:lnTo>
                    <a:pt x="16" y="70"/>
                  </a:lnTo>
                  <a:lnTo>
                    <a:pt x="6" y="58"/>
                  </a:lnTo>
                  <a:lnTo>
                    <a:pt x="1" y="43"/>
                  </a:lnTo>
                  <a:lnTo>
                    <a:pt x="0" y="30"/>
                  </a:lnTo>
                  <a:lnTo>
                    <a:pt x="3" y="18"/>
                  </a:lnTo>
                  <a:lnTo>
                    <a:pt x="6" y="8"/>
                  </a:lnTo>
                  <a:lnTo>
                    <a:pt x="14" y="1"/>
                  </a:lnTo>
                  <a:lnTo>
                    <a:pt x="21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91"/>
            <p:cNvSpPr>
              <a:spLocks noEditPoints="1"/>
            </p:cNvSpPr>
            <p:nvPr/>
          </p:nvSpPr>
          <p:spPr bwMode="auto">
            <a:xfrm>
              <a:off x="7370763" y="3184526"/>
              <a:ext cx="122238" cy="144463"/>
            </a:xfrm>
            <a:custGeom>
              <a:avLst/>
              <a:gdLst>
                <a:gd name="T0" fmla="*/ 62 w 77"/>
                <a:gd name="T1" fmla="*/ 87 h 91"/>
                <a:gd name="T2" fmla="*/ 55 w 77"/>
                <a:gd name="T3" fmla="*/ 89 h 91"/>
                <a:gd name="T4" fmla="*/ 59 w 77"/>
                <a:gd name="T5" fmla="*/ 89 h 91"/>
                <a:gd name="T6" fmla="*/ 66 w 77"/>
                <a:gd name="T7" fmla="*/ 85 h 91"/>
                <a:gd name="T8" fmla="*/ 17 w 77"/>
                <a:gd name="T9" fmla="*/ 70 h 91"/>
                <a:gd name="T10" fmla="*/ 28 w 77"/>
                <a:gd name="T11" fmla="*/ 79 h 91"/>
                <a:gd name="T12" fmla="*/ 52 w 77"/>
                <a:gd name="T13" fmla="*/ 89 h 91"/>
                <a:gd name="T14" fmla="*/ 28 w 77"/>
                <a:gd name="T15" fmla="*/ 79 h 91"/>
                <a:gd name="T16" fmla="*/ 5 w 77"/>
                <a:gd name="T17" fmla="*/ 48 h 91"/>
                <a:gd name="T18" fmla="*/ 9 w 77"/>
                <a:gd name="T19" fmla="*/ 58 h 91"/>
                <a:gd name="T20" fmla="*/ 9 w 77"/>
                <a:gd name="T21" fmla="*/ 58 h 91"/>
                <a:gd name="T22" fmla="*/ 65 w 77"/>
                <a:gd name="T23" fmla="*/ 31 h 91"/>
                <a:gd name="T24" fmla="*/ 73 w 77"/>
                <a:gd name="T25" fmla="*/ 65 h 91"/>
                <a:gd name="T26" fmla="*/ 73 w 77"/>
                <a:gd name="T27" fmla="*/ 65 h 91"/>
                <a:gd name="T28" fmla="*/ 65 w 77"/>
                <a:gd name="T29" fmla="*/ 31 h 91"/>
                <a:gd name="T30" fmla="*/ 4 w 77"/>
                <a:gd name="T31" fmla="*/ 23 h 91"/>
                <a:gd name="T32" fmla="*/ 2 w 77"/>
                <a:gd name="T33" fmla="*/ 32 h 91"/>
                <a:gd name="T34" fmla="*/ 4 w 77"/>
                <a:gd name="T35" fmla="*/ 39 h 91"/>
                <a:gd name="T36" fmla="*/ 4 w 77"/>
                <a:gd name="T37" fmla="*/ 23 h 91"/>
                <a:gd name="T38" fmla="*/ 5 w 77"/>
                <a:gd name="T39" fmla="*/ 20 h 91"/>
                <a:gd name="T40" fmla="*/ 9 w 77"/>
                <a:gd name="T41" fmla="*/ 13 h 91"/>
                <a:gd name="T42" fmla="*/ 27 w 77"/>
                <a:gd name="T43" fmla="*/ 6 h 91"/>
                <a:gd name="T44" fmla="*/ 18 w 77"/>
                <a:gd name="T45" fmla="*/ 9 h 91"/>
                <a:gd name="T46" fmla="*/ 7 w 77"/>
                <a:gd name="T47" fmla="*/ 22 h 91"/>
                <a:gd name="T48" fmla="*/ 7 w 77"/>
                <a:gd name="T49" fmla="*/ 45 h 91"/>
                <a:gd name="T50" fmla="*/ 19 w 77"/>
                <a:gd name="T51" fmla="*/ 69 h 91"/>
                <a:gd name="T52" fmla="*/ 43 w 77"/>
                <a:gd name="T53" fmla="*/ 83 h 91"/>
                <a:gd name="T54" fmla="*/ 55 w 77"/>
                <a:gd name="T55" fmla="*/ 86 h 91"/>
                <a:gd name="T56" fmla="*/ 61 w 77"/>
                <a:gd name="T57" fmla="*/ 85 h 91"/>
                <a:gd name="T58" fmla="*/ 66 w 77"/>
                <a:gd name="T59" fmla="*/ 79 h 91"/>
                <a:gd name="T60" fmla="*/ 70 w 77"/>
                <a:gd name="T61" fmla="*/ 70 h 91"/>
                <a:gd name="T62" fmla="*/ 70 w 77"/>
                <a:gd name="T63" fmla="*/ 65 h 91"/>
                <a:gd name="T64" fmla="*/ 61 w 77"/>
                <a:gd name="T65" fmla="*/ 32 h 91"/>
                <a:gd name="T66" fmla="*/ 52 w 77"/>
                <a:gd name="T67" fmla="*/ 17 h 91"/>
                <a:gd name="T68" fmla="*/ 27 w 77"/>
                <a:gd name="T69" fmla="*/ 6 h 91"/>
                <a:gd name="T70" fmla="*/ 27 w 77"/>
                <a:gd name="T71" fmla="*/ 6 h 91"/>
                <a:gd name="T72" fmla="*/ 28 w 77"/>
                <a:gd name="T73" fmla="*/ 5 h 91"/>
                <a:gd name="T74" fmla="*/ 28 w 77"/>
                <a:gd name="T75" fmla="*/ 6 h 91"/>
                <a:gd name="T76" fmla="*/ 28 w 77"/>
                <a:gd name="T77" fmla="*/ 3 h 91"/>
                <a:gd name="T78" fmla="*/ 41 w 77"/>
                <a:gd name="T79" fmla="*/ 6 h 91"/>
                <a:gd name="T80" fmla="*/ 64 w 77"/>
                <a:gd name="T81" fmla="*/ 28 h 91"/>
                <a:gd name="T82" fmla="*/ 41 w 77"/>
                <a:gd name="T83" fmla="*/ 6 h 91"/>
                <a:gd name="T84" fmla="*/ 27 w 77"/>
                <a:gd name="T85" fmla="*/ 3 h 91"/>
                <a:gd name="T86" fmla="*/ 17 w 77"/>
                <a:gd name="T87" fmla="*/ 5 h 91"/>
                <a:gd name="T88" fmla="*/ 9 w 77"/>
                <a:gd name="T89" fmla="*/ 11 h 91"/>
                <a:gd name="T90" fmla="*/ 22 w 77"/>
                <a:gd name="T91" fmla="*/ 3 h 91"/>
                <a:gd name="T92" fmla="*/ 27 w 77"/>
                <a:gd name="T93" fmla="*/ 0 h 91"/>
                <a:gd name="T94" fmla="*/ 49 w 77"/>
                <a:gd name="T95" fmla="*/ 7 h 91"/>
                <a:gd name="T96" fmla="*/ 66 w 77"/>
                <a:gd name="T97" fmla="*/ 27 h 91"/>
                <a:gd name="T98" fmla="*/ 68 w 77"/>
                <a:gd name="T99" fmla="*/ 28 h 91"/>
                <a:gd name="T100" fmla="*/ 68 w 77"/>
                <a:gd name="T101" fmla="*/ 30 h 91"/>
                <a:gd name="T102" fmla="*/ 77 w 77"/>
                <a:gd name="T103" fmla="*/ 65 h 91"/>
                <a:gd name="T104" fmla="*/ 74 w 77"/>
                <a:gd name="T105" fmla="*/ 77 h 91"/>
                <a:gd name="T106" fmla="*/ 64 w 77"/>
                <a:gd name="T107" fmla="*/ 90 h 91"/>
                <a:gd name="T108" fmla="*/ 55 w 77"/>
                <a:gd name="T109" fmla="*/ 91 h 91"/>
                <a:gd name="T110" fmla="*/ 27 w 77"/>
                <a:gd name="T111" fmla="*/ 83 h 91"/>
                <a:gd name="T112" fmla="*/ 6 w 77"/>
                <a:gd name="T113" fmla="*/ 60 h 91"/>
                <a:gd name="T114" fmla="*/ 6 w 77"/>
                <a:gd name="T115" fmla="*/ 60 h 91"/>
                <a:gd name="T116" fmla="*/ 0 w 77"/>
                <a:gd name="T117" fmla="*/ 32 h 91"/>
                <a:gd name="T118" fmla="*/ 1 w 77"/>
                <a:gd name="T119" fmla="*/ 20 h 91"/>
                <a:gd name="T120" fmla="*/ 15 w 77"/>
                <a:gd name="T121" fmla="*/ 2 h 91"/>
                <a:gd name="T122" fmla="*/ 27 w 77"/>
                <a:gd name="T12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7" h="91">
                  <a:moveTo>
                    <a:pt x="66" y="85"/>
                  </a:moveTo>
                  <a:lnTo>
                    <a:pt x="62" y="87"/>
                  </a:lnTo>
                  <a:lnTo>
                    <a:pt x="59" y="89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9" y="89"/>
                  </a:lnTo>
                  <a:lnTo>
                    <a:pt x="62" y="87"/>
                  </a:lnTo>
                  <a:lnTo>
                    <a:pt x="66" y="85"/>
                  </a:lnTo>
                  <a:lnTo>
                    <a:pt x="66" y="85"/>
                  </a:lnTo>
                  <a:close/>
                  <a:moveTo>
                    <a:pt x="17" y="70"/>
                  </a:moveTo>
                  <a:lnTo>
                    <a:pt x="17" y="70"/>
                  </a:lnTo>
                  <a:lnTo>
                    <a:pt x="28" y="79"/>
                  </a:lnTo>
                  <a:lnTo>
                    <a:pt x="40" y="86"/>
                  </a:lnTo>
                  <a:lnTo>
                    <a:pt x="52" y="89"/>
                  </a:lnTo>
                  <a:lnTo>
                    <a:pt x="40" y="86"/>
                  </a:lnTo>
                  <a:lnTo>
                    <a:pt x="28" y="79"/>
                  </a:lnTo>
                  <a:lnTo>
                    <a:pt x="17" y="70"/>
                  </a:lnTo>
                  <a:close/>
                  <a:moveTo>
                    <a:pt x="5" y="48"/>
                  </a:moveTo>
                  <a:lnTo>
                    <a:pt x="9" y="58"/>
                  </a:lnTo>
                  <a:lnTo>
                    <a:pt x="9" y="58"/>
                  </a:lnTo>
                  <a:lnTo>
                    <a:pt x="17" y="70"/>
                  </a:lnTo>
                  <a:lnTo>
                    <a:pt x="9" y="58"/>
                  </a:lnTo>
                  <a:lnTo>
                    <a:pt x="5" y="48"/>
                  </a:lnTo>
                  <a:close/>
                  <a:moveTo>
                    <a:pt x="65" y="31"/>
                  </a:moveTo>
                  <a:lnTo>
                    <a:pt x="72" y="49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2" y="49"/>
                  </a:lnTo>
                  <a:lnTo>
                    <a:pt x="65" y="31"/>
                  </a:lnTo>
                  <a:lnTo>
                    <a:pt x="65" y="31"/>
                  </a:lnTo>
                  <a:close/>
                  <a:moveTo>
                    <a:pt x="4" y="23"/>
                  </a:moveTo>
                  <a:lnTo>
                    <a:pt x="2" y="32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39"/>
                  </a:lnTo>
                  <a:lnTo>
                    <a:pt x="2" y="32"/>
                  </a:lnTo>
                  <a:lnTo>
                    <a:pt x="4" y="23"/>
                  </a:lnTo>
                  <a:close/>
                  <a:moveTo>
                    <a:pt x="9" y="13"/>
                  </a:moveTo>
                  <a:lnTo>
                    <a:pt x="5" y="20"/>
                  </a:lnTo>
                  <a:lnTo>
                    <a:pt x="5" y="20"/>
                  </a:lnTo>
                  <a:lnTo>
                    <a:pt x="9" y="13"/>
                  </a:lnTo>
                  <a:close/>
                  <a:moveTo>
                    <a:pt x="27" y="6"/>
                  </a:moveTo>
                  <a:lnTo>
                    <a:pt x="27" y="6"/>
                  </a:lnTo>
                  <a:lnTo>
                    <a:pt x="22" y="7"/>
                  </a:lnTo>
                  <a:lnTo>
                    <a:pt x="18" y="9"/>
                  </a:lnTo>
                  <a:lnTo>
                    <a:pt x="11" y="14"/>
                  </a:lnTo>
                  <a:lnTo>
                    <a:pt x="7" y="22"/>
                  </a:lnTo>
                  <a:lnTo>
                    <a:pt x="6" y="32"/>
                  </a:lnTo>
                  <a:lnTo>
                    <a:pt x="7" y="45"/>
                  </a:lnTo>
                  <a:lnTo>
                    <a:pt x="11" y="57"/>
                  </a:lnTo>
                  <a:lnTo>
                    <a:pt x="19" y="69"/>
                  </a:lnTo>
                  <a:lnTo>
                    <a:pt x="30" y="78"/>
                  </a:lnTo>
                  <a:lnTo>
                    <a:pt x="43" y="83"/>
                  </a:lnTo>
                  <a:lnTo>
                    <a:pt x="53" y="86"/>
                  </a:lnTo>
                  <a:lnTo>
                    <a:pt x="55" y="86"/>
                  </a:lnTo>
                  <a:lnTo>
                    <a:pt x="59" y="85"/>
                  </a:lnTo>
                  <a:lnTo>
                    <a:pt x="61" y="85"/>
                  </a:lnTo>
                  <a:lnTo>
                    <a:pt x="64" y="82"/>
                  </a:lnTo>
                  <a:lnTo>
                    <a:pt x="66" y="79"/>
                  </a:lnTo>
                  <a:lnTo>
                    <a:pt x="69" y="75"/>
                  </a:lnTo>
                  <a:lnTo>
                    <a:pt x="70" y="70"/>
                  </a:lnTo>
                  <a:lnTo>
                    <a:pt x="70" y="65"/>
                  </a:lnTo>
                  <a:lnTo>
                    <a:pt x="70" y="65"/>
                  </a:lnTo>
                  <a:lnTo>
                    <a:pt x="68" y="49"/>
                  </a:lnTo>
                  <a:lnTo>
                    <a:pt x="61" y="32"/>
                  </a:lnTo>
                  <a:lnTo>
                    <a:pt x="61" y="31"/>
                  </a:lnTo>
                  <a:lnTo>
                    <a:pt x="52" y="17"/>
                  </a:lnTo>
                  <a:lnTo>
                    <a:pt x="40" y="9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close/>
                  <a:moveTo>
                    <a:pt x="28" y="3"/>
                  </a:moveTo>
                  <a:lnTo>
                    <a:pt x="28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3"/>
                  </a:lnTo>
                  <a:close/>
                  <a:moveTo>
                    <a:pt x="28" y="3"/>
                  </a:moveTo>
                  <a:lnTo>
                    <a:pt x="41" y="6"/>
                  </a:lnTo>
                  <a:lnTo>
                    <a:pt x="53" y="14"/>
                  </a:lnTo>
                  <a:lnTo>
                    <a:pt x="64" y="28"/>
                  </a:lnTo>
                  <a:lnTo>
                    <a:pt x="53" y="14"/>
                  </a:lnTo>
                  <a:lnTo>
                    <a:pt x="41" y="6"/>
                  </a:lnTo>
                  <a:lnTo>
                    <a:pt x="28" y="3"/>
                  </a:lnTo>
                  <a:close/>
                  <a:moveTo>
                    <a:pt x="27" y="3"/>
                  </a:moveTo>
                  <a:lnTo>
                    <a:pt x="22" y="3"/>
                  </a:lnTo>
                  <a:lnTo>
                    <a:pt x="17" y="5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7" y="3"/>
                  </a:lnTo>
                  <a:close/>
                  <a:moveTo>
                    <a:pt x="27" y="0"/>
                  </a:moveTo>
                  <a:lnTo>
                    <a:pt x="39" y="2"/>
                  </a:lnTo>
                  <a:lnTo>
                    <a:pt x="49" y="7"/>
                  </a:lnTo>
                  <a:lnTo>
                    <a:pt x="59" y="15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74" y="48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4" y="77"/>
                  </a:lnTo>
                  <a:lnTo>
                    <a:pt x="68" y="87"/>
                  </a:lnTo>
                  <a:lnTo>
                    <a:pt x="64" y="90"/>
                  </a:lnTo>
                  <a:lnTo>
                    <a:pt x="59" y="91"/>
                  </a:lnTo>
                  <a:lnTo>
                    <a:pt x="55" y="91"/>
                  </a:lnTo>
                  <a:lnTo>
                    <a:pt x="40" y="90"/>
                  </a:lnTo>
                  <a:lnTo>
                    <a:pt x="27" y="83"/>
                  </a:lnTo>
                  <a:lnTo>
                    <a:pt x="15" y="73"/>
                  </a:lnTo>
                  <a:lnTo>
                    <a:pt x="6" y="60"/>
                  </a:lnTo>
                  <a:lnTo>
                    <a:pt x="7" y="60"/>
                  </a:lnTo>
                  <a:lnTo>
                    <a:pt x="6" y="60"/>
                  </a:lnTo>
                  <a:lnTo>
                    <a:pt x="1" y="4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20"/>
                  </a:lnTo>
                  <a:lnTo>
                    <a:pt x="6" y="10"/>
                  </a:lnTo>
                  <a:lnTo>
                    <a:pt x="15" y="2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92"/>
            <p:cNvSpPr>
              <a:spLocks/>
            </p:cNvSpPr>
            <p:nvPr/>
          </p:nvSpPr>
          <p:spPr bwMode="auto">
            <a:xfrm>
              <a:off x="7380288" y="3187701"/>
              <a:ext cx="33338" cy="28575"/>
            </a:xfrm>
            <a:custGeom>
              <a:avLst/>
              <a:gdLst>
                <a:gd name="T0" fmla="*/ 9 w 21"/>
                <a:gd name="T1" fmla="*/ 0 h 18"/>
                <a:gd name="T2" fmla="*/ 16 w 21"/>
                <a:gd name="T3" fmla="*/ 7 h 18"/>
                <a:gd name="T4" fmla="*/ 18 w 21"/>
                <a:gd name="T5" fmla="*/ 0 h 18"/>
                <a:gd name="T6" fmla="*/ 21 w 21"/>
                <a:gd name="T7" fmla="*/ 1 h 18"/>
                <a:gd name="T8" fmla="*/ 17 w 21"/>
                <a:gd name="T9" fmla="*/ 13 h 18"/>
                <a:gd name="T10" fmla="*/ 12 w 21"/>
                <a:gd name="T11" fmla="*/ 7 h 18"/>
                <a:gd name="T12" fmla="*/ 8 w 21"/>
                <a:gd name="T13" fmla="*/ 18 h 18"/>
                <a:gd name="T14" fmla="*/ 0 w 21"/>
                <a:gd name="T15" fmla="*/ 16 h 18"/>
                <a:gd name="T16" fmla="*/ 1 w 21"/>
                <a:gd name="T17" fmla="*/ 12 h 18"/>
                <a:gd name="T18" fmla="*/ 5 w 21"/>
                <a:gd name="T19" fmla="*/ 15 h 18"/>
                <a:gd name="T20" fmla="*/ 9 w 21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8">
                  <a:moveTo>
                    <a:pt x="9" y="0"/>
                  </a:moveTo>
                  <a:lnTo>
                    <a:pt x="16" y="7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17" y="13"/>
                  </a:lnTo>
                  <a:lnTo>
                    <a:pt x="12" y="7"/>
                  </a:lnTo>
                  <a:lnTo>
                    <a:pt x="8" y="18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5" y="1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93"/>
            <p:cNvSpPr>
              <a:spLocks noEditPoints="1"/>
            </p:cNvSpPr>
            <p:nvPr/>
          </p:nvSpPr>
          <p:spPr bwMode="auto">
            <a:xfrm>
              <a:off x="7377113" y="3184526"/>
              <a:ext cx="41275" cy="36513"/>
            </a:xfrm>
            <a:custGeom>
              <a:avLst/>
              <a:gdLst>
                <a:gd name="T0" fmla="*/ 22 w 26"/>
                <a:gd name="T1" fmla="*/ 5 h 23"/>
                <a:gd name="T2" fmla="*/ 19 w 26"/>
                <a:gd name="T3" fmla="*/ 13 h 23"/>
                <a:gd name="T4" fmla="*/ 19 w 26"/>
                <a:gd name="T5" fmla="*/ 13 h 23"/>
                <a:gd name="T6" fmla="*/ 22 w 26"/>
                <a:gd name="T7" fmla="*/ 5 h 23"/>
                <a:gd name="T8" fmla="*/ 11 w 26"/>
                <a:gd name="T9" fmla="*/ 0 h 23"/>
                <a:gd name="T10" fmla="*/ 18 w 26"/>
                <a:gd name="T11" fmla="*/ 6 h 23"/>
                <a:gd name="T12" fmla="*/ 19 w 26"/>
                <a:gd name="T13" fmla="*/ 1 h 23"/>
                <a:gd name="T14" fmla="*/ 26 w 26"/>
                <a:gd name="T15" fmla="*/ 2 h 23"/>
                <a:gd name="T16" fmla="*/ 20 w 26"/>
                <a:gd name="T17" fmla="*/ 18 h 23"/>
                <a:gd name="T18" fmla="*/ 14 w 26"/>
                <a:gd name="T19" fmla="*/ 11 h 23"/>
                <a:gd name="T20" fmla="*/ 11 w 26"/>
                <a:gd name="T21" fmla="*/ 23 h 23"/>
                <a:gd name="T22" fmla="*/ 1 w 26"/>
                <a:gd name="T23" fmla="*/ 19 h 23"/>
                <a:gd name="T24" fmla="*/ 0 w 26"/>
                <a:gd name="T25" fmla="*/ 18 h 23"/>
                <a:gd name="T26" fmla="*/ 2 w 26"/>
                <a:gd name="T27" fmla="*/ 13 h 23"/>
                <a:gd name="T28" fmla="*/ 6 w 26"/>
                <a:gd name="T29" fmla="*/ 14 h 23"/>
                <a:gd name="T30" fmla="*/ 11 w 26"/>
                <a:gd name="T3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23">
                  <a:moveTo>
                    <a:pt x="22" y="5"/>
                  </a:moveTo>
                  <a:lnTo>
                    <a:pt x="19" y="13"/>
                  </a:lnTo>
                  <a:lnTo>
                    <a:pt x="19" y="13"/>
                  </a:lnTo>
                  <a:lnTo>
                    <a:pt x="22" y="5"/>
                  </a:lnTo>
                  <a:close/>
                  <a:moveTo>
                    <a:pt x="11" y="0"/>
                  </a:moveTo>
                  <a:lnTo>
                    <a:pt x="18" y="6"/>
                  </a:lnTo>
                  <a:lnTo>
                    <a:pt x="19" y="1"/>
                  </a:lnTo>
                  <a:lnTo>
                    <a:pt x="26" y="2"/>
                  </a:lnTo>
                  <a:lnTo>
                    <a:pt x="20" y="18"/>
                  </a:lnTo>
                  <a:lnTo>
                    <a:pt x="14" y="11"/>
                  </a:lnTo>
                  <a:lnTo>
                    <a:pt x="11" y="23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6" y="14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694"/>
            <p:cNvSpPr>
              <a:spLocks noEditPoints="1"/>
            </p:cNvSpPr>
            <p:nvPr/>
          </p:nvSpPr>
          <p:spPr bwMode="auto">
            <a:xfrm>
              <a:off x="7392988" y="3194051"/>
              <a:ext cx="55563" cy="98425"/>
            </a:xfrm>
            <a:custGeom>
              <a:avLst/>
              <a:gdLst>
                <a:gd name="T0" fmla="*/ 8 w 35"/>
                <a:gd name="T1" fmla="*/ 13 h 62"/>
                <a:gd name="T2" fmla="*/ 22 w 35"/>
                <a:gd name="T3" fmla="*/ 52 h 62"/>
                <a:gd name="T4" fmla="*/ 31 w 35"/>
                <a:gd name="T5" fmla="*/ 56 h 62"/>
                <a:gd name="T6" fmla="*/ 31 w 35"/>
                <a:gd name="T7" fmla="*/ 49 h 62"/>
                <a:gd name="T8" fmla="*/ 8 w 35"/>
                <a:gd name="T9" fmla="*/ 13 h 62"/>
                <a:gd name="T10" fmla="*/ 4 w 35"/>
                <a:gd name="T11" fmla="*/ 0 h 62"/>
                <a:gd name="T12" fmla="*/ 35 w 35"/>
                <a:gd name="T13" fmla="*/ 47 h 62"/>
                <a:gd name="T14" fmla="*/ 35 w 35"/>
                <a:gd name="T15" fmla="*/ 62 h 62"/>
                <a:gd name="T16" fmla="*/ 21 w 35"/>
                <a:gd name="T17" fmla="*/ 55 h 62"/>
                <a:gd name="T18" fmla="*/ 20 w 35"/>
                <a:gd name="T19" fmla="*/ 55 h 62"/>
                <a:gd name="T20" fmla="*/ 0 w 35"/>
                <a:gd name="T21" fmla="*/ 1 h 62"/>
                <a:gd name="T22" fmla="*/ 4 w 35"/>
                <a:gd name="T2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62">
                  <a:moveTo>
                    <a:pt x="8" y="13"/>
                  </a:moveTo>
                  <a:lnTo>
                    <a:pt x="22" y="52"/>
                  </a:lnTo>
                  <a:lnTo>
                    <a:pt x="31" y="56"/>
                  </a:lnTo>
                  <a:lnTo>
                    <a:pt x="31" y="49"/>
                  </a:lnTo>
                  <a:lnTo>
                    <a:pt x="8" y="13"/>
                  </a:lnTo>
                  <a:close/>
                  <a:moveTo>
                    <a:pt x="4" y="0"/>
                  </a:moveTo>
                  <a:lnTo>
                    <a:pt x="35" y="47"/>
                  </a:lnTo>
                  <a:lnTo>
                    <a:pt x="35" y="62"/>
                  </a:lnTo>
                  <a:lnTo>
                    <a:pt x="21" y="55"/>
                  </a:lnTo>
                  <a:lnTo>
                    <a:pt x="20" y="55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695"/>
            <p:cNvSpPr>
              <a:spLocks noEditPoints="1"/>
            </p:cNvSpPr>
            <p:nvPr/>
          </p:nvSpPr>
          <p:spPr bwMode="auto">
            <a:xfrm>
              <a:off x="7391401" y="3192463"/>
              <a:ext cx="60325" cy="103188"/>
            </a:xfrm>
            <a:custGeom>
              <a:avLst/>
              <a:gdLst>
                <a:gd name="T0" fmla="*/ 15 w 38"/>
                <a:gd name="T1" fmla="*/ 26 h 65"/>
                <a:gd name="T2" fmla="*/ 25 w 38"/>
                <a:gd name="T3" fmla="*/ 52 h 65"/>
                <a:gd name="T4" fmla="*/ 31 w 38"/>
                <a:gd name="T5" fmla="*/ 55 h 65"/>
                <a:gd name="T6" fmla="*/ 31 w 38"/>
                <a:gd name="T7" fmla="*/ 51 h 65"/>
                <a:gd name="T8" fmla="*/ 15 w 38"/>
                <a:gd name="T9" fmla="*/ 26 h 65"/>
                <a:gd name="T10" fmla="*/ 15 w 38"/>
                <a:gd name="T11" fmla="*/ 21 h 65"/>
                <a:gd name="T12" fmla="*/ 35 w 38"/>
                <a:gd name="T13" fmla="*/ 50 h 65"/>
                <a:gd name="T14" fmla="*/ 35 w 38"/>
                <a:gd name="T15" fmla="*/ 50 h 65"/>
                <a:gd name="T16" fmla="*/ 15 w 38"/>
                <a:gd name="T17" fmla="*/ 21 h 65"/>
                <a:gd name="T18" fmla="*/ 4 w 38"/>
                <a:gd name="T19" fmla="*/ 4 h 65"/>
                <a:gd name="T20" fmla="*/ 4 w 38"/>
                <a:gd name="T21" fmla="*/ 4 h 65"/>
                <a:gd name="T22" fmla="*/ 21 w 38"/>
                <a:gd name="T23" fmla="*/ 50 h 65"/>
                <a:gd name="T24" fmla="*/ 8 w 38"/>
                <a:gd name="T25" fmla="*/ 14 h 65"/>
                <a:gd name="T26" fmla="*/ 10 w 38"/>
                <a:gd name="T27" fmla="*/ 13 h 65"/>
                <a:gd name="T28" fmla="*/ 4 w 38"/>
                <a:gd name="T29" fmla="*/ 4 h 65"/>
                <a:gd name="T30" fmla="*/ 5 w 38"/>
                <a:gd name="T31" fmla="*/ 0 h 65"/>
                <a:gd name="T32" fmla="*/ 38 w 38"/>
                <a:gd name="T33" fmla="*/ 48 h 65"/>
                <a:gd name="T34" fmla="*/ 38 w 38"/>
                <a:gd name="T35" fmla="*/ 65 h 65"/>
                <a:gd name="T36" fmla="*/ 21 w 38"/>
                <a:gd name="T37" fmla="*/ 57 h 65"/>
                <a:gd name="T38" fmla="*/ 21 w 38"/>
                <a:gd name="T39" fmla="*/ 57 h 65"/>
                <a:gd name="T40" fmla="*/ 19 w 38"/>
                <a:gd name="T41" fmla="*/ 57 h 65"/>
                <a:gd name="T42" fmla="*/ 19 w 38"/>
                <a:gd name="T43" fmla="*/ 57 h 65"/>
                <a:gd name="T44" fmla="*/ 19 w 38"/>
                <a:gd name="T45" fmla="*/ 57 h 65"/>
                <a:gd name="T46" fmla="*/ 19 w 38"/>
                <a:gd name="T47" fmla="*/ 56 h 65"/>
                <a:gd name="T48" fmla="*/ 0 w 38"/>
                <a:gd name="T49" fmla="*/ 2 h 65"/>
                <a:gd name="T50" fmla="*/ 5 w 38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65">
                  <a:moveTo>
                    <a:pt x="15" y="26"/>
                  </a:moveTo>
                  <a:lnTo>
                    <a:pt x="25" y="52"/>
                  </a:lnTo>
                  <a:lnTo>
                    <a:pt x="31" y="55"/>
                  </a:lnTo>
                  <a:lnTo>
                    <a:pt x="31" y="51"/>
                  </a:lnTo>
                  <a:lnTo>
                    <a:pt x="15" y="26"/>
                  </a:lnTo>
                  <a:close/>
                  <a:moveTo>
                    <a:pt x="15" y="21"/>
                  </a:moveTo>
                  <a:lnTo>
                    <a:pt x="35" y="50"/>
                  </a:lnTo>
                  <a:lnTo>
                    <a:pt x="35" y="50"/>
                  </a:lnTo>
                  <a:lnTo>
                    <a:pt x="15" y="21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21" y="50"/>
                  </a:lnTo>
                  <a:lnTo>
                    <a:pt x="8" y="14"/>
                  </a:lnTo>
                  <a:lnTo>
                    <a:pt x="10" y="13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38" y="48"/>
                  </a:lnTo>
                  <a:lnTo>
                    <a:pt x="38" y="65"/>
                  </a:lnTo>
                  <a:lnTo>
                    <a:pt x="21" y="57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696"/>
            <p:cNvSpPr>
              <a:spLocks/>
            </p:cNvSpPr>
            <p:nvPr/>
          </p:nvSpPr>
          <p:spPr bwMode="auto">
            <a:xfrm>
              <a:off x="7316788" y="3216276"/>
              <a:ext cx="63500" cy="127000"/>
            </a:xfrm>
            <a:custGeom>
              <a:avLst/>
              <a:gdLst>
                <a:gd name="T0" fmla="*/ 38 w 40"/>
                <a:gd name="T1" fmla="*/ 0 h 80"/>
                <a:gd name="T2" fmla="*/ 38 w 40"/>
                <a:gd name="T3" fmla="*/ 0 h 80"/>
                <a:gd name="T4" fmla="*/ 40 w 40"/>
                <a:gd name="T5" fmla="*/ 2 h 80"/>
                <a:gd name="T6" fmla="*/ 39 w 40"/>
                <a:gd name="T7" fmla="*/ 4 h 80"/>
                <a:gd name="T8" fmla="*/ 35 w 40"/>
                <a:gd name="T9" fmla="*/ 11 h 80"/>
                <a:gd name="T10" fmla="*/ 31 w 40"/>
                <a:gd name="T11" fmla="*/ 21 h 80"/>
                <a:gd name="T12" fmla="*/ 26 w 40"/>
                <a:gd name="T13" fmla="*/ 33 h 80"/>
                <a:gd name="T14" fmla="*/ 20 w 40"/>
                <a:gd name="T15" fmla="*/ 46 h 80"/>
                <a:gd name="T16" fmla="*/ 14 w 40"/>
                <a:gd name="T17" fmla="*/ 57 h 80"/>
                <a:gd name="T18" fmla="*/ 11 w 40"/>
                <a:gd name="T19" fmla="*/ 63 h 80"/>
                <a:gd name="T20" fmla="*/ 9 w 40"/>
                <a:gd name="T21" fmla="*/ 67 h 80"/>
                <a:gd name="T22" fmla="*/ 6 w 40"/>
                <a:gd name="T23" fmla="*/ 70 h 80"/>
                <a:gd name="T24" fmla="*/ 3 w 40"/>
                <a:gd name="T25" fmla="*/ 72 h 80"/>
                <a:gd name="T26" fmla="*/ 2 w 40"/>
                <a:gd name="T27" fmla="*/ 75 h 80"/>
                <a:gd name="T28" fmla="*/ 2 w 40"/>
                <a:gd name="T29" fmla="*/ 78 h 80"/>
                <a:gd name="T30" fmla="*/ 2 w 40"/>
                <a:gd name="T31" fmla="*/ 80 h 80"/>
                <a:gd name="T32" fmla="*/ 2 w 40"/>
                <a:gd name="T33" fmla="*/ 80 h 80"/>
                <a:gd name="T34" fmla="*/ 0 w 40"/>
                <a:gd name="T35" fmla="*/ 80 h 80"/>
                <a:gd name="T36" fmla="*/ 0 w 40"/>
                <a:gd name="T37" fmla="*/ 80 h 80"/>
                <a:gd name="T38" fmla="*/ 0 w 40"/>
                <a:gd name="T39" fmla="*/ 79 h 80"/>
                <a:gd name="T40" fmla="*/ 0 w 40"/>
                <a:gd name="T41" fmla="*/ 76 h 80"/>
                <a:gd name="T42" fmla="*/ 1 w 40"/>
                <a:gd name="T43" fmla="*/ 72 h 80"/>
                <a:gd name="T44" fmla="*/ 2 w 40"/>
                <a:gd name="T45" fmla="*/ 70 h 80"/>
                <a:gd name="T46" fmla="*/ 5 w 40"/>
                <a:gd name="T47" fmla="*/ 67 h 80"/>
                <a:gd name="T48" fmla="*/ 6 w 40"/>
                <a:gd name="T49" fmla="*/ 66 h 80"/>
                <a:gd name="T50" fmla="*/ 7 w 40"/>
                <a:gd name="T51" fmla="*/ 63 h 80"/>
                <a:gd name="T52" fmla="*/ 10 w 40"/>
                <a:gd name="T53" fmla="*/ 61 h 80"/>
                <a:gd name="T54" fmla="*/ 11 w 40"/>
                <a:gd name="T55" fmla="*/ 55 h 80"/>
                <a:gd name="T56" fmla="*/ 17 w 40"/>
                <a:gd name="T57" fmla="*/ 45 h 80"/>
                <a:gd name="T58" fmla="*/ 23 w 40"/>
                <a:gd name="T59" fmla="*/ 32 h 80"/>
                <a:gd name="T60" fmla="*/ 28 w 40"/>
                <a:gd name="T61" fmla="*/ 20 h 80"/>
                <a:gd name="T62" fmla="*/ 32 w 40"/>
                <a:gd name="T63" fmla="*/ 10 h 80"/>
                <a:gd name="T64" fmla="*/ 36 w 40"/>
                <a:gd name="T65" fmla="*/ 3 h 80"/>
                <a:gd name="T66" fmla="*/ 38 w 40"/>
                <a:gd name="T6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80">
                  <a:moveTo>
                    <a:pt x="38" y="0"/>
                  </a:moveTo>
                  <a:lnTo>
                    <a:pt x="38" y="0"/>
                  </a:lnTo>
                  <a:lnTo>
                    <a:pt x="40" y="2"/>
                  </a:lnTo>
                  <a:lnTo>
                    <a:pt x="39" y="4"/>
                  </a:lnTo>
                  <a:lnTo>
                    <a:pt x="35" y="11"/>
                  </a:lnTo>
                  <a:lnTo>
                    <a:pt x="31" y="21"/>
                  </a:lnTo>
                  <a:lnTo>
                    <a:pt x="26" y="33"/>
                  </a:lnTo>
                  <a:lnTo>
                    <a:pt x="20" y="46"/>
                  </a:lnTo>
                  <a:lnTo>
                    <a:pt x="14" y="57"/>
                  </a:lnTo>
                  <a:lnTo>
                    <a:pt x="11" y="63"/>
                  </a:lnTo>
                  <a:lnTo>
                    <a:pt x="9" y="67"/>
                  </a:lnTo>
                  <a:lnTo>
                    <a:pt x="6" y="70"/>
                  </a:lnTo>
                  <a:lnTo>
                    <a:pt x="3" y="72"/>
                  </a:lnTo>
                  <a:lnTo>
                    <a:pt x="2" y="75"/>
                  </a:lnTo>
                  <a:lnTo>
                    <a:pt x="2" y="78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2"/>
                  </a:lnTo>
                  <a:lnTo>
                    <a:pt x="2" y="70"/>
                  </a:lnTo>
                  <a:lnTo>
                    <a:pt x="5" y="67"/>
                  </a:lnTo>
                  <a:lnTo>
                    <a:pt x="6" y="66"/>
                  </a:lnTo>
                  <a:lnTo>
                    <a:pt x="7" y="63"/>
                  </a:lnTo>
                  <a:lnTo>
                    <a:pt x="10" y="61"/>
                  </a:lnTo>
                  <a:lnTo>
                    <a:pt x="11" y="55"/>
                  </a:lnTo>
                  <a:lnTo>
                    <a:pt x="17" y="45"/>
                  </a:lnTo>
                  <a:lnTo>
                    <a:pt x="23" y="32"/>
                  </a:lnTo>
                  <a:lnTo>
                    <a:pt x="28" y="20"/>
                  </a:lnTo>
                  <a:lnTo>
                    <a:pt x="32" y="10"/>
                  </a:lnTo>
                  <a:lnTo>
                    <a:pt x="36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697"/>
            <p:cNvSpPr>
              <a:spLocks noEditPoints="1"/>
            </p:cNvSpPr>
            <p:nvPr/>
          </p:nvSpPr>
          <p:spPr bwMode="auto">
            <a:xfrm>
              <a:off x="7312026" y="3214688"/>
              <a:ext cx="73025" cy="133350"/>
            </a:xfrm>
            <a:custGeom>
              <a:avLst/>
              <a:gdLst>
                <a:gd name="T0" fmla="*/ 9 w 46"/>
                <a:gd name="T1" fmla="*/ 70 h 84"/>
                <a:gd name="T2" fmla="*/ 8 w 46"/>
                <a:gd name="T3" fmla="*/ 71 h 84"/>
                <a:gd name="T4" fmla="*/ 9 w 46"/>
                <a:gd name="T5" fmla="*/ 70 h 84"/>
                <a:gd name="T6" fmla="*/ 12 w 46"/>
                <a:gd name="T7" fmla="*/ 66 h 84"/>
                <a:gd name="T8" fmla="*/ 12 w 46"/>
                <a:gd name="T9" fmla="*/ 67 h 84"/>
                <a:gd name="T10" fmla="*/ 41 w 46"/>
                <a:gd name="T11" fmla="*/ 3 h 84"/>
                <a:gd name="T12" fmla="*/ 38 w 46"/>
                <a:gd name="T13" fmla="*/ 9 h 84"/>
                <a:gd name="T14" fmla="*/ 38 w 46"/>
                <a:gd name="T15" fmla="*/ 8 h 84"/>
                <a:gd name="T16" fmla="*/ 41 w 46"/>
                <a:gd name="T17" fmla="*/ 3 h 84"/>
                <a:gd name="T18" fmla="*/ 41 w 46"/>
                <a:gd name="T19" fmla="*/ 0 h 84"/>
                <a:gd name="T20" fmla="*/ 44 w 46"/>
                <a:gd name="T21" fmla="*/ 3 h 84"/>
                <a:gd name="T22" fmla="*/ 43 w 46"/>
                <a:gd name="T23" fmla="*/ 4 h 84"/>
                <a:gd name="T24" fmla="*/ 42 w 46"/>
                <a:gd name="T25" fmla="*/ 9 h 84"/>
                <a:gd name="T26" fmla="*/ 38 w 46"/>
                <a:gd name="T27" fmla="*/ 18 h 84"/>
                <a:gd name="T28" fmla="*/ 27 w 46"/>
                <a:gd name="T29" fmla="*/ 42 h 84"/>
                <a:gd name="T30" fmla="*/ 16 w 46"/>
                <a:gd name="T31" fmla="*/ 64 h 84"/>
                <a:gd name="T32" fmla="*/ 10 w 46"/>
                <a:gd name="T33" fmla="*/ 72 h 84"/>
                <a:gd name="T34" fmla="*/ 8 w 46"/>
                <a:gd name="T35" fmla="*/ 76 h 84"/>
                <a:gd name="T36" fmla="*/ 6 w 46"/>
                <a:gd name="T37" fmla="*/ 81 h 84"/>
                <a:gd name="T38" fmla="*/ 0 w 46"/>
                <a:gd name="T39" fmla="*/ 84 h 84"/>
                <a:gd name="T40" fmla="*/ 0 w 46"/>
                <a:gd name="T41" fmla="*/ 81 h 84"/>
                <a:gd name="T42" fmla="*/ 1 w 46"/>
                <a:gd name="T43" fmla="*/ 81 h 84"/>
                <a:gd name="T44" fmla="*/ 0 w 46"/>
                <a:gd name="T45" fmla="*/ 79 h 84"/>
                <a:gd name="T46" fmla="*/ 1 w 46"/>
                <a:gd name="T47" fmla="*/ 73 h 84"/>
                <a:gd name="T48" fmla="*/ 6 w 46"/>
                <a:gd name="T49" fmla="*/ 67 h 84"/>
                <a:gd name="T50" fmla="*/ 6 w 46"/>
                <a:gd name="T51" fmla="*/ 67 h 84"/>
                <a:gd name="T52" fmla="*/ 9 w 46"/>
                <a:gd name="T53" fmla="*/ 64 h 84"/>
                <a:gd name="T54" fmla="*/ 13 w 46"/>
                <a:gd name="T55" fmla="*/ 56 h 84"/>
                <a:gd name="T56" fmla="*/ 25 w 46"/>
                <a:gd name="T57" fmla="*/ 33 h 84"/>
                <a:gd name="T58" fmla="*/ 34 w 46"/>
                <a:gd name="T59" fmla="*/ 12 h 84"/>
                <a:gd name="T60" fmla="*/ 39 w 46"/>
                <a:gd name="T61" fmla="*/ 0 h 84"/>
                <a:gd name="T62" fmla="*/ 39 w 46"/>
                <a:gd name="T63" fmla="*/ 0 h 84"/>
                <a:gd name="T64" fmla="*/ 41 w 46"/>
                <a:gd name="T6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" h="84">
                  <a:moveTo>
                    <a:pt x="9" y="70"/>
                  </a:moveTo>
                  <a:lnTo>
                    <a:pt x="9" y="70"/>
                  </a:lnTo>
                  <a:lnTo>
                    <a:pt x="9" y="70"/>
                  </a:lnTo>
                  <a:lnTo>
                    <a:pt x="8" y="71"/>
                  </a:lnTo>
                  <a:lnTo>
                    <a:pt x="9" y="70"/>
                  </a:lnTo>
                  <a:lnTo>
                    <a:pt x="9" y="70"/>
                  </a:lnTo>
                  <a:close/>
                  <a:moveTo>
                    <a:pt x="13" y="63"/>
                  </a:moveTo>
                  <a:lnTo>
                    <a:pt x="12" y="66"/>
                  </a:lnTo>
                  <a:lnTo>
                    <a:pt x="10" y="67"/>
                  </a:lnTo>
                  <a:lnTo>
                    <a:pt x="12" y="67"/>
                  </a:lnTo>
                  <a:lnTo>
                    <a:pt x="13" y="63"/>
                  </a:lnTo>
                  <a:close/>
                  <a:moveTo>
                    <a:pt x="41" y="3"/>
                  </a:moveTo>
                  <a:lnTo>
                    <a:pt x="39" y="5"/>
                  </a:lnTo>
                  <a:lnTo>
                    <a:pt x="38" y="9"/>
                  </a:lnTo>
                  <a:lnTo>
                    <a:pt x="37" y="13"/>
                  </a:lnTo>
                  <a:lnTo>
                    <a:pt x="38" y="8"/>
                  </a:lnTo>
                  <a:lnTo>
                    <a:pt x="39" y="5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6" y="1"/>
                  </a:lnTo>
                  <a:lnTo>
                    <a:pt x="44" y="3"/>
                  </a:lnTo>
                  <a:lnTo>
                    <a:pt x="44" y="3"/>
                  </a:lnTo>
                  <a:lnTo>
                    <a:pt x="43" y="4"/>
                  </a:lnTo>
                  <a:lnTo>
                    <a:pt x="43" y="7"/>
                  </a:lnTo>
                  <a:lnTo>
                    <a:pt x="42" y="9"/>
                  </a:lnTo>
                  <a:lnTo>
                    <a:pt x="41" y="13"/>
                  </a:lnTo>
                  <a:lnTo>
                    <a:pt x="38" y="18"/>
                  </a:lnTo>
                  <a:lnTo>
                    <a:pt x="35" y="24"/>
                  </a:lnTo>
                  <a:lnTo>
                    <a:pt x="27" y="42"/>
                  </a:lnTo>
                  <a:lnTo>
                    <a:pt x="18" y="59"/>
                  </a:lnTo>
                  <a:lnTo>
                    <a:pt x="16" y="64"/>
                  </a:lnTo>
                  <a:lnTo>
                    <a:pt x="13" y="70"/>
                  </a:lnTo>
                  <a:lnTo>
                    <a:pt x="10" y="72"/>
                  </a:lnTo>
                  <a:lnTo>
                    <a:pt x="9" y="73"/>
                  </a:lnTo>
                  <a:lnTo>
                    <a:pt x="8" y="76"/>
                  </a:lnTo>
                  <a:lnTo>
                    <a:pt x="6" y="79"/>
                  </a:lnTo>
                  <a:lnTo>
                    <a:pt x="6" y="81"/>
                  </a:lnTo>
                  <a:lnTo>
                    <a:pt x="9" y="83"/>
                  </a:lnTo>
                  <a:lnTo>
                    <a:pt x="0" y="84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4" y="70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8" y="67"/>
                  </a:lnTo>
                  <a:lnTo>
                    <a:pt x="9" y="64"/>
                  </a:lnTo>
                  <a:lnTo>
                    <a:pt x="10" y="60"/>
                  </a:lnTo>
                  <a:lnTo>
                    <a:pt x="13" y="56"/>
                  </a:lnTo>
                  <a:lnTo>
                    <a:pt x="18" y="45"/>
                  </a:lnTo>
                  <a:lnTo>
                    <a:pt x="25" y="33"/>
                  </a:lnTo>
                  <a:lnTo>
                    <a:pt x="30" y="21"/>
                  </a:lnTo>
                  <a:lnTo>
                    <a:pt x="34" y="12"/>
                  </a:lnTo>
                  <a:lnTo>
                    <a:pt x="37" y="4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1698"/>
            <p:cNvSpPr>
              <a:spLocks noChangeArrowheads="1"/>
            </p:cNvSpPr>
            <p:nvPr/>
          </p:nvSpPr>
          <p:spPr bwMode="auto">
            <a:xfrm>
              <a:off x="7310438" y="3322638"/>
              <a:ext cx="15875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1699"/>
            <p:cNvSpPr>
              <a:spLocks noChangeArrowheads="1"/>
            </p:cNvSpPr>
            <p:nvPr/>
          </p:nvSpPr>
          <p:spPr bwMode="auto">
            <a:xfrm>
              <a:off x="7307263" y="3321051"/>
              <a:ext cx="20638" cy="793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700"/>
            <p:cNvSpPr>
              <a:spLocks noEditPoints="1"/>
            </p:cNvSpPr>
            <p:nvPr/>
          </p:nvSpPr>
          <p:spPr bwMode="auto">
            <a:xfrm>
              <a:off x="7434263" y="3192463"/>
              <a:ext cx="125413" cy="63500"/>
            </a:xfrm>
            <a:custGeom>
              <a:avLst/>
              <a:gdLst>
                <a:gd name="T0" fmla="*/ 0 w 79"/>
                <a:gd name="T1" fmla="*/ 2 h 40"/>
                <a:gd name="T2" fmla="*/ 0 w 79"/>
                <a:gd name="T3" fmla="*/ 2 h 40"/>
                <a:gd name="T4" fmla="*/ 0 w 79"/>
                <a:gd name="T5" fmla="*/ 2 h 40"/>
                <a:gd name="T6" fmla="*/ 0 w 79"/>
                <a:gd name="T7" fmla="*/ 2 h 40"/>
                <a:gd name="T8" fmla="*/ 0 w 79"/>
                <a:gd name="T9" fmla="*/ 0 h 40"/>
                <a:gd name="T10" fmla="*/ 4 w 79"/>
                <a:gd name="T11" fmla="*/ 0 h 40"/>
                <a:gd name="T12" fmla="*/ 11 w 79"/>
                <a:gd name="T13" fmla="*/ 2 h 40"/>
                <a:gd name="T14" fmla="*/ 21 w 79"/>
                <a:gd name="T15" fmla="*/ 8 h 40"/>
                <a:gd name="T16" fmla="*/ 34 w 79"/>
                <a:gd name="T17" fmla="*/ 12 h 40"/>
                <a:gd name="T18" fmla="*/ 47 w 79"/>
                <a:gd name="T19" fmla="*/ 17 h 40"/>
                <a:gd name="T20" fmla="*/ 59 w 79"/>
                <a:gd name="T21" fmla="*/ 22 h 40"/>
                <a:gd name="T22" fmla="*/ 66 w 79"/>
                <a:gd name="T23" fmla="*/ 26 h 40"/>
                <a:gd name="T24" fmla="*/ 70 w 79"/>
                <a:gd name="T25" fmla="*/ 29 h 40"/>
                <a:gd name="T26" fmla="*/ 73 w 79"/>
                <a:gd name="T27" fmla="*/ 31 h 40"/>
                <a:gd name="T28" fmla="*/ 79 w 79"/>
                <a:gd name="T29" fmla="*/ 39 h 40"/>
                <a:gd name="T30" fmla="*/ 76 w 79"/>
                <a:gd name="T31" fmla="*/ 40 h 40"/>
                <a:gd name="T32" fmla="*/ 71 w 79"/>
                <a:gd name="T33" fmla="*/ 32 h 40"/>
                <a:gd name="T34" fmla="*/ 70 w 79"/>
                <a:gd name="T35" fmla="*/ 31 h 40"/>
                <a:gd name="T36" fmla="*/ 66 w 79"/>
                <a:gd name="T37" fmla="*/ 30 h 40"/>
                <a:gd name="T38" fmla="*/ 62 w 79"/>
                <a:gd name="T39" fmla="*/ 27 h 40"/>
                <a:gd name="T40" fmla="*/ 58 w 79"/>
                <a:gd name="T41" fmla="*/ 25 h 40"/>
                <a:gd name="T42" fmla="*/ 46 w 79"/>
                <a:gd name="T43" fmla="*/ 19 h 40"/>
                <a:gd name="T44" fmla="*/ 33 w 79"/>
                <a:gd name="T45" fmla="*/ 14 h 40"/>
                <a:gd name="T46" fmla="*/ 21 w 79"/>
                <a:gd name="T47" fmla="*/ 10 h 40"/>
                <a:gd name="T48" fmla="*/ 11 w 79"/>
                <a:gd name="T49" fmla="*/ 6 h 40"/>
                <a:gd name="T50" fmla="*/ 3 w 79"/>
                <a:gd name="T51" fmla="*/ 4 h 40"/>
                <a:gd name="T52" fmla="*/ 0 w 79"/>
                <a:gd name="T53" fmla="*/ 2 h 40"/>
                <a:gd name="T54" fmla="*/ 0 w 79"/>
                <a:gd name="T5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9" h="40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1" y="8"/>
                  </a:lnTo>
                  <a:lnTo>
                    <a:pt x="34" y="12"/>
                  </a:lnTo>
                  <a:lnTo>
                    <a:pt x="47" y="17"/>
                  </a:lnTo>
                  <a:lnTo>
                    <a:pt x="59" y="22"/>
                  </a:lnTo>
                  <a:lnTo>
                    <a:pt x="66" y="26"/>
                  </a:lnTo>
                  <a:lnTo>
                    <a:pt x="70" y="29"/>
                  </a:lnTo>
                  <a:lnTo>
                    <a:pt x="73" y="31"/>
                  </a:lnTo>
                  <a:lnTo>
                    <a:pt x="79" y="39"/>
                  </a:lnTo>
                  <a:lnTo>
                    <a:pt x="76" y="40"/>
                  </a:lnTo>
                  <a:lnTo>
                    <a:pt x="71" y="32"/>
                  </a:lnTo>
                  <a:lnTo>
                    <a:pt x="70" y="31"/>
                  </a:lnTo>
                  <a:lnTo>
                    <a:pt x="66" y="30"/>
                  </a:lnTo>
                  <a:lnTo>
                    <a:pt x="62" y="27"/>
                  </a:lnTo>
                  <a:lnTo>
                    <a:pt x="58" y="25"/>
                  </a:lnTo>
                  <a:lnTo>
                    <a:pt x="46" y="19"/>
                  </a:lnTo>
                  <a:lnTo>
                    <a:pt x="33" y="14"/>
                  </a:lnTo>
                  <a:lnTo>
                    <a:pt x="21" y="10"/>
                  </a:lnTo>
                  <a:lnTo>
                    <a:pt x="11" y="6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701"/>
            <p:cNvSpPr>
              <a:spLocks noEditPoints="1"/>
            </p:cNvSpPr>
            <p:nvPr/>
          </p:nvSpPr>
          <p:spPr bwMode="auto">
            <a:xfrm>
              <a:off x="7431088" y="3187701"/>
              <a:ext cx="131763" cy="73025"/>
            </a:xfrm>
            <a:custGeom>
              <a:avLst/>
              <a:gdLst>
                <a:gd name="T0" fmla="*/ 79 w 83"/>
                <a:gd name="T1" fmla="*/ 41 h 46"/>
                <a:gd name="T2" fmla="*/ 77 w 83"/>
                <a:gd name="T3" fmla="*/ 38 h 46"/>
                <a:gd name="T4" fmla="*/ 74 w 83"/>
                <a:gd name="T5" fmla="*/ 34 h 46"/>
                <a:gd name="T6" fmla="*/ 72 w 83"/>
                <a:gd name="T7" fmla="*/ 33 h 46"/>
                <a:gd name="T8" fmla="*/ 70 w 83"/>
                <a:gd name="T9" fmla="*/ 32 h 46"/>
                <a:gd name="T10" fmla="*/ 69 w 83"/>
                <a:gd name="T11" fmla="*/ 32 h 46"/>
                <a:gd name="T12" fmla="*/ 65 w 83"/>
                <a:gd name="T13" fmla="*/ 29 h 46"/>
                <a:gd name="T14" fmla="*/ 65 w 83"/>
                <a:gd name="T15" fmla="*/ 29 h 46"/>
                <a:gd name="T16" fmla="*/ 41 w 83"/>
                <a:gd name="T17" fmla="*/ 18 h 46"/>
                <a:gd name="T18" fmla="*/ 44 w 83"/>
                <a:gd name="T19" fmla="*/ 20 h 46"/>
                <a:gd name="T20" fmla="*/ 24 w 83"/>
                <a:gd name="T21" fmla="*/ 12 h 46"/>
                <a:gd name="T22" fmla="*/ 32 w 83"/>
                <a:gd name="T23" fmla="*/ 15 h 46"/>
                <a:gd name="T24" fmla="*/ 11 w 83"/>
                <a:gd name="T25" fmla="*/ 7 h 46"/>
                <a:gd name="T26" fmla="*/ 19 w 83"/>
                <a:gd name="T27" fmla="*/ 11 h 46"/>
                <a:gd name="T28" fmla="*/ 3 w 83"/>
                <a:gd name="T29" fmla="*/ 4 h 46"/>
                <a:gd name="T30" fmla="*/ 10 w 83"/>
                <a:gd name="T31" fmla="*/ 7 h 46"/>
                <a:gd name="T32" fmla="*/ 3 w 83"/>
                <a:gd name="T33" fmla="*/ 4 h 46"/>
                <a:gd name="T34" fmla="*/ 3 w 83"/>
                <a:gd name="T35" fmla="*/ 1 h 46"/>
                <a:gd name="T36" fmla="*/ 3 w 83"/>
                <a:gd name="T37" fmla="*/ 1 h 46"/>
                <a:gd name="T38" fmla="*/ 3 w 83"/>
                <a:gd name="T39" fmla="*/ 1 h 46"/>
                <a:gd name="T40" fmla="*/ 5 w 83"/>
                <a:gd name="T41" fmla="*/ 1 h 46"/>
                <a:gd name="T42" fmla="*/ 9 w 83"/>
                <a:gd name="T43" fmla="*/ 3 h 46"/>
                <a:gd name="T44" fmla="*/ 19 w 83"/>
                <a:gd name="T45" fmla="*/ 7 h 46"/>
                <a:gd name="T46" fmla="*/ 43 w 83"/>
                <a:gd name="T47" fmla="*/ 16 h 46"/>
                <a:gd name="T48" fmla="*/ 68 w 83"/>
                <a:gd name="T49" fmla="*/ 28 h 46"/>
                <a:gd name="T50" fmla="*/ 77 w 83"/>
                <a:gd name="T51" fmla="*/ 33 h 46"/>
                <a:gd name="T52" fmla="*/ 78 w 83"/>
                <a:gd name="T53" fmla="*/ 46 h 46"/>
                <a:gd name="T54" fmla="*/ 73 w 83"/>
                <a:gd name="T55" fmla="*/ 35 h 46"/>
                <a:gd name="T56" fmla="*/ 70 w 83"/>
                <a:gd name="T57" fmla="*/ 35 h 46"/>
                <a:gd name="T58" fmla="*/ 66 w 83"/>
                <a:gd name="T59" fmla="*/ 33 h 46"/>
                <a:gd name="T60" fmla="*/ 58 w 83"/>
                <a:gd name="T61" fmla="*/ 29 h 46"/>
                <a:gd name="T62" fmla="*/ 35 w 83"/>
                <a:gd name="T63" fmla="*/ 20 h 46"/>
                <a:gd name="T64" fmla="*/ 10 w 83"/>
                <a:gd name="T65" fmla="*/ 11 h 46"/>
                <a:gd name="T66" fmla="*/ 3 w 83"/>
                <a:gd name="T67" fmla="*/ 9 h 46"/>
                <a:gd name="T68" fmla="*/ 0 w 83"/>
                <a:gd name="T69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46">
                  <a:moveTo>
                    <a:pt x="77" y="38"/>
                  </a:moveTo>
                  <a:lnTo>
                    <a:pt x="79" y="41"/>
                  </a:lnTo>
                  <a:lnTo>
                    <a:pt x="79" y="41"/>
                  </a:lnTo>
                  <a:lnTo>
                    <a:pt x="77" y="38"/>
                  </a:lnTo>
                  <a:close/>
                  <a:moveTo>
                    <a:pt x="72" y="33"/>
                  </a:moveTo>
                  <a:lnTo>
                    <a:pt x="74" y="34"/>
                  </a:lnTo>
                  <a:lnTo>
                    <a:pt x="72" y="33"/>
                  </a:lnTo>
                  <a:lnTo>
                    <a:pt x="72" y="33"/>
                  </a:lnTo>
                  <a:close/>
                  <a:moveTo>
                    <a:pt x="69" y="32"/>
                  </a:moveTo>
                  <a:lnTo>
                    <a:pt x="70" y="32"/>
                  </a:lnTo>
                  <a:lnTo>
                    <a:pt x="69" y="32"/>
                  </a:lnTo>
                  <a:lnTo>
                    <a:pt x="69" y="32"/>
                  </a:lnTo>
                  <a:close/>
                  <a:moveTo>
                    <a:pt x="60" y="26"/>
                  </a:moveTo>
                  <a:lnTo>
                    <a:pt x="65" y="29"/>
                  </a:lnTo>
                  <a:lnTo>
                    <a:pt x="68" y="30"/>
                  </a:lnTo>
                  <a:lnTo>
                    <a:pt x="65" y="29"/>
                  </a:lnTo>
                  <a:lnTo>
                    <a:pt x="60" y="26"/>
                  </a:lnTo>
                  <a:close/>
                  <a:moveTo>
                    <a:pt x="41" y="18"/>
                  </a:moveTo>
                  <a:lnTo>
                    <a:pt x="45" y="20"/>
                  </a:lnTo>
                  <a:lnTo>
                    <a:pt x="44" y="20"/>
                  </a:lnTo>
                  <a:lnTo>
                    <a:pt x="41" y="18"/>
                  </a:lnTo>
                  <a:close/>
                  <a:moveTo>
                    <a:pt x="24" y="12"/>
                  </a:moveTo>
                  <a:lnTo>
                    <a:pt x="34" y="16"/>
                  </a:lnTo>
                  <a:lnTo>
                    <a:pt x="32" y="15"/>
                  </a:lnTo>
                  <a:lnTo>
                    <a:pt x="24" y="12"/>
                  </a:lnTo>
                  <a:close/>
                  <a:moveTo>
                    <a:pt x="11" y="7"/>
                  </a:moveTo>
                  <a:lnTo>
                    <a:pt x="21" y="11"/>
                  </a:lnTo>
                  <a:lnTo>
                    <a:pt x="19" y="11"/>
                  </a:lnTo>
                  <a:lnTo>
                    <a:pt x="11" y="7"/>
                  </a:lnTo>
                  <a:close/>
                  <a:moveTo>
                    <a:pt x="3" y="4"/>
                  </a:moveTo>
                  <a:lnTo>
                    <a:pt x="3" y="4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3" y="4"/>
                  </a:lnTo>
                  <a:close/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close/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9" y="3"/>
                  </a:lnTo>
                  <a:lnTo>
                    <a:pt x="14" y="4"/>
                  </a:lnTo>
                  <a:lnTo>
                    <a:pt x="19" y="7"/>
                  </a:lnTo>
                  <a:lnTo>
                    <a:pt x="24" y="8"/>
                  </a:lnTo>
                  <a:lnTo>
                    <a:pt x="43" y="16"/>
                  </a:lnTo>
                  <a:lnTo>
                    <a:pt x="61" y="24"/>
                  </a:lnTo>
                  <a:lnTo>
                    <a:pt x="68" y="28"/>
                  </a:lnTo>
                  <a:lnTo>
                    <a:pt x="73" y="30"/>
                  </a:lnTo>
                  <a:lnTo>
                    <a:pt x="77" y="33"/>
                  </a:lnTo>
                  <a:lnTo>
                    <a:pt x="83" y="42"/>
                  </a:lnTo>
                  <a:lnTo>
                    <a:pt x="78" y="46"/>
                  </a:lnTo>
                  <a:lnTo>
                    <a:pt x="72" y="37"/>
                  </a:lnTo>
                  <a:lnTo>
                    <a:pt x="73" y="35"/>
                  </a:lnTo>
                  <a:lnTo>
                    <a:pt x="72" y="37"/>
                  </a:lnTo>
                  <a:lnTo>
                    <a:pt x="70" y="35"/>
                  </a:lnTo>
                  <a:lnTo>
                    <a:pt x="69" y="34"/>
                  </a:lnTo>
                  <a:lnTo>
                    <a:pt x="66" y="33"/>
                  </a:lnTo>
                  <a:lnTo>
                    <a:pt x="62" y="32"/>
                  </a:lnTo>
                  <a:lnTo>
                    <a:pt x="58" y="29"/>
                  </a:lnTo>
                  <a:lnTo>
                    <a:pt x="47" y="25"/>
                  </a:lnTo>
                  <a:lnTo>
                    <a:pt x="35" y="20"/>
                  </a:lnTo>
                  <a:lnTo>
                    <a:pt x="22" y="15"/>
                  </a:lnTo>
                  <a:lnTo>
                    <a:pt x="10" y="11"/>
                  </a:lnTo>
                  <a:lnTo>
                    <a:pt x="3" y="8"/>
                  </a:lnTo>
                  <a:lnTo>
                    <a:pt x="3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702"/>
            <p:cNvSpPr>
              <a:spLocks/>
            </p:cNvSpPr>
            <p:nvPr/>
          </p:nvSpPr>
          <p:spPr bwMode="auto">
            <a:xfrm>
              <a:off x="7550151" y="3232151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4 h 6"/>
                <a:gd name="T4" fmla="*/ 11 w 11"/>
                <a:gd name="T5" fmla="*/ 4 h 6"/>
                <a:gd name="T6" fmla="*/ 10 w 11"/>
                <a:gd name="T7" fmla="*/ 4 h 6"/>
                <a:gd name="T8" fmla="*/ 7 w 11"/>
                <a:gd name="T9" fmla="*/ 4 h 6"/>
                <a:gd name="T10" fmla="*/ 6 w 11"/>
                <a:gd name="T11" fmla="*/ 5 h 6"/>
                <a:gd name="T12" fmla="*/ 4 w 11"/>
                <a:gd name="T13" fmla="*/ 6 h 6"/>
                <a:gd name="T14" fmla="*/ 3 w 11"/>
                <a:gd name="T15" fmla="*/ 6 h 6"/>
                <a:gd name="T16" fmla="*/ 0 w 11"/>
                <a:gd name="T17" fmla="*/ 6 h 6"/>
                <a:gd name="T18" fmla="*/ 2 w 11"/>
                <a:gd name="T19" fmla="*/ 4 h 6"/>
                <a:gd name="T20" fmla="*/ 3 w 11"/>
                <a:gd name="T21" fmla="*/ 2 h 6"/>
                <a:gd name="T22" fmla="*/ 4 w 11"/>
                <a:gd name="T23" fmla="*/ 2 h 6"/>
                <a:gd name="T24" fmla="*/ 6 w 11"/>
                <a:gd name="T25" fmla="*/ 1 h 6"/>
                <a:gd name="T26" fmla="*/ 8 w 11"/>
                <a:gd name="T27" fmla="*/ 1 h 6"/>
                <a:gd name="T28" fmla="*/ 10 w 11"/>
                <a:gd name="T29" fmla="*/ 1 h 6"/>
                <a:gd name="T30" fmla="*/ 11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4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703"/>
            <p:cNvSpPr>
              <a:spLocks noEditPoints="1"/>
            </p:cNvSpPr>
            <p:nvPr/>
          </p:nvSpPr>
          <p:spPr bwMode="auto">
            <a:xfrm>
              <a:off x="7546976" y="3228976"/>
              <a:ext cx="22225" cy="17463"/>
            </a:xfrm>
            <a:custGeom>
              <a:avLst/>
              <a:gdLst>
                <a:gd name="T0" fmla="*/ 10 w 14"/>
                <a:gd name="T1" fmla="*/ 4 h 11"/>
                <a:gd name="T2" fmla="*/ 9 w 14"/>
                <a:gd name="T3" fmla="*/ 4 h 11"/>
                <a:gd name="T4" fmla="*/ 9 w 14"/>
                <a:gd name="T5" fmla="*/ 4 h 11"/>
                <a:gd name="T6" fmla="*/ 9 w 14"/>
                <a:gd name="T7" fmla="*/ 4 h 11"/>
                <a:gd name="T8" fmla="*/ 10 w 14"/>
                <a:gd name="T9" fmla="*/ 4 h 11"/>
                <a:gd name="T10" fmla="*/ 14 w 14"/>
                <a:gd name="T11" fmla="*/ 0 h 11"/>
                <a:gd name="T12" fmla="*/ 14 w 14"/>
                <a:gd name="T13" fmla="*/ 2 h 11"/>
                <a:gd name="T14" fmla="*/ 14 w 14"/>
                <a:gd name="T15" fmla="*/ 6 h 11"/>
                <a:gd name="T16" fmla="*/ 14 w 14"/>
                <a:gd name="T17" fmla="*/ 6 h 11"/>
                <a:gd name="T18" fmla="*/ 14 w 14"/>
                <a:gd name="T19" fmla="*/ 7 h 11"/>
                <a:gd name="T20" fmla="*/ 14 w 14"/>
                <a:gd name="T21" fmla="*/ 7 h 11"/>
                <a:gd name="T22" fmla="*/ 14 w 14"/>
                <a:gd name="T23" fmla="*/ 7 h 11"/>
                <a:gd name="T24" fmla="*/ 13 w 14"/>
                <a:gd name="T25" fmla="*/ 7 h 11"/>
                <a:gd name="T26" fmla="*/ 13 w 14"/>
                <a:gd name="T27" fmla="*/ 7 h 11"/>
                <a:gd name="T28" fmla="*/ 13 w 14"/>
                <a:gd name="T29" fmla="*/ 7 h 11"/>
                <a:gd name="T30" fmla="*/ 13 w 14"/>
                <a:gd name="T31" fmla="*/ 7 h 11"/>
                <a:gd name="T32" fmla="*/ 13 w 14"/>
                <a:gd name="T33" fmla="*/ 7 h 11"/>
                <a:gd name="T34" fmla="*/ 12 w 14"/>
                <a:gd name="T35" fmla="*/ 7 h 11"/>
                <a:gd name="T36" fmla="*/ 9 w 14"/>
                <a:gd name="T37" fmla="*/ 8 h 11"/>
                <a:gd name="T38" fmla="*/ 8 w 14"/>
                <a:gd name="T39" fmla="*/ 8 h 11"/>
                <a:gd name="T40" fmla="*/ 9 w 14"/>
                <a:gd name="T41" fmla="*/ 11 h 11"/>
                <a:gd name="T42" fmla="*/ 5 w 14"/>
                <a:gd name="T43" fmla="*/ 9 h 11"/>
                <a:gd name="T44" fmla="*/ 2 w 14"/>
                <a:gd name="T45" fmla="*/ 9 h 11"/>
                <a:gd name="T46" fmla="*/ 0 w 14"/>
                <a:gd name="T47" fmla="*/ 9 h 11"/>
                <a:gd name="T48" fmla="*/ 1 w 14"/>
                <a:gd name="T49" fmla="*/ 7 h 11"/>
                <a:gd name="T50" fmla="*/ 2 w 14"/>
                <a:gd name="T51" fmla="*/ 6 h 11"/>
                <a:gd name="T52" fmla="*/ 4 w 14"/>
                <a:gd name="T53" fmla="*/ 3 h 11"/>
                <a:gd name="T54" fmla="*/ 6 w 14"/>
                <a:gd name="T55" fmla="*/ 3 h 11"/>
                <a:gd name="T56" fmla="*/ 8 w 14"/>
                <a:gd name="T57" fmla="*/ 2 h 11"/>
                <a:gd name="T58" fmla="*/ 10 w 14"/>
                <a:gd name="T59" fmla="*/ 2 h 11"/>
                <a:gd name="T60" fmla="*/ 12 w 14"/>
                <a:gd name="T61" fmla="*/ 0 h 11"/>
                <a:gd name="T62" fmla="*/ 13 w 14"/>
                <a:gd name="T63" fmla="*/ 0 h 11"/>
                <a:gd name="T64" fmla="*/ 14 w 14"/>
                <a:gd name="T6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1">
                  <a:moveTo>
                    <a:pt x="10" y="4"/>
                  </a:move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0" y="4"/>
                  </a:lnTo>
                  <a:close/>
                  <a:moveTo>
                    <a:pt x="14" y="0"/>
                  </a:moveTo>
                  <a:lnTo>
                    <a:pt x="14" y="2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9" y="11"/>
                  </a:lnTo>
                  <a:lnTo>
                    <a:pt x="5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6"/>
                  </a:lnTo>
                  <a:lnTo>
                    <a:pt x="4" y="3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704"/>
            <p:cNvSpPr>
              <a:spLocks/>
            </p:cNvSpPr>
            <p:nvPr/>
          </p:nvSpPr>
          <p:spPr bwMode="auto">
            <a:xfrm>
              <a:off x="7412038" y="3325813"/>
              <a:ext cx="36513" cy="169863"/>
            </a:xfrm>
            <a:custGeom>
              <a:avLst/>
              <a:gdLst>
                <a:gd name="T0" fmla="*/ 19 w 23"/>
                <a:gd name="T1" fmla="*/ 0 h 107"/>
                <a:gd name="T2" fmla="*/ 23 w 23"/>
                <a:gd name="T3" fmla="*/ 0 h 107"/>
                <a:gd name="T4" fmla="*/ 4 w 23"/>
                <a:gd name="T5" fmla="*/ 62 h 107"/>
                <a:gd name="T6" fmla="*/ 23 w 23"/>
                <a:gd name="T7" fmla="*/ 104 h 107"/>
                <a:gd name="T8" fmla="*/ 12 w 23"/>
                <a:gd name="T9" fmla="*/ 107 h 107"/>
                <a:gd name="T10" fmla="*/ 12 w 23"/>
                <a:gd name="T11" fmla="*/ 104 h 107"/>
                <a:gd name="T12" fmla="*/ 19 w 23"/>
                <a:gd name="T13" fmla="*/ 102 h 107"/>
                <a:gd name="T14" fmla="*/ 0 w 23"/>
                <a:gd name="T15" fmla="*/ 62 h 107"/>
                <a:gd name="T16" fmla="*/ 19 w 23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07">
                  <a:moveTo>
                    <a:pt x="19" y="0"/>
                  </a:moveTo>
                  <a:lnTo>
                    <a:pt x="23" y="0"/>
                  </a:lnTo>
                  <a:lnTo>
                    <a:pt x="4" y="62"/>
                  </a:lnTo>
                  <a:lnTo>
                    <a:pt x="23" y="104"/>
                  </a:lnTo>
                  <a:lnTo>
                    <a:pt x="12" y="107"/>
                  </a:lnTo>
                  <a:lnTo>
                    <a:pt x="12" y="104"/>
                  </a:lnTo>
                  <a:lnTo>
                    <a:pt x="19" y="102"/>
                  </a:lnTo>
                  <a:lnTo>
                    <a:pt x="0" y="6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705"/>
            <p:cNvSpPr>
              <a:spLocks noEditPoints="1"/>
            </p:cNvSpPr>
            <p:nvPr/>
          </p:nvSpPr>
          <p:spPr bwMode="auto">
            <a:xfrm>
              <a:off x="7408863" y="3321051"/>
              <a:ext cx="44450" cy="179388"/>
            </a:xfrm>
            <a:custGeom>
              <a:avLst/>
              <a:gdLst>
                <a:gd name="T0" fmla="*/ 23 w 28"/>
                <a:gd name="T1" fmla="*/ 4 h 113"/>
                <a:gd name="T2" fmla="*/ 4 w 28"/>
                <a:gd name="T3" fmla="*/ 65 h 113"/>
                <a:gd name="T4" fmla="*/ 24 w 28"/>
                <a:gd name="T5" fmla="*/ 106 h 113"/>
                <a:gd name="T6" fmla="*/ 15 w 28"/>
                <a:gd name="T7" fmla="*/ 109 h 113"/>
                <a:gd name="T8" fmla="*/ 24 w 28"/>
                <a:gd name="T9" fmla="*/ 106 h 113"/>
                <a:gd name="T10" fmla="*/ 4 w 28"/>
                <a:gd name="T11" fmla="*/ 65 h 113"/>
                <a:gd name="T12" fmla="*/ 23 w 28"/>
                <a:gd name="T13" fmla="*/ 4 h 113"/>
                <a:gd name="T14" fmla="*/ 23 w 28"/>
                <a:gd name="T15" fmla="*/ 4 h 113"/>
                <a:gd name="T16" fmla="*/ 21 w 28"/>
                <a:gd name="T17" fmla="*/ 0 h 113"/>
                <a:gd name="T18" fmla="*/ 27 w 28"/>
                <a:gd name="T19" fmla="*/ 3 h 113"/>
                <a:gd name="T20" fmla="*/ 7 w 28"/>
                <a:gd name="T21" fmla="*/ 65 h 113"/>
                <a:gd name="T22" fmla="*/ 28 w 28"/>
                <a:gd name="T23" fmla="*/ 109 h 113"/>
                <a:gd name="T24" fmla="*/ 14 w 28"/>
                <a:gd name="T25" fmla="*/ 113 h 113"/>
                <a:gd name="T26" fmla="*/ 12 w 28"/>
                <a:gd name="T27" fmla="*/ 111 h 113"/>
                <a:gd name="T28" fmla="*/ 12 w 28"/>
                <a:gd name="T29" fmla="*/ 107 h 113"/>
                <a:gd name="T30" fmla="*/ 11 w 28"/>
                <a:gd name="T31" fmla="*/ 106 h 113"/>
                <a:gd name="T32" fmla="*/ 19 w 28"/>
                <a:gd name="T33" fmla="*/ 105 h 113"/>
                <a:gd name="T34" fmla="*/ 0 w 28"/>
                <a:gd name="T35" fmla="*/ 65 h 113"/>
                <a:gd name="T36" fmla="*/ 21 w 28"/>
                <a:gd name="T3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113">
                  <a:moveTo>
                    <a:pt x="23" y="4"/>
                  </a:moveTo>
                  <a:lnTo>
                    <a:pt x="4" y="65"/>
                  </a:lnTo>
                  <a:lnTo>
                    <a:pt x="24" y="106"/>
                  </a:lnTo>
                  <a:lnTo>
                    <a:pt x="15" y="109"/>
                  </a:lnTo>
                  <a:lnTo>
                    <a:pt x="24" y="106"/>
                  </a:lnTo>
                  <a:lnTo>
                    <a:pt x="4" y="65"/>
                  </a:lnTo>
                  <a:lnTo>
                    <a:pt x="23" y="4"/>
                  </a:lnTo>
                  <a:lnTo>
                    <a:pt x="23" y="4"/>
                  </a:lnTo>
                  <a:close/>
                  <a:moveTo>
                    <a:pt x="21" y="0"/>
                  </a:moveTo>
                  <a:lnTo>
                    <a:pt x="27" y="3"/>
                  </a:lnTo>
                  <a:lnTo>
                    <a:pt x="7" y="65"/>
                  </a:lnTo>
                  <a:lnTo>
                    <a:pt x="28" y="109"/>
                  </a:lnTo>
                  <a:lnTo>
                    <a:pt x="14" y="113"/>
                  </a:lnTo>
                  <a:lnTo>
                    <a:pt x="12" y="111"/>
                  </a:lnTo>
                  <a:lnTo>
                    <a:pt x="12" y="107"/>
                  </a:lnTo>
                  <a:lnTo>
                    <a:pt x="11" y="106"/>
                  </a:lnTo>
                  <a:lnTo>
                    <a:pt x="19" y="105"/>
                  </a:lnTo>
                  <a:lnTo>
                    <a:pt x="0" y="65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706"/>
            <p:cNvSpPr>
              <a:spLocks/>
            </p:cNvSpPr>
            <p:nvPr/>
          </p:nvSpPr>
          <p:spPr bwMode="auto">
            <a:xfrm>
              <a:off x="7466013" y="3322638"/>
              <a:ext cx="39688" cy="168275"/>
            </a:xfrm>
            <a:custGeom>
              <a:avLst/>
              <a:gdLst>
                <a:gd name="T0" fmla="*/ 0 w 25"/>
                <a:gd name="T1" fmla="*/ 0 h 106"/>
                <a:gd name="T2" fmla="*/ 2 w 25"/>
                <a:gd name="T3" fmla="*/ 0 h 106"/>
                <a:gd name="T4" fmla="*/ 2 w 25"/>
                <a:gd name="T5" fmla="*/ 64 h 106"/>
                <a:gd name="T6" fmla="*/ 25 w 25"/>
                <a:gd name="T7" fmla="*/ 100 h 106"/>
                <a:gd name="T8" fmla="*/ 12 w 25"/>
                <a:gd name="T9" fmla="*/ 106 h 106"/>
                <a:gd name="T10" fmla="*/ 10 w 25"/>
                <a:gd name="T11" fmla="*/ 104 h 106"/>
                <a:gd name="T12" fmla="*/ 19 w 25"/>
                <a:gd name="T13" fmla="*/ 98 h 106"/>
                <a:gd name="T14" fmla="*/ 0 w 25"/>
                <a:gd name="T15" fmla="*/ 66 h 106"/>
                <a:gd name="T16" fmla="*/ 0 w 25"/>
                <a:gd name="T1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6">
                  <a:moveTo>
                    <a:pt x="0" y="0"/>
                  </a:moveTo>
                  <a:lnTo>
                    <a:pt x="2" y="0"/>
                  </a:lnTo>
                  <a:lnTo>
                    <a:pt x="2" y="64"/>
                  </a:lnTo>
                  <a:lnTo>
                    <a:pt x="25" y="100"/>
                  </a:lnTo>
                  <a:lnTo>
                    <a:pt x="12" y="106"/>
                  </a:lnTo>
                  <a:lnTo>
                    <a:pt x="10" y="104"/>
                  </a:lnTo>
                  <a:lnTo>
                    <a:pt x="19" y="9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707"/>
            <p:cNvSpPr>
              <a:spLocks noEditPoints="1"/>
            </p:cNvSpPr>
            <p:nvPr/>
          </p:nvSpPr>
          <p:spPr bwMode="auto">
            <a:xfrm>
              <a:off x="7464426" y="3321051"/>
              <a:ext cx="42863" cy="173038"/>
            </a:xfrm>
            <a:custGeom>
              <a:avLst/>
              <a:gdLst>
                <a:gd name="T0" fmla="*/ 23 w 27"/>
                <a:gd name="T1" fmla="*/ 101 h 109"/>
                <a:gd name="T2" fmla="*/ 14 w 27"/>
                <a:gd name="T3" fmla="*/ 105 h 109"/>
                <a:gd name="T4" fmla="*/ 14 w 27"/>
                <a:gd name="T5" fmla="*/ 105 h 109"/>
                <a:gd name="T6" fmla="*/ 23 w 27"/>
                <a:gd name="T7" fmla="*/ 101 h 109"/>
                <a:gd name="T8" fmla="*/ 23 w 27"/>
                <a:gd name="T9" fmla="*/ 101 h 109"/>
                <a:gd name="T10" fmla="*/ 0 w 27"/>
                <a:gd name="T11" fmla="*/ 0 h 109"/>
                <a:gd name="T12" fmla="*/ 5 w 27"/>
                <a:gd name="T13" fmla="*/ 0 h 109"/>
                <a:gd name="T14" fmla="*/ 5 w 27"/>
                <a:gd name="T15" fmla="*/ 65 h 109"/>
                <a:gd name="T16" fmla="*/ 27 w 27"/>
                <a:gd name="T17" fmla="*/ 102 h 109"/>
                <a:gd name="T18" fmla="*/ 13 w 27"/>
                <a:gd name="T19" fmla="*/ 109 h 109"/>
                <a:gd name="T20" fmla="*/ 10 w 27"/>
                <a:gd name="T21" fmla="*/ 105 h 109"/>
                <a:gd name="T22" fmla="*/ 10 w 27"/>
                <a:gd name="T23" fmla="*/ 103 h 109"/>
                <a:gd name="T24" fmla="*/ 19 w 27"/>
                <a:gd name="T25" fmla="*/ 99 h 109"/>
                <a:gd name="T26" fmla="*/ 0 w 27"/>
                <a:gd name="T27" fmla="*/ 67 h 109"/>
                <a:gd name="T28" fmla="*/ 0 w 27"/>
                <a:gd name="T2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109">
                  <a:moveTo>
                    <a:pt x="23" y="101"/>
                  </a:moveTo>
                  <a:lnTo>
                    <a:pt x="14" y="105"/>
                  </a:lnTo>
                  <a:lnTo>
                    <a:pt x="14" y="105"/>
                  </a:lnTo>
                  <a:lnTo>
                    <a:pt x="23" y="101"/>
                  </a:lnTo>
                  <a:lnTo>
                    <a:pt x="23" y="101"/>
                  </a:lnTo>
                  <a:close/>
                  <a:moveTo>
                    <a:pt x="0" y="0"/>
                  </a:moveTo>
                  <a:lnTo>
                    <a:pt x="5" y="0"/>
                  </a:lnTo>
                  <a:lnTo>
                    <a:pt x="5" y="65"/>
                  </a:lnTo>
                  <a:lnTo>
                    <a:pt x="27" y="102"/>
                  </a:lnTo>
                  <a:lnTo>
                    <a:pt x="13" y="109"/>
                  </a:lnTo>
                  <a:lnTo>
                    <a:pt x="10" y="105"/>
                  </a:lnTo>
                  <a:lnTo>
                    <a:pt x="10" y="103"/>
                  </a:lnTo>
                  <a:lnTo>
                    <a:pt x="19" y="99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6385560" y="2975777"/>
            <a:ext cx="2150881" cy="3326751"/>
            <a:chOff x="6875463" y="580231"/>
            <a:chExt cx="407988" cy="63103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1" name="Freeform 2221"/>
            <p:cNvSpPr>
              <a:spLocks/>
            </p:cNvSpPr>
            <p:nvPr/>
          </p:nvSpPr>
          <p:spPr bwMode="auto">
            <a:xfrm>
              <a:off x="7105651" y="619125"/>
              <a:ext cx="168275" cy="173038"/>
            </a:xfrm>
            <a:custGeom>
              <a:avLst/>
              <a:gdLst>
                <a:gd name="T0" fmla="*/ 105 w 106"/>
                <a:gd name="T1" fmla="*/ 0 h 109"/>
                <a:gd name="T2" fmla="*/ 105 w 106"/>
                <a:gd name="T3" fmla="*/ 1 h 109"/>
                <a:gd name="T4" fmla="*/ 106 w 106"/>
                <a:gd name="T5" fmla="*/ 1 h 109"/>
                <a:gd name="T6" fmla="*/ 106 w 106"/>
                <a:gd name="T7" fmla="*/ 3 h 109"/>
                <a:gd name="T8" fmla="*/ 91 w 106"/>
                <a:gd name="T9" fmla="*/ 22 h 109"/>
                <a:gd name="T10" fmla="*/ 3 w 106"/>
                <a:gd name="T11" fmla="*/ 109 h 109"/>
                <a:gd name="T12" fmla="*/ 2 w 106"/>
                <a:gd name="T13" fmla="*/ 109 h 109"/>
                <a:gd name="T14" fmla="*/ 0 w 106"/>
                <a:gd name="T15" fmla="*/ 109 h 109"/>
                <a:gd name="T16" fmla="*/ 0 w 106"/>
                <a:gd name="T17" fmla="*/ 107 h 109"/>
                <a:gd name="T18" fmla="*/ 0 w 106"/>
                <a:gd name="T19" fmla="*/ 106 h 109"/>
                <a:gd name="T20" fmla="*/ 88 w 106"/>
                <a:gd name="T21" fmla="*/ 20 h 109"/>
                <a:gd name="T22" fmla="*/ 104 w 106"/>
                <a:gd name="T23" fmla="*/ 1 h 109"/>
                <a:gd name="T24" fmla="*/ 104 w 106"/>
                <a:gd name="T25" fmla="*/ 1 h 109"/>
                <a:gd name="T26" fmla="*/ 105 w 106"/>
                <a:gd name="T2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" h="109">
                  <a:moveTo>
                    <a:pt x="105" y="0"/>
                  </a:moveTo>
                  <a:lnTo>
                    <a:pt x="105" y="1"/>
                  </a:lnTo>
                  <a:lnTo>
                    <a:pt x="106" y="1"/>
                  </a:lnTo>
                  <a:lnTo>
                    <a:pt x="106" y="3"/>
                  </a:lnTo>
                  <a:lnTo>
                    <a:pt x="91" y="22"/>
                  </a:lnTo>
                  <a:lnTo>
                    <a:pt x="3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7"/>
                  </a:lnTo>
                  <a:lnTo>
                    <a:pt x="0" y="106"/>
                  </a:lnTo>
                  <a:lnTo>
                    <a:pt x="88" y="20"/>
                  </a:lnTo>
                  <a:lnTo>
                    <a:pt x="104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222"/>
            <p:cNvSpPr>
              <a:spLocks/>
            </p:cNvSpPr>
            <p:nvPr/>
          </p:nvSpPr>
          <p:spPr bwMode="auto">
            <a:xfrm>
              <a:off x="7102476" y="612775"/>
              <a:ext cx="174625" cy="180975"/>
            </a:xfrm>
            <a:custGeom>
              <a:avLst/>
              <a:gdLst>
                <a:gd name="T0" fmla="*/ 107 w 110"/>
                <a:gd name="T1" fmla="*/ 0 h 114"/>
                <a:gd name="T2" fmla="*/ 107 w 110"/>
                <a:gd name="T3" fmla="*/ 3 h 114"/>
                <a:gd name="T4" fmla="*/ 108 w 110"/>
                <a:gd name="T5" fmla="*/ 4 h 114"/>
                <a:gd name="T6" fmla="*/ 110 w 110"/>
                <a:gd name="T7" fmla="*/ 5 h 114"/>
                <a:gd name="T8" fmla="*/ 110 w 110"/>
                <a:gd name="T9" fmla="*/ 7 h 114"/>
                <a:gd name="T10" fmla="*/ 108 w 110"/>
                <a:gd name="T11" fmla="*/ 8 h 114"/>
                <a:gd name="T12" fmla="*/ 94 w 110"/>
                <a:gd name="T13" fmla="*/ 28 h 114"/>
                <a:gd name="T14" fmla="*/ 5 w 110"/>
                <a:gd name="T15" fmla="*/ 114 h 114"/>
                <a:gd name="T16" fmla="*/ 5 w 110"/>
                <a:gd name="T17" fmla="*/ 114 h 114"/>
                <a:gd name="T18" fmla="*/ 4 w 110"/>
                <a:gd name="T19" fmla="*/ 114 h 114"/>
                <a:gd name="T20" fmla="*/ 4 w 110"/>
                <a:gd name="T21" fmla="*/ 114 h 114"/>
                <a:gd name="T22" fmla="*/ 2 w 110"/>
                <a:gd name="T23" fmla="*/ 114 h 114"/>
                <a:gd name="T24" fmla="*/ 1 w 110"/>
                <a:gd name="T25" fmla="*/ 114 h 114"/>
                <a:gd name="T26" fmla="*/ 2 w 110"/>
                <a:gd name="T27" fmla="*/ 113 h 114"/>
                <a:gd name="T28" fmla="*/ 1 w 110"/>
                <a:gd name="T29" fmla="*/ 114 h 114"/>
                <a:gd name="T30" fmla="*/ 1 w 110"/>
                <a:gd name="T31" fmla="*/ 113 h 114"/>
                <a:gd name="T32" fmla="*/ 0 w 110"/>
                <a:gd name="T33" fmla="*/ 111 h 114"/>
                <a:gd name="T34" fmla="*/ 1 w 110"/>
                <a:gd name="T35" fmla="*/ 110 h 114"/>
                <a:gd name="T36" fmla="*/ 1 w 110"/>
                <a:gd name="T37" fmla="*/ 109 h 114"/>
                <a:gd name="T38" fmla="*/ 89 w 110"/>
                <a:gd name="T39" fmla="*/ 24 h 114"/>
                <a:gd name="T40" fmla="*/ 107 w 110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14">
                  <a:moveTo>
                    <a:pt x="107" y="0"/>
                  </a:moveTo>
                  <a:lnTo>
                    <a:pt x="107" y="3"/>
                  </a:lnTo>
                  <a:lnTo>
                    <a:pt x="108" y="4"/>
                  </a:lnTo>
                  <a:lnTo>
                    <a:pt x="110" y="5"/>
                  </a:lnTo>
                  <a:lnTo>
                    <a:pt x="110" y="7"/>
                  </a:lnTo>
                  <a:lnTo>
                    <a:pt x="108" y="8"/>
                  </a:lnTo>
                  <a:lnTo>
                    <a:pt x="94" y="28"/>
                  </a:lnTo>
                  <a:lnTo>
                    <a:pt x="5" y="114"/>
                  </a:lnTo>
                  <a:lnTo>
                    <a:pt x="5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4"/>
                  </a:lnTo>
                  <a:lnTo>
                    <a:pt x="1" y="114"/>
                  </a:lnTo>
                  <a:lnTo>
                    <a:pt x="2" y="113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0" y="111"/>
                  </a:lnTo>
                  <a:lnTo>
                    <a:pt x="1" y="110"/>
                  </a:lnTo>
                  <a:lnTo>
                    <a:pt x="1" y="109"/>
                  </a:lnTo>
                  <a:lnTo>
                    <a:pt x="89" y="24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223"/>
            <p:cNvSpPr>
              <a:spLocks/>
            </p:cNvSpPr>
            <p:nvPr/>
          </p:nvSpPr>
          <p:spPr bwMode="auto">
            <a:xfrm>
              <a:off x="7246938" y="631825"/>
              <a:ext cx="31750" cy="20638"/>
            </a:xfrm>
            <a:custGeom>
              <a:avLst/>
              <a:gdLst>
                <a:gd name="T0" fmla="*/ 19 w 20"/>
                <a:gd name="T1" fmla="*/ 0 h 13"/>
                <a:gd name="T2" fmla="*/ 20 w 20"/>
                <a:gd name="T3" fmla="*/ 1 h 13"/>
                <a:gd name="T4" fmla="*/ 20 w 20"/>
                <a:gd name="T5" fmla="*/ 3 h 13"/>
                <a:gd name="T6" fmla="*/ 20 w 20"/>
                <a:gd name="T7" fmla="*/ 3 h 13"/>
                <a:gd name="T8" fmla="*/ 12 w 20"/>
                <a:gd name="T9" fmla="*/ 8 h 13"/>
                <a:gd name="T10" fmla="*/ 19 w 20"/>
                <a:gd name="T11" fmla="*/ 5 h 13"/>
                <a:gd name="T12" fmla="*/ 19 w 20"/>
                <a:gd name="T13" fmla="*/ 5 h 13"/>
                <a:gd name="T14" fmla="*/ 20 w 20"/>
                <a:gd name="T15" fmla="*/ 5 h 13"/>
                <a:gd name="T16" fmla="*/ 20 w 20"/>
                <a:gd name="T17" fmla="*/ 7 h 13"/>
                <a:gd name="T18" fmla="*/ 20 w 20"/>
                <a:gd name="T19" fmla="*/ 8 h 13"/>
                <a:gd name="T20" fmla="*/ 19 w 20"/>
                <a:gd name="T21" fmla="*/ 8 h 13"/>
                <a:gd name="T22" fmla="*/ 2 w 20"/>
                <a:gd name="T23" fmla="*/ 13 h 13"/>
                <a:gd name="T24" fmla="*/ 0 w 20"/>
                <a:gd name="T25" fmla="*/ 10 h 13"/>
                <a:gd name="T26" fmla="*/ 17 w 20"/>
                <a:gd name="T27" fmla="*/ 0 h 13"/>
                <a:gd name="T28" fmla="*/ 19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19" y="0"/>
                  </a:move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2" y="8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19" y="8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2224"/>
            <p:cNvSpPr>
              <a:spLocks noEditPoints="1"/>
            </p:cNvSpPr>
            <p:nvPr/>
          </p:nvSpPr>
          <p:spPr bwMode="auto">
            <a:xfrm>
              <a:off x="7245351" y="630238"/>
              <a:ext cx="34925" cy="26988"/>
            </a:xfrm>
            <a:custGeom>
              <a:avLst/>
              <a:gdLst>
                <a:gd name="T0" fmla="*/ 12 w 22"/>
                <a:gd name="T1" fmla="*/ 8 h 17"/>
                <a:gd name="T2" fmla="*/ 4 w 22"/>
                <a:gd name="T3" fmla="*/ 13 h 17"/>
                <a:gd name="T4" fmla="*/ 4 w 22"/>
                <a:gd name="T5" fmla="*/ 13 h 17"/>
                <a:gd name="T6" fmla="*/ 13 w 22"/>
                <a:gd name="T7" fmla="*/ 10 h 17"/>
                <a:gd name="T8" fmla="*/ 12 w 22"/>
                <a:gd name="T9" fmla="*/ 8 h 17"/>
                <a:gd name="T10" fmla="*/ 20 w 22"/>
                <a:gd name="T11" fmla="*/ 0 h 17"/>
                <a:gd name="T12" fmla="*/ 21 w 22"/>
                <a:gd name="T13" fmla="*/ 0 h 17"/>
                <a:gd name="T14" fmla="*/ 22 w 22"/>
                <a:gd name="T15" fmla="*/ 1 h 17"/>
                <a:gd name="T16" fmla="*/ 22 w 22"/>
                <a:gd name="T17" fmla="*/ 2 h 17"/>
                <a:gd name="T18" fmla="*/ 22 w 22"/>
                <a:gd name="T19" fmla="*/ 4 h 17"/>
                <a:gd name="T20" fmla="*/ 21 w 22"/>
                <a:gd name="T21" fmla="*/ 5 h 17"/>
                <a:gd name="T22" fmla="*/ 21 w 22"/>
                <a:gd name="T23" fmla="*/ 5 h 17"/>
                <a:gd name="T24" fmla="*/ 22 w 22"/>
                <a:gd name="T25" fmla="*/ 8 h 17"/>
                <a:gd name="T26" fmla="*/ 22 w 22"/>
                <a:gd name="T27" fmla="*/ 8 h 17"/>
                <a:gd name="T28" fmla="*/ 22 w 22"/>
                <a:gd name="T29" fmla="*/ 10 h 17"/>
                <a:gd name="T30" fmla="*/ 21 w 22"/>
                <a:gd name="T31" fmla="*/ 10 h 17"/>
                <a:gd name="T32" fmla="*/ 1 w 22"/>
                <a:gd name="T33" fmla="*/ 17 h 17"/>
                <a:gd name="T34" fmla="*/ 1 w 22"/>
                <a:gd name="T35" fmla="*/ 15 h 17"/>
                <a:gd name="T36" fmla="*/ 0 w 22"/>
                <a:gd name="T37" fmla="*/ 13 h 17"/>
                <a:gd name="T38" fmla="*/ 0 w 22"/>
                <a:gd name="T39" fmla="*/ 11 h 17"/>
                <a:gd name="T40" fmla="*/ 18 w 22"/>
                <a:gd name="T41" fmla="*/ 0 h 17"/>
                <a:gd name="T42" fmla="*/ 20 w 22"/>
                <a:gd name="T4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17">
                  <a:moveTo>
                    <a:pt x="12" y="8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13" y="10"/>
                  </a:lnTo>
                  <a:lnTo>
                    <a:pt x="12" y="8"/>
                  </a:lnTo>
                  <a:close/>
                  <a:moveTo>
                    <a:pt x="20" y="0"/>
                  </a:moveTo>
                  <a:lnTo>
                    <a:pt x="21" y="0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1" y="10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2225"/>
            <p:cNvSpPr>
              <a:spLocks/>
            </p:cNvSpPr>
            <p:nvPr/>
          </p:nvSpPr>
          <p:spPr bwMode="auto">
            <a:xfrm>
              <a:off x="7246938" y="647700"/>
              <a:ext cx="33338" cy="6350"/>
            </a:xfrm>
            <a:custGeom>
              <a:avLst/>
              <a:gdLst>
                <a:gd name="T0" fmla="*/ 20 w 21"/>
                <a:gd name="T1" fmla="*/ 0 h 4"/>
                <a:gd name="T2" fmla="*/ 21 w 21"/>
                <a:gd name="T3" fmla="*/ 0 h 4"/>
                <a:gd name="T4" fmla="*/ 21 w 21"/>
                <a:gd name="T5" fmla="*/ 2 h 4"/>
                <a:gd name="T6" fmla="*/ 21 w 21"/>
                <a:gd name="T7" fmla="*/ 3 h 4"/>
                <a:gd name="T8" fmla="*/ 20 w 21"/>
                <a:gd name="T9" fmla="*/ 3 h 4"/>
                <a:gd name="T10" fmla="*/ 2 w 21"/>
                <a:gd name="T11" fmla="*/ 4 h 4"/>
                <a:gd name="T12" fmla="*/ 2 w 21"/>
                <a:gd name="T13" fmla="*/ 4 h 4"/>
                <a:gd name="T14" fmla="*/ 0 w 21"/>
                <a:gd name="T15" fmla="*/ 4 h 4"/>
                <a:gd name="T16" fmla="*/ 0 w 21"/>
                <a:gd name="T17" fmla="*/ 3 h 4"/>
                <a:gd name="T18" fmla="*/ 0 w 21"/>
                <a:gd name="T19" fmla="*/ 2 h 4"/>
                <a:gd name="T20" fmla="*/ 2 w 21"/>
                <a:gd name="T21" fmla="*/ 2 h 4"/>
                <a:gd name="T22" fmla="*/ 20 w 21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4">
                  <a:moveTo>
                    <a:pt x="20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226"/>
            <p:cNvSpPr>
              <a:spLocks noEditPoints="1"/>
            </p:cNvSpPr>
            <p:nvPr/>
          </p:nvSpPr>
          <p:spPr bwMode="auto">
            <a:xfrm>
              <a:off x="7245351" y="646113"/>
              <a:ext cx="38100" cy="11113"/>
            </a:xfrm>
            <a:custGeom>
              <a:avLst/>
              <a:gdLst>
                <a:gd name="T0" fmla="*/ 3 w 24"/>
                <a:gd name="T1" fmla="*/ 4 h 7"/>
                <a:gd name="T2" fmla="*/ 1 w 24"/>
                <a:gd name="T3" fmla="*/ 4 h 7"/>
                <a:gd name="T4" fmla="*/ 3 w 24"/>
                <a:gd name="T5" fmla="*/ 4 h 7"/>
                <a:gd name="T6" fmla="*/ 3 w 24"/>
                <a:gd name="T7" fmla="*/ 4 h 7"/>
                <a:gd name="T8" fmla="*/ 3 w 24"/>
                <a:gd name="T9" fmla="*/ 4 h 7"/>
                <a:gd name="T10" fmla="*/ 21 w 24"/>
                <a:gd name="T11" fmla="*/ 0 h 7"/>
                <a:gd name="T12" fmla="*/ 24 w 24"/>
                <a:gd name="T13" fmla="*/ 0 h 7"/>
                <a:gd name="T14" fmla="*/ 24 w 24"/>
                <a:gd name="T15" fmla="*/ 3 h 7"/>
                <a:gd name="T16" fmla="*/ 24 w 24"/>
                <a:gd name="T17" fmla="*/ 3 h 7"/>
                <a:gd name="T18" fmla="*/ 24 w 24"/>
                <a:gd name="T19" fmla="*/ 5 h 7"/>
                <a:gd name="T20" fmla="*/ 21 w 24"/>
                <a:gd name="T21" fmla="*/ 5 h 7"/>
                <a:gd name="T22" fmla="*/ 3 w 24"/>
                <a:gd name="T23" fmla="*/ 7 h 7"/>
                <a:gd name="T24" fmla="*/ 3 w 24"/>
                <a:gd name="T25" fmla="*/ 7 h 7"/>
                <a:gd name="T26" fmla="*/ 0 w 24"/>
                <a:gd name="T27" fmla="*/ 7 h 7"/>
                <a:gd name="T28" fmla="*/ 0 w 24"/>
                <a:gd name="T29" fmla="*/ 4 h 7"/>
                <a:gd name="T30" fmla="*/ 0 w 24"/>
                <a:gd name="T31" fmla="*/ 4 h 7"/>
                <a:gd name="T32" fmla="*/ 0 w 24"/>
                <a:gd name="T33" fmla="*/ 4 h 7"/>
                <a:gd name="T34" fmla="*/ 0 w 24"/>
                <a:gd name="T35" fmla="*/ 1 h 7"/>
                <a:gd name="T36" fmla="*/ 3 w 24"/>
                <a:gd name="T37" fmla="*/ 1 h 7"/>
                <a:gd name="T38" fmla="*/ 21 w 24"/>
                <a:gd name="T39" fmla="*/ 0 h 7"/>
                <a:gd name="T40" fmla="*/ 21 w 24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7">
                  <a:moveTo>
                    <a:pt x="3" y="4"/>
                  </a:move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5"/>
                  </a:lnTo>
                  <a:lnTo>
                    <a:pt x="21" y="5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3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227"/>
            <p:cNvSpPr>
              <a:spLocks/>
            </p:cNvSpPr>
            <p:nvPr/>
          </p:nvSpPr>
          <p:spPr bwMode="auto">
            <a:xfrm>
              <a:off x="6880226" y="623888"/>
              <a:ext cx="150813" cy="176213"/>
            </a:xfrm>
            <a:custGeom>
              <a:avLst/>
              <a:gdLst>
                <a:gd name="T0" fmla="*/ 1 w 95"/>
                <a:gd name="T1" fmla="*/ 0 h 111"/>
                <a:gd name="T2" fmla="*/ 17 w 95"/>
                <a:gd name="T3" fmla="*/ 5 h 111"/>
                <a:gd name="T4" fmla="*/ 17 w 95"/>
                <a:gd name="T5" fmla="*/ 6 h 111"/>
                <a:gd name="T6" fmla="*/ 19 w 95"/>
                <a:gd name="T7" fmla="*/ 8 h 111"/>
                <a:gd name="T8" fmla="*/ 23 w 95"/>
                <a:gd name="T9" fmla="*/ 15 h 111"/>
                <a:gd name="T10" fmla="*/ 31 w 95"/>
                <a:gd name="T11" fmla="*/ 25 h 111"/>
                <a:gd name="T12" fmla="*/ 39 w 95"/>
                <a:gd name="T13" fmla="*/ 38 h 111"/>
                <a:gd name="T14" fmla="*/ 49 w 95"/>
                <a:gd name="T15" fmla="*/ 51 h 111"/>
                <a:gd name="T16" fmla="*/ 60 w 95"/>
                <a:gd name="T17" fmla="*/ 65 h 111"/>
                <a:gd name="T18" fmla="*/ 70 w 95"/>
                <a:gd name="T19" fmla="*/ 78 h 111"/>
                <a:gd name="T20" fmla="*/ 79 w 95"/>
                <a:gd name="T21" fmla="*/ 91 h 111"/>
                <a:gd name="T22" fmla="*/ 83 w 95"/>
                <a:gd name="T23" fmla="*/ 95 h 111"/>
                <a:gd name="T24" fmla="*/ 86 w 95"/>
                <a:gd name="T25" fmla="*/ 99 h 111"/>
                <a:gd name="T26" fmla="*/ 89 w 95"/>
                <a:gd name="T27" fmla="*/ 103 h 111"/>
                <a:gd name="T28" fmla="*/ 91 w 95"/>
                <a:gd name="T29" fmla="*/ 106 h 111"/>
                <a:gd name="T30" fmla="*/ 93 w 95"/>
                <a:gd name="T31" fmla="*/ 107 h 111"/>
                <a:gd name="T32" fmla="*/ 94 w 95"/>
                <a:gd name="T33" fmla="*/ 108 h 111"/>
                <a:gd name="T34" fmla="*/ 94 w 95"/>
                <a:gd name="T35" fmla="*/ 108 h 111"/>
                <a:gd name="T36" fmla="*/ 95 w 95"/>
                <a:gd name="T37" fmla="*/ 110 h 111"/>
                <a:gd name="T38" fmla="*/ 95 w 95"/>
                <a:gd name="T39" fmla="*/ 110 h 111"/>
                <a:gd name="T40" fmla="*/ 95 w 95"/>
                <a:gd name="T41" fmla="*/ 111 h 111"/>
                <a:gd name="T42" fmla="*/ 94 w 95"/>
                <a:gd name="T43" fmla="*/ 111 h 111"/>
                <a:gd name="T44" fmla="*/ 94 w 95"/>
                <a:gd name="T45" fmla="*/ 111 h 111"/>
                <a:gd name="T46" fmla="*/ 91 w 95"/>
                <a:gd name="T47" fmla="*/ 111 h 111"/>
                <a:gd name="T48" fmla="*/ 90 w 95"/>
                <a:gd name="T49" fmla="*/ 108 h 111"/>
                <a:gd name="T50" fmla="*/ 87 w 95"/>
                <a:gd name="T51" fmla="*/ 106 h 111"/>
                <a:gd name="T52" fmla="*/ 85 w 95"/>
                <a:gd name="T53" fmla="*/ 103 h 111"/>
                <a:gd name="T54" fmla="*/ 82 w 95"/>
                <a:gd name="T55" fmla="*/ 99 h 111"/>
                <a:gd name="T56" fmla="*/ 78 w 95"/>
                <a:gd name="T57" fmla="*/ 94 h 111"/>
                <a:gd name="T58" fmla="*/ 65 w 95"/>
                <a:gd name="T59" fmla="*/ 77 h 111"/>
                <a:gd name="T60" fmla="*/ 52 w 95"/>
                <a:gd name="T61" fmla="*/ 59 h 111"/>
                <a:gd name="T62" fmla="*/ 41 w 95"/>
                <a:gd name="T63" fmla="*/ 44 h 111"/>
                <a:gd name="T64" fmla="*/ 31 w 95"/>
                <a:gd name="T65" fmla="*/ 31 h 111"/>
                <a:gd name="T66" fmla="*/ 23 w 95"/>
                <a:gd name="T67" fmla="*/ 21 h 111"/>
                <a:gd name="T68" fmla="*/ 18 w 95"/>
                <a:gd name="T69" fmla="*/ 12 h 111"/>
                <a:gd name="T70" fmla="*/ 15 w 95"/>
                <a:gd name="T71" fmla="*/ 8 h 111"/>
                <a:gd name="T72" fmla="*/ 0 w 95"/>
                <a:gd name="T73" fmla="*/ 2 h 111"/>
                <a:gd name="T74" fmla="*/ 0 w 95"/>
                <a:gd name="T75" fmla="*/ 1 h 111"/>
                <a:gd name="T76" fmla="*/ 0 w 95"/>
                <a:gd name="T77" fmla="*/ 1 h 111"/>
                <a:gd name="T78" fmla="*/ 0 w 95"/>
                <a:gd name="T79" fmla="*/ 0 h 111"/>
                <a:gd name="T80" fmla="*/ 1 w 95"/>
                <a:gd name="T8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111">
                  <a:moveTo>
                    <a:pt x="1" y="0"/>
                  </a:moveTo>
                  <a:lnTo>
                    <a:pt x="17" y="5"/>
                  </a:lnTo>
                  <a:lnTo>
                    <a:pt x="17" y="6"/>
                  </a:lnTo>
                  <a:lnTo>
                    <a:pt x="19" y="8"/>
                  </a:lnTo>
                  <a:lnTo>
                    <a:pt x="23" y="15"/>
                  </a:lnTo>
                  <a:lnTo>
                    <a:pt x="31" y="25"/>
                  </a:lnTo>
                  <a:lnTo>
                    <a:pt x="39" y="38"/>
                  </a:lnTo>
                  <a:lnTo>
                    <a:pt x="49" y="51"/>
                  </a:lnTo>
                  <a:lnTo>
                    <a:pt x="60" y="65"/>
                  </a:lnTo>
                  <a:lnTo>
                    <a:pt x="70" y="78"/>
                  </a:lnTo>
                  <a:lnTo>
                    <a:pt x="79" y="91"/>
                  </a:lnTo>
                  <a:lnTo>
                    <a:pt x="83" y="95"/>
                  </a:lnTo>
                  <a:lnTo>
                    <a:pt x="86" y="99"/>
                  </a:lnTo>
                  <a:lnTo>
                    <a:pt x="89" y="103"/>
                  </a:lnTo>
                  <a:lnTo>
                    <a:pt x="91" y="106"/>
                  </a:lnTo>
                  <a:lnTo>
                    <a:pt x="93" y="107"/>
                  </a:lnTo>
                  <a:lnTo>
                    <a:pt x="94" y="108"/>
                  </a:lnTo>
                  <a:lnTo>
                    <a:pt x="94" y="108"/>
                  </a:lnTo>
                  <a:lnTo>
                    <a:pt x="95" y="110"/>
                  </a:lnTo>
                  <a:lnTo>
                    <a:pt x="95" y="110"/>
                  </a:lnTo>
                  <a:lnTo>
                    <a:pt x="95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1" y="111"/>
                  </a:lnTo>
                  <a:lnTo>
                    <a:pt x="90" y="108"/>
                  </a:lnTo>
                  <a:lnTo>
                    <a:pt x="87" y="106"/>
                  </a:lnTo>
                  <a:lnTo>
                    <a:pt x="85" y="103"/>
                  </a:lnTo>
                  <a:lnTo>
                    <a:pt x="82" y="99"/>
                  </a:lnTo>
                  <a:lnTo>
                    <a:pt x="78" y="94"/>
                  </a:lnTo>
                  <a:lnTo>
                    <a:pt x="65" y="77"/>
                  </a:lnTo>
                  <a:lnTo>
                    <a:pt x="52" y="59"/>
                  </a:lnTo>
                  <a:lnTo>
                    <a:pt x="41" y="44"/>
                  </a:lnTo>
                  <a:lnTo>
                    <a:pt x="31" y="31"/>
                  </a:lnTo>
                  <a:lnTo>
                    <a:pt x="23" y="21"/>
                  </a:lnTo>
                  <a:lnTo>
                    <a:pt x="18" y="12"/>
                  </a:lnTo>
                  <a:lnTo>
                    <a:pt x="15" y="8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228"/>
            <p:cNvSpPr>
              <a:spLocks/>
            </p:cNvSpPr>
            <p:nvPr/>
          </p:nvSpPr>
          <p:spPr bwMode="auto">
            <a:xfrm>
              <a:off x="6875463" y="620713"/>
              <a:ext cx="157163" cy="184150"/>
            </a:xfrm>
            <a:custGeom>
              <a:avLst/>
              <a:gdLst>
                <a:gd name="T0" fmla="*/ 4 w 99"/>
                <a:gd name="T1" fmla="*/ 0 h 116"/>
                <a:gd name="T2" fmla="*/ 4 w 99"/>
                <a:gd name="T3" fmla="*/ 0 h 116"/>
                <a:gd name="T4" fmla="*/ 21 w 99"/>
                <a:gd name="T5" fmla="*/ 6 h 116"/>
                <a:gd name="T6" fmla="*/ 21 w 99"/>
                <a:gd name="T7" fmla="*/ 7 h 116"/>
                <a:gd name="T8" fmla="*/ 21 w 99"/>
                <a:gd name="T9" fmla="*/ 7 h 116"/>
                <a:gd name="T10" fmla="*/ 22 w 99"/>
                <a:gd name="T11" fmla="*/ 10 h 116"/>
                <a:gd name="T12" fmla="*/ 27 w 99"/>
                <a:gd name="T13" fmla="*/ 16 h 116"/>
                <a:gd name="T14" fmla="*/ 35 w 99"/>
                <a:gd name="T15" fmla="*/ 27 h 116"/>
                <a:gd name="T16" fmla="*/ 43 w 99"/>
                <a:gd name="T17" fmla="*/ 38 h 116"/>
                <a:gd name="T18" fmla="*/ 54 w 99"/>
                <a:gd name="T19" fmla="*/ 51 h 116"/>
                <a:gd name="T20" fmla="*/ 64 w 99"/>
                <a:gd name="T21" fmla="*/ 66 h 116"/>
                <a:gd name="T22" fmla="*/ 75 w 99"/>
                <a:gd name="T23" fmla="*/ 80 h 116"/>
                <a:gd name="T24" fmla="*/ 84 w 99"/>
                <a:gd name="T25" fmla="*/ 92 h 116"/>
                <a:gd name="T26" fmla="*/ 88 w 99"/>
                <a:gd name="T27" fmla="*/ 97 h 116"/>
                <a:gd name="T28" fmla="*/ 90 w 99"/>
                <a:gd name="T29" fmla="*/ 101 h 116"/>
                <a:gd name="T30" fmla="*/ 93 w 99"/>
                <a:gd name="T31" fmla="*/ 105 h 116"/>
                <a:gd name="T32" fmla="*/ 96 w 99"/>
                <a:gd name="T33" fmla="*/ 108 h 116"/>
                <a:gd name="T34" fmla="*/ 97 w 99"/>
                <a:gd name="T35" fmla="*/ 109 h 116"/>
                <a:gd name="T36" fmla="*/ 98 w 99"/>
                <a:gd name="T37" fmla="*/ 109 h 116"/>
                <a:gd name="T38" fmla="*/ 98 w 99"/>
                <a:gd name="T39" fmla="*/ 109 h 116"/>
                <a:gd name="T40" fmla="*/ 99 w 99"/>
                <a:gd name="T41" fmla="*/ 110 h 116"/>
                <a:gd name="T42" fmla="*/ 99 w 99"/>
                <a:gd name="T43" fmla="*/ 110 h 116"/>
                <a:gd name="T44" fmla="*/ 99 w 99"/>
                <a:gd name="T45" fmla="*/ 112 h 116"/>
                <a:gd name="T46" fmla="*/ 99 w 99"/>
                <a:gd name="T47" fmla="*/ 113 h 116"/>
                <a:gd name="T48" fmla="*/ 98 w 99"/>
                <a:gd name="T49" fmla="*/ 114 h 116"/>
                <a:gd name="T50" fmla="*/ 97 w 99"/>
                <a:gd name="T51" fmla="*/ 116 h 116"/>
                <a:gd name="T52" fmla="*/ 96 w 99"/>
                <a:gd name="T53" fmla="*/ 114 h 116"/>
                <a:gd name="T54" fmla="*/ 97 w 99"/>
                <a:gd name="T55" fmla="*/ 113 h 116"/>
                <a:gd name="T56" fmla="*/ 96 w 99"/>
                <a:gd name="T57" fmla="*/ 114 h 116"/>
                <a:gd name="T58" fmla="*/ 94 w 99"/>
                <a:gd name="T59" fmla="*/ 113 h 116"/>
                <a:gd name="T60" fmla="*/ 92 w 99"/>
                <a:gd name="T61" fmla="*/ 112 h 116"/>
                <a:gd name="T62" fmla="*/ 89 w 99"/>
                <a:gd name="T63" fmla="*/ 109 h 116"/>
                <a:gd name="T64" fmla="*/ 86 w 99"/>
                <a:gd name="T65" fmla="*/ 105 h 116"/>
                <a:gd name="T66" fmla="*/ 84 w 99"/>
                <a:gd name="T67" fmla="*/ 101 h 116"/>
                <a:gd name="T68" fmla="*/ 80 w 99"/>
                <a:gd name="T69" fmla="*/ 97 h 116"/>
                <a:gd name="T70" fmla="*/ 67 w 99"/>
                <a:gd name="T71" fmla="*/ 80 h 116"/>
                <a:gd name="T72" fmla="*/ 54 w 99"/>
                <a:gd name="T73" fmla="*/ 62 h 116"/>
                <a:gd name="T74" fmla="*/ 43 w 99"/>
                <a:gd name="T75" fmla="*/ 48 h 116"/>
                <a:gd name="T76" fmla="*/ 34 w 99"/>
                <a:gd name="T77" fmla="*/ 34 h 116"/>
                <a:gd name="T78" fmla="*/ 26 w 99"/>
                <a:gd name="T79" fmla="*/ 24 h 116"/>
                <a:gd name="T80" fmla="*/ 20 w 99"/>
                <a:gd name="T81" fmla="*/ 16 h 116"/>
                <a:gd name="T82" fmla="*/ 17 w 99"/>
                <a:gd name="T83" fmla="*/ 11 h 116"/>
                <a:gd name="T84" fmla="*/ 3 w 99"/>
                <a:gd name="T85" fmla="*/ 6 h 116"/>
                <a:gd name="T86" fmla="*/ 1 w 99"/>
                <a:gd name="T87" fmla="*/ 4 h 116"/>
                <a:gd name="T88" fmla="*/ 0 w 99"/>
                <a:gd name="T89" fmla="*/ 3 h 116"/>
                <a:gd name="T90" fmla="*/ 0 w 99"/>
                <a:gd name="T91" fmla="*/ 2 h 116"/>
                <a:gd name="T92" fmla="*/ 1 w 99"/>
                <a:gd name="T93" fmla="*/ 0 h 116"/>
                <a:gd name="T94" fmla="*/ 4 w 99"/>
                <a:gd name="T9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9" h="116">
                  <a:moveTo>
                    <a:pt x="4" y="0"/>
                  </a:moveTo>
                  <a:lnTo>
                    <a:pt x="4" y="0"/>
                  </a:lnTo>
                  <a:lnTo>
                    <a:pt x="21" y="6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10"/>
                  </a:lnTo>
                  <a:lnTo>
                    <a:pt x="27" y="16"/>
                  </a:lnTo>
                  <a:lnTo>
                    <a:pt x="35" y="27"/>
                  </a:lnTo>
                  <a:lnTo>
                    <a:pt x="43" y="38"/>
                  </a:lnTo>
                  <a:lnTo>
                    <a:pt x="54" y="51"/>
                  </a:lnTo>
                  <a:lnTo>
                    <a:pt x="64" y="66"/>
                  </a:lnTo>
                  <a:lnTo>
                    <a:pt x="75" y="80"/>
                  </a:lnTo>
                  <a:lnTo>
                    <a:pt x="84" y="92"/>
                  </a:lnTo>
                  <a:lnTo>
                    <a:pt x="88" y="97"/>
                  </a:lnTo>
                  <a:lnTo>
                    <a:pt x="90" y="101"/>
                  </a:lnTo>
                  <a:lnTo>
                    <a:pt x="93" y="105"/>
                  </a:lnTo>
                  <a:lnTo>
                    <a:pt x="96" y="108"/>
                  </a:lnTo>
                  <a:lnTo>
                    <a:pt x="97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9" y="110"/>
                  </a:lnTo>
                  <a:lnTo>
                    <a:pt x="99" y="110"/>
                  </a:lnTo>
                  <a:lnTo>
                    <a:pt x="99" y="112"/>
                  </a:lnTo>
                  <a:lnTo>
                    <a:pt x="99" y="113"/>
                  </a:lnTo>
                  <a:lnTo>
                    <a:pt x="98" y="114"/>
                  </a:lnTo>
                  <a:lnTo>
                    <a:pt x="97" y="116"/>
                  </a:lnTo>
                  <a:lnTo>
                    <a:pt x="96" y="114"/>
                  </a:lnTo>
                  <a:lnTo>
                    <a:pt x="97" y="113"/>
                  </a:lnTo>
                  <a:lnTo>
                    <a:pt x="96" y="114"/>
                  </a:lnTo>
                  <a:lnTo>
                    <a:pt x="94" y="113"/>
                  </a:lnTo>
                  <a:lnTo>
                    <a:pt x="92" y="112"/>
                  </a:lnTo>
                  <a:lnTo>
                    <a:pt x="89" y="109"/>
                  </a:lnTo>
                  <a:lnTo>
                    <a:pt x="86" y="105"/>
                  </a:lnTo>
                  <a:lnTo>
                    <a:pt x="84" y="101"/>
                  </a:lnTo>
                  <a:lnTo>
                    <a:pt x="80" y="97"/>
                  </a:lnTo>
                  <a:lnTo>
                    <a:pt x="67" y="80"/>
                  </a:lnTo>
                  <a:lnTo>
                    <a:pt x="54" y="62"/>
                  </a:lnTo>
                  <a:lnTo>
                    <a:pt x="43" y="48"/>
                  </a:lnTo>
                  <a:lnTo>
                    <a:pt x="34" y="34"/>
                  </a:lnTo>
                  <a:lnTo>
                    <a:pt x="26" y="24"/>
                  </a:lnTo>
                  <a:lnTo>
                    <a:pt x="20" y="16"/>
                  </a:lnTo>
                  <a:lnTo>
                    <a:pt x="17" y="11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2229"/>
            <p:cNvSpPr>
              <a:spLocks/>
            </p:cNvSpPr>
            <p:nvPr/>
          </p:nvSpPr>
          <p:spPr bwMode="auto">
            <a:xfrm>
              <a:off x="6889751" y="609600"/>
              <a:ext cx="17463" cy="33338"/>
            </a:xfrm>
            <a:custGeom>
              <a:avLst/>
              <a:gdLst>
                <a:gd name="T0" fmla="*/ 9 w 11"/>
                <a:gd name="T1" fmla="*/ 0 h 21"/>
                <a:gd name="T2" fmla="*/ 11 w 11"/>
                <a:gd name="T3" fmla="*/ 0 h 21"/>
                <a:gd name="T4" fmla="*/ 11 w 11"/>
                <a:gd name="T5" fmla="*/ 1 h 21"/>
                <a:gd name="T6" fmla="*/ 11 w 11"/>
                <a:gd name="T7" fmla="*/ 21 h 21"/>
                <a:gd name="T8" fmla="*/ 0 w 11"/>
                <a:gd name="T9" fmla="*/ 6 h 21"/>
                <a:gd name="T10" fmla="*/ 0 w 11"/>
                <a:gd name="T11" fmla="*/ 6 h 21"/>
                <a:gd name="T12" fmla="*/ 0 w 11"/>
                <a:gd name="T13" fmla="*/ 5 h 21"/>
                <a:gd name="T14" fmla="*/ 1 w 11"/>
                <a:gd name="T15" fmla="*/ 3 h 21"/>
                <a:gd name="T16" fmla="*/ 1 w 11"/>
                <a:gd name="T17" fmla="*/ 3 h 21"/>
                <a:gd name="T18" fmla="*/ 3 w 11"/>
                <a:gd name="T19" fmla="*/ 5 h 21"/>
                <a:gd name="T20" fmla="*/ 8 w 11"/>
                <a:gd name="T21" fmla="*/ 11 h 21"/>
                <a:gd name="T22" fmla="*/ 8 w 11"/>
                <a:gd name="T23" fmla="*/ 1 h 21"/>
                <a:gd name="T24" fmla="*/ 9 w 11"/>
                <a:gd name="T25" fmla="*/ 0 h 21"/>
                <a:gd name="T26" fmla="*/ 9 w 11"/>
                <a:gd name="T2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21">
                  <a:moveTo>
                    <a:pt x="9" y="0"/>
                  </a:moveTo>
                  <a:lnTo>
                    <a:pt x="11" y="0"/>
                  </a:lnTo>
                  <a:lnTo>
                    <a:pt x="11" y="1"/>
                  </a:lnTo>
                  <a:lnTo>
                    <a:pt x="11" y="2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5"/>
                  </a:lnTo>
                  <a:lnTo>
                    <a:pt x="8" y="11"/>
                  </a:lnTo>
                  <a:lnTo>
                    <a:pt x="8" y="1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230"/>
            <p:cNvSpPr>
              <a:spLocks/>
            </p:cNvSpPr>
            <p:nvPr/>
          </p:nvSpPr>
          <p:spPr bwMode="auto">
            <a:xfrm>
              <a:off x="6886576" y="606425"/>
              <a:ext cx="23813" cy="41275"/>
            </a:xfrm>
            <a:custGeom>
              <a:avLst/>
              <a:gdLst>
                <a:gd name="T0" fmla="*/ 11 w 15"/>
                <a:gd name="T1" fmla="*/ 0 h 26"/>
                <a:gd name="T2" fmla="*/ 14 w 15"/>
                <a:gd name="T3" fmla="*/ 2 h 26"/>
                <a:gd name="T4" fmla="*/ 15 w 15"/>
                <a:gd name="T5" fmla="*/ 3 h 26"/>
                <a:gd name="T6" fmla="*/ 15 w 15"/>
                <a:gd name="T7" fmla="*/ 26 h 26"/>
                <a:gd name="T8" fmla="*/ 1 w 15"/>
                <a:gd name="T9" fmla="*/ 9 h 26"/>
                <a:gd name="T10" fmla="*/ 0 w 15"/>
                <a:gd name="T11" fmla="*/ 7 h 26"/>
                <a:gd name="T12" fmla="*/ 1 w 15"/>
                <a:gd name="T13" fmla="*/ 7 h 26"/>
                <a:gd name="T14" fmla="*/ 2 w 15"/>
                <a:gd name="T15" fmla="*/ 4 h 26"/>
                <a:gd name="T16" fmla="*/ 3 w 15"/>
                <a:gd name="T17" fmla="*/ 4 h 26"/>
                <a:gd name="T18" fmla="*/ 5 w 15"/>
                <a:gd name="T19" fmla="*/ 4 h 26"/>
                <a:gd name="T20" fmla="*/ 6 w 15"/>
                <a:gd name="T21" fmla="*/ 5 h 26"/>
                <a:gd name="T22" fmla="*/ 9 w 15"/>
                <a:gd name="T23" fmla="*/ 8 h 26"/>
                <a:gd name="T24" fmla="*/ 9 w 15"/>
                <a:gd name="T25" fmla="*/ 3 h 26"/>
                <a:gd name="T26" fmla="*/ 10 w 15"/>
                <a:gd name="T27" fmla="*/ 2 h 26"/>
                <a:gd name="T28" fmla="*/ 11 w 15"/>
                <a:gd name="T2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6">
                  <a:moveTo>
                    <a:pt x="11" y="0"/>
                  </a:moveTo>
                  <a:lnTo>
                    <a:pt x="14" y="2"/>
                  </a:lnTo>
                  <a:lnTo>
                    <a:pt x="15" y="3"/>
                  </a:lnTo>
                  <a:lnTo>
                    <a:pt x="15" y="26"/>
                  </a:lnTo>
                  <a:lnTo>
                    <a:pt x="1" y="9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2231"/>
            <p:cNvSpPr>
              <a:spLocks/>
            </p:cNvSpPr>
            <p:nvPr/>
          </p:nvSpPr>
          <p:spPr bwMode="auto">
            <a:xfrm>
              <a:off x="6883401" y="620713"/>
              <a:ext cx="23813" cy="11113"/>
            </a:xfrm>
            <a:custGeom>
              <a:avLst/>
              <a:gdLst>
                <a:gd name="T0" fmla="*/ 2 w 15"/>
                <a:gd name="T1" fmla="*/ 0 h 7"/>
                <a:gd name="T2" fmla="*/ 15 w 15"/>
                <a:gd name="T3" fmla="*/ 4 h 7"/>
                <a:gd name="T4" fmla="*/ 15 w 15"/>
                <a:gd name="T5" fmla="*/ 6 h 7"/>
                <a:gd name="T6" fmla="*/ 15 w 15"/>
                <a:gd name="T7" fmla="*/ 7 h 7"/>
                <a:gd name="T8" fmla="*/ 15 w 15"/>
                <a:gd name="T9" fmla="*/ 7 h 7"/>
                <a:gd name="T10" fmla="*/ 13 w 15"/>
                <a:gd name="T11" fmla="*/ 7 h 7"/>
                <a:gd name="T12" fmla="*/ 13 w 15"/>
                <a:gd name="T13" fmla="*/ 7 h 7"/>
                <a:gd name="T14" fmla="*/ 2 w 15"/>
                <a:gd name="T15" fmla="*/ 3 h 7"/>
                <a:gd name="T16" fmla="*/ 0 w 15"/>
                <a:gd name="T17" fmla="*/ 2 h 7"/>
                <a:gd name="T18" fmla="*/ 0 w 15"/>
                <a:gd name="T19" fmla="*/ 0 h 7"/>
                <a:gd name="T20" fmla="*/ 0 w 15"/>
                <a:gd name="T21" fmla="*/ 0 h 7"/>
                <a:gd name="T22" fmla="*/ 2 w 1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">
                  <a:moveTo>
                    <a:pt x="2" y="0"/>
                  </a:move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2232"/>
            <p:cNvSpPr>
              <a:spLocks/>
            </p:cNvSpPr>
            <p:nvPr/>
          </p:nvSpPr>
          <p:spPr bwMode="auto">
            <a:xfrm>
              <a:off x="6881813" y="617538"/>
              <a:ext cx="28575" cy="19050"/>
            </a:xfrm>
            <a:custGeom>
              <a:avLst/>
              <a:gdLst>
                <a:gd name="T0" fmla="*/ 3 w 18"/>
                <a:gd name="T1" fmla="*/ 0 h 12"/>
                <a:gd name="T2" fmla="*/ 4 w 18"/>
                <a:gd name="T3" fmla="*/ 0 h 12"/>
                <a:gd name="T4" fmla="*/ 16 w 18"/>
                <a:gd name="T5" fmla="*/ 5 h 12"/>
                <a:gd name="T6" fmla="*/ 17 w 18"/>
                <a:gd name="T7" fmla="*/ 6 h 12"/>
                <a:gd name="T8" fmla="*/ 18 w 18"/>
                <a:gd name="T9" fmla="*/ 8 h 12"/>
                <a:gd name="T10" fmla="*/ 17 w 18"/>
                <a:gd name="T11" fmla="*/ 9 h 12"/>
                <a:gd name="T12" fmla="*/ 17 w 18"/>
                <a:gd name="T13" fmla="*/ 10 h 12"/>
                <a:gd name="T14" fmla="*/ 14 w 18"/>
                <a:gd name="T15" fmla="*/ 12 h 12"/>
                <a:gd name="T16" fmla="*/ 13 w 18"/>
                <a:gd name="T17" fmla="*/ 10 h 12"/>
                <a:gd name="T18" fmla="*/ 14 w 18"/>
                <a:gd name="T19" fmla="*/ 9 h 12"/>
                <a:gd name="T20" fmla="*/ 13 w 18"/>
                <a:gd name="T21" fmla="*/ 10 h 12"/>
                <a:gd name="T22" fmla="*/ 1 w 18"/>
                <a:gd name="T23" fmla="*/ 6 h 12"/>
                <a:gd name="T24" fmla="*/ 0 w 18"/>
                <a:gd name="T25" fmla="*/ 5 h 12"/>
                <a:gd name="T26" fmla="*/ 0 w 18"/>
                <a:gd name="T27" fmla="*/ 4 h 12"/>
                <a:gd name="T28" fmla="*/ 0 w 18"/>
                <a:gd name="T29" fmla="*/ 2 h 12"/>
                <a:gd name="T30" fmla="*/ 1 w 18"/>
                <a:gd name="T31" fmla="*/ 1 h 12"/>
                <a:gd name="T32" fmla="*/ 3 w 18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2">
                  <a:moveTo>
                    <a:pt x="3" y="0"/>
                  </a:moveTo>
                  <a:lnTo>
                    <a:pt x="4" y="0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4" y="12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233"/>
            <p:cNvSpPr>
              <a:spLocks noEditPoints="1"/>
            </p:cNvSpPr>
            <p:nvPr/>
          </p:nvSpPr>
          <p:spPr bwMode="auto">
            <a:xfrm>
              <a:off x="7010401" y="784225"/>
              <a:ext cx="122238" cy="201613"/>
            </a:xfrm>
            <a:custGeom>
              <a:avLst/>
              <a:gdLst>
                <a:gd name="T0" fmla="*/ 35 w 77"/>
                <a:gd name="T1" fmla="*/ 2 h 127"/>
                <a:gd name="T2" fmla="*/ 24 w 77"/>
                <a:gd name="T3" fmla="*/ 5 h 127"/>
                <a:gd name="T4" fmla="*/ 14 w 77"/>
                <a:gd name="T5" fmla="*/ 10 h 127"/>
                <a:gd name="T6" fmla="*/ 8 w 77"/>
                <a:gd name="T7" fmla="*/ 20 h 127"/>
                <a:gd name="T8" fmla="*/ 4 w 77"/>
                <a:gd name="T9" fmla="*/ 34 h 127"/>
                <a:gd name="T10" fmla="*/ 3 w 77"/>
                <a:gd name="T11" fmla="*/ 52 h 127"/>
                <a:gd name="T12" fmla="*/ 4 w 77"/>
                <a:gd name="T13" fmla="*/ 69 h 127"/>
                <a:gd name="T14" fmla="*/ 7 w 77"/>
                <a:gd name="T15" fmla="*/ 86 h 127"/>
                <a:gd name="T16" fmla="*/ 12 w 77"/>
                <a:gd name="T17" fmla="*/ 100 h 127"/>
                <a:gd name="T18" fmla="*/ 18 w 77"/>
                <a:gd name="T19" fmla="*/ 113 h 127"/>
                <a:gd name="T20" fmla="*/ 26 w 77"/>
                <a:gd name="T21" fmla="*/ 121 h 127"/>
                <a:gd name="T22" fmla="*/ 35 w 77"/>
                <a:gd name="T23" fmla="*/ 124 h 127"/>
                <a:gd name="T24" fmla="*/ 45 w 77"/>
                <a:gd name="T25" fmla="*/ 120 h 127"/>
                <a:gd name="T26" fmla="*/ 54 w 77"/>
                <a:gd name="T27" fmla="*/ 109 h 127"/>
                <a:gd name="T28" fmla="*/ 63 w 77"/>
                <a:gd name="T29" fmla="*/ 95 h 127"/>
                <a:gd name="T30" fmla="*/ 69 w 77"/>
                <a:gd name="T31" fmla="*/ 78 h 127"/>
                <a:gd name="T32" fmla="*/ 73 w 77"/>
                <a:gd name="T33" fmla="*/ 60 h 127"/>
                <a:gd name="T34" fmla="*/ 75 w 77"/>
                <a:gd name="T35" fmla="*/ 41 h 127"/>
                <a:gd name="T36" fmla="*/ 73 w 77"/>
                <a:gd name="T37" fmla="*/ 27 h 127"/>
                <a:gd name="T38" fmla="*/ 69 w 77"/>
                <a:gd name="T39" fmla="*/ 17 h 127"/>
                <a:gd name="T40" fmla="*/ 63 w 77"/>
                <a:gd name="T41" fmla="*/ 9 h 127"/>
                <a:gd name="T42" fmla="*/ 55 w 77"/>
                <a:gd name="T43" fmla="*/ 5 h 127"/>
                <a:gd name="T44" fmla="*/ 46 w 77"/>
                <a:gd name="T45" fmla="*/ 3 h 127"/>
                <a:gd name="T46" fmla="*/ 35 w 77"/>
                <a:gd name="T47" fmla="*/ 2 h 127"/>
                <a:gd name="T48" fmla="*/ 35 w 77"/>
                <a:gd name="T49" fmla="*/ 0 h 127"/>
                <a:gd name="T50" fmla="*/ 46 w 77"/>
                <a:gd name="T51" fmla="*/ 0 h 127"/>
                <a:gd name="T52" fmla="*/ 56 w 77"/>
                <a:gd name="T53" fmla="*/ 2 h 127"/>
                <a:gd name="T54" fmla="*/ 64 w 77"/>
                <a:gd name="T55" fmla="*/ 7 h 127"/>
                <a:gd name="T56" fmla="*/ 72 w 77"/>
                <a:gd name="T57" fmla="*/ 15 h 127"/>
                <a:gd name="T58" fmla="*/ 76 w 77"/>
                <a:gd name="T59" fmla="*/ 26 h 127"/>
                <a:gd name="T60" fmla="*/ 77 w 77"/>
                <a:gd name="T61" fmla="*/ 41 h 127"/>
                <a:gd name="T62" fmla="*/ 76 w 77"/>
                <a:gd name="T63" fmla="*/ 60 h 127"/>
                <a:gd name="T64" fmla="*/ 72 w 77"/>
                <a:gd name="T65" fmla="*/ 78 h 127"/>
                <a:gd name="T66" fmla="*/ 66 w 77"/>
                <a:gd name="T67" fmla="*/ 96 h 127"/>
                <a:gd name="T68" fmla="*/ 56 w 77"/>
                <a:gd name="T69" fmla="*/ 112 h 127"/>
                <a:gd name="T70" fmla="*/ 46 w 77"/>
                <a:gd name="T71" fmla="*/ 123 h 127"/>
                <a:gd name="T72" fmla="*/ 35 w 77"/>
                <a:gd name="T73" fmla="*/ 127 h 127"/>
                <a:gd name="T74" fmla="*/ 24 w 77"/>
                <a:gd name="T75" fmla="*/ 123 h 127"/>
                <a:gd name="T76" fmla="*/ 16 w 77"/>
                <a:gd name="T77" fmla="*/ 115 h 127"/>
                <a:gd name="T78" fmla="*/ 9 w 77"/>
                <a:gd name="T79" fmla="*/ 102 h 127"/>
                <a:gd name="T80" fmla="*/ 3 w 77"/>
                <a:gd name="T81" fmla="*/ 78 h 127"/>
                <a:gd name="T82" fmla="*/ 0 w 77"/>
                <a:gd name="T83" fmla="*/ 52 h 127"/>
                <a:gd name="T84" fmla="*/ 1 w 77"/>
                <a:gd name="T85" fmla="*/ 36 h 127"/>
                <a:gd name="T86" fmla="*/ 4 w 77"/>
                <a:gd name="T87" fmla="*/ 23 h 127"/>
                <a:gd name="T88" fmla="*/ 9 w 77"/>
                <a:gd name="T89" fmla="*/ 13 h 127"/>
                <a:gd name="T90" fmla="*/ 16 w 77"/>
                <a:gd name="T91" fmla="*/ 5 h 127"/>
                <a:gd name="T92" fmla="*/ 25 w 77"/>
                <a:gd name="T93" fmla="*/ 1 h 127"/>
                <a:gd name="T94" fmla="*/ 35 w 77"/>
                <a:gd name="T9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127">
                  <a:moveTo>
                    <a:pt x="35" y="2"/>
                  </a:moveTo>
                  <a:lnTo>
                    <a:pt x="24" y="5"/>
                  </a:lnTo>
                  <a:lnTo>
                    <a:pt x="14" y="10"/>
                  </a:lnTo>
                  <a:lnTo>
                    <a:pt x="8" y="20"/>
                  </a:lnTo>
                  <a:lnTo>
                    <a:pt x="4" y="34"/>
                  </a:lnTo>
                  <a:lnTo>
                    <a:pt x="3" y="52"/>
                  </a:lnTo>
                  <a:lnTo>
                    <a:pt x="4" y="69"/>
                  </a:lnTo>
                  <a:lnTo>
                    <a:pt x="7" y="86"/>
                  </a:lnTo>
                  <a:lnTo>
                    <a:pt x="12" y="100"/>
                  </a:lnTo>
                  <a:lnTo>
                    <a:pt x="18" y="113"/>
                  </a:lnTo>
                  <a:lnTo>
                    <a:pt x="26" y="121"/>
                  </a:lnTo>
                  <a:lnTo>
                    <a:pt x="35" y="124"/>
                  </a:lnTo>
                  <a:lnTo>
                    <a:pt x="45" y="120"/>
                  </a:lnTo>
                  <a:lnTo>
                    <a:pt x="54" y="109"/>
                  </a:lnTo>
                  <a:lnTo>
                    <a:pt x="63" y="95"/>
                  </a:lnTo>
                  <a:lnTo>
                    <a:pt x="69" y="78"/>
                  </a:lnTo>
                  <a:lnTo>
                    <a:pt x="73" y="60"/>
                  </a:lnTo>
                  <a:lnTo>
                    <a:pt x="75" y="41"/>
                  </a:lnTo>
                  <a:lnTo>
                    <a:pt x="73" y="27"/>
                  </a:lnTo>
                  <a:lnTo>
                    <a:pt x="69" y="17"/>
                  </a:lnTo>
                  <a:lnTo>
                    <a:pt x="63" y="9"/>
                  </a:lnTo>
                  <a:lnTo>
                    <a:pt x="55" y="5"/>
                  </a:lnTo>
                  <a:lnTo>
                    <a:pt x="46" y="3"/>
                  </a:lnTo>
                  <a:lnTo>
                    <a:pt x="35" y="2"/>
                  </a:lnTo>
                  <a:close/>
                  <a:moveTo>
                    <a:pt x="35" y="0"/>
                  </a:moveTo>
                  <a:lnTo>
                    <a:pt x="46" y="0"/>
                  </a:lnTo>
                  <a:lnTo>
                    <a:pt x="56" y="2"/>
                  </a:lnTo>
                  <a:lnTo>
                    <a:pt x="64" y="7"/>
                  </a:lnTo>
                  <a:lnTo>
                    <a:pt x="72" y="15"/>
                  </a:lnTo>
                  <a:lnTo>
                    <a:pt x="76" y="26"/>
                  </a:lnTo>
                  <a:lnTo>
                    <a:pt x="77" y="41"/>
                  </a:lnTo>
                  <a:lnTo>
                    <a:pt x="76" y="60"/>
                  </a:lnTo>
                  <a:lnTo>
                    <a:pt x="72" y="78"/>
                  </a:lnTo>
                  <a:lnTo>
                    <a:pt x="66" y="96"/>
                  </a:lnTo>
                  <a:lnTo>
                    <a:pt x="56" y="112"/>
                  </a:lnTo>
                  <a:lnTo>
                    <a:pt x="46" y="123"/>
                  </a:lnTo>
                  <a:lnTo>
                    <a:pt x="35" y="127"/>
                  </a:lnTo>
                  <a:lnTo>
                    <a:pt x="24" y="123"/>
                  </a:lnTo>
                  <a:lnTo>
                    <a:pt x="16" y="115"/>
                  </a:lnTo>
                  <a:lnTo>
                    <a:pt x="9" y="102"/>
                  </a:lnTo>
                  <a:lnTo>
                    <a:pt x="3" y="78"/>
                  </a:lnTo>
                  <a:lnTo>
                    <a:pt x="0" y="52"/>
                  </a:lnTo>
                  <a:lnTo>
                    <a:pt x="1" y="36"/>
                  </a:lnTo>
                  <a:lnTo>
                    <a:pt x="4" y="23"/>
                  </a:lnTo>
                  <a:lnTo>
                    <a:pt x="9" y="13"/>
                  </a:lnTo>
                  <a:lnTo>
                    <a:pt x="16" y="5"/>
                  </a:lnTo>
                  <a:lnTo>
                    <a:pt x="25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234"/>
            <p:cNvSpPr>
              <a:spLocks noEditPoints="1"/>
            </p:cNvSpPr>
            <p:nvPr/>
          </p:nvSpPr>
          <p:spPr bwMode="auto">
            <a:xfrm>
              <a:off x="7008813" y="781050"/>
              <a:ext cx="128588" cy="206375"/>
            </a:xfrm>
            <a:custGeom>
              <a:avLst/>
              <a:gdLst>
                <a:gd name="T0" fmla="*/ 36 w 81"/>
                <a:gd name="T1" fmla="*/ 5 h 130"/>
                <a:gd name="T2" fmla="*/ 25 w 81"/>
                <a:gd name="T3" fmla="*/ 8 h 130"/>
                <a:gd name="T4" fmla="*/ 17 w 81"/>
                <a:gd name="T5" fmla="*/ 13 h 130"/>
                <a:gd name="T6" fmla="*/ 10 w 81"/>
                <a:gd name="T7" fmla="*/ 22 h 130"/>
                <a:gd name="T8" fmla="*/ 6 w 81"/>
                <a:gd name="T9" fmla="*/ 36 h 130"/>
                <a:gd name="T10" fmla="*/ 5 w 81"/>
                <a:gd name="T11" fmla="*/ 54 h 130"/>
                <a:gd name="T12" fmla="*/ 5 w 81"/>
                <a:gd name="T13" fmla="*/ 54 h 130"/>
                <a:gd name="T14" fmla="*/ 6 w 81"/>
                <a:gd name="T15" fmla="*/ 71 h 130"/>
                <a:gd name="T16" fmla="*/ 9 w 81"/>
                <a:gd name="T17" fmla="*/ 88 h 130"/>
                <a:gd name="T18" fmla="*/ 14 w 81"/>
                <a:gd name="T19" fmla="*/ 102 h 130"/>
                <a:gd name="T20" fmla="*/ 19 w 81"/>
                <a:gd name="T21" fmla="*/ 114 h 130"/>
                <a:gd name="T22" fmla="*/ 27 w 81"/>
                <a:gd name="T23" fmla="*/ 122 h 130"/>
                <a:gd name="T24" fmla="*/ 35 w 81"/>
                <a:gd name="T25" fmla="*/ 125 h 130"/>
                <a:gd name="T26" fmla="*/ 36 w 81"/>
                <a:gd name="T27" fmla="*/ 125 h 130"/>
                <a:gd name="T28" fmla="*/ 36 w 81"/>
                <a:gd name="T29" fmla="*/ 125 h 130"/>
                <a:gd name="T30" fmla="*/ 44 w 81"/>
                <a:gd name="T31" fmla="*/ 121 h 130"/>
                <a:gd name="T32" fmla="*/ 53 w 81"/>
                <a:gd name="T33" fmla="*/ 111 h 130"/>
                <a:gd name="T34" fmla="*/ 63 w 81"/>
                <a:gd name="T35" fmla="*/ 97 h 130"/>
                <a:gd name="T36" fmla="*/ 64 w 81"/>
                <a:gd name="T37" fmla="*/ 97 h 130"/>
                <a:gd name="T38" fmla="*/ 63 w 81"/>
                <a:gd name="T39" fmla="*/ 97 h 130"/>
                <a:gd name="T40" fmla="*/ 69 w 81"/>
                <a:gd name="T41" fmla="*/ 79 h 130"/>
                <a:gd name="T42" fmla="*/ 73 w 81"/>
                <a:gd name="T43" fmla="*/ 60 h 130"/>
                <a:gd name="T44" fmla="*/ 74 w 81"/>
                <a:gd name="T45" fmla="*/ 43 h 130"/>
                <a:gd name="T46" fmla="*/ 74 w 81"/>
                <a:gd name="T47" fmla="*/ 43 h 130"/>
                <a:gd name="T48" fmla="*/ 74 w 81"/>
                <a:gd name="T49" fmla="*/ 43 h 130"/>
                <a:gd name="T50" fmla="*/ 73 w 81"/>
                <a:gd name="T51" fmla="*/ 29 h 130"/>
                <a:gd name="T52" fmla="*/ 69 w 81"/>
                <a:gd name="T53" fmla="*/ 19 h 130"/>
                <a:gd name="T54" fmla="*/ 63 w 81"/>
                <a:gd name="T55" fmla="*/ 12 h 130"/>
                <a:gd name="T56" fmla="*/ 51 w 81"/>
                <a:gd name="T57" fmla="*/ 7 h 130"/>
                <a:gd name="T58" fmla="*/ 36 w 81"/>
                <a:gd name="T59" fmla="*/ 5 h 130"/>
                <a:gd name="T60" fmla="*/ 35 w 81"/>
                <a:gd name="T61" fmla="*/ 0 h 130"/>
                <a:gd name="T62" fmla="*/ 36 w 81"/>
                <a:gd name="T63" fmla="*/ 0 h 130"/>
                <a:gd name="T64" fmla="*/ 47 w 81"/>
                <a:gd name="T65" fmla="*/ 0 h 130"/>
                <a:gd name="T66" fmla="*/ 57 w 81"/>
                <a:gd name="T67" fmla="*/ 3 h 130"/>
                <a:gd name="T68" fmla="*/ 67 w 81"/>
                <a:gd name="T69" fmla="*/ 8 h 130"/>
                <a:gd name="T70" fmla="*/ 74 w 81"/>
                <a:gd name="T71" fmla="*/ 16 h 130"/>
                <a:gd name="T72" fmla="*/ 78 w 81"/>
                <a:gd name="T73" fmla="*/ 28 h 130"/>
                <a:gd name="T74" fmla="*/ 81 w 81"/>
                <a:gd name="T75" fmla="*/ 43 h 130"/>
                <a:gd name="T76" fmla="*/ 81 w 81"/>
                <a:gd name="T77" fmla="*/ 43 h 130"/>
                <a:gd name="T78" fmla="*/ 78 w 81"/>
                <a:gd name="T79" fmla="*/ 62 h 130"/>
                <a:gd name="T80" fmla="*/ 74 w 81"/>
                <a:gd name="T81" fmla="*/ 81 h 130"/>
                <a:gd name="T82" fmla="*/ 68 w 81"/>
                <a:gd name="T83" fmla="*/ 100 h 130"/>
                <a:gd name="T84" fmla="*/ 61 w 81"/>
                <a:gd name="T85" fmla="*/ 111 h 130"/>
                <a:gd name="T86" fmla="*/ 53 w 81"/>
                <a:gd name="T87" fmla="*/ 121 h 130"/>
                <a:gd name="T88" fmla="*/ 46 w 81"/>
                <a:gd name="T89" fmla="*/ 127 h 130"/>
                <a:gd name="T90" fmla="*/ 36 w 81"/>
                <a:gd name="T91" fmla="*/ 130 h 130"/>
                <a:gd name="T92" fmla="*/ 25 w 81"/>
                <a:gd name="T93" fmla="*/ 126 h 130"/>
                <a:gd name="T94" fmla="*/ 15 w 81"/>
                <a:gd name="T95" fmla="*/ 118 h 130"/>
                <a:gd name="T96" fmla="*/ 8 w 81"/>
                <a:gd name="T97" fmla="*/ 105 h 130"/>
                <a:gd name="T98" fmla="*/ 1 w 81"/>
                <a:gd name="T99" fmla="*/ 80 h 130"/>
                <a:gd name="T100" fmla="*/ 0 w 81"/>
                <a:gd name="T101" fmla="*/ 54 h 130"/>
                <a:gd name="T102" fmla="*/ 0 w 81"/>
                <a:gd name="T103" fmla="*/ 38 h 130"/>
                <a:gd name="T104" fmla="*/ 4 w 81"/>
                <a:gd name="T105" fmla="*/ 25 h 130"/>
                <a:gd name="T106" fmla="*/ 9 w 81"/>
                <a:gd name="T107" fmla="*/ 13 h 130"/>
                <a:gd name="T108" fmla="*/ 15 w 81"/>
                <a:gd name="T109" fmla="*/ 7 h 130"/>
                <a:gd name="T110" fmla="*/ 25 w 81"/>
                <a:gd name="T111" fmla="*/ 2 h 130"/>
                <a:gd name="T112" fmla="*/ 35 w 81"/>
                <a:gd name="T11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30">
                  <a:moveTo>
                    <a:pt x="36" y="5"/>
                  </a:moveTo>
                  <a:lnTo>
                    <a:pt x="25" y="8"/>
                  </a:lnTo>
                  <a:lnTo>
                    <a:pt x="17" y="13"/>
                  </a:lnTo>
                  <a:lnTo>
                    <a:pt x="10" y="22"/>
                  </a:lnTo>
                  <a:lnTo>
                    <a:pt x="6" y="36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6" y="71"/>
                  </a:lnTo>
                  <a:lnTo>
                    <a:pt x="9" y="88"/>
                  </a:lnTo>
                  <a:lnTo>
                    <a:pt x="14" y="102"/>
                  </a:lnTo>
                  <a:lnTo>
                    <a:pt x="19" y="114"/>
                  </a:lnTo>
                  <a:lnTo>
                    <a:pt x="27" y="122"/>
                  </a:lnTo>
                  <a:lnTo>
                    <a:pt x="35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44" y="121"/>
                  </a:lnTo>
                  <a:lnTo>
                    <a:pt x="53" y="111"/>
                  </a:lnTo>
                  <a:lnTo>
                    <a:pt x="63" y="97"/>
                  </a:lnTo>
                  <a:lnTo>
                    <a:pt x="64" y="97"/>
                  </a:lnTo>
                  <a:lnTo>
                    <a:pt x="63" y="97"/>
                  </a:lnTo>
                  <a:lnTo>
                    <a:pt x="69" y="79"/>
                  </a:lnTo>
                  <a:lnTo>
                    <a:pt x="73" y="60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3" y="29"/>
                  </a:lnTo>
                  <a:lnTo>
                    <a:pt x="69" y="19"/>
                  </a:lnTo>
                  <a:lnTo>
                    <a:pt x="63" y="12"/>
                  </a:lnTo>
                  <a:lnTo>
                    <a:pt x="51" y="7"/>
                  </a:lnTo>
                  <a:lnTo>
                    <a:pt x="36" y="5"/>
                  </a:lnTo>
                  <a:close/>
                  <a:moveTo>
                    <a:pt x="35" y="0"/>
                  </a:moveTo>
                  <a:lnTo>
                    <a:pt x="36" y="0"/>
                  </a:lnTo>
                  <a:lnTo>
                    <a:pt x="47" y="0"/>
                  </a:lnTo>
                  <a:lnTo>
                    <a:pt x="57" y="3"/>
                  </a:lnTo>
                  <a:lnTo>
                    <a:pt x="67" y="8"/>
                  </a:lnTo>
                  <a:lnTo>
                    <a:pt x="74" y="16"/>
                  </a:lnTo>
                  <a:lnTo>
                    <a:pt x="78" y="28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78" y="62"/>
                  </a:lnTo>
                  <a:lnTo>
                    <a:pt x="74" y="81"/>
                  </a:lnTo>
                  <a:lnTo>
                    <a:pt x="68" y="100"/>
                  </a:lnTo>
                  <a:lnTo>
                    <a:pt x="61" y="111"/>
                  </a:lnTo>
                  <a:lnTo>
                    <a:pt x="53" y="121"/>
                  </a:lnTo>
                  <a:lnTo>
                    <a:pt x="46" y="127"/>
                  </a:lnTo>
                  <a:lnTo>
                    <a:pt x="36" y="130"/>
                  </a:lnTo>
                  <a:lnTo>
                    <a:pt x="25" y="126"/>
                  </a:lnTo>
                  <a:lnTo>
                    <a:pt x="15" y="118"/>
                  </a:lnTo>
                  <a:lnTo>
                    <a:pt x="8" y="105"/>
                  </a:lnTo>
                  <a:lnTo>
                    <a:pt x="1" y="80"/>
                  </a:lnTo>
                  <a:lnTo>
                    <a:pt x="0" y="54"/>
                  </a:lnTo>
                  <a:lnTo>
                    <a:pt x="0" y="38"/>
                  </a:lnTo>
                  <a:lnTo>
                    <a:pt x="4" y="25"/>
                  </a:lnTo>
                  <a:lnTo>
                    <a:pt x="9" y="13"/>
                  </a:lnTo>
                  <a:lnTo>
                    <a:pt x="15" y="7"/>
                  </a:lnTo>
                  <a:lnTo>
                    <a:pt x="25" y="2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2239"/>
            <p:cNvSpPr>
              <a:spLocks noEditPoints="1"/>
            </p:cNvSpPr>
            <p:nvPr/>
          </p:nvSpPr>
          <p:spPr bwMode="auto">
            <a:xfrm>
              <a:off x="7045326" y="788988"/>
              <a:ext cx="42863" cy="152400"/>
            </a:xfrm>
            <a:custGeom>
              <a:avLst/>
              <a:gdLst>
                <a:gd name="T0" fmla="*/ 15 w 27"/>
                <a:gd name="T1" fmla="*/ 10 h 96"/>
                <a:gd name="T2" fmla="*/ 3 w 27"/>
                <a:gd name="T3" fmla="*/ 74 h 96"/>
                <a:gd name="T4" fmla="*/ 15 w 27"/>
                <a:gd name="T5" fmla="*/ 89 h 96"/>
                <a:gd name="T6" fmla="*/ 23 w 27"/>
                <a:gd name="T7" fmla="*/ 71 h 96"/>
                <a:gd name="T8" fmla="*/ 15 w 27"/>
                <a:gd name="T9" fmla="*/ 10 h 96"/>
                <a:gd name="T10" fmla="*/ 13 w 27"/>
                <a:gd name="T11" fmla="*/ 0 h 96"/>
                <a:gd name="T12" fmla="*/ 16 w 27"/>
                <a:gd name="T13" fmla="*/ 0 h 96"/>
                <a:gd name="T14" fmla="*/ 27 w 27"/>
                <a:gd name="T15" fmla="*/ 71 h 96"/>
                <a:gd name="T16" fmla="*/ 15 w 27"/>
                <a:gd name="T17" fmla="*/ 96 h 96"/>
                <a:gd name="T18" fmla="*/ 0 w 27"/>
                <a:gd name="T19" fmla="*/ 75 h 96"/>
                <a:gd name="T20" fmla="*/ 0 w 27"/>
                <a:gd name="T21" fmla="*/ 75 h 96"/>
                <a:gd name="T22" fmla="*/ 13 w 27"/>
                <a:gd name="T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96">
                  <a:moveTo>
                    <a:pt x="15" y="10"/>
                  </a:moveTo>
                  <a:lnTo>
                    <a:pt x="3" y="74"/>
                  </a:lnTo>
                  <a:lnTo>
                    <a:pt x="15" y="89"/>
                  </a:lnTo>
                  <a:lnTo>
                    <a:pt x="23" y="71"/>
                  </a:lnTo>
                  <a:lnTo>
                    <a:pt x="15" y="10"/>
                  </a:lnTo>
                  <a:close/>
                  <a:moveTo>
                    <a:pt x="13" y="0"/>
                  </a:moveTo>
                  <a:lnTo>
                    <a:pt x="16" y="0"/>
                  </a:lnTo>
                  <a:lnTo>
                    <a:pt x="27" y="71"/>
                  </a:lnTo>
                  <a:lnTo>
                    <a:pt x="15" y="9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2240"/>
            <p:cNvSpPr>
              <a:spLocks noEditPoints="1"/>
            </p:cNvSpPr>
            <p:nvPr/>
          </p:nvSpPr>
          <p:spPr bwMode="auto">
            <a:xfrm>
              <a:off x="7042151" y="787400"/>
              <a:ext cx="47625" cy="158750"/>
            </a:xfrm>
            <a:custGeom>
              <a:avLst/>
              <a:gdLst>
                <a:gd name="T0" fmla="*/ 17 w 30"/>
                <a:gd name="T1" fmla="*/ 21 h 100"/>
                <a:gd name="T2" fmla="*/ 6 w 30"/>
                <a:gd name="T3" fmla="*/ 75 h 100"/>
                <a:gd name="T4" fmla="*/ 17 w 30"/>
                <a:gd name="T5" fmla="*/ 88 h 100"/>
                <a:gd name="T6" fmla="*/ 23 w 30"/>
                <a:gd name="T7" fmla="*/ 72 h 100"/>
                <a:gd name="T8" fmla="*/ 17 w 30"/>
                <a:gd name="T9" fmla="*/ 21 h 100"/>
                <a:gd name="T10" fmla="*/ 17 w 30"/>
                <a:gd name="T11" fmla="*/ 3 h 100"/>
                <a:gd name="T12" fmla="*/ 15 w 30"/>
                <a:gd name="T13" fmla="*/ 11 h 100"/>
                <a:gd name="T14" fmla="*/ 18 w 30"/>
                <a:gd name="T15" fmla="*/ 11 h 100"/>
                <a:gd name="T16" fmla="*/ 17 w 30"/>
                <a:gd name="T17" fmla="*/ 3 h 100"/>
                <a:gd name="T18" fmla="*/ 17 w 30"/>
                <a:gd name="T19" fmla="*/ 3 h 100"/>
                <a:gd name="T20" fmla="*/ 14 w 30"/>
                <a:gd name="T21" fmla="*/ 0 h 100"/>
                <a:gd name="T22" fmla="*/ 19 w 30"/>
                <a:gd name="T23" fmla="*/ 0 h 100"/>
                <a:gd name="T24" fmla="*/ 30 w 30"/>
                <a:gd name="T25" fmla="*/ 73 h 100"/>
                <a:gd name="T26" fmla="*/ 17 w 30"/>
                <a:gd name="T27" fmla="*/ 100 h 100"/>
                <a:gd name="T28" fmla="*/ 1 w 30"/>
                <a:gd name="T29" fmla="*/ 77 h 100"/>
                <a:gd name="T30" fmla="*/ 2 w 30"/>
                <a:gd name="T31" fmla="*/ 76 h 100"/>
                <a:gd name="T32" fmla="*/ 1 w 30"/>
                <a:gd name="T33" fmla="*/ 77 h 100"/>
                <a:gd name="T34" fmla="*/ 0 w 30"/>
                <a:gd name="T35" fmla="*/ 76 h 100"/>
                <a:gd name="T36" fmla="*/ 14 w 30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100">
                  <a:moveTo>
                    <a:pt x="17" y="21"/>
                  </a:moveTo>
                  <a:lnTo>
                    <a:pt x="6" y="75"/>
                  </a:lnTo>
                  <a:lnTo>
                    <a:pt x="17" y="88"/>
                  </a:lnTo>
                  <a:lnTo>
                    <a:pt x="23" y="72"/>
                  </a:lnTo>
                  <a:lnTo>
                    <a:pt x="17" y="21"/>
                  </a:lnTo>
                  <a:close/>
                  <a:moveTo>
                    <a:pt x="17" y="3"/>
                  </a:moveTo>
                  <a:lnTo>
                    <a:pt x="15" y="11"/>
                  </a:lnTo>
                  <a:lnTo>
                    <a:pt x="18" y="11"/>
                  </a:lnTo>
                  <a:lnTo>
                    <a:pt x="17" y="3"/>
                  </a:lnTo>
                  <a:lnTo>
                    <a:pt x="17" y="3"/>
                  </a:lnTo>
                  <a:close/>
                  <a:moveTo>
                    <a:pt x="14" y="0"/>
                  </a:moveTo>
                  <a:lnTo>
                    <a:pt x="19" y="0"/>
                  </a:lnTo>
                  <a:lnTo>
                    <a:pt x="30" y="73"/>
                  </a:lnTo>
                  <a:lnTo>
                    <a:pt x="17" y="100"/>
                  </a:lnTo>
                  <a:lnTo>
                    <a:pt x="1" y="77"/>
                  </a:lnTo>
                  <a:lnTo>
                    <a:pt x="2" y="76"/>
                  </a:lnTo>
                  <a:lnTo>
                    <a:pt x="1" y="77"/>
                  </a:lnTo>
                  <a:lnTo>
                    <a:pt x="0" y="7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2241"/>
            <p:cNvSpPr>
              <a:spLocks/>
            </p:cNvSpPr>
            <p:nvPr/>
          </p:nvSpPr>
          <p:spPr bwMode="auto">
            <a:xfrm>
              <a:off x="7035801" y="981075"/>
              <a:ext cx="39688" cy="227013"/>
            </a:xfrm>
            <a:custGeom>
              <a:avLst/>
              <a:gdLst>
                <a:gd name="T0" fmla="*/ 12 w 25"/>
                <a:gd name="T1" fmla="*/ 0 h 143"/>
                <a:gd name="T2" fmla="*/ 13 w 25"/>
                <a:gd name="T3" fmla="*/ 0 h 143"/>
                <a:gd name="T4" fmla="*/ 13 w 25"/>
                <a:gd name="T5" fmla="*/ 1 h 143"/>
                <a:gd name="T6" fmla="*/ 25 w 25"/>
                <a:gd name="T7" fmla="*/ 133 h 143"/>
                <a:gd name="T8" fmla="*/ 25 w 25"/>
                <a:gd name="T9" fmla="*/ 135 h 143"/>
                <a:gd name="T10" fmla="*/ 25 w 25"/>
                <a:gd name="T11" fmla="*/ 135 h 143"/>
                <a:gd name="T12" fmla="*/ 23 w 25"/>
                <a:gd name="T13" fmla="*/ 136 h 143"/>
                <a:gd name="T14" fmla="*/ 22 w 25"/>
                <a:gd name="T15" fmla="*/ 139 h 143"/>
                <a:gd name="T16" fmla="*/ 21 w 25"/>
                <a:gd name="T17" fmla="*/ 140 h 143"/>
                <a:gd name="T18" fmla="*/ 19 w 25"/>
                <a:gd name="T19" fmla="*/ 143 h 143"/>
                <a:gd name="T20" fmla="*/ 17 w 25"/>
                <a:gd name="T21" fmla="*/ 143 h 143"/>
                <a:gd name="T22" fmla="*/ 13 w 25"/>
                <a:gd name="T23" fmla="*/ 143 h 143"/>
                <a:gd name="T24" fmla="*/ 10 w 25"/>
                <a:gd name="T25" fmla="*/ 143 h 143"/>
                <a:gd name="T26" fmla="*/ 6 w 25"/>
                <a:gd name="T27" fmla="*/ 143 h 143"/>
                <a:gd name="T28" fmla="*/ 4 w 25"/>
                <a:gd name="T29" fmla="*/ 143 h 143"/>
                <a:gd name="T30" fmla="*/ 1 w 25"/>
                <a:gd name="T31" fmla="*/ 143 h 143"/>
                <a:gd name="T32" fmla="*/ 1 w 25"/>
                <a:gd name="T33" fmla="*/ 143 h 143"/>
                <a:gd name="T34" fmla="*/ 0 w 25"/>
                <a:gd name="T35" fmla="*/ 141 h 143"/>
                <a:gd name="T36" fmla="*/ 0 w 25"/>
                <a:gd name="T37" fmla="*/ 141 h 143"/>
                <a:gd name="T38" fmla="*/ 0 w 25"/>
                <a:gd name="T39" fmla="*/ 140 h 143"/>
                <a:gd name="T40" fmla="*/ 1 w 25"/>
                <a:gd name="T41" fmla="*/ 140 h 143"/>
                <a:gd name="T42" fmla="*/ 2 w 25"/>
                <a:gd name="T43" fmla="*/ 140 h 143"/>
                <a:gd name="T44" fmla="*/ 4 w 25"/>
                <a:gd name="T45" fmla="*/ 140 h 143"/>
                <a:gd name="T46" fmla="*/ 6 w 25"/>
                <a:gd name="T47" fmla="*/ 140 h 143"/>
                <a:gd name="T48" fmla="*/ 10 w 25"/>
                <a:gd name="T49" fmla="*/ 140 h 143"/>
                <a:gd name="T50" fmla="*/ 13 w 25"/>
                <a:gd name="T51" fmla="*/ 140 h 143"/>
                <a:gd name="T52" fmla="*/ 17 w 25"/>
                <a:gd name="T53" fmla="*/ 140 h 143"/>
                <a:gd name="T54" fmla="*/ 18 w 25"/>
                <a:gd name="T55" fmla="*/ 140 h 143"/>
                <a:gd name="T56" fmla="*/ 18 w 25"/>
                <a:gd name="T57" fmla="*/ 140 h 143"/>
                <a:gd name="T58" fmla="*/ 19 w 25"/>
                <a:gd name="T59" fmla="*/ 139 h 143"/>
                <a:gd name="T60" fmla="*/ 21 w 25"/>
                <a:gd name="T61" fmla="*/ 136 h 143"/>
                <a:gd name="T62" fmla="*/ 21 w 25"/>
                <a:gd name="T63" fmla="*/ 135 h 143"/>
                <a:gd name="T64" fmla="*/ 22 w 25"/>
                <a:gd name="T65" fmla="*/ 133 h 143"/>
                <a:gd name="T66" fmla="*/ 10 w 25"/>
                <a:gd name="T67" fmla="*/ 1 h 143"/>
                <a:gd name="T68" fmla="*/ 10 w 25"/>
                <a:gd name="T69" fmla="*/ 1 h 143"/>
                <a:gd name="T70" fmla="*/ 10 w 25"/>
                <a:gd name="T71" fmla="*/ 0 h 143"/>
                <a:gd name="T72" fmla="*/ 12 w 25"/>
                <a:gd name="T7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" h="143">
                  <a:moveTo>
                    <a:pt x="12" y="0"/>
                  </a:moveTo>
                  <a:lnTo>
                    <a:pt x="13" y="0"/>
                  </a:lnTo>
                  <a:lnTo>
                    <a:pt x="13" y="1"/>
                  </a:lnTo>
                  <a:lnTo>
                    <a:pt x="25" y="133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23" y="136"/>
                  </a:lnTo>
                  <a:lnTo>
                    <a:pt x="22" y="139"/>
                  </a:lnTo>
                  <a:lnTo>
                    <a:pt x="21" y="140"/>
                  </a:lnTo>
                  <a:lnTo>
                    <a:pt x="19" y="143"/>
                  </a:lnTo>
                  <a:lnTo>
                    <a:pt x="17" y="143"/>
                  </a:lnTo>
                  <a:lnTo>
                    <a:pt x="13" y="143"/>
                  </a:lnTo>
                  <a:lnTo>
                    <a:pt x="10" y="143"/>
                  </a:lnTo>
                  <a:lnTo>
                    <a:pt x="6" y="143"/>
                  </a:lnTo>
                  <a:lnTo>
                    <a:pt x="4" y="143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1" y="140"/>
                  </a:lnTo>
                  <a:lnTo>
                    <a:pt x="2" y="140"/>
                  </a:lnTo>
                  <a:lnTo>
                    <a:pt x="4" y="140"/>
                  </a:lnTo>
                  <a:lnTo>
                    <a:pt x="6" y="140"/>
                  </a:lnTo>
                  <a:lnTo>
                    <a:pt x="10" y="140"/>
                  </a:lnTo>
                  <a:lnTo>
                    <a:pt x="13" y="140"/>
                  </a:lnTo>
                  <a:lnTo>
                    <a:pt x="17" y="14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9" y="139"/>
                  </a:lnTo>
                  <a:lnTo>
                    <a:pt x="21" y="136"/>
                  </a:lnTo>
                  <a:lnTo>
                    <a:pt x="21" y="135"/>
                  </a:lnTo>
                  <a:lnTo>
                    <a:pt x="22" y="13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2242"/>
            <p:cNvSpPr>
              <a:spLocks noEditPoints="1"/>
            </p:cNvSpPr>
            <p:nvPr/>
          </p:nvSpPr>
          <p:spPr bwMode="auto">
            <a:xfrm>
              <a:off x="7032626" y="979488"/>
              <a:ext cx="44450" cy="230188"/>
            </a:xfrm>
            <a:custGeom>
              <a:avLst/>
              <a:gdLst>
                <a:gd name="T0" fmla="*/ 20 w 28"/>
                <a:gd name="T1" fmla="*/ 141 h 145"/>
                <a:gd name="T2" fmla="*/ 20 w 28"/>
                <a:gd name="T3" fmla="*/ 142 h 145"/>
                <a:gd name="T4" fmla="*/ 20 w 28"/>
                <a:gd name="T5" fmla="*/ 142 h 145"/>
                <a:gd name="T6" fmla="*/ 21 w 28"/>
                <a:gd name="T7" fmla="*/ 142 h 145"/>
                <a:gd name="T8" fmla="*/ 20 w 28"/>
                <a:gd name="T9" fmla="*/ 141 h 145"/>
                <a:gd name="T10" fmla="*/ 14 w 28"/>
                <a:gd name="T11" fmla="*/ 2 h 145"/>
                <a:gd name="T12" fmla="*/ 14 w 28"/>
                <a:gd name="T13" fmla="*/ 2 h 145"/>
                <a:gd name="T14" fmla="*/ 14 w 28"/>
                <a:gd name="T15" fmla="*/ 2 h 145"/>
                <a:gd name="T16" fmla="*/ 14 w 28"/>
                <a:gd name="T17" fmla="*/ 2 h 145"/>
                <a:gd name="T18" fmla="*/ 14 w 28"/>
                <a:gd name="T19" fmla="*/ 0 h 145"/>
                <a:gd name="T20" fmla="*/ 15 w 28"/>
                <a:gd name="T21" fmla="*/ 0 h 145"/>
                <a:gd name="T22" fmla="*/ 16 w 28"/>
                <a:gd name="T23" fmla="*/ 2 h 145"/>
                <a:gd name="T24" fmla="*/ 28 w 28"/>
                <a:gd name="T25" fmla="*/ 136 h 145"/>
                <a:gd name="T26" fmla="*/ 28 w 28"/>
                <a:gd name="T27" fmla="*/ 136 h 145"/>
                <a:gd name="T28" fmla="*/ 28 w 28"/>
                <a:gd name="T29" fmla="*/ 136 h 145"/>
                <a:gd name="T30" fmla="*/ 28 w 28"/>
                <a:gd name="T31" fmla="*/ 136 h 145"/>
                <a:gd name="T32" fmla="*/ 27 w 28"/>
                <a:gd name="T33" fmla="*/ 137 h 145"/>
                <a:gd name="T34" fmla="*/ 27 w 28"/>
                <a:gd name="T35" fmla="*/ 140 h 145"/>
                <a:gd name="T36" fmla="*/ 25 w 28"/>
                <a:gd name="T37" fmla="*/ 142 h 145"/>
                <a:gd name="T38" fmla="*/ 23 w 28"/>
                <a:gd name="T39" fmla="*/ 145 h 145"/>
                <a:gd name="T40" fmla="*/ 19 w 28"/>
                <a:gd name="T41" fmla="*/ 145 h 145"/>
                <a:gd name="T42" fmla="*/ 15 w 28"/>
                <a:gd name="T43" fmla="*/ 145 h 145"/>
                <a:gd name="T44" fmla="*/ 11 w 28"/>
                <a:gd name="T45" fmla="*/ 145 h 145"/>
                <a:gd name="T46" fmla="*/ 7 w 28"/>
                <a:gd name="T47" fmla="*/ 145 h 145"/>
                <a:gd name="T48" fmla="*/ 4 w 28"/>
                <a:gd name="T49" fmla="*/ 145 h 145"/>
                <a:gd name="T50" fmla="*/ 3 w 28"/>
                <a:gd name="T51" fmla="*/ 145 h 145"/>
                <a:gd name="T52" fmla="*/ 3 w 28"/>
                <a:gd name="T53" fmla="*/ 144 h 145"/>
                <a:gd name="T54" fmla="*/ 3 w 28"/>
                <a:gd name="T55" fmla="*/ 144 h 145"/>
                <a:gd name="T56" fmla="*/ 3 w 28"/>
                <a:gd name="T57" fmla="*/ 145 h 145"/>
                <a:gd name="T58" fmla="*/ 0 w 28"/>
                <a:gd name="T59" fmla="*/ 144 h 145"/>
                <a:gd name="T60" fmla="*/ 0 w 28"/>
                <a:gd name="T61" fmla="*/ 142 h 145"/>
                <a:gd name="T62" fmla="*/ 0 w 28"/>
                <a:gd name="T63" fmla="*/ 141 h 145"/>
                <a:gd name="T64" fmla="*/ 0 w 28"/>
                <a:gd name="T65" fmla="*/ 140 h 145"/>
                <a:gd name="T66" fmla="*/ 3 w 28"/>
                <a:gd name="T67" fmla="*/ 138 h 145"/>
                <a:gd name="T68" fmla="*/ 3 w 28"/>
                <a:gd name="T69" fmla="*/ 138 h 145"/>
                <a:gd name="T70" fmla="*/ 3 w 28"/>
                <a:gd name="T71" fmla="*/ 138 h 145"/>
                <a:gd name="T72" fmla="*/ 6 w 28"/>
                <a:gd name="T73" fmla="*/ 138 h 145"/>
                <a:gd name="T74" fmla="*/ 8 w 28"/>
                <a:gd name="T75" fmla="*/ 140 h 145"/>
                <a:gd name="T76" fmla="*/ 12 w 28"/>
                <a:gd name="T77" fmla="*/ 140 h 145"/>
                <a:gd name="T78" fmla="*/ 15 w 28"/>
                <a:gd name="T79" fmla="*/ 140 h 145"/>
                <a:gd name="T80" fmla="*/ 16 w 28"/>
                <a:gd name="T81" fmla="*/ 140 h 145"/>
                <a:gd name="T82" fmla="*/ 18 w 28"/>
                <a:gd name="T83" fmla="*/ 140 h 145"/>
                <a:gd name="T84" fmla="*/ 19 w 28"/>
                <a:gd name="T85" fmla="*/ 140 h 145"/>
                <a:gd name="T86" fmla="*/ 20 w 28"/>
                <a:gd name="T87" fmla="*/ 138 h 145"/>
                <a:gd name="T88" fmla="*/ 21 w 28"/>
                <a:gd name="T89" fmla="*/ 137 h 145"/>
                <a:gd name="T90" fmla="*/ 21 w 28"/>
                <a:gd name="T91" fmla="*/ 134 h 145"/>
                <a:gd name="T92" fmla="*/ 10 w 28"/>
                <a:gd name="T93" fmla="*/ 1 h 145"/>
                <a:gd name="T94" fmla="*/ 11 w 28"/>
                <a:gd name="T95" fmla="*/ 1 h 145"/>
                <a:gd name="T96" fmla="*/ 12 w 28"/>
                <a:gd name="T97" fmla="*/ 0 h 145"/>
                <a:gd name="T98" fmla="*/ 14 w 28"/>
                <a:gd name="T99" fmla="*/ 0 h 145"/>
                <a:gd name="T100" fmla="*/ 14 w 28"/>
                <a:gd name="T10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145">
                  <a:moveTo>
                    <a:pt x="20" y="141"/>
                  </a:moveTo>
                  <a:lnTo>
                    <a:pt x="20" y="142"/>
                  </a:lnTo>
                  <a:lnTo>
                    <a:pt x="20" y="142"/>
                  </a:lnTo>
                  <a:lnTo>
                    <a:pt x="21" y="142"/>
                  </a:lnTo>
                  <a:lnTo>
                    <a:pt x="20" y="141"/>
                  </a:lnTo>
                  <a:close/>
                  <a:moveTo>
                    <a:pt x="14" y="2"/>
                  </a:move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6" y="2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7" y="137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5"/>
                  </a:lnTo>
                  <a:lnTo>
                    <a:pt x="11" y="145"/>
                  </a:lnTo>
                  <a:lnTo>
                    <a:pt x="7" y="145"/>
                  </a:lnTo>
                  <a:lnTo>
                    <a:pt x="4" y="145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3" y="144"/>
                  </a:lnTo>
                  <a:lnTo>
                    <a:pt x="3" y="145"/>
                  </a:lnTo>
                  <a:lnTo>
                    <a:pt x="0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6" y="138"/>
                  </a:lnTo>
                  <a:lnTo>
                    <a:pt x="8" y="140"/>
                  </a:lnTo>
                  <a:lnTo>
                    <a:pt x="12" y="140"/>
                  </a:lnTo>
                  <a:lnTo>
                    <a:pt x="15" y="140"/>
                  </a:lnTo>
                  <a:lnTo>
                    <a:pt x="16" y="140"/>
                  </a:lnTo>
                  <a:lnTo>
                    <a:pt x="18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1" y="137"/>
                  </a:lnTo>
                  <a:lnTo>
                    <a:pt x="21" y="13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2243"/>
            <p:cNvSpPr>
              <a:spLocks/>
            </p:cNvSpPr>
            <p:nvPr/>
          </p:nvSpPr>
          <p:spPr bwMode="auto">
            <a:xfrm>
              <a:off x="7081838" y="973138"/>
              <a:ext cx="42863" cy="234950"/>
            </a:xfrm>
            <a:custGeom>
              <a:avLst/>
              <a:gdLst>
                <a:gd name="T0" fmla="*/ 1 w 27"/>
                <a:gd name="T1" fmla="*/ 0 h 148"/>
                <a:gd name="T2" fmla="*/ 2 w 27"/>
                <a:gd name="T3" fmla="*/ 1 h 148"/>
                <a:gd name="T4" fmla="*/ 2 w 27"/>
                <a:gd name="T5" fmla="*/ 1 h 148"/>
                <a:gd name="T6" fmla="*/ 6 w 27"/>
                <a:gd name="T7" fmla="*/ 141 h 148"/>
                <a:gd name="T8" fmla="*/ 6 w 27"/>
                <a:gd name="T9" fmla="*/ 142 h 148"/>
                <a:gd name="T10" fmla="*/ 6 w 27"/>
                <a:gd name="T11" fmla="*/ 144 h 148"/>
                <a:gd name="T12" fmla="*/ 7 w 27"/>
                <a:gd name="T13" fmla="*/ 145 h 148"/>
                <a:gd name="T14" fmla="*/ 9 w 27"/>
                <a:gd name="T15" fmla="*/ 145 h 148"/>
                <a:gd name="T16" fmla="*/ 10 w 27"/>
                <a:gd name="T17" fmla="*/ 145 h 148"/>
                <a:gd name="T18" fmla="*/ 14 w 27"/>
                <a:gd name="T19" fmla="*/ 145 h 148"/>
                <a:gd name="T20" fmla="*/ 18 w 27"/>
                <a:gd name="T21" fmla="*/ 145 h 148"/>
                <a:gd name="T22" fmla="*/ 22 w 27"/>
                <a:gd name="T23" fmla="*/ 145 h 148"/>
                <a:gd name="T24" fmla="*/ 24 w 27"/>
                <a:gd name="T25" fmla="*/ 145 h 148"/>
                <a:gd name="T26" fmla="*/ 26 w 27"/>
                <a:gd name="T27" fmla="*/ 145 h 148"/>
                <a:gd name="T28" fmla="*/ 27 w 27"/>
                <a:gd name="T29" fmla="*/ 145 h 148"/>
                <a:gd name="T30" fmla="*/ 27 w 27"/>
                <a:gd name="T31" fmla="*/ 146 h 148"/>
                <a:gd name="T32" fmla="*/ 27 w 27"/>
                <a:gd name="T33" fmla="*/ 148 h 148"/>
                <a:gd name="T34" fmla="*/ 26 w 27"/>
                <a:gd name="T35" fmla="*/ 148 h 148"/>
                <a:gd name="T36" fmla="*/ 24 w 27"/>
                <a:gd name="T37" fmla="*/ 148 h 148"/>
                <a:gd name="T38" fmla="*/ 22 w 27"/>
                <a:gd name="T39" fmla="*/ 148 h 148"/>
                <a:gd name="T40" fmla="*/ 18 w 27"/>
                <a:gd name="T41" fmla="*/ 148 h 148"/>
                <a:gd name="T42" fmla="*/ 14 w 27"/>
                <a:gd name="T43" fmla="*/ 148 h 148"/>
                <a:gd name="T44" fmla="*/ 10 w 27"/>
                <a:gd name="T45" fmla="*/ 148 h 148"/>
                <a:gd name="T46" fmla="*/ 7 w 27"/>
                <a:gd name="T47" fmla="*/ 148 h 148"/>
                <a:gd name="T48" fmla="*/ 6 w 27"/>
                <a:gd name="T49" fmla="*/ 146 h 148"/>
                <a:gd name="T50" fmla="*/ 4 w 27"/>
                <a:gd name="T51" fmla="*/ 145 h 148"/>
                <a:gd name="T52" fmla="*/ 4 w 27"/>
                <a:gd name="T53" fmla="*/ 144 h 148"/>
                <a:gd name="T54" fmla="*/ 4 w 27"/>
                <a:gd name="T55" fmla="*/ 142 h 148"/>
                <a:gd name="T56" fmla="*/ 4 w 27"/>
                <a:gd name="T57" fmla="*/ 141 h 148"/>
                <a:gd name="T58" fmla="*/ 0 w 27"/>
                <a:gd name="T59" fmla="*/ 1 h 148"/>
                <a:gd name="T60" fmla="*/ 1 w 27"/>
                <a:gd name="T61" fmla="*/ 1 h 148"/>
                <a:gd name="T62" fmla="*/ 1 w 27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148">
                  <a:moveTo>
                    <a:pt x="1" y="0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6" y="141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7" y="145"/>
                  </a:lnTo>
                  <a:lnTo>
                    <a:pt x="9" y="145"/>
                  </a:lnTo>
                  <a:lnTo>
                    <a:pt x="10" y="145"/>
                  </a:lnTo>
                  <a:lnTo>
                    <a:pt x="14" y="145"/>
                  </a:lnTo>
                  <a:lnTo>
                    <a:pt x="18" y="145"/>
                  </a:lnTo>
                  <a:lnTo>
                    <a:pt x="22" y="145"/>
                  </a:lnTo>
                  <a:lnTo>
                    <a:pt x="24" y="145"/>
                  </a:lnTo>
                  <a:lnTo>
                    <a:pt x="26" y="145"/>
                  </a:lnTo>
                  <a:lnTo>
                    <a:pt x="27" y="145"/>
                  </a:lnTo>
                  <a:lnTo>
                    <a:pt x="27" y="146"/>
                  </a:lnTo>
                  <a:lnTo>
                    <a:pt x="27" y="148"/>
                  </a:lnTo>
                  <a:lnTo>
                    <a:pt x="26" y="148"/>
                  </a:lnTo>
                  <a:lnTo>
                    <a:pt x="24" y="148"/>
                  </a:lnTo>
                  <a:lnTo>
                    <a:pt x="22" y="148"/>
                  </a:lnTo>
                  <a:lnTo>
                    <a:pt x="18" y="148"/>
                  </a:lnTo>
                  <a:lnTo>
                    <a:pt x="14" y="148"/>
                  </a:lnTo>
                  <a:lnTo>
                    <a:pt x="10" y="148"/>
                  </a:lnTo>
                  <a:lnTo>
                    <a:pt x="7" y="148"/>
                  </a:lnTo>
                  <a:lnTo>
                    <a:pt x="6" y="146"/>
                  </a:lnTo>
                  <a:lnTo>
                    <a:pt x="4" y="145"/>
                  </a:lnTo>
                  <a:lnTo>
                    <a:pt x="4" y="144"/>
                  </a:lnTo>
                  <a:lnTo>
                    <a:pt x="4" y="142"/>
                  </a:lnTo>
                  <a:lnTo>
                    <a:pt x="4" y="14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2244"/>
            <p:cNvSpPr>
              <a:spLocks noEditPoints="1"/>
            </p:cNvSpPr>
            <p:nvPr/>
          </p:nvSpPr>
          <p:spPr bwMode="auto">
            <a:xfrm>
              <a:off x="7078663" y="969963"/>
              <a:ext cx="47625" cy="241300"/>
            </a:xfrm>
            <a:custGeom>
              <a:avLst/>
              <a:gdLst>
                <a:gd name="T0" fmla="*/ 28 w 30"/>
                <a:gd name="T1" fmla="*/ 147 h 152"/>
                <a:gd name="T2" fmla="*/ 28 w 30"/>
                <a:gd name="T3" fmla="*/ 148 h 152"/>
                <a:gd name="T4" fmla="*/ 28 w 30"/>
                <a:gd name="T5" fmla="*/ 148 h 152"/>
                <a:gd name="T6" fmla="*/ 28 w 30"/>
                <a:gd name="T7" fmla="*/ 148 h 152"/>
                <a:gd name="T8" fmla="*/ 28 w 30"/>
                <a:gd name="T9" fmla="*/ 148 h 152"/>
                <a:gd name="T10" fmla="*/ 28 w 30"/>
                <a:gd name="T11" fmla="*/ 148 h 152"/>
                <a:gd name="T12" fmla="*/ 28 w 30"/>
                <a:gd name="T13" fmla="*/ 148 h 152"/>
                <a:gd name="T14" fmla="*/ 28 w 30"/>
                <a:gd name="T15" fmla="*/ 147 h 152"/>
                <a:gd name="T16" fmla="*/ 6 w 30"/>
                <a:gd name="T17" fmla="*/ 142 h 152"/>
                <a:gd name="T18" fmla="*/ 6 w 30"/>
                <a:gd name="T19" fmla="*/ 142 h 152"/>
                <a:gd name="T20" fmla="*/ 6 w 30"/>
                <a:gd name="T21" fmla="*/ 142 h 152"/>
                <a:gd name="T22" fmla="*/ 6 w 30"/>
                <a:gd name="T23" fmla="*/ 142 h 152"/>
                <a:gd name="T24" fmla="*/ 6 w 30"/>
                <a:gd name="T25" fmla="*/ 142 h 152"/>
                <a:gd name="T26" fmla="*/ 6 w 30"/>
                <a:gd name="T27" fmla="*/ 142 h 152"/>
                <a:gd name="T28" fmla="*/ 3 w 30"/>
                <a:gd name="T29" fmla="*/ 0 h 152"/>
                <a:gd name="T30" fmla="*/ 3 w 30"/>
                <a:gd name="T31" fmla="*/ 0 h 152"/>
                <a:gd name="T32" fmla="*/ 3 w 30"/>
                <a:gd name="T33" fmla="*/ 0 h 152"/>
                <a:gd name="T34" fmla="*/ 6 w 30"/>
                <a:gd name="T35" fmla="*/ 2 h 152"/>
                <a:gd name="T36" fmla="*/ 7 w 30"/>
                <a:gd name="T37" fmla="*/ 3 h 152"/>
                <a:gd name="T38" fmla="*/ 9 w 30"/>
                <a:gd name="T39" fmla="*/ 143 h 152"/>
                <a:gd name="T40" fmla="*/ 9 w 30"/>
                <a:gd name="T41" fmla="*/ 143 h 152"/>
                <a:gd name="T42" fmla="*/ 9 w 30"/>
                <a:gd name="T43" fmla="*/ 143 h 152"/>
                <a:gd name="T44" fmla="*/ 9 w 30"/>
                <a:gd name="T45" fmla="*/ 144 h 152"/>
                <a:gd name="T46" fmla="*/ 9 w 30"/>
                <a:gd name="T47" fmla="*/ 144 h 152"/>
                <a:gd name="T48" fmla="*/ 11 w 30"/>
                <a:gd name="T49" fmla="*/ 146 h 152"/>
                <a:gd name="T50" fmla="*/ 11 w 30"/>
                <a:gd name="T51" fmla="*/ 146 h 152"/>
                <a:gd name="T52" fmla="*/ 12 w 30"/>
                <a:gd name="T53" fmla="*/ 146 h 152"/>
                <a:gd name="T54" fmla="*/ 16 w 30"/>
                <a:gd name="T55" fmla="*/ 146 h 152"/>
                <a:gd name="T56" fmla="*/ 16 w 30"/>
                <a:gd name="T57" fmla="*/ 146 h 152"/>
                <a:gd name="T58" fmla="*/ 20 w 30"/>
                <a:gd name="T59" fmla="*/ 146 h 152"/>
                <a:gd name="T60" fmla="*/ 24 w 30"/>
                <a:gd name="T61" fmla="*/ 146 h 152"/>
                <a:gd name="T62" fmla="*/ 26 w 30"/>
                <a:gd name="T63" fmla="*/ 146 h 152"/>
                <a:gd name="T64" fmla="*/ 28 w 30"/>
                <a:gd name="T65" fmla="*/ 146 h 152"/>
                <a:gd name="T66" fmla="*/ 28 w 30"/>
                <a:gd name="T67" fmla="*/ 146 h 152"/>
                <a:gd name="T68" fmla="*/ 29 w 30"/>
                <a:gd name="T69" fmla="*/ 147 h 152"/>
                <a:gd name="T70" fmla="*/ 30 w 30"/>
                <a:gd name="T71" fmla="*/ 148 h 152"/>
                <a:gd name="T72" fmla="*/ 30 w 30"/>
                <a:gd name="T73" fmla="*/ 148 h 152"/>
                <a:gd name="T74" fmla="*/ 29 w 30"/>
                <a:gd name="T75" fmla="*/ 151 h 152"/>
                <a:gd name="T76" fmla="*/ 28 w 30"/>
                <a:gd name="T77" fmla="*/ 151 h 152"/>
                <a:gd name="T78" fmla="*/ 26 w 30"/>
                <a:gd name="T79" fmla="*/ 151 h 152"/>
                <a:gd name="T80" fmla="*/ 24 w 30"/>
                <a:gd name="T81" fmla="*/ 152 h 152"/>
                <a:gd name="T82" fmla="*/ 20 w 30"/>
                <a:gd name="T83" fmla="*/ 152 h 152"/>
                <a:gd name="T84" fmla="*/ 16 w 30"/>
                <a:gd name="T85" fmla="*/ 152 h 152"/>
                <a:gd name="T86" fmla="*/ 12 w 30"/>
                <a:gd name="T87" fmla="*/ 152 h 152"/>
                <a:gd name="T88" fmla="*/ 9 w 30"/>
                <a:gd name="T89" fmla="*/ 151 h 152"/>
                <a:gd name="T90" fmla="*/ 9 w 30"/>
                <a:gd name="T91" fmla="*/ 150 h 152"/>
                <a:gd name="T92" fmla="*/ 9 w 30"/>
                <a:gd name="T93" fmla="*/ 151 h 152"/>
                <a:gd name="T94" fmla="*/ 7 w 30"/>
                <a:gd name="T95" fmla="*/ 151 h 152"/>
                <a:gd name="T96" fmla="*/ 6 w 30"/>
                <a:gd name="T97" fmla="*/ 148 h 152"/>
                <a:gd name="T98" fmla="*/ 4 w 30"/>
                <a:gd name="T99" fmla="*/ 147 h 152"/>
                <a:gd name="T100" fmla="*/ 4 w 30"/>
                <a:gd name="T101" fmla="*/ 146 h 152"/>
                <a:gd name="T102" fmla="*/ 4 w 30"/>
                <a:gd name="T103" fmla="*/ 144 h 152"/>
                <a:gd name="T104" fmla="*/ 4 w 30"/>
                <a:gd name="T105" fmla="*/ 143 h 152"/>
                <a:gd name="T106" fmla="*/ 4 w 30"/>
                <a:gd name="T107" fmla="*/ 143 h 152"/>
                <a:gd name="T108" fmla="*/ 4 w 30"/>
                <a:gd name="T109" fmla="*/ 143 h 152"/>
                <a:gd name="T110" fmla="*/ 4 w 30"/>
                <a:gd name="T111" fmla="*/ 143 h 152"/>
                <a:gd name="T112" fmla="*/ 0 w 30"/>
                <a:gd name="T113" fmla="*/ 4 h 152"/>
                <a:gd name="T114" fmla="*/ 0 w 30"/>
                <a:gd name="T115" fmla="*/ 3 h 152"/>
                <a:gd name="T116" fmla="*/ 2 w 30"/>
                <a:gd name="T117" fmla="*/ 2 h 152"/>
                <a:gd name="T118" fmla="*/ 3 w 30"/>
                <a:gd name="T1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152">
                  <a:moveTo>
                    <a:pt x="28" y="147"/>
                  </a:move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7"/>
                  </a:lnTo>
                  <a:close/>
                  <a:moveTo>
                    <a:pt x="6" y="142"/>
                  </a:move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7" y="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4"/>
                  </a:lnTo>
                  <a:lnTo>
                    <a:pt x="9" y="144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12" y="146"/>
                  </a:lnTo>
                  <a:lnTo>
                    <a:pt x="16" y="146"/>
                  </a:lnTo>
                  <a:lnTo>
                    <a:pt x="16" y="146"/>
                  </a:lnTo>
                  <a:lnTo>
                    <a:pt x="20" y="146"/>
                  </a:lnTo>
                  <a:lnTo>
                    <a:pt x="24" y="146"/>
                  </a:lnTo>
                  <a:lnTo>
                    <a:pt x="26" y="146"/>
                  </a:lnTo>
                  <a:lnTo>
                    <a:pt x="28" y="146"/>
                  </a:lnTo>
                  <a:lnTo>
                    <a:pt x="28" y="146"/>
                  </a:lnTo>
                  <a:lnTo>
                    <a:pt x="29" y="147"/>
                  </a:lnTo>
                  <a:lnTo>
                    <a:pt x="30" y="148"/>
                  </a:lnTo>
                  <a:lnTo>
                    <a:pt x="30" y="148"/>
                  </a:lnTo>
                  <a:lnTo>
                    <a:pt x="29" y="151"/>
                  </a:lnTo>
                  <a:lnTo>
                    <a:pt x="28" y="151"/>
                  </a:lnTo>
                  <a:lnTo>
                    <a:pt x="26" y="151"/>
                  </a:lnTo>
                  <a:lnTo>
                    <a:pt x="24" y="152"/>
                  </a:lnTo>
                  <a:lnTo>
                    <a:pt x="20" y="152"/>
                  </a:lnTo>
                  <a:lnTo>
                    <a:pt x="16" y="152"/>
                  </a:lnTo>
                  <a:lnTo>
                    <a:pt x="12" y="152"/>
                  </a:lnTo>
                  <a:lnTo>
                    <a:pt x="9" y="151"/>
                  </a:lnTo>
                  <a:lnTo>
                    <a:pt x="9" y="150"/>
                  </a:lnTo>
                  <a:lnTo>
                    <a:pt x="9" y="151"/>
                  </a:lnTo>
                  <a:lnTo>
                    <a:pt x="7" y="151"/>
                  </a:lnTo>
                  <a:lnTo>
                    <a:pt x="6" y="148"/>
                  </a:lnTo>
                  <a:lnTo>
                    <a:pt x="4" y="147"/>
                  </a:lnTo>
                  <a:lnTo>
                    <a:pt x="4" y="146"/>
                  </a:lnTo>
                  <a:lnTo>
                    <a:pt x="4" y="144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6994526" y="580231"/>
              <a:ext cx="152400" cy="207963"/>
              <a:chOff x="7733288" y="755650"/>
              <a:chExt cx="152400" cy="207963"/>
            </a:xfrm>
            <a:grpFill/>
          </p:grpSpPr>
          <p:sp>
            <p:nvSpPr>
              <p:cNvPr id="107" name="Freeform 2208"/>
              <p:cNvSpPr>
                <a:spLocks noEditPoints="1"/>
              </p:cNvSpPr>
              <p:nvPr/>
            </p:nvSpPr>
            <p:spPr bwMode="auto">
              <a:xfrm>
                <a:off x="7734876" y="758825"/>
                <a:ext cx="146050" cy="168275"/>
              </a:xfrm>
              <a:custGeom>
                <a:avLst/>
                <a:gdLst>
                  <a:gd name="T0" fmla="*/ 46 w 92"/>
                  <a:gd name="T1" fmla="*/ 3 h 106"/>
                  <a:gd name="T2" fmla="*/ 30 w 92"/>
                  <a:gd name="T3" fmla="*/ 7 h 106"/>
                  <a:gd name="T4" fmla="*/ 16 w 92"/>
                  <a:gd name="T5" fmla="*/ 17 h 106"/>
                  <a:gd name="T6" fmla="*/ 7 w 92"/>
                  <a:gd name="T7" fmla="*/ 33 h 106"/>
                  <a:gd name="T8" fmla="*/ 4 w 92"/>
                  <a:gd name="T9" fmla="*/ 53 h 106"/>
                  <a:gd name="T10" fmla="*/ 7 w 92"/>
                  <a:gd name="T11" fmla="*/ 72 h 106"/>
                  <a:gd name="T12" fmla="*/ 16 w 92"/>
                  <a:gd name="T13" fmla="*/ 88 h 106"/>
                  <a:gd name="T14" fmla="*/ 30 w 92"/>
                  <a:gd name="T15" fmla="*/ 98 h 106"/>
                  <a:gd name="T16" fmla="*/ 46 w 92"/>
                  <a:gd name="T17" fmla="*/ 102 h 106"/>
                  <a:gd name="T18" fmla="*/ 63 w 92"/>
                  <a:gd name="T19" fmla="*/ 98 h 106"/>
                  <a:gd name="T20" fmla="*/ 78 w 92"/>
                  <a:gd name="T21" fmla="*/ 88 h 106"/>
                  <a:gd name="T22" fmla="*/ 87 w 92"/>
                  <a:gd name="T23" fmla="*/ 72 h 106"/>
                  <a:gd name="T24" fmla="*/ 89 w 92"/>
                  <a:gd name="T25" fmla="*/ 53 h 106"/>
                  <a:gd name="T26" fmla="*/ 87 w 92"/>
                  <a:gd name="T27" fmla="*/ 33 h 106"/>
                  <a:gd name="T28" fmla="*/ 78 w 92"/>
                  <a:gd name="T29" fmla="*/ 17 h 106"/>
                  <a:gd name="T30" fmla="*/ 63 w 92"/>
                  <a:gd name="T31" fmla="*/ 7 h 106"/>
                  <a:gd name="T32" fmla="*/ 46 w 92"/>
                  <a:gd name="T33" fmla="*/ 3 h 106"/>
                  <a:gd name="T34" fmla="*/ 46 w 92"/>
                  <a:gd name="T35" fmla="*/ 0 h 106"/>
                  <a:gd name="T36" fmla="*/ 62 w 92"/>
                  <a:gd name="T37" fmla="*/ 3 h 106"/>
                  <a:gd name="T38" fmla="*/ 74 w 92"/>
                  <a:gd name="T39" fmla="*/ 9 h 106"/>
                  <a:gd name="T40" fmla="*/ 84 w 92"/>
                  <a:gd name="T41" fmla="*/ 21 h 106"/>
                  <a:gd name="T42" fmla="*/ 91 w 92"/>
                  <a:gd name="T43" fmla="*/ 36 h 106"/>
                  <a:gd name="T44" fmla="*/ 92 w 92"/>
                  <a:gd name="T45" fmla="*/ 53 h 106"/>
                  <a:gd name="T46" fmla="*/ 91 w 92"/>
                  <a:gd name="T47" fmla="*/ 70 h 106"/>
                  <a:gd name="T48" fmla="*/ 84 w 92"/>
                  <a:gd name="T49" fmla="*/ 84 h 106"/>
                  <a:gd name="T50" fmla="*/ 74 w 92"/>
                  <a:gd name="T51" fmla="*/ 96 h 106"/>
                  <a:gd name="T52" fmla="*/ 62 w 92"/>
                  <a:gd name="T53" fmla="*/ 102 h 106"/>
                  <a:gd name="T54" fmla="*/ 46 w 92"/>
                  <a:gd name="T55" fmla="*/ 106 h 106"/>
                  <a:gd name="T56" fmla="*/ 32 w 92"/>
                  <a:gd name="T57" fmla="*/ 102 h 106"/>
                  <a:gd name="T58" fmla="*/ 20 w 92"/>
                  <a:gd name="T59" fmla="*/ 96 h 106"/>
                  <a:gd name="T60" fmla="*/ 9 w 92"/>
                  <a:gd name="T61" fmla="*/ 84 h 106"/>
                  <a:gd name="T62" fmla="*/ 3 w 92"/>
                  <a:gd name="T63" fmla="*/ 70 h 106"/>
                  <a:gd name="T64" fmla="*/ 0 w 92"/>
                  <a:gd name="T65" fmla="*/ 53 h 106"/>
                  <a:gd name="T66" fmla="*/ 3 w 92"/>
                  <a:gd name="T67" fmla="*/ 36 h 106"/>
                  <a:gd name="T68" fmla="*/ 9 w 92"/>
                  <a:gd name="T69" fmla="*/ 21 h 106"/>
                  <a:gd name="T70" fmla="*/ 20 w 92"/>
                  <a:gd name="T71" fmla="*/ 9 h 106"/>
                  <a:gd name="T72" fmla="*/ 32 w 92"/>
                  <a:gd name="T73" fmla="*/ 3 h 106"/>
                  <a:gd name="T74" fmla="*/ 46 w 92"/>
                  <a:gd name="T7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2" h="106">
                    <a:moveTo>
                      <a:pt x="46" y="3"/>
                    </a:moveTo>
                    <a:lnTo>
                      <a:pt x="30" y="7"/>
                    </a:lnTo>
                    <a:lnTo>
                      <a:pt x="16" y="17"/>
                    </a:lnTo>
                    <a:lnTo>
                      <a:pt x="7" y="33"/>
                    </a:lnTo>
                    <a:lnTo>
                      <a:pt x="4" y="53"/>
                    </a:lnTo>
                    <a:lnTo>
                      <a:pt x="7" y="72"/>
                    </a:lnTo>
                    <a:lnTo>
                      <a:pt x="16" y="88"/>
                    </a:lnTo>
                    <a:lnTo>
                      <a:pt x="30" y="98"/>
                    </a:lnTo>
                    <a:lnTo>
                      <a:pt x="46" y="102"/>
                    </a:lnTo>
                    <a:lnTo>
                      <a:pt x="63" y="98"/>
                    </a:lnTo>
                    <a:lnTo>
                      <a:pt x="78" y="88"/>
                    </a:lnTo>
                    <a:lnTo>
                      <a:pt x="87" y="72"/>
                    </a:lnTo>
                    <a:lnTo>
                      <a:pt x="89" y="53"/>
                    </a:lnTo>
                    <a:lnTo>
                      <a:pt x="87" y="33"/>
                    </a:lnTo>
                    <a:lnTo>
                      <a:pt x="78" y="17"/>
                    </a:lnTo>
                    <a:lnTo>
                      <a:pt x="63" y="7"/>
                    </a:lnTo>
                    <a:lnTo>
                      <a:pt x="46" y="3"/>
                    </a:lnTo>
                    <a:close/>
                    <a:moveTo>
                      <a:pt x="46" y="0"/>
                    </a:moveTo>
                    <a:lnTo>
                      <a:pt x="62" y="3"/>
                    </a:lnTo>
                    <a:lnTo>
                      <a:pt x="74" y="9"/>
                    </a:lnTo>
                    <a:lnTo>
                      <a:pt x="84" y="21"/>
                    </a:lnTo>
                    <a:lnTo>
                      <a:pt x="91" y="36"/>
                    </a:lnTo>
                    <a:lnTo>
                      <a:pt x="92" y="53"/>
                    </a:lnTo>
                    <a:lnTo>
                      <a:pt x="91" y="70"/>
                    </a:lnTo>
                    <a:lnTo>
                      <a:pt x="84" y="84"/>
                    </a:lnTo>
                    <a:lnTo>
                      <a:pt x="74" y="96"/>
                    </a:lnTo>
                    <a:lnTo>
                      <a:pt x="62" y="102"/>
                    </a:lnTo>
                    <a:lnTo>
                      <a:pt x="46" y="106"/>
                    </a:lnTo>
                    <a:lnTo>
                      <a:pt x="32" y="102"/>
                    </a:lnTo>
                    <a:lnTo>
                      <a:pt x="20" y="96"/>
                    </a:lnTo>
                    <a:lnTo>
                      <a:pt x="9" y="84"/>
                    </a:lnTo>
                    <a:lnTo>
                      <a:pt x="3" y="70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9" y="21"/>
                    </a:lnTo>
                    <a:lnTo>
                      <a:pt x="20" y="9"/>
                    </a:lnTo>
                    <a:lnTo>
                      <a:pt x="32" y="3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2209"/>
              <p:cNvSpPr>
                <a:spLocks noEditPoints="1"/>
              </p:cNvSpPr>
              <p:nvPr/>
            </p:nvSpPr>
            <p:spPr bwMode="auto">
              <a:xfrm>
                <a:off x="7733288" y="755650"/>
                <a:ext cx="152400" cy="174625"/>
              </a:xfrm>
              <a:custGeom>
                <a:avLst/>
                <a:gdLst>
                  <a:gd name="T0" fmla="*/ 47 w 96"/>
                  <a:gd name="T1" fmla="*/ 6 h 110"/>
                  <a:gd name="T2" fmla="*/ 31 w 96"/>
                  <a:gd name="T3" fmla="*/ 10 h 110"/>
                  <a:gd name="T4" fmla="*/ 18 w 96"/>
                  <a:gd name="T5" fmla="*/ 21 h 110"/>
                  <a:gd name="T6" fmla="*/ 9 w 96"/>
                  <a:gd name="T7" fmla="*/ 36 h 110"/>
                  <a:gd name="T8" fmla="*/ 7 w 96"/>
                  <a:gd name="T9" fmla="*/ 55 h 110"/>
                  <a:gd name="T10" fmla="*/ 9 w 96"/>
                  <a:gd name="T11" fmla="*/ 74 h 110"/>
                  <a:gd name="T12" fmla="*/ 18 w 96"/>
                  <a:gd name="T13" fmla="*/ 89 h 110"/>
                  <a:gd name="T14" fmla="*/ 31 w 96"/>
                  <a:gd name="T15" fmla="*/ 99 h 110"/>
                  <a:gd name="T16" fmla="*/ 47 w 96"/>
                  <a:gd name="T17" fmla="*/ 103 h 110"/>
                  <a:gd name="T18" fmla="*/ 64 w 96"/>
                  <a:gd name="T19" fmla="*/ 99 h 110"/>
                  <a:gd name="T20" fmla="*/ 77 w 96"/>
                  <a:gd name="T21" fmla="*/ 89 h 110"/>
                  <a:gd name="T22" fmla="*/ 86 w 96"/>
                  <a:gd name="T23" fmla="*/ 74 h 110"/>
                  <a:gd name="T24" fmla="*/ 89 w 96"/>
                  <a:gd name="T25" fmla="*/ 55 h 110"/>
                  <a:gd name="T26" fmla="*/ 86 w 96"/>
                  <a:gd name="T27" fmla="*/ 36 h 110"/>
                  <a:gd name="T28" fmla="*/ 77 w 96"/>
                  <a:gd name="T29" fmla="*/ 21 h 110"/>
                  <a:gd name="T30" fmla="*/ 64 w 96"/>
                  <a:gd name="T31" fmla="*/ 10 h 110"/>
                  <a:gd name="T32" fmla="*/ 47 w 96"/>
                  <a:gd name="T33" fmla="*/ 6 h 110"/>
                  <a:gd name="T34" fmla="*/ 47 w 96"/>
                  <a:gd name="T35" fmla="*/ 0 h 110"/>
                  <a:gd name="T36" fmla="*/ 63 w 96"/>
                  <a:gd name="T37" fmla="*/ 4 h 110"/>
                  <a:gd name="T38" fmla="*/ 76 w 96"/>
                  <a:gd name="T39" fmla="*/ 11 h 110"/>
                  <a:gd name="T40" fmla="*/ 86 w 96"/>
                  <a:gd name="T41" fmla="*/ 23 h 110"/>
                  <a:gd name="T42" fmla="*/ 93 w 96"/>
                  <a:gd name="T43" fmla="*/ 38 h 110"/>
                  <a:gd name="T44" fmla="*/ 96 w 96"/>
                  <a:gd name="T45" fmla="*/ 55 h 110"/>
                  <a:gd name="T46" fmla="*/ 93 w 96"/>
                  <a:gd name="T47" fmla="*/ 72 h 110"/>
                  <a:gd name="T48" fmla="*/ 86 w 96"/>
                  <a:gd name="T49" fmla="*/ 87 h 110"/>
                  <a:gd name="T50" fmla="*/ 76 w 96"/>
                  <a:gd name="T51" fmla="*/ 99 h 110"/>
                  <a:gd name="T52" fmla="*/ 63 w 96"/>
                  <a:gd name="T53" fmla="*/ 107 h 110"/>
                  <a:gd name="T54" fmla="*/ 47 w 96"/>
                  <a:gd name="T55" fmla="*/ 110 h 110"/>
                  <a:gd name="T56" fmla="*/ 33 w 96"/>
                  <a:gd name="T57" fmla="*/ 107 h 110"/>
                  <a:gd name="T58" fmla="*/ 20 w 96"/>
                  <a:gd name="T59" fmla="*/ 99 h 110"/>
                  <a:gd name="T60" fmla="*/ 9 w 96"/>
                  <a:gd name="T61" fmla="*/ 87 h 110"/>
                  <a:gd name="T62" fmla="*/ 3 w 96"/>
                  <a:gd name="T63" fmla="*/ 72 h 110"/>
                  <a:gd name="T64" fmla="*/ 0 w 96"/>
                  <a:gd name="T65" fmla="*/ 55 h 110"/>
                  <a:gd name="T66" fmla="*/ 1 w 96"/>
                  <a:gd name="T67" fmla="*/ 55 h 110"/>
                  <a:gd name="T68" fmla="*/ 0 w 96"/>
                  <a:gd name="T69" fmla="*/ 55 h 110"/>
                  <a:gd name="T70" fmla="*/ 3 w 96"/>
                  <a:gd name="T71" fmla="*/ 38 h 110"/>
                  <a:gd name="T72" fmla="*/ 9 w 96"/>
                  <a:gd name="T73" fmla="*/ 23 h 110"/>
                  <a:gd name="T74" fmla="*/ 20 w 96"/>
                  <a:gd name="T75" fmla="*/ 11 h 110"/>
                  <a:gd name="T76" fmla="*/ 33 w 96"/>
                  <a:gd name="T77" fmla="*/ 4 h 110"/>
                  <a:gd name="T78" fmla="*/ 47 w 96"/>
                  <a:gd name="T7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10">
                    <a:moveTo>
                      <a:pt x="47" y="6"/>
                    </a:moveTo>
                    <a:lnTo>
                      <a:pt x="31" y="10"/>
                    </a:lnTo>
                    <a:lnTo>
                      <a:pt x="18" y="21"/>
                    </a:lnTo>
                    <a:lnTo>
                      <a:pt x="9" y="36"/>
                    </a:lnTo>
                    <a:lnTo>
                      <a:pt x="7" y="55"/>
                    </a:lnTo>
                    <a:lnTo>
                      <a:pt x="9" y="74"/>
                    </a:lnTo>
                    <a:lnTo>
                      <a:pt x="18" y="89"/>
                    </a:lnTo>
                    <a:lnTo>
                      <a:pt x="31" y="99"/>
                    </a:lnTo>
                    <a:lnTo>
                      <a:pt x="47" y="103"/>
                    </a:lnTo>
                    <a:lnTo>
                      <a:pt x="64" y="99"/>
                    </a:lnTo>
                    <a:lnTo>
                      <a:pt x="77" y="89"/>
                    </a:lnTo>
                    <a:lnTo>
                      <a:pt x="86" y="74"/>
                    </a:lnTo>
                    <a:lnTo>
                      <a:pt x="89" y="55"/>
                    </a:lnTo>
                    <a:lnTo>
                      <a:pt x="86" y="36"/>
                    </a:lnTo>
                    <a:lnTo>
                      <a:pt x="77" y="21"/>
                    </a:lnTo>
                    <a:lnTo>
                      <a:pt x="64" y="10"/>
                    </a:lnTo>
                    <a:lnTo>
                      <a:pt x="47" y="6"/>
                    </a:lnTo>
                    <a:close/>
                    <a:moveTo>
                      <a:pt x="47" y="0"/>
                    </a:moveTo>
                    <a:lnTo>
                      <a:pt x="63" y="4"/>
                    </a:lnTo>
                    <a:lnTo>
                      <a:pt x="76" y="11"/>
                    </a:lnTo>
                    <a:lnTo>
                      <a:pt x="86" y="23"/>
                    </a:lnTo>
                    <a:lnTo>
                      <a:pt x="93" y="38"/>
                    </a:lnTo>
                    <a:lnTo>
                      <a:pt x="96" y="55"/>
                    </a:lnTo>
                    <a:lnTo>
                      <a:pt x="93" y="72"/>
                    </a:lnTo>
                    <a:lnTo>
                      <a:pt x="86" y="87"/>
                    </a:lnTo>
                    <a:lnTo>
                      <a:pt x="76" y="99"/>
                    </a:lnTo>
                    <a:lnTo>
                      <a:pt x="63" y="107"/>
                    </a:lnTo>
                    <a:lnTo>
                      <a:pt x="47" y="110"/>
                    </a:lnTo>
                    <a:lnTo>
                      <a:pt x="33" y="107"/>
                    </a:lnTo>
                    <a:lnTo>
                      <a:pt x="20" y="99"/>
                    </a:lnTo>
                    <a:lnTo>
                      <a:pt x="9" y="87"/>
                    </a:lnTo>
                    <a:lnTo>
                      <a:pt x="3" y="72"/>
                    </a:lnTo>
                    <a:lnTo>
                      <a:pt x="0" y="55"/>
                    </a:lnTo>
                    <a:lnTo>
                      <a:pt x="1" y="55"/>
                    </a:lnTo>
                    <a:lnTo>
                      <a:pt x="0" y="55"/>
                    </a:lnTo>
                    <a:lnTo>
                      <a:pt x="3" y="38"/>
                    </a:lnTo>
                    <a:lnTo>
                      <a:pt x="9" y="23"/>
                    </a:lnTo>
                    <a:lnTo>
                      <a:pt x="20" y="11"/>
                    </a:lnTo>
                    <a:lnTo>
                      <a:pt x="33" y="4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2210"/>
              <p:cNvSpPr>
                <a:spLocks/>
              </p:cNvSpPr>
              <p:nvPr/>
            </p:nvSpPr>
            <p:spPr bwMode="auto">
              <a:xfrm>
                <a:off x="7787263" y="790575"/>
                <a:ext cx="7938" cy="4763"/>
              </a:xfrm>
              <a:custGeom>
                <a:avLst/>
                <a:gdLst>
                  <a:gd name="T0" fmla="*/ 1 w 5"/>
                  <a:gd name="T1" fmla="*/ 0 h 3"/>
                  <a:gd name="T2" fmla="*/ 4 w 5"/>
                  <a:gd name="T3" fmla="*/ 0 h 3"/>
                  <a:gd name="T4" fmla="*/ 4 w 5"/>
                  <a:gd name="T5" fmla="*/ 0 h 3"/>
                  <a:gd name="T6" fmla="*/ 5 w 5"/>
                  <a:gd name="T7" fmla="*/ 1 h 3"/>
                  <a:gd name="T8" fmla="*/ 4 w 5"/>
                  <a:gd name="T9" fmla="*/ 3 h 3"/>
                  <a:gd name="T10" fmla="*/ 4 w 5"/>
                  <a:gd name="T11" fmla="*/ 3 h 3"/>
                  <a:gd name="T12" fmla="*/ 1 w 5"/>
                  <a:gd name="T13" fmla="*/ 3 h 3"/>
                  <a:gd name="T14" fmla="*/ 0 w 5"/>
                  <a:gd name="T15" fmla="*/ 3 h 3"/>
                  <a:gd name="T16" fmla="*/ 0 w 5"/>
                  <a:gd name="T17" fmla="*/ 1 h 3"/>
                  <a:gd name="T18" fmla="*/ 0 w 5"/>
                  <a:gd name="T19" fmla="*/ 0 h 3"/>
                  <a:gd name="T20" fmla="*/ 1 w 5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2211"/>
              <p:cNvSpPr>
                <a:spLocks/>
              </p:cNvSpPr>
              <p:nvPr/>
            </p:nvSpPr>
            <p:spPr bwMode="auto">
              <a:xfrm>
                <a:off x="7782501" y="788988"/>
                <a:ext cx="15875" cy="7938"/>
              </a:xfrm>
              <a:custGeom>
                <a:avLst/>
                <a:gdLst>
                  <a:gd name="T0" fmla="*/ 4 w 10"/>
                  <a:gd name="T1" fmla="*/ 0 h 5"/>
                  <a:gd name="T2" fmla="*/ 7 w 10"/>
                  <a:gd name="T3" fmla="*/ 0 h 5"/>
                  <a:gd name="T4" fmla="*/ 8 w 10"/>
                  <a:gd name="T5" fmla="*/ 0 h 5"/>
                  <a:gd name="T6" fmla="*/ 10 w 10"/>
                  <a:gd name="T7" fmla="*/ 2 h 5"/>
                  <a:gd name="T8" fmla="*/ 8 w 10"/>
                  <a:gd name="T9" fmla="*/ 5 h 5"/>
                  <a:gd name="T10" fmla="*/ 7 w 10"/>
                  <a:gd name="T11" fmla="*/ 5 h 5"/>
                  <a:gd name="T12" fmla="*/ 4 w 10"/>
                  <a:gd name="T13" fmla="*/ 5 h 5"/>
                  <a:gd name="T14" fmla="*/ 2 w 10"/>
                  <a:gd name="T15" fmla="*/ 5 h 5"/>
                  <a:gd name="T16" fmla="*/ 0 w 10"/>
                  <a:gd name="T17" fmla="*/ 2 h 5"/>
                  <a:gd name="T18" fmla="*/ 2 w 10"/>
                  <a:gd name="T19" fmla="*/ 0 h 5"/>
                  <a:gd name="T20" fmla="*/ 4 w 10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5">
                    <a:moveTo>
                      <a:pt x="4" y="0"/>
                    </a:moveTo>
                    <a:lnTo>
                      <a:pt x="7" y="0"/>
                    </a:lnTo>
                    <a:lnTo>
                      <a:pt x="8" y="0"/>
                    </a:lnTo>
                    <a:lnTo>
                      <a:pt x="10" y="2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2212"/>
              <p:cNvSpPr>
                <a:spLocks/>
              </p:cNvSpPr>
              <p:nvPr/>
            </p:nvSpPr>
            <p:spPr bwMode="auto">
              <a:xfrm>
                <a:off x="7825363" y="784225"/>
                <a:ext cx="11113" cy="6350"/>
              </a:xfrm>
              <a:custGeom>
                <a:avLst/>
                <a:gdLst>
                  <a:gd name="T0" fmla="*/ 5 w 7"/>
                  <a:gd name="T1" fmla="*/ 0 h 4"/>
                  <a:gd name="T2" fmla="*/ 6 w 7"/>
                  <a:gd name="T3" fmla="*/ 0 h 4"/>
                  <a:gd name="T4" fmla="*/ 7 w 7"/>
                  <a:gd name="T5" fmla="*/ 0 h 4"/>
                  <a:gd name="T6" fmla="*/ 6 w 7"/>
                  <a:gd name="T7" fmla="*/ 1 h 4"/>
                  <a:gd name="T8" fmla="*/ 6 w 7"/>
                  <a:gd name="T9" fmla="*/ 3 h 4"/>
                  <a:gd name="T10" fmla="*/ 2 w 7"/>
                  <a:gd name="T11" fmla="*/ 4 h 4"/>
                  <a:gd name="T12" fmla="*/ 1 w 7"/>
                  <a:gd name="T13" fmla="*/ 4 h 4"/>
                  <a:gd name="T14" fmla="*/ 1 w 7"/>
                  <a:gd name="T15" fmla="*/ 4 h 4"/>
                  <a:gd name="T16" fmla="*/ 0 w 7"/>
                  <a:gd name="T17" fmla="*/ 3 h 4"/>
                  <a:gd name="T18" fmla="*/ 0 w 7"/>
                  <a:gd name="T19" fmla="*/ 1 h 4"/>
                  <a:gd name="T20" fmla="*/ 1 w 7"/>
                  <a:gd name="T21" fmla="*/ 1 h 4"/>
                  <a:gd name="T22" fmla="*/ 5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lnTo>
                      <a:pt x="6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3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2213"/>
              <p:cNvSpPr>
                <a:spLocks noEditPoints="1"/>
              </p:cNvSpPr>
              <p:nvPr/>
            </p:nvSpPr>
            <p:spPr bwMode="auto">
              <a:xfrm>
                <a:off x="7822188" y="779463"/>
                <a:ext cx="17463" cy="12700"/>
              </a:xfrm>
              <a:custGeom>
                <a:avLst/>
                <a:gdLst>
                  <a:gd name="T0" fmla="*/ 3 w 11"/>
                  <a:gd name="T1" fmla="*/ 6 h 8"/>
                  <a:gd name="T2" fmla="*/ 2 w 11"/>
                  <a:gd name="T3" fmla="*/ 6 h 8"/>
                  <a:gd name="T4" fmla="*/ 3 w 11"/>
                  <a:gd name="T5" fmla="*/ 6 h 8"/>
                  <a:gd name="T6" fmla="*/ 3 w 11"/>
                  <a:gd name="T7" fmla="*/ 6 h 8"/>
                  <a:gd name="T8" fmla="*/ 3 w 11"/>
                  <a:gd name="T9" fmla="*/ 6 h 8"/>
                  <a:gd name="T10" fmla="*/ 7 w 11"/>
                  <a:gd name="T11" fmla="*/ 0 h 8"/>
                  <a:gd name="T12" fmla="*/ 9 w 11"/>
                  <a:gd name="T13" fmla="*/ 2 h 8"/>
                  <a:gd name="T14" fmla="*/ 11 w 11"/>
                  <a:gd name="T15" fmla="*/ 3 h 8"/>
                  <a:gd name="T16" fmla="*/ 11 w 11"/>
                  <a:gd name="T17" fmla="*/ 4 h 8"/>
                  <a:gd name="T18" fmla="*/ 9 w 11"/>
                  <a:gd name="T19" fmla="*/ 6 h 8"/>
                  <a:gd name="T20" fmla="*/ 8 w 11"/>
                  <a:gd name="T21" fmla="*/ 7 h 8"/>
                  <a:gd name="T22" fmla="*/ 4 w 11"/>
                  <a:gd name="T23" fmla="*/ 8 h 8"/>
                  <a:gd name="T24" fmla="*/ 3 w 11"/>
                  <a:gd name="T25" fmla="*/ 8 h 8"/>
                  <a:gd name="T26" fmla="*/ 2 w 11"/>
                  <a:gd name="T27" fmla="*/ 8 h 8"/>
                  <a:gd name="T28" fmla="*/ 0 w 11"/>
                  <a:gd name="T29" fmla="*/ 7 h 8"/>
                  <a:gd name="T30" fmla="*/ 0 w 11"/>
                  <a:gd name="T31" fmla="*/ 7 h 8"/>
                  <a:gd name="T32" fmla="*/ 0 w 11"/>
                  <a:gd name="T33" fmla="*/ 6 h 8"/>
                  <a:gd name="T34" fmla="*/ 0 w 11"/>
                  <a:gd name="T35" fmla="*/ 4 h 8"/>
                  <a:gd name="T36" fmla="*/ 3 w 11"/>
                  <a:gd name="T37" fmla="*/ 3 h 8"/>
                  <a:gd name="T38" fmla="*/ 7 w 11"/>
                  <a:gd name="T39" fmla="*/ 2 h 8"/>
                  <a:gd name="T40" fmla="*/ 7 w 11"/>
                  <a:gd name="T4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" h="8">
                    <a:moveTo>
                      <a:pt x="3" y="6"/>
                    </a:moveTo>
                    <a:lnTo>
                      <a:pt x="2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  <a:moveTo>
                      <a:pt x="7" y="0"/>
                    </a:moveTo>
                    <a:lnTo>
                      <a:pt x="9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2214"/>
              <p:cNvSpPr>
                <a:spLocks/>
              </p:cNvSpPr>
              <p:nvPr/>
            </p:nvSpPr>
            <p:spPr bwMode="auto">
              <a:xfrm>
                <a:off x="7760276" y="819150"/>
                <a:ext cx="100013" cy="44450"/>
              </a:xfrm>
              <a:custGeom>
                <a:avLst/>
                <a:gdLst>
                  <a:gd name="T0" fmla="*/ 60 w 63"/>
                  <a:gd name="T1" fmla="*/ 0 h 28"/>
                  <a:gd name="T2" fmla="*/ 62 w 63"/>
                  <a:gd name="T3" fmla="*/ 2 h 28"/>
                  <a:gd name="T4" fmla="*/ 63 w 63"/>
                  <a:gd name="T5" fmla="*/ 2 h 28"/>
                  <a:gd name="T6" fmla="*/ 62 w 63"/>
                  <a:gd name="T7" fmla="*/ 3 h 28"/>
                  <a:gd name="T8" fmla="*/ 60 w 63"/>
                  <a:gd name="T9" fmla="*/ 5 h 28"/>
                  <a:gd name="T10" fmla="*/ 55 w 63"/>
                  <a:gd name="T11" fmla="*/ 12 h 28"/>
                  <a:gd name="T12" fmla="*/ 47 w 63"/>
                  <a:gd name="T13" fmla="*/ 19 h 28"/>
                  <a:gd name="T14" fmla="*/ 39 w 63"/>
                  <a:gd name="T15" fmla="*/ 25 h 28"/>
                  <a:gd name="T16" fmla="*/ 30 w 63"/>
                  <a:gd name="T17" fmla="*/ 28 h 28"/>
                  <a:gd name="T18" fmla="*/ 30 w 63"/>
                  <a:gd name="T19" fmla="*/ 28 h 28"/>
                  <a:gd name="T20" fmla="*/ 22 w 63"/>
                  <a:gd name="T21" fmla="*/ 26 h 28"/>
                  <a:gd name="T22" fmla="*/ 14 w 63"/>
                  <a:gd name="T23" fmla="*/ 24 h 28"/>
                  <a:gd name="T24" fmla="*/ 8 w 63"/>
                  <a:gd name="T25" fmla="*/ 20 h 28"/>
                  <a:gd name="T26" fmla="*/ 3 w 63"/>
                  <a:gd name="T27" fmla="*/ 17 h 28"/>
                  <a:gd name="T28" fmla="*/ 1 w 63"/>
                  <a:gd name="T29" fmla="*/ 16 h 28"/>
                  <a:gd name="T30" fmla="*/ 1 w 63"/>
                  <a:gd name="T31" fmla="*/ 16 h 28"/>
                  <a:gd name="T32" fmla="*/ 0 w 63"/>
                  <a:gd name="T33" fmla="*/ 15 h 28"/>
                  <a:gd name="T34" fmla="*/ 1 w 63"/>
                  <a:gd name="T35" fmla="*/ 13 h 28"/>
                  <a:gd name="T36" fmla="*/ 1 w 63"/>
                  <a:gd name="T37" fmla="*/ 13 h 28"/>
                  <a:gd name="T38" fmla="*/ 3 w 63"/>
                  <a:gd name="T39" fmla="*/ 13 h 28"/>
                  <a:gd name="T40" fmla="*/ 3 w 63"/>
                  <a:gd name="T41" fmla="*/ 13 h 28"/>
                  <a:gd name="T42" fmla="*/ 4 w 63"/>
                  <a:gd name="T43" fmla="*/ 15 h 28"/>
                  <a:gd name="T44" fmla="*/ 7 w 63"/>
                  <a:gd name="T45" fmla="*/ 16 h 28"/>
                  <a:gd name="T46" fmla="*/ 9 w 63"/>
                  <a:gd name="T47" fmla="*/ 17 h 28"/>
                  <a:gd name="T48" fmla="*/ 12 w 63"/>
                  <a:gd name="T49" fmla="*/ 20 h 28"/>
                  <a:gd name="T50" fmla="*/ 17 w 63"/>
                  <a:gd name="T51" fmla="*/ 21 h 28"/>
                  <a:gd name="T52" fmla="*/ 21 w 63"/>
                  <a:gd name="T53" fmla="*/ 24 h 28"/>
                  <a:gd name="T54" fmla="*/ 26 w 63"/>
                  <a:gd name="T55" fmla="*/ 25 h 28"/>
                  <a:gd name="T56" fmla="*/ 30 w 63"/>
                  <a:gd name="T57" fmla="*/ 25 h 28"/>
                  <a:gd name="T58" fmla="*/ 30 w 63"/>
                  <a:gd name="T59" fmla="*/ 25 h 28"/>
                  <a:gd name="T60" fmla="*/ 34 w 63"/>
                  <a:gd name="T61" fmla="*/ 25 h 28"/>
                  <a:gd name="T62" fmla="*/ 38 w 63"/>
                  <a:gd name="T63" fmla="*/ 22 h 28"/>
                  <a:gd name="T64" fmla="*/ 42 w 63"/>
                  <a:gd name="T65" fmla="*/ 20 h 28"/>
                  <a:gd name="T66" fmla="*/ 46 w 63"/>
                  <a:gd name="T67" fmla="*/ 17 h 28"/>
                  <a:gd name="T68" fmla="*/ 48 w 63"/>
                  <a:gd name="T69" fmla="*/ 13 h 28"/>
                  <a:gd name="T70" fmla="*/ 52 w 63"/>
                  <a:gd name="T71" fmla="*/ 9 h 28"/>
                  <a:gd name="T72" fmla="*/ 55 w 63"/>
                  <a:gd name="T73" fmla="*/ 7 h 28"/>
                  <a:gd name="T74" fmla="*/ 58 w 63"/>
                  <a:gd name="T75" fmla="*/ 4 h 28"/>
                  <a:gd name="T76" fmla="*/ 59 w 63"/>
                  <a:gd name="T77" fmla="*/ 2 h 28"/>
                  <a:gd name="T78" fmla="*/ 60 w 63"/>
                  <a:gd name="T79" fmla="*/ 2 h 28"/>
                  <a:gd name="T80" fmla="*/ 60 w 63"/>
                  <a:gd name="T8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28">
                    <a:moveTo>
                      <a:pt x="60" y="0"/>
                    </a:moveTo>
                    <a:lnTo>
                      <a:pt x="62" y="2"/>
                    </a:lnTo>
                    <a:lnTo>
                      <a:pt x="63" y="2"/>
                    </a:lnTo>
                    <a:lnTo>
                      <a:pt x="62" y="3"/>
                    </a:lnTo>
                    <a:lnTo>
                      <a:pt x="60" y="5"/>
                    </a:lnTo>
                    <a:lnTo>
                      <a:pt x="55" y="12"/>
                    </a:lnTo>
                    <a:lnTo>
                      <a:pt x="47" y="19"/>
                    </a:lnTo>
                    <a:lnTo>
                      <a:pt x="39" y="25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22" y="26"/>
                    </a:lnTo>
                    <a:lnTo>
                      <a:pt x="14" y="24"/>
                    </a:lnTo>
                    <a:lnTo>
                      <a:pt x="8" y="20"/>
                    </a:lnTo>
                    <a:lnTo>
                      <a:pt x="3" y="17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5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4" y="15"/>
                    </a:lnTo>
                    <a:lnTo>
                      <a:pt x="7" y="16"/>
                    </a:lnTo>
                    <a:lnTo>
                      <a:pt x="9" y="17"/>
                    </a:lnTo>
                    <a:lnTo>
                      <a:pt x="12" y="20"/>
                    </a:lnTo>
                    <a:lnTo>
                      <a:pt x="17" y="21"/>
                    </a:lnTo>
                    <a:lnTo>
                      <a:pt x="21" y="24"/>
                    </a:lnTo>
                    <a:lnTo>
                      <a:pt x="26" y="25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8" y="13"/>
                    </a:lnTo>
                    <a:lnTo>
                      <a:pt x="52" y="9"/>
                    </a:lnTo>
                    <a:lnTo>
                      <a:pt x="55" y="7"/>
                    </a:lnTo>
                    <a:lnTo>
                      <a:pt x="58" y="4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2216"/>
              <p:cNvSpPr>
                <a:spLocks/>
              </p:cNvSpPr>
              <p:nvPr/>
            </p:nvSpPr>
            <p:spPr bwMode="auto">
              <a:xfrm>
                <a:off x="7758688" y="817563"/>
                <a:ext cx="103188" cy="49213"/>
              </a:xfrm>
              <a:custGeom>
                <a:avLst/>
                <a:gdLst>
                  <a:gd name="T0" fmla="*/ 63 w 65"/>
                  <a:gd name="T1" fmla="*/ 0 h 31"/>
                  <a:gd name="T2" fmla="*/ 64 w 65"/>
                  <a:gd name="T3" fmla="*/ 1 h 31"/>
                  <a:gd name="T4" fmla="*/ 65 w 65"/>
                  <a:gd name="T5" fmla="*/ 3 h 31"/>
                  <a:gd name="T6" fmla="*/ 65 w 65"/>
                  <a:gd name="T7" fmla="*/ 4 h 31"/>
                  <a:gd name="T8" fmla="*/ 64 w 65"/>
                  <a:gd name="T9" fmla="*/ 5 h 31"/>
                  <a:gd name="T10" fmla="*/ 64 w 65"/>
                  <a:gd name="T11" fmla="*/ 5 h 31"/>
                  <a:gd name="T12" fmla="*/ 64 w 65"/>
                  <a:gd name="T13" fmla="*/ 5 h 31"/>
                  <a:gd name="T14" fmla="*/ 64 w 65"/>
                  <a:gd name="T15" fmla="*/ 6 h 31"/>
                  <a:gd name="T16" fmla="*/ 63 w 65"/>
                  <a:gd name="T17" fmla="*/ 8 h 31"/>
                  <a:gd name="T18" fmla="*/ 61 w 65"/>
                  <a:gd name="T19" fmla="*/ 9 h 31"/>
                  <a:gd name="T20" fmla="*/ 57 w 65"/>
                  <a:gd name="T21" fmla="*/ 13 h 31"/>
                  <a:gd name="T22" fmla="*/ 53 w 65"/>
                  <a:gd name="T23" fmla="*/ 17 h 31"/>
                  <a:gd name="T24" fmla="*/ 43 w 65"/>
                  <a:gd name="T25" fmla="*/ 26 h 31"/>
                  <a:gd name="T26" fmla="*/ 32 w 65"/>
                  <a:gd name="T27" fmla="*/ 31 h 31"/>
                  <a:gd name="T28" fmla="*/ 31 w 65"/>
                  <a:gd name="T29" fmla="*/ 31 h 31"/>
                  <a:gd name="T30" fmla="*/ 21 w 65"/>
                  <a:gd name="T31" fmla="*/ 29 h 31"/>
                  <a:gd name="T32" fmla="*/ 10 w 65"/>
                  <a:gd name="T33" fmla="*/ 25 h 31"/>
                  <a:gd name="T34" fmla="*/ 4 w 65"/>
                  <a:gd name="T35" fmla="*/ 20 h 31"/>
                  <a:gd name="T36" fmla="*/ 4 w 65"/>
                  <a:gd name="T37" fmla="*/ 20 h 31"/>
                  <a:gd name="T38" fmla="*/ 1 w 65"/>
                  <a:gd name="T39" fmla="*/ 18 h 31"/>
                  <a:gd name="T40" fmla="*/ 0 w 65"/>
                  <a:gd name="T41" fmla="*/ 17 h 31"/>
                  <a:gd name="T42" fmla="*/ 0 w 65"/>
                  <a:gd name="T43" fmla="*/ 16 h 31"/>
                  <a:gd name="T44" fmla="*/ 1 w 65"/>
                  <a:gd name="T45" fmla="*/ 14 h 31"/>
                  <a:gd name="T46" fmla="*/ 1 w 65"/>
                  <a:gd name="T47" fmla="*/ 13 h 31"/>
                  <a:gd name="T48" fmla="*/ 2 w 65"/>
                  <a:gd name="T49" fmla="*/ 13 h 31"/>
                  <a:gd name="T50" fmla="*/ 5 w 65"/>
                  <a:gd name="T51" fmla="*/ 13 h 31"/>
                  <a:gd name="T52" fmla="*/ 5 w 65"/>
                  <a:gd name="T53" fmla="*/ 13 h 31"/>
                  <a:gd name="T54" fmla="*/ 5 w 65"/>
                  <a:gd name="T55" fmla="*/ 13 h 31"/>
                  <a:gd name="T56" fmla="*/ 5 w 65"/>
                  <a:gd name="T57" fmla="*/ 13 h 31"/>
                  <a:gd name="T58" fmla="*/ 5 w 65"/>
                  <a:gd name="T59" fmla="*/ 13 h 31"/>
                  <a:gd name="T60" fmla="*/ 5 w 65"/>
                  <a:gd name="T61" fmla="*/ 13 h 31"/>
                  <a:gd name="T62" fmla="*/ 5 w 65"/>
                  <a:gd name="T63" fmla="*/ 13 h 31"/>
                  <a:gd name="T64" fmla="*/ 5 w 65"/>
                  <a:gd name="T65" fmla="*/ 13 h 31"/>
                  <a:gd name="T66" fmla="*/ 5 w 65"/>
                  <a:gd name="T67" fmla="*/ 14 h 31"/>
                  <a:gd name="T68" fmla="*/ 8 w 65"/>
                  <a:gd name="T69" fmla="*/ 16 h 31"/>
                  <a:gd name="T70" fmla="*/ 10 w 65"/>
                  <a:gd name="T71" fmla="*/ 17 h 31"/>
                  <a:gd name="T72" fmla="*/ 14 w 65"/>
                  <a:gd name="T73" fmla="*/ 20 h 31"/>
                  <a:gd name="T74" fmla="*/ 18 w 65"/>
                  <a:gd name="T75" fmla="*/ 21 h 31"/>
                  <a:gd name="T76" fmla="*/ 22 w 65"/>
                  <a:gd name="T77" fmla="*/ 23 h 31"/>
                  <a:gd name="T78" fmla="*/ 27 w 65"/>
                  <a:gd name="T79" fmla="*/ 25 h 31"/>
                  <a:gd name="T80" fmla="*/ 31 w 65"/>
                  <a:gd name="T81" fmla="*/ 25 h 31"/>
                  <a:gd name="T82" fmla="*/ 31 w 65"/>
                  <a:gd name="T83" fmla="*/ 25 h 31"/>
                  <a:gd name="T84" fmla="*/ 31 w 65"/>
                  <a:gd name="T85" fmla="*/ 25 h 31"/>
                  <a:gd name="T86" fmla="*/ 34 w 65"/>
                  <a:gd name="T87" fmla="*/ 25 h 31"/>
                  <a:gd name="T88" fmla="*/ 38 w 65"/>
                  <a:gd name="T89" fmla="*/ 22 h 31"/>
                  <a:gd name="T90" fmla="*/ 42 w 65"/>
                  <a:gd name="T91" fmla="*/ 20 h 31"/>
                  <a:gd name="T92" fmla="*/ 46 w 65"/>
                  <a:gd name="T93" fmla="*/ 17 h 31"/>
                  <a:gd name="T94" fmla="*/ 49 w 65"/>
                  <a:gd name="T95" fmla="*/ 13 h 31"/>
                  <a:gd name="T96" fmla="*/ 52 w 65"/>
                  <a:gd name="T97" fmla="*/ 9 h 31"/>
                  <a:gd name="T98" fmla="*/ 55 w 65"/>
                  <a:gd name="T99" fmla="*/ 6 h 31"/>
                  <a:gd name="T100" fmla="*/ 57 w 65"/>
                  <a:gd name="T101" fmla="*/ 4 h 31"/>
                  <a:gd name="T102" fmla="*/ 59 w 65"/>
                  <a:gd name="T103" fmla="*/ 3 h 31"/>
                  <a:gd name="T104" fmla="*/ 60 w 65"/>
                  <a:gd name="T105" fmla="*/ 1 h 31"/>
                  <a:gd name="T106" fmla="*/ 61 w 65"/>
                  <a:gd name="T107" fmla="*/ 1 h 31"/>
                  <a:gd name="T108" fmla="*/ 63 w 65"/>
                  <a:gd name="T10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" h="31">
                    <a:moveTo>
                      <a:pt x="63" y="0"/>
                    </a:moveTo>
                    <a:lnTo>
                      <a:pt x="64" y="1"/>
                    </a:lnTo>
                    <a:lnTo>
                      <a:pt x="65" y="3"/>
                    </a:lnTo>
                    <a:lnTo>
                      <a:pt x="65" y="4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6"/>
                    </a:lnTo>
                    <a:lnTo>
                      <a:pt x="63" y="8"/>
                    </a:lnTo>
                    <a:lnTo>
                      <a:pt x="61" y="9"/>
                    </a:lnTo>
                    <a:lnTo>
                      <a:pt x="57" y="13"/>
                    </a:lnTo>
                    <a:lnTo>
                      <a:pt x="53" y="17"/>
                    </a:lnTo>
                    <a:lnTo>
                      <a:pt x="43" y="26"/>
                    </a:lnTo>
                    <a:lnTo>
                      <a:pt x="32" y="31"/>
                    </a:lnTo>
                    <a:lnTo>
                      <a:pt x="31" y="31"/>
                    </a:lnTo>
                    <a:lnTo>
                      <a:pt x="21" y="29"/>
                    </a:lnTo>
                    <a:lnTo>
                      <a:pt x="10" y="25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1" y="18"/>
                    </a:lnTo>
                    <a:lnTo>
                      <a:pt x="0" y="17"/>
                    </a:lnTo>
                    <a:lnTo>
                      <a:pt x="0" y="16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4"/>
                    </a:lnTo>
                    <a:lnTo>
                      <a:pt x="8" y="16"/>
                    </a:lnTo>
                    <a:lnTo>
                      <a:pt x="10" y="17"/>
                    </a:lnTo>
                    <a:lnTo>
                      <a:pt x="14" y="20"/>
                    </a:lnTo>
                    <a:lnTo>
                      <a:pt x="18" y="21"/>
                    </a:lnTo>
                    <a:lnTo>
                      <a:pt x="22" y="23"/>
                    </a:lnTo>
                    <a:lnTo>
                      <a:pt x="27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9" y="13"/>
                    </a:lnTo>
                    <a:lnTo>
                      <a:pt x="52" y="9"/>
                    </a:lnTo>
                    <a:lnTo>
                      <a:pt x="55" y="6"/>
                    </a:lnTo>
                    <a:lnTo>
                      <a:pt x="57" y="4"/>
                    </a:lnTo>
                    <a:lnTo>
                      <a:pt x="59" y="3"/>
                    </a:lnTo>
                    <a:lnTo>
                      <a:pt x="60" y="1"/>
                    </a:lnTo>
                    <a:lnTo>
                      <a:pt x="61" y="1"/>
                    </a:lnTo>
                    <a:lnTo>
                      <a:pt x="6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2217"/>
              <p:cNvSpPr>
                <a:spLocks/>
              </p:cNvSpPr>
              <p:nvPr/>
            </p:nvSpPr>
            <p:spPr bwMode="auto">
              <a:xfrm>
                <a:off x="7849176" y="815975"/>
                <a:ext cx="17463" cy="11113"/>
              </a:xfrm>
              <a:custGeom>
                <a:avLst/>
                <a:gdLst>
                  <a:gd name="T0" fmla="*/ 2 w 11"/>
                  <a:gd name="T1" fmla="*/ 0 h 7"/>
                  <a:gd name="T2" fmla="*/ 4 w 11"/>
                  <a:gd name="T3" fmla="*/ 1 h 7"/>
                  <a:gd name="T4" fmla="*/ 7 w 11"/>
                  <a:gd name="T5" fmla="*/ 2 h 7"/>
                  <a:gd name="T6" fmla="*/ 8 w 11"/>
                  <a:gd name="T7" fmla="*/ 4 h 7"/>
                  <a:gd name="T8" fmla="*/ 9 w 11"/>
                  <a:gd name="T9" fmla="*/ 5 h 7"/>
                  <a:gd name="T10" fmla="*/ 11 w 11"/>
                  <a:gd name="T11" fmla="*/ 5 h 7"/>
                  <a:gd name="T12" fmla="*/ 11 w 11"/>
                  <a:gd name="T13" fmla="*/ 5 h 7"/>
                  <a:gd name="T14" fmla="*/ 11 w 11"/>
                  <a:gd name="T15" fmla="*/ 6 h 7"/>
                  <a:gd name="T16" fmla="*/ 9 w 11"/>
                  <a:gd name="T17" fmla="*/ 7 h 7"/>
                  <a:gd name="T18" fmla="*/ 8 w 11"/>
                  <a:gd name="T19" fmla="*/ 7 h 7"/>
                  <a:gd name="T20" fmla="*/ 8 w 11"/>
                  <a:gd name="T21" fmla="*/ 6 h 7"/>
                  <a:gd name="T22" fmla="*/ 7 w 11"/>
                  <a:gd name="T23" fmla="*/ 6 h 7"/>
                  <a:gd name="T24" fmla="*/ 4 w 11"/>
                  <a:gd name="T25" fmla="*/ 5 h 7"/>
                  <a:gd name="T26" fmla="*/ 3 w 11"/>
                  <a:gd name="T27" fmla="*/ 4 h 7"/>
                  <a:gd name="T28" fmla="*/ 2 w 11"/>
                  <a:gd name="T29" fmla="*/ 4 h 7"/>
                  <a:gd name="T30" fmla="*/ 2 w 11"/>
                  <a:gd name="T31" fmla="*/ 4 h 7"/>
                  <a:gd name="T32" fmla="*/ 0 w 11"/>
                  <a:gd name="T33" fmla="*/ 2 h 7"/>
                  <a:gd name="T34" fmla="*/ 0 w 11"/>
                  <a:gd name="T35" fmla="*/ 2 h 7"/>
                  <a:gd name="T36" fmla="*/ 0 w 11"/>
                  <a:gd name="T37" fmla="*/ 1 h 7"/>
                  <a:gd name="T38" fmla="*/ 2 w 11"/>
                  <a:gd name="T3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" h="7">
                    <a:moveTo>
                      <a:pt x="2" y="0"/>
                    </a:moveTo>
                    <a:lnTo>
                      <a:pt x="4" y="1"/>
                    </a:lnTo>
                    <a:lnTo>
                      <a:pt x="7" y="2"/>
                    </a:lnTo>
                    <a:lnTo>
                      <a:pt x="8" y="4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6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8" y="6"/>
                    </a:lnTo>
                    <a:lnTo>
                      <a:pt x="7" y="6"/>
                    </a:lnTo>
                    <a:lnTo>
                      <a:pt x="4" y="5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2218"/>
              <p:cNvSpPr>
                <a:spLocks/>
              </p:cNvSpPr>
              <p:nvPr/>
            </p:nvSpPr>
            <p:spPr bwMode="auto">
              <a:xfrm>
                <a:off x="7846001" y="812800"/>
                <a:ext cx="22225" cy="17463"/>
              </a:xfrm>
              <a:custGeom>
                <a:avLst/>
                <a:gdLst>
                  <a:gd name="T0" fmla="*/ 4 w 14"/>
                  <a:gd name="T1" fmla="*/ 0 h 11"/>
                  <a:gd name="T2" fmla="*/ 6 w 14"/>
                  <a:gd name="T3" fmla="*/ 2 h 11"/>
                  <a:gd name="T4" fmla="*/ 9 w 14"/>
                  <a:gd name="T5" fmla="*/ 3 h 11"/>
                  <a:gd name="T6" fmla="*/ 10 w 14"/>
                  <a:gd name="T7" fmla="*/ 4 h 11"/>
                  <a:gd name="T8" fmla="*/ 11 w 14"/>
                  <a:gd name="T9" fmla="*/ 4 h 11"/>
                  <a:gd name="T10" fmla="*/ 13 w 14"/>
                  <a:gd name="T11" fmla="*/ 6 h 11"/>
                  <a:gd name="T12" fmla="*/ 13 w 14"/>
                  <a:gd name="T13" fmla="*/ 6 h 11"/>
                  <a:gd name="T14" fmla="*/ 13 w 14"/>
                  <a:gd name="T15" fmla="*/ 6 h 11"/>
                  <a:gd name="T16" fmla="*/ 13 w 14"/>
                  <a:gd name="T17" fmla="*/ 6 h 11"/>
                  <a:gd name="T18" fmla="*/ 13 w 14"/>
                  <a:gd name="T19" fmla="*/ 6 h 11"/>
                  <a:gd name="T20" fmla="*/ 13 w 14"/>
                  <a:gd name="T21" fmla="*/ 6 h 11"/>
                  <a:gd name="T22" fmla="*/ 13 w 14"/>
                  <a:gd name="T23" fmla="*/ 6 h 11"/>
                  <a:gd name="T24" fmla="*/ 14 w 14"/>
                  <a:gd name="T25" fmla="*/ 7 h 11"/>
                  <a:gd name="T26" fmla="*/ 14 w 14"/>
                  <a:gd name="T27" fmla="*/ 8 h 11"/>
                  <a:gd name="T28" fmla="*/ 14 w 14"/>
                  <a:gd name="T29" fmla="*/ 9 h 11"/>
                  <a:gd name="T30" fmla="*/ 13 w 14"/>
                  <a:gd name="T31" fmla="*/ 11 h 11"/>
                  <a:gd name="T32" fmla="*/ 11 w 14"/>
                  <a:gd name="T33" fmla="*/ 11 h 11"/>
                  <a:gd name="T34" fmla="*/ 11 w 14"/>
                  <a:gd name="T35" fmla="*/ 11 h 11"/>
                  <a:gd name="T36" fmla="*/ 10 w 14"/>
                  <a:gd name="T37" fmla="*/ 11 h 11"/>
                  <a:gd name="T38" fmla="*/ 10 w 14"/>
                  <a:gd name="T39" fmla="*/ 11 h 11"/>
                  <a:gd name="T40" fmla="*/ 10 w 14"/>
                  <a:gd name="T41" fmla="*/ 11 h 11"/>
                  <a:gd name="T42" fmla="*/ 10 w 14"/>
                  <a:gd name="T43" fmla="*/ 11 h 11"/>
                  <a:gd name="T44" fmla="*/ 10 w 14"/>
                  <a:gd name="T45" fmla="*/ 11 h 11"/>
                  <a:gd name="T46" fmla="*/ 10 w 14"/>
                  <a:gd name="T47" fmla="*/ 11 h 11"/>
                  <a:gd name="T48" fmla="*/ 10 w 14"/>
                  <a:gd name="T49" fmla="*/ 11 h 11"/>
                  <a:gd name="T50" fmla="*/ 10 w 14"/>
                  <a:gd name="T51" fmla="*/ 11 h 11"/>
                  <a:gd name="T52" fmla="*/ 9 w 14"/>
                  <a:gd name="T53" fmla="*/ 9 h 11"/>
                  <a:gd name="T54" fmla="*/ 6 w 14"/>
                  <a:gd name="T55" fmla="*/ 8 h 11"/>
                  <a:gd name="T56" fmla="*/ 5 w 14"/>
                  <a:gd name="T57" fmla="*/ 8 h 11"/>
                  <a:gd name="T58" fmla="*/ 4 w 14"/>
                  <a:gd name="T59" fmla="*/ 7 h 11"/>
                  <a:gd name="T60" fmla="*/ 2 w 14"/>
                  <a:gd name="T61" fmla="*/ 7 h 11"/>
                  <a:gd name="T62" fmla="*/ 1 w 14"/>
                  <a:gd name="T63" fmla="*/ 6 h 11"/>
                  <a:gd name="T64" fmla="*/ 0 w 14"/>
                  <a:gd name="T65" fmla="*/ 4 h 11"/>
                  <a:gd name="T66" fmla="*/ 1 w 14"/>
                  <a:gd name="T67" fmla="*/ 2 h 11"/>
                  <a:gd name="T68" fmla="*/ 2 w 14"/>
                  <a:gd name="T69" fmla="*/ 2 h 11"/>
                  <a:gd name="T70" fmla="*/ 4 w 14"/>
                  <a:gd name="T7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" h="11">
                    <a:moveTo>
                      <a:pt x="4" y="0"/>
                    </a:moveTo>
                    <a:lnTo>
                      <a:pt x="6" y="2"/>
                    </a:lnTo>
                    <a:lnTo>
                      <a:pt x="9" y="3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4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9" y="9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2219"/>
              <p:cNvSpPr>
                <a:spLocks/>
              </p:cNvSpPr>
              <p:nvPr/>
            </p:nvSpPr>
            <p:spPr bwMode="auto">
              <a:xfrm>
                <a:off x="7753926" y="836613"/>
                <a:ext cx="14288" cy="9525"/>
              </a:xfrm>
              <a:custGeom>
                <a:avLst/>
                <a:gdLst>
                  <a:gd name="T0" fmla="*/ 7 w 9"/>
                  <a:gd name="T1" fmla="*/ 0 h 6"/>
                  <a:gd name="T2" fmla="*/ 8 w 9"/>
                  <a:gd name="T3" fmla="*/ 0 h 6"/>
                  <a:gd name="T4" fmla="*/ 9 w 9"/>
                  <a:gd name="T5" fmla="*/ 1 h 6"/>
                  <a:gd name="T6" fmla="*/ 9 w 9"/>
                  <a:gd name="T7" fmla="*/ 2 h 6"/>
                  <a:gd name="T8" fmla="*/ 8 w 9"/>
                  <a:gd name="T9" fmla="*/ 2 h 6"/>
                  <a:gd name="T10" fmla="*/ 8 w 9"/>
                  <a:gd name="T11" fmla="*/ 4 h 6"/>
                  <a:gd name="T12" fmla="*/ 7 w 9"/>
                  <a:gd name="T13" fmla="*/ 4 h 6"/>
                  <a:gd name="T14" fmla="*/ 5 w 9"/>
                  <a:gd name="T15" fmla="*/ 5 h 6"/>
                  <a:gd name="T16" fmla="*/ 4 w 9"/>
                  <a:gd name="T17" fmla="*/ 6 h 6"/>
                  <a:gd name="T18" fmla="*/ 3 w 9"/>
                  <a:gd name="T19" fmla="*/ 6 h 6"/>
                  <a:gd name="T20" fmla="*/ 3 w 9"/>
                  <a:gd name="T21" fmla="*/ 6 h 6"/>
                  <a:gd name="T22" fmla="*/ 1 w 9"/>
                  <a:gd name="T23" fmla="*/ 6 h 6"/>
                  <a:gd name="T24" fmla="*/ 0 w 9"/>
                  <a:gd name="T25" fmla="*/ 6 h 6"/>
                  <a:gd name="T26" fmla="*/ 0 w 9"/>
                  <a:gd name="T27" fmla="*/ 5 h 6"/>
                  <a:gd name="T28" fmla="*/ 0 w 9"/>
                  <a:gd name="T29" fmla="*/ 4 h 6"/>
                  <a:gd name="T30" fmla="*/ 1 w 9"/>
                  <a:gd name="T31" fmla="*/ 4 h 6"/>
                  <a:gd name="T32" fmla="*/ 3 w 9"/>
                  <a:gd name="T33" fmla="*/ 2 h 6"/>
                  <a:gd name="T34" fmla="*/ 4 w 9"/>
                  <a:gd name="T35" fmla="*/ 2 h 6"/>
                  <a:gd name="T36" fmla="*/ 5 w 9"/>
                  <a:gd name="T37" fmla="*/ 1 h 6"/>
                  <a:gd name="T38" fmla="*/ 7 w 9"/>
                  <a:gd name="T3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6">
                    <a:moveTo>
                      <a:pt x="7" y="0"/>
                    </a:moveTo>
                    <a:lnTo>
                      <a:pt x="8" y="0"/>
                    </a:lnTo>
                    <a:lnTo>
                      <a:pt x="9" y="1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8" y="4"/>
                    </a:lnTo>
                    <a:lnTo>
                      <a:pt x="7" y="4"/>
                    </a:lnTo>
                    <a:lnTo>
                      <a:pt x="5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2220"/>
              <p:cNvSpPr>
                <a:spLocks/>
              </p:cNvSpPr>
              <p:nvPr/>
            </p:nvSpPr>
            <p:spPr bwMode="auto">
              <a:xfrm>
                <a:off x="7752338" y="833438"/>
                <a:ext cx="19050" cy="17463"/>
              </a:xfrm>
              <a:custGeom>
                <a:avLst/>
                <a:gdLst>
                  <a:gd name="T0" fmla="*/ 9 w 12"/>
                  <a:gd name="T1" fmla="*/ 0 h 11"/>
                  <a:gd name="T2" fmla="*/ 10 w 12"/>
                  <a:gd name="T3" fmla="*/ 0 h 11"/>
                  <a:gd name="T4" fmla="*/ 12 w 12"/>
                  <a:gd name="T5" fmla="*/ 3 h 11"/>
                  <a:gd name="T6" fmla="*/ 12 w 12"/>
                  <a:gd name="T7" fmla="*/ 3 h 11"/>
                  <a:gd name="T8" fmla="*/ 12 w 12"/>
                  <a:gd name="T9" fmla="*/ 6 h 11"/>
                  <a:gd name="T10" fmla="*/ 10 w 12"/>
                  <a:gd name="T11" fmla="*/ 6 h 11"/>
                  <a:gd name="T12" fmla="*/ 9 w 12"/>
                  <a:gd name="T13" fmla="*/ 6 h 11"/>
                  <a:gd name="T14" fmla="*/ 9 w 12"/>
                  <a:gd name="T15" fmla="*/ 7 h 11"/>
                  <a:gd name="T16" fmla="*/ 6 w 12"/>
                  <a:gd name="T17" fmla="*/ 8 h 11"/>
                  <a:gd name="T18" fmla="*/ 5 w 12"/>
                  <a:gd name="T19" fmla="*/ 10 h 11"/>
                  <a:gd name="T20" fmla="*/ 5 w 12"/>
                  <a:gd name="T21" fmla="*/ 10 h 11"/>
                  <a:gd name="T22" fmla="*/ 4 w 12"/>
                  <a:gd name="T23" fmla="*/ 10 h 11"/>
                  <a:gd name="T24" fmla="*/ 2 w 12"/>
                  <a:gd name="T25" fmla="*/ 11 h 11"/>
                  <a:gd name="T26" fmla="*/ 1 w 12"/>
                  <a:gd name="T27" fmla="*/ 10 h 11"/>
                  <a:gd name="T28" fmla="*/ 0 w 12"/>
                  <a:gd name="T29" fmla="*/ 10 h 11"/>
                  <a:gd name="T30" fmla="*/ 0 w 12"/>
                  <a:gd name="T31" fmla="*/ 7 h 11"/>
                  <a:gd name="T32" fmla="*/ 0 w 12"/>
                  <a:gd name="T33" fmla="*/ 6 h 11"/>
                  <a:gd name="T34" fmla="*/ 1 w 12"/>
                  <a:gd name="T35" fmla="*/ 4 h 11"/>
                  <a:gd name="T36" fmla="*/ 1 w 12"/>
                  <a:gd name="T37" fmla="*/ 4 h 11"/>
                  <a:gd name="T38" fmla="*/ 1 w 12"/>
                  <a:gd name="T39" fmla="*/ 4 h 11"/>
                  <a:gd name="T40" fmla="*/ 1 w 12"/>
                  <a:gd name="T41" fmla="*/ 4 h 11"/>
                  <a:gd name="T42" fmla="*/ 1 w 12"/>
                  <a:gd name="T43" fmla="*/ 4 h 11"/>
                  <a:gd name="T44" fmla="*/ 4 w 12"/>
                  <a:gd name="T45" fmla="*/ 3 h 11"/>
                  <a:gd name="T46" fmla="*/ 6 w 12"/>
                  <a:gd name="T47" fmla="*/ 2 h 11"/>
                  <a:gd name="T48" fmla="*/ 8 w 12"/>
                  <a:gd name="T49" fmla="*/ 0 h 11"/>
                  <a:gd name="T50" fmla="*/ 9 w 12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" h="11">
                    <a:moveTo>
                      <a:pt x="9" y="0"/>
                    </a:moveTo>
                    <a:lnTo>
                      <a:pt x="10" y="0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7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1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2235"/>
              <p:cNvSpPr>
                <a:spLocks/>
              </p:cNvSpPr>
              <p:nvPr/>
            </p:nvSpPr>
            <p:spPr bwMode="auto">
              <a:xfrm>
                <a:off x="7788851" y="933450"/>
                <a:ext cx="53975" cy="25400"/>
              </a:xfrm>
              <a:custGeom>
                <a:avLst/>
                <a:gdLst>
                  <a:gd name="T0" fmla="*/ 15 w 34"/>
                  <a:gd name="T1" fmla="*/ 0 h 16"/>
                  <a:gd name="T2" fmla="*/ 25 w 34"/>
                  <a:gd name="T3" fmla="*/ 12 h 16"/>
                  <a:gd name="T4" fmla="*/ 32 w 34"/>
                  <a:gd name="T5" fmla="*/ 4 h 16"/>
                  <a:gd name="T6" fmla="*/ 32 w 34"/>
                  <a:gd name="T7" fmla="*/ 4 h 16"/>
                  <a:gd name="T8" fmla="*/ 33 w 34"/>
                  <a:gd name="T9" fmla="*/ 4 h 16"/>
                  <a:gd name="T10" fmla="*/ 34 w 34"/>
                  <a:gd name="T11" fmla="*/ 5 h 16"/>
                  <a:gd name="T12" fmla="*/ 33 w 34"/>
                  <a:gd name="T13" fmla="*/ 7 h 16"/>
                  <a:gd name="T14" fmla="*/ 25 w 34"/>
                  <a:gd name="T15" fmla="*/ 16 h 16"/>
                  <a:gd name="T16" fmla="*/ 15 w 34"/>
                  <a:gd name="T17" fmla="*/ 5 h 16"/>
                  <a:gd name="T18" fmla="*/ 7 w 34"/>
                  <a:gd name="T19" fmla="*/ 15 h 16"/>
                  <a:gd name="T20" fmla="*/ 0 w 34"/>
                  <a:gd name="T21" fmla="*/ 7 h 16"/>
                  <a:gd name="T22" fmla="*/ 0 w 34"/>
                  <a:gd name="T23" fmla="*/ 7 h 16"/>
                  <a:gd name="T24" fmla="*/ 0 w 34"/>
                  <a:gd name="T25" fmla="*/ 5 h 16"/>
                  <a:gd name="T26" fmla="*/ 0 w 34"/>
                  <a:gd name="T27" fmla="*/ 4 h 16"/>
                  <a:gd name="T28" fmla="*/ 2 w 34"/>
                  <a:gd name="T29" fmla="*/ 4 h 16"/>
                  <a:gd name="T30" fmla="*/ 3 w 34"/>
                  <a:gd name="T31" fmla="*/ 4 h 16"/>
                  <a:gd name="T32" fmla="*/ 7 w 34"/>
                  <a:gd name="T33" fmla="*/ 11 h 16"/>
                  <a:gd name="T34" fmla="*/ 15 w 34"/>
                  <a:gd name="T3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16">
                    <a:moveTo>
                      <a:pt x="15" y="0"/>
                    </a:moveTo>
                    <a:lnTo>
                      <a:pt x="25" y="12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3" y="4"/>
                    </a:lnTo>
                    <a:lnTo>
                      <a:pt x="34" y="5"/>
                    </a:lnTo>
                    <a:lnTo>
                      <a:pt x="33" y="7"/>
                    </a:lnTo>
                    <a:lnTo>
                      <a:pt x="25" y="16"/>
                    </a:lnTo>
                    <a:lnTo>
                      <a:pt x="15" y="5"/>
                    </a:lnTo>
                    <a:lnTo>
                      <a:pt x="7" y="1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7" y="1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2236"/>
              <p:cNvSpPr>
                <a:spLocks/>
              </p:cNvSpPr>
              <p:nvPr/>
            </p:nvSpPr>
            <p:spPr bwMode="auto">
              <a:xfrm>
                <a:off x="7785676" y="930275"/>
                <a:ext cx="60325" cy="33338"/>
              </a:xfrm>
              <a:custGeom>
                <a:avLst/>
                <a:gdLst>
                  <a:gd name="T0" fmla="*/ 17 w 38"/>
                  <a:gd name="T1" fmla="*/ 0 h 21"/>
                  <a:gd name="T2" fmla="*/ 27 w 38"/>
                  <a:gd name="T3" fmla="*/ 11 h 21"/>
                  <a:gd name="T4" fmla="*/ 32 w 38"/>
                  <a:gd name="T5" fmla="*/ 5 h 21"/>
                  <a:gd name="T6" fmla="*/ 34 w 38"/>
                  <a:gd name="T7" fmla="*/ 5 h 21"/>
                  <a:gd name="T8" fmla="*/ 34 w 38"/>
                  <a:gd name="T9" fmla="*/ 5 h 21"/>
                  <a:gd name="T10" fmla="*/ 36 w 38"/>
                  <a:gd name="T11" fmla="*/ 5 h 21"/>
                  <a:gd name="T12" fmla="*/ 38 w 38"/>
                  <a:gd name="T13" fmla="*/ 6 h 21"/>
                  <a:gd name="T14" fmla="*/ 38 w 38"/>
                  <a:gd name="T15" fmla="*/ 7 h 21"/>
                  <a:gd name="T16" fmla="*/ 36 w 38"/>
                  <a:gd name="T17" fmla="*/ 9 h 21"/>
                  <a:gd name="T18" fmla="*/ 27 w 38"/>
                  <a:gd name="T19" fmla="*/ 21 h 21"/>
                  <a:gd name="T20" fmla="*/ 17 w 38"/>
                  <a:gd name="T21" fmla="*/ 10 h 21"/>
                  <a:gd name="T22" fmla="*/ 9 w 38"/>
                  <a:gd name="T23" fmla="*/ 19 h 21"/>
                  <a:gd name="T24" fmla="*/ 0 w 38"/>
                  <a:gd name="T25" fmla="*/ 6 h 21"/>
                  <a:gd name="T26" fmla="*/ 1 w 38"/>
                  <a:gd name="T27" fmla="*/ 6 h 21"/>
                  <a:gd name="T28" fmla="*/ 1 w 38"/>
                  <a:gd name="T29" fmla="*/ 5 h 21"/>
                  <a:gd name="T30" fmla="*/ 4 w 38"/>
                  <a:gd name="T31" fmla="*/ 5 h 21"/>
                  <a:gd name="T32" fmla="*/ 5 w 38"/>
                  <a:gd name="T33" fmla="*/ 5 h 21"/>
                  <a:gd name="T34" fmla="*/ 6 w 38"/>
                  <a:gd name="T35" fmla="*/ 6 h 21"/>
                  <a:gd name="T36" fmla="*/ 9 w 38"/>
                  <a:gd name="T37" fmla="*/ 10 h 21"/>
                  <a:gd name="T38" fmla="*/ 17 w 38"/>
                  <a:gd name="T3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" h="21">
                    <a:moveTo>
                      <a:pt x="17" y="0"/>
                    </a:moveTo>
                    <a:lnTo>
                      <a:pt x="27" y="11"/>
                    </a:lnTo>
                    <a:lnTo>
                      <a:pt x="32" y="5"/>
                    </a:lnTo>
                    <a:lnTo>
                      <a:pt x="34" y="5"/>
                    </a:lnTo>
                    <a:lnTo>
                      <a:pt x="34" y="5"/>
                    </a:lnTo>
                    <a:lnTo>
                      <a:pt x="36" y="5"/>
                    </a:lnTo>
                    <a:lnTo>
                      <a:pt x="38" y="6"/>
                    </a:lnTo>
                    <a:lnTo>
                      <a:pt x="38" y="7"/>
                    </a:lnTo>
                    <a:lnTo>
                      <a:pt x="36" y="9"/>
                    </a:lnTo>
                    <a:lnTo>
                      <a:pt x="27" y="21"/>
                    </a:lnTo>
                    <a:lnTo>
                      <a:pt x="17" y="10"/>
                    </a:lnTo>
                    <a:lnTo>
                      <a:pt x="9" y="19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9" y="1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2237"/>
              <p:cNvSpPr>
                <a:spLocks/>
              </p:cNvSpPr>
              <p:nvPr/>
            </p:nvSpPr>
            <p:spPr bwMode="auto">
              <a:xfrm>
                <a:off x="7809488" y="920750"/>
                <a:ext cx="4763" cy="19050"/>
              </a:xfrm>
              <a:custGeom>
                <a:avLst/>
                <a:gdLst>
                  <a:gd name="T0" fmla="*/ 2 w 3"/>
                  <a:gd name="T1" fmla="*/ 0 h 12"/>
                  <a:gd name="T2" fmla="*/ 3 w 3"/>
                  <a:gd name="T3" fmla="*/ 2 h 12"/>
                  <a:gd name="T4" fmla="*/ 3 w 3"/>
                  <a:gd name="T5" fmla="*/ 2 h 12"/>
                  <a:gd name="T6" fmla="*/ 3 w 3"/>
                  <a:gd name="T7" fmla="*/ 11 h 12"/>
                  <a:gd name="T8" fmla="*/ 3 w 3"/>
                  <a:gd name="T9" fmla="*/ 12 h 12"/>
                  <a:gd name="T10" fmla="*/ 2 w 3"/>
                  <a:gd name="T11" fmla="*/ 12 h 12"/>
                  <a:gd name="T12" fmla="*/ 2 w 3"/>
                  <a:gd name="T13" fmla="*/ 12 h 12"/>
                  <a:gd name="T14" fmla="*/ 2 w 3"/>
                  <a:gd name="T15" fmla="*/ 12 h 12"/>
                  <a:gd name="T16" fmla="*/ 0 w 3"/>
                  <a:gd name="T17" fmla="*/ 11 h 12"/>
                  <a:gd name="T18" fmla="*/ 0 w 3"/>
                  <a:gd name="T19" fmla="*/ 2 h 12"/>
                  <a:gd name="T20" fmla="*/ 0 w 3"/>
                  <a:gd name="T21" fmla="*/ 2 h 12"/>
                  <a:gd name="T22" fmla="*/ 2 w 3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2">
                    <a:moveTo>
                      <a:pt x="2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3" y="11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2238"/>
              <p:cNvSpPr>
                <a:spLocks/>
              </p:cNvSpPr>
              <p:nvPr/>
            </p:nvSpPr>
            <p:spPr bwMode="auto">
              <a:xfrm>
                <a:off x="7807901" y="919163"/>
                <a:ext cx="11113" cy="22225"/>
              </a:xfrm>
              <a:custGeom>
                <a:avLst/>
                <a:gdLst>
                  <a:gd name="T0" fmla="*/ 3 w 7"/>
                  <a:gd name="T1" fmla="*/ 0 h 14"/>
                  <a:gd name="T2" fmla="*/ 5 w 7"/>
                  <a:gd name="T3" fmla="*/ 1 h 14"/>
                  <a:gd name="T4" fmla="*/ 5 w 7"/>
                  <a:gd name="T5" fmla="*/ 3 h 14"/>
                  <a:gd name="T6" fmla="*/ 7 w 7"/>
                  <a:gd name="T7" fmla="*/ 12 h 14"/>
                  <a:gd name="T8" fmla="*/ 7 w 7"/>
                  <a:gd name="T9" fmla="*/ 12 h 14"/>
                  <a:gd name="T10" fmla="*/ 5 w 7"/>
                  <a:gd name="T11" fmla="*/ 14 h 14"/>
                  <a:gd name="T12" fmla="*/ 3 w 7"/>
                  <a:gd name="T13" fmla="*/ 14 h 14"/>
                  <a:gd name="T14" fmla="*/ 3 w 7"/>
                  <a:gd name="T15" fmla="*/ 14 h 14"/>
                  <a:gd name="T16" fmla="*/ 1 w 7"/>
                  <a:gd name="T17" fmla="*/ 14 h 14"/>
                  <a:gd name="T18" fmla="*/ 0 w 7"/>
                  <a:gd name="T19" fmla="*/ 12 h 14"/>
                  <a:gd name="T20" fmla="*/ 1 w 7"/>
                  <a:gd name="T21" fmla="*/ 12 h 14"/>
                  <a:gd name="T22" fmla="*/ 0 w 7"/>
                  <a:gd name="T23" fmla="*/ 12 h 14"/>
                  <a:gd name="T24" fmla="*/ 0 w 7"/>
                  <a:gd name="T25" fmla="*/ 4 h 14"/>
                  <a:gd name="T26" fmla="*/ 0 w 7"/>
                  <a:gd name="T27" fmla="*/ 3 h 14"/>
                  <a:gd name="T28" fmla="*/ 0 w 7"/>
                  <a:gd name="T29" fmla="*/ 1 h 14"/>
                  <a:gd name="T30" fmla="*/ 3 w 7"/>
                  <a:gd name="T31" fmla="*/ 0 h 14"/>
                  <a:gd name="T32" fmla="*/ 3 w 7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14">
                    <a:moveTo>
                      <a:pt x="3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1" y="14"/>
                    </a:lnTo>
                    <a:lnTo>
                      <a:pt x="0" y="12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2" name="组合 171"/>
          <p:cNvGrpSpPr/>
          <p:nvPr/>
        </p:nvGrpSpPr>
        <p:grpSpPr>
          <a:xfrm>
            <a:off x="9467700" y="1909149"/>
            <a:ext cx="1964804" cy="2760551"/>
            <a:chOff x="8515351" y="1557338"/>
            <a:chExt cx="317500" cy="4460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30" name="Freeform 3103"/>
            <p:cNvSpPr>
              <a:spLocks noEditPoints="1"/>
            </p:cNvSpPr>
            <p:nvPr/>
          </p:nvSpPr>
          <p:spPr bwMode="auto">
            <a:xfrm>
              <a:off x="8601076" y="1558926"/>
              <a:ext cx="127000" cy="139700"/>
            </a:xfrm>
            <a:custGeom>
              <a:avLst/>
              <a:gdLst>
                <a:gd name="T0" fmla="*/ 39 w 80"/>
                <a:gd name="T1" fmla="*/ 2 h 88"/>
                <a:gd name="T2" fmla="*/ 25 w 80"/>
                <a:gd name="T3" fmla="*/ 6 h 88"/>
                <a:gd name="T4" fmla="*/ 13 w 80"/>
                <a:gd name="T5" fmla="*/ 14 h 88"/>
                <a:gd name="T6" fmla="*/ 5 w 80"/>
                <a:gd name="T7" fmla="*/ 27 h 88"/>
                <a:gd name="T8" fmla="*/ 2 w 80"/>
                <a:gd name="T9" fmla="*/ 44 h 88"/>
                <a:gd name="T10" fmla="*/ 5 w 80"/>
                <a:gd name="T11" fmla="*/ 60 h 88"/>
                <a:gd name="T12" fmla="*/ 13 w 80"/>
                <a:gd name="T13" fmla="*/ 73 h 88"/>
                <a:gd name="T14" fmla="*/ 25 w 80"/>
                <a:gd name="T15" fmla="*/ 81 h 88"/>
                <a:gd name="T16" fmla="*/ 39 w 80"/>
                <a:gd name="T17" fmla="*/ 85 h 88"/>
                <a:gd name="T18" fmla="*/ 53 w 80"/>
                <a:gd name="T19" fmla="*/ 81 h 88"/>
                <a:gd name="T20" fmla="*/ 65 w 80"/>
                <a:gd name="T21" fmla="*/ 73 h 88"/>
                <a:gd name="T22" fmla="*/ 73 w 80"/>
                <a:gd name="T23" fmla="*/ 60 h 88"/>
                <a:gd name="T24" fmla="*/ 77 w 80"/>
                <a:gd name="T25" fmla="*/ 44 h 88"/>
                <a:gd name="T26" fmla="*/ 73 w 80"/>
                <a:gd name="T27" fmla="*/ 27 h 88"/>
                <a:gd name="T28" fmla="*/ 65 w 80"/>
                <a:gd name="T29" fmla="*/ 14 h 88"/>
                <a:gd name="T30" fmla="*/ 53 w 80"/>
                <a:gd name="T31" fmla="*/ 6 h 88"/>
                <a:gd name="T32" fmla="*/ 39 w 80"/>
                <a:gd name="T33" fmla="*/ 2 h 88"/>
                <a:gd name="T34" fmla="*/ 39 w 80"/>
                <a:gd name="T35" fmla="*/ 0 h 88"/>
                <a:gd name="T36" fmla="*/ 55 w 80"/>
                <a:gd name="T37" fmla="*/ 2 h 88"/>
                <a:gd name="T38" fmla="*/ 68 w 80"/>
                <a:gd name="T39" fmla="*/ 13 h 88"/>
                <a:gd name="T40" fmla="*/ 77 w 80"/>
                <a:gd name="T41" fmla="*/ 26 h 88"/>
                <a:gd name="T42" fmla="*/ 80 w 80"/>
                <a:gd name="T43" fmla="*/ 44 h 88"/>
                <a:gd name="T44" fmla="*/ 77 w 80"/>
                <a:gd name="T45" fmla="*/ 61 h 88"/>
                <a:gd name="T46" fmla="*/ 68 w 80"/>
                <a:gd name="T47" fmla="*/ 74 h 88"/>
                <a:gd name="T48" fmla="*/ 55 w 80"/>
                <a:gd name="T49" fmla="*/ 85 h 88"/>
                <a:gd name="T50" fmla="*/ 39 w 80"/>
                <a:gd name="T51" fmla="*/ 88 h 88"/>
                <a:gd name="T52" fmla="*/ 23 w 80"/>
                <a:gd name="T53" fmla="*/ 85 h 88"/>
                <a:gd name="T54" fmla="*/ 11 w 80"/>
                <a:gd name="T55" fmla="*/ 74 h 88"/>
                <a:gd name="T56" fmla="*/ 2 w 80"/>
                <a:gd name="T57" fmla="*/ 61 h 88"/>
                <a:gd name="T58" fmla="*/ 0 w 80"/>
                <a:gd name="T59" fmla="*/ 44 h 88"/>
                <a:gd name="T60" fmla="*/ 2 w 80"/>
                <a:gd name="T61" fmla="*/ 26 h 88"/>
                <a:gd name="T62" fmla="*/ 11 w 80"/>
                <a:gd name="T63" fmla="*/ 13 h 88"/>
                <a:gd name="T64" fmla="*/ 23 w 80"/>
                <a:gd name="T65" fmla="*/ 2 h 88"/>
                <a:gd name="T66" fmla="*/ 39 w 80"/>
                <a:gd name="T6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8">
                  <a:moveTo>
                    <a:pt x="39" y="2"/>
                  </a:moveTo>
                  <a:lnTo>
                    <a:pt x="25" y="6"/>
                  </a:lnTo>
                  <a:lnTo>
                    <a:pt x="13" y="14"/>
                  </a:lnTo>
                  <a:lnTo>
                    <a:pt x="5" y="27"/>
                  </a:lnTo>
                  <a:lnTo>
                    <a:pt x="2" y="44"/>
                  </a:lnTo>
                  <a:lnTo>
                    <a:pt x="5" y="60"/>
                  </a:lnTo>
                  <a:lnTo>
                    <a:pt x="13" y="73"/>
                  </a:lnTo>
                  <a:lnTo>
                    <a:pt x="25" y="81"/>
                  </a:lnTo>
                  <a:lnTo>
                    <a:pt x="39" y="85"/>
                  </a:lnTo>
                  <a:lnTo>
                    <a:pt x="53" y="81"/>
                  </a:lnTo>
                  <a:lnTo>
                    <a:pt x="65" y="73"/>
                  </a:lnTo>
                  <a:lnTo>
                    <a:pt x="73" y="60"/>
                  </a:lnTo>
                  <a:lnTo>
                    <a:pt x="77" y="44"/>
                  </a:lnTo>
                  <a:lnTo>
                    <a:pt x="73" y="27"/>
                  </a:lnTo>
                  <a:lnTo>
                    <a:pt x="65" y="14"/>
                  </a:lnTo>
                  <a:lnTo>
                    <a:pt x="53" y="6"/>
                  </a:lnTo>
                  <a:lnTo>
                    <a:pt x="39" y="2"/>
                  </a:lnTo>
                  <a:close/>
                  <a:moveTo>
                    <a:pt x="39" y="0"/>
                  </a:moveTo>
                  <a:lnTo>
                    <a:pt x="55" y="2"/>
                  </a:lnTo>
                  <a:lnTo>
                    <a:pt x="68" y="13"/>
                  </a:lnTo>
                  <a:lnTo>
                    <a:pt x="77" y="26"/>
                  </a:lnTo>
                  <a:lnTo>
                    <a:pt x="80" y="44"/>
                  </a:lnTo>
                  <a:lnTo>
                    <a:pt x="77" y="61"/>
                  </a:lnTo>
                  <a:lnTo>
                    <a:pt x="68" y="74"/>
                  </a:lnTo>
                  <a:lnTo>
                    <a:pt x="55" y="85"/>
                  </a:lnTo>
                  <a:lnTo>
                    <a:pt x="39" y="88"/>
                  </a:lnTo>
                  <a:lnTo>
                    <a:pt x="23" y="85"/>
                  </a:lnTo>
                  <a:lnTo>
                    <a:pt x="11" y="74"/>
                  </a:lnTo>
                  <a:lnTo>
                    <a:pt x="2" y="61"/>
                  </a:lnTo>
                  <a:lnTo>
                    <a:pt x="0" y="44"/>
                  </a:lnTo>
                  <a:lnTo>
                    <a:pt x="2" y="26"/>
                  </a:lnTo>
                  <a:lnTo>
                    <a:pt x="11" y="13"/>
                  </a:lnTo>
                  <a:lnTo>
                    <a:pt x="23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3104"/>
            <p:cNvSpPr>
              <a:spLocks noEditPoints="1"/>
            </p:cNvSpPr>
            <p:nvPr/>
          </p:nvSpPr>
          <p:spPr bwMode="auto">
            <a:xfrm>
              <a:off x="8596313" y="1557338"/>
              <a:ext cx="133350" cy="142875"/>
            </a:xfrm>
            <a:custGeom>
              <a:avLst/>
              <a:gdLst>
                <a:gd name="T0" fmla="*/ 72 w 84"/>
                <a:gd name="T1" fmla="*/ 72 h 90"/>
                <a:gd name="T2" fmla="*/ 64 w 84"/>
                <a:gd name="T3" fmla="*/ 79 h 90"/>
                <a:gd name="T4" fmla="*/ 54 w 84"/>
                <a:gd name="T5" fmla="*/ 86 h 90"/>
                <a:gd name="T6" fmla="*/ 42 w 84"/>
                <a:gd name="T7" fmla="*/ 87 h 90"/>
                <a:gd name="T8" fmla="*/ 26 w 84"/>
                <a:gd name="T9" fmla="*/ 83 h 90"/>
                <a:gd name="T10" fmla="*/ 13 w 84"/>
                <a:gd name="T11" fmla="*/ 73 h 90"/>
                <a:gd name="T12" fmla="*/ 26 w 84"/>
                <a:gd name="T13" fmla="*/ 83 h 90"/>
                <a:gd name="T14" fmla="*/ 42 w 84"/>
                <a:gd name="T15" fmla="*/ 87 h 90"/>
                <a:gd name="T16" fmla="*/ 54 w 84"/>
                <a:gd name="T17" fmla="*/ 86 h 90"/>
                <a:gd name="T18" fmla="*/ 64 w 84"/>
                <a:gd name="T19" fmla="*/ 79 h 90"/>
                <a:gd name="T20" fmla="*/ 72 w 84"/>
                <a:gd name="T21" fmla="*/ 72 h 90"/>
                <a:gd name="T22" fmla="*/ 81 w 84"/>
                <a:gd name="T23" fmla="*/ 39 h 90"/>
                <a:gd name="T24" fmla="*/ 81 w 84"/>
                <a:gd name="T25" fmla="*/ 45 h 90"/>
                <a:gd name="T26" fmla="*/ 81 w 84"/>
                <a:gd name="T27" fmla="*/ 51 h 90"/>
                <a:gd name="T28" fmla="*/ 81 w 84"/>
                <a:gd name="T29" fmla="*/ 45 h 90"/>
                <a:gd name="T30" fmla="*/ 81 w 84"/>
                <a:gd name="T31" fmla="*/ 39 h 90"/>
                <a:gd name="T32" fmla="*/ 42 w 84"/>
                <a:gd name="T33" fmla="*/ 5 h 90"/>
                <a:gd name="T34" fmla="*/ 29 w 84"/>
                <a:gd name="T35" fmla="*/ 9 h 90"/>
                <a:gd name="T36" fmla="*/ 17 w 84"/>
                <a:gd name="T37" fmla="*/ 17 h 90"/>
                <a:gd name="T38" fmla="*/ 9 w 84"/>
                <a:gd name="T39" fmla="*/ 30 h 90"/>
                <a:gd name="T40" fmla="*/ 7 w 84"/>
                <a:gd name="T41" fmla="*/ 45 h 90"/>
                <a:gd name="T42" fmla="*/ 9 w 84"/>
                <a:gd name="T43" fmla="*/ 60 h 90"/>
                <a:gd name="T44" fmla="*/ 17 w 84"/>
                <a:gd name="T45" fmla="*/ 73 h 90"/>
                <a:gd name="T46" fmla="*/ 29 w 84"/>
                <a:gd name="T47" fmla="*/ 81 h 90"/>
                <a:gd name="T48" fmla="*/ 42 w 84"/>
                <a:gd name="T49" fmla="*/ 85 h 90"/>
                <a:gd name="T50" fmla="*/ 56 w 84"/>
                <a:gd name="T51" fmla="*/ 81 h 90"/>
                <a:gd name="T52" fmla="*/ 67 w 84"/>
                <a:gd name="T53" fmla="*/ 73 h 90"/>
                <a:gd name="T54" fmla="*/ 75 w 84"/>
                <a:gd name="T55" fmla="*/ 60 h 90"/>
                <a:gd name="T56" fmla="*/ 77 w 84"/>
                <a:gd name="T57" fmla="*/ 45 h 90"/>
                <a:gd name="T58" fmla="*/ 75 w 84"/>
                <a:gd name="T59" fmla="*/ 30 h 90"/>
                <a:gd name="T60" fmla="*/ 67 w 84"/>
                <a:gd name="T61" fmla="*/ 17 h 90"/>
                <a:gd name="T62" fmla="*/ 56 w 84"/>
                <a:gd name="T63" fmla="*/ 9 h 90"/>
                <a:gd name="T64" fmla="*/ 42 w 84"/>
                <a:gd name="T65" fmla="*/ 5 h 90"/>
                <a:gd name="T66" fmla="*/ 42 w 84"/>
                <a:gd name="T67" fmla="*/ 2 h 90"/>
                <a:gd name="T68" fmla="*/ 26 w 84"/>
                <a:gd name="T69" fmla="*/ 6 h 90"/>
                <a:gd name="T70" fmla="*/ 14 w 84"/>
                <a:gd name="T71" fmla="*/ 17 h 90"/>
                <a:gd name="T72" fmla="*/ 26 w 84"/>
                <a:gd name="T73" fmla="*/ 6 h 90"/>
                <a:gd name="T74" fmla="*/ 42 w 84"/>
                <a:gd name="T75" fmla="*/ 2 h 90"/>
                <a:gd name="T76" fmla="*/ 54 w 84"/>
                <a:gd name="T77" fmla="*/ 3 h 90"/>
                <a:gd name="T78" fmla="*/ 64 w 84"/>
                <a:gd name="T79" fmla="*/ 10 h 90"/>
                <a:gd name="T80" fmla="*/ 72 w 84"/>
                <a:gd name="T81" fmla="*/ 18 h 90"/>
                <a:gd name="T82" fmla="*/ 64 w 84"/>
                <a:gd name="T83" fmla="*/ 10 h 90"/>
                <a:gd name="T84" fmla="*/ 54 w 84"/>
                <a:gd name="T85" fmla="*/ 3 h 90"/>
                <a:gd name="T86" fmla="*/ 42 w 84"/>
                <a:gd name="T87" fmla="*/ 2 h 90"/>
                <a:gd name="T88" fmla="*/ 42 w 84"/>
                <a:gd name="T89" fmla="*/ 0 h 90"/>
                <a:gd name="T90" fmla="*/ 59 w 84"/>
                <a:gd name="T91" fmla="*/ 2 h 90"/>
                <a:gd name="T92" fmla="*/ 72 w 84"/>
                <a:gd name="T93" fmla="*/ 13 h 90"/>
                <a:gd name="T94" fmla="*/ 81 w 84"/>
                <a:gd name="T95" fmla="*/ 27 h 90"/>
                <a:gd name="T96" fmla="*/ 84 w 84"/>
                <a:gd name="T97" fmla="*/ 45 h 90"/>
                <a:gd name="T98" fmla="*/ 81 w 84"/>
                <a:gd name="T99" fmla="*/ 62 h 90"/>
                <a:gd name="T100" fmla="*/ 72 w 84"/>
                <a:gd name="T101" fmla="*/ 77 h 90"/>
                <a:gd name="T102" fmla="*/ 59 w 84"/>
                <a:gd name="T103" fmla="*/ 87 h 90"/>
                <a:gd name="T104" fmla="*/ 42 w 84"/>
                <a:gd name="T105" fmla="*/ 90 h 90"/>
                <a:gd name="T106" fmla="*/ 26 w 84"/>
                <a:gd name="T107" fmla="*/ 87 h 90"/>
                <a:gd name="T108" fmla="*/ 13 w 84"/>
                <a:gd name="T109" fmla="*/ 77 h 90"/>
                <a:gd name="T110" fmla="*/ 4 w 84"/>
                <a:gd name="T111" fmla="*/ 62 h 90"/>
                <a:gd name="T112" fmla="*/ 0 w 84"/>
                <a:gd name="T113" fmla="*/ 45 h 90"/>
                <a:gd name="T114" fmla="*/ 3 w 84"/>
                <a:gd name="T115" fmla="*/ 45 h 90"/>
                <a:gd name="T116" fmla="*/ 0 w 84"/>
                <a:gd name="T117" fmla="*/ 45 h 90"/>
                <a:gd name="T118" fmla="*/ 4 w 84"/>
                <a:gd name="T119" fmla="*/ 27 h 90"/>
                <a:gd name="T120" fmla="*/ 13 w 84"/>
                <a:gd name="T121" fmla="*/ 13 h 90"/>
                <a:gd name="T122" fmla="*/ 26 w 84"/>
                <a:gd name="T123" fmla="*/ 2 h 90"/>
                <a:gd name="T124" fmla="*/ 42 w 84"/>
                <a:gd name="T12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0">
                  <a:moveTo>
                    <a:pt x="72" y="72"/>
                  </a:moveTo>
                  <a:lnTo>
                    <a:pt x="64" y="79"/>
                  </a:lnTo>
                  <a:lnTo>
                    <a:pt x="54" y="86"/>
                  </a:lnTo>
                  <a:lnTo>
                    <a:pt x="42" y="87"/>
                  </a:lnTo>
                  <a:lnTo>
                    <a:pt x="26" y="83"/>
                  </a:lnTo>
                  <a:lnTo>
                    <a:pt x="13" y="73"/>
                  </a:lnTo>
                  <a:lnTo>
                    <a:pt x="26" y="83"/>
                  </a:lnTo>
                  <a:lnTo>
                    <a:pt x="42" y="87"/>
                  </a:lnTo>
                  <a:lnTo>
                    <a:pt x="54" y="86"/>
                  </a:lnTo>
                  <a:lnTo>
                    <a:pt x="64" y="79"/>
                  </a:lnTo>
                  <a:lnTo>
                    <a:pt x="72" y="72"/>
                  </a:lnTo>
                  <a:close/>
                  <a:moveTo>
                    <a:pt x="81" y="39"/>
                  </a:moveTo>
                  <a:lnTo>
                    <a:pt x="81" y="45"/>
                  </a:lnTo>
                  <a:lnTo>
                    <a:pt x="81" y="51"/>
                  </a:lnTo>
                  <a:lnTo>
                    <a:pt x="81" y="45"/>
                  </a:lnTo>
                  <a:lnTo>
                    <a:pt x="81" y="39"/>
                  </a:lnTo>
                  <a:close/>
                  <a:moveTo>
                    <a:pt x="42" y="5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7" y="45"/>
                  </a:lnTo>
                  <a:lnTo>
                    <a:pt x="9" y="60"/>
                  </a:lnTo>
                  <a:lnTo>
                    <a:pt x="17" y="73"/>
                  </a:lnTo>
                  <a:lnTo>
                    <a:pt x="29" y="81"/>
                  </a:lnTo>
                  <a:lnTo>
                    <a:pt x="42" y="85"/>
                  </a:lnTo>
                  <a:lnTo>
                    <a:pt x="56" y="81"/>
                  </a:lnTo>
                  <a:lnTo>
                    <a:pt x="67" y="73"/>
                  </a:lnTo>
                  <a:lnTo>
                    <a:pt x="75" y="60"/>
                  </a:lnTo>
                  <a:lnTo>
                    <a:pt x="77" y="45"/>
                  </a:lnTo>
                  <a:lnTo>
                    <a:pt x="75" y="30"/>
                  </a:lnTo>
                  <a:lnTo>
                    <a:pt x="67" y="17"/>
                  </a:lnTo>
                  <a:lnTo>
                    <a:pt x="56" y="9"/>
                  </a:lnTo>
                  <a:lnTo>
                    <a:pt x="42" y="5"/>
                  </a:lnTo>
                  <a:close/>
                  <a:moveTo>
                    <a:pt x="42" y="2"/>
                  </a:moveTo>
                  <a:lnTo>
                    <a:pt x="26" y="6"/>
                  </a:lnTo>
                  <a:lnTo>
                    <a:pt x="14" y="17"/>
                  </a:lnTo>
                  <a:lnTo>
                    <a:pt x="26" y="6"/>
                  </a:lnTo>
                  <a:lnTo>
                    <a:pt x="42" y="2"/>
                  </a:lnTo>
                  <a:lnTo>
                    <a:pt x="54" y="3"/>
                  </a:lnTo>
                  <a:lnTo>
                    <a:pt x="64" y="10"/>
                  </a:lnTo>
                  <a:lnTo>
                    <a:pt x="72" y="18"/>
                  </a:lnTo>
                  <a:lnTo>
                    <a:pt x="64" y="10"/>
                  </a:lnTo>
                  <a:lnTo>
                    <a:pt x="54" y="3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59" y="2"/>
                  </a:lnTo>
                  <a:lnTo>
                    <a:pt x="72" y="13"/>
                  </a:lnTo>
                  <a:lnTo>
                    <a:pt x="81" y="27"/>
                  </a:lnTo>
                  <a:lnTo>
                    <a:pt x="84" y="45"/>
                  </a:lnTo>
                  <a:lnTo>
                    <a:pt x="81" y="62"/>
                  </a:lnTo>
                  <a:lnTo>
                    <a:pt x="72" y="77"/>
                  </a:lnTo>
                  <a:lnTo>
                    <a:pt x="59" y="87"/>
                  </a:lnTo>
                  <a:lnTo>
                    <a:pt x="42" y="90"/>
                  </a:lnTo>
                  <a:lnTo>
                    <a:pt x="26" y="87"/>
                  </a:lnTo>
                  <a:lnTo>
                    <a:pt x="13" y="77"/>
                  </a:lnTo>
                  <a:lnTo>
                    <a:pt x="4" y="62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0" y="45"/>
                  </a:lnTo>
                  <a:lnTo>
                    <a:pt x="4" y="27"/>
                  </a:lnTo>
                  <a:lnTo>
                    <a:pt x="13" y="13"/>
                  </a:lnTo>
                  <a:lnTo>
                    <a:pt x="26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Rectangle 3105"/>
            <p:cNvSpPr>
              <a:spLocks noChangeArrowheads="1"/>
            </p:cNvSpPr>
            <p:nvPr/>
          </p:nvSpPr>
          <p:spPr bwMode="auto">
            <a:xfrm>
              <a:off x="8631238" y="1598613"/>
              <a:ext cx="4763" cy="317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Rectangle 3106"/>
            <p:cNvSpPr>
              <a:spLocks noChangeArrowheads="1"/>
            </p:cNvSpPr>
            <p:nvPr/>
          </p:nvSpPr>
          <p:spPr bwMode="auto">
            <a:xfrm>
              <a:off x="8629651" y="1595438"/>
              <a:ext cx="7938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3107"/>
            <p:cNvSpPr>
              <a:spLocks/>
            </p:cNvSpPr>
            <p:nvPr/>
          </p:nvSpPr>
          <p:spPr bwMode="auto">
            <a:xfrm>
              <a:off x="8672513" y="1595438"/>
              <a:ext cx="6350" cy="6350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3 h 4"/>
                <a:gd name="T4" fmla="*/ 0 w 4"/>
                <a:gd name="T5" fmla="*/ 4 h 4"/>
                <a:gd name="T6" fmla="*/ 0 w 4"/>
                <a:gd name="T7" fmla="*/ 2 h 4"/>
                <a:gd name="T8" fmla="*/ 4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3"/>
                  </a:lnTo>
                  <a:lnTo>
                    <a:pt x="0" y="4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3108"/>
            <p:cNvSpPr>
              <a:spLocks noEditPoints="1"/>
            </p:cNvSpPr>
            <p:nvPr/>
          </p:nvSpPr>
          <p:spPr bwMode="auto">
            <a:xfrm>
              <a:off x="8669338" y="1593851"/>
              <a:ext cx="14288" cy="12700"/>
            </a:xfrm>
            <a:custGeom>
              <a:avLst/>
              <a:gdLst>
                <a:gd name="T0" fmla="*/ 5 w 9"/>
                <a:gd name="T1" fmla="*/ 4 h 8"/>
                <a:gd name="T2" fmla="*/ 4 w 9"/>
                <a:gd name="T3" fmla="*/ 4 h 8"/>
                <a:gd name="T4" fmla="*/ 5 w 9"/>
                <a:gd name="T5" fmla="*/ 4 h 8"/>
                <a:gd name="T6" fmla="*/ 5 w 9"/>
                <a:gd name="T7" fmla="*/ 4 h 8"/>
                <a:gd name="T8" fmla="*/ 8 w 9"/>
                <a:gd name="T9" fmla="*/ 0 h 8"/>
                <a:gd name="T10" fmla="*/ 9 w 9"/>
                <a:gd name="T11" fmla="*/ 5 h 8"/>
                <a:gd name="T12" fmla="*/ 1 w 9"/>
                <a:gd name="T13" fmla="*/ 8 h 8"/>
                <a:gd name="T14" fmla="*/ 1 w 9"/>
                <a:gd name="T15" fmla="*/ 7 h 8"/>
                <a:gd name="T16" fmla="*/ 0 w 9"/>
                <a:gd name="T17" fmla="*/ 3 h 8"/>
                <a:gd name="T18" fmla="*/ 0 w 9"/>
                <a:gd name="T19" fmla="*/ 1 h 8"/>
                <a:gd name="T20" fmla="*/ 8 w 9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8">
                  <a:moveTo>
                    <a:pt x="5" y="4"/>
                  </a:move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close/>
                  <a:moveTo>
                    <a:pt x="8" y="0"/>
                  </a:moveTo>
                  <a:lnTo>
                    <a:pt x="9" y="5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3109"/>
            <p:cNvSpPr>
              <a:spLocks/>
            </p:cNvSpPr>
            <p:nvPr/>
          </p:nvSpPr>
          <p:spPr bwMode="auto">
            <a:xfrm>
              <a:off x="8624888" y="1628776"/>
              <a:ext cx="63500" cy="39688"/>
            </a:xfrm>
            <a:custGeom>
              <a:avLst/>
              <a:gdLst>
                <a:gd name="T0" fmla="*/ 37 w 40"/>
                <a:gd name="T1" fmla="*/ 0 h 25"/>
                <a:gd name="T2" fmla="*/ 40 w 40"/>
                <a:gd name="T3" fmla="*/ 2 h 25"/>
                <a:gd name="T4" fmla="*/ 38 w 40"/>
                <a:gd name="T5" fmla="*/ 4 h 25"/>
                <a:gd name="T6" fmla="*/ 36 w 40"/>
                <a:gd name="T7" fmla="*/ 12 h 25"/>
                <a:gd name="T8" fmla="*/ 30 w 40"/>
                <a:gd name="T9" fmla="*/ 20 h 25"/>
                <a:gd name="T10" fmla="*/ 23 w 40"/>
                <a:gd name="T11" fmla="*/ 25 h 25"/>
                <a:gd name="T12" fmla="*/ 20 w 40"/>
                <a:gd name="T13" fmla="*/ 25 h 25"/>
                <a:gd name="T14" fmla="*/ 15 w 40"/>
                <a:gd name="T15" fmla="*/ 25 h 25"/>
                <a:gd name="T16" fmla="*/ 11 w 40"/>
                <a:gd name="T17" fmla="*/ 23 h 25"/>
                <a:gd name="T18" fmla="*/ 7 w 40"/>
                <a:gd name="T19" fmla="*/ 20 h 25"/>
                <a:gd name="T20" fmla="*/ 4 w 40"/>
                <a:gd name="T21" fmla="*/ 17 h 25"/>
                <a:gd name="T22" fmla="*/ 2 w 40"/>
                <a:gd name="T23" fmla="*/ 15 h 25"/>
                <a:gd name="T24" fmla="*/ 0 w 40"/>
                <a:gd name="T25" fmla="*/ 13 h 25"/>
                <a:gd name="T26" fmla="*/ 0 w 40"/>
                <a:gd name="T27" fmla="*/ 12 h 25"/>
                <a:gd name="T28" fmla="*/ 3 w 40"/>
                <a:gd name="T29" fmla="*/ 11 h 25"/>
                <a:gd name="T30" fmla="*/ 3 w 40"/>
                <a:gd name="T31" fmla="*/ 11 h 25"/>
                <a:gd name="T32" fmla="*/ 4 w 40"/>
                <a:gd name="T33" fmla="*/ 12 h 25"/>
                <a:gd name="T34" fmla="*/ 6 w 40"/>
                <a:gd name="T35" fmla="*/ 15 h 25"/>
                <a:gd name="T36" fmla="*/ 8 w 40"/>
                <a:gd name="T37" fmla="*/ 16 h 25"/>
                <a:gd name="T38" fmla="*/ 11 w 40"/>
                <a:gd name="T39" fmla="*/ 20 h 25"/>
                <a:gd name="T40" fmla="*/ 15 w 40"/>
                <a:gd name="T41" fmla="*/ 21 h 25"/>
                <a:gd name="T42" fmla="*/ 20 w 40"/>
                <a:gd name="T43" fmla="*/ 23 h 25"/>
                <a:gd name="T44" fmla="*/ 23 w 40"/>
                <a:gd name="T45" fmla="*/ 23 h 25"/>
                <a:gd name="T46" fmla="*/ 25 w 40"/>
                <a:gd name="T47" fmla="*/ 20 h 25"/>
                <a:gd name="T48" fmla="*/ 29 w 40"/>
                <a:gd name="T49" fmla="*/ 17 h 25"/>
                <a:gd name="T50" fmla="*/ 30 w 40"/>
                <a:gd name="T51" fmla="*/ 15 h 25"/>
                <a:gd name="T52" fmla="*/ 33 w 40"/>
                <a:gd name="T53" fmla="*/ 11 h 25"/>
                <a:gd name="T54" fmla="*/ 34 w 40"/>
                <a:gd name="T55" fmla="*/ 7 h 25"/>
                <a:gd name="T56" fmla="*/ 36 w 40"/>
                <a:gd name="T57" fmla="*/ 3 h 25"/>
                <a:gd name="T58" fmla="*/ 37 w 40"/>
                <a:gd name="T59" fmla="*/ 2 h 25"/>
                <a:gd name="T60" fmla="*/ 37 w 40"/>
                <a:gd name="T6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" h="25">
                  <a:moveTo>
                    <a:pt x="37" y="0"/>
                  </a:moveTo>
                  <a:lnTo>
                    <a:pt x="40" y="2"/>
                  </a:lnTo>
                  <a:lnTo>
                    <a:pt x="38" y="4"/>
                  </a:lnTo>
                  <a:lnTo>
                    <a:pt x="36" y="12"/>
                  </a:lnTo>
                  <a:lnTo>
                    <a:pt x="30" y="20"/>
                  </a:lnTo>
                  <a:lnTo>
                    <a:pt x="23" y="25"/>
                  </a:lnTo>
                  <a:lnTo>
                    <a:pt x="20" y="25"/>
                  </a:lnTo>
                  <a:lnTo>
                    <a:pt x="15" y="25"/>
                  </a:lnTo>
                  <a:lnTo>
                    <a:pt x="11" y="23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6" y="15"/>
                  </a:lnTo>
                  <a:lnTo>
                    <a:pt x="8" y="16"/>
                  </a:lnTo>
                  <a:lnTo>
                    <a:pt x="11" y="20"/>
                  </a:lnTo>
                  <a:lnTo>
                    <a:pt x="15" y="21"/>
                  </a:lnTo>
                  <a:lnTo>
                    <a:pt x="20" y="23"/>
                  </a:lnTo>
                  <a:lnTo>
                    <a:pt x="23" y="23"/>
                  </a:lnTo>
                  <a:lnTo>
                    <a:pt x="25" y="20"/>
                  </a:lnTo>
                  <a:lnTo>
                    <a:pt x="29" y="17"/>
                  </a:lnTo>
                  <a:lnTo>
                    <a:pt x="30" y="15"/>
                  </a:lnTo>
                  <a:lnTo>
                    <a:pt x="33" y="11"/>
                  </a:lnTo>
                  <a:lnTo>
                    <a:pt x="34" y="7"/>
                  </a:lnTo>
                  <a:lnTo>
                    <a:pt x="36" y="3"/>
                  </a:lnTo>
                  <a:lnTo>
                    <a:pt x="37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3110"/>
            <p:cNvSpPr>
              <a:spLocks noEditPoints="1"/>
            </p:cNvSpPr>
            <p:nvPr/>
          </p:nvSpPr>
          <p:spPr bwMode="auto">
            <a:xfrm>
              <a:off x="8621713" y="1627188"/>
              <a:ext cx="74613" cy="44450"/>
            </a:xfrm>
            <a:custGeom>
              <a:avLst/>
              <a:gdLst>
                <a:gd name="T0" fmla="*/ 22 w 47"/>
                <a:gd name="T1" fmla="*/ 25 h 28"/>
                <a:gd name="T2" fmla="*/ 22 w 47"/>
                <a:gd name="T3" fmla="*/ 25 h 28"/>
                <a:gd name="T4" fmla="*/ 9 w 47"/>
                <a:gd name="T5" fmla="*/ 18 h 28"/>
                <a:gd name="T6" fmla="*/ 13 w 47"/>
                <a:gd name="T7" fmla="*/ 22 h 28"/>
                <a:gd name="T8" fmla="*/ 5 w 47"/>
                <a:gd name="T9" fmla="*/ 14 h 28"/>
                <a:gd name="T10" fmla="*/ 8 w 47"/>
                <a:gd name="T11" fmla="*/ 17 h 28"/>
                <a:gd name="T12" fmla="*/ 5 w 47"/>
                <a:gd name="T13" fmla="*/ 14 h 28"/>
                <a:gd name="T14" fmla="*/ 36 w 47"/>
                <a:gd name="T15" fmla="*/ 12 h 28"/>
                <a:gd name="T16" fmla="*/ 32 w 47"/>
                <a:gd name="T17" fmla="*/ 18 h 28"/>
                <a:gd name="T18" fmla="*/ 36 w 47"/>
                <a:gd name="T19" fmla="*/ 12 h 28"/>
                <a:gd name="T20" fmla="*/ 38 w 47"/>
                <a:gd name="T21" fmla="*/ 0 h 28"/>
                <a:gd name="T22" fmla="*/ 43 w 47"/>
                <a:gd name="T23" fmla="*/ 3 h 28"/>
                <a:gd name="T24" fmla="*/ 42 w 47"/>
                <a:gd name="T25" fmla="*/ 5 h 28"/>
                <a:gd name="T26" fmla="*/ 39 w 47"/>
                <a:gd name="T27" fmla="*/ 13 h 28"/>
                <a:gd name="T28" fmla="*/ 35 w 47"/>
                <a:gd name="T29" fmla="*/ 20 h 28"/>
                <a:gd name="T30" fmla="*/ 30 w 47"/>
                <a:gd name="T31" fmla="*/ 26 h 28"/>
                <a:gd name="T32" fmla="*/ 22 w 47"/>
                <a:gd name="T33" fmla="*/ 28 h 28"/>
                <a:gd name="T34" fmla="*/ 13 w 47"/>
                <a:gd name="T35" fmla="*/ 25 h 28"/>
                <a:gd name="T36" fmla="*/ 6 w 47"/>
                <a:gd name="T37" fmla="*/ 20 h 28"/>
                <a:gd name="T38" fmla="*/ 1 w 47"/>
                <a:gd name="T39" fmla="*/ 16 h 28"/>
                <a:gd name="T40" fmla="*/ 1 w 47"/>
                <a:gd name="T41" fmla="*/ 14 h 28"/>
                <a:gd name="T42" fmla="*/ 4 w 47"/>
                <a:gd name="T43" fmla="*/ 9 h 28"/>
                <a:gd name="T44" fmla="*/ 5 w 47"/>
                <a:gd name="T45" fmla="*/ 10 h 28"/>
                <a:gd name="T46" fmla="*/ 5 w 47"/>
                <a:gd name="T47" fmla="*/ 10 h 28"/>
                <a:gd name="T48" fmla="*/ 5 w 47"/>
                <a:gd name="T49" fmla="*/ 10 h 28"/>
                <a:gd name="T50" fmla="*/ 6 w 47"/>
                <a:gd name="T51" fmla="*/ 10 h 28"/>
                <a:gd name="T52" fmla="*/ 8 w 47"/>
                <a:gd name="T53" fmla="*/ 12 h 28"/>
                <a:gd name="T54" fmla="*/ 10 w 47"/>
                <a:gd name="T55" fmla="*/ 16 h 28"/>
                <a:gd name="T56" fmla="*/ 18 w 47"/>
                <a:gd name="T57" fmla="*/ 21 h 28"/>
                <a:gd name="T58" fmla="*/ 22 w 47"/>
                <a:gd name="T59" fmla="*/ 22 h 28"/>
                <a:gd name="T60" fmla="*/ 27 w 47"/>
                <a:gd name="T61" fmla="*/ 20 h 28"/>
                <a:gd name="T62" fmla="*/ 31 w 47"/>
                <a:gd name="T63" fmla="*/ 14 h 28"/>
                <a:gd name="T64" fmla="*/ 35 w 47"/>
                <a:gd name="T65" fmla="*/ 7 h 28"/>
                <a:gd name="T66" fmla="*/ 36 w 47"/>
                <a:gd name="T67" fmla="*/ 1 h 28"/>
                <a:gd name="T68" fmla="*/ 38 w 47"/>
                <a:gd name="T69" fmla="*/ 1 h 28"/>
                <a:gd name="T70" fmla="*/ 38 w 47"/>
                <a:gd name="T7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28">
                  <a:moveTo>
                    <a:pt x="23" y="25"/>
                  </a:moveTo>
                  <a:lnTo>
                    <a:pt x="22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3" y="25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13" y="22"/>
                  </a:lnTo>
                  <a:lnTo>
                    <a:pt x="9" y="18"/>
                  </a:lnTo>
                  <a:close/>
                  <a:moveTo>
                    <a:pt x="5" y="14"/>
                  </a:moveTo>
                  <a:lnTo>
                    <a:pt x="6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5" y="14"/>
                  </a:lnTo>
                  <a:close/>
                  <a:moveTo>
                    <a:pt x="38" y="8"/>
                  </a:moveTo>
                  <a:lnTo>
                    <a:pt x="36" y="12"/>
                  </a:lnTo>
                  <a:lnTo>
                    <a:pt x="35" y="16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6" y="12"/>
                  </a:lnTo>
                  <a:lnTo>
                    <a:pt x="38" y="8"/>
                  </a:lnTo>
                  <a:close/>
                  <a:moveTo>
                    <a:pt x="38" y="0"/>
                  </a:moveTo>
                  <a:lnTo>
                    <a:pt x="47" y="1"/>
                  </a:lnTo>
                  <a:lnTo>
                    <a:pt x="43" y="3"/>
                  </a:lnTo>
                  <a:lnTo>
                    <a:pt x="43" y="4"/>
                  </a:lnTo>
                  <a:lnTo>
                    <a:pt x="42" y="5"/>
                  </a:lnTo>
                  <a:lnTo>
                    <a:pt x="42" y="9"/>
                  </a:lnTo>
                  <a:lnTo>
                    <a:pt x="39" y="13"/>
                  </a:lnTo>
                  <a:lnTo>
                    <a:pt x="38" y="17"/>
                  </a:lnTo>
                  <a:lnTo>
                    <a:pt x="35" y="20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26" y="28"/>
                  </a:lnTo>
                  <a:lnTo>
                    <a:pt x="22" y="28"/>
                  </a:lnTo>
                  <a:lnTo>
                    <a:pt x="17" y="28"/>
                  </a:lnTo>
                  <a:lnTo>
                    <a:pt x="13" y="25"/>
                  </a:lnTo>
                  <a:lnTo>
                    <a:pt x="9" y="24"/>
                  </a:lnTo>
                  <a:lnTo>
                    <a:pt x="6" y="20"/>
                  </a:lnTo>
                  <a:lnTo>
                    <a:pt x="4" y="17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10" y="16"/>
                  </a:lnTo>
                  <a:lnTo>
                    <a:pt x="14" y="20"/>
                  </a:lnTo>
                  <a:lnTo>
                    <a:pt x="18" y="21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7" y="20"/>
                  </a:lnTo>
                  <a:lnTo>
                    <a:pt x="30" y="18"/>
                  </a:lnTo>
                  <a:lnTo>
                    <a:pt x="31" y="14"/>
                  </a:lnTo>
                  <a:lnTo>
                    <a:pt x="34" y="10"/>
                  </a:lnTo>
                  <a:lnTo>
                    <a:pt x="35" y="7"/>
                  </a:lnTo>
                  <a:lnTo>
                    <a:pt x="36" y="4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3111"/>
            <p:cNvSpPr>
              <a:spLocks/>
            </p:cNvSpPr>
            <p:nvPr/>
          </p:nvSpPr>
          <p:spPr bwMode="auto">
            <a:xfrm>
              <a:off x="8678863" y="1627188"/>
              <a:ext cx="11113" cy="7938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1 h 5"/>
                <a:gd name="T4" fmla="*/ 6 w 7"/>
                <a:gd name="T5" fmla="*/ 5 h 5"/>
                <a:gd name="T6" fmla="*/ 0 w 7"/>
                <a:gd name="T7" fmla="*/ 4 h 5"/>
                <a:gd name="T8" fmla="*/ 0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7" y="1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3112"/>
            <p:cNvSpPr>
              <a:spLocks noEditPoints="1"/>
            </p:cNvSpPr>
            <p:nvPr/>
          </p:nvSpPr>
          <p:spPr bwMode="auto">
            <a:xfrm>
              <a:off x="8675688" y="1625601"/>
              <a:ext cx="15875" cy="12700"/>
            </a:xfrm>
            <a:custGeom>
              <a:avLst/>
              <a:gdLst>
                <a:gd name="T0" fmla="*/ 5 w 10"/>
                <a:gd name="T1" fmla="*/ 4 h 8"/>
                <a:gd name="T2" fmla="*/ 6 w 10"/>
                <a:gd name="T3" fmla="*/ 4 h 8"/>
                <a:gd name="T4" fmla="*/ 6 w 10"/>
                <a:gd name="T5" fmla="*/ 4 h 8"/>
                <a:gd name="T6" fmla="*/ 5 w 10"/>
                <a:gd name="T7" fmla="*/ 4 h 8"/>
                <a:gd name="T8" fmla="*/ 1 w 10"/>
                <a:gd name="T9" fmla="*/ 0 h 8"/>
                <a:gd name="T10" fmla="*/ 10 w 10"/>
                <a:gd name="T11" fmla="*/ 2 h 8"/>
                <a:gd name="T12" fmla="*/ 9 w 10"/>
                <a:gd name="T13" fmla="*/ 8 h 8"/>
                <a:gd name="T14" fmla="*/ 1 w 10"/>
                <a:gd name="T15" fmla="*/ 6 h 8"/>
                <a:gd name="T16" fmla="*/ 0 w 10"/>
                <a:gd name="T17" fmla="*/ 5 h 8"/>
                <a:gd name="T18" fmla="*/ 1 w 10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8">
                  <a:moveTo>
                    <a:pt x="5" y="4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close/>
                  <a:moveTo>
                    <a:pt x="1" y="0"/>
                  </a:moveTo>
                  <a:lnTo>
                    <a:pt x="10" y="2"/>
                  </a:lnTo>
                  <a:lnTo>
                    <a:pt x="9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3113"/>
            <p:cNvSpPr>
              <a:spLocks/>
            </p:cNvSpPr>
            <p:nvPr/>
          </p:nvSpPr>
          <p:spPr bwMode="auto">
            <a:xfrm>
              <a:off x="8618538" y="1641476"/>
              <a:ext cx="12700" cy="7938"/>
            </a:xfrm>
            <a:custGeom>
              <a:avLst/>
              <a:gdLst>
                <a:gd name="T0" fmla="*/ 6 w 8"/>
                <a:gd name="T1" fmla="*/ 0 h 5"/>
                <a:gd name="T2" fmla="*/ 8 w 8"/>
                <a:gd name="T3" fmla="*/ 3 h 5"/>
                <a:gd name="T4" fmla="*/ 3 w 8"/>
                <a:gd name="T5" fmla="*/ 5 h 5"/>
                <a:gd name="T6" fmla="*/ 0 w 8"/>
                <a:gd name="T7" fmla="*/ 3 h 5"/>
                <a:gd name="T8" fmla="*/ 6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lnTo>
                    <a:pt x="8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3114"/>
            <p:cNvSpPr>
              <a:spLocks/>
            </p:cNvSpPr>
            <p:nvPr/>
          </p:nvSpPr>
          <p:spPr bwMode="auto">
            <a:xfrm>
              <a:off x="8616951" y="1638301"/>
              <a:ext cx="17463" cy="15875"/>
            </a:xfrm>
            <a:custGeom>
              <a:avLst/>
              <a:gdLst>
                <a:gd name="T0" fmla="*/ 8 w 11"/>
                <a:gd name="T1" fmla="*/ 0 h 10"/>
                <a:gd name="T2" fmla="*/ 11 w 11"/>
                <a:gd name="T3" fmla="*/ 5 h 10"/>
                <a:gd name="T4" fmla="*/ 3 w 11"/>
                <a:gd name="T5" fmla="*/ 10 h 10"/>
                <a:gd name="T6" fmla="*/ 0 w 11"/>
                <a:gd name="T7" fmla="*/ 6 h 10"/>
                <a:gd name="T8" fmla="*/ 0 w 11"/>
                <a:gd name="T9" fmla="*/ 5 h 10"/>
                <a:gd name="T10" fmla="*/ 8 w 11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0"/>
                  </a:moveTo>
                  <a:lnTo>
                    <a:pt x="11" y="5"/>
                  </a:lnTo>
                  <a:lnTo>
                    <a:pt x="3" y="10"/>
                  </a:lnTo>
                  <a:lnTo>
                    <a:pt x="0" y="6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Rectangle 3115"/>
            <p:cNvSpPr>
              <a:spLocks noChangeArrowheads="1"/>
            </p:cNvSpPr>
            <p:nvPr/>
          </p:nvSpPr>
          <p:spPr bwMode="auto">
            <a:xfrm>
              <a:off x="8667751" y="1698626"/>
              <a:ext cx="3175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Rectangle 3116"/>
            <p:cNvSpPr>
              <a:spLocks noChangeArrowheads="1"/>
            </p:cNvSpPr>
            <p:nvPr/>
          </p:nvSpPr>
          <p:spPr bwMode="auto">
            <a:xfrm>
              <a:off x="8664576" y="1695451"/>
              <a:ext cx="7938" cy="1428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3117"/>
            <p:cNvSpPr>
              <a:spLocks/>
            </p:cNvSpPr>
            <p:nvPr/>
          </p:nvSpPr>
          <p:spPr bwMode="auto">
            <a:xfrm>
              <a:off x="8651876" y="1706563"/>
              <a:ext cx="36513" cy="14288"/>
            </a:xfrm>
            <a:custGeom>
              <a:avLst/>
              <a:gdLst>
                <a:gd name="T0" fmla="*/ 20 w 23"/>
                <a:gd name="T1" fmla="*/ 0 h 9"/>
                <a:gd name="T2" fmla="*/ 23 w 23"/>
                <a:gd name="T3" fmla="*/ 0 h 9"/>
                <a:gd name="T4" fmla="*/ 23 w 23"/>
                <a:gd name="T5" fmla="*/ 0 h 9"/>
                <a:gd name="T6" fmla="*/ 23 w 23"/>
                <a:gd name="T7" fmla="*/ 2 h 9"/>
                <a:gd name="T8" fmla="*/ 21 w 23"/>
                <a:gd name="T9" fmla="*/ 4 h 9"/>
                <a:gd name="T10" fmla="*/ 20 w 23"/>
                <a:gd name="T11" fmla="*/ 6 h 9"/>
                <a:gd name="T12" fmla="*/ 17 w 23"/>
                <a:gd name="T13" fmla="*/ 9 h 9"/>
                <a:gd name="T14" fmla="*/ 16 w 23"/>
                <a:gd name="T15" fmla="*/ 9 h 9"/>
                <a:gd name="T16" fmla="*/ 13 w 23"/>
                <a:gd name="T17" fmla="*/ 8 h 9"/>
                <a:gd name="T18" fmla="*/ 12 w 23"/>
                <a:gd name="T19" fmla="*/ 6 h 9"/>
                <a:gd name="T20" fmla="*/ 11 w 23"/>
                <a:gd name="T21" fmla="*/ 9 h 9"/>
                <a:gd name="T22" fmla="*/ 7 w 23"/>
                <a:gd name="T23" fmla="*/ 9 h 9"/>
                <a:gd name="T24" fmla="*/ 7 w 23"/>
                <a:gd name="T25" fmla="*/ 9 h 9"/>
                <a:gd name="T26" fmla="*/ 6 w 23"/>
                <a:gd name="T27" fmla="*/ 9 h 9"/>
                <a:gd name="T28" fmla="*/ 4 w 23"/>
                <a:gd name="T29" fmla="*/ 9 h 9"/>
                <a:gd name="T30" fmla="*/ 3 w 23"/>
                <a:gd name="T31" fmla="*/ 8 h 9"/>
                <a:gd name="T32" fmla="*/ 2 w 23"/>
                <a:gd name="T33" fmla="*/ 6 h 9"/>
                <a:gd name="T34" fmla="*/ 2 w 23"/>
                <a:gd name="T35" fmla="*/ 4 h 9"/>
                <a:gd name="T36" fmla="*/ 0 w 23"/>
                <a:gd name="T37" fmla="*/ 2 h 9"/>
                <a:gd name="T38" fmla="*/ 0 w 23"/>
                <a:gd name="T39" fmla="*/ 1 h 9"/>
                <a:gd name="T40" fmla="*/ 2 w 23"/>
                <a:gd name="T41" fmla="*/ 0 h 9"/>
                <a:gd name="T42" fmla="*/ 2 w 23"/>
                <a:gd name="T43" fmla="*/ 0 h 9"/>
                <a:gd name="T44" fmla="*/ 4 w 23"/>
                <a:gd name="T45" fmla="*/ 1 h 9"/>
                <a:gd name="T46" fmla="*/ 4 w 23"/>
                <a:gd name="T47" fmla="*/ 1 h 9"/>
                <a:gd name="T48" fmla="*/ 4 w 23"/>
                <a:gd name="T49" fmla="*/ 2 h 9"/>
                <a:gd name="T50" fmla="*/ 4 w 23"/>
                <a:gd name="T51" fmla="*/ 4 h 9"/>
                <a:gd name="T52" fmla="*/ 4 w 23"/>
                <a:gd name="T53" fmla="*/ 5 h 9"/>
                <a:gd name="T54" fmla="*/ 6 w 23"/>
                <a:gd name="T55" fmla="*/ 6 h 9"/>
                <a:gd name="T56" fmla="*/ 7 w 23"/>
                <a:gd name="T57" fmla="*/ 6 h 9"/>
                <a:gd name="T58" fmla="*/ 7 w 23"/>
                <a:gd name="T59" fmla="*/ 6 h 9"/>
                <a:gd name="T60" fmla="*/ 10 w 23"/>
                <a:gd name="T61" fmla="*/ 6 h 9"/>
                <a:gd name="T62" fmla="*/ 10 w 23"/>
                <a:gd name="T63" fmla="*/ 5 h 9"/>
                <a:gd name="T64" fmla="*/ 10 w 23"/>
                <a:gd name="T65" fmla="*/ 4 h 9"/>
                <a:gd name="T66" fmla="*/ 10 w 23"/>
                <a:gd name="T67" fmla="*/ 4 h 9"/>
                <a:gd name="T68" fmla="*/ 10 w 23"/>
                <a:gd name="T69" fmla="*/ 2 h 9"/>
                <a:gd name="T70" fmla="*/ 10 w 23"/>
                <a:gd name="T71" fmla="*/ 2 h 9"/>
                <a:gd name="T72" fmla="*/ 10 w 23"/>
                <a:gd name="T73" fmla="*/ 2 h 9"/>
                <a:gd name="T74" fmla="*/ 12 w 23"/>
                <a:gd name="T75" fmla="*/ 1 h 9"/>
                <a:gd name="T76" fmla="*/ 12 w 23"/>
                <a:gd name="T77" fmla="*/ 1 h 9"/>
                <a:gd name="T78" fmla="*/ 12 w 23"/>
                <a:gd name="T79" fmla="*/ 1 h 9"/>
                <a:gd name="T80" fmla="*/ 12 w 23"/>
                <a:gd name="T81" fmla="*/ 2 h 9"/>
                <a:gd name="T82" fmla="*/ 13 w 23"/>
                <a:gd name="T83" fmla="*/ 4 h 9"/>
                <a:gd name="T84" fmla="*/ 15 w 23"/>
                <a:gd name="T85" fmla="*/ 5 h 9"/>
                <a:gd name="T86" fmla="*/ 16 w 23"/>
                <a:gd name="T87" fmla="*/ 5 h 9"/>
                <a:gd name="T88" fmla="*/ 17 w 23"/>
                <a:gd name="T89" fmla="*/ 5 h 9"/>
                <a:gd name="T90" fmla="*/ 19 w 23"/>
                <a:gd name="T91" fmla="*/ 4 h 9"/>
                <a:gd name="T92" fmla="*/ 19 w 23"/>
                <a:gd name="T93" fmla="*/ 2 h 9"/>
                <a:gd name="T94" fmla="*/ 20 w 23"/>
                <a:gd name="T95" fmla="*/ 0 h 9"/>
                <a:gd name="T96" fmla="*/ 20 w 2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" h="9">
                  <a:moveTo>
                    <a:pt x="20" y="0"/>
                  </a:moveTo>
                  <a:lnTo>
                    <a:pt x="23" y="0"/>
                  </a:lnTo>
                  <a:lnTo>
                    <a:pt x="23" y="0"/>
                  </a:lnTo>
                  <a:lnTo>
                    <a:pt x="23" y="2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1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6" y="9"/>
                  </a:lnTo>
                  <a:lnTo>
                    <a:pt x="4" y="9"/>
                  </a:lnTo>
                  <a:lnTo>
                    <a:pt x="3" y="8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6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3118"/>
            <p:cNvSpPr>
              <a:spLocks noEditPoints="1"/>
            </p:cNvSpPr>
            <p:nvPr/>
          </p:nvSpPr>
          <p:spPr bwMode="auto">
            <a:xfrm>
              <a:off x="8650288" y="1703388"/>
              <a:ext cx="39688" cy="22225"/>
            </a:xfrm>
            <a:custGeom>
              <a:avLst/>
              <a:gdLst>
                <a:gd name="T0" fmla="*/ 8 w 25"/>
                <a:gd name="T1" fmla="*/ 10 h 14"/>
                <a:gd name="T2" fmla="*/ 8 w 25"/>
                <a:gd name="T3" fmla="*/ 10 h 14"/>
                <a:gd name="T4" fmla="*/ 8 w 25"/>
                <a:gd name="T5" fmla="*/ 10 h 14"/>
                <a:gd name="T6" fmla="*/ 11 w 25"/>
                <a:gd name="T7" fmla="*/ 10 h 14"/>
                <a:gd name="T8" fmla="*/ 17 w 25"/>
                <a:gd name="T9" fmla="*/ 10 h 14"/>
                <a:gd name="T10" fmla="*/ 18 w 25"/>
                <a:gd name="T11" fmla="*/ 8 h 14"/>
                <a:gd name="T12" fmla="*/ 3 w 25"/>
                <a:gd name="T13" fmla="*/ 8 h 14"/>
                <a:gd name="T14" fmla="*/ 4 w 25"/>
                <a:gd name="T15" fmla="*/ 8 h 14"/>
                <a:gd name="T16" fmla="*/ 9 w 25"/>
                <a:gd name="T17" fmla="*/ 6 h 14"/>
                <a:gd name="T18" fmla="*/ 11 w 25"/>
                <a:gd name="T19" fmla="*/ 6 h 14"/>
                <a:gd name="T20" fmla="*/ 13 w 25"/>
                <a:gd name="T21" fmla="*/ 6 h 14"/>
                <a:gd name="T22" fmla="*/ 12 w 25"/>
                <a:gd name="T23" fmla="*/ 6 h 14"/>
                <a:gd name="T24" fmla="*/ 12 w 25"/>
                <a:gd name="T25" fmla="*/ 7 h 14"/>
                <a:gd name="T26" fmla="*/ 13 w 25"/>
                <a:gd name="T27" fmla="*/ 7 h 14"/>
                <a:gd name="T28" fmla="*/ 14 w 25"/>
                <a:gd name="T29" fmla="*/ 8 h 14"/>
                <a:gd name="T30" fmla="*/ 13 w 25"/>
                <a:gd name="T31" fmla="*/ 6 h 14"/>
                <a:gd name="T32" fmla="*/ 9 w 25"/>
                <a:gd name="T33" fmla="*/ 6 h 14"/>
                <a:gd name="T34" fmla="*/ 11 w 25"/>
                <a:gd name="T35" fmla="*/ 6 h 14"/>
                <a:gd name="T36" fmla="*/ 24 w 25"/>
                <a:gd name="T37" fmla="*/ 2 h 14"/>
                <a:gd name="T38" fmla="*/ 25 w 25"/>
                <a:gd name="T39" fmla="*/ 2 h 14"/>
                <a:gd name="T40" fmla="*/ 24 w 25"/>
                <a:gd name="T41" fmla="*/ 2 h 14"/>
                <a:gd name="T42" fmla="*/ 24 w 25"/>
                <a:gd name="T43" fmla="*/ 0 h 14"/>
                <a:gd name="T44" fmla="*/ 25 w 25"/>
                <a:gd name="T45" fmla="*/ 2 h 14"/>
                <a:gd name="T46" fmla="*/ 25 w 25"/>
                <a:gd name="T47" fmla="*/ 3 h 14"/>
                <a:gd name="T48" fmla="*/ 24 w 25"/>
                <a:gd name="T49" fmla="*/ 8 h 14"/>
                <a:gd name="T50" fmla="*/ 20 w 25"/>
                <a:gd name="T51" fmla="*/ 12 h 14"/>
                <a:gd name="T52" fmla="*/ 14 w 25"/>
                <a:gd name="T53" fmla="*/ 12 h 14"/>
                <a:gd name="T54" fmla="*/ 12 w 25"/>
                <a:gd name="T55" fmla="*/ 12 h 14"/>
                <a:gd name="T56" fmla="*/ 8 w 25"/>
                <a:gd name="T57" fmla="*/ 14 h 14"/>
                <a:gd name="T58" fmla="*/ 4 w 25"/>
                <a:gd name="T59" fmla="*/ 12 h 14"/>
                <a:gd name="T60" fmla="*/ 1 w 25"/>
                <a:gd name="T61" fmla="*/ 10 h 14"/>
                <a:gd name="T62" fmla="*/ 0 w 25"/>
                <a:gd name="T63" fmla="*/ 4 h 14"/>
                <a:gd name="T64" fmla="*/ 0 w 25"/>
                <a:gd name="T65" fmla="*/ 2 h 14"/>
                <a:gd name="T66" fmla="*/ 3 w 25"/>
                <a:gd name="T67" fmla="*/ 0 h 14"/>
                <a:gd name="T68" fmla="*/ 7 w 25"/>
                <a:gd name="T69" fmla="*/ 3 h 14"/>
                <a:gd name="T70" fmla="*/ 7 w 25"/>
                <a:gd name="T71" fmla="*/ 4 h 14"/>
                <a:gd name="T72" fmla="*/ 7 w 25"/>
                <a:gd name="T73" fmla="*/ 4 h 14"/>
                <a:gd name="T74" fmla="*/ 7 w 25"/>
                <a:gd name="T75" fmla="*/ 6 h 14"/>
                <a:gd name="T76" fmla="*/ 7 w 25"/>
                <a:gd name="T77" fmla="*/ 7 h 14"/>
                <a:gd name="T78" fmla="*/ 8 w 25"/>
                <a:gd name="T79" fmla="*/ 7 h 14"/>
                <a:gd name="T80" fmla="*/ 9 w 25"/>
                <a:gd name="T81" fmla="*/ 6 h 14"/>
                <a:gd name="T82" fmla="*/ 8 w 25"/>
                <a:gd name="T83" fmla="*/ 4 h 14"/>
                <a:gd name="T84" fmla="*/ 14 w 25"/>
                <a:gd name="T85" fmla="*/ 3 h 14"/>
                <a:gd name="T86" fmla="*/ 14 w 25"/>
                <a:gd name="T87" fmla="*/ 3 h 14"/>
                <a:gd name="T88" fmla="*/ 14 w 25"/>
                <a:gd name="T89" fmla="*/ 3 h 14"/>
                <a:gd name="T90" fmla="*/ 17 w 25"/>
                <a:gd name="T91" fmla="*/ 6 h 14"/>
                <a:gd name="T92" fmla="*/ 17 w 25"/>
                <a:gd name="T93" fmla="*/ 6 h 14"/>
                <a:gd name="T94" fmla="*/ 18 w 25"/>
                <a:gd name="T95" fmla="*/ 4 h 14"/>
                <a:gd name="T96" fmla="*/ 20 w 25"/>
                <a:gd name="T9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14">
                  <a:moveTo>
                    <a:pt x="8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close/>
                  <a:moveTo>
                    <a:pt x="11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11" y="10"/>
                  </a:lnTo>
                  <a:close/>
                  <a:moveTo>
                    <a:pt x="18" y="8"/>
                  </a:moveTo>
                  <a:lnTo>
                    <a:pt x="17" y="10"/>
                  </a:lnTo>
                  <a:lnTo>
                    <a:pt x="18" y="8"/>
                  </a:lnTo>
                  <a:lnTo>
                    <a:pt x="18" y="8"/>
                  </a:lnTo>
                  <a:close/>
                  <a:moveTo>
                    <a:pt x="4" y="8"/>
                  </a:moveTo>
                  <a:lnTo>
                    <a:pt x="3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9" y="6"/>
                  </a:moveTo>
                  <a:lnTo>
                    <a:pt x="11" y="7"/>
                  </a:lnTo>
                  <a:lnTo>
                    <a:pt x="11" y="6"/>
                  </a:lnTo>
                  <a:lnTo>
                    <a:pt x="9" y="6"/>
                  </a:lnTo>
                  <a:close/>
                  <a:moveTo>
                    <a:pt x="13" y="6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3" y="7"/>
                  </a:lnTo>
                  <a:lnTo>
                    <a:pt x="13" y="6"/>
                  </a:lnTo>
                  <a:close/>
                  <a:moveTo>
                    <a:pt x="11" y="6"/>
                  </a:moveTo>
                  <a:lnTo>
                    <a:pt x="9" y="6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24" y="2"/>
                  </a:move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close/>
                  <a:moveTo>
                    <a:pt x="20" y="0"/>
                  </a:move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4" y="12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4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3119"/>
            <p:cNvSpPr>
              <a:spLocks noEditPoints="1"/>
            </p:cNvSpPr>
            <p:nvPr/>
          </p:nvSpPr>
          <p:spPr bwMode="auto">
            <a:xfrm>
              <a:off x="8669338" y="1714501"/>
              <a:ext cx="26988" cy="88900"/>
            </a:xfrm>
            <a:custGeom>
              <a:avLst/>
              <a:gdLst>
                <a:gd name="T0" fmla="*/ 4 w 17"/>
                <a:gd name="T1" fmla="*/ 9 h 56"/>
                <a:gd name="T2" fmla="*/ 2 w 17"/>
                <a:gd name="T3" fmla="*/ 42 h 56"/>
                <a:gd name="T4" fmla="*/ 9 w 17"/>
                <a:gd name="T5" fmla="*/ 50 h 56"/>
                <a:gd name="T6" fmla="*/ 14 w 17"/>
                <a:gd name="T7" fmla="*/ 37 h 56"/>
                <a:gd name="T8" fmla="*/ 4 w 17"/>
                <a:gd name="T9" fmla="*/ 9 h 56"/>
                <a:gd name="T10" fmla="*/ 4 w 17"/>
                <a:gd name="T11" fmla="*/ 0 h 56"/>
                <a:gd name="T12" fmla="*/ 17 w 17"/>
                <a:gd name="T13" fmla="*/ 37 h 56"/>
                <a:gd name="T14" fmla="*/ 10 w 17"/>
                <a:gd name="T15" fmla="*/ 56 h 56"/>
                <a:gd name="T16" fmla="*/ 0 w 17"/>
                <a:gd name="T17" fmla="*/ 43 h 56"/>
                <a:gd name="T18" fmla="*/ 0 w 17"/>
                <a:gd name="T19" fmla="*/ 43 h 56"/>
                <a:gd name="T20" fmla="*/ 1 w 17"/>
                <a:gd name="T21" fmla="*/ 0 h 56"/>
                <a:gd name="T22" fmla="*/ 4 w 17"/>
                <a:gd name="T2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56">
                  <a:moveTo>
                    <a:pt x="4" y="9"/>
                  </a:moveTo>
                  <a:lnTo>
                    <a:pt x="2" y="42"/>
                  </a:lnTo>
                  <a:lnTo>
                    <a:pt x="9" y="50"/>
                  </a:lnTo>
                  <a:lnTo>
                    <a:pt x="14" y="37"/>
                  </a:lnTo>
                  <a:lnTo>
                    <a:pt x="4" y="9"/>
                  </a:lnTo>
                  <a:close/>
                  <a:moveTo>
                    <a:pt x="4" y="0"/>
                  </a:moveTo>
                  <a:lnTo>
                    <a:pt x="17" y="37"/>
                  </a:lnTo>
                  <a:lnTo>
                    <a:pt x="10" y="56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3120"/>
            <p:cNvSpPr>
              <a:spLocks noEditPoints="1"/>
            </p:cNvSpPr>
            <p:nvPr/>
          </p:nvSpPr>
          <p:spPr bwMode="auto">
            <a:xfrm>
              <a:off x="8664576" y="1712913"/>
              <a:ext cx="33338" cy="95250"/>
            </a:xfrm>
            <a:custGeom>
              <a:avLst/>
              <a:gdLst>
                <a:gd name="T0" fmla="*/ 4 w 21"/>
                <a:gd name="T1" fmla="*/ 44 h 60"/>
                <a:gd name="T2" fmla="*/ 4 w 21"/>
                <a:gd name="T3" fmla="*/ 44 h 60"/>
                <a:gd name="T4" fmla="*/ 8 w 21"/>
                <a:gd name="T5" fmla="*/ 48 h 60"/>
                <a:gd name="T6" fmla="*/ 4 w 21"/>
                <a:gd name="T7" fmla="*/ 44 h 60"/>
                <a:gd name="T8" fmla="*/ 19 w 21"/>
                <a:gd name="T9" fmla="*/ 38 h 60"/>
                <a:gd name="T10" fmla="*/ 13 w 21"/>
                <a:gd name="T11" fmla="*/ 52 h 60"/>
                <a:gd name="T12" fmla="*/ 12 w 21"/>
                <a:gd name="T13" fmla="*/ 55 h 60"/>
                <a:gd name="T14" fmla="*/ 12 w 21"/>
                <a:gd name="T15" fmla="*/ 55 h 60"/>
                <a:gd name="T16" fmla="*/ 19 w 21"/>
                <a:gd name="T17" fmla="*/ 38 h 60"/>
                <a:gd name="T18" fmla="*/ 19 w 21"/>
                <a:gd name="T19" fmla="*/ 38 h 60"/>
                <a:gd name="T20" fmla="*/ 8 w 21"/>
                <a:gd name="T21" fmla="*/ 18 h 60"/>
                <a:gd name="T22" fmla="*/ 7 w 21"/>
                <a:gd name="T23" fmla="*/ 43 h 60"/>
                <a:gd name="T24" fmla="*/ 12 w 21"/>
                <a:gd name="T25" fmla="*/ 48 h 60"/>
                <a:gd name="T26" fmla="*/ 15 w 21"/>
                <a:gd name="T27" fmla="*/ 38 h 60"/>
                <a:gd name="T28" fmla="*/ 8 w 21"/>
                <a:gd name="T29" fmla="*/ 18 h 60"/>
                <a:gd name="T30" fmla="*/ 5 w 21"/>
                <a:gd name="T31" fmla="*/ 2 h 60"/>
                <a:gd name="T32" fmla="*/ 5 w 21"/>
                <a:gd name="T33" fmla="*/ 2 h 60"/>
                <a:gd name="T34" fmla="*/ 5 w 21"/>
                <a:gd name="T35" fmla="*/ 10 h 60"/>
                <a:gd name="T36" fmla="*/ 8 w 21"/>
                <a:gd name="T37" fmla="*/ 9 h 60"/>
                <a:gd name="T38" fmla="*/ 5 w 21"/>
                <a:gd name="T39" fmla="*/ 2 h 60"/>
                <a:gd name="T40" fmla="*/ 8 w 21"/>
                <a:gd name="T41" fmla="*/ 0 h 60"/>
                <a:gd name="T42" fmla="*/ 21 w 21"/>
                <a:gd name="T43" fmla="*/ 38 h 60"/>
                <a:gd name="T44" fmla="*/ 13 w 21"/>
                <a:gd name="T45" fmla="*/ 60 h 60"/>
                <a:gd name="T46" fmla="*/ 2 w 21"/>
                <a:gd name="T47" fmla="*/ 47 h 60"/>
                <a:gd name="T48" fmla="*/ 0 w 21"/>
                <a:gd name="T49" fmla="*/ 47 h 60"/>
                <a:gd name="T50" fmla="*/ 2 w 21"/>
                <a:gd name="T51" fmla="*/ 0 h 60"/>
                <a:gd name="T52" fmla="*/ 8 w 21"/>
                <a:gd name="T5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60">
                  <a:moveTo>
                    <a:pt x="4" y="44"/>
                  </a:moveTo>
                  <a:lnTo>
                    <a:pt x="4" y="44"/>
                  </a:lnTo>
                  <a:lnTo>
                    <a:pt x="8" y="48"/>
                  </a:lnTo>
                  <a:lnTo>
                    <a:pt x="4" y="44"/>
                  </a:lnTo>
                  <a:close/>
                  <a:moveTo>
                    <a:pt x="19" y="38"/>
                  </a:moveTo>
                  <a:lnTo>
                    <a:pt x="13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9" y="38"/>
                  </a:lnTo>
                  <a:lnTo>
                    <a:pt x="19" y="38"/>
                  </a:lnTo>
                  <a:close/>
                  <a:moveTo>
                    <a:pt x="8" y="18"/>
                  </a:moveTo>
                  <a:lnTo>
                    <a:pt x="7" y="43"/>
                  </a:lnTo>
                  <a:lnTo>
                    <a:pt x="12" y="48"/>
                  </a:lnTo>
                  <a:lnTo>
                    <a:pt x="15" y="38"/>
                  </a:lnTo>
                  <a:lnTo>
                    <a:pt x="8" y="18"/>
                  </a:lnTo>
                  <a:close/>
                  <a:moveTo>
                    <a:pt x="5" y="2"/>
                  </a:moveTo>
                  <a:lnTo>
                    <a:pt x="5" y="2"/>
                  </a:lnTo>
                  <a:lnTo>
                    <a:pt x="5" y="10"/>
                  </a:lnTo>
                  <a:lnTo>
                    <a:pt x="8" y="9"/>
                  </a:lnTo>
                  <a:lnTo>
                    <a:pt x="5" y="2"/>
                  </a:lnTo>
                  <a:close/>
                  <a:moveTo>
                    <a:pt x="8" y="0"/>
                  </a:moveTo>
                  <a:lnTo>
                    <a:pt x="21" y="38"/>
                  </a:lnTo>
                  <a:lnTo>
                    <a:pt x="13" y="60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2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3121"/>
            <p:cNvSpPr>
              <a:spLocks/>
            </p:cNvSpPr>
            <p:nvPr/>
          </p:nvSpPr>
          <p:spPr bwMode="auto">
            <a:xfrm>
              <a:off x="8689976" y="1600201"/>
              <a:ext cx="136525" cy="106363"/>
            </a:xfrm>
            <a:custGeom>
              <a:avLst/>
              <a:gdLst>
                <a:gd name="T0" fmla="*/ 82 w 86"/>
                <a:gd name="T1" fmla="*/ 0 h 67"/>
                <a:gd name="T2" fmla="*/ 86 w 86"/>
                <a:gd name="T3" fmla="*/ 0 h 67"/>
                <a:gd name="T4" fmla="*/ 86 w 86"/>
                <a:gd name="T5" fmla="*/ 4 h 67"/>
                <a:gd name="T6" fmla="*/ 82 w 86"/>
                <a:gd name="T7" fmla="*/ 3 h 67"/>
                <a:gd name="T8" fmla="*/ 77 w 86"/>
                <a:gd name="T9" fmla="*/ 4 h 67"/>
                <a:gd name="T10" fmla="*/ 71 w 86"/>
                <a:gd name="T11" fmla="*/ 7 h 67"/>
                <a:gd name="T12" fmla="*/ 63 w 86"/>
                <a:gd name="T13" fmla="*/ 10 h 67"/>
                <a:gd name="T14" fmla="*/ 51 w 86"/>
                <a:gd name="T15" fmla="*/ 17 h 67"/>
                <a:gd name="T16" fmla="*/ 33 w 86"/>
                <a:gd name="T17" fmla="*/ 31 h 67"/>
                <a:gd name="T18" fmla="*/ 18 w 86"/>
                <a:gd name="T19" fmla="*/ 47 h 67"/>
                <a:gd name="T20" fmla="*/ 13 w 86"/>
                <a:gd name="T21" fmla="*/ 52 h 67"/>
                <a:gd name="T22" fmla="*/ 9 w 86"/>
                <a:gd name="T23" fmla="*/ 58 h 67"/>
                <a:gd name="T24" fmla="*/ 7 w 86"/>
                <a:gd name="T25" fmla="*/ 62 h 67"/>
                <a:gd name="T26" fmla="*/ 4 w 86"/>
                <a:gd name="T27" fmla="*/ 64 h 67"/>
                <a:gd name="T28" fmla="*/ 3 w 86"/>
                <a:gd name="T29" fmla="*/ 67 h 67"/>
                <a:gd name="T30" fmla="*/ 3 w 86"/>
                <a:gd name="T31" fmla="*/ 67 h 67"/>
                <a:gd name="T32" fmla="*/ 0 w 86"/>
                <a:gd name="T33" fmla="*/ 65 h 67"/>
                <a:gd name="T34" fmla="*/ 1 w 86"/>
                <a:gd name="T35" fmla="*/ 63 h 67"/>
                <a:gd name="T36" fmla="*/ 7 w 86"/>
                <a:gd name="T37" fmla="*/ 55 h 67"/>
                <a:gd name="T38" fmla="*/ 16 w 86"/>
                <a:gd name="T39" fmla="*/ 46 h 67"/>
                <a:gd name="T40" fmla="*/ 26 w 86"/>
                <a:gd name="T41" fmla="*/ 34 h 67"/>
                <a:gd name="T42" fmla="*/ 37 w 86"/>
                <a:gd name="T43" fmla="*/ 24 h 67"/>
                <a:gd name="T44" fmla="*/ 48 w 86"/>
                <a:gd name="T45" fmla="*/ 14 h 67"/>
                <a:gd name="T46" fmla="*/ 62 w 86"/>
                <a:gd name="T47" fmla="*/ 8 h 67"/>
                <a:gd name="T48" fmla="*/ 69 w 86"/>
                <a:gd name="T49" fmla="*/ 4 h 67"/>
                <a:gd name="T50" fmla="*/ 76 w 86"/>
                <a:gd name="T51" fmla="*/ 1 h 67"/>
                <a:gd name="T52" fmla="*/ 82 w 86"/>
                <a:gd name="T5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6" h="67">
                  <a:moveTo>
                    <a:pt x="82" y="0"/>
                  </a:moveTo>
                  <a:lnTo>
                    <a:pt x="86" y="0"/>
                  </a:lnTo>
                  <a:lnTo>
                    <a:pt x="86" y="4"/>
                  </a:lnTo>
                  <a:lnTo>
                    <a:pt x="82" y="3"/>
                  </a:lnTo>
                  <a:lnTo>
                    <a:pt x="77" y="4"/>
                  </a:lnTo>
                  <a:lnTo>
                    <a:pt x="71" y="7"/>
                  </a:lnTo>
                  <a:lnTo>
                    <a:pt x="63" y="10"/>
                  </a:lnTo>
                  <a:lnTo>
                    <a:pt x="51" y="17"/>
                  </a:lnTo>
                  <a:lnTo>
                    <a:pt x="33" y="31"/>
                  </a:lnTo>
                  <a:lnTo>
                    <a:pt x="18" y="47"/>
                  </a:lnTo>
                  <a:lnTo>
                    <a:pt x="13" y="52"/>
                  </a:lnTo>
                  <a:lnTo>
                    <a:pt x="9" y="58"/>
                  </a:lnTo>
                  <a:lnTo>
                    <a:pt x="7" y="62"/>
                  </a:lnTo>
                  <a:lnTo>
                    <a:pt x="4" y="64"/>
                  </a:lnTo>
                  <a:lnTo>
                    <a:pt x="3" y="67"/>
                  </a:lnTo>
                  <a:lnTo>
                    <a:pt x="3" y="67"/>
                  </a:lnTo>
                  <a:lnTo>
                    <a:pt x="0" y="65"/>
                  </a:lnTo>
                  <a:lnTo>
                    <a:pt x="1" y="63"/>
                  </a:lnTo>
                  <a:lnTo>
                    <a:pt x="7" y="55"/>
                  </a:lnTo>
                  <a:lnTo>
                    <a:pt x="16" y="46"/>
                  </a:lnTo>
                  <a:lnTo>
                    <a:pt x="26" y="34"/>
                  </a:lnTo>
                  <a:lnTo>
                    <a:pt x="37" y="24"/>
                  </a:lnTo>
                  <a:lnTo>
                    <a:pt x="48" y="14"/>
                  </a:lnTo>
                  <a:lnTo>
                    <a:pt x="62" y="8"/>
                  </a:lnTo>
                  <a:lnTo>
                    <a:pt x="69" y="4"/>
                  </a:lnTo>
                  <a:lnTo>
                    <a:pt x="76" y="1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3122"/>
            <p:cNvSpPr>
              <a:spLocks noEditPoints="1"/>
            </p:cNvSpPr>
            <p:nvPr/>
          </p:nvSpPr>
          <p:spPr bwMode="auto">
            <a:xfrm>
              <a:off x="8685213" y="1598613"/>
              <a:ext cx="144463" cy="111125"/>
            </a:xfrm>
            <a:custGeom>
              <a:avLst/>
              <a:gdLst>
                <a:gd name="T0" fmla="*/ 57 w 91"/>
                <a:gd name="T1" fmla="*/ 15 h 70"/>
                <a:gd name="T2" fmla="*/ 53 w 91"/>
                <a:gd name="T3" fmla="*/ 17 h 70"/>
                <a:gd name="T4" fmla="*/ 50 w 91"/>
                <a:gd name="T5" fmla="*/ 18 h 70"/>
                <a:gd name="T6" fmla="*/ 53 w 91"/>
                <a:gd name="T7" fmla="*/ 17 h 70"/>
                <a:gd name="T8" fmla="*/ 57 w 91"/>
                <a:gd name="T9" fmla="*/ 15 h 70"/>
                <a:gd name="T10" fmla="*/ 85 w 91"/>
                <a:gd name="T11" fmla="*/ 0 h 70"/>
                <a:gd name="T12" fmla="*/ 89 w 91"/>
                <a:gd name="T13" fmla="*/ 0 h 70"/>
                <a:gd name="T14" fmla="*/ 91 w 91"/>
                <a:gd name="T15" fmla="*/ 0 h 70"/>
                <a:gd name="T16" fmla="*/ 91 w 91"/>
                <a:gd name="T17" fmla="*/ 6 h 70"/>
                <a:gd name="T18" fmla="*/ 89 w 91"/>
                <a:gd name="T19" fmla="*/ 6 h 70"/>
                <a:gd name="T20" fmla="*/ 85 w 91"/>
                <a:gd name="T21" fmla="*/ 6 h 70"/>
                <a:gd name="T22" fmla="*/ 85 w 91"/>
                <a:gd name="T23" fmla="*/ 6 h 70"/>
                <a:gd name="T24" fmla="*/ 80 w 91"/>
                <a:gd name="T25" fmla="*/ 6 h 70"/>
                <a:gd name="T26" fmla="*/ 75 w 91"/>
                <a:gd name="T27" fmla="*/ 9 h 70"/>
                <a:gd name="T28" fmla="*/ 66 w 91"/>
                <a:gd name="T29" fmla="*/ 13 h 70"/>
                <a:gd name="T30" fmla="*/ 54 w 91"/>
                <a:gd name="T31" fmla="*/ 19 h 70"/>
                <a:gd name="T32" fmla="*/ 44 w 91"/>
                <a:gd name="T33" fmla="*/ 28 h 70"/>
                <a:gd name="T34" fmla="*/ 32 w 91"/>
                <a:gd name="T35" fmla="*/ 39 h 70"/>
                <a:gd name="T36" fmla="*/ 21 w 91"/>
                <a:gd name="T37" fmla="*/ 49 h 70"/>
                <a:gd name="T38" fmla="*/ 17 w 91"/>
                <a:gd name="T39" fmla="*/ 55 h 70"/>
                <a:gd name="T40" fmla="*/ 13 w 91"/>
                <a:gd name="T41" fmla="*/ 60 h 70"/>
                <a:gd name="T42" fmla="*/ 11 w 91"/>
                <a:gd name="T43" fmla="*/ 64 h 70"/>
                <a:gd name="T44" fmla="*/ 8 w 91"/>
                <a:gd name="T45" fmla="*/ 66 h 70"/>
                <a:gd name="T46" fmla="*/ 7 w 91"/>
                <a:gd name="T47" fmla="*/ 69 h 70"/>
                <a:gd name="T48" fmla="*/ 7 w 91"/>
                <a:gd name="T49" fmla="*/ 69 h 70"/>
                <a:gd name="T50" fmla="*/ 6 w 91"/>
                <a:gd name="T51" fmla="*/ 69 h 70"/>
                <a:gd name="T52" fmla="*/ 6 w 91"/>
                <a:gd name="T53" fmla="*/ 70 h 70"/>
                <a:gd name="T54" fmla="*/ 2 w 91"/>
                <a:gd name="T55" fmla="*/ 68 h 70"/>
                <a:gd name="T56" fmla="*/ 0 w 91"/>
                <a:gd name="T57" fmla="*/ 66 h 70"/>
                <a:gd name="T58" fmla="*/ 2 w 91"/>
                <a:gd name="T59" fmla="*/ 65 h 70"/>
                <a:gd name="T60" fmla="*/ 2 w 91"/>
                <a:gd name="T61" fmla="*/ 65 h 70"/>
                <a:gd name="T62" fmla="*/ 3 w 91"/>
                <a:gd name="T63" fmla="*/ 64 h 70"/>
                <a:gd name="T64" fmla="*/ 4 w 91"/>
                <a:gd name="T65" fmla="*/ 63 h 70"/>
                <a:gd name="T66" fmla="*/ 6 w 91"/>
                <a:gd name="T67" fmla="*/ 60 h 70"/>
                <a:gd name="T68" fmla="*/ 8 w 91"/>
                <a:gd name="T69" fmla="*/ 56 h 70"/>
                <a:gd name="T70" fmla="*/ 12 w 91"/>
                <a:gd name="T71" fmla="*/ 51 h 70"/>
                <a:gd name="T72" fmla="*/ 17 w 91"/>
                <a:gd name="T73" fmla="*/ 46 h 70"/>
                <a:gd name="T74" fmla="*/ 33 w 91"/>
                <a:gd name="T75" fmla="*/ 28 h 70"/>
                <a:gd name="T76" fmla="*/ 51 w 91"/>
                <a:gd name="T77" fmla="*/ 14 h 70"/>
                <a:gd name="T78" fmla="*/ 63 w 91"/>
                <a:gd name="T79" fmla="*/ 8 h 70"/>
                <a:gd name="T80" fmla="*/ 72 w 91"/>
                <a:gd name="T81" fmla="*/ 2 h 70"/>
                <a:gd name="T82" fmla="*/ 79 w 91"/>
                <a:gd name="T83" fmla="*/ 1 h 70"/>
                <a:gd name="T84" fmla="*/ 85 w 91"/>
                <a:gd name="T8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1" h="70">
                  <a:moveTo>
                    <a:pt x="57" y="15"/>
                  </a:moveTo>
                  <a:lnTo>
                    <a:pt x="53" y="17"/>
                  </a:lnTo>
                  <a:lnTo>
                    <a:pt x="50" y="18"/>
                  </a:lnTo>
                  <a:lnTo>
                    <a:pt x="53" y="17"/>
                  </a:lnTo>
                  <a:lnTo>
                    <a:pt x="57" y="15"/>
                  </a:lnTo>
                  <a:close/>
                  <a:moveTo>
                    <a:pt x="85" y="0"/>
                  </a:moveTo>
                  <a:lnTo>
                    <a:pt x="89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89" y="6"/>
                  </a:lnTo>
                  <a:lnTo>
                    <a:pt x="85" y="6"/>
                  </a:lnTo>
                  <a:lnTo>
                    <a:pt x="85" y="6"/>
                  </a:lnTo>
                  <a:lnTo>
                    <a:pt x="80" y="6"/>
                  </a:lnTo>
                  <a:lnTo>
                    <a:pt x="75" y="9"/>
                  </a:lnTo>
                  <a:lnTo>
                    <a:pt x="66" y="13"/>
                  </a:lnTo>
                  <a:lnTo>
                    <a:pt x="54" y="19"/>
                  </a:lnTo>
                  <a:lnTo>
                    <a:pt x="44" y="28"/>
                  </a:lnTo>
                  <a:lnTo>
                    <a:pt x="32" y="39"/>
                  </a:lnTo>
                  <a:lnTo>
                    <a:pt x="21" y="49"/>
                  </a:lnTo>
                  <a:lnTo>
                    <a:pt x="17" y="55"/>
                  </a:lnTo>
                  <a:lnTo>
                    <a:pt x="13" y="60"/>
                  </a:lnTo>
                  <a:lnTo>
                    <a:pt x="11" y="64"/>
                  </a:lnTo>
                  <a:lnTo>
                    <a:pt x="8" y="66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6" y="69"/>
                  </a:lnTo>
                  <a:lnTo>
                    <a:pt x="6" y="70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3" y="64"/>
                  </a:lnTo>
                  <a:lnTo>
                    <a:pt x="4" y="63"/>
                  </a:lnTo>
                  <a:lnTo>
                    <a:pt x="6" y="60"/>
                  </a:lnTo>
                  <a:lnTo>
                    <a:pt x="8" y="56"/>
                  </a:lnTo>
                  <a:lnTo>
                    <a:pt x="12" y="51"/>
                  </a:lnTo>
                  <a:lnTo>
                    <a:pt x="17" y="46"/>
                  </a:lnTo>
                  <a:lnTo>
                    <a:pt x="33" y="28"/>
                  </a:lnTo>
                  <a:lnTo>
                    <a:pt x="51" y="14"/>
                  </a:lnTo>
                  <a:lnTo>
                    <a:pt x="63" y="8"/>
                  </a:lnTo>
                  <a:lnTo>
                    <a:pt x="72" y="2"/>
                  </a:lnTo>
                  <a:lnTo>
                    <a:pt x="79" y="1"/>
                  </a:lnTo>
                  <a:lnTo>
                    <a:pt x="8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3123"/>
            <p:cNvSpPr>
              <a:spLocks/>
            </p:cNvSpPr>
            <p:nvPr/>
          </p:nvSpPr>
          <p:spPr bwMode="auto">
            <a:xfrm>
              <a:off x="8809038" y="1589088"/>
              <a:ext cx="14288" cy="17463"/>
            </a:xfrm>
            <a:custGeom>
              <a:avLst/>
              <a:gdLst>
                <a:gd name="T0" fmla="*/ 7 w 9"/>
                <a:gd name="T1" fmla="*/ 0 h 11"/>
                <a:gd name="T2" fmla="*/ 9 w 9"/>
                <a:gd name="T3" fmla="*/ 3 h 11"/>
                <a:gd name="T4" fmla="*/ 2 w 9"/>
                <a:gd name="T5" fmla="*/ 11 h 11"/>
                <a:gd name="T6" fmla="*/ 0 w 9"/>
                <a:gd name="T7" fmla="*/ 8 h 11"/>
                <a:gd name="T8" fmla="*/ 7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7" y="0"/>
                  </a:moveTo>
                  <a:lnTo>
                    <a:pt x="9" y="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3124"/>
            <p:cNvSpPr>
              <a:spLocks/>
            </p:cNvSpPr>
            <p:nvPr/>
          </p:nvSpPr>
          <p:spPr bwMode="auto">
            <a:xfrm>
              <a:off x="8804276" y="1587501"/>
              <a:ext cx="22225" cy="23813"/>
            </a:xfrm>
            <a:custGeom>
              <a:avLst/>
              <a:gdLst>
                <a:gd name="T0" fmla="*/ 10 w 14"/>
                <a:gd name="T1" fmla="*/ 0 h 15"/>
                <a:gd name="T2" fmla="*/ 14 w 14"/>
                <a:gd name="T3" fmla="*/ 4 h 15"/>
                <a:gd name="T4" fmla="*/ 5 w 14"/>
                <a:gd name="T5" fmla="*/ 15 h 15"/>
                <a:gd name="T6" fmla="*/ 1 w 14"/>
                <a:gd name="T7" fmla="*/ 11 h 15"/>
                <a:gd name="T8" fmla="*/ 0 w 14"/>
                <a:gd name="T9" fmla="*/ 9 h 15"/>
                <a:gd name="T10" fmla="*/ 10 w 1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10" y="0"/>
                  </a:moveTo>
                  <a:lnTo>
                    <a:pt x="14" y="4"/>
                  </a:lnTo>
                  <a:lnTo>
                    <a:pt x="5" y="15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3125"/>
            <p:cNvSpPr>
              <a:spLocks/>
            </p:cNvSpPr>
            <p:nvPr/>
          </p:nvSpPr>
          <p:spPr bwMode="auto">
            <a:xfrm>
              <a:off x="8815388" y="1593851"/>
              <a:ext cx="14288" cy="11113"/>
            </a:xfrm>
            <a:custGeom>
              <a:avLst/>
              <a:gdLst>
                <a:gd name="T0" fmla="*/ 7 w 9"/>
                <a:gd name="T1" fmla="*/ 0 h 7"/>
                <a:gd name="T2" fmla="*/ 9 w 9"/>
                <a:gd name="T3" fmla="*/ 3 h 7"/>
                <a:gd name="T4" fmla="*/ 1 w 9"/>
                <a:gd name="T5" fmla="*/ 7 h 7"/>
                <a:gd name="T6" fmla="*/ 0 w 9"/>
                <a:gd name="T7" fmla="*/ 4 h 7"/>
                <a:gd name="T8" fmla="*/ 7 w 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7" y="0"/>
                  </a:moveTo>
                  <a:lnTo>
                    <a:pt x="9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3126"/>
            <p:cNvSpPr>
              <a:spLocks noEditPoints="1"/>
            </p:cNvSpPr>
            <p:nvPr/>
          </p:nvSpPr>
          <p:spPr bwMode="auto">
            <a:xfrm>
              <a:off x="8810626" y="1589088"/>
              <a:ext cx="22225" cy="19050"/>
            </a:xfrm>
            <a:custGeom>
              <a:avLst/>
              <a:gdLst>
                <a:gd name="T0" fmla="*/ 10 w 14"/>
                <a:gd name="T1" fmla="*/ 6 h 12"/>
                <a:gd name="T2" fmla="*/ 5 w 14"/>
                <a:gd name="T3" fmla="*/ 8 h 12"/>
                <a:gd name="T4" fmla="*/ 5 w 14"/>
                <a:gd name="T5" fmla="*/ 8 h 12"/>
                <a:gd name="T6" fmla="*/ 10 w 14"/>
                <a:gd name="T7" fmla="*/ 6 h 12"/>
                <a:gd name="T8" fmla="*/ 12 w 14"/>
                <a:gd name="T9" fmla="*/ 0 h 12"/>
                <a:gd name="T10" fmla="*/ 14 w 14"/>
                <a:gd name="T11" fmla="*/ 7 h 12"/>
                <a:gd name="T12" fmla="*/ 4 w 14"/>
                <a:gd name="T13" fmla="*/ 12 h 12"/>
                <a:gd name="T14" fmla="*/ 1 w 14"/>
                <a:gd name="T15" fmla="*/ 8 h 12"/>
                <a:gd name="T16" fmla="*/ 0 w 14"/>
                <a:gd name="T17" fmla="*/ 7 h 12"/>
                <a:gd name="T18" fmla="*/ 12 w 14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2">
                  <a:moveTo>
                    <a:pt x="10" y="6"/>
                  </a:moveTo>
                  <a:lnTo>
                    <a:pt x="5" y="8"/>
                  </a:lnTo>
                  <a:lnTo>
                    <a:pt x="5" y="8"/>
                  </a:lnTo>
                  <a:lnTo>
                    <a:pt x="10" y="6"/>
                  </a:lnTo>
                  <a:close/>
                  <a:moveTo>
                    <a:pt x="12" y="0"/>
                  </a:moveTo>
                  <a:lnTo>
                    <a:pt x="14" y="7"/>
                  </a:lnTo>
                  <a:lnTo>
                    <a:pt x="4" y="12"/>
                  </a:lnTo>
                  <a:lnTo>
                    <a:pt x="1" y="8"/>
                  </a:lnTo>
                  <a:lnTo>
                    <a:pt x="0" y="7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3127"/>
            <p:cNvSpPr>
              <a:spLocks/>
            </p:cNvSpPr>
            <p:nvPr/>
          </p:nvSpPr>
          <p:spPr bwMode="auto">
            <a:xfrm>
              <a:off x="8529638" y="1600201"/>
              <a:ext cx="6350" cy="26988"/>
            </a:xfrm>
            <a:custGeom>
              <a:avLst/>
              <a:gdLst>
                <a:gd name="T0" fmla="*/ 3 w 4"/>
                <a:gd name="T1" fmla="*/ 0 h 17"/>
                <a:gd name="T2" fmla="*/ 4 w 4"/>
                <a:gd name="T3" fmla="*/ 17 h 17"/>
                <a:gd name="T4" fmla="*/ 1 w 4"/>
                <a:gd name="T5" fmla="*/ 17 h 17"/>
                <a:gd name="T6" fmla="*/ 0 w 4"/>
                <a:gd name="T7" fmla="*/ 0 h 17"/>
                <a:gd name="T8" fmla="*/ 3 w 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7">
                  <a:moveTo>
                    <a:pt x="3" y="0"/>
                  </a:moveTo>
                  <a:lnTo>
                    <a:pt x="4" y="17"/>
                  </a:lnTo>
                  <a:lnTo>
                    <a:pt x="1" y="17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3128"/>
            <p:cNvSpPr>
              <a:spLocks noEditPoints="1"/>
            </p:cNvSpPr>
            <p:nvPr/>
          </p:nvSpPr>
          <p:spPr bwMode="auto">
            <a:xfrm>
              <a:off x="8528051" y="1595438"/>
              <a:ext cx="9525" cy="33338"/>
            </a:xfrm>
            <a:custGeom>
              <a:avLst/>
              <a:gdLst>
                <a:gd name="T0" fmla="*/ 2 w 6"/>
                <a:gd name="T1" fmla="*/ 4 h 21"/>
                <a:gd name="T2" fmla="*/ 4 w 6"/>
                <a:gd name="T3" fmla="*/ 19 h 21"/>
                <a:gd name="T4" fmla="*/ 4 w 6"/>
                <a:gd name="T5" fmla="*/ 19 h 21"/>
                <a:gd name="T6" fmla="*/ 2 w 6"/>
                <a:gd name="T7" fmla="*/ 4 h 21"/>
                <a:gd name="T8" fmla="*/ 5 w 6"/>
                <a:gd name="T9" fmla="*/ 0 h 21"/>
                <a:gd name="T10" fmla="*/ 6 w 6"/>
                <a:gd name="T11" fmla="*/ 21 h 21"/>
                <a:gd name="T12" fmla="*/ 0 w 6"/>
                <a:gd name="T13" fmla="*/ 21 h 21"/>
                <a:gd name="T14" fmla="*/ 0 w 6"/>
                <a:gd name="T15" fmla="*/ 3 h 21"/>
                <a:gd name="T16" fmla="*/ 0 w 6"/>
                <a:gd name="T17" fmla="*/ 2 h 21"/>
                <a:gd name="T18" fmla="*/ 5 w 6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21">
                  <a:moveTo>
                    <a:pt x="2" y="4"/>
                  </a:moveTo>
                  <a:lnTo>
                    <a:pt x="4" y="19"/>
                  </a:lnTo>
                  <a:lnTo>
                    <a:pt x="4" y="19"/>
                  </a:lnTo>
                  <a:lnTo>
                    <a:pt x="2" y="4"/>
                  </a:lnTo>
                  <a:close/>
                  <a:moveTo>
                    <a:pt x="5" y="0"/>
                  </a:moveTo>
                  <a:lnTo>
                    <a:pt x="6" y="21"/>
                  </a:lnTo>
                  <a:lnTo>
                    <a:pt x="0" y="21"/>
                  </a:lnTo>
                  <a:lnTo>
                    <a:pt x="0" y="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3129"/>
            <p:cNvSpPr>
              <a:spLocks/>
            </p:cNvSpPr>
            <p:nvPr/>
          </p:nvSpPr>
          <p:spPr bwMode="auto">
            <a:xfrm>
              <a:off x="8520113" y="1620838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6 w 7"/>
                <a:gd name="T5" fmla="*/ 4 h 4"/>
                <a:gd name="T6" fmla="*/ 0 w 7"/>
                <a:gd name="T7" fmla="*/ 4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6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3130"/>
            <p:cNvSpPr>
              <a:spLocks noEditPoints="1"/>
            </p:cNvSpPr>
            <p:nvPr/>
          </p:nvSpPr>
          <p:spPr bwMode="auto">
            <a:xfrm>
              <a:off x="8515351" y="1619251"/>
              <a:ext cx="19050" cy="12700"/>
            </a:xfrm>
            <a:custGeom>
              <a:avLst/>
              <a:gdLst>
                <a:gd name="T0" fmla="*/ 4 w 12"/>
                <a:gd name="T1" fmla="*/ 4 h 8"/>
                <a:gd name="T2" fmla="*/ 4 w 12"/>
                <a:gd name="T3" fmla="*/ 4 h 8"/>
                <a:gd name="T4" fmla="*/ 7 w 12"/>
                <a:gd name="T5" fmla="*/ 4 h 8"/>
                <a:gd name="T6" fmla="*/ 4 w 12"/>
                <a:gd name="T7" fmla="*/ 4 h 8"/>
                <a:gd name="T8" fmla="*/ 1 w 12"/>
                <a:gd name="T9" fmla="*/ 0 h 8"/>
                <a:gd name="T10" fmla="*/ 12 w 12"/>
                <a:gd name="T11" fmla="*/ 1 h 8"/>
                <a:gd name="T12" fmla="*/ 10 w 12"/>
                <a:gd name="T13" fmla="*/ 8 h 8"/>
                <a:gd name="T14" fmla="*/ 3 w 12"/>
                <a:gd name="T15" fmla="*/ 6 h 8"/>
                <a:gd name="T16" fmla="*/ 0 w 12"/>
                <a:gd name="T17" fmla="*/ 6 h 8"/>
                <a:gd name="T18" fmla="*/ 1 w 12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8">
                  <a:moveTo>
                    <a:pt x="4" y="4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2" y="1"/>
                  </a:lnTo>
                  <a:lnTo>
                    <a:pt x="10" y="8"/>
                  </a:lnTo>
                  <a:lnTo>
                    <a:pt x="3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3131"/>
            <p:cNvSpPr>
              <a:spLocks noEditPoints="1"/>
            </p:cNvSpPr>
            <p:nvPr/>
          </p:nvSpPr>
          <p:spPr bwMode="auto">
            <a:xfrm>
              <a:off x="8523288" y="1612901"/>
              <a:ext cx="112713" cy="103188"/>
            </a:xfrm>
            <a:custGeom>
              <a:avLst/>
              <a:gdLst>
                <a:gd name="T0" fmla="*/ 5 w 71"/>
                <a:gd name="T1" fmla="*/ 9 h 65"/>
                <a:gd name="T2" fmla="*/ 5 w 71"/>
                <a:gd name="T3" fmla="*/ 9 h 65"/>
                <a:gd name="T4" fmla="*/ 5 w 71"/>
                <a:gd name="T5" fmla="*/ 9 h 65"/>
                <a:gd name="T6" fmla="*/ 5 w 71"/>
                <a:gd name="T7" fmla="*/ 9 h 65"/>
                <a:gd name="T8" fmla="*/ 0 w 71"/>
                <a:gd name="T9" fmla="*/ 2 h 65"/>
                <a:gd name="T10" fmla="*/ 0 w 71"/>
                <a:gd name="T11" fmla="*/ 2 h 65"/>
                <a:gd name="T12" fmla="*/ 0 w 71"/>
                <a:gd name="T13" fmla="*/ 2 h 65"/>
                <a:gd name="T14" fmla="*/ 0 w 71"/>
                <a:gd name="T15" fmla="*/ 2 h 65"/>
                <a:gd name="T16" fmla="*/ 3 w 71"/>
                <a:gd name="T17" fmla="*/ 0 h 65"/>
                <a:gd name="T18" fmla="*/ 7 w 71"/>
                <a:gd name="T19" fmla="*/ 8 h 65"/>
                <a:gd name="T20" fmla="*/ 7 w 71"/>
                <a:gd name="T21" fmla="*/ 8 h 65"/>
                <a:gd name="T22" fmla="*/ 7 w 71"/>
                <a:gd name="T23" fmla="*/ 8 h 65"/>
                <a:gd name="T24" fmla="*/ 8 w 71"/>
                <a:gd name="T25" fmla="*/ 8 h 65"/>
                <a:gd name="T26" fmla="*/ 9 w 71"/>
                <a:gd name="T27" fmla="*/ 9 h 65"/>
                <a:gd name="T28" fmla="*/ 12 w 71"/>
                <a:gd name="T29" fmla="*/ 10 h 65"/>
                <a:gd name="T30" fmla="*/ 15 w 71"/>
                <a:gd name="T31" fmla="*/ 13 h 65"/>
                <a:gd name="T32" fmla="*/ 19 w 71"/>
                <a:gd name="T33" fmla="*/ 16 h 65"/>
                <a:gd name="T34" fmla="*/ 22 w 71"/>
                <a:gd name="T35" fmla="*/ 19 h 65"/>
                <a:gd name="T36" fmla="*/ 29 w 71"/>
                <a:gd name="T37" fmla="*/ 23 h 65"/>
                <a:gd name="T38" fmla="*/ 42 w 71"/>
                <a:gd name="T39" fmla="*/ 34 h 65"/>
                <a:gd name="T40" fmla="*/ 54 w 71"/>
                <a:gd name="T41" fmla="*/ 44 h 65"/>
                <a:gd name="T42" fmla="*/ 63 w 71"/>
                <a:gd name="T43" fmla="*/ 55 h 65"/>
                <a:gd name="T44" fmla="*/ 68 w 71"/>
                <a:gd name="T45" fmla="*/ 61 h 65"/>
                <a:gd name="T46" fmla="*/ 71 w 71"/>
                <a:gd name="T47" fmla="*/ 64 h 65"/>
                <a:gd name="T48" fmla="*/ 68 w 71"/>
                <a:gd name="T49" fmla="*/ 65 h 65"/>
                <a:gd name="T50" fmla="*/ 68 w 71"/>
                <a:gd name="T51" fmla="*/ 65 h 65"/>
                <a:gd name="T52" fmla="*/ 66 w 71"/>
                <a:gd name="T53" fmla="*/ 63 h 65"/>
                <a:gd name="T54" fmla="*/ 63 w 71"/>
                <a:gd name="T55" fmla="*/ 60 h 65"/>
                <a:gd name="T56" fmla="*/ 60 w 71"/>
                <a:gd name="T57" fmla="*/ 56 h 65"/>
                <a:gd name="T58" fmla="*/ 57 w 71"/>
                <a:gd name="T59" fmla="*/ 52 h 65"/>
                <a:gd name="T60" fmla="*/ 43 w 71"/>
                <a:gd name="T61" fmla="*/ 39 h 65"/>
                <a:gd name="T62" fmla="*/ 28 w 71"/>
                <a:gd name="T63" fmla="*/ 26 h 65"/>
                <a:gd name="T64" fmla="*/ 16 w 71"/>
                <a:gd name="T65" fmla="*/ 18 h 65"/>
                <a:gd name="T66" fmla="*/ 9 w 71"/>
                <a:gd name="T67" fmla="*/ 13 h 65"/>
                <a:gd name="T68" fmla="*/ 5 w 71"/>
                <a:gd name="T69" fmla="*/ 10 h 65"/>
                <a:gd name="T70" fmla="*/ 4 w 71"/>
                <a:gd name="T71" fmla="*/ 9 h 65"/>
                <a:gd name="T72" fmla="*/ 4 w 71"/>
                <a:gd name="T73" fmla="*/ 9 h 65"/>
                <a:gd name="T74" fmla="*/ 4 w 71"/>
                <a:gd name="T75" fmla="*/ 9 h 65"/>
                <a:gd name="T76" fmla="*/ 0 w 71"/>
                <a:gd name="T77" fmla="*/ 2 h 65"/>
                <a:gd name="T78" fmla="*/ 3 w 71"/>
                <a:gd name="T7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" h="65">
                  <a:moveTo>
                    <a:pt x="5" y="9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close/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3" y="0"/>
                  </a:move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8"/>
                  </a:lnTo>
                  <a:lnTo>
                    <a:pt x="9" y="9"/>
                  </a:lnTo>
                  <a:lnTo>
                    <a:pt x="12" y="10"/>
                  </a:lnTo>
                  <a:lnTo>
                    <a:pt x="15" y="13"/>
                  </a:lnTo>
                  <a:lnTo>
                    <a:pt x="19" y="16"/>
                  </a:lnTo>
                  <a:lnTo>
                    <a:pt x="22" y="19"/>
                  </a:lnTo>
                  <a:lnTo>
                    <a:pt x="29" y="23"/>
                  </a:lnTo>
                  <a:lnTo>
                    <a:pt x="42" y="34"/>
                  </a:lnTo>
                  <a:lnTo>
                    <a:pt x="54" y="44"/>
                  </a:lnTo>
                  <a:lnTo>
                    <a:pt x="63" y="55"/>
                  </a:lnTo>
                  <a:lnTo>
                    <a:pt x="68" y="61"/>
                  </a:lnTo>
                  <a:lnTo>
                    <a:pt x="71" y="64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3"/>
                  </a:lnTo>
                  <a:lnTo>
                    <a:pt x="63" y="60"/>
                  </a:lnTo>
                  <a:lnTo>
                    <a:pt x="60" y="56"/>
                  </a:lnTo>
                  <a:lnTo>
                    <a:pt x="57" y="52"/>
                  </a:lnTo>
                  <a:lnTo>
                    <a:pt x="43" y="39"/>
                  </a:lnTo>
                  <a:lnTo>
                    <a:pt x="28" y="26"/>
                  </a:lnTo>
                  <a:lnTo>
                    <a:pt x="16" y="18"/>
                  </a:lnTo>
                  <a:lnTo>
                    <a:pt x="9" y="13"/>
                  </a:lnTo>
                  <a:lnTo>
                    <a:pt x="5" y="1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3132"/>
            <p:cNvSpPr>
              <a:spLocks noEditPoints="1"/>
            </p:cNvSpPr>
            <p:nvPr/>
          </p:nvSpPr>
          <p:spPr bwMode="auto">
            <a:xfrm>
              <a:off x="8521701" y="1611313"/>
              <a:ext cx="119063" cy="107950"/>
            </a:xfrm>
            <a:custGeom>
              <a:avLst/>
              <a:gdLst>
                <a:gd name="T0" fmla="*/ 61 w 75"/>
                <a:gd name="T1" fmla="*/ 55 h 68"/>
                <a:gd name="T2" fmla="*/ 64 w 75"/>
                <a:gd name="T3" fmla="*/ 58 h 68"/>
                <a:gd name="T4" fmla="*/ 68 w 75"/>
                <a:gd name="T5" fmla="*/ 62 h 68"/>
                <a:gd name="T6" fmla="*/ 69 w 75"/>
                <a:gd name="T7" fmla="*/ 65 h 68"/>
                <a:gd name="T8" fmla="*/ 69 w 75"/>
                <a:gd name="T9" fmla="*/ 65 h 68"/>
                <a:gd name="T10" fmla="*/ 68 w 75"/>
                <a:gd name="T11" fmla="*/ 62 h 68"/>
                <a:gd name="T12" fmla="*/ 64 w 75"/>
                <a:gd name="T13" fmla="*/ 58 h 68"/>
                <a:gd name="T14" fmla="*/ 61 w 75"/>
                <a:gd name="T15" fmla="*/ 55 h 68"/>
                <a:gd name="T16" fmla="*/ 22 w 75"/>
                <a:gd name="T17" fmla="*/ 20 h 68"/>
                <a:gd name="T18" fmla="*/ 23 w 75"/>
                <a:gd name="T19" fmla="*/ 22 h 68"/>
                <a:gd name="T20" fmla="*/ 29 w 75"/>
                <a:gd name="T21" fmla="*/ 26 h 68"/>
                <a:gd name="T22" fmla="*/ 39 w 75"/>
                <a:gd name="T23" fmla="*/ 34 h 68"/>
                <a:gd name="T24" fmla="*/ 29 w 75"/>
                <a:gd name="T25" fmla="*/ 26 h 68"/>
                <a:gd name="T26" fmla="*/ 23 w 75"/>
                <a:gd name="T27" fmla="*/ 22 h 68"/>
                <a:gd name="T28" fmla="*/ 22 w 75"/>
                <a:gd name="T29" fmla="*/ 20 h 68"/>
                <a:gd name="T30" fmla="*/ 4 w 75"/>
                <a:gd name="T31" fmla="*/ 0 h 68"/>
                <a:gd name="T32" fmla="*/ 9 w 75"/>
                <a:gd name="T33" fmla="*/ 7 h 68"/>
                <a:gd name="T34" fmla="*/ 9 w 75"/>
                <a:gd name="T35" fmla="*/ 7 h 68"/>
                <a:gd name="T36" fmla="*/ 10 w 75"/>
                <a:gd name="T37" fmla="*/ 7 h 68"/>
                <a:gd name="T38" fmla="*/ 12 w 75"/>
                <a:gd name="T39" fmla="*/ 9 h 68"/>
                <a:gd name="T40" fmla="*/ 14 w 75"/>
                <a:gd name="T41" fmla="*/ 11 h 68"/>
                <a:gd name="T42" fmla="*/ 17 w 75"/>
                <a:gd name="T43" fmla="*/ 13 h 68"/>
                <a:gd name="T44" fmla="*/ 21 w 75"/>
                <a:gd name="T45" fmla="*/ 15 h 68"/>
                <a:gd name="T46" fmla="*/ 25 w 75"/>
                <a:gd name="T47" fmla="*/ 19 h 68"/>
                <a:gd name="T48" fmla="*/ 31 w 75"/>
                <a:gd name="T49" fmla="*/ 23 h 68"/>
                <a:gd name="T50" fmla="*/ 44 w 75"/>
                <a:gd name="T51" fmla="*/ 34 h 68"/>
                <a:gd name="T52" fmla="*/ 55 w 75"/>
                <a:gd name="T53" fmla="*/ 44 h 68"/>
                <a:gd name="T54" fmla="*/ 64 w 75"/>
                <a:gd name="T55" fmla="*/ 53 h 68"/>
                <a:gd name="T56" fmla="*/ 71 w 75"/>
                <a:gd name="T57" fmla="*/ 60 h 68"/>
                <a:gd name="T58" fmla="*/ 73 w 75"/>
                <a:gd name="T59" fmla="*/ 64 h 68"/>
                <a:gd name="T60" fmla="*/ 75 w 75"/>
                <a:gd name="T61" fmla="*/ 65 h 68"/>
                <a:gd name="T62" fmla="*/ 69 w 75"/>
                <a:gd name="T63" fmla="*/ 68 h 68"/>
                <a:gd name="T64" fmla="*/ 69 w 75"/>
                <a:gd name="T65" fmla="*/ 68 h 68"/>
                <a:gd name="T66" fmla="*/ 68 w 75"/>
                <a:gd name="T67" fmla="*/ 68 h 68"/>
                <a:gd name="T68" fmla="*/ 68 w 75"/>
                <a:gd name="T69" fmla="*/ 68 h 68"/>
                <a:gd name="T70" fmla="*/ 68 w 75"/>
                <a:gd name="T71" fmla="*/ 68 h 68"/>
                <a:gd name="T72" fmla="*/ 68 w 75"/>
                <a:gd name="T73" fmla="*/ 68 h 68"/>
                <a:gd name="T74" fmla="*/ 68 w 75"/>
                <a:gd name="T75" fmla="*/ 68 h 68"/>
                <a:gd name="T76" fmla="*/ 68 w 75"/>
                <a:gd name="T77" fmla="*/ 68 h 68"/>
                <a:gd name="T78" fmla="*/ 68 w 75"/>
                <a:gd name="T79" fmla="*/ 68 h 68"/>
                <a:gd name="T80" fmla="*/ 67 w 75"/>
                <a:gd name="T81" fmla="*/ 66 h 68"/>
                <a:gd name="T82" fmla="*/ 67 w 75"/>
                <a:gd name="T83" fmla="*/ 65 h 68"/>
                <a:gd name="T84" fmla="*/ 65 w 75"/>
                <a:gd name="T85" fmla="*/ 64 h 68"/>
                <a:gd name="T86" fmla="*/ 63 w 75"/>
                <a:gd name="T87" fmla="*/ 61 h 68"/>
                <a:gd name="T88" fmla="*/ 60 w 75"/>
                <a:gd name="T89" fmla="*/ 57 h 68"/>
                <a:gd name="T90" fmla="*/ 56 w 75"/>
                <a:gd name="T91" fmla="*/ 53 h 68"/>
                <a:gd name="T92" fmla="*/ 43 w 75"/>
                <a:gd name="T93" fmla="*/ 41 h 68"/>
                <a:gd name="T94" fmla="*/ 27 w 75"/>
                <a:gd name="T95" fmla="*/ 28 h 68"/>
                <a:gd name="T96" fmla="*/ 16 w 75"/>
                <a:gd name="T97" fmla="*/ 20 h 68"/>
                <a:gd name="T98" fmla="*/ 9 w 75"/>
                <a:gd name="T99" fmla="*/ 15 h 68"/>
                <a:gd name="T100" fmla="*/ 6 w 75"/>
                <a:gd name="T101" fmla="*/ 13 h 68"/>
                <a:gd name="T102" fmla="*/ 5 w 75"/>
                <a:gd name="T103" fmla="*/ 11 h 68"/>
                <a:gd name="T104" fmla="*/ 4 w 75"/>
                <a:gd name="T105" fmla="*/ 11 h 68"/>
                <a:gd name="T106" fmla="*/ 4 w 75"/>
                <a:gd name="T107" fmla="*/ 11 h 68"/>
                <a:gd name="T108" fmla="*/ 4 w 75"/>
                <a:gd name="T109" fmla="*/ 10 h 68"/>
                <a:gd name="T110" fmla="*/ 0 w 75"/>
                <a:gd name="T111" fmla="*/ 5 h 68"/>
                <a:gd name="T112" fmla="*/ 1 w 75"/>
                <a:gd name="T113" fmla="*/ 3 h 68"/>
                <a:gd name="T114" fmla="*/ 0 w 75"/>
                <a:gd name="T115" fmla="*/ 2 h 68"/>
                <a:gd name="T116" fmla="*/ 4 w 75"/>
                <a:gd name="T1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" h="68">
                  <a:moveTo>
                    <a:pt x="61" y="55"/>
                  </a:moveTo>
                  <a:lnTo>
                    <a:pt x="64" y="58"/>
                  </a:lnTo>
                  <a:lnTo>
                    <a:pt x="68" y="62"/>
                  </a:lnTo>
                  <a:lnTo>
                    <a:pt x="69" y="65"/>
                  </a:lnTo>
                  <a:lnTo>
                    <a:pt x="69" y="65"/>
                  </a:lnTo>
                  <a:lnTo>
                    <a:pt x="68" y="62"/>
                  </a:lnTo>
                  <a:lnTo>
                    <a:pt x="64" y="58"/>
                  </a:lnTo>
                  <a:lnTo>
                    <a:pt x="61" y="55"/>
                  </a:lnTo>
                  <a:close/>
                  <a:moveTo>
                    <a:pt x="22" y="20"/>
                  </a:moveTo>
                  <a:lnTo>
                    <a:pt x="23" y="22"/>
                  </a:lnTo>
                  <a:lnTo>
                    <a:pt x="29" y="26"/>
                  </a:lnTo>
                  <a:lnTo>
                    <a:pt x="39" y="34"/>
                  </a:lnTo>
                  <a:lnTo>
                    <a:pt x="29" y="26"/>
                  </a:lnTo>
                  <a:lnTo>
                    <a:pt x="23" y="22"/>
                  </a:lnTo>
                  <a:lnTo>
                    <a:pt x="22" y="20"/>
                  </a:lnTo>
                  <a:close/>
                  <a:moveTo>
                    <a:pt x="4" y="0"/>
                  </a:moveTo>
                  <a:lnTo>
                    <a:pt x="9" y="7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2" y="9"/>
                  </a:lnTo>
                  <a:lnTo>
                    <a:pt x="14" y="11"/>
                  </a:lnTo>
                  <a:lnTo>
                    <a:pt x="17" y="13"/>
                  </a:lnTo>
                  <a:lnTo>
                    <a:pt x="21" y="15"/>
                  </a:lnTo>
                  <a:lnTo>
                    <a:pt x="25" y="19"/>
                  </a:lnTo>
                  <a:lnTo>
                    <a:pt x="31" y="23"/>
                  </a:lnTo>
                  <a:lnTo>
                    <a:pt x="44" y="34"/>
                  </a:lnTo>
                  <a:lnTo>
                    <a:pt x="55" y="44"/>
                  </a:lnTo>
                  <a:lnTo>
                    <a:pt x="64" y="53"/>
                  </a:lnTo>
                  <a:lnTo>
                    <a:pt x="71" y="60"/>
                  </a:lnTo>
                  <a:lnTo>
                    <a:pt x="73" y="64"/>
                  </a:lnTo>
                  <a:lnTo>
                    <a:pt x="75" y="65"/>
                  </a:lnTo>
                  <a:lnTo>
                    <a:pt x="69" y="68"/>
                  </a:lnTo>
                  <a:lnTo>
                    <a:pt x="69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7" y="66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3" y="61"/>
                  </a:lnTo>
                  <a:lnTo>
                    <a:pt x="60" y="57"/>
                  </a:lnTo>
                  <a:lnTo>
                    <a:pt x="56" y="53"/>
                  </a:lnTo>
                  <a:lnTo>
                    <a:pt x="43" y="41"/>
                  </a:lnTo>
                  <a:lnTo>
                    <a:pt x="27" y="28"/>
                  </a:lnTo>
                  <a:lnTo>
                    <a:pt x="16" y="20"/>
                  </a:lnTo>
                  <a:lnTo>
                    <a:pt x="9" y="15"/>
                  </a:lnTo>
                  <a:lnTo>
                    <a:pt x="6" y="13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3133"/>
            <p:cNvSpPr>
              <a:spLocks noEditPoints="1"/>
            </p:cNvSpPr>
            <p:nvPr/>
          </p:nvSpPr>
          <p:spPr bwMode="auto">
            <a:xfrm>
              <a:off x="8623301" y="1700213"/>
              <a:ext cx="93663" cy="141288"/>
            </a:xfrm>
            <a:custGeom>
              <a:avLst/>
              <a:gdLst>
                <a:gd name="T0" fmla="*/ 30 w 59"/>
                <a:gd name="T1" fmla="*/ 2 h 89"/>
                <a:gd name="T2" fmla="*/ 26 w 59"/>
                <a:gd name="T3" fmla="*/ 4 h 89"/>
                <a:gd name="T4" fmla="*/ 21 w 59"/>
                <a:gd name="T5" fmla="*/ 4 h 89"/>
                <a:gd name="T6" fmla="*/ 16 w 59"/>
                <a:gd name="T7" fmla="*/ 5 h 89"/>
                <a:gd name="T8" fmla="*/ 12 w 59"/>
                <a:gd name="T9" fmla="*/ 8 h 89"/>
                <a:gd name="T10" fmla="*/ 8 w 59"/>
                <a:gd name="T11" fmla="*/ 9 h 89"/>
                <a:gd name="T12" fmla="*/ 7 w 59"/>
                <a:gd name="T13" fmla="*/ 12 h 89"/>
                <a:gd name="T14" fmla="*/ 4 w 59"/>
                <a:gd name="T15" fmla="*/ 16 h 89"/>
                <a:gd name="T16" fmla="*/ 3 w 59"/>
                <a:gd name="T17" fmla="*/ 19 h 89"/>
                <a:gd name="T18" fmla="*/ 3 w 59"/>
                <a:gd name="T19" fmla="*/ 25 h 89"/>
                <a:gd name="T20" fmla="*/ 3 w 59"/>
                <a:gd name="T21" fmla="*/ 29 h 89"/>
                <a:gd name="T22" fmla="*/ 7 w 59"/>
                <a:gd name="T23" fmla="*/ 47 h 89"/>
                <a:gd name="T24" fmla="*/ 13 w 59"/>
                <a:gd name="T25" fmla="*/ 67 h 89"/>
                <a:gd name="T26" fmla="*/ 17 w 59"/>
                <a:gd name="T27" fmla="*/ 73 h 89"/>
                <a:gd name="T28" fmla="*/ 20 w 59"/>
                <a:gd name="T29" fmla="*/ 78 h 89"/>
                <a:gd name="T30" fmla="*/ 24 w 59"/>
                <a:gd name="T31" fmla="*/ 82 h 89"/>
                <a:gd name="T32" fmla="*/ 28 w 59"/>
                <a:gd name="T33" fmla="*/ 85 h 89"/>
                <a:gd name="T34" fmla="*/ 31 w 59"/>
                <a:gd name="T35" fmla="*/ 86 h 89"/>
                <a:gd name="T36" fmla="*/ 37 w 59"/>
                <a:gd name="T37" fmla="*/ 85 h 89"/>
                <a:gd name="T38" fmla="*/ 41 w 59"/>
                <a:gd name="T39" fmla="*/ 82 h 89"/>
                <a:gd name="T40" fmla="*/ 45 w 59"/>
                <a:gd name="T41" fmla="*/ 77 h 89"/>
                <a:gd name="T42" fmla="*/ 49 w 59"/>
                <a:gd name="T43" fmla="*/ 71 h 89"/>
                <a:gd name="T44" fmla="*/ 54 w 59"/>
                <a:gd name="T45" fmla="*/ 54 h 89"/>
                <a:gd name="T46" fmla="*/ 56 w 59"/>
                <a:gd name="T47" fmla="*/ 36 h 89"/>
                <a:gd name="T48" fmla="*/ 54 w 59"/>
                <a:gd name="T49" fmla="*/ 21 h 89"/>
                <a:gd name="T50" fmla="*/ 49 w 59"/>
                <a:gd name="T51" fmla="*/ 10 h 89"/>
                <a:gd name="T52" fmla="*/ 41 w 59"/>
                <a:gd name="T53" fmla="*/ 5 h 89"/>
                <a:gd name="T54" fmla="*/ 31 w 59"/>
                <a:gd name="T55" fmla="*/ 2 h 89"/>
                <a:gd name="T56" fmla="*/ 30 w 59"/>
                <a:gd name="T57" fmla="*/ 2 h 89"/>
                <a:gd name="T58" fmla="*/ 31 w 59"/>
                <a:gd name="T59" fmla="*/ 0 h 89"/>
                <a:gd name="T60" fmla="*/ 37 w 59"/>
                <a:gd name="T61" fmla="*/ 1 h 89"/>
                <a:gd name="T62" fmla="*/ 42 w 59"/>
                <a:gd name="T63" fmla="*/ 2 h 89"/>
                <a:gd name="T64" fmla="*/ 47 w 59"/>
                <a:gd name="T65" fmla="*/ 5 h 89"/>
                <a:gd name="T66" fmla="*/ 51 w 59"/>
                <a:gd name="T67" fmla="*/ 9 h 89"/>
                <a:gd name="T68" fmla="*/ 56 w 59"/>
                <a:gd name="T69" fmla="*/ 21 h 89"/>
                <a:gd name="T70" fmla="*/ 59 w 59"/>
                <a:gd name="T71" fmla="*/ 36 h 89"/>
                <a:gd name="T72" fmla="*/ 56 w 59"/>
                <a:gd name="T73" fmla="*/ 55 h 89"/>
                <a:gd name="T74" fmla="*/ 51 w 59"/>
                <a:gd name="T75" fmla="*/ 72 h 89"/>
                <a:gd name="T76" fmla="*/ 49 w 59"/>
                <a:gd name="T77" fmla="*/ 77 h 89"/>
                <a:gd name="T78" fmla="*/ 45 w 59"/>
                <a:gd name="T79" fmla="*/ 82 h 89"/>
                <a:gd name="T80" fmla="*/ 41 w 59"/>
                <a:gd name="T81" fmla="*/ 86 h 89"/>
                <a:gd name="T82" fmla="*/ 37 w 59"/>
                <a:gd name="T83" fmla="*/ 89 h 89"/>
                <a:gd name="T84" fmla="*/ 31 w 59"/>
                <a:gd name="T85" fmla="*/ 89 h 89"/>
                <a:gd name="T86" fmla="*/ 24 w 59"/>
                <a:gd name="T87" fmla="*/ 86 h 89"/>
                <a:gd name="T88" fmla="*/ 16 w 59"/>
                <a:gd name="T89" fmla="*/ 78 h 89"/>
                <a:gd name="T90" fmla="*/ 11 w 59"/>
                <a:gd name="T91" fmla="*/ 68 h 89"/>
                <a:gd name="T92" fmla="*/ 4 w 59"/>
                <a:gd name="T93" fmla="*/ 48 h 89"/>
                <a:gd name="T94" fmla="*/ 0 w 59"/>
                <a:gd name="T95" fmla="*/ 29 h 89"/>
                <a:gd name="T96" fmla="*/ 0 w 59"/>
                <a:gd name="T97" fmla="*/ 25 h 89"/>
                <a:gd name="T98" fmla="*/ 0 w 59"/>
                <a:gd name="T99" fmla="*/ 19 h 89"/>
                <a:gd name="T100" fmla="*/ 1 w 59"/>
                <a:gd name="T101" fmla="*/ 14 h 89"/>
                <a:gd name="T102" fmla="*/ 4 w 59"/>
                <a:gd name="T103" fmla="*/ 10 h 89"/>
                <a:gd name="T104" fmla="*/ 7 w 59"/>
                <a:gd name="T105" fmla="*/ 6 h 89"/>
                <a:gd name="T106" fmla="*/ 11 w 59"/>
                <a:gd name="T107" fmla="*/ 5 h 89"/>
                <a:gd name="T108" fmla="*/ 14 w 59"/>
                <a:gd name="T109" fmla="*/ 2 h 89"/>
                <a:gd name="T110" fmla="*/ 20 w 59"/>
                <a:gd name="T111" fmla="*/ 1 h 89"/>
                <a:gd name="T112" fmla="*/ 25 w 59"/>
                <a:gd name="T113" fmla="*/ 0 h 89"/>
                <a:gd name="T114" fmla="*/ 31 w 59"/>
                <a:gd name="T11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9" h="89">
                  <a:moveTo>
                    <a:pt x="30" y="2"/>
                  </a:moveTo>
                  <a:lnTo>
                    <a:pt x="26" y="4"/>
                  </a:lnTo>
                  <a:lnTo>
                    <a:pt x="21" y="4"/>
                  </a:lnTo>
                  <a:lnTo>
                    <a:pt x="16" y="5"/>
                  </a:lnTo>
                  <a:lnTo>
                    <a:pt x="12" y="8"/>
                  </a:lnTo>
                  <a:lnTo>
                    <a:pt x="8" y="9"/>
                  </a:lnTo>
                  <a:lnTo>
                    <a:pt x="7" y="12"/>
                  </a:lnTo>
                  <a:lnTo>
                    <a:pt x="4" y="16"/>
                  </a:lnTo>
                  <a:lnTo>
                    <a:pt x="3" y="19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7" y="47"/>
                  </a:lnTo>
                  <a:lnTo>
                    <a:pt x="13" y="67"/>
                  </a:lnTo>
                  <a:lnTo>
                    <a:pt x="17" y="73"/>
                  </a:lnTo>
                  <a:lnTo>
                    <a:pt x="20" y="78"/>
                  </a:lnTo>
                  <a:lnTo>
                    <a:pt x="24" y="82"/>
                  </a:lnTo>
                  <a:lnTo>
                    <a:pt x="28" y="85"/>
                  </a:lnTo>
                  <a:lnTo>
                    <a:pt x="31" y="86"/>
                  </a:lnTo>
                  <a:lnTo>
                    <a:pt x="37" y="85"/>
                  </a:lnTo>
                  <a:lnTo>
                    <a:pt x="41" y="82"/>
                  </a:lnTo>
                  <a:lnTo>
                    <a:pt x="45" y="77"/>
                  </a:lnTo>
                  <a:lnTo>
                    <a:pt x="49" y="71"/>
                  </a:lnTo>
                  <a:lnTo>
                    <a:pt x="54" y="54"/>
                  </a:lnTo>
                  <a:lnTo>
                    <a:pt x="56" y="36"/>
                  </a:lnTo>
                  <a:lnTo>
                    <a:pt x="54" y="21"/>
                  </a:lnTo>
                  <a:lnTo>
                    <a:pt x="49" y="10"/>
                  </a:lnTo>
                  <a:lnTo>
                    <a:pt x="41" y="5"/>
                  </a:lnTo>
                  <a:lnTo>
                    <a:pt x="31" y="2"/>
                  </a:lnTo>
                  <a:lnTo>
                    <a:pt x="30" y="2"/>
                  </a:lnTo>
                  <a:close/>
                  <a:moveTo>
                    <a:pt x="31" y="0"/>
                  </a:moveTo>
                  <a:lnTo>
                    <a:pt x="37" y="1"/>
                  </a:lnTo>
                  <a:lnTo>
                    <a:pt x="42" y="2"/>
                  </a:lnTo>
                  <a:lnTo>
                    <a:pt x="47" y="5"/>
                  </a:lnTo>
                  <a:lnTo>
                    <a:pt x="51" y="9"/>
                  </a:lnTo>
                  <a:lnTo>
                    <a:pt x="56" y="21"/>
                  </a:lnTo>
                  <a:lnTo>
                    <a:pt x="59" y="36"/>
                  </a:lnTo>
                  <a:lnTo>
                    <a:pt x="56" y="55"/>
                  </a:lnTo>
                  <a:lnTo>
                    <a:pt x="51" y="72"/>
                  </a:lnTo>
                  <a:lnTo>
                    <a:pt x="49" y="77"/>
                  </a:lnTo>
                  <a:lnTo>
                    <a:pt x="45" y="82"/>
                  </a:lnTo>
                  <a:lnTo>
                    <a:pt x="41" y="86"/>
                  </a:lnTo>
                  <a:lnTo>
                    <a:pt x="37" y="89"/>
                  </a:lnTo>
                  <a:lnTo>
                    <a:pt x="31" y="89"/>
                  </a:lnTo>
                  <a:lnTo>
                    <a:pt x="24" y="86"/>
                  </a:lnTo>
                  <a:lnTo>
                    <a:pt x="16" y="78"/>
                  </a:lnTo>
                  <a:lnTo>
                    <a:pt x="11" y="68"/>
                  </a:lnTo>
                  <a:lnTo>
                    <a:pt x="4" y="48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4" y="10"/>
                  </a:lnTo>
                  <a:lnTo>
                    <a:pt x="7" y="6"/>
                  </a:lnTo>
                  <a:lnTo>
                    <a:pt x="11" y="5"/>
                  </a:lnTo>
                  <a:lnTo>
                    <a:pt x="14" y="2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3134"/>
            <p:cNvSpPr>
              <a:spLocks noEditPoints="1"/>
            </p:cNvSpPr>
            <p:nvPr/>
          </p:nvSpPr>
          <p:spPr bwMode="auto">
            <a:xfrm>
              <a:off x="8618538" y="1698626"/>
              <a:ext cx="100013" cy="146050"/>
            </a:xfrm>
            <a:custGeom>
              <a:avLst/>
              <a:gdLst>
                <a:gd name="T0" fmla="*/ 21 w 63"/>
                <a:gd name="T1" fmla="*/ 79 h 92"/>
                <a:gd name="T2" fmla="*/ 29 w 63"/>
                <a:gd name="T3" fmla="*/ 87 h 92"/>
                <a:gd name="T4" fmla="*/ 29 w 63"/>
                <a:gd name="T5" fmla="*/ 87 h 92"/>
                <a:gd name="T6" fmla="*/ 21 w 63"/>
                <a:gd name="T7" fmla="*/ 79 h 92"/>
                <a:gd name="T8" fmla="*/ 53 w 63"/>
                <a:gd name="T9" fmla="*/ 72 h 92"/>
                <a:gd name="T10" fmla="*/ 46 w 63"/>
                <a:gd name="T11" fmla="*/ 82 h 92"/>
                <a:gd name="T12" fmla="*/ 40 w 63"/>
                <a:gd name="T13" fmla="*/ 87 h 92"/>
                <a:gd name="T14" fmla="*/ 40 w 63"/>
                <a:gd name="T15" fmla="*/ 87 h 92"/>
                <a:gd name="T16" fmla="*/ 46 w 63"/>
                <a:gd name="T17" fmla="*/ 82 h 92"/>
                <a:gd name="T18" fmla="*/ 53 w 63"/>
                <a:gd name="T19" fmla="*/ 72 h 92"/>
                <a:gd name="T20" fmla="*/ 4 w 63"/>
                <a:gd name="T21" fmla="*/ 26 h 92"/>
                <a:gd name="T22" fmla="*/ 4 w 63"/>
                <a:gd name="T23" fmla="*/ 26 h 92"/>
                <a:gd name="T24" fmla="*/ 29 w 63"/>
                <a:gd name="T25" fmla="*/ 6 h 92"/>
                <a:gd name="T26" fmla="*/ 19 w 63"/>
                <a:gd name="T27" fmla="*/ 7 h 92"/>
                <a:gd name="T28" fmla="*/ 12 w 63"/>
                <a:gd name="T29" fmla="*/ 11 h 92"/>
                <a:gd name="T30" fmla="*/ 8 w 63"/>
                <a:gd name="T31" fmla="*/ 17 h 92"/>
                <a:gd name="T32" fmla="*/ 7 w 63"/>
                <a:gd name="T33" fmla="*/ 26 h 92"/>
                <a:gd name="T34" fmla="*/ 11 w 63"/>
                <a:gd name="T35" fmla="*/ 48 h 92"/>
                <a:gd name="T36" fmla="*/ 21 w 63"/>
                <a:gd name="T37" fmla="*/ 73 h 92"/>
                <a:gd name="T38" fmla="*/ 28 w 63"/>
                <a:gd name="T39" fmla="*/ 82 h 92"/>
                <a:gd name="T40" fmla="*/ 34 w 63"/>
                <a:gd name="T41" fmla="*/ 86 h 92"/>
                <a:gd name="T42" fmla="*/ 38 w 63"/>
                <a:gd name="T43" fmla="*/ 85 h 92"/>
                <a:gd name="T44" fmla="*/ 46 w 63"/>
                <a:gd name="T45" fmla="*/ 77 h 92"/>
                <a:gd name="T46" fmla="*/ 55 w 63"/>
                <a:gd name="T47" fmla="*/ 55 h 92"/>
                <a:gd name="T48" fmla="*/ 57 w 63"/>
                <a:gd name="T49" fmla="*/ 37 h 92"/>
                <a:gd name="T50" fmla="*/ 55 w 63"/>
                <a:gd name="T51" fmla="*/ 23 h 92"/>
                <a:gd name="T52" fmla="*/ 44 w 63"/>
                <a:gd name="T53" fmla="*/ 7 h 92"/>
                <a:gd name="T54" fmla="*/ 33 w 63"/>
                <a:gd name="T55" fmla="*/ 6 h 92"/>
                <a:gd name="T56" fmla="*/ 17 w 63"/>
                <a:gd name="T57" fmla="*/ 5 h 92"/>
                <a:gd name="T58" fmla="*/ 10 w 63"/>
                <a:gd name="T59" fmla="*/ 10 h 92"/>
                <a:gd name="T60" fmla="*/ 10 w 63"/>
                <a:gd name="T61" fmla="*/ 10 h 92"/>
                <a:gd name="T62" fmla="*/ 15 w 63"/>
                <a:gd name="T63" fmla="*/ 9 h 92"/>
                <a:gd name="T64" fmla="*/ 17 w 63"/>
                <a:gd name="T65" fmla="*/ 5 h 92"/>
                <a:gd name="T66" fmla="*/ 34 w 63"/>
                <a:gd name="T67" fmla="*/ 2 h 92"/>
                <a:gd name="T68" fmla="*/ 34 w 63"/>
                <a:gd name="T69" fmla="*/ 2 h 92"/>
                <a:gd name="T70" fmla="*/ 34 w 63"/>
                <a:gd name="T71" fmla="*/ 0 h 92"/>
                <a:gd name="T72" fmla="*/ 55 w 63"/>
                <a:gd name="T73" fmla="*/ 9 h 92"/>
                <a:gd name="T74" fmla="*/ 63 w 63"/>
                <a:gd name="T75" fmla="*/ 37 h 92"/>
                <a:gd name="T76" fmla="*/ 55 w 63"/>
                <a:gd name="T77" fmla="*/ 73 h 92"/>
                <a:gd name="T78" fmla="*/ 44 w 63"/>
                <a:gd name="T79" fmla="*/ 90 h 92"/>
                <a:gd name="T80" fmla="*/ 25 w 63"/>
                <a:gd name="T81" fmla="*/ 89 h 92"/>
                <a:gd name="T82" fmla="*/ 12 w 63"/>
                <a:gd name="T83" fmla="*/ 69 h 92"/>
                <a:gd name="T84" fmla="*/ 12 w 63"/>
                <a:gd name="T85" fmla="*/ 69 h 92"/>
                <a:gd name="T86" fmla="*/ 2 w 63"/>
                <a:gd name="T87" fmla="*/ 31 h 92"/>
                <a:gd name="T88" fmla="*/ 0 w 63"/>
                <a:gd name="T89" fmla="*/ 26 h 92"/>
                <a:gd name="T90" fmla="*/ 6 w 63"/>
                <a:gd name="T91" fmla="*/ 9 h 92"/>
                <a:gd name="T92" fmla="*/ 23 w 63"/>
                <a:gd name="T93" fmla="*/ 1 h 92"/>
                <a:gd name="T94" fmla="*/ 34 w 63"/>
                <a:gd name="T9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92">
                  <a:moveTo>
                    <a:pt x="17" y="73"/>
                  </a:moveTo>
                  <a:lnTo>
                    <a:pt x="21" y="79"/>
                  </a:lnTo>
                  <a:lnTo>
                    <a:pt x="25" y="85"/>
                  </a:lnTo>
                  <a:lnTo>
                    <a:pt x="29" y="87"/>
                  </a:lnTo>
                  <a:lnTo>
                    <a:pt x="33" y="89"/>
                  </a:lnTo>
                  <a:lnTo>
                    <a:pt x="29" y="87"/>
                  </a:lnTo>
                  <a:lnTo>
                    <a:pt x="25" y="85"/>
                  </a:lnTo>
                  <a:lnTo>
                    <a:pt x="21" y="79"/>
                  </a:lnTo>
                  <a:lnTo>
                    <a:pt x="17" y="73"/>
                  </a:lnTo>
                  <a:close/>
                  <a:moveTo>
                    <a:pt x="53" y="72"/>
                  </a:moveTo>
                  <a:lnTo>
                    <a:pt x="50" y="77"/>
                  </a:lnTo>
                  <a:lnTo>
                    <a:pt x="46" y="82"/>
                  </a:lnTo>
                  <a:lnTo>
                    <a:pt x="44" y="86"/>
                  </a:lnTo>
                  <a:lnTo>
                    <a:pt x="40" y="87"/>
                  </a:lnTo>
                  <a:lnTo>
                    <a:pt x="36" y="89"/>
                  </a:lnTo>
                  <a:lnTo>
                    <a:pt x="40" y="87"/>
                  </a:lnTo>
                  <a:lnTo>
                    <a:pt x="44" y="86"/>
                  </a:lnTo>
                  <a:lnTo>
                    <a:pt x="46" y="82"/>
                  </a:lnTo>
                  <a:lnTo>
                    <a:pt x="50" y="77"/>
                  </a:lnTo>
                  <a:lnTo>
                    <a:pt x="53" y="72"/>
                  </a:lnTo>
                  <a:close/>
                  <a:moveTo>
                    <a:pt x="4" y="26"/>
                  </a:moveTo>
                  <a:lnTo>
                    <a:pt x="4" y="26"/>
                  </a:lnTo>
                  <a:lnTo>
                    <a:pt x="4" y="27"/>
                  </a:lnTo>
                  <a:lnTo>
                    <a:pt x="4" y="26"/>
                  </a:lnTo>
                  <a:close/>
                  <a:moveTo>
                    <a:pt x="33" y="6"/>
                  </a:moveTo>
                  <a:lnTo>
                    <a:pt x="29" y="6"/>
                  </a:lnTo>
                  <a:lnTo>
                    <a:pt x="24" y="6"/>
                  </a:lnTo>
                  <a:lnTo>
                    <a:pt x="19" y="7"/>
                  </a:lnTo>
                  <a:lnTo>
                    <a:pt x="15" y="10"/>
                  </a:lnTo>
                  <a:lnTo>
                    <a:pt x="12" y="11"/>
                  </a:lnTo>
                  <a:lnTo>
                    <a:pt x="11" y="14"/>
                  </a:lnTo>
                  <a:lnTo>
                    <a:pt x="8" y="17"/>
                  </a:lnTo>
                  <a:lnTo>
                    <a:pt x="7" y="20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48"/>
                  </a:lnTo>
                  <a:lnTo>
                    <a:pt x="17" y="66"/>
                  </a:lnTo>
                  <a:lnTo>
                    <a:pt x="21" y="73"/>
                  </a:lnTo>
                  <a:lnTo>
                    <a:pt x="24" y="78"/>
                  </a:lnTo>
                  <a:lnTo>
                    <a:pt x="28" y="82"/>
                  </a:lnTo>
                  <a:lnTo>
                    <a:pt x="32" y="85"/>
                  </a:lnTo>
                  <a:lnTo>
                    <a:pt x="34" y="86"/>
                  </a:lnTo>
                  <a:lnTo>
                    <a:pt x="34" y="86"/>
                  </a:lnTo>
                  <a:lnTo>
                    <a:pt x="38" y="85"/>
                  </a:lnTo>
                  <a:lnTo>
                    <a:pt x="42" y="82"/>
                  </a:lnTo>
                  <a:lnTo>
                    <a:pt x="46" y="77"/>
                  </a:lnTo>
                  <a:lnTo>
                    <a:pt x="50" y="70"/>
                  </a:lnTo>
                  <a:lnTo>
                    <a:pt x="55" y="55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5" y="23"/>
                  </a:lnTo>
                  <a:lnTo>
                    <a:pt x="50" y="13"/>
                  </a:lnTo>
                  <a:lnTo>
                    <a:pt x="44" y="7"/>
                  </a:lnTo>
                  <a:lnTo>
                    <a:pt x="34" y="6"/>
                  </a:lnTo>
                  <a:lnTo>
                    <a:pt x="33" y="6"/>
                  </a:lnTo>
                  <a:close/>
                  <a:moveTo>
                    <a:pt x="23" y="3"/>
                  </a:moveTo>
                  <a:lnTo>
                    <a:pt x="17" y="5"/>
                  </a:lnTo>
                  <a:lnTo>
                    <a:pt x="14" y="7"/>
                  </a:lnTo>
                  <a:lnTo>
                    <a:pt x="10" y="10"/>
                  </a:lnTo>
                  <a:lnTo>
                    <a:pt x="7" y="14"/>
                  </a:lnTo>
                  <a:lnTo>
                    <a:pt x="10" y="10"/>
                  </a:lnTo>
                  <a:lnTo>
                    <a:pt x="14" y="7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7" y="5"/>
                  </a:lnTo>
                  <a:lnTo>
                    <a:pt x="23" y="3"/>
                  </a:lnTo>
                  <a:close/>
                  <a:moveTo>
                    <a:pt x="34" y="2"/>
                  </a:moveTo>
                  <a:lnTo>
                    <a:pt x="34" y="2"/>
                  </a:lnTo>
                  <a:lnTo>
                    <a:pt x="34" y="2"/>
                  </a:lnTo>
                  <a:lnTo>
                    <a:pt x="34" y="2"/>
                  </a:lnTo>
                  <a:close/>
                  <a:moveTo>
                    <a:pt x="34" y="0"/>
                  </a:moveTo>
                  <a:lnTo>
                    <a:pt x="45" y="2"/>
                  </a:lnTo>
                  <a:lnTo>
                    <a:pt x="55" y="9"/>
                  </a:lnTo>
                  <a:lnTo>
                    <a:pt x="61" y="20"/>
                  </a:lnTo>
                  <a:lnTo>
                    <a:pt x="63" y="37"/>
                  </a:lnTo>
                  <a:lnTo>
                    <a:pt x="62" y="56"/>
                  </a:lnTo>
                  <a:lnTo>
                    <a:pt x="55" y="73"/>
                  </a:lnTo>
                  <a:lnTo>
                    <a:pt x="50" y="82"/>
                  </a:lnTo>
                  <a:lnTo>
                    <a:pt x="44" y="90"/>
                  </a:lnTo>
                  <a:lnTo>
                    <a:pt x="34" y="92"/>
                  </a:lnTo>
                  <a:lnTo>
                    <a:pt x="25" y="89"/>
                  </a:lnTo>
                  <a:lnTo>
                    <a:pt x="17" y="81"/>
                  </a:lnTo>
                  <a:lnTo>
                    <a:pt x="12" y="69"/>
                  </a:lnTo>
                  <a:lnTo>
                    <a:pt x="14" y="69"/>
                  </a:lnTo>
                  <a:lnTo>
                    <a:pt x="12" y="69"/>
                  </a:lnTo>
                  <a:lnTo>
                    <a:pt x="4" y="49"/>
                  </a:lnTo>
                  <a:lnTo>
                    <a:pt x="2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7"/>
                  </a:lnTo>
                  <a:lnTo>
                    <a:pt x="6" y="9"/>
                  </a:lnTo>
                  <a:lnTo>
                    <a:pt x="12" y="3"/>
                  </a:lnTo>
                  <a:lnTo>
                    <a:pt x="23" y="1"/>
                  </a:lnTo>
                  <a:lnTo>
                    <a:pt x="33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3135"/>
            <p:cNvSpPr>
              <a:spLocks/>
            </p:cNvSpPr>
            <p:nvPr/>
          </p:nvSpPr>
          <p:spPr bwMode="auto">
            <a:xfrm>
              <a:off x="8574088" y="1817688"/>
              <a:ext cx="87313" cy="96838"/>
            </a:xfrm>
            <a:custGeom>
              <a:avLst/>
              <a:gdLst>
                <a:gd name="T0" fmla="*/ 21 w 55"/>
                <a:gd name="T1" fmla="*/ 0 h 61"/>
                <a:gd name="T2" fmla="*/ 32 w 55"/>
                <a:gd name="T3" fmla="*/ 2 h 61"/>
                <a:gd name="T4" fmla="*/ 43 w 55"/>
                <a:gd name="T5" fmla="*/ 4 h 61"/>
                <a:gd name="T6" fmla="*/ 51 w 55"/>
                <a:gd name="T7" fmla="*/ 7 h 61"/>
                <a:gd name="T8" fmla="*/ 55 w 55"/>
                <a:gd name="T9" fmla="*/ 8 h 61"/>
                <a:gd name="T10" fmla="*/ 53 w 55"/>
                <a:gd name="T11" fmla="*/ 11 h 61"/>
                <a:gd name="T12" fmla="*/ 52 w 55"/>
                <a:gd name="T13" fmla="*/ 11 h 61"/>
                <a:gd name="T14" fmla="*/ 51 w 55"/>
                <a:gd name="T15" fmla="*/ 10 h 61"/>
                <a:gd name="T16" fmla="*/ 47 w 55"/>
                <a:gd name="T17" fmla="*/ 10 h 61"/>
                <a:gd name="T18" fmla="*/ 42 w 55"/>
                <a:gd name="T19" fmla="*/ 8 h 61"/>
                <a:gd name="T20" fmla="*/ 31 w 55"/>
                <a:gd name="T21" fmla="*/ 6 h 61"/>
                <a:gd name="T22" fmla="*/ 21 w 55"/>
                <a:gd name="T23" fmla="*/ 4 h 61"/>
                <a:gd name="T24" fmla="*/ 17 w 55"/>
                <a:gd name="T25" fmla="*/ 4 h 61"/>
                <a:gd name="T26" fmla="*/ 13 w 55"/>
                <a:gd name="T27" fmla="*/ 6 h 61"/>
                <a:gd name="T28" fmla="*/ 11 w 55"/>
                <a:gd name="T29" fmla="*/ 7 h 61"/>
                <a:gd name="T30" fmla="*/ 10 w 55"/>
                <a:gd name="T31" fmla="*/ 8 h 61"/>
                <a:gd name="T32" fmla="*/ 8 w 55"/>
                <a:gd name="T33" fmla="*/ 20 h 61"/>
                <a:gd name="T34" fmla="*/ 5 w 55"/>
                <a:gd name="T35" fmla="*/ 33 h 61"/>
                <a:gd name="T36" fmla="*/ 4 w 55"/>
                <a:gd name="T37" fmla="*/ 46 h 61"/>
                <a:gd name="T38" fmla="*/ 4 w 55"/>
                <a:gd name="T39" fmla="*/ 57 h 61"/>
                <a:gd name="T40" fmla="*/ 2 w 55"/>
                <a:gd name="T41" fmla="*/ 61 h 61"/>
                <a:gd name="T42" fmla="*/ 0 w 55"/>
                <a:gd name="T43" fmla="*/ 61 h 61"/>
                <a:gd name="T44" fmla="*/ 0 w 55"/>
                <a:gd name="T45" fmla="*/ 57 h 61"/>
                <a:gd name="T46" fmla="*/ 1 w 55"/>
                <a:gd name="T47" fmla="*/ 46 h 61"/>
                <a:gd name="T48" fmla="*/ 2 w 55"/>
                <a:gd name="T49" fmla="*/ 33 h 61"/>
                <a:gd name="T50" fmla="*/ 4 w 55"/>
                <a:gd name="T51" fmla="*/ 19 h 61"/>
                <a:gd name="T52" fmla="*/ 6 w 55"/>
                <a:gd name="T53" fmla="*/ 8 h 61"/>
                <a:gd name="T54" fmla="*/ 8 w 55"/>
                <a:gd name="T55" fmla="*/ 6 h 61"/>
                <a:gd name="T56" fmla="*/ 10 w 55"/>
                <a:gd name="T57" fmla="*/ 3 h 61"/>
                <a:gd name="T58" fmla="*/ 14 w 55"/>
                <a:gd name="T59" fmla="*/ 2 h 61"/>
                <a:gd name="T60" fmla="*/ 17 w 55"/>
                <a:gd name="T61" fmla="*/ 0 h 61"/>
                <a:gd name="T62" fmla="*/ 21 w 55"/>
                <a:gd name="T6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" h="61">
                  <a:moveTo>
                    <a:pt x="21" y="0"/>
                  </a:moveTo>
                  <a:lnTo>
                    <a:pt x="32" y="2"/>
                  </a:lnTo>
                  <a:lnTo>
                    <a:pt x="43" y="4"/>
                  </a:lnTo>
                  <a:lnTo>
                    <a:pt x="51" y="7"/>
                  </a:lnTo>
                  <a:lnTo>
                    <a:pt x="55" y="8"/>
                  </a:lnTo>
                  <a:lnTo>
                    <a:pt x="53" y="11"/>
                  </a:lnTo>
                  <a:lnTo>
                    <a:pt x="52" y="11"/>
                  </a:lnTo>
                  <a:lnTo>
                    <a:pt x="51" y="10"/>
                  </a:lnTo>
                  <a:lnTo>
                    <a:pt x="47" y="10"/>
                  </a:lnTo>
                  <a:lnTo>
                    <a:pt x="42" y="8"/>
                  </a:lnTo>
                  <a:lnTo>
                    <a:pt x="31" y="6"/>
                  </a:lnTo>
                  <a:lnTo>
                    <a:pt x="21" y="4"/>
                  </a:lnTo>
                  <a:lnTo>
                    <a:pt x="17" y="4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8" y="20"/>
                  </a:lnTo>
                  <a:lnTo>
                    <a:pt x="5" y="33"/>
                  </a:lnTo>
                  <a:lnTo>
                    <a:pt x="4" y="46"/>
                  </a:lnTo>
                  <a:lnTo>
                    <a:pt x="4" y="57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46"/>
                  </a:lnTo>
                  <a:lnTo>
                    <a:pt x="2" y="33"/>
                  </a:lnTo>
                  <a:lnTo>
                    <a:pt x="4" y="19"/>
                  </a:lnTo>
                  <a:lnTo>
                    <a:pt x="6" y="8"/>
                  </a:lnTo>
                  <a:lnTo>
                    <a:pt x="8" y="6"/>
                  </a:lnTo>
                  <a:lnTo>
                    <a:pt x="10" y="3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3136"/>
            <p:cNvSpPr>
              <a:spLocks noEditPoints="1"/>
            </p:cNvSpPr>
            <p:nvPr/>
          </p:nvSpPr>
          <p:spPr bwMode="auto">
            <a:xfrm>
              <a:off x="8569326" y="1816101"/>
              <a:ext cx="95250" cy="100013"/>
            </a:xfrm>
            <a:custGeom>
              <a:avLst/>
              <a:gdLst>
                <a:gd name="T0" fmla="*/ 7 w 60"/>
                <a:gd name="T1" fmla="*/ 63 h 63"/>
                <a:gd name="T2" fmla="*/ 7 w 60"/>
                <a:gd name="T3" fmla="*/ 63 h 63"/>
                <a:gd name="T4" fmla="*/ 7 w 60"/>
                <a:gd name="T5" fmla="*/ 63 h 63"/>
                <a:gd name="T6" fmla="*/ 7 w 60"/>
                <a:gd name="T7" fmla="*/ 62 h 63"/>
                <a:gd name="T8" fmla="*/ 46 w 60"/>
                <a:gd name="T9" fmla="*/ 7 h 63"/>
                <a:gd name="T10" fmla="*/ 52 w 60"/>
                <a:gd name="T11" fmla="*/ 9 h 63"/>
                <a:gd name="T12" fmla="*/ 55 w 60"/>
                <a:gd name="T13" fmla="*/ 11 h 63"/>
                <a:gd name="T14" fmla="*/ 50 w 60"/>
                <a:gd name="T15" fmla="*/ 8 h 63"/>
                <a:gd name="T16" fmla="*/ 35 w 60"/>
                <a:gd name="T17" fmla="*/ 5 h 63"/>
                <a:gd name="T18" fmla="*/ 24 w 60"/>
                <a:gd name="T19" fmla="*/ 3 h 63"/>
                <a:gd name="T20" fmla="*/ 16 w 60"/>
                <a:gd name="T21" fmla="*/ 4 h 63"/>
                <a:gd name="T22" fmla="*/ 12 w 60"/>
                <a:gd name="T23" fmla="*/ 8 h 63"/>
                <a:gd name="T24" fmla="*/ 16 w 60"/>
                <a:gd name="T25" fmla="*/ 4 h 63"/>
                <a:gd name="T26" fmla="*/ 24 w 60"/>
                <a:gd name="T27" fmla="*/ 3 h 63"/>
                <a:gd name="T28" fmla="*/ 25 w 60"/>
                <a:gd name="T29" fmla="*/ 3 h 63"/>
                <a:gd name="T30" fmla="*/ 24 w 60"/>
                <a:gd name="T31" fmla="*/ 0 h 63"/>
                <a:gd name="T32" fmla="*/ 24 w 60"/>
                <a:gd name="T33" fmla="*/ 0 h 63"/>
                <a:gd name="T34" fmla="*/ 45 w 60"/>
                <a:gd name="T35" fmla="*/ 4 h 63"/>
                <a:gd name="T36" fmla="*/ 58 w 60"/>
                <a:gd name="T37" fmla="*/ 8 h 63"/>
                <a:gd name="T38" fmla="*/ 58 w 60"/>
                <a:gd name="T39" fmla="*/ 15 h 63"/>
                <a:gd name="T40" fmla="*/ 56 w 60"/>
                <a:gd name="T41" fmla="*/ 15 h 63"/>
                <a:gd name="T42" fmla="*/ 56 w 60"/>
                <a:gd name="T43" fmla="*/ 15 h 63"/>
                <a:gd name="T44" fmla="*/ 56 w 60"/>
                <a:gd name="T45" fmla="*/ 15 h 63"/>
                <a:gd name="T46" fmla="*/ 55 w 60"/>
                <a:gd name="T47" fmla="*/ 13 h 63"/>
                <a:gd name="T48" fmla="*/ 52 w 60"/>
                <a:gd name="T49" fmla="*/ 13 h 63"/>
                <a:gd name="T50" fmla="*/ 45 w 60"/>
                <a:gd name="T51" fmla="*/ 11 h 63"/>
                <a:gd name="T52" fmla="*/ 30 w 60"/>
                <a:gd name="T53" fmla="*/ 7 h 63"/>
                <a:gd name="T54" fmla="*/ 24 w 60"/>
                <a:gd name="T55" fmla="*/ 7 h 63"/>
                <a:gd name="T56" fmla="*/ 20 w 60"/>
                <a:gd name="T57" fmla="*/ 7 h 63"/>
                <a:gd name="T58" fmla="*/ 14 w 60"/>
                <a:gd name="T59" fmla="*/ 9 h 63"/>
                <a:gd name="T60" fmla="*/ 12 w 60"/>
                <a:gd name="T61" fmla="*/ 21 h 63"/>
                <a:gd name="T62" fmla="*/ 8 w 60"/>
                <a:gd name="T63" fmla="*/ 47 h 63"/>
                <a:gd name="T64" fmla="*/ 7 w 60"/>
                <a:gd name="T65" fmla="*/ 62 h 63"/>
                <a:gd name="T66" fmla="*/ 7 w 60"/>
                <a:gd name="T67" fmla="*/ 62 h 63"/>
                <a:gd name="T68" fmla="*/ 5 w 60"/>
                <a:gd name="T69" fmla="*/ 62 h 63"/>
                <a:gd name="T70" fmla="*/ 5 w 60"/>
                <a:gd name="T71" fmla="*/ 63 h 63"/>
                <a:gd name="T72" fmla="*/ 5 w 60"/>
                <a:gd name="T73" fmla="*/ 63 h 63"/>
                <a:gd name="T74" fmla="*/ 5 w 60"/>
                <a:gd name="T75" fmla="*/ 63 h 63"/>
                <a:gd name="T76" fmla="*/ 3 w 60"/>
                <a:gd name="T77" fmla="*/ 63 h 63"/>
                <a:gd name="T78" fmla="*/ 1 w 60"/>
                <a:gd name="T79" fmla="*/ 62 h 63"/>
                <a:gd name="T80" fmla="*/ 1 w 60"/>
                <a:gd name="T81" fmla="*/ 60 h 63"/>
                <a:gd name="T82" fmla="*/ 1 w 60"/>
                <a:gd name="T83" fmla="*/ 55 h 63"/>
                <a:gd name="T84" fmla="*/ 3 w 60"/>
                <a:gd name="T85" fmla="*/ 41 h 63"/>
                <a:gd name="T86" fmla="*/ 8 w 60"/>
                <a:gd name="T87" fmla="*/ 8 h 63"/>
                <a:gd name="T88" fmla="*/ 13 w 60"/>
                <a:gd name="T89" fmla="*/ 3 h 63"/>
                <a:gd name="T90" fmla="*/ 20 w 60"/>
                <a:gd name="T9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3">
                  <a:moveTo>
                    <a:pt x="7" y="63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3"/>
                  </a:lnTo>
                  <a:close/>
                  <a:moveTo>
                    <a:pt x="7" y="62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2"/>
                  </a:lnTo>
                  <a:close/>
                  <a:moveTo>
                    <a:pt x="35" y="5"/>
                  </a:moveTo>
                  <a:lnTo>
                    <a:pt x="46" y="7"/>
                  </a:lnTo>
                  <a:lnTo>
                    <a:pt x="50" y="8"/>
                  </a:lnTo>
                  <a:lnTo>
                    <a:pt x="52" y="9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4" y="9"/>
                  </a:lnTo>
                  <a:lnTo>
                    <a:pt x="50" y="8"/>
                  </a:lnTo>
                  <a:lnTo>
                    <a:pt x="46" y="7"/>
                  </a:lnTo>
                  <a:lnTo>
                    <a:pt x="35" y="5"/>
                  </a:lnTo>
                  <a:close/>
                  <a:moveTo>
                    <a:pt x="24" y="3"/>
                  </a:moveTo>
                  <a:lnTo>
                    <a:pt x="24" y="3"/>
                  </a:lnTo>
                  <a:lnTo>
                    <a:pt x="20" y="4"/>
                  </a:lnTo>
                  <a:lnTo>
                    <a:pt x="16" y="4"/>
                  </a:lnTo>
                  <a:lnTo>
                    <a:pt x="13" y="7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4" y="3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34" y="1"/>
                  </a:lnTo>
                  <a:lnTo>
                    <a:pt x="45" y="4"/>
                  </a:lnTo>
                  <a:lnTo>
                    <a:pt x="54" y="7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58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3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2" y="13"/>
                  </a:lnTo>
                  <a:lnTo>
                    <a:pt x="48" y="12"/>
                  </a:lnTo>
                  <a:lnTo>
                    <a:pt x="45" y="11"/>
                  </a:lnTo>
                  <a:lnTo>
                    <a:pt x="38" y="8"/>
                  </a:lnTo>
                  <a:lnTo>
                    <a:pt x="30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0" y="7"/>
                  </a:lnTo>
                  <a:lnTo>
                    <a:pt x="17" y="8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2" y="21"/>
                  </a:lnTo>
                  <a:lnTo>
                    <a:pt x="9" y="34"/>
                  </a:lnTo>
                  <a:lnTo>
                    <a:pt x="8" y="47"/>
                  </a:lnTo>
                  <a:lnTo>
                    <a:pt x="8" y="58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5" y="62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0" y="63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5"/>
                  </a:lnTo>
                  <a:lnTo>
                    <a:pt x="1" y="49"/>
                  </a:lnTo>
                  <a:lnTo>
                    <a:pt x="3" y="41"/>
                  </a:lnTo>
                  <a:lnTo>
                    <a:pt x="5" y="24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3" y="3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3138"/>
            <p:cNvSpPr>
              <a:spLocks noEditPoints="1"/>
            </p:cNvSpPr>
            <p:nvPr/>
          </p:nvSpPr>
          <p:spPr bwMode="auto">
            <a:xfrm flipH="1">
              <a:off x="8610424" y="1835151"/>
              <a:ext cx="71614" cy="168275"/>
            </a:xfrm>
            <a:custGeom>
              <a:avLst/>
              <a:gdLst>
                <a:gd name="T0" fmla="*/ 26 w 57"/>
                <a:gd name="T1" fmla="*/ 101 h 106"/>
                <a:gd name="T2" fmla="*/ 26 w 57"/>
                <a:gd name="T3" fmla="*/ 102 h 106"/>
                <a:gd name="T4" fmla="*/ 26 w 57"/>
                <a:gd name="T5" fmla="*/ 102 h 106"/>
                <a:gd name="T6" fmla="*/ 26 w 57"/>
                <a:gd name="T7" fmla="*/ 102 h 106"/>
                <a:gd name="T8" fmla="*/ 26 w 57"/>
                <a:gd name="T9" fmla="*/ 102 h 106"/>
                <a:gd name="T10" fmla="*/ 55 w 57"/>
                <a:gd name="T11" fmla="*/ 102 h 106"/>
                <a:gd name="T12" fmla="*/ 55 w 57"/>
                <a:gd name="T13" fmla="*/ 102 h 106"/>
                <a:gd name="T14" fmla="*/ 26 w 57"/>
                <a:gd name="T15" fmla="*/ 102 h 106"/>
                <a:gd name="T16" fmla="*/ 26 w 57"/>
                <a:gd name="T17" fmla="*/ 101 h 106"/>
                <a:gd name="T18" fmla="*/ 25 w 57"/>
                <a:gd name="T19" fmla="*/ 90 h 106"/>
                <a:gd name="T20" fmla="*/ 26 w 57"/>
                <a:gd name="T21" fmla="*/ 95 h 106"/>
                <a:gd name="T22" fmla="*/ 25 w 57"/>
                <a:gd name="T23" fmla="*/ 93 h 106"/>
                <a:gd name="T24" fmla="*/ 25 w 57"/>
                <a:gd name="T25" fmla="*/ 90 h 106"/>
                <a:gd name="T26" fmla="*/ 23 w 57"/>
                <a:gd name="T27" fmla="*/ 78 h 106"/>
                <a:gd name="T28" fmla="*/ 25 w 57"/>
                <a:gd name="T29" fmla="*/ 82 h 106"/>
                <a:gd name="T30" fmla="*/ 23 w 57"/>
                <a:gd name="T31" fmla="*/ 78 h 106"/>
                <a:gd name="T32" fmla="*/ 23 w 57"/>
                <a:gd name="T33" fmla="*/ 78 h 106"/>
                <a:gd name="T34" fmla="*/ 4 w 57"/>
                <a:gd name="T35" fmla="*/ 6 h 106"/>
                <a:gd name="T36" fmla="*/ 8 w 57"/>
                <a:gd name="T37" fmla="*/ 16 h 106"/>
                <a:gd name="T38" fmla="*/ 12 w 57"/>
                <a:gd name="T39" fmla="*/ 26 h 106"/>
                <a:gd name="T40" fmla="*/ 8 w 57"/>
                <a:gd name="T41" fmla="*/ 16 h 106"/>
                <a:gd name="T42" fmla="*/ 4 w 57"/>
                <a:gd name="T43" fmla="*/ 6 h 106"/>
                <a:gd name="T44" fmla="*/ 5 w 57"/>
                <a:gd name="T45" fmla="*/ 0 h 106"/>
                <a:gd name="T46" fmla="*/ 5 w 57"/>
                <a:gd name="T47" fmla="*/ 1 h 106"/>
                <a:gd name="T48" fmla="*/ 6 w 57"/>
                <a:gd name="T49" fmla="*/ 5 h 106"/>
                <a:gd name="T50" fmla="*/ 9 w 57"/>
                <a:gd name="T51" fmla="*/ 12 h 106"/>
                <a:gd name="T52" fmla="*/ 13 w 57"/>
                <a:gd name="T53" fmla="*/ 22 h 106"/>
                <a:gd name="T54" fmla="*/ 17 w 57"/>
                <a:gd name="T55" fmla="*/ 34 h 106"/>
                <a:gd name="T56" fmla="*/ 21 w 57"/>
                <a:gd name="T57" fmla="*/ 44 h 106"/>
                <a:gd name="T58" fmla="*/ 23 w 57"/>
                <a:gd name="T59" fmla="*/ 55 h 106"/>
                <a:gd name="T60" fmla="*/ 26 w 57"/>
                <a:gd name="T61" fmla="*/ 65 h 106"/>
                <a:gd name="T62" fmla="*/ 27 w 57"/>
                <a:gd name="T63" fmla="*/ 78 h 106"/>
                <a:gd name="T64" fmla="*/ 29 w 57"/>
                <a:gd name="T65" fmla="*/ 90 h 106"/>
                <a:gd name="T66" fmla="*/ 29 w 57"/>
                <a:gd name="T67" fmla="*/ 99 h 106"/>
                <a:gd name="T68" fmla="*/ 57 w 57"/>
                <a:gd name="T69" fmla="*/ 99 h 106"/>
                <a:gd name="T70" fmla="*/ 57 w 57"/>
                <a:gd name="T71" fmla="*/ 106 h 106"/>
                <a:gd name="T72" fmla="*/ 23 w 57"/>
                <a:gd name="T73" fmla="*/ 106 h 106"/>
                <a:gd name="T74" fmla="*/ 23 w 57"/>
                <a:gd name="T75" fmla="*/ 105 h 106"/>
                <a:gd name="T76" fmla="*/ 23 w 57"/>
                <a:gd name="T77" fmla="*/ 103 h 106"/>
                <a:gd name="T78" fmla="*/ 23 w 57"/>
                <a:gd name="T79" fmla="*/ 102 h 106"/>
                <a:gd name="T80" fmla="*/ 23 w 57"/>
                <a:gd name="T81" fmla="*/ 102 h 106"/>
                <a:gd name="T82" fmla="*/ 23 w 57"/>
                <a:gd name="T83" fmla="*/ 101 h 106"/>
                <a:gd name="T84" fmla="*/ 22 w 57"/>
                <a:gd name="T85" fmla="*/ 99 h 106"/>
                <a:gd name="T86" fmla="*/ 22 w 57"/>
                <a:gd name="T87" fmla="*/ 98 h 106"/>
                <a:gd name="T88" fmla="*/ 22 w 57"/>
                <a:gd name="T89" fmla="*/ 92 h 106"/>
                <a:gd name="T90" fmla="*/ 22 w 57"/>
                <a:gd name="T91" fmla="*/ 85 h 106"/>
                <a:gd name="T92" fmla="*/ 19 w 57"/>
                <a:gd name="T93" fmla="*/ 69 h 106"/>
                <a:gd name="T94" fmla="*/ 17 w 57"/>
                <a:gd name="T95" fmla="*/ 56 h 106"/>
                <a:gd name="T96" fmla="*/ 14 w 57"/>
                <a:gd name="T97" fmla="*/ 46 h 106"/>
                <a:gd name="T98" fmla="*/ 10 w 57"/>
                <a:gd name="T99" fmla="*/ 34 h 106"/>
                <a:gd name="T100" fmla="*/ 6 w 57"/>
                <a:gd name="T101" fmla="*/ 22 h 106"/>
                <a:gd name="T102" fmla="*/ 2 w 57"/>
                <a:gd name="T103" fmla="*/ 12 h 106"/>
                <a:gd name="T104" fmla="*/ 0 w 57"/>
                <a:gd name="T105" fmla="*/ 5 h 106"/>
                <a:gd name="T106" fmla="*/ 0 w 57"/>
                <a:gd name="T107" fmla="*/ 5 h 106"/>
                <a:gd name="T108" fmla="*/ 0 w 57"/>
                <a:gd name="T109" fmla="*/ 4 h 106"/>
                <a:gd name="T110" fmla="*/ 0 w 57"/>
                <a:gd name="T111" fmla="*/ 3 h 106"/>
                <a:gd name="T112" fmla="*/ 5 w 57"/>
                <a:gd name="T1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" h="106">
                  <a:moveTo>
                    <a:pt x="26" y="101"/>
                  </a:move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26" y="102"/>
                  </a:lnTo>
                  <a:lnTo>
                    <a:pt x="26" y="101"/>
                  </a:lnTo>
                  <a:close/>
                  <a:moveTo>
                    <a:pt x="25" y="90"/>
                  </a:moveTo>
                  <a:lnTo>
                    <a:pt x="26" y="95"/>
                  </a:lnTo>
                  <a:lnTo>
                    <a:pt x="25" y="93"/>
                  </a:lnTo>
                  <a:lnTo>
                    <a:pt x="25" y="90"/>
                  </a:lnTo>
                  <a:close/>
                  <a:moveTo>
                    <a:pt x="23" y="78"/>
                  </a:moveTo>
                  <a:lnTo>
                    <a:pt x="25" y="82"/>
                  </a:lnTo>
                  <a:lnTo>
                    <a:pt x="23" y="78"/>
                  </a:lnTo>
                  <a:lnTo>
                    <a:pt x="23" y="78"/>
                  </a:lnTo>
                  <a:close/>
                  <a:moveTo>
                    <a:pt x="4" y="6"/>
                  </a:moveTo>
                  <a:lnTo>
                    <a:pt x="8" y="16"/>
                  </a:lnTo>
                  <a:lnTo>
                    <a:pt x="12" y="26"/>
                  </a:lnTo>
                  <a:lnTo>
                    <a:pt x="8" y="16"/>
                  </a:lnTo>
                  <a:lnTo>
                    <a:pt x="4" y="6"/>
                  </a:lnTo>
                  <a:close/>
                  <a:moveTo>
                    <a:pt x="5" y="0"/>
                  </a:moveTo>
                  <a:lnTo>
                    <a:pt x="5" y="1"/>
                  </a:lnTo>
                  <a:lnTo>
                    <a:pt x="6" y="5"/>
                  </a:lnTo>
                  <a:lnTo>
                    <a:pt x="9" y="12"/>
                  </a:lnTo>
                  <a:lnTo>
                    <a:pt x="13" y="22"/>
                  </a:lnTo>
                  <a:lnTo>
                    <a:pt x="17" y="34"/>
                  </a:lnTo>
                  <a:lnTo>
                    <a:pt x="21" y="44"/>
                  </a:lnTo>
                  <a:lnTo>
                    <a:pt x="23" y="55"/>
                  </a:lnTo>
                  <a:lnTo>
                    <a:pt x="26" y="65"/>
                  </a:lnTo>
                  <a:lnTo>
                    <a:pt x="27" y="78"/>
                  </a:lnTo>
                  <a:lnTo>
                    <a:pt x="29" y="90"/>
                  </a:lnTo>
                  <a:lnTo>
                    <a:pt x="29" y="99"/>
                  </a:lnTo>
                  <a:lnTo>
                    <a:pt x="57" y="99"/>
                  </a:lnTo>
                  <a:lnTo>
                    <a:pt x="57" y="106"/>
                  </a:lnTo>
                  <a:lnTo>
                    <a:pt x="23" y="106"/>
                  </a:lnTo>
                  <a:lnTo>
                    <a:pt x="23" y="105"/>
                  </a:lnTo>
                  <a:lnTo>
                    <a:pt x="23" y="103"/>
                  </a:lnTo>
                  <a:lnTo>
                    <a:pt x="23" y="102"/>
                  </a:lnTo>
                  <a:lnTo>
                    <a:pt x="23" y="102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8"/>
                  </a:lnTo>
                  <a:lnTo>
                    <a:pt x="22" y="92"/>
                  </a:lnTo>
                  <a:lnTo>
                    <a:pt x="22" y="85"/>
                  </a:lnTo>
                  <a:lnTo>
                    <a:pt x="19" y="69"/>
                  </a:lnTo>
                  <a:lnTo>
                    <a:pt x="17" y="56"/>
                  </a:lnTo>
                  <a:lnTo>
                    <a:pt x="14" y="46"/>
                  </a:lnTo>
                  <a:lnTo>
                    <a:pt x="10" y="34"/>
                  </a:lnTo>
                  <a:lnTo>
                    <a:pt x="6" y="22"/>
                  </a:lnTo>
                  <a:lnTo>
                    <a:pt x="2" y="1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Rectangle 3139"/>
            <p:cNvSpPr>
              <a:spLocks noChangeArrowheads="1"/>
            </p:cNvSpPr>
            <p:nvPr/>
          </p:nvSpPr>
          <p:spPr bwMode="auto">
            <a:xfrm>
              <a:off x="8534401" y="1911351"/>
              <a:ext cx="68263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Rectangle 3140"/>
            <p:cNvSpPr>
              <a:spLocks noChangeArrowheads="1"/>
            </p:cNvSpPr>
            <p:nvPr/>
          </p:nvSpPr>
          <p:spPr bwMode="auto">
            <a:xfrm>
              <a:off x="8529638" y="1909763"/>
              <a:ext cx="74613" cy="1111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3" name="任意多边形 172"/>
          <p:cNvSpPr/>
          <p:nvPr/>
        </p:nvSpPr>
        <p:spPr>
          <a:xfrm>
            <a:off x="2493818" y="812800"/>
            <a:ext cx="8451273" cy="5375564"/>
          </a:xfrm>
          <a:custGeom>
            <a:avLst/>
            <a:gdLst>
              <a:gd name="connsiteX0" fmla="*/ 0 w 8451273"/>
              <a:gd name="connsiteY0" fmla="*/ 5375564 h 5375564"/>
              <a:gd name="connsiteX1" fmla="*/ 1403927 w 8451273"/>
              <a:gd name="connsiteY1" fmla="*/ 4008582 h 5375564"/>
              <a:gd name="connsiteX2" fmla="*/ 2992582 w 8451273"/>
              <a:gd name="connsiteY2" fmla="*/ 4202545 h 5375564"/>
              <a:gd name="connsiteX3" fmla="*/ 4036291 w 8451273"/>
              <a:gd name="connsiteY3" fmla="*/ 2299855 h 5375564"/>
              <a:gd name="connsiteX4" fmla="*/ 4775200 w 8451273"/>
              <a:gd name="connsiteY4" fmla="*/ 1754909 h 5375564"/>
              <a:gd name="connsiteX5" fmla="*/ 6049818 w 8451273"/>
              <a:gd name="connsiteY5" fmla="*/ 2521527 h 5375564"/>
              <a:gd name="connsiteX6" fmla="*/ 7167418 w 8451273"/>
              <a:gd name="connsiteY6" fmla="*/ 1182255 h 5375564"/>
              <a:gd name="connsiteX7" fmla="*/ 8451273 w 8451273"/>
              <a:gd name="connsiteY7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51273" h="5375564">
                <a:moveTo>
                  <a:pt x="0" y="5375564"/>
                </a:moveTo>
                <a:cubicBezTo>
                  <a:pt x="452581" y="4789824"/>
                  <a:pt x="905163" y="4204085"/>
                  <a:pt x="1403927" y="4008582"/>
                </a:cubicBezTo>
                <a:cubicBezTo>
                  <a:pt x="1902691" y="3813079"/>
                  <a:pt x="2553855" y="4487333"/>
                  <a:pt x="2992582" y="4202545"/>
                </a:cubicBezTo>
                <a:cubicBezTo>
                  <a:pt x="3431309" y="3917757"/>
                  <a:pt x="3739188" y="2707794"/>
                  <a:pt x="4036291" y="2299855"/>
                </a:cubicBezTo>
                <a:cubicBezTo>
                  <a:pt x="4333394" y="1891916"/>
                  <a:pt x="4439612" y="1717964"/>
                  <a:pt x="4775200" y="1754909"/>
                </a:cubicBezTo>
                <a:cubicBezTo>
                  <a:pt x="5110788" y="1791854"/>
                  <a:pt x="5651115" y="2616969"/>
                  <a:pt x="6049818" y="2521527"/>
                </a:cubicBezTo>
                <a:cubicBezTo>
                  <a:pt x="6448521" y="2426085"/>
                  <a:pt x="6767176" y="1602509"/>
                  <a:pt x="7167418" y="1182255"/>
                </a:cubicBezTo>
                <a:cubicBezTo>
                  <a:pt x="7567660" y="762001"/>
                  <a:pt x="8009466" y="381000"/>
                  <a:pt x="8451273" y="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7" name="组合 196"/>
          <p:cNvGrpSpPr/>
          <p:nvPr/>
        </p:nvGrpSpPr>
        <p:grpSpPr>
          <a:xfrm>
            <a:off x="8350947" y="3182150"/>
            <a:ext cx="2257535" cy="3144550"/>
            <a:chOff x="8350947" y="3182150"/>
            <a:chExt cx="2257535" cy="3144550"/>
          </a:xfrm>
        </p:grpSpPr>
        <p:grpSp>
          <p:nvGrpSpPr>
            <p:cNvPr id="174" name="组合 173"/>
            <p:cNvGrpSpPr/>
            <p:nvPr/>
          </p:nvGrpSpPr>
          <p:grpSpPr>
            <a:xfrm>
              <a:off x="8765743" y="3182150"/>
              <a:ext cx="1419838" cy="3144550"/>
              <a:chOff x="8765743" y="3182150"/>
              <a:chExt cx="1419838" cy="3144550"/>
            </a:xfrm>
          </p:grpSpPr>
          <p:sp>
            <p:nvSpPr>
              <p:cNvPr id="129" name="矩形 128"/>
              <p:cNvSpPr/>
              <p:nvPr/>
            </p:nvSpPr>
            <p:spPr>
              <a:xfrm>
                <a:off x="8908817" y="4605283"/>
                <a:ext cx="1127533" cy="11840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圆角矩形 125"/>
              <p:cNvSpPr/>
              <p:nvPr/>
            </p:nvSpPr>
            <p:spPr>
              <a:xfrm rot="1358825">
                <a:off x="8765743" y="318609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圆角矩形 126"/>
              <p:cNvSpPr/>
              <p:nvPr/>
            </p:nvSpPr>
            <p:spPr>
              <a:xfrm rot="20056388">
                <a:off x="9982839" y="318215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9335417" y="3334475"/>
                <a:ext cx="205989" cy="205989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5" name="椭圆 184"/>
            <p:cNvSpPr/>
            <p:nvPr/>
          </p:nvSpPr>
          <p:spPr>
            <a:xfrm>
              <a:off x="9138167" y="381992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8980723" y="419413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8823279" y="456834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8665835" y="494255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8508391" y="531676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8350947" y="569097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9586538" y="382378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9756862" y="4189594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9927186" y="4555402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10097510" y="4921210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10267834" y="5287018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10438158" y="565282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4" name="文本框 203"/>
          <p:cNvSpPr txBox="1"/>
          <p:nvPr/>
        </p:nvSpPr>
        <p:spPr>
          <a:xfrm>
            <a:off x="777645" y="1221191"/>
            <a:ext cx="58625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altLang="zh-CN" sz="6000" dirty="0" smtClean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Muchas</a:t>
            </a:r>
            <a:r>
              <a:rPr lang="en-US" altLang="zh-CN" sz="6000" dirty="0" smtClean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 gracias</a:t>
            </a:r>
            <a:endParaRPr lang="zh-CN" altLang="en-US" sz="6000" dirty="0">
              <a:blipFill dpi="0" rotWithShape="1">
                <a:blip r:embed="rId3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" name="矩形 204"/>
          <p:cNvSpPr/>
          <p:nvPr/>
        </p:nvSpPr>
        <p:spPr>
          <a:xfrm flipV="1">
            <a:off x="756064" y="2356180"/>
            <a:ext cx="5833196" cy="4571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文本框 205"/>
          <p:cNvSpPr txBox="1"/>
          <p:nvPr/>
        </p:nvSpPr>
        <p:spPr>
          <a:xfrm>
            <a:off x="813712" y="2445272"/>
            <a:ext cx="2903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altLang="zh-CN" sz="2400" smtClean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LU CHEN     07/2017</a:t>
            </a:r>
            <a:endParaRPr lang="zh-CN" altLang="en-US" sz="2400" dirty="0">
              <a:solidFill>
                <a:srgbClr val="0096E0"/>
              </a:solidFill>
              <a:latin typeface="叶根友小京楷简体" panose="02010601030101010101" pitchFamily="2" charset="-122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8344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ISPRING_SCORM_PASSING_SCORE" val="100.000000"/>
  <p:tag name="ISPRING_ULTRA_SCORM_COURSE_ID" val="6AD825BE-06E0-4308-BF32-5A54670B2B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PRESENTATION_TITLE" val="手绘小人3-蓝色"/>
</p:tagLst>
</file>

<file path=ppt/theme/theme1.xml><?xml version="1.0" encoding="utf-8"?>
<a:theme xmlns:a="http://schemas.openxmlformats.org/drawingml/2006/main" name="Office 主题​​">
  <a:themeElements>
    <a:clrScheme name="蓝色​​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</TotalTime>
  <Words>324</Words>
  <Application>Microsoft Macintosh PowerPoint</Application>
  <PresentationFormat>宽屏</PresentationFormat>
  <Paragraphs>51</Paragraphs>
  <Slides>12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Bradley Hand ITC</vt:lpstr>
      <vt:lpstr>Calibri</vt:lpstr>
      <vt:lpstr>Impact</vt:lpstr>
      <vt:lpstr>Tahoma</vt:lpstr>
      <vt:lpstr>等线</vt:lpstr>
      <vt:lpstr>等线 Light</vt:lpstr>
      <vt:lpstr>맑은 고딕</vt:lpstr>
      <vt:lpstr>微软雅黑</vt:lpstr>
      <vt:lpstr>叶根友小京楷简体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729794423@qq.com</cp:lastModifiedBy>
  <cp:revision>345</cp:revision>
  <dcterms:created xsi:type="dcterms:W3CDTF">2016-05-10T05:27:35Z</dcterms:created>
  <dcterms:modified xsi:type="dcterms:W3CDTF">2017-07-23T23:14:16Z</dcterms:modified>
</cp:coreProperties>
</file>