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5" r:id="rId10"/>
    <p:sldId id="264" r:id="rId11"/>
    <p:sldId id="266" r:id="rId12"/>
    <p:sldId id="267" r:id="rId13"/>
    <p:sldId id="268" r:id="rId14"/>
    <p:sldId id="269" r:id="rId15"/>
    <p:sldId id="271" r:id="rId16"/>
    <p:sldId id="270" r:id="rId17"/>
    <p:sldId id="272" r:id="rId18"/>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3" d="100"/>
          <a:sy n="73" d="100"/>
        </p:scale>
        <p:origin x="56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ACDB75-AA7F-4117-9F8B-32BB466A9A73}" type="doc">
      <dgm:prSet loTypeId="urn:microsoft.com/office/officeart/2005/8/layout/chevron1" loCatId="process" qsTypeId="urn:microsoft.com/office/officeart/2005/8/quickstyle/simple1" qsCatId="simple" csTypeId="urn:microsoft.com/office/officeart/2005/8/colors/accent1_2" csCatId="accent1" phldr="1"/>
      <dgm:spPr/>
    </dgm:pt>
    <dgm:pt modelId="{ED79384E-EE1C-40F0-B8CF-1E88F705AF93}">
      <dgm:prSet phldrT="[Texto]"/>
      <dgm:spPr>
        <a:solidFill>
          <a:srgbClr val="C00000"/>
        </a:solidFill>
      </dgm:spPr>
      <dgm:t>
        <a:bodyPr/>
        <a:lstStyle/>
        <a:p>
          <a:r>
            <a:rPr lang="es-ES" dirty="0" smtClean="0"/>
            <a:t>¿Qué es una reacción de fisión?</a:t>
          </a:r>
          <a:endParaRPr lang="es-ES" dirty="0"/>
        </a:p>
      </dgm:t>
    </dgm:pt>
    <dgm:pt modelId="{8F3B3A32-8C0D-46FD-8B8E-9122EA90E350}" type="parTrans" cxnId="{7A54A406-3439-4C13-B4E3-2FBC9B6FE476}">
      <dgm:prSet/>
      <dgm:spPr/>
      <dgm:t>
        <a:bodyPr/>
        <a:lstStyle/>
        <a:p>
          <a:endParaRPr lang="es-ES"/>
        </a:p>
      </dgm:t>
    </dgm:pt>
    <dgm:pt modelId="{61F8473F-3745-40A2-A6C9-75A95CCED565}" type="sibTrans" cxnId="{7A54A406-3439-4C13-B4E3-2FBC9B6FE476}">
      <dgm:prSet/>
      <dgm:spPr/>
      <dgm:t>
        <a:bodyPr/>
        <a:lstStyle/>
        <a:p>
          <a:endParaRPr lang="es-ES"/>
        </a:p>
      </dgm:t>
    </dgm:pt>
    <dgm:pt modelId="{CE3E3136-8E3B-4A86-A6CE-6BAA0CE7F2DB}">
      <dgm:prSet/>
      <dgm:spPr>
        <a:solidFill>
          <a:schemeClr val="accent1">
            <a:lumMod val="75000"/>
          </a:schemeClr>
        </a:solidFill>
      </dgm:spPr>
      <dgm:t>
        <a:bodyPr/>
        <a:lstStyle/>
        <a:p>
          <a:r>
            <a:rPr lang="es-ES" dirty="0" smtClean="0"/>
            <a:t>Los reactores nucleares</a:t>
          </a:r>
          <a:endParaRPr lang="es-ES" dirty="0" smtClean="0"/>
        </a:p>
      </dgm:t>
    </dgm:pt>
    <dgm:pt modelId="{9A85B3D6-AF07-410A-B363-72471FCBEB50}" type="parTrans" cxnId="{639C0988-783E-4E1C-A4EB-7CFD2D24B0BD}">
      <dgm:prSet/>
      <dgm:spPr/>
      <dgm:t>
        <a:bodyPr/>
        <a:lstStyle/>
        <a:p>
          <a:endParaRPr lang="es-ES"/>
        </a:p>
      </dgm:t>
    </dgm:pt>
    <dgm:pt modelId="{DFBE7B44-2EAF-432B-80FC-E849D05D90CE}" type="sibTrans" cxnId="{639C0988-783E-4E1C-A4EB-7CFD2D24B0BD}">
      <dgm:prSet/>
      <dgm:spPr/>
      <dgm:t>
        <a:bodyPr/>
        <a:lstStyle/>
        <a:p>
          <a:endParaRPr lang="es-ES"/>
        </a:p>
      </dgm:t>
    </dgm:pt>
    <dgm:pt modelId="{37775289-C285-40B4-9850-24C940FBD884}">
      <dgm:prSet/>
      <dgm:spPr>
        <a:solidFill>
          <a:schemeClr val="accent1">
            <a:lumMod val="75000"/>
          </a:schemeClr>
        </a:solidFill>
      </dgm:spPr>
      <dgm:t>
        <a:bodyPr/>
        <a:lstStyle/>
        <a:p>
          <a:r>
            <a:rPr lang="es-ES" smtClean="0"/>
            <a:t>La planta nuclear PWR</a:t>
          </a:r>
          <a:endParaRPr lang="es-ES" dirty="0" smtClean="0"/>
        </a:p>
      </dgm:t>
    </dgm:pt>
    <dgm:pt modelId="{D31F3BBB-6C2F-4BCE-AF17-5D13FC8877DA}" type="parTrans" cxnId="{D9330D1F-038F-4F2E-928A-016B703D24F2}">
      <dgm:prSet/>
      <dgm:spPr/>
      <dgm:t>
        <a:bodyPr/>
        <a:lstStyle/>
        <a:p>
          <a:endParaRPr lang="es-ES"/>
        </a:p>
      </dgm:t>
    </dgm:pt>
    <dgm:pt modelId="{3D041670-5EFF-407C-B730-01DBBA6DC15E}" type="sibTrans" cxnId="{D9330D1F-038F-4F2E-928A-016B703D24F2}">
      <dgm:prSet/>
      <dgm:spPr/>
      <dgm:t>
        <a:bodyPr/>
        <a:lstStyle/>
        <a:p>
          <a:endParaRPr lang="es-ES"/>
        </a:p>
      </dgm:t>
    </dgm:pt>
    <dgm:pt modelId="{3D4DD84C-B496-456D-80F2-F1F062B49C53}">
      <dgm:prSet/>
      <dgm:spPr>
        <a:solidFill>
          <a:schemeClr val="accent1">
            <a:lumMod val="75000"/>
          </a:schemeClr>
        </a:solidFill>
      </dgm:spPr>
      <dgm:t>
        <a:bodyPr/>
        <a:lstStyle/>
        <a:p>
          <a:r>
            <a:rPr lang="es-ES" smtClean="0"/>
            <a:t>Seguridad nuclear</a:t>
          </a:r>
          <a:endParaRPr lang="es-ES" dirty="0" smtClean="0"/>
        </a:p>
      </dgm:t>
    </dgm:pt>
    <dgm:pt modelId="{3DA1F05D-6C1E-4FBF-B6F9-6AB3939593AE}" type="parTrans" cxnId="{DB741754-B6CA-452D-AD1D-D2ABF29D8406}">
      <dgm:prSet/>
      <dgm:spPr/>
      <dgm:t>
        <a:bodyPr/>
        <a:lstStyle/>
        <a:p>
          <a:endParaRPr lang="es-ES"/>
        </a:p>
      </dgm:t>
    </dgm:pt>
    <dgm:pt modelId="{ACB6BDD7-969D-43E6-B773-53C48D3B6518}" type="sibTrans" cxnId="{DB741754-B6CA-452D-AD1D-D2ABF29D8406}">
      <dgm:prSet/>
      <dgm:spPr/>
      <dgm:t>
        <a:bodyPr/>
        <a:lstStyle/>
        <a:p>
          <a:endParaRPr lang="es-ES"/>
        </a:p>
      </dgm:t>
    </dgm:pt>
    <dgm:pt modelId="{80E3C544-96A6-42B8-B32C-3E369BEBDF26}">
      <dgm:prSet/>
      <dgm:spPr>
        <a:solidFill>
          <a:schemeClr val="accent1">
            <a:lumMod val="75000"/>
          </a:schemeClr>
        </a:solidFill>
      </dgm:spPr>
      <dgm:t>
        <a:bodyPr/>
        <a:lstStyle/>
        <a:p>
          <a:r>
            <a:rPr lang="es-ES" smtClean="0"/>
            <a:t>Elementos de seguridad</a:t>
          </a:r>
          <a:endParaRPr lang="es-ES" dirty="0" smtClean="0"/>
        </a:p>
      </dgm:t>
    </dgm:pt>
    <dgm:pt modelId="{F369E1B7-E431-41D8-BFB9-13C1378EB3E2}" type="parTrans" cxnId="{A7C66229-47BB-4F64-B95F-25FD67D33607}">
      <dgm:prSet/>
      <dgm:spPr/>
      <dgm:t>
        <a:bodyPr/>
        <a:lstStyle/>
        <a:p>
          <a:endParaRPr lang="es-ES"/>
        </a:p>
      </dgm:t>
    </dgm:pt>
    <dgm:pt modelId="{9941849D-E147-449F-8502-1E50459D0547}" type="sibTrans" cxnId="{A7C66229-47BB-4F64-B95F-25FD67D33607}">
      <dgm:prSet/>
      <dgm:spPr/>
      <dgm:t>
        <a:bodyPr/>
        <a:lstStyle/>
        <a:p>
          <a:endParaRPr lang="es-ES"/>
        </a:p>
      </dgm:t>
    </dgm:pt>
    <dgm:pt modelId="{DB06EA60-7376-477F-AE32-BBA2637CE1E8}">
      <dgm:prSet/>
      <dgm:spPr>
        <a:solidFill>
          <a:schemeClr val="accent1">
            <a:lumMod val="75000"/>
          </a:schemeClr>
        </a:solidFill>
      </dgm:spPr>
      <dgm:t>
        <a:bodyPr/>
        <a:lstStyle/>
        <a:p>
          <a:r>
            <a:rPr lang="es-ES" smtClean="0"/>
            <a:t>Simulación de la planta (Modelo de referencia)</a:t>
          </a:r>
          <a:endParaRPr lang="es-ES" dirty="0" smtClean="0"/>
        </a:p>
      </dgm:t>
    </dgm:pt>
    <dgm:pt modelId="{973620A9-CAA2-474A-AE67-9E534E9D437E}" type="parTrans" cxnId="{DE0C4472-ECDE-4840-9009-906CBB1E2F27}">
      <dgm:prSet/>
      <dgm:spPr/>
      <dgm:t>
        <a:bodyPr/>
        <a:lstStyle/>
        <a:p>
          <a:endParaRPr lang="es-ES"/>
        </a:p>
      </dgm:t>
    </dgm:pt>
    <dgm:pt modelId="{D1670250-9DE1-4D4B-8236-7BF541562C43}" type="sibTrans" cxnId="{DE0C4472-ECDE-4840-9009-906CBB1E2F27}">
      <dgm:prSet/>
      <dgm:spPr/>
      <dgm:t>
        <a:bodyPr/>
        <a:lstStyle/>
        <a:p>
          <a:endParaRPr lang="es-ES"/>
        </a:p>
      </dgm:t>
    </dgm:pt>
    <dgm:pt modelId="{8281F3EC-E4C8-4183-8697-D22AEBB930FD}">
      <dgm:prSet/>
      <dgm:spPr>
        <a:solidFill>
          <a:schemeClr val="accent1">
            <a:lumMod val="75000"/>
          </a:schemeClr>
        </a:solidFill>
      </dgm:spPr>
      <dgm:t>
        <a:bodyPr/>
        <a:lstStyle/>
        <a:p>
          <a:r>
            <a:rPr lang="es-ES" smtClean="0"/>
            <a:t>Accidente estudiado: Loss Of Coolant Accident</a:t>
          </a:r>
          <a:endParaRPr lang="es-ES" dirty="0" smtClean="0"/>
        </a:p>
      </dgm:t>
    </dgm:pt>
    <dgm:pt modelId="{ADBD162B-BF6E-4FFD-9709-1E2FAA1904AC}" type="parTrans" cxnId="{7DA36C9D-3A91-4B69-9A45-05C0AAB2C623}">
      <dgm:prSet/>
      <dgm:spPr/>
      <dgm:t>
        <a:bodyPr/>
        <a:lstStyle/>
        <a:p>
          <a:endParaRPr lang="es-ES"/>
        </a:p>
      </dgm:t>
    </dgm:pt>
    <dgm:pt modelId="{E824F853-5C0B-4B00-BA1E-1CAFB31D6A11}" type="sibTrans" cxnId="{7DA36C9D-3A91-4B69-9A45-05C0AAB2C623}">
      <dgm:prSet/>
      <dgm:spPr/>
      <dgm:t>
        <a:bodyPr/>
        <a:lstStyle/>
        <a:p>
          <a:endParaRPr lang="es-ES"/>
        </a:p>
      </dgm:t>
    </dgm:pt>
    <dgm:pt modelId="{F714A243-E88A-48FE-8BEE-35226D890B21}">
      <dgm:prSet/>
      <dgm:spPr>
        <a:solidFill>
          <a:schemeClr val="accent1">
            <a:lumMod val="75000"/>
          </a:schemeClr>
        </a:solidFill>
      </dgm:spPr>
      <dgm:t>
        <a:bodyPr/>
        <a:lstStyle/>
        <a:p>
          <a:r>
            <a:rPr lang="es-ES" smtClean="0"/>
            <a:t>Resultados de la simulación (I)</a:t>
          </a:r>
          <a:endParaRPr lang="es-ES" dirty="0" smtClean="0"/>
        </a:p>
      </dgm:t>
    </dgm:pt>
    <dgm:pt modelId="{05CEDAE6-A788-4403-B6C8-1053DEA41F3E}" type="parTrans" cxnId="{7D139472-55F4-4D49-AA25-F0ED72A62E92}">
      <dgm:prSet/>
      <dgm:spPr/>
      <dgm:t>
        <a:bodyPr/>
        <a:lstStyle/>
        <a:p>
          <a:endParaRPr lang="es-ES"/>
        </a:p>
      </dgm:t>
    </dgm:pt>
    <dgm:pt modelId="{4E430F41-0A28-490E-A371-7ED9005D6A35}" type="sibTrans" cxnId="{7D139472-55F4-4D49-AA25-F0ED72A62E92}">
      <dgm:prSet/>
      <dgm:spPr/>
      <dgm:t>
        <a:bodyPr/>
        <a:lstStyle/>
        <a:p>
          <a:endParaRPr lang="es-ES"/>
        </a:p>
      </dgm:t>
    </dgm:pt>
    <dgm:pt modelId="{F1398D84-A43D-41F7-B375-74754C57360F}">
      <dgm:prSet/>
      <dgm:spPr>
        <a:solidFill>
          <a:schemeClr val="accent1">
            <a:lumMod val="75000"/>
          </a:schemeClr>
        </a:solidFill>
      </dgm:spPr>
      <dgm:t>
        <a:bodyPr/>
        <a:lstStyle/>
        <a:p>
          <a:r>
            <a:rPr lang="es-ES" smtClean="0"/>
            <a:t>Resultados de la simulación (II)</a:t>
          </a:r>
          <a:endParaRPr lang="es-ES" dirty="0" smtClean="0"/>
        </a:p>
      </dgm:t>
    </dgm:pt>
    <dgm:pt modelId="{FA8E47C2-7631-4CF9-BAAA-0C7D4A118381}" type="parTrans" cxnId="{73EC0D41-18A4-4667-9DEA-059277C3DF11}">
      <dgm:prSet/>
      <dgm:spPr/>
      <dgm:t>
        <a:bodyPr/>
        <a:lstStyle/>
        <a:p>
          <a:endParaRPr lang="es-ES"/>
        </a:p>
      </dgm:t>
    </dgm:pt>
    <dgm:pt modelId="{276CBCD1-7F90-4D3B-9125-113E75BC01D6}" type="sibTrans" cxnId="{73EC0D41-18A4-4667-9DEA-059277C3DF11}">
      <dgm:prSet/>
      <dgm:spPr/>
      <dgm:t>
        <a:bodyPr/>
        <a:lstStyle/>
        <a:p>
          <a:endParaRPr lang="es-ES"/>
        </a:p>
      </dgm:t>
    </dgm:pt>
    <dgm:pt modelId="{5A30987F-9F93-4438-8AC6-EBB28A9C5664}">
      <dgm:prSet/>
      <dgm:spPr>
        <a:solidFill>
          <a:schemeClr val="accent1">
            <a:lumMod val="75000"/>
          </a:schemeClr>
        </a:solidFill>
      </dgm:spPr>
      <dgm:t>
        <a:bodyPr/>
        <a:lstStyle/>
        <a:p>
          <a:r>
            <a:rPr lang="es-ES" smtClean="0"/>
            <a:t>Resultados de la simulación (III)</a:t>
          </a:r>
          <a:endParaRPr lang="es-ES" dirty="0" smtClean="0"/>
        </a:p>
      </dgm:t>
    </dgm:pt>
    <dgm:pt modelId="{FE25193F-7607-49AE-82A0-B312ABDF2EBC}" type="parTrans" cxnId="{6DC60402-02B1-43F4-9E81-8EFC101D3C49}">
      <dgm:prSet/>
      <dgm:spPr/>
      <dgm:t>
        <a:bodyPr/>
        <a:lstStyle/>
        <a:p>
          <a:endParaRPr lang="es-ES"/>
        </a:p>
      </dgm:t>
    </dgm:pt>
    <dgm:pt modelId="{DA0E681A-39F3-45A6-8CC4-CA11189E6488}" type="sibTrans" cxnId="{6DC60402-02B1-43F4-9E81-8EFC101D3C49}">
      <dgm:prSet/>
      <dgm:spPr/>
      <dgm:t>
        <a:bodyPr/>
        <a:lstStyle/>
        <a:p>
          <a:endParaRPr lang="es-ES"/>
        </a:p>
      </dgm:t>
    </dgm:pt>
    <dgm:pt modelId="{801A58D9-9824-4310-872C-D048773A137A}">
      <dgm:prSet/>
      <dgm:spPr>
        <a:solidFill>
          <a:schemeClr val="accent1">
            <a:lumMod val="75000"/>
          </a:schemeClr>
        </a:solidFill>
      </dgm:spPr>
      <dgm:t>
        <a:bodyPr/>
        <a:lstStyle/>
        <a:p>
          <a:r>
            <a:rPr lang="es-ES" smtClean="0"/>
            <a:t>Conclusiones</a:t>
          </a:r>
          <a:endParaRPr lang="es-ES" dirty="0" smtClean="0"/>
        </a:p>
      </dgm:t>
    </dgm:pt>
    <dgm:pt modelId="{AA85DBE7-AB47-4B65-BE67-0498179CC37B}" type="parTrans" cxnId="{941CEC38-EB34-40D5-AC8C-A8182BA91260}">
      <dgm:prSet/>
      <dgm:spPr/>
      <dgm:t>
        <a:bodyPr/>
        <a:lstStyle/>
        <a:p>
          <a:endParaRPr lang="es-ES"/>
        </a:p>
      </dgm:t>
    </dgm:pt>
    <dgm:pt modelId="{385379FB-DC66-4F9E-8EDA-A11DF589AE41}" type="sibTrans" cxnId="{941CEC38-EB34-40D5-AC8C-A8182BA91260}">
      <dgm:prSet/>
      <dgm:spPr/>
      <dgm:t>
        <a:bodyPr/>
        <a:lstStyle/>
        <a:p>
          <a:endParaRPr lang="es-ES"/>
        </a:p>
      </dgm:t>
    </dgm:pt>
    <dgm:pt modelId="{F08D3D9C-E53D-4D29-AF9F-6522C8539FE9}" type="pres">
      <dgm:prSet presAssocID="{D7ACDB75-AA7F-4117-9F8B-32BB466A9A73}" presName="Name0" presStyleCnt="0">
        <dgm:presLayoutVars>
          <dgm:dir/>
          <dgm:animLvl val="lvl"/>
          <dgm:resizeHandles val="exact"/>
        </dgm:presLayoutVars>
      </dgm:prSet>
      <dgm:spPr/>
    </dgm:pt>
    <dgm:pt modelId="{4B7B021D-29A9-4286-9463-CA002C4293B7}" type="pres">
      <dgm:prSet presAssocID="{ED79384E-EE1C-40F0-B8CF-1E88F705AF93}" presName="parTxOnly" presStyleLbl="node1" presStyleIdx="0" presStyleCnt="11">
        <dgm:presLayoutVars>
          <dgm:chMax val="0"/>
          <dgm:chPref val="0"/>
          <dgm:bulletEnabled val="1"/>
        </dgm:presLayoutVars>
      </dgm:prSet>
      <dgm:spPr/>
      <dgm:t>
        <a:bodyPr/>
        <a:lstStyle/>
        <a:p>
          <a:endParaRPr lang="es-ES"/>
        </a:p>
      </dgm:t>
    </dgm:pt>
    <dgm:pt modelId="{0B0FF38D-9070-4CA8-9AB9-2C763C3FD3D4}" type="pres">
      <dgm:prSet presAssocID="{61F8473F-3745-40A2-A6C9-75A95CCED565}" presName="parTxOnlySpace" presStyleCnt="0"/>
      <dgm:spPr/>
    </dgm:pt>
    <dgm:pt modelId="{88CCF8CA-194F-4A53-81C1-8761E94729FA}" type="pres">
      <dgm:prSet presAssocID="{CE3E3136-8E3B-4A86-A6CE-6BAA0CE7F2DB}" presName="parTxOnly" presStyleLbl="node1" presStyleIdx="1" presStyleCnt="11">
        <dgm:presLayoutVars>
          <dgm:chMax val="0"/>
          <dgm:chPref val="0"/>
          <dgm:bulletEnabled val="1"/>
        </dgm:presLayoutVars>
      </dgm:prSet>
      <dgm:spPr/>
    </dgm:pt>
    <dgm:pt modelId="{2E472055-B53B-4D8C-9B53-FDA31BBE16FC}" type="pres">
      <dgm:prSet presAssocID="{DFBE7B44-2EAF-432B-80FC-E849D05D90CE}" presName="parTxOnlySpace" presStyleCnt="0"/>
      <dgm:spPr/>
    </dgm:pt>
    <dgm:pt modelId="{FE6CE207-CA44-4E45-A563-89459AD1A10C}" type="pres">
      <dgm:prSet presAssocID="{37775289-C285-40B4-9850-24C940FBD884}" presName="parTxOnly" presStyleLbl="node1" presStyleIdx="2" presStyleCnt="11">
        <dgm:presLayoutVars>
          <dgm:chMax val="0"/>
          <dgm:chPref val="0"/>
          <dgm:bulletEnabled val="1"/>
        </dgm:presLayoutVars>
      </dgm:prSet>
      <dgm:spPr/>
    </dgm:pt>
    <dgm:pt modelId="{1AF549F3-0ACD-4AE8-8BBC-E035B166EB12}" type="pres">
      <dgm:prSet presAssocID="{3D041670-5EFF-407C-B730-01DBBA6DC15E}" presName="parTxOnlySpace" presStyleCnt="0"/>
      <dgm:spPr/>
    </dgm:pt>
    <dgm:pt modelId="{71382164-A262-4CCD-928C-2154ECBEA4F9}" type="pres">
      <dgm:prSet presAssocID="{3D4DD84C-B496-456D-80F2-F1F062B49C53}" presName="parTxOnly" presStyleLbl="node1" presStyleIdx="3" presStyleCnt="11">
        <dgm:presLayoutVars>
          <dgm:chMax val="0"/>
          <dgm:chPref val="0"/>
          <dgm:bulletEnabled val="1"/>
        </dgm:presLayoutVars>
      </dgm:prSet>
      <dgm:spPr/>
    </dgm:pt>
    <dgm:pt modelId="{E6A9C9CA-99F4-48C6-861E-8F905750FAC4}" type="pres">
      <dgm:prSet presAssocID="{ACB6BDD7-969D-43E6-B773-53C48D3B6518}" presName="parTxOnlySpace" presStyleCnt="0"/>
      <dgm:spPr/>
    </dgm:pt>
    <dgm:pt modelId="{F2FE49E7-A227-43EC-A197-1FC7A7E12D25}" type="pres">
      <dgm:prSet presAssocID="{80E3C544-96A6-42B8-B32C-3E369BEBDF26}" presName="parTxOnly" presStyleLbl="node1" presStyleIdx="4" presStyleCnt="11">
        <dgm:presLayoutVars>
          <dgm:chMax val="0"/>
          <dgm:chPref val="0"/>
          <dgm:bulletEnabled val="1"/>
        </dgm:presLayoutVars>
      </dgm:prSet>
      <dgm:spPr/>
    </dgm:pt>
    <dgm:pt modelId="{9A86984C-FEA3-45BF-BA27-5A97FE5B09B2}" type="pres">
      <dgm:prSet presAssocID="{9941849D-E147-449F-8502-1E50459D0547}" presName="parTxOnlySpace" presStyleCnt="0"/>
      <dgm:spPr/>
    </dgm:pt>
    <dgm:pt modelId="{8AA86CAD-96F4-435D-BF5D-60D0C7596DFB}" type="pres">
      <dgm:prSet presAssocID="{DB06EA60-7376-477F-AE32-BBA2637CE1E8}" presName="parTxOnly" presStyleLbl="node1" presStyleIdx="5" presStyleCnt="11">
        <dgm:presLayoutVars>
          <dgm:chMax val="0"/>
          <dgm:chPref val="0"/>
          <dgm:bulletEnabled val="1"/>
        </dgm:presLayoutVars>
      </dgm:prSet>
      <dgm:spPr/>
    </dgm:pt>
    <dgm:pt modelId="{E11AD60F-935A-4B91-8067-3019D6C896A1}" type="pres">
      <dgm:prSet presAssocID="{D1670250-9DE1-4D4B-8236-7BF541562C43}" presName="parTxOnlySpace" presStyleCnt="0"/>
      <dgm:spPr/>
    </dgm:pt>
    <dgm:pt modelId="{B3C82370-1108-4886-8822-44B6A35EEE59}" type="pres">
      <dgm:prSet presAssocID="{8281F3EC-E4C8-4183-8697-D22AEBB930FD}" presName="parTxOnly" presStyleLbl="node1" presStyleIdx="6" presStyleCnt="11">
        <dgm:presLayoutVars>
          <dgm:chMax val="0"/>
          <dgm:chPref val="0"/>
          <dgm:bulletEnabled val="1"/>
        </dgm:presLayoutVars>
      </dgm:prSet>
      <dgm:spPr/>
    </dgm:pt>
    <dgm:pt modelId="{DEB8918C-FCA7-4B83-99F3-E266C5DFBEBE}" type="pres">
      <dgm:prSet presAssocID="{E824F853-5C0B-4B00-BA1E-1CAFB31D6A11}" presName="parTxOnlySpace" presStyleCnt="0"/>
      <dgm:spPr/>
    </dgm:pt>
    <dgm:pt modelId="{E2139A07-5455-47F4-A3F8-0947FC66B540}" type="pres">
      <dgm:prSet presAssocID="{F714A243-E88A-48FE-8BEE-35226D890B21}" presName="parTxOnly" presStyleLbl="node1" presStyleIdx="7" presStyleCnt="11">
        <dgm:presLayoutVars>
          <dgm:chMax val="0"/>
          <dgm:chPref val="0"/>
          <dgm:bulletEnabled val="1"/>
        </dgm:presLayoutVars>
      </dgm:prSet>
      <dgm:spPr/>
    </dgm:pt>
    <dgm:pt modelId="{EF116474-F73A-442C-9ED1-8FA7D64280C3}" type="pres">
      <dgm:prSet presAssocID="{4E430F41-0A28-490E-A371-7ED9005D6A35}" presName="parTxOnlySpace" presStyleCnt="0"/>
      <dgm:spPr/>
    </dgm:pt>
    <dgm:pt modelId="{64A8E40C-411C-40E8-820E-4AA9D7A8C1D0}" type="pres">
      <dgm:prSet presAssocID="{F1398D84-A43D-41F7-B375-74754C57360F}" presName="parTxOnly" presStyleLbl="node1" presStyleIdx="8" presStyleCnt="11">
        <dgm:presLayoutVars>
          <dgm:chMax val="0"/>
          <dgm:chPref val="0"/>
          <dgm:bulletEnabled val="1"/>
        </dgm:presLayoutVars>
      </dgm:prSet>
      <dgm:spPr/>
    </dgm:pt>
    <dgm:pt modelId="{25130A0F-D2A5-4913-B1D5-3384CCD15337}" type="pres">
      <dgm:prSet presAssocID="{276CBCD1-7F90-4D3B-9125-113E75BC01D6}" presName="parTxOnlySpace" presStyleCnt="0"/>
      <dgm:spPr/>
    </dgm:pt>
    <dgm:pt modelId="{60E1524D-FFDB-4AB2-9844-53EB1C239E44}" type="pres">
      <dgm:prSet presAssocID="{5A30987F-9F93-4438-8AC6-EBB28A9C5664}" presName="parTxOnly" presStyleLbl="node1" presStyleIdx="9" presStyleCnt="11">
        <dgm:presLayoutVars>
          <dgm:chMax val="0"/>
          <dgm:chPref val="0"/>
          <dgm:bulletEnabled val="1"/>
        </dgm:presLayoutVars>
      </dgm:prSet>
      <dgm:spPr/>
    </dgm:pt>
    <dgm:pt modelId="{36CEA22D-86F2-474A-95AF-31D0BC1801C6}" type="pres">
      <dgm:prSet presAssocID="{DA0E681A-39F3-45A6-8CC4-CA11189E6488}" presName="parTxOnlySpace" presStyleCnt="0"/>
      <dgm:spPr/>
    </dgm:pt>
    <dgm:pt modelId="{F7171E2B-8B7A-412A-8B1C-4774A9156B34}" type="pres">
      <dgm:prSet presAssocID="{801A58D9-9824-4310-872C-D048773A137A}" presName="parTxOnly" presStyleLbl="node1" presStyleIdx="10" presStyleCnt="11">
        <dgm:presLayoutVars>
          <dgm:chMax val="0"/>
          <dgm:chPref val="0"/>
          <dgm:bulletEnabled val="1"/>
        </dgm:presLayoutVars>
      </dgm:prSet>
      <dgm:spPr/>
    </dgm:pt>
  </dgm:ptLst>
  <dgm:cxnLst>
    <dgm:cxn modelId="{ACF3C6F5-A51A-4ADC-BE7D-9341C6AE9D53}" type="presOf" srcId="{8281F3EC-E4C8-4183-8697-D22AEBB930FD}" destId="{B3C82370-1108-4886-8822-44B6A35EEE59}" srcOrd="0" destOrd="0" presId="urn:microsoft.com/office/officeart/2005/8/layout/chevron1"/>
    <dgm:cxn modelId="{7D139472-55F4-4D49-AA25-F0ED72A62E92}" srcId="{D7ACDB75-AA7F-4117-9F8B-32BB466A9A73}" destId="{F714A243-E88A-48FE-8BEE-35226D890B21}" srcOrd="7" destOrd="0" parTransId="{05CEDAE6-A788-4403-B6C8-1053DEA41F3E}" sibTransId="{4E430F41-0A28-490E-A371-7ED9005D6A35}"/>
    <dgm:cxn modelId="{3F1E91C2-43C0-455C-8420-7D29BFDB1636}" type="presOf" srcId="{F1398D84-A43D-41F7-B375-74754C57360F}" destId="{64A8E40C-411C-40E8-820E-4AA9D7A8C1D0}" srcOrd="0" destOrd="0" presId="urn:microsoft.com/office/officeart/2005/8/layout/chevron1"/>
    <dgm:cxn modelId="{00526912-7DD1-4D23-AB34-9C197B8CC024}" type="presOf" srcId="{80E3C544-96A6-42B8-B32C-3E369BEBDF26}" destId="{F2FE49E7-A227-43EC-A197-1FC7A7E12D25}" srcOrd="0" destOrd="0" presId="urn:microsoft.com/office/officeart/2005/8/layout/chevron1"/>
    <dgm:cxn modelId="{EF18C2C1-4FF2-442F-BD86-B7D7307E58D0}" type="presOf" srcId="{37775289-C285-40B4-9850-24C940FBD884}" destId="{FE6CE207-CA44-4E45-A563-89459AD1A10C}" srcOrd="0" destOrd="0" presId="urn:microsoft.com/office/officeart/2005/8/layout/chevron1"/>
    <dgm:cxn modelId="{3258C3C8-926A-4E69-953D-F446D708C416}" type="presOf" srcId="{3D4DD84C-B496-456D-80F2-F1F062B49C53}" destId="{71382164-A262-4CCD-928C-2154ECBEA4F9}" srcOrd="0" destOrd="0" presId="urn:microsoft.com/office/officeart/2005/8/layout/chevron1"/>
    <dgm:cxn modelId="{DAB9F8B3-41E5-46D7-9721-670CEB1CB1CC}" type="presOf" srcId="{D7ACDB75-AA7F-4117-9F8B-32BB466A9A73}" destId="{F08D3D9C-E53D-4D29-AF9F-6522C8539FE9}" srcOrd="0" destOrd="0" presId="urn:microsoft.com/office/officeart/2005/8/layout/chevron1"/>
    <dgm:cxn modelId="{7A54A406-3439-4C13-B4E3-2FBC9B6FE476}" srcId="{D7ACDB75-AA7F-4117-9F8B-32BB466A9A73}" destId="{ED79384E-EE1C-40F0-B8CF-1E88F705AF93}" srcOrd="0" destOrd="0" parTransId="{8F3B3A32-8C0D-46FD-8B8E-9122EA90E350}" sibTransId="{61F8473F-3745-40A2-A6C9-75A95CCED565}"/>
    <dgm:cxn modelId="{7DA36C9D-3A91-4B69-9A45-05C0AAB2C623}" srcId="{D7ACDB75-AA7F-4117-9F8B-32BB466A9A73}" destId="{8281F3EC-E4C8-4183-8697-D22AEBB930FD}" srcOrd="6" destOrd="0" parTransId="{ADBD162B-BF6E-4FFD-9709-1E2FAA1904AC}" sibTransId="{E824F853-5C0B-4B00-BA1E-1CAFB31D6A11}"/>
    <dgm:cxn modelId="{DE0C4472-ECDE-4840-9009-906CBB1E2F27}" srcId="{D7ACDB75-AA7F-4117-9F8B-32BB466A9A73}" destId="{DB06EA60-7376-477F-AE32-BBA2637CE1E8}" srcOrd="5" destOrd="0" parTransId="{973620A9-CAA2-474A-AE67-9E534E9D437E}" sibTransId="{D1670250-9DE1-4D4B-8236-7BF541562C43}"/>
    <dgm:cxn modelId="{115622FD-E4CA-47C8-9B67-E822BF681804}" type="presOf" srcId="{DB06EA60-7376-477F-AE32-BBA2637CE1E8}" destId="{8AA86CAD-96F4-435D-BF5D-60D0C7596DFB}" srcOrd="0" destOrd="0" presId="urn:microsoft.com/office/officeart/2005/8/layout/chevron1"/>
    <dgm:cxn modelId="{73EC0D41-18A4-4667-9DEA-059277C3DF11}" srcId="{D7ACDB75-AA7F-4117-9F8B-32BB466A9A73}" destId="{F1398D84-A43D-41F7-B375-74754C57360F}" srcOrd="8" destOrd="0" parTransId="{FA8E47C2-7631-4CF9-BAAA-0C7D4A118381}" sibTransId="{276CBCD1-7F90-4D3B-9125-113E75BC01D6}"/>
    <dgm:cxn modelId="{A7C66229-47BB-4F64-B95F-25FD67D33607}" srcId="{D7ACDB75-AA7F-4117-9F8B-32BB466A9A73}" destId="{80E3C544-96A6-42B8-B32C-3E369BEBDF26}" srcOrd="4" destOrd="0" parTransId="{F369E1B7-E431-41D8-BFB9-13C1378EB3E2}" sibTransId="{9941849D-E147-449F-8502-1E50459D0547}"/>
    <dgm:cxn modelId="{80BE9CBD-F0A0-4A45-8AFC-9E501E9280A5}" type="presOf" srcId="{CE3E3136-8E3B-4A86-A6CE-6BAA0CE7F2DB}" destId="{88CCF8CA-194F-4A53-81C1-8761E94729FA}" srcOrd="0" destOrd="0" presId="urn:microsoft.com/office/officeart/2005/8/layout/chevron1"/>
    <dgm:cxn modelId="{D9330D1F-038F-4F2E-928A-016B703D24F2}" srcId="{D7ACDB75-AA7F-4117-9F8B-32BB466A9A73}" destId="{37775289-C285-40B4-9850-24C940FBD884}" srcOrd="2" destOrd="0" parTransId="{D31F3BBB-6C2F-4BCE-AF17-5D13FC8877DA}" sibTransId="{3D041670-5EFF-407C-B730-01DBBA6DC15E}"/>
    <dgm:cxn modelId="{941CEC38-EB34-40D5-AC8C-A8182BA91260}" srcId="{D7ACDB75-AA7F-4117-9F8B-32BB466A9A73}" destId="{801A58D9-9824-4310-872C-D048773A137A}" srcOrd="10" destOrd="0" parTransId="{AA85DBE7-AB47-4B65-BE67-0498179CC37B}" sibTransId="{385379FB-DC66-4F9E-8EDA-A11DF589AE41}"/>
    <dgm:cxn modelId="{639C0988-783E-4E1C-A4EB-7CFD2D24B0BD}" srcId="{D7ACDB75-AA7F-4117-9F8B-32BB466A9A73}" destId="{CE3E3136-8E3B-4A86-A6CE-6BAA0CE7F2DB}" srcOrd="1" destOrd="0" parTransId="{9A85B3D6-AF07-410A-B363-72471FCBEB50}" sibTransId="{DFBE7B44-2EAF-432B-80FC-E849D05D90CE}"/>
    <dgm:cxn modelId="{6DC60402-02B1-43F4-9E81-8EFC101D3C49}" srcId="{D7ACDB75-AA7F-4117-9F8B-32BB466A9A73}" destId="{5A30987F-9F93-4438-8AC6-EBB28A9C5664}" srcOrd="9" destOrd="0" parTransId="{FE25193F-7607-49AE-82A0-B312ABDF2EBC}" sibTransId="{DA0E681A-39F3-45A6-8CC4-CA11189E6488}"/>
    <dgm:cxn modelId="{E1632214-DD05-449F-9E6A-76F2D115D4ED}" type="presOf" srcId="{5A30987F-9F93-4438-8AC6-EBB28A9C5664}" destId="{60E1524D-FFDB-4AB2-9844-53EB1C239E44}" srcOrd="0" destOrd="0" presId="urn:microsoft.com/office/officeart/2005/8/layout/chevron1"/>
    <dgm:cxn modelId="{DB741754-B6CA-452D-AD1D-D2ABF29D8406}" srcId="{D7ACDB75-AA7F-4117-9F8B-32BB466A9A73}" destId="{3D4DD84C-B496-456D-80F2-F1F062B49C53}" srcOrd="3" destOrd="0" parTransId="{3DA1F05D-6C1E-4FBF-B6F9-6AB3939593AE}" sibTransId="{ACB6BDD7-969D-43E6-B773-53C48D3B6518}"/>
    <dgm:cxn modelId="{5C8B7A01-0266-4DDD-BC05-21F08F261380}" type="presOf" srcId="{F714A243-E88A-48FE-8BEE-35226D890B21}" destId="{E2139A07-5455-47F4-A3F8-0947FC66B540}" srcOrd="0" destOrd="0" presId="urn:microsoft.com/office/officeart/2005/8/layout/chevron1"/>
    <dgm:cxn modelId="{6CD55F54-753D-4866-BA87-8F6CA8552E4C}" type="presOf" srcId="{ED79384E-EE1C-40F0-B8CF-1E88F705AF93}" destId="{4B7B021D-29A9-4286-9463-CA002C4293B7}" srcOrd="0" destOrd="0" presId="urn:microsoft.com/office/officeart/2005/8/layout/chevron1"/>
    <dgm:cxn modelId="{A101B2FE-0BC9-434A-91D2-9B5F3F1A8330}" type="presOf" srcId="{801A58D9-9824-4310-872C-D048773A137A}" destId="{F7171E2B-8B7A-412A-8B1C-4774A9156B34}" srcOrd="0" destOrd="0" presId="urn:microsoft.com/office/officeart/2005/8/layout/chevron1"/>
    <dgm:cxn modelId="{6ABDF9C5-12A3-4952-89E4-78D3CE954177}" type="presParOf" srcId="{F08D3D9C-E53D-4D29-AF9F-6522C8539FE9}" destId="{4B7B021D-29A9-4286-9463-CA002C4293B7}" srcOrd="0" destOrd="0" presId="urn:microsoft.com/office/officeart/2005/8/layout/chevron1"/>
    <dgm:cxn modelId="{B2F89950-9602-4D21-927B-BA64CE29D568}" type="presParOf" srcId="{F08D3D9C-E53D-4D29-AF9F-6522C8539FE9}" destId="{0B0FF38D-9070-4CA8-9AB9-2C763C3FD3D4}" srcOrd="1" destOrd="0" presId="urn:microsoft.com/office/officeart/2005/8/layout/chevron1"/>
    <dgm:cxn modelId="{859429A6-D5F9-44D3-8E6D-6D68701529AB}" type="presParOf" srcId="{F08D3D9C-E53D-4D29-AF9F-6522C8539FE9}" destId="{88CCF8CA-194F-4A53-81C1-8761E94729FA}" srcOrd="2" destOrd="0" presId="urn:microsoft.com/office/officeart/2005/8/layout/chevron1"/>
    <dgm:cxn modelId="{710A72A0-64B0-460A-B05B-6C757778909C}" type="presParOf" srcId="{F08D3D9C-E53D-4D29-AF9F-6522C8539FE9}" destId="{2E472055-B53B-4D8C-9B53-FDA31BBE16FC}" srcOrd="3" destOrd="0" presId="urn:microsoft.com/office/officeart/2005/8/layout/chevron1"/>
    <dgm:cxn modelId="{7DF1FADF-3D97-494C-96F3-2F2C4B65F69D}" type="presParOf" srcId="{F08D3D9C-E53D-4D29-AF9F-6522C8539FE9}" destId="{FE6CE207-CA44-4E45-A563-89459AD1A10C}" srcOrd="4" destOrd="0" presId="urn:microsoft.com/office/officeart/2005/8/layout/chevron1"/>
    <dgm:cxn modelId="{46215AB3-2109-44CB-AD3E-85AA52ADDA2B}" type="presParOf" srcId="{F08D3D9C-E53D-4D29-AF9F-6522C8539FE9}" destId="{1AF549F3-0ACD-4AE8-8BBC-E035B166EB12}" srcOrd="5" destOrd="0" presId="urn:microsoft.com/office/officeart/2005/8/layout/chevron1"/>
    <dgm:cxn modelId="{BEA57333-62F9-4C9A-86A9-86833356A8C6}" type="presParOf" srcId="{F08D3D9C-E53D-4D29-AF9F-6522C8539FE9}" destId="{71382164-A262-4CCD-928C-2154ECBEA4F9}" srcOrd="6" destOrd="0" presId="urn:microsoft.com/office/officeart/2005/8/layout/chevron1"/>
    <dgm:cxn modelId="{151AB071-458E-4DF1-8F8C-6CBFB87F434C}" type="presParOf" srcId="{F08D3D9C-E53D-4D29-AF9F-6522C8539FE9}" destId="{E6A9C9CA-99F4-48C6-861E-8F905750FAC4}" srcOrd="7" destOrd="0" presId="urn:microsoft.com/office/officeart/2005/8/layout/chevron1"/>
    <dgm:cxn modelId="{B1C15BA2-63BC-4417-A4B1-796FA5AAC3E9}" type="presParOf" srcId="{F08D3D9C-E53D-4D29-AF9F-6522C8539FE9}" destId="{F2FE49E7-A227-43EC-A197-1FC7A7E12D25}" srcOrd="8" destOrd="0" presId="urn:microsoft.com/office/officeart/2005/8/layout/chevron1"/>
    <dgm:cxn modelId="{C0EB1B54-418C-4824-BA91-6B68754A2775}" type="presParOf" srcId="{F08D3D9C-E53D-4D29-AF9F-6522C8539FE9}" destId="{9A86984C-FEA3-45BF-BA27-5A97FE5B09B2}" srcOrd="9" destOrd="0" presId="urn:microsoft.com/office/officeart/2005/8/layout/chevron1"/>
    <dgm:cxn modelId="{52456056-82EE-4BF8-9000-133CE9CB7E3D}" type="presParOf" srcId="{F08D3D9C-E53D-4D29-AF9F-6522C8539FE9}" destId="{8AA86CAD-96F4-435D-BF5D-60D0C7596DFB}" srcOrd="10" destOrd="0" presId="urn:microsoft.com/office/officeart/2005/8/layout/chevron1"/>
    <dgm:cxn modelId="{76AB9631-9EEC-4345-8E03-C34BBBE94A7E}" type="presParOf" srcId="{F08D3D9C-E53D-4D29-AF9F-6522C8539FE9}" destId="{E11AD60F-935A-4B91-8067-3019D6C896A1}" srcOrd="11" destOrd="0" presId="urn:microsoft.com/office/officeart/2005/8/layout/chevron1"/>
    <dgm:cxn modelId="{21EBB63B-0165-4DF1-BD76-80225EF1F39C}" type="presParOf" srcId="{F08D3D9C-E53D-4D29-AF9F-6522C8539FE9}" destId="{B3C82370-1108-4886-8822-44B6A35EEE59}" srcOrd="12" destOrd="0" presId="urn:microsoft.com/office/officeart/2005/8/layout/chevron1"/>
    <dgm:cxn modelId="{C9E2AB6A-9ABA-49F7-8DCD-68A7F86D091F}" type="presParOf" srcId="{F08D3D9C-E53D-4D29-AF9F-6522C8539FE9}" destId="{DEB8918C-FCA7-4B83-99F3-E266C5DFBEBE}" srcOrd="13" destOrd="0" presId="urn:microsoft.com/office/officeart/2005/8/layout/chevron1"/>
    <dgm:cxn modelId="{34A5A823-071B-45EB-8068-952F89BF5E55}" type="presParOf" srcId="{F08D3D9C-E53D-4D29-AF9F-6522C8539FE9}" destId="{E2139A07-5455-47F4-A3F8-0947FC66B540}" srcOrd="14" destOrd="0" presId="urn:microsoft.com/office/officeart/2005/8/layout/chevron1"/>
    <dgm:cxn modelId="{975BE9F4-1492-41C8-9505-BF198B06119A}" type="presParOf" srcId="{F08D3D9C-E53D-4D29-AF9F-6522C8539FE9}" destId="{EF116474-F73A-442C-9ED1-8FA7D64280C3}" srcOrd="15" destOrd="0" presId="urn:microsoft.com/office/officeart/2005/8/layout/chevron1"/>
    <dgm:cxn modelId="{611A3E50-697B-45E7-B073-F08B54B8A35A}" type="presParOf" srcId="{F08D3D9C-E53D-4D29-AF9F-6522C8539FE9}" destId="{64A8E40C-411C-40E8-820E-4AA9D7A8C1D0}" srcOrd="16" destOrd="0" presId="urn:microsoft.com/office/officeart/2005/8/layout/chevron1"/>
    <dgm:cxn modelId="{2FCECFA5-473B-494F-9C42-41F4479AE19D}" type="presParOf" srcId="{F08D3D9C-E53D-4D29-AF9F-6522C8539FE9}" destId="{25130A0F-D2A5-4913-B1D5-3384CCD15337}" srcOrd="17" destOrd="0" presId="urn:microsoft.com/office/officeart/2005/8/layout/chevron1"/>
    <dgm:cxn modelId="{988D8F4B-ED9A-4871-AEA1-44591F480A15}" type="presParOf" srcId="{F08D3D9C-E53D-4D29-AF9F-6522C8539FE9}" destId="{60E1524D-FFDB-4AB2-9844-53EB1C239E44}" srcOrd="18" destOrd="0" presId="urn:microsoft.com/office/officeart/2005/8/layout/chevron1"/>
    <dgm:cxn modelId="{10B65478-3C7C-4DC4-B775-806DFB8ADD16}" type="presParOf" srcId="{F08D3D9C-E53D-4D29-AF9F-6522C8539FE9}" destId="{36CEA22D-86F2-474A-95AF-31D0BC1801C6}" srcOrd="19" destOrd="0" presId="urn:microsoft.com/office/officeart/2005/8/layout/chevron1"/>
    <dgm:cxn modelId="{3D4F3EE0-1C04-4A05-9C2E-DB3A0AD110C8}" type="presParOf" srcId="{F08D3D9C-E53D-4D29-AF9F-6522C8539FE9}" destId="{F7171E2B-8B7A-412A-8B1C-4774A9156B34}" srcOrd="2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7ACDB75-AA7F-4117-9F8B-32BB466A9A73}" type="doc">
      <dgm:prSet loTypeId="urn:microsoft.com/office/officeart/2005/8/layout/chevron1" loCatId="process" qsTypeId="urn:microsoft.com/office/officeart/2005/8/quickstyle/simple1" qsCatId="simple" csTypeId="urn:microsoft.com/office/officeart/2005/8/colors/accent1_2" csCatId="accent1" phldr="1"/>
      <dgm:spPr/>
    </dgm:pt>
    <dgm:pt modelId="{ED79384E-EE1C-40F0-B8CF-1E88F705AF93}">
      <dgm:prSet phldrT="[Texto]"/>
      <dgm:spPr>
        <a:solidFill>
          <a:srgbClr val="C00000"/>
        </a:solidFill>
      </dgm:spPr>
      <dgm:t>
        <a:bodyPr/>
        <a:lstStyle/>
        <a:p>
          <a:r>
            <a:rPr lang="es-ES" dirty="0" smtClean="0"/>
            <a:t>¿Qué es una reacción de fisión?</a:t>
          </a:r>
          <a:endParaRPr lang="es-ES" dirty="0"/>
        </a:p>
      </dgm:t>
    </dgm:pt>
    <dgm:pt modelId="{8F3B3A32-8C0D-46FD-8B8E-9122EA90E350}" type="parTrans" cxnId="{7A54A406-3439-4C13-B4E3-2FBC9B6FE476}">
      <dgm:prSet/>
      <dgm:spPr/>
      <dgm:t>
        <a:bodyPr/>
        <a:lstStyle/>
        <a:p>
          <a:endParaRPr lang="es-ES"/>
        </a:p>
      </dgm:t>
    </dgm:pt>
    <dgm:pt modelId="{61F8473F-3745-40A2-A6C9-75A95CCED565}" type="sibTrans" cxnId="{7A54A406-3439-4C13-B4E3-2FBC9B6FE476}">
      <dgm:prSet/>
      <dgm:spPr/>
      <dgm:t>
        <a:bodyPr/>
        <a:lstStyle/>
        <a:p>
          <a:endParaRPr lang="es-ES"/>
        </a:p>
      </dgm:t>
    </dgm:pt>
    <dgm:pt modelId="{CE3E3136-8E3B-4A86-A6CE-6BAA0CE7F2DB}">
      <dgm:prSet/>
      <dgm:spPr>
        <a:solidFill>
          <a:srgbClr val="C00000"/>
        </a:solidFill>
      </dgm:spPr>
      <dgm:t>
        <a:bodyPr/>
        <a:lstStyle/>
        <a:p>
          <a:r>
            <a:rPr lang="es-ES" dirty="0" smtClean="0"/>
            <a:t>Los reactores nucleares</a:t>
          </a:r>
          <a:endParaRPr lang="es-ES" dirty="0" smtClean="0"/>
        </a:p>
      </dgm:t>
    </dgm:pt>
    <dgm:pt modelId="{9A85B3D6-AF07-410A-B363-72471FCBEB50}" type="parTrans" cxnId="{639C0988-783E-4E1C-A4EB-7CFD2D24B0BD}">
      <dgm:prSet/>
      <dgm:spPr/>
      <dgm:t>
        <a:bodyPr/>
        <a:lstStyle/>
        <a:p>
          <a:endParaRPr lang="es-ES"/>
        </a:p>
      </dgm:t>
    </dgm:pt>
    <dgm:pt modelId="{DFBE7B44-2EAF-432B-80FC-E849D05D90CE}" type="sibTrans" cxnId="{639C0988-783E-4E1C-A4EB-7CFD2D24B0BD}">
      <dgm:prSet/>
      <dgm:spPr/>
      <dgm:t>
        <a:bodyPr/>
        <a:lstStyle/>
        <a:p>
          <a:endParaRPr lang="es-ES"/>
        </a:p>
      </dgm:t>
    </dgm:pt>
    <dgm:pt modelId="{37775289-C285-40B4-9850-24C940FBD884}">
      <dgm:prSet/>
      <dgm:spPr>
        <a:solidFill>
          <a:schemeClr val="accent1">
            <a:lumMod val="75000"/>
          </a:schemeClr>
        </a:solidFill>
      </dgm:spPr>
      <dgm:t>
        <a:bodyPr/>
        <a:lstStyle/>
        <a:p>
          <a:r>
            <a:rPr lang="es-ES" smtClean="0"/>
            <a:t>La planta nuclear PWR</a:t>
          </a:r>
          <a:endParaRPr lang="es-ES" dirty="0" smtClean="0"/>
        </a:p>
      </dgm:t>
    </dgm:pt>
    <dgm:pt modelId="{D31F3BBB-6C2F-4BCE-AF17-5D13FC8877DA}" type="parTrans" cxnId="{D9330D1F-038F-4F2E-928A-016B703D24F2}">
      <dgm:prSet/>
      <dgm:spPr/>
      <dgm:t>
        <a:bodyPr/>
        <a:lstStyle/>
        <a:p>
          <a:endParaRPr lang="es-ES"/>
        </a:p>
      </dgm:t>
    </dgm:pt>
    <dgm:pt modelId="{3D041670-5EFF-407C-B730-01DBBA6DC15E}" type="sibTrans" cxnId="{D9330D1F-038F-4F2E-928A-016B703D24F2}">
      <dgm:prSet/>
      <dgm:spPr/>
      <dgm:t>
        <a:bodyPr/>
        <a:lstStyle/>
        <a:p>
          <a:endParaRPr lang="es-ES"/>
        </a:p>
      </dgm:t>
    </dgm:pt>
    <dgm:pt modelId="{3D4DD84C-B496-456D-80F2-F1F062B49C53}">
      <dgm:prSet/>
      <dgm:spPr>
        <a:solidFill>
          <a:schemeClr val="accent1">
            <a:lumMod val="75000"/>
          </a:schemeClr>
        </a:solidFill>
      </dgm:spPr>
      <dgm:t>
        <a:bodyPr/>
        <a:lstStyle/>
        <a:p>
          <a:r>
            <a:rPr lang="es-ES" smtClean="0"/>
            <a:t>Seguridad nuclear</a:t>
          </a:r>
          <a:endParaRPr lang="es-ES" dirty="0" smtClean="0"/>
        </a:p>
      </dgm:t>
    </dgm:pt>
    <dgm:pt modelId="{3DA1F05D-6C1E-4FBF-B6F9-6AB3939593AE}" type="parTrans" cxnId="{DB741754-B6CA-452D-AD1D-D2ABF29D8406}">
      <dgm:prSet/>
      <dgm:spPr/>
      <dgm:t>
        <a:bodyPr/>
        <a:lstStyle/>
        <a:p>
          <a:endParaRPr lang="es-ES"/>
        </a:p>
      </dgm:t>
    </dgm:pt>
    <dgm:pt modelId="{ACB6BDD7-969D-43E6-B773-53C48D3B6518}" type="sibTrans" cxnId="{DB741754-B6CA-452D-AD1D-D2ABF29D8406}">
      <dgm:prSet/>
      <dgm:spPr/>
      <dgm:t>
        <a:bodyPr/>
        <a:lstStyle/>
        <a:p>
          <a:endParaRPr lang="es-ES"/>
        </a:p>
      </dgm:t>
    </dgm:pt>
    <dgm:pt modelId="{80E3C544-96A6-42B8-B32C-3E369BEBDF26}">
      <dgm:prSet/>
      <dgm:spPr>
        <a:solidFill>
          <a:schemeClr val="accent1">
            <a:lumMod val="75000"/>
          </a:schemeClr>
        </a:solidFill>
      </dgm:spPr>
      <dgm:t>
        <a:bodyPr/>
        <a:lstStyle/>
        <a:p>
          <a:r>
            <a:rPr lang="es-ES" smtClean="0"/>
            <a:t>Elementos de seguridad</a:t>
          </a:r>
          <a:endParaRPr lang="es-ES" dirty="0" smtClean="0"/>
        </a:p>
      </dgm:t>
    </dgm:pt>
    <dgm:pt modelId="{F369E1B7-E431-41D8-BFB9-13C1378EB3E2}" type="parTrans" cxnId="{A7C66229-47BB-4F64-B95F-25FD67D33607}">
      <dgm:prSet/>
      <dgm:spPr/>
      <dgm:t>
        <a:bodyPr/>
        <a:lstStyle/>
        <a:p>
          <a:endParaRPr lang="es-ES"/>
        </a:p>
      </dgm:t>
    </dgm:pt>
    <dgm:pt modelId="{9941849D-E147-449F-8502-1E50459D0547}" type="sibTrans" cxnId="{A7C66229-47BB-4F64-B95F-25FD67D33607}">
      <dgm:prSet/>
      <dgm:spPr/>
      <dgm:t>
        <a:bodyPr/>
        <a:lstStyle/>
        <a:p>
          <a:endParaRPr lang="es-ES"/>
        </a:p>
      </dgm:t>
    </dgm:pt>
    <dgm:pt modelId="{DB06EA60-7376-477F-AE32-BBA2637CE1E8}">
      <dgm:prSet/>
      <dgm:spPr>
        <a:solidFill>
          <a:schemeClr val="accent1">
            <a:lumMod val="75000"/>
          </a:schemeClr>
        </a:solidFill>
      </dgm:spPr>
      <dgm:t>
        <a:bodyPr/>
        <a:lstStyle/>
        <a:p>
          <a:r>
            <a:rPr lang="es-ES" smtClean="0"/>
            <a:t>Simulación de la planta (Modelo de referencia)</a:t>
          </a:r>
          <a:endParaRPr lang="es-ES" dirty="0" smtClean="0"/>
        </a:p>
      </dgm:t>
    </dgm:pt>
    <dgm:pt modelId="{973620A9-CAA2-474A-AE67-9E534E9D437E}" type="parTrans" cxnId="{DE0C4472-ECDE-4840-9009-906CBB1E2F27}">
      <dgm:prSet/>
      <dgm:spPr/>
      <dgm:t>
        <a:bodyPr/>
        <a:lstStyle/>
        <a:p>
          <a:endParaRPr lang="es-ES"/>
        </a:p>
      </dgm:t>
    </dgm:pt>
    <dgm:pt modelId="{D1670250-9DE1-4D4B-8236-7BF541562C43}" type="sibTrans" cxnId="{DE0C4472-ECDE-4840-9009-906CBB1E2F27}">
      <dgm:prSet/>
      <dgm:spPr/>
      <dgm:t>
        <a:bodyPr/>
        <a:lstStyle/>
        <a:p>
          <a:endParaRPr lang="es-ES"/>
        </a:p>
      </dgm:t>
    </dgm:pt>
    <dgm:pt modelId="{8281F3EC-E4C8-4183-8697-D22AEBB930FD}">
      <dgm:prSet/>
      <dgm:spPr>
        <a:solidFill>
          <a:schemeClr val="accent1">
            <a:lumMod val="75000"/>
          </a:schemeClr>
        </a:solidFill>
      </dgm:spPr>
      <dgm:t>
        <a:bodyPr/>
        <a:lstStyle/>
        <a:p>
          <a:r>
            <a:rPr lang="es-ES" smtClean="0"/>
            <a:t>Accidente estudiado: Loss Of Coolant Accident</a:t>
          </a:r>
          <a:endParaRPr lang="es-ES" dirty="0" smtClean="0"/>
        </a:p>
      </dgm:t>
    </dgm:pt>
    <dgm:pt modelId="{ADBD162B-BF6E-4FFD-9709-1E2FAA1904AC}" type="parTrans" cxnId="{7DA36C9D-3A91-4B69-9A45-05C0AAB2C623}">
      <dgm:prSet/>
      <dgm:spPr/>
      <dgm:t>
        <a:bodyPr/>
        <a:lstStyle/>
        <a:p>
          <a:endParaRPr lang="es-ES"/>
        </a:p>
      </dgm:t>
    </dgm:pt>
    <dgm:pt modelId="{E824F853-5C0B-4B00-BA1E-1CAFB31D6A11}" type="sibTrans" cxnId="{7DA36C9D-3A91-4B69-9A45-05C0AAB2C623}">
      <dgm:prSet/>
      <dgm:spPr/>
      <dgm:t>
        <a:bodyPr/>
        <a:lstStyle/>
        <a:p>
          <a:endParaRPr lang="es-ES"/>
        </a:p>
      </dgm:t>
    </dgm:pt>
    <dgm:pt modelId="{F714A243-E88A-48FE-8BEE-35226D890B21}">
      <dgm:prSet/>
      <dgm:spPr>
        <a:solidFill>
          <a:schemeClr val="accent1">
            <a:lumMod val="75000"/>
          </a:schemeClr>
        </a:solidFill>
      </dgm:spPr>
      <dgm:t>
        <a:bodyPr/>
        <a:lstStyle/>
        <a:p>
          <a:r>
            <a:rPr lang="es-ES" smtClean="0"/>
            <a:t>Resultados de la simulación (I)</a:t>
          </a:r>
          <a:endParaRPr lang="es-ES" dirty="0" smtClean="0"/>
        </a:p>
      </dgm:t>
    </dgm:pt>
    <dgm:pt modelId="{05CEDAE6-A788-4403-B6C8-1053DEA41F3E}" type="parTrans" cxnId="{7D139472-55F4-4D49-AA25-F0ED72A62E92}">
      <dgm:prSet/>
      <dgm:spPr/>
      <dgm:t>
        <a:bodyPr/>
        <a:lstStyle/>
        <a:p>
          <a:endParaRPr lang="es-ES"/>
        </a:p>
      </dgm:t>
    </dgm:pt>
    <dgm:pt modelId="{4E430F41-0A28-490E-A371-7ED9005D6A35}" type="sibTrans" cxnId="{7D139472-55F4-4D49-AA25-F0ED72A62E92}">
      <dgm:prSet/>
      <dgm:spPr/>
      <dgm:t>
        <a:bodyPr/>
        <a:lstStyle/>
        <a:p>
          <a:endParaRPr lang="es-ES"/>
        </a:p>
      </dgm:t>
    </dgm:pt>
    <dgm:pt modelId="{F1398D84-A43D-41F7-B375-74754C57360F}">
      <dgm:prSet/>
      <dgm:spPr>
        <a:solidFill>
          <a:schemeClr val="accent1">
            <a:lumMod val="75000"/>
          </a:schemeClr>
        </a:solidFill>
      </dgm:spPr>
      <dgm:t>
        <a:bodyPr/>
        <a:lstStyle/>
        <a:p>
          <a:r>
            <a:rPr lang="es-ES" smtClean="0"/>
            <a:t>Resultados de la simulación (II)</a:t>
          </a:r>
          <a:endParaRPr lang="es-ES" dirty="0" smtClean="0"/>
        </a:p>
      </dgm:t>
    </dgm:pt>
    <dgm:pt modelId="{FA8E47C2-7631-4CF9-BAAA-0C7D4A118381}" type="parTrans" cxnId="{73EC0D41-18A4-4667-9DEA-059277C3DF11}">
      <dgm:prSet/>
      <dgm:spPr/>
      <dgm:t>
        <a:bodyPr/>
        <a:lstStyle/>
        <a:p>
          <a:endParaRPr lang="es-ES"/>
        </a:p>
      </dgm:t>
    </dgm:pt>
    <dgm:pt modelId="{276CBCD1-7F90-4D3B-9125-113E75BC01D6}" type="sibTrans" cxnId="{73EC0D41-18A4-4667-9DEA-059277C3DF11}">
      <dgm:prSet/>
      <dgm:spPr/>
      <dgm:t>
        <a:bodyPr/>
        <a:lstStyle/>
        <a:p>
          <a:endParaRPr lang="es-ES"/>
        </a:p>
      </dgm:t>
    </dgm:pt>
    <dgm:pt modelId="{5A30987F-9F93-4438-8AC6-EBB28A9C5664}">
      <dgm:prSet/>
      <dgm:spPr>
        <a:solidFill>
          <a:schemeClr val="accent1">
            <a:lumMod val="75000"/>
          </a:schemeClr>
        </a:solidFill>
      </dgm:spPr>
      <dgm:t>
        <a:bodyPr/>
        <a:lstStyle/>
        <a:p>
          <a:r>
            <a:rPr lang="es-ES" smtClean="0"/>
            <a:t>Resultados de la simulación (III)</a:t>
          </a:r>
          <a:endParaRPr lang="es-ES" dirty="0" smtClean="0"/>
        </a:p>
      </dgm:t>
    </dgm:pt>
    <dgm:pt modelId="{FE25193F-7607-49AE-82A0-B312ABDF2EBC}" type="parTrans" cxnId="{6DC60402-02B1-43F4-9E81-8EFC101D3C49}">
      <dgm:prSet/>
      <dgm:spPr/>
      <dgm:t>
        <a:bodyPr/>
        <a:lstStyle/>
        <a:p>
          <a:endParaRPr lang="es-ES"/>
        </a:p>
      </dgm:t>
    </dgm:pt>
    <dgm:pt modelId="{DA0E681A-39F3-45A6-8CC4-CA11189E6488}" type="sibTrans" cxnId="{6DC60402-02B1-43F4-9E81-8EFC101D3C49}">
      <dgm:prSet/>
      <dgm:spPr/>
      <dgm:t>
        <a:bodyPr/>
        <a:lstStyle/>
        <a:p>
          <a:endParaRPr lang="es-ES"/>
        </a:p>
      </dgm:t>
    </dgm:pt>
    <dgm:pt modelId="{801A58D9-9824-4310-872C-D048773A137A}">
      <dgm:prSet/>
      <dgm:spPr>
        <a:solidFill>
          <a:schemeClr val="accent1">
            <a:lumMod val="75000"/>
          </a:schemeClr>
        </a:solidFill>
      </dgm:spPr>
      <dgm:t>
        <a:bodyPr/>
        <a:lstStyle/>
        <a:p>
          <a:r>
            <a:rPr lang="es-ES" smtClean="0"/>
            <a:t>Conclusiones</a:t>
          </a:r>
          <a:endParaRPr lang="es-ES" dirty="0" smtClean="0"/>
        </a:p>
      </dgm:t>
    </dgm:pt>
    <dgm:pt modelId="{AA85DBE7-AB47-4B65-BE67-0498179CC37B}" type="parTrans" cxnId="{941CEC38-EB34-40D5-AC8C-A8182BA91260}">
      <dgm:prSet/>
      <dgm:spPr/>
      <dgm:t>
        <a:bodyPr/>
        <a:lstStyle/>
        <a:p>
          <a:endParaRPr lang="es-ES"/>
        </a:p>
      </dgm:t>
    </dgm:pt>
    <dgm:pt modelId="{385379FB-DC66-4F9E-8EDA-A11DF589AE41}" type="sibTrans" cxnId="{941CEC38-EB34-40D5-AC8C-A8182BA91260}">
      <dgm:prSet/>
      <dgm:spPr/>
      <dgm:t>
        <a:bodyPr/>
        <a:lstStyle/>
        <a:p>
          <a:endParaRPr lang="es-ES"/>
        </a:p>
      </dgm:t>
    </dgm:pt>
    <dgm:pt modelId="{F08D3D9C-E53D-4D29-AF9F-6522C8539FE9}" type="pres">
      <dgm:prSet presAssocID="{D7ACDB75-AA7F-4117-9F8B-32BB466A9A73}" presName="Name0" presStyleCnt="0">
        <dgm:presLayoutVars>
          <dgm:dir/>
          <dgm:animLvl val="lvl"/>
          <dgm:resizeHandles val="exact"/>
        </dgm:presLayoutVars>
      </dgm:prSet>
      <dgm:spPr/>
    </dgm:pt>
    <dgm:pt modelId="{4B7B021D-29A9-4286-9463-CA002C4293B7}" type="pres">
      <dgm:prSet presAssocID="{ED79384E-EE1C-40F0-B8CF-1E88F705AF93}" presName="parTxOnly" presStyleLbl="node1" presStyleIdx="0" presStyleCnt="11">
        <dgm:presLayoutVars>
          <dgm:chMax val="0"/>
          <dgm:chPref val="0"/>
          <dgm:bulletEnabled val="1"/>
        </dgm:presLayoutVars>
      </dgm:prSet>
      <dgm:spPr/>
      <dgm:t>
        <a:bodyPr/>
        <a:lstStyle/>
        <a:p>
          <a:endParaRPr lang="es-ES"/>
        </a:p>
      </dgm:t>
    </dgm:pt>
    <dgm:pt modelId="{0B0FF38D-9070-4CA8-9AB9-2C763C3FD3D4}" type="pres">
      <dgm:prSet presAssocID="{61F8473F-3745-40A2-A6C9-75A95CCED565}" presName="parTxOnlySpace" presStyleCnt="0"/>
      <dgm:spPr/>
    </dgm:pt>
    <dgm:pt modelId="{88CCF8CA-194F-4A53-81C1-8761E94729FA}" type="pres">
      <dgm:prSet presAssocID="{CE3E3136-8E3B-4A86-A6CE-6BAA0CE7F2DB}" presName="parTxOnly" presStyleLbl="node1" presStyleIdx="1" presStyleCnt="11">
        <dgm:presLayoutVars>
          <dgm:chMax val="0"/>
          <dgm:chPref val="0"/>
          <dgm:bulletEnabled val="1"/>
        </dgm:presLayoutVars>
      </dgm:prSet>
      <dgm:spPr/>
    </dgm:pt>
    <dgm:pt modelId="{2E472055-B53B-4D8C-9B53-FDA31BBE16FC}" type="pres">
      <dgm:prSet presAssocID="{DFBE7B44-2EAF-432B-80FC-E849D05D90CE}" presName="parTxOnlySpace" presStyleCnt="0"/>
      <dgm:spPr/>
    </dgm:pt>
    <dgm:pt modelId="{FE6CE207-CA44-4E45-A563-89459AD1A10C}" type="pres">
      <dgm:prSet presAssocID="{37775289-C285-40B4-9850-24C940FBD884}" presName="parTxOnly" presStyleLbl="node1" presStyleIdx="2" presStyleCnt="11">
        <dgm:presLayoutVars>
          <dgm:chMax val="0"/>
          <dgm:chPref val="0"/>
          <dgm:bulletEnabled val="1"/>
        </dgm:presLayoutVars>
      </dgm:prSet>
      <dgm:spPr/>
    </dgm:pt>
    <dgm:pt modelId="{1AF549F3-0ACD-4AE8-8BBC-E035B166EB12}" type="pres">
      <dgm:prSet presAssocID="{3D041670-5EFF-407C-B730-01DBBA6DC15E}" presName="parTxOnlySpace" presStyleCnt="0"/>
      <dgm:spPr/>
    </dgm:pt>
    <dgm:pt modelId="{71382164-A262-4CCD-928C-2154ECBEA4F9}" type="pres">
      <dgm:prSet presAssocID="{3D4DD84C-B496-456D-80F2-F1F062B49C53}" presName="parTxOnly" presStyleLbl="node1" presStyleIdx="3" presStyleCnt="11">
        <dgm:presLayoutVars>
          <dgm:chMax val="0"/>
          <dgm:chPref val="0"/>
          <dgm:bulletEnabled val="1"/>
        </dgm:presLayoutVars>
      </dgm:prSet>
      <dgm:spPr/>
    </dgm:pt>
    <dgm:pt modelId="{E6A9C9CA-99F4-48C6-861E-8F905750FAC4}" type="pres">
      <dgm:prSet presAssocID="{ACB6BDD7-969D-43E6-B773-53C48D3B6518}" presName="parTxOnlySpace" presStyleCnt="0"/>
      <dgm:spPr/>
    </dgm:pt>
    <dgm:pt modelId="{F2FE49E7-A227-43EC-A197-1FC7A7E12D25}" type="pres">
      <dgm:prSet presAssocID="{80E3C544-96A6-42B8-B32C-3E369BEBDF26}" presName="parTxOnly" presStyleLbl="node1" presStyleIdx="4" presStyleCnt="11">
        <dgm:presLayoutVars>
          <dgm:chMax val="0"/>
          <dgm:chPref val="0"/>
          <dgm:bulletEnabled val="1"/>
        </dgm:presLayoutVars>
      </dgm:prSet>
      <dgm:spPr/>
    </dgm:pt>
    <dgm:pt modelId="{9A86984C-FEA3-45BF-BA27-5A97FE5B09B2}" type="pres">
      <dgm:prSet presAssocID="{9941849D-E147-449F-8502-1E50459D0547}" presName="parTxOnlySpace" presStyleCnt="0"/>
      <dgm:spPr/>
    </dgm:pt>
    <dgm:pt modelId="{8AA86CAD-96F4-435D-BF5D-60D0C7596DFB}" type="pres">
      <dgm:prSet presAssocID="{DB06EA60-7376-477F-AE32-BBA2637CE1E8}" presName="parTxOnly" presStyleLbl="node1" presStyleIdx="5" presStyleCnt="11">
        <dgm:presLayoutVars>
          <dgm:chMax val="0"/>
          <dgm:chPref val="0"/>
          <dgm:bulletEnabled val="1"/>
        </dgm:presLayoutVars>
      </dgm:prSet>
      <dgm:spPr/>
    </dgm:pt>
    <dgm:pt modelId="{E11AD60F-935A-4B91-8067-3019D6C896A1}" type="pres">
      <dgm:prSet presAssocID="{D1670250-9DE1-4D4B-8236-7BF541562C43}" presName="parTxOnlySpace" presStyleCnt="0"/>
      <dgm:spPr/>
    </dgm:pt>
    <dgm:pt modelId="{B3C82370-1108-4886-8822-44B6A35EEE59}" type="pres">
      <dgm:prSet presAssocID="{8281F3EC-E4C8-4183-8697-D22AEBB930FD}" presName="parTxOnly" presStyleLbl="node1" presStyleIdx="6" presStyleCnt="11">
        <dgm:presLayoutVars>
          <dgm:chMax val="0"/>
          <dgm:chPref val="0"/>
          <dgm:bulletEnabled val="1"/>
        </dgm:presLayoutVars>
      </dgm:prSet>
      <dgm:spPr/>
    </dgm:pt>
    <dgm:pt modelId="{DEB8918C-FCA7-4B83-99F3-E266C5DFBEBE}" type="pres">
      <dgm:prSet presAssocID="{E824F853-5C0B-4B00-BA1E-1CAFB31D6A11}" presName="parTxOnlySpace" presStyleCnt="0"/>
      <dgm:spPr/>
    </dgm:pt>
    <dgm:pt modelId="{E2139A07-5455-47F4-A3F8-0947FC66B540}" type="pres">
      <dgm:prSet presAssocID="{F714A243-E88A-48FE-8BEE-35226D890B21}" presName="parTxOnly" presStyleLbl="node1" presStyleIdx="7" presStyleCnt="11">
        <dgm:presLayoutVars>
          <dgm:chMax val="0"/>
          <dgm:chPref val="0"/>
          <dgm:bulletEnabled val="1"/>
        </dgm:presLayoutVars>
      </dgm:prSet>
      <dgm:spPr/>
    </dgm:pt>
    <dgm:pt modelId="{EF116474-F73A-442C-9ED1-8FA7D64280C3}" type="pres">
      <dgm:prSet presAssocID="{4E430F41-0A28-490E-A371-7ED9005D6A35}" presName="parTxOnlySpace" presStyleCnt="0"/>
      <dgm:spPr/>
    </dgm:pt>
    <dgm:pt modelId="{64A8E40C-411C-40E8-820E-4AA9D7A8C1D0}" type="pres">
      <dgm:prSet presAssocID="{F1398D84-A43D-41F7-B375-74754C57360F}" presName="parTxOnly" presStyleLbl="node1" presStyleIdx="8" presStyleCnt="11">
        <dgm:presLayoutVars>
          <dgm:chMax val="0"/>
          <dgm:chPref val="0"/>
          <dgm:bulletEnabled val="1"/>
        </dgm:presLayoutVars>
      </dgm:prSet>
      <dgm:spPr/>
    </dgm:pt>
    <dgm:pt modelId="{25130A0F-D2A5-4913-B1D5-3384CCD15337}" type="pres">
      <dgm:prSet presAssocID="{276CBCD1-7F90-4D3B-9125-113E75BC01D6}" presName="parTxOnlySpace" presStyleCnt="0"/>
      <dgm:spPr/>
    </dgm:pt>
    <dgm:pt modelId="{60E1524D-FFDB-4AB2-9844-53EB1C239E44}" type="pres">
      <dgm:prSet presAssocID="{5A30987F-9F93-4438-8AC6-EBB28A9C5664}" presName="parTxOnly" presStyleLbl="node1" presStyleIdx="9" presStyleCnt="11">
        <dgm:presLayoutVars>
          <dgm:chMax val="0"/>
          <dgm:chPref val="0"/>
          <dgm:bulletEnabled val="1"/>
        </dgm:presLayoutVars>
      </dgm:prSet>
      <dgm:spPr/>
    </dgm:pt>
    <dgm:pt modelId="{36CEA22D-86F2-474A-95AF-31D0BC1801C6}" type="pres">
      <dgm:prSet presAssocID="{DA0E681A-39F3-45A6-8CC4-CA11189E6488}" presName="parTxOnlySpace" presStyleCnt="0"/>
      <dgm:spPr/>
    </dgm:pt>
    <dgm:pt modelId="{F7171E2B-8B7A-412A-8B1C-4774A9156B34}" type="pres">
      <dgm:prSet presAssocID="{801A58D9-9824-4310-872C-D048773A137A}" presName="parTxOnly" presStyleLbl="node1" presStyleIdx="10" presStyleCnt="11">
        <dgm:presLayoutVars>
          <dgm:chMax val="0"/>
          <dgm:chPref val="0"/>
          <dgm:bulletEnabled val="1"/>
        </dgm:presLayoutVars>
      </dgm:prSet>
      <dgm:spPr/>
    </dgm:pt>
  </dgm:ptLst>
  <dgm:cxnLst>
    <dgm:cxn modelId="{6DC60402-02B1-43F4-9E81-8EFC101D3C49}" srcId="{D7ACDB75-AA7F-4117-9F8B-32BB466A9A73}" destId="{5A30987F-9F93-4438-8AC6-EBB28A9C5664}" srcOrd="9" destOrd="0" parTransId="{FE25193F-7607-49AE-82A0-B312ABDF2EBC}" sibTransId="{DA0E681A-39F3-45A6-8CC4-CA11189E6488}"/>
    <dgm:cxn modelId="{80BE9CBD-F0A0-4A45-8AFC-9E501E9280A5}" type="presOf" srcId="{CE3E3136-8E3B-4A86-A6CE-6BAA0CE7F2DB}" destId="{88CCF8CA-194F-4A53-81C1-8761E94729FA}" srcOrd="0" destOrd="0" presId="urn:microsoft.com/office/officeart/2005/8/layout/chevron1"/>
    <dgm:cxn modelId="{ACF3C6F5-A51A-4ADC-BE7D-9341C6AE9D53}" type="presOf" srcId="{8281F3EC-E4C8-4183-8697-D22AEBB930FD}" destId="{B3C82370-1108-4886-8822-44B6A35EEE59}" srcOrd="0" destOrd="0" presId="urn:microsoft.com/office/officeart/2005/8/layout/chevron1"/>
    <dgm:cxn modelId="{115622FD-E4CA-47C8-9B67-E822BF681804}" type="presOf" srcId="{DB06EA60-7376-477F-AE32-BBA2637CE1E8}" destId="{8AA86CAD-96F4-435D-BF5D-60D0C7596DFB}" srcOrd="0" destOrd="0" presId="urn:microsoft.com/office/officeart/2005/8/layout/chevron1"/>
    <dgm:cxn modelId="{00526912-7DD1-4D23-AB34-9C197B8CC024}" type="presOf" srcId="{80E3C544-96A6-42B8-B32C-3E369BEBDF26}" destId="{F2FE49E7-A227-43EC-A197-1FC7A7E12D25}" srcOrd="0" destOrd="0" presId="urn:microsoft.com/office/officeart/2005/8/layout/chevron1"/>
    <dgm:cxn modelId="{5C8B7A01-0266-4DDD-BC05-21F08F261380}" type="presOf" srcId="{F714A243-E88A-48FE-8BEE-35226D890B21}" destId="{E2139A07-5455-47F4-A3F8-0947FC66B540}" srcOrd="0" destOrd="0" presId="urn:microsoft.com/office/officeart/2005/8/layout/chevron1"/>
    <dgm:cxn modelId="{E1632214-DD05-449F-9E6A-76F2D115D4ED}" type="presOf" srcId="{5A30987F-9F93-4438-8AC6-EBB28A9C5664}" destId="{60E1524D-FFDB-4AB2-9844-53EB1C239E44}" srcOrd="0" destOrd="0" presId="urn:microsoft.com/office/officeart/2005/8/layout/chevron1"/>
    <dgm:cxn modelId="{EF18C2C1-4FF2-442F-BD86-B7D7307E58D0}" type="presOf" srcId="{37775289-C285-40B4-9850-24C940FBD884}" destId="{FE6CE207-CA44-4E45-A563-89459AD1A10C}" srcOrd="0" destOrd="0" presId="urn:microsoft.com/office/officeart/2005/8/layout/chevron1"/>
    <dgm:cxn modelId="{6CD55F54-753D-4866-BA87-8F6CA8552E4C}" type="presOf" srcId="{ED79384E-EE1C-40F0-B8CF-1E88F705AF93}" destId="{4B7B021D-29A9-4286-9463-CA002C4293B7}" srcOrd="0" destOrd="0" presId="urn:microsoft.com/office/officeart/2005/8/layout/chevron1"/>
    <dgm:cxn modelId="{7D139472-55F4-4D49-AA25-F0ED72A62E92}" srcId="{D7ACDB75-AA7F-4117-9F8B-32BB466A9A73}" destId="{F714A243-E88A-48FE-8BEE-35226D890B21}" srcOrd="7" destOrd="0" parTransId="{05CEDAE6-A788-4403-B6C8-1053DEA41F3E}" sibTransId="{4E430F41-0A28-490E-A371-7ED9005D6A35}"/>
    <dgm:cxn modelId="{DAB9F8B3-41E5-46D7-9721-670CEB1CB1CC}" type="presOf" srcId="{D7ACDB75-AA7F-4117-9F8B-32BB466A9A73}" destId="{F08D3D9C-E53D-4D29-AF9F-6522C8539FE9}" srcOrd="0" destOrd="0" presId="urn:microsoft.com/office/officeart/2005/8/layout/chevron1"/>
    <dgm:cxn modelId="{DE0C4472-ECDE-4840-9009-906CBB1E2F27}" srcId="{D7ACDB75-AA7F-4117-9F8B-32BB466A9A73}" destId="{DB06EA60-7376-477F-AE32-BBA2637CE1E8}" srcOrd="5" destOrd="0" parTransId="{973620A9-CAA2-474A-AE67-9E534E9D437E}" sibTransId="{D1670250-9DE1-4D4B-8236-7BF541562C43}"/>
    <dgm:cxn modelId="{941CEC38-EB34-40D5-AC8C-A8182BA91260}" srcId="{D7ACDB75-AA7F-4117-9F8B-32BB466A9A73}" destId="{801A58D9-9824-4310-872C-D048773A137A}" srcOrd="10" destOrd="0" parTransId="{AA85DBE7-AB47-4B65-BE67-0498179CC37B}" sibTransId="{385379FB-DC66-4F9E-8EDA-A11DF589AE41}"/>
    <dgm:cxn modelId="{3258C3C8-926A-4E69-953D-F446D708C416}" type="presOf" srcId="{3D4DD84C-B496-456D-80F2-F1F062B49C53}" destId="{71382164-A262-4CCD-928C-2154ECBEA4F9}" srcOrd="0" destOrd="0" presId="urn:microsoft.com/office/officeart/2005/8/layout/chevron1"/>
    <dgm:cxn modelId="{73EC0D41-18A4-4667-9DEA-059277C3DF11}" srcId="{D7ACDB75-AA7F-4117-9F8B-32BB466A9A73}" destId="{F1398D84-A43D-41F7-B375-74754C57360F}" srcOrd="8" destOrd="0" parTransId="{FA8E47C2-7631-4CF9-BAAA-0C7D4A118381}" sibTransId="{276CBCD1-7F90-4D3B-9125-113E75BC01D6}"/>
    <dgm:cxn modelId="{D9330D1F-038F-4F2E-928A-016B703D24F2}" srcId="{D7ACDB75-AA7F-4117-9F8B-32BB466A9A73}" destId="{37775289-C285-40B4-9850-24C940FBD884}" srcOrd="2" destOrd="0" parTransId="{D31F3BBB-6C2F-4BCE-AF17-5D13FC8877DA}" sibTransId="{3D041670-5EFF-407C-B730-01DBBA6DC15E}"/>
    <dgm:cxn modelId="{7DA36C9D-3A91-4B69-9A45-05C0AAB2C623}" srcId="{D7ACDB75-AA7F-4117-9F8B-32BB466A9A73}" destId="{8281F3EC-E4C8-4183-8697-D22AEBB930FD}" srcOrd="6" destOrd="0" parTransId="{ADBD162B-BF6E-4FFD-9709-1E2FAA1904AC}" sibTransId="{E824F853-5C0B-4B00-BA1E-1CAFB31D6A11}"/>
    <dgm:cxn modelId="{7A54A406-3439-4C13-B4E3-2FBC9B6FE476}" srcId="{D7ACDB75-AA7F-4117-9F8B-32BB466A9A73}" destId="{ED79384E-EE1C-40F0-B8CF-1E88F705AF93}" srcOrd="0" destOrd="0" parTransId="{8F3B3A32-8C0D-46FD-8B8E-9122EA90E350}" sibTransId="{61F8473F-3745-40A2-A6C9-75A95CCED565}"/>
    <dgm:cxn modelId="{A7C66229-47BB-4F64-B95F-25FD67D33607}" srcId="{D7ACDB75-AA7F-4117-9F8B-32BB466A9A73}" destId="{80E3C544-96A6-42B8-B32C-3E369BEBDF26}" srcOrd="4" destOrd="0" parTransId="{F369E1B7-E431-41D8-BFB9-13C1378EB3E2}" sibTransId="{9941849D-E147-449F-8502-1E50459D0547}"/>
    <dgm:cxn modelId="{A101B2FE-0BC9-434A-91D2-9B5F3F1A8330}" type="presOf" srcId="{801A58D9-9824-4310-872C-D048773A137A}" destId="{F7171E2B-8B7A-412A-8B1C-4774A9156B34}" srcOrd="0" destOrd="0" presId="urn:microsoft.com/office/officeart/2005/8/layout/chevron1"/>
    <dgm:cxn modelId="{3F1E91C2-43C0-455C-8420-7D29BFDB1636}" type="presOf" srcId="{F1398D84-A43D-41F7-B375-74754C57360F}" destId="{64A8E40C-411C-40E8-820E-4AA9D7A8C1D0}" srcOrd="0" destOrd="0" presId="urn:microsoft.com/office/officeart/2005/8/layout/chevron1"/>
    <dgm:cxn modelId="{639C0988-783E-4E1C-A4EB-7CFD2D24B0BD}" srcId="{D7ACDB75-AA7F-4117-9F8B-32BB466A9A73}" destId="{CE3E3136-8E3B-4A86-A6CE-6BAA0CE7F2DB}" srcOrd="1" destOrd="0" parTransId="{9A85B3D6-AF07-410A-B363-72471FCBEB50}" sibTransId="{DFBE7B44-2EAF-432B-80FC-E849D05D90CE}"/>
    <dgm:cxn modelId="{DB741754-B6CA-452D-AD1D-D2ABF29D8406}" srcId="{D7ACDB75-AA7F-4117-9F8B-32BB466A9A73}" destId="{3D4DD84C-B496-456D-80F2-F1F062B49C53}" srcOrd="3" destOrd="0" parTransId="{3DA1F05D-6C1E-4FBF-B6F9-6AB3939593AE}" sibTransId="{ACB6BDD7-969D-43E6-B773-53C48D3B6518}"/>
    <dgm:cxn modelId="{6ABDF9C5-12A3-4952-89E4-78D3CE954177}" type="presParOf" srcId="{F08D3D9C-E53D-4D29-AF9F-6522C8539FE9}" destId="{4B7B021D-29A9-4286-9463-CA002C4293B7}" srcOrd="0" destOrd="0" presId="urn:microsoft.com/office/officeart/2005/8/layout/chevron1"/>
    <dgm:cxn modelId="{B2F89950-9602-4D21-927B-BA64CE29D568}" type="presParOf" srcId="{F08D3D9C-E53D-4D29-AF9F-6522C8539FE9}" destId="{0B0FF38D-9070-4CA8-9AB9-2C763C3FD3D4}" srcOrd="1" destOrd="0" presId="urn:microsoft.com/office/officeart/2005/8/layout/chevron1"/>
    <dgm:cxn modelId="{859429A6-D5F9-44D3-8E6D-6D68701529AB}" type="presParOf" srcId="{F08D3D9C-E53D-4D29-AF9F-6522C8539FE9}" destId="{88CCF8CA-194F-4A53-81C1-8761E94729FA}" srcOrd="2" destOrd="0" presId="urn:microsoft.com/office/officeart/2005/8/layout/chevron1"/>
    <dgm:cxn modelId="{710A72A0-64B0-460A-B05B-6C757778909C}" type="presParOf" srcId="{F08D3D9C-E53D-4D29-AF9F-6522C8539FE9}" destId="{2E472055-B53B-4D8C-9B53-FDA31BBE16FC}" srcOrd="3" destOrd="0" presId="urn:microsoft.com/office/officeart/2005/8/layout/chevron1"/>
    <dgm:cxn modelId="{7DF1FADF-3D97-494C-96F3-2F2C4B65F69D}" type="presParOf" srcId="{F08D3D9C-E53D-4D29-AF9F-6522C8539FE9}" destId="{FE6CE207-CA44-4E45-A563-89459AD1A10C}" srcOrd="4" destOrd="0" presId="urn:microsoft.com/office/officeart/2005/8/layout/chevron1"/>
    <dgm:cxn modelId="{46215AB3-2109-44CB-AD3E-85AA52ADDA2B}" type="presParOf" srcId="{F08D3D9C-E53D-4D29-AF9F-6522C8539FE9}" destId="{1AF549F3-0ACD-4AE8-8BBC-E035B166EB12}" srcOrd="5" destOrd="0" presId="urn:microsoft.com/office/officeart/2005/8/layout/chevron1"/>
    <dgm:cxn modelId="{BEA57333-62F9-4C9A-86A9-86833356A8C6}" type="presParOf" srcId="{F08D3D9C-E53D-4D29-AF9F-6522C8539FE9}" destId="{71382164-A262-4CCD-928C-2154ECBEA4F9}" srcOrd="6" destOrd="0" presId="urn:microsoft.com/office/officeart/2005/8/layout/chevron1"/>
    <dgm:cxn modelId="{151AB071-458E-4DF1-8F8C-6CBFB87F434C}" type="presParOf" srcId="{F08D3D9C-E53D-4D29-AF9F-6522C8539FE9}" destId="{E6A9C9CA-99F4-48C6-861E-8F905750FAC4}" srcOrd="7" destOrd="0" presId="urn:microsoft.com/office/officeart/2005/8/layout/chevron1"/>
    <dgm:cxn modelId="{B1C15BA2-63BC-4417-A4B1-796FA5AAC3E9}" type="presParOf" srcId="{F08D3D9C-E53D-4D29-AF9F-6522C8539FE9}" destId="{F2FE49E7-A227-43EC-A197-1FC7A7E12D25}" srcOrd="8" destOrd="0" presId="urn:microsoft.com/office/officeart/2005/8/layout/chevron1"/>
    <dgm:cxn modelId="{C0EB1B54-418C-4824-BA91-6B68754A2775}" type="presParOf" srcId="{F08D3D9C-E53D-4D29-AF9F-6522C8539FE9}" destId="{9A86984C-FEA3-45BF-BA27-5A97FE5B09B2}" srcOrd="9" destOrd="0" presId="urn:microsoft.com/office/officeart/2005/8/layout/chevron1"/>
    <dgm:cxn modelId="{52456056-82EE-4BF8-9000-133CE9CB7E3D}" type="presParOf" srcId="{F08D3D9C-E53D-4D29-AF9F-6522C8539FE9}" destId="{8AA86CAD-96F4-435D-BF5D-60D0C7596DFB}" srcOrd="10" destOrd="0" presId="urn:microsoft.com/office/officeart/2005/8/layout/chevron1"/>
    <dgm:cxn modelId="{76AB9631-9EEC-4345-8E03-C34BBBE94A7E}" type="presParOf" srcId="{F08D3D9C-E53D-4D29-AF9F-6522C8539FE9}" destId="{E11AD60F-935A-4B91-8067-3019D6C896A1}" srcOrd="11" destOrd="0" presId="urn:microsoft.com/office/officeart/2005/8/layout/chevron1"/>
    <dgm:cxn modelId="{21EBB63B-0165-4DF1-BD76-80225EF1F39C}" type="presParOf" srcId="{F08D3D9C-E53D-4D29-AF9F-6522C8539FE9}" destId="{B3C82370-1108-4886-8822-44B6A35EEE59}" srcOrd="12" destOrd="0" presId="urn:microsoft.com/office/officeart/2005/8/layout/chevron1"/>
    <dgm:cxn modelId="{C9E2AB6A-9ABA-49F7-8DCD-68A7F86D091F}" type="presParOf" srcId="{F08D3D9C-E53D-4D29-AF9F-6522C8539FE9}" destId="{DEB8918C-FCA7-4B83-99F3-E266C5DFBEBE}" srcOrd="13" destOrd="0" presId="urn:microsoft.com/office/officeart/2005/8/layout/chevron1"/>
    <dgm:cxn modelId="{34A5A823-071B-45EB-8068-952F89BF5E55}" type="presParOf" srcId="{F08D3D9C-E53D-4D29-AF9F-6522C8539FE9}" destId="{E2139A07-5455-47F4-A3F8-0947FC66B540}" srcOrd="14" destOrd="0" presId="urn:microsoft.com/office/officeart/2005/8/layout/chevron1"/>
    <dgm:cxn modelId="{975BE9F4-1492-41C8-9505-BF198B06119A}" type="presParOf" srcId="{F08D3D9C-E53D-4D29-AF9F-6522C8539FE9}" destId="{EF116474-F73A-442C-9ED1-8FA7D64280C3}" srcOrd="15" destOrd="0" presId="urn:microsoft.com/office/officeart/2005/8/layout/chevron1"/>
    <dgm:cxn modelId="{611A3E50-697B-45E7-B073-F08B54B8A35A}" type="presParOf" srcId="{F08D3D9C-E53D-4D29-AF9F-6522C8539FE9}" destId="{64A8E40C-411C-40E8-820E-4AA9D7A8C1D0}" srcOrd="16" destOrd="0" presId="urn:microsoft.com/office/officeart/2005/8/layout/chevron1"/>
    <dgm:cxn modelId="{2FCECFA5-473B-494F-9C42-41F4479AE19D}" type="presParOf" srcId="{F08D3D9C-E53D-4D29-AF9F-6522C8539FE9}" destId="{25130A0F-D2A5-4913-B1D5-3384CCD15337}" srcOrd="17" destOrd="0" presId="urn:microsoft.com/office/officeart/2005/8/layout/chevron1"/>
    <dgm:cxn modelId="{988D8F4B-ED9A-4871-AEA1-44591F480A15}" type="presParOf" srcId="{F08D3D9C-E53D-4D29-AF9F-6522C8539FE9}" destId="{60E1524D-FFDB-4AB2-9844-53EB1C239E44}" srcOrd="18" destOrd="0" presId="urn:microsoft.com/office/officeart/2005/8/layout/chevron1"/>
    <dgm:cxn modelId="{10B65478-3C7C-4DC4-B775-806DFB8ADD16}" type="presParOf" srcId="{F08D3D9C-E53D-4D29-AF9F-6522C8539FE9}" destId="{36CEA22D-86F2-474A-95AF-31D0BC1801C6}" srcOrd="19" destOrd="0" presId="urn:microsoft.com/office/officeart/2005/8/layout/chevron1"/>
    <dgm:cxn modelId="{3D4F3EE0-1C04-4A05-9C2E-DB3A0AD110C8}" type="presParOf" srcId="{F08D3D9C-E53D-4D29-AF9F-6522C8539FE9}" destId="{F7171E2B-8B7A-412A-8B1C-4774A9156B34}" srcOrd="20"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7ACDB75-AA7F-4117-9F8B-32BB466A9A73}" type="doc">
      <dgm:prSet loTypeId="urn:microsoft.com/office/officeart/2005/8/layout/chevron1" loCatId="process" qsTypeId="urn:microsoft.com/office/officeart/2005/8/quickstyle/simple1" qsCatId="simple" csTypeId="urn:microsoft.com/office/officeart/2005/8/colors/accent1_2" csCatId="accent1" phldr="1"/>
      <dgm:spPr/>
    </dgm:pt>
    <dgm:pt modelId="{ED79384E-EE1C-40F0-B8CF-1E88F705AF93}">
      <dgm:prSet phldrT="[Texto]"/>
      <dgm:spPr>
        <a:solidFill>
          <a:srgbClr val="C00000"/>
        </a:solidFill>
      </dgm:spPr>
      <dgm:t>
        <a:bodyPr/>
        <a:lstStyle/>
        <a:p>
          <a:r>
            <a:rPr lang="es-ES" dirty="0" smtClean="0"/>
            <a:t>¿Qué es una reacción de fisión?</a:t>
          </a:r>
          <a:endParaRPr lang="es-ES" dirty="0"/>
        </a:p>
      </dgm:t>
    </dgm:pt>
    <dgm:pt modelId="{8F3B3A32-8C0D-46FD-8B8E-9122EA90E350}" type="parTrans" cxnId="{7A54A406-3439-4C13-B4E3-2FBC9B6FE476}">
      <dgm:prSet/>
      <dgm:spPr/>
      <dgm:t>
        <a:bodyPr/>
        <a:lstStyle/>
        <a:p>
          <a:endParaRPr lang="es-ES"/>
        </a:p>
      </dgm:t>
    </dgm:pt>
    <dgm:pt modelId="{61F8473F-3745-40A2-A6C9-75A95CCED565}" type="sibTrans" cxnId="{7A54A406-3439-4C13-B4E3-2FBC9B6FE476}">
      <dgm:prSet/>
      <dgm:spPr/>
      <dgm:t>
        <a:bodyPr/>
        <a:lstStyle/>
        <a:p>
          <a:endParaRPr lang="es-ES"/>
        </a:p>
      </dgm:t>
    </dgm:pt>
    <dgm:pt modelId="{CE3E3136-8E3B-4A86-A6CE-6BAA0CE7F2DB}">
      <dgm:prSet/>
      <dgm:spPr>
        <a:solidFill>
          <a:srgbClr val="C00000"/>
        </a:solidFill>
      </dgm:spPr>
      <dgm:t>
        <a:bodyPr/>
        <a:lstStyle/>
        <a:p>
          <a:r>
            <a:rPr lang="es-ES" dirty="0" smtClean="0"/>
            <a:t>Los reactores nucleares</a:t>
          </a:r>
          <a:endParaRPr lang="es-ES" dirty="0" smtClean="0"/>
        </a:p>
      </dgm:t>
    </dgm:pt>
    <dgm:pt modelId="{9A85B3D6-AF07-410A-B363-72471FCBEB50}" type="parTrans" cxnId="{639C0988-783E-4E1C-A4EB-7CFD2D24B0BD}">
      <dgm:prSet/>
      <dgm:spPr/>
      <dgm:t>
        <a:bodyPr/>
        <a:lstStyle/>
        <a:p>
          <a:endParaRPr lang="es-ES"/>
        </a:p>
      </dgm:t>
    </dgm:pt>
    <dgm:pt modelId="{DFBE7B44-2EAF-432B-80FC-E849D05D90CE}" type="sibTrans" cxnId="{639C0988-783E-4E1C-A4EB-7CFD2D24B0BD}">
      <dgm:prSet/>
      <dgm:spPr/>
      <dgm:t>
        <a:bodyPr/>
        <a:lstStyle/>
        <a:p>
          <a:endParaRPr lang="es-ES"/>
        </a:p>
      </dgm:t>
    </dgm:pt>
    <dgm:pt modelId="{37775289-C285-40B4-9850-24C940FBD884}">
      <dgm:prSet/>
      <dgm:spPr>
        <a:solidFill>
          <a:srgbClr val="C00000"/>
        </a:solidFill>
      </dgm:spPr>
      <dgm:t>
        <a:bodyPr/>
        <a:lstStyle/>
        <a:p>
          <a:r>
            <a:rPr lang="es-ES" dirty="0" smtClean="0"/>
            <a:t>La planta nuclear PWR</a:t>
          </a:r>
          <a:endParaRPr lang="es-ES" dirty="0" smtClean="0"/>
        </a:p>
      </dgm:t>
    </dgm:pt>
    <dgm:pt modelId="{D31F3BBB-6C2F-4BCE-AF17-5D13FC8877DA}" type="parTrans" cxnId="{D9330D1F-038F-4F2E-928A-016B703D24F2}">
      <dgm:prSet/>
      <dgm:spPr/>
      <dgm:t>
        <a:bodyPr/>
        <a:lstStyle/>
        <a:p>
          <a:endParaRPr lang="es-ES"/>
        </a:p>
      </dgm:t>
    </dgm:pt>
    <dgm:pt modelId="{3D041670-5EFF-407C-B730-01DBBA6DC15E}" type="sibTrans" cxnId="{D9330D1F-038F-4F2E-928A-016B703D24F2}">
      <dgm:prSet/>
      <dgm:spPr/>
      <dgm:t>
        <a:bodyPr/>
        <a:lstStyle/>
        <a:p>
          <a:endParaRPr lang="es-ES"/>
        </a:p>
      </dgm:t>
    </dgm:pt>
    <dgm:pt modelId="{3D4DD84C-B496-456D-80F2-F1F062B49C53}">
      <dgm:prSet/>
      <dgm:spPr>
        <a:solidFill>
          <a:schemeClr val="accent1">
            <a:lumMod val="75000"/>
          </a:schemeClr>
        </a:solidFill>
      </dgm:spPr>
      <dgm:t>
        <a:bodyPr/>
        <a:lstStyle/>
        <a:p>
          <a:r>
            <a:rPr lang="es-ES" smtClean="0"/>
            <a:t>Seguridad nuclear</a:t>
          </a:r>
          <a:endParaRPr lang="es-ES" dirty="0" smtClean="0"/>
        </a:p>
      </dgm:t>
    </dgm:pt>
    <dgm:pt modelId="{3DA1F05D-6C1E-4FBF-B6F9-6AB3939593AE}" type="parTrans" cxnId="{DB741754-B6CA-452D-AD1D-D2ABF29D8406}">
      <dgm:prSet/>
      <dgm:spPr/>
      <dgm:t>
        <a:bodyPr/>
        <a:lstStyle/>
        <a:p>
          <a:endParaRPr lang="es-ES"/>
        </a:p>
      </dgm:t>
    </dgm:pt>
    <dgm:pt modelId="{ACB6BDD7-969D-43E6-B773-53C48D3B6518}" type="sibTrans" cxnId="{DB741754-B6CA-452D-AD1D-D2ABF29D8406}">
      <dgm:prSet/>
      <dgm:spPr/>
      <dgm:t>
        <a:bodyPr/>
        <a:lstStyle/>
        <a:p>
          <a:endParaRPr lang="es-ES"/>
        </a:p>
      </dgm:t>
    </dgm:pt>
    <dgm:pt modelId="{80E3C544-96A6-42B8-B32C-3E369BEBDF26}">
      <dgm:prSet/>
      <dgm:spPr>
        <a:solidFill>
          <a:schemeClr val="accent1">
            <a:lumMod val="75000"/>
          </a:schemeClr>
        </a:solidFill>
      </dgm:spPr>
      <dgm:t>
        <a:bodyPr/>
        <a:lstStyle/>
        <a:p>
          <a:r>
            <a:rPr lang="es-ES" smtClean="0"/>
            <a:t>Elementos de seguridad</a:t>
          </a:r>
          <a:endParaRPr lang="es-ES" dirty="0" smtClean="0"/>
        </a:p>
      </dgm:t>
    </dgm:pt>
    <dgm:pt modelId="{F369E1B7-E431-41D8-BFB9-13C1378EB3E2}" type="parTrans" cxnId="{A7C66229-47BB-4F64-B95F-25FD67D33607}">
      <dgm:prSet/>
      <dgm:spPr/>
      <dgm:t>
        <a:bodyPr/>
        <a:lstStyle/>
        <a:p>
          <a:endParaRPr lang="es-ES"/>
        </a:p>
      </dgm:t>
    </dgm:pt>
    <dgm:pt modelId="{9941849D-E147-449F-8502-1E50459D0547}" type="sibTrans" cxnId="{A7C66229-47BB-4F64-B95F-25FD67D33607}">
      <dgm:prSet/>
      <dgm:spPr/>
      <dgm:t>
        <a:bodyPr/>
        <a:lstStyle/>
        <a:p>
          <a:endParaRPr lang="es-ES"/>
        </a:p>
      </dgm:t>
    </dgm:pt>
    <dgm:pt modelId="{DB06EA60-7376-477F-AE32-BBA2637CE1E8}">
      <dgm:prSet/>
      <dgm:spPr>
        <a:solidFill>
          <a:schemeClr val="accent1">
            <a:lumMod val="75000"/>
          </a:schemeClr>
        </a:solidFill>
      </dgm:spPr>
      <dgm:t>
        <a:bodyPr/>
        <a:lstStyle/>
        <a:p>
          <a:r>
            <a:rPr lang="es-ES" smtClean="0"/>
            <a:t>Simulación de la planta (Modelo de referencia)</a:t>
          </a:r>
          <a:endParaRPr lang="es-ES" dirty="0" smtClean="0"/>
        </a:p>
      </dgm:t>
    </dgm:pt>
    <dgm:pt modelId="{973620A9-CAA2-474A-AE67-9E534E9D437E}" type="parTrans" cxnId="{DE0C4472-ECDE-4840-9009-906CBB1E2F27}">
      <dgm:prSet/>
      <dgm:spPr/>
      <dgm:t>
        <a:bodyPr/>
        <a:lstStyle/>
        <a:p>
          <a:endParaRPr lang="es-ES"/>
        </a:p>
      </dgm:t>
    </dgm:pt>
    <dgm:pt modelId="{D1670250-9DE1-4D4B-8236-7BF541562C43}" type="sibTrans" cxnId="{DE0C4472-ECDE-4840-9009-906CBB1E2F27}">
      <dgm:prSet/>
      <dgm:spPr/>
      <dgm:t>
        <a:bodyPr/>
        <a:lstStyle/>
        <a:p>
          <a:endParaRPr lang="es-ES"/>
        </a:p>
      </dgm:t>
    </dgm:pt>
    <dgm:pt modelId="{8281F3EC-E4C8-4183-8697-D22AEBB930FD}">
      <dgm:prSet/>
      <dgm:spPr>
        <a:solidFill>
          <a:schemeClr val="accent1">
            <a:lumMod val="75000"/>
          </a:schemeClr>
        </a:solidFill>
      </dgm:spPr>
      <dgm:t>
        <a:bodyPr/>
        <a:lstStyle/>
        <a:p>
          <a:r>
            <a:rPr lang="es-ES" smtClean="0"/>
            <a:t>Accidente estudiado: Loss Of Coolant Accident</a:t>
          </a:r>
          <a:endParaRPr lang="es-ES" dirty="0" smtClean="0"/>
        </a:p>
      </dgm:t>
    </dgm:pt>
    <dgm:pt modelId="{ADBD162B-BF6E-4FFD-9709-1E2FAA1904AC}" type="parTrans" cxnId="{7DA36C9D-3A91-4B69-9A45-05C0AAB2C623}">
      <dgm:prSet/>
      <dgm:spPr/>
      <dgm:t>
        <a:bodyPr/>
        <a:lstStyle/>
        <a:p>
          <a:endParaRPr lang="es-ES"/>
        </a:p>
      </dgm:t>
    </dgm:pt>
    <dgm:pt modelId="{E824F853-5C0B-4B00-BA1E-1CAFB31D6A11}" type="sibTrans" cxnId="{7DA36C9D-3A91-4B69-9A45-05C0AAB2C623}">
      <dgm:prSet/>
      <dgm:spPr/>
      <dgm:t>
        <a:bodyPr/>
        <a:lstStyle/>
        <a:p>
          <a:endParaRPr lang="es-ES"/>
        </a:p>
      </dgm:t>
    </dgm:pt>
    <dgm:pt modelId="{F714A243-E88A-48FE-8BEE-35226D890B21}">
      <dgm:prSet/>
      <dgm:spPr>
        <a:solidFill>
          <a:schemeClr val="accent1">
            <a:lumMod val="75000"/>
          </a:schemeClr>
        </a:solidFill>
      </dgm:spPr>
      <dgm:t>
        <a:bodyPr/>
        <a:lstStyle/>
        <a:p>
          <a:r>
            <a:rPr lang="es-ES" smtClean="0"/>
            <a:t>Resultados de la simulación (I)</a:t>
          </a:r>
          <a:endParaRPr lang="es-ES" dirty="0" smtClean="0"/>
        </a:p>
      </dgm:t>
    </dgm:pt>
    <dgm:pt modelId="{05CEDAE6-A788-4403-B6C8-1053DEA41F3E}" type="parTrans" cxnId="{7D139472-55F4-4D49-AA25-F0ED72A62E92}">
      <dgm:prSet/>
      <dgm:spPr/>
      <dgm:t>
        <a:bodyPr/>
        <a:lstStyle/>
        <a:p>
          <a:endParaRPr lang="es-ES"/>
        </a:p>
      </dgm:t>
    </dgm:pt>
    <dgm:pt modelId="{4E430F41-0A28-490E-A371-7ED9005D6A35}" type="sibTrans" cxnId="{7D139472-55F4-4D49-AA25-F0ED72A62E92}">
      <dgm:prSet/>
      <dgm:spPr/>
      <dgm:t>
        <a:bodyPr/>
        <a:lstStyle/>
        <a:p>
          <a:endParaRPr lang="es-ES"/>
        </a:p>
      </dgm:t>
    </dgm:pt>
    <dgm:pt modelId="{F1398D84-A43D-41F7-B375-74754C57360F}">
      <dgm:prSet/>
      <dgm:spPr>
        <a:solidFill>
          <a:schemeClr val="accent1">
            <a:lumMod val="75000"/>
          </a:schemeClr>
        </a:solidFill>
      </dgm:spPr>
      <dgm:t>
        <a:bodyPr/>
        <a:lstStyle/>
        <a:p>
          <a:r>
            <a:rPr lang="es-ES" smtClean="0"/>
            <a:t>Resultados de la simulación (II)</a:t>
          </a:r>
          <a:endParaRPr lang="es-ES" dirty="0" smtClean="0"/>
        </a:p>
      </dgm:t>
    </dgm:pt>
    <dgm:pt modelId="{FA8E47C2-7631-4CF9-BAAA-0C7D4A118381}" type="parTrans" cxnId="{73EC0D41-18A4-4667-9DEA-059277C3DF11}">
      <dgm:prSet/>
      <dgm:spPr/>
      <dgm:t>
        <a:bodyPr/>
        <a:lstStyle/>
        <a:p>
          <a:endParaRPr lang="es-ES"/>
        </a:p>
      </dgm:t>
    </dgm:pt>
    <dgm:pt modelId="{276CBCD1-7F90-4D3B-9125-113E75BC01D6}" type="sibTrans" cxnId="{73EC0D41-18A4-4667-9DEA-059277C3DF11}">
      <dgm:prSet/>
      <dgm:spPr/>
      <dgm:t>
        <a:bodyPr/>
        <a:lstStyle/>
        <a:p>
          <a:endParaRPr lang="es-ES"/>
        </a:p>
      </dgm:t>
    </dgm:pt>
    <dgm:pt modelId="{5A30987F-9F93-4438-8AC6-EBB28A9C5664}">
      <dgm:prSet/>
      <dgm:spPr>
        <a:solidFill>
          <a:schemeClr val="accent1">
            <a:lumMod val="75000"/>
          </a:schemeClr>
        </a:solidFill>
      </dgm:spPr>
      <dgm:t>
        <a:bodyPr/>
        <a:lstStyle/>
        <a:p>
          <a:r>
            <a:rPr lang="es-ES" smtClean="0"/>
            <a:t>Resultados de la simulación (III)</a:t>
          </a:r>
          <a:endParaRPr lang="es-ES" dirty="0" smtClean="0"/>
        </a:p>
      </dgm:t>
    </dgm:pt>
    <dgm:pt modelId="{FE25193F-7607-49AE-82A0-B312ABDF2EBC}" type="parTrans" cxnId="{6DC60402-02B1-43F4-9E81-8EFC101D3C49}">
      <dgm:prSet/>
      <dgm:spPr/>
      <dgm:t>
        <a:bodyPr/>
        <a:lstStyle/>
        <a:p>
          <a:endParaRPr lang="es-ES"/>
        </a:p>
      </dgm:t>
    </dgm:pt>
    <dgm:pt modelId="{DA0E681A-39F3-45A6-8CC4-CA11189E6488}" type="sibTrans" cxnId="{6DC60402-02B1-43F4-9E81-8EFC101D3C49}">
      <dgm:prSet/>
      <dgm:spPr/>
      <dgm:t>
        <a:bodyPr/>
        <a:lstStyle/>
        <a:p>
          <a:endParaRPr lang="es-ES"/>
        </a:p>
      </dgm:t>
    </dgm:pt>
    <dgm:pt modelId="{801A58D9-9824-4310-872C-D048773A137A}">
      <dgm:prSet/>
      <dgm:spPr>
        <a:solidFill>
          <a:schemeClr val="accent1">
            <a:lumMod val="75000"/>
          </a:schemeClr>
        </a:solidFill>
      </dgm:spPr>
      <dgm:t>
        <a:bodyPr/>
        <a:lstStyle/>
        <a:p>
          <a:r>
            <a:rPr lang="es-ES" smtClean="0"/>
            <a:t>Conclusiones</a:t>
          </a:r>
          <a:endParaRPr lang="es-ES" dirty="0" smtClean="0"/>
        </a:p>
      </dgm:t>
    </dgm:pt>
    <dgm:pt modelId="{AA85DBE7-AB47-4B65-BE67-0498179CC37B}" type="parTrans" cxnId="{941CEC38-EB34-40D5-AC8C-A8182BA91260}">
      <dgm:prSet/>
      <dgm:spPr/>
      <dgm:t>
        <a:bodyPr/>
        <a:lstStyle/>
        <a:p>
          <a:endParaRPr lang="es-ES"/>
        </a:p>
      </dgm:t>
    </dgm:pt>
    <dgm:pt modelId="{385379FB-DC66-4F9E-8EDA-A11DF589AE41}" type="sibTrans" cxnId="{941CEC38-EB34-40D5-AC8C-A8182BA91260}">
      <dgm:prSet/>
      <dgm:spPr/>
      <dgm:t>
        <a:bodyPr/>
        <a:lstStyle/>
        <a:p>
          <a:endParaRPr lang="es-ES"/>
        </a:p>
      </dgm:t>
    </dgm:pt>
    <dgm:pt modelId="{F08D3D9C-E53D-4D29-AF9F-6522C8539FE9}" type="pres">
      <dgm:prSet presAssocID="{D7ACDB75-AA7F-4117-9F8B-32BB466A9A73}" presName="Name0" presStyleCnt="0">
        <dgm:presLayoutVars>
          <dgm:dir/>
          <dgm:animLvl val="lvl"/>
          <dgm:resizeHandles val="exact"/>
        </dgm:presLayoutVars>
      </dgm:prSet>
      <dgm:spPr/>
    </dgm:pt>
    <dgm:pt modelId="{4B7B021D-29A9-4286-9463-CA002C4293B7}" type="pres">
      <dgm:prSet presAssocID="{ED79384E-EE1C-40F0-B8CF-1E88F705AF93}" presName="parTxOnly" presStyleLbl="node1" presStyleIdx="0" presStyleCnt="11">
        <dgm:presLayoutVars>
          <dgm:chMax val="0"/>
          <dgm:chPref val="0"/>
          <dgm:bulletEnabled val="1"/>
        </dgm:presLayoutVars>
      </dgm:prSet>
      <dgm:spPr/>
      <dgm:t>
        <a:bodyPr/>
        <a:lstStyle/>
        <a:p>
          <a:endParaRPr lang="es-ES"/>
        </a:p>
      </dgm:t>
    </dgm:pt>
    <dgm:pt modelId="{0B0FF38D-9070-4CA8-9AB9-2C763C3FD3D4}" type="pres">
      <dgm:prSet presAssocID="{61F8473F-3745-40A2-A6C9-75A95CCED565}" presName="parTxOnlySpace" presStyleCnt="0"/>
      <dgm:spPr/>
    </dgm:pt>
    <dgm:pt modelId="{88CCF8CA-194F-4A53-81C1-8761E94729FA}" type="pres">
      <dgm:prSet presAssocID="{CE3E3136-8E3B-4A86-A6CE-6BAA0CE7F2DB}" presName="parTxOnly" presStyleLbl="node1" presStyleIdx="1" presStyleCnt="11">
        <dgm:presLayoutVars>
          <dgm:chMax val="0"/>
          <dgm:chPref val="0"/>
          <dgm:bulletEnabled val="1"/>
        </dgm:presLayoutVars>
      </dgm:prSet>
      <dgm:spPr/>
    </dgm:pt>
    <dgm:pt modelId="{2E472055-B53B-4D8C-9B53-FDA31BBE16FC}" type="pres">
      <dgm:prSet presAssocID="{DFBE7B44-2EAF-432B-80FC-E849D05D90CE}" presName="parTxOnlySpace" presStyleCnt="0"/>
      <dgm:spPr/>
    </dgm:pt>
    <dgm:pt modelId="{FE6CE207-CA44-4E45-A563-89459AD1A10C}" type="pres">
      <dgm:prSet presAssocID="{37775289-C285-40B4-9850-24C940FBD884}" presName="parTxOnly" presStyleLbl="node1" presStyleIdx="2" presStyleCnt="11">
        <dgm:presLayoutVars>
          <dgm:chMax val="0"/>
          <dgm:chPref val="0"/>
          <dgm:bulletEnabled val="1"/>
        </dgm:presLayoutVars>
      </dgm:prSet>
      <dgm:spPr/>
    </dgm:pt>
    <dgm:pt modelId="{1AF549F3-0ACD-4AE8-8BBC-E035B166EB12}" type="pres">
      <dgm:prSet presAssocID="{3D041670-5EFF-407C-B730-01DBBA6DC15E}" presName="parTxOnlySpace" presStyleCnt="0"/>
      <dgm:spPr/>
    </dgm:pt>
    <dgm:pt modelId="{71382164-A262-4CCD-928C-2154ECBEA4F9}" type="pres">
      <dgm:prSet presAssocID="{3D4DD84C-B496-456D-80F2-F1F062B49C53}" presName="parTxOnly" presStyleLbl="node1" presStyleIdx="3" presStyleCnt="11">
        <dgm:presLayoutVars>
          <dgm:chMax val="0"/>
          <dgm:chPref val="0"/>
          <dgm:bulletEnabled val="1"/>
        </dgm:presLayoutVars>
      </dgm:prSet>
      <dgm:spPr/>
    </dgm:pt>
    <dgm:pt modelId="{E6A9C9CA-99F4-48C6-861E-8F905750FAC4}" type="pres">
      <dgm:prSet presAssocID="{ACB6BDD7-969D-43E6-B773-53C48D3B6518}" presName="parTxOnlySpace" presStyleCnt="0"/>
      <dgm:spPr/>
    </dgm:pt>
    <dgm:pt modelId="{F2FE49E7-A227-43EC-A197-1FC7A7E12D25}" type="pres">
      <dgm:prSet presAssocID="{80E3C544-96A6-42B8-B32C-3E369BEBDF26}" presName="parTxOnly" presStyleLbl="node1" presStyleIdx="4" presStyleCnt="11">
        <dgm:presLayoutVars>
          <dgm:chMax val="0"/>
          <dgm:chPref val="0"/>
          <dgm:bulletEnabled val="1"/>
        </dgm:presLayoutVars>
      </dgm:prSet>
      <dgm:spPr/>
    </dgm:pt>
    <dgm:pt modelId="{9A86984C-FEA3-45BF-BA27-5A97FE5B09B2}" type="pres">
      <dgm:prSet presAssocID="{9941849D-E147-449F-8502-1E50459D0547}" presName="parTxOnlySpace" presStyleCnt="0"/>
      <dgm:spPr/>
    </dgm:pt>
    <dgm:pt modelId="{8AA86CAD-96F4-435D-BF5D-60D0C7596DFB}" type="pres">
      <dgm:prSet presAssocID="{DB06EA60-7376-477F-AE32-BBA2637CE1E8}" presName="parTxOnly" presStyleLbl="node1" presStyleIdx="5" presStyleCnt="11">
        <dgm:presLayoutVars>
          <dgm:chMax val="0"/>
          <dgm:chPref val="0"/>
          <dgm:bulletEnabled val="1"/>
        </dgm:presLayoutVars>
      </dgm:prSet>
      <dgm:spPr/>
    </dgm:pt>
    <dgm:pt modelId="{E11AD60F-935A-4B91-8067-3019D6C896A1}" type="pres">
      <dgm:prSet presAssocID="{D1670250-9DE1-4D4B-8236-7BF541562C43}" presName="parTxOnlySpace" presStyleCnt="0"/>
      <dgm:spPr/>
    </dgm:pt>
    <dgm:pt modelId="{B3C82370-1108-4886-8822-44B6A35EEE59}" type="pres">
      <dgm:prSet presAssocID="{8281F3EC-E4C8-4183-8697-D22AEBB930FD}" presName="parTxOnly" presStyleLbl="node1" presStyleIdx="6" presStyleCnt="11">
        <dgm:presLayoutVars>
          <dgm:chMax val="0"/>
          <dgm:chPref val="0"/>
          <dgm:bulletEnabled val="1"/>
        </dgm:presLayoutVars>
      </dgm:prSet>
      <dgm:spPr/>
    </dgm:pt>
    <dgm:pt modelId="{DEB8918C-FCA7-4B83-99F3-E266C5DFBEBE}" type="pres">
      <dgm:prSet presAssocID="{E824F853-5C0B-4B00-BA1E-1CAFB31D6A11}" presName="parTxOnlySpace" presStyleCnt="0"/>
      <dgm:spPr/>
    </dgm:pt>
    <dgm:pt modelId="{E2139A07-5455-47F4-A3F8-0947FC66B540}" type="pres">
      <dgm:prSet presAssocID="{F714A243-E88A-48FE-8BEE-35226D890B21}" presName="parTxOnly" presStyleLbl="node1" presStyleIdx="7" presStyleCnt="11">
        <dgm:presLayoutVars>
          <dgm:chMax val="0"/>
          <dgm:chPref val="0"/>
          <dgm:bulletEnabled val="1"/>
        </dgm:presLayoutVars>
      </dgm:prSet>
      <dgm:spPr/>
    </dgm:pt>
    <dgm:pt modelId="{EF116474-F73A-442C-9ED1-8FA7D64280C3}" type="pres">
      <dgm:prSet presAssocID="{4E430F41-0A28-490E-A371-7ED9005D6A35}" presName="parTxOnlySpace" presStyleCnt="0"/>
      <dgm:spPr/>
    </dgm:pt>
    <dgm:pt modelId="{64A8E40C-411C-40E8-820E-4AA9D7A8C1D0}" type="pres">
      <dgm:prSet presAssocID="{F1398D84-A43D-41F7-B375-74754C57360F}" presName="parTxOnly" presStyleLbl="node1" presStyleIdx="8" presStyleCnt="11">
        <dgm:presLayoutVars>
          <dgm:chMax val="0"/>
          <dgm:chPref val="0"/>
          <dgm:bulletEnabled val="1"/>
        </dgm:presLayoutVars>
      </dgm:prSet>
      <dgm:spPr/>
    </dgm:pt>
    <dgm:pt modelId="{25130A0F-D2A5-4913-B1D5-3384CCD15337}" type="pres">
      <dgm:prSet presAssocID="{276CBCD1-7F90-4D3B-9125-113E75BC01D6}" presName="parTxOnlySpace" presStyleCnt="0"/>
      <dgm:spPr/>
    </dgm:pt>
    <dgm:pt modelId="{60E1524D-FFDB-4AB2-9844-53EB1C239E44}" type="pres">
      <dgm:prSet presAssocID="{5A30987F-9F93-4438-8AC6-EBB28A9C5664}" presName="parTxOnly" presStyleLbl="node1" presStyleIdx="9" presStyleCnt="11">
        <dgm:presLayoutVars>
          <dgm:chMax val="0"/>
          <dgm:chPref val="0"/>
          <dgm:bulletEnabled val="1"/>
        </dgm:presLayoutVars>
      </dgm:prSet>
      <dgm:spPr/>
    </dgm:pt>
    <dgm:pt modelId="{36CEA22D-86F2-474A-95AF-31D0BC1801C6}" type="pres">
      <dgm:prSet presAssocID="{DA0E681A-39F3-45A6-8CC4-CA11189E6488}" presName="parTxOnlySpace" presStyleCnt="0"/>
      <dgm:spPr/>
    </dgm:pt>
    <dgm:pt modelId="{F7171E2B-8B7A-412A-8B1C-4774A9156B34}" type="pres">
      <dgm:prSet presAssocID="{801A58D9-9824-4310-872C-D048773A137A}" presName="parTxOnly" presStyleLbl="node1" presStyleIdx="10" presStyleCnt="11">
        <dgm:presLayoutVars>
          <dgm:chMax val="0"/>
          <dgm:chPref val="0"/>
          <dgm:bulletEnabled val="1"/>
        </dgm:presLayoutVars>
      </dgm:prSet>
      <dgm:spPr/>
    </dgm:pt>
  </dgm:ptLst>
  <dgm:cxnLst>
    <dgm:cxn modelId="{6DC60402-02B1-43F4-9E81-8EFC101D3C49}" srcId="{D7ACDB75-AA7F-4117-9F8B-32BB466A9A73}" destId="{5A30987F-9F93-4438-8AC6-EBB28A9C5664}" srcOrd="9" destOrd="0" parTransId="{FE25193F-7607-49AE-82A0-B312ABDF2EBC}" sibTransId="{DA0E681A-39F3-45A6-8CC4-CA11189E6488}"/>
    <dgm:cxn modelId="{80BE9CBD-F0A0-4A45-8AFC-9E501E9280A5}" type="presOf" srcId="{CE3E3136-8E3B-4A86-A6CE-6BAA0CE7F2DB}" destId="{88CCF8CA-194F-4A53-81C1-8761E94729FA}" srcOrd="0" destOrd="0" presId="urn:microsoft.com/office/officeart/2005/8/layout/chevron1"/>
    <dgm:cxn modelId="{ACF3C6F5-A51A-4ADC-BE7D-9341C6AE9D53}" type="presOf" srcId="{8281F3EC-E4C8-4183-8697-D22AEBB930FD}" destId="{B3C82370-1108-4886-8822-44B6A35EEE59}" srcOrd="0" destOrd="0" presId="urn:microsoft.com/office/officeart/2005/8/layout/chevron1"/>
    <dgm:cxn modelId="{115622FD-E4CA-47C8-9B67-E822BF681804}" type="presOf" srcId="{DB06EA60-7376-477F-AE32-BBA2637CE1E8}" destId="{8AA86CAD-96F4-435D-BF5D-60D0C7596DFB}" srcOrd="0" destOrd="0" presId="urn:microsoft.com/office/officeart/2005/8/layout/chevron1"/>
    <dgm:cxn modelId="{00526912-7DD1-4D23-AB34-9C197B8CC024}" type="presOf" srcId="{80E3C544-96A6-42B8-B32C-3E369BEBDF26}" destId="{F2FE49E7-A227-43EC-A197-1FC7A7E12D25}" srcOrd="0" destOrd="0" presId="urn:microsoft.com/office/officeart/2005/8/layout/chevron1"/>
    <dgm:cxn modelId="{5C8B7A01-0266-4DDD-BC05-21F08F261380}" type="presOf" srcId="{F714A243-E88A-48FE-8BEE-35226D890B21}" destId="{E2139A07-5455-47F4-A3F8-0947FC66B540}" srcOrd="0" destOrd="0" presId="urn:microsoft.com/office/officeart/2005/8/layout/chevron1"/>
    <dgm:cxn modelId="{E1632214-DD05-449F-9E6A-76F2D115D4ED}" type="presOf" srcId="{5A30987F-9F93-4438-8AC6-EBB28A9C5664}" destId="{60E1524D-FFDB-4AB2-9844-53EB1C239E44}" srcOrd="0" destOrd="0" presId="urn:microsoft.com/office/officeart/2005/8/layout/chevron1"/>
    <dgm:cxn modelId="{EF18C2C1-4FF2-442F-BD86-B7D7307E58D0}" type="presOf" srcId="{37775289-C285-40B4-9850-24C940FBD884}" destId="{FE6CE207-CA44-4E45-A563-89459AD1A10C}" srcOrd="0" destOrd="0" presId="urn:microsoft.com/office/officeart/2005/8/layout/chevron1"/>
    <dgm:cxn modelId="{6CD55F54-753D-4866-BA87-8F6CA8552E4C}" type="presOf" srcId="{ED79384E-EE1C-40F0-B8CF-1E88F705AF93}" destId="{4B7B021D-29A9-4286-9463-CA002C4293B7}" srcOrd="0" destOrd="0" presId="urn:microsoft.com/office/officeart/2005/8/layout/chevron1"/>
    <dgm:cxn modelId="{7D139472-55F4-4D49-AA25-F0ED72A62E92}" srcId="{D7ACDB75-AA7F-4117-9F8B-32BB466A9A73}" destId="{F714A243-E88A-48FE-8BEE-35226D890B21}" srcOrd="7" destOrd="0" parTransId="{05CEDAE6-A788-4403-B6C8-1053DEA41F3E}" sibTransId="{4E430F41-0A28-490E-A371-7ED9005D6A35}"/>
    <dgm:cxn modelId="{DAB9F8B3-41E5-46D7-9721-670CEB1CB1CC}" type="presOf" srcId="{D7ACDB75-AA7F-4117-9F8B-32BB466A9A73}" destId="{F08D3D9C-E53D-4D29-AF9F-6522C8539FE9}" srcOrd="0" destOrd="0" presId="urn:microsoft.com/office/officeart/2005/8/layout/chevron1"/>
    <dgm:cxn modelId="{DE0C4472-ECDE-4840-9009-906CBB1E2F27}" srcId="{D7ACDB75-AA7F-4117-9F8B-32BB466A9A73}" destId="{DB06EA60-7376-477F-AE32-BBA2637CE1E8}" srcOrd="5" destOrd="0" parTransId="{973620A9-CAA2-474A-AE67-9E534E9D437E}" sibTransId="{D1670250-9DE1-4D4B-8236-7BF541562C43}"/>
    <dgm:cxn modelId="{941CEC38-EB34-40D5-AC8C-A8182BA91260}" srcId="{D7ACDB75-AA7F-4117-9F8B-32BB466A9A73}" destId="{801A58D9-9824-4310-872C-D048773A137A}" srcOrd="10" destOrd="0" parTransId="{AA85DBE7-AB47-4B65-BE67-0498179CC37B}" sibTransId="{385379FB-DC66-4F9E-8EDA-A11DF589AE41}"/>
    <dgm:cxn modelId="{3258C3C8-926A-4E69-953D-F446D708C416}" type="presOf" srcId="{3D4DD84C-B496-456D-80F2-F1F062B49C53}" destId="{71382164-A262-4CCD-928C-2154ECBEA4F9}" srcOrd="0" destOrd="0" presId="urn:microsoft.com/office/officeart/2005/8/layout/chevron1"/>
    <dgm:cxn modelId="{73EC0D41-18A4-4667-9DEA-059277C3DF11}" srcId="{D7ACDB75-AA7F-4117-9F8B-32BB466A9A73}" destId="{F1398D84-A43D-41F7-B375-74754C57360F}" srcOrd="8" destOrd="0" parTransId="{FA8E47C2-7631-4CF9-BAAA-0C7D4A118381}" sibTransId="{276CBCD1-7F90-4D3B-9125-113E75BC01D6}"/>
    <dgm:cxn modelId="{D9330D1F-038F-4F2E-928A-016B703D24F2}" srcId="{D7ACDB75-AA7F-4117-9F8B-32BB466A9A73}" destId="{37775289-C285-40B4-9850-24C940FBD884}" srcOrd="2" destOrd="0" parTransId="{D31F3BBB-6C2F-4BCE-AF17-5D13FC8877DA}" sibTransId="{3D041670-5EFF-407C-B730-01DBBA6DC15E}"/>
    <dgm:cxn modelId="{7DA36C9D-3A91-4B69-9A45-05C0AAB2C623}" srcId="{D7ACDB75-AA7F-4117-9F8B-32BB466A9A73}" destId="{8281F3EC-E4C8-4183-8697-D22AEBB930FD}" srcOrd="6" destOrd="0" parTransId="{ADBD162B-BF6E-4FFD-9709-1E2FAA1904AC}" sibTransId="{E824F853-5C0B-4B00-BA1E-1CAFB31D6A11}"/>
    <dgm:cxn modelId="{7A54A406-3439-4C13-B4E3-2FBC9B6FE476}" srcId="{D7ACDB75-AA7F-4117-9F8B-32BB466A9A73}" destId="{ED79384E-EE1C-40F0-B8CF-1E88F705AF93}" srcOrd="0" destOrd="0" parTransId="{8F3B3A32-8C0D-46FD-8B8E-9122EA90E350}" sibTransId="{61F8473F-3745-40A2-A6C9-75A95CCED565}"/>
    <dgm:cxn modelId="{A7C66229-47BB-4F64-B95F-25FD67D33607}" srcId="{D7ACDB75-AA7F-4117-9F8B-32BB466A9A73}" destId="{80E3C544-96A6-42B8-B32C-3E369BEBDF26}" srcOrd="4" destOrd="0" parTransId="{F369E1B7-E431-41D8-BFB9-13C1378EB3E2}" sibTransId="{9941849D-E147-449F-8502-1E50459D0547}"/>
    <dgm:cxn modelId="{A101B2FE-0BC9-434A-91D2-9B5F3F1A8330}" type="presOf" srcId="{801A58D9-9824-4310-872C-D048773A137A}" destId="{F7171E2B-8B7A-412A-8B1C-4774A9156B34}" srcOrd="0" destOrd="0" presId="urn:microsoft.com/office/officeart/2005/8/layout/chevron1"/>
    <dgm:cxn modelId="{3F1E91C2-43C0-455C-8420-7D29BFDB1636}" type="presOf" srcId="{F1398D84-A43D-41F7-B375-74754C57360F}" destId="{64A8E40C-411C-40E8-820E-4AA9D7A8C1D0}" srcOrd="0" destOrd="0" presId="urn:microsoft.com/office/officeart/2005/8/layout/chevron1"/>
    <dgm:cxn modelId="{639C0988-783E-4E1C-A4EB-7CFD2D24B0BD}" srcId="{D7ACDB75-AA7F-4117-9F8B-32BB466A9A73}" destId="{CE3E3136-8E3B-4A86-A6CE-6BAA0CE7F2DB}" srcOrd="1" destOrd="0" parTransId="{9A85B3D6-AF07-410A-B363-72471FCBEB50}" sibTransId="{DFBE7B44-2EAF-432B-80FC-E849D05D90CE}"/>
    <dgm:cxn modelId="{DB741754-B6CA-452D-AD1D-D2ABF29D8406}" srcId="{D7ACDB75-AA7F-4117-9F8B-32BB466A9A73}" destId="{3D4DD84C-B496-456D-80F2-F1F062B49C53}" srcOrd="3" destOrd="0" parTransId="{3DA1F05D-6C1E-4FBF-B6F9-6AB3939593AE}" sibTransId="{ACB6BDD7-969D-43E6-B773-53C48D3B6518}"/>
    <dgm:cxn modelId="{6ABDF9C5-12A3-4952-89E4-78D3CE954177}" type="presParOf" srcId="{F08D3D9C-E53D-4D29-AF9F-6522C8539FE9}" destId="{4B7B021D-29A9-4286-9463-CA002C4293B7}" srcOrd="0" destOrd="0" presId="urn:microsoft.com/office/officeart/2005/8/layout/chevron1"/>
    <dgm:cxn modelId="{B2F89950-9602-4D21-927B-BA64CE29D568}" type="presParOf" srcId="{F08D3D9C-E53D-4D29-AF9F-6522C8539FE9}" destId="{0B0FF38D-9070-4CA8-9AB9-2C763C3FD3D4}" srcOrd="1" destOrd="0" presId="urn:microsoft.com/office/officeart/2005/8/layout/chevron1"/>
    <dgm:cxn modelId="{859429A6-D5F9-44D3-8E6D-6D68701529AB}" type="presParOf" srcId="{F08D3D9C-E53D-4D29-AF9F-6522C8539FE9}" destId="{88CCF8CA-194F-4A53-81C1-8761E94729FA}" srcOrd="2" destOrd="0" presId="urn:microsoft.com/office/officeart/2005/8/layout/chevron1"/>
    <dgm:cxn modelId="{710A72A0-64B0-460A-B05B-6C757778909C}" type="presParOf" srcId="{F08D3D9C-E53D-4D29-AF9F-6522C8539FE9}" destId="{2E472055-B53B-4D8C-9B53-FDA31BBE16FC}" srcOrd="3" destOrd="0" presId="urn:microsoft.com/office/officeart/2005/8/layout/chevron1"/>
    <dgm:cxn modelId="{7DF1FADF-3D97-494C-96F3-2F2C4B65F69D}" type="presParOf" srcId="{F08D3D9C-E53D-4D29-AF9F-6522C8539FE9}" destId="{FE6CE207-CA44-4E45-A563-89459AD1A10C}" srcOrd="4" destOrd="0" presId="urn:microsoft.com/office/officeart/2005/8/layout/chevron1"/>
    <dgm:cxn modelId="{46215AB3-2109-44CB-AD3E-85AA52ADDA2B}" type="presParOf" srcId="{F08D3D9C-E53D-4D29-AF9F-6522C8539FE9}" destId="{1AF549F3-0ACD-4AE8-8BBC-E035B166EB12}" srcOrd="5" destOrd="0" presId="urn:microsoft.com/office/officeart/2005/8/layout/chevron1"/>
    <dgm:cxn modelId="{BEA57333-62F9-4C9A-86A9-86833356A8C6}" type="presParOf" srcId="{F08D3D9C-E53D-4D29-AF9F-6522C8539FE9}" destId="{71382164-A262-4CCD-928C-2154ECBEA4F9}" srcOrd="6" destOrd="0" presId="urn:microsoft.com/office/officeart/2005/8/layout/chevron1"/>
    <dgm:cxn modelId="{151AB071-458E-4DF1-8F8C-6CBFB87F434C}" type="presParOf" srcId="{F08D3D9C-E53D-4D29-AF9F-6522C8539FE9}" destId="{E6A9C9CA-99F4-48C6-861E-8F905750FAC4}" srcOrd="7" destOrd="0" presId="urn:microsoft.com/office/officeart/2005/8/layout/chevron1"/>
    <dgm:cxn modelId="{B1C15BA2-63BC-4417-A4B1-796FA5AAC3E9}" type="presParOf" srcId="{F08D3D9C-E53D-4D29-AF9F-6522C8539FE9}" destId="{F2FE49E7-A227-43EC-A197-1FC7A7E12D25}" srcOrd="8" destOrd="0" presId="urn:microsoft.com/office/officeart/2005/8/layout/chevron1"/>
    <dgm:cxn modelId="{C0EB1B54-418C-4824-BA91-6B68754A2775}" type="presParOf" srcId="{F08D3D9C-E53D-4D29-AF9F-6522C8539FE9}" destId="{9A86984C-FEA3-45BF-BA27-5A97FE5B09B2}" srcOrd="9" destOrd="0" presId="urn:microsoft.com/office/officeart/2005/8/layout/chevron1"/>
    <dgm:cxn modelId="{52456056-82EE-4BF8-9000-133CE9CB7E3D}" type="presParOf" srcId="{F08D3D9C-E53D-4D29-AF9F-6522C8539FE9}" destId="{8AA86CAD-96F4-435D-BF5D-60D0C7596DFB}" srcOrd="10" destOrd="0" presId="urn:microsoft.com/office/officeart/2005/8/layout/chevron1"/>
    <dgm:cxn modelId="{76AB9631-9EEC-4345-8E03-C34BBBE94A7E}" type="presParOf" srcId="{F08D3D9C-E53D-4D29-AF9F-6522C8539FE9}" destId="{E11AD60F-935A-4B91-8067-3019D6C896A1}" srcOrd="11" destOrd="0" presId="urn:microsoft.com/office/officeart/2005/8/layout/chevron1"/>
    <dgm:cxn modelId="{21EBB63B-0165-4DF1-BD76-80225EF1F39C}" type="presParOf" srcId="{F08D3D9C-E53D-4D29-AF9F-6522C8539FE9}" destId="{B3C82370-1108-4886-8822-44B6A35EEE59}" srcOrd="12" destOrd="0" presId="urn:microsoft.com/office/officeart/2005/8/layout/chevron1"/>
    <dgm:cxn modelId="{C9E2AB6A-9ABA-49F7-8DCD-68A7F86D091F}" type="presParOf" srcId="{F08D3D9C-E53D-4D29-AF9F-6522C8539FE9}" destId="{DEB8918C-FCA7-4B83-99F3-E266C5DFBEBE}" srcOrd="13" destOrd="0" presId="urn:microsoft.com/office/officeart/2005/8/layout/chevron1"/>
    <dgm:cxn modelId="{34A5A823-071B-45EB-8068-952F89BF5E55}" type="presParOf" srcId="{F08D3D9C-E53D-4D29-AF9F-6522C8539FE9}" destId="{E2139A07-5455-47F4-A3F8-0947FC66B540}" srcOrd="14" destOrd="0" presId="urn:microsoft.com/office/officeart/2005/8/layout/chevron1"/>
    <dgm:cxn modelId="{975BE9F4-1492-41C8-9505-BF198B06119A}" type="presParOf" srcId="{F08D3D9C-E53D-4D29-AF9F-6522C8539FE9}" destId="{EF116474-F73A-442C-9ED1-8FA7D64280C3}" srcOrd="15" destOrd="0" presId="urn:microsoft.com/office/officeart/2005/8/layout/chevron1"/>
    <dgm:cxn modelId="{611A3E50-697B-45E7-B073-F08B54B8A35A}" type="presParOf" srcId="{F08D3D9C-E53D-4D29-AF9F-6522C8539FE9}" destId="{64A8E40C-411C-40E8-820E-4AA9D7A8C1D0}" srcOrd="16" destOrd="0" presId="urn:microsoft.com/office/officeart/2005/8/layout/chevron1"/>
    <dgm:cxn modelId="{2FCECFA5-473B-494F-9C42-41F4479AE19D}" type="presParOf" srcId="{F08D3D9C-E53D-4D29-AF9F-6522C8539FE9}" destId="{25130A0F-D2A5-4913-B1D5-3384CCD15337}" srcOrd="17" destOrd="0" presId="urn:microsoft.com/office/officeart/2005/8/layout/chevron1"/>
    <dgm:cxn modelId="{988D8F4B-ED9A-4871-AEA1-44591F480A15}" type="presParOf" srcId="{F08D3D9C-E53D-4D29-AF9F-6522C8539FE9}" destId="{60E1524D-FFDB-4AB2-9844-53EB1C239E44}" srcOrd="18" destOrd="0" presId="urn:microsoft.com/office/officeart/2005/8/layout/chevron1"/>
    <dgm:cxn modelId="{10B65478-3C7C-4DC4-B775-806DFB8ADD16}" type="presParOf" srcId="{F08D3D9C-E53D-4D29-AF9F-6522C8539FE9}" destId="{36CEA22D-86F2-474A-95AF-31D0BC1801C6}" srcOrd="19" destOrd="0" presId="urn:microsoft.com/office/officeart/2005/8/layout/chevron1"/>
    <dgm:cxn modelId="{3D4F3EE0-1C04-4A05-9C2E-DB3A0AD110C8}" type="presParOf" srcId="{F08D3D9C-E53D-4D29-AF9F-6522C8539FE9}" destId="{F7171E2B-8B7A-412A-8B1C-4774A9156B34}" srcOrd="2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7ACDB75-AA7F-4117-9F8B-32BB466A9A73}" type="doc">
      <dgm:prSet loTypeId="urn:microsoft.com/office/officeart/2005/8/layout/chevron1" loCatId="process" qsTypeId="urn:microsoft.com/office/officeart/2005/8/quickstyle/simple1" qsCatId="simple" csTypeId="urn:microsoft.com/office/officeart/2005/8/colors/accent1_2" csCatId="accent1" phldr="1"/>
      <dgm:spPr/>
    </dgm:pt>
    <dgm:pt modelId="{ED79384E-EE1C-40F0-B8CF-1E88F705AF93}">
      <dgm:prSet phldrT="[Texto]"/>
      <dgm:spPr>
        <a:solidFill>
          <a:srgbClr val="C00000"/>
        </a:solidFill>
      </dgm:spPr>
      <dgm:t>
        <a:bodyPr/>
        <a:lstStyle/>
        <a:p>
          <a:r>
            <a:rPr lang="es-ES" dirty="0" smtClean="0"/>
            <a:t>¿Qué es una reacción de fisión?</a:t>
          </a:r>
          <a:endParaRPr lang="es-ES" dirty="0"/>
        </a:p>
      </dgm:t>
    </dgm:pt>
    <dgm:pt modelId="{8F3B3A32-8C0D-46FD-8B8E-9122EA90E350}" type="parTrans" cxnId="{7A54A406-3439-4C13-B4E3-2FBC9B6FE476}">
      <dgm:prSet/>
      <dgm:spPr/>
      <dgm:t>
        <a:bodyPr/>
        <a:lstStyle/>
        <a:p>
          <a:endParaRPr lang="es-ES"/>
        </a:p>
      </dgm:t>
    </dgm:pt>
    <dgm:pt modelId="{61F8473F-3745-40A2-A6C9-75A95CCED565}" type="sibTrans" cxnId="{7A54A406-3439-4C13-B4E3-2FBC9B6FE476}">
      <dgm:prSet/>
      <dgm:spPr/>
      <dgm:t>
        <a:bodyPr/>
        <a:lstStyle/>
        <a:p>
          <a:endParaRPr lang="es-ES"/>
        </a:p>
      </dgm:t>
    </dgm:pt>
    <dgm:pt modelId="{CE3E3136-8E3B-4A86-A6CE-6BAA0CE7F2DB}">
      <dgm:prSet/>
      <dgm:spPr>
        <a:solidFill>
          <a:srgbClr val="C00000"/>
        </a:solidFill>
      </dgm:spPr>
      <dgm:t>
        <a:bodyPr/>
        <a:lstStyle/>
        <a:p>
          <a:r>
            <a:rPr lang="es-ES" dirty="0" smtClean="0"/>
            <a:t>Los reactores nucleares</a:t>
          </a:r>
          <a:endParaRPr lang="es-ES" dirty="0" smtClean="0"/>
        </a:p>
      </dgm:t>
    </dgm:pt>
    <dgm:pt modelId="{9A85B3D6-AF07-410A-B363-72471FCBEB50}" type="parTrans" cxnId="{639C0988-783E-4E1C-A4EB-7CFD2D24B0BD}">
      <dgm:prSet/>
      <dgm:spPr/>
      <dgm:t>
        <a:bodyPr/>
        <a:lstStyle/>
        <a:p>
          <a:endParaRPr lang="es-ES"/>
        </a:p>
      </dgm:t>
    </dgm:pt>
    <dgm:pt modelId="{DFBE7B44-2EAF-432B-80FC-E849D05D90CE}" type="sibTrans" cxnId="{639C0988-783E-4E1C-A4EB-7CFD2D24B0BD}">
      <dgm:prSet/>
      <dgm:spPr/>
      <dgm:t>
        <a:bodyPr/>
        <a:lstStyle/>
        <a:p>
          <a:endParaRPr lang="es-ES"/>
        </a:p>
      </dgm:t>
    </dgm:pt>
    <dgm:pt modelId="{37775289-C285-40B4-9850-24C940FBD884}">
      <dgm:prSet/>
      <dgm:spPr>
        <a:solidFill>
          <a:srgbClr val="C00000"/>
        </a:solidFill>
      </dgm:spPr>
      <dgm:t>
        <a:bodyPr/>
        <a:lstStyle/>
        <a:p>
          <a:r>
            <a:rPr lang="es-ES" dirty="0" smtClean="0"/>
            <a:t>La planta nuclear PWR</a:t>
          </a:r>
          <a:endParaRPr lang="es-ES" dirty="0" smtClean="0"/>
        </a:p>
      </dgm:t>
    </dgm:pt>
    <dgm:pt modelId="{D31F3BBB-6C2F-4BCE-AF17-5D13FC8877DA}" type="parTrans" cxnId="{D9330D1F-038F-4F2E-928A-016B703D24F2}">
      <dgm:prSet/>
      <dgm:spPr/>
      <dgm:t>
        <a:bodyPr/>
        <a:lstStyle/>
        <a:p>
          <a:endParaRPr lang="es-ES"/>
        </a:p>
      </dgm:t>
    </dgm:pt>
    <dgm:pt modelId="{3D041670-5EFF-407C-B730-01DBBA6DC15E}" type="sibTrans" cxnId="{D9330D1F-038F-4F2E-928A-016B703D24F2}">
      <dgm:prSet/>
      <dgm:spPr/>
      <dgm:t>
        <a:bodyPr/>
        <a:lstStyle/>
        <a:p>
          <a:endParaRPr lang="es-ES"/>
        </a:p>
      </dgm:t>
    </dgm:pt>
    <dgm:pt modelId="{3D4DD84C-B496-456D-80F2-F1F062B49C53}">
      <dgm:prSet/>
      <dgm:spPr>
        <a:solidFill>
          <a:srgbClr val="C00000"/>
        </a:solidFill>
      </dgm:spPr>
      <dgm:t>
        <a:bodyPr/>
        <a:lstStyle/>
        <a:p>
          <a:r>
            <a:rPr lang="es-ES" dirty="0" smtClean="0"/>
            <a:t>Seguridad nuclear</a:t>
          </a:r>
          <a:endParaRPr lang="es-ES" dirty="0" smtClean="0"/>
        </a:p>
      </dgm:t>
    </dgm:pt>
    <dgm:pt modelId="{3DA1F05D-6C1E-4FBF-B6F9-6AB3939593AE}" type="parTrans" cxnId="{DB741754-B6CA-452D-AD1D-D2ABF29D8406}">
      <dgm:prSet/>
      <dgm:spPr/>
      <dgm:t>
        <a:bodyPr/>
        <a:lstStyle/>
        <a:p>
          <a:endParaRPr lang="es-ES"/>
        </a:p>
      </dgm:t>
    </dgm:pt>
    <dgm:pt modelId="{ACB6BDD7-969D-43E6-B773-53C48D3B6518}" type="sibTrans" cxnId="{DB741754-B6CA-452D-AD1D-D2ABF29D8406}">
      <dgm:prSet/>
      <dgm:spPr/>
      <dgm:t>
        <a:bodyPr/>
        <a:lstStyle/>
        <a:p>
          <a:endParaRPr lang="es-ES"/>
        </a:p>
      </dgm:t>
    </dgm:pt>
    <dgm:pt modelId="{80E3C544-96A6-42B8-B32C-3E369BEBDF26}">
      <dgm:prSet/>
      <dgm:spPr>
        <a:solidFill>
          <a:schemeClr val="accent1">
            <a:lumMod val="75000"/>
          </a:schemeClr>
        </a:solidFill>
      </dgm:spPr>
      <dgm:t>
        <a:bodyPr/>
        <a:lstStyle/>
        <a:p>
          <a:r>
            <a:rPr lang="es-ES" smtClean="0"/>
            <a:t>Elementos de seguridad</a:t>
          </a:r>
          <a:endParaRPr lang="es-ES" dirty="0" smtClean="0"/>
        </a:p>
      </dgm:t>
    </dgm:pt>
    <dgm:pt modelId="{F369E1B7-E431-41D8-BFB9-13C1378EB3E2}" type="parTrans" cxnId="{A7C66229-47BB-4F64-B95F-25FD67D33607}">
      <dgm:prSet/>
      <dgm:spPr/>
      <dgm:t>
        <a:bodyPr/>
        <a:lstStyle/>
        <a:p>
          <a:endParaRPr lang="es-ES"/>
        </a:p>
      </dgm:t>
    </dgm:pt>
    <dgm:pt modelId="{9941849D-E147-449F-8502-1E50459D0547}" type="sibTrans" cxnId="{A7C66229-47BB-4F64-B95F-25FD67D33607}">
      <dgm:prSet/>
      <dgm:spPr/>
      <dgm:t>
        <a:bodyPr/>
        <a:lstStyle/>
        <a:p>
          <a:endParaRPr lang="es-ES"/>
        </a:p>
      </dgm:t>
    </dgm:pt>
    <dgm:pt modelId="{DB06EA60-7376-477F-AE32-BBA2637CE1E8}">
      <dgm:prSet/>
      <dgm:spPr>
        <a:solidFill>
          <a:schemeClr val="accent1">
            <a:lumMod val="75000"/>
          </a:schemeClr>
        </a:solidFill>
      </dgm:spPr>
      <dgm:t>
        <a:bodyPr/>
        <a:lstStyle/>
        <a:p>
          <a:r>
            <a:rPr lang="es-ES" smtClean="0"/>
            <a:t>Simulación de la planta (Modelo de referencia)</a:t>
          </a:r>
          <a:endParaRPr lang="es-ES" dirty="0" smtClean="0"/>
        </a:p>
      </dgm:t>
    </dgm:pt>
    <dgm:pt modelId="{973620A9-CAA2-474A-AE67-9E534E9D437E}" type="parTrans" cxnId="{DE0C4472-ECDE-4840-9009-906CBB1E2F27}">
      <dgm:prSet/>
      <dgm:spPr/>
      <dgm:t>
        <a:bodyPr/>
        <a:lstStyle/>
        <a:p>
          <a:endParaRPr lang="es-ES"/>
        </a:p>
      </dgm:t>
    </dgm:pt>
    <dgm:pt modelId="{D1670250-9DE1-4D4B-8236-7BF541562C43}" type="sibTrans" cxnId="{DE0C4472-ECDE-4840-9009-906CBB1E2F27}">
      <dgm:prSet/>
      <dgm:spPr/>
      <dgm:t>
        <a:bodyPr/>
        <a:lstStyle/>
        <a:p>
          <a:endParaRPr lang="es-ES"/>
        </a:p>
      </dgm:t>
    </dgm:pt>
    <dgm:pt modelId="{8281F3EC-E4C8-4183-8697-D22AEBB930FD}">
      <dgm:prSet/>
      <dgm:spPr>
        <a:solidFill>
          <a:schemeClr val="accent1">
            <a:lumMod val="75000"/>
          </a:schemeClr>
        </a:solidFill>
      </dgm:spPr>
      <dgm:t>
        <a:bodyPr/>
        <a:lstStyle/>
        <a:p>
          <a:r>
            <a:rPr lang="es-ES" smtClean="0"/>
            <a:t>Accidente estudiado: Loss Of Coolant Accident</a:t>
          </a:r>
          <a:endParaRPr lang="es-ES" dirty="0" smtClean="0"/>
        </a:p>
      </dgm:t>
    </dgm:pt>
    <dgm:pt modelId="{ADBD162B-BF6E-4FFD-9709-1E2FAA1904AC}" type="parTrans" cxnId="{7DA36C9D-3A91-4B69-9A45-05C0AAB2C623}">
      <dgm:prSet/>
      <dgm:spPr/>
      <dgm:t>
        <a:bodyPr/>
        <a:lstStyle/>
        <a:p>
          <a:endParaRPr lang="es-ES"/>
        </a:p>
      </dgm:t>
    </dgm:pt>
    <dgm:pt modelId="{E824F853-5C0B-4B00-BA1E-1CAFB31D6A11}" type="sibTrans" cxnId="{7DA36C9D-3A91-4B69-9A45-05C0AAB2C623}">
      <dgm:prSet/>
      <dgm:spPr/>
      <dgm:t>
        <a:bodyPr/>
        <a:lstStyle/>
        <a:p>
          <a:endParaRPr lang="es-ES"/>
        </a:p>
      </dgm:t>
    </dgm:pt>
    <dgm:pt modelId="{F714A243-E88A-48FE-8BEE-35226D890B21}">
      <dgm:prSet/>
      <dgm:spPr>
        <a:solidFill>
          <a:schemeClr val="accent1">
            <a:lumMod val="75000"/>
          </a:schemeClr>
        </a:solidFill>
      </dgm:spPr>
      <dgm:t>
        <a:bodyPr/>
        <a:lstStyle/>
        <a:p>
          <a:r>
            <a:rPr lang="es-ES" smtClean="0"/>
            <a:t>Resultados de la simulación (I)</a:t>
          </a:r>
          <a:endParaRPr lang="es-ES" dirty="0" smtClean="0"/>
        </a:p>
      </dgm:t>
    </dgm:pt>
    <dgm:pt modelId="{05CEDAE6-A788-4403-B6C8-1053DEA41F3E}" type="parTrans" cxnId="{7D139472-55F4-4D49-AA25-F0ED72A62E92}">
      <dgm:prSet/>
      <dgm:spPr/>
      <dgm:t>
        <a:bodyPr/>
        <a:lstStyle/>
        <a:p>
          <a:endParaRPr lang="es-ES"/>
        </a:p>
      </dgm:t>
    </dgm:pt>
    <dgm:pt modelId="{4E430F41-0A28-490E-A371-7ED9005D6A35}" type="sibTrans" cxnId="{7D139472-55F4-4D49-AA25-F0ED72A62E92}">
      <dgm:prSet/>
      <dgm:spPr/>
      <dgm:t>
        <a:bodyPr/>
        <a:lstStyle/>
        <a:p>
          <a:endParaRPr lang="es-ES"/>
        </a:p>
      </dgm:t>
    </dgm:pt>
    <dgm:pt modelId="{F1398D84-A43D-41F7-B375-74754C57360F}">
      <dgm:prSet/>
      <dgm:spPr>
        <a:solidFill>
          <a:schemeClr val="accent1">
            <a:lumMod val="75000"/>
          </a:schemeClr>
        </a:solidFill>
      </dgm:spPr>
      <dgm:t>
        <a:bodyPr/>
        <a:lstStyle/>
        <a:p>
          <a:r>
            <a:rPr lang="es-ES" smtClean="0"/>
            <a:t>Resultados de la simulación (II)</a:t>
          </a:r>
          <a:endParaRPr lang="es-ES" dirty="0" smtClean="0"/>
        </a:p>
      </dgm:t>
    </dgm:pt>
    <dgm:pt modelId="{FA8E47C2-7631-4CF9-BAAA-0C7D4A118381}" type="parTrans" cxnId="{73EC0D41-18A4-4667-9DEA-059277C3DF11}">
      <dgm:prSet/>
      <dgm:spPr/>
      <dgm:t>
        <a:bodyPr/>
        <a:lstStyle/>
        <a:p>
          <a:endParaRPr lang="es-ES"/>
        </a:p>
      </dgm:t>
    </dgm:pt>
    <dgm:pt modelId="{276CBCD1-7F90-4D3B-9125-113E75BC01D6}" type="sibTrans" cxnId="{73EC0D41-18A4-4667-9DEA-059277C3DF11}">
      <dgm:prSet/>
      <dgm:spPr/>
      <dgm:t>
        <a:bodyPr/>
        <a:lstStyle/>
        <a:p>
          <a:endParaRPr lang="es-ES"/>
        </a:p>
      </dgm:t>
    </dgm:pt>
    <dgm:pt modelId="{5A30987F-9F93-4438-8AC6-EBB28A9C5664}">
      <dgm:prSet/>
      <dgm:spPr>
        <a:solidFill>
          <a:schemeClr val="accent1">
            <a:lumMod val="75000"/>
          </a:schemeClr>
        </a:solidFill>
      </dgm:spPr>
      <dgm:t>
        <a:bodyPr/>
        <a:lstStyle/>
        <a:p>
          <a:r>
            <a:rPr lang="es-ES" smtClean="0"/>
            <a:t>Resultados de la simulación (III)</a:t>
          </a:r>
          <a:endParaRPr lang="es-ES" dirty="0" smtClean="0"/>
        </a:p>
      </dgm:t>
    </dgm:pt>
    <dgm:pt modelId="{FE25193F-7607-49AE-82A0-B312ABDF2EBC}" type="parTrans" cxnId="{6DC60402-02B1-43F4-9E81-8EFC101D3C49}">
      <dgm:prSet/>
      <dgm:spPr/>
      <dgm:t>
        <a:bodyPr/>
        <a:lstStyle/>
        <a:p>
          <a:endParaRPr lang="es-ES"/>
        </a:p>
      </dgm:t>
    </dgm:pt>
    <dgm:pt modelId="{DA0E681A-39F3-45A6-8CC4-CA11189E6488}" type="sibTrans" cxnId="{6DC60402-02B1-43F4-9E81-8EFC101D3C49}">
      <dgm:prSet/>
      <dgm:spPr/>
      <dgm:t>
        <a:bodyPr/>
        <a:lstStyle/>
        <a:p>
          <a:endParaRPr lang="es-ES"/>
        </a:p>
      </dgm:t>
    </dgm:pt>
    <dgm:pt modelId="{801A58D9-9824-4310-872C-D048773A137A}">
      <dgm:prSet/>
      <dgm:spPr>
        <a:solidFill>
          <a:schemeClr val="accent1">
            <a:lumMod val="75000"/>
          </a:schemeClr>
        </a:solidFill>
      </dgm:spPr>
      <dgm:t>
        <a:bodyPr/>
        <a:lstStyle/>
        <a:p>
          <a:r>
            <a:rPr lang="es-ES" smtClean="0"/>
            <a:t>Conclusiones</a:t>
          </a:r>
          <a:endParaRPr lang="es-ES" dirty="0" smtClean="0"/>
        </a:p>
      </dgm:t>
    </dgm:pt>
    <dgm:pt modelId="{AA85DBE7-AB47-4B65-BE67-0498179CC37B}" type="parTrans" cxnId="{941CEC38-EB34-40D5-AC8C-A8182BA91260}">
      <dgm:prSet/>
      <dgm:spPr/>
      <dgm:t>
        <a:bodyPr/>
        <a:lstStyle/>
        <a:p>
          <a:endParaRPr lang="es-ES"/>
        </a:p>
      </dgm:t>
    </dgm:pt>
    <dgm:pt modelId="{385379FB-DC66-4F9E-8EDA-A11DF589AE41}" type="sibTrans" cxnId="{941CEC38-EB34-40D5-AC8C-A8182BA91260}">
      <dgm:prSet/>
      <dgm:spPr/>
      <dgm:t>
        <a:bodyPr/>
        <a:lstStyle/>
        <a:p>
          <a:endParaRPr lang="es-ES"/>
        </a:p>
      </dgm:t>
    </dgm:pt>
    <dgm:pt modelId="{F08D3D9C-E53D-4D29-AF9F-6522C8539FE9}" type="pres">
      <dgm:prSet presAssocID="{D7ACDB75-AA7F-4117-9F8B-32BB466A9A73}" presName="Name0" presStyleCnt="0">
        <dgm:presLayoutVars>
          <dgm:dir/>
          <dgm:animLvl val="lvl"/>
          <dgm:resizeHandles val="exact"/>
        </dgm:presLayoutVars>
      </dgm:prSet>
      <dgm:spPr/>
    </dgm:pt>
    <dgm:pt modelId="{4B7B021D-29A9-4286-9463-CA002C4293B7}" type="pres">
      <dgm:prSet presAssocID="{ED79384E-EE1C-40F0-B8CF-1E88F705AF93}" presName="parTxOnly" presStyleLbl="node1" presStyleIdx="0" presStyleCnt="11">
        <dgm:presLayoutVars>
          <dgm:chMax val="0"/>
          <dgm:chPref val="0"/>
          <dgm:bulletEnabled val="1"/>
        </dgm:presLayoutVars>
      </dgm:prSet>
      <dgm:spPr/>
      <dgm:t>
        <a:bodyPr/>
        <a:lstStyle/>
        <a:p>
          <a:endParaRPr lang="es-ES"/>
        </a:p>
      </dgm:t>
    </dgm:pt>
    <dgm:pt modelId="{0B0FF38D-9070-4CA8-9AB9-2C763C3FD3D4}" type="pres">
      <dgm:prSet presAssocID="{61F8473F-3745-40A2-A6C9-75A95CCED565}" presName="parTxOnlySpace" presStyleCnt="0"/>
      <dgm:spPr/>
    </dgm:pt>
    <dgm:pt modelId="{88CCF8CA-194F-4A53-81C1-8761E94729FA}" type="pres">
      <dgm:prSet presAssocID="{CE3E3136-8E3B-4A86-A6CE-6BAA0CE7F2DB}" presName="parTxOnly" presStyleLbl="node1" presStyleIdx="1" presStyleCnt="11">
        <dgm:presLayoutVars>
          <dgm:chMax val="0"/>
          <dgm:chPref val="0"/>
          <dgm:bulletEnabled val="1"/>
        </dgm:presLayoutVars>
      </dgm:prSet>
      <dgm:spPr/>
    </dgm:pt>
    <dgm:pt modelId="{2E472055-B53B-4D8C-9B53-FDA31BBE16FC}" type="pres">
      <dgm:prSet presAssocID="{DFBE7B44-2EAF-432B-80FC-E849D05D90CE}" presName="parTxOnlySpace" presStyleCnt="0"/>
      <dgm:spPr/>
    </dgm:pt>
    <dgm:pt modelId="{FE6CE207-CA44-4E45-A563-89459AD1A10C}" type="pres">
      <dgm:prSet presAssocID="{37775289-C285-40B4-9850-24C940FBD884}" presName="parTxOnly" presStyleLbl="node1" presStyleIdx="2" presStyleCnt="11">
        <dgm:presLayoutVars>
          <dgm:chMax val="0"/>
          <dgm:chPref val="0"/>
          <dgm:bulletEnabled val="1"/>
        </dgm:presLayoutVars>
      </dgm:prSet>
      <dgm:spPr/>
    </dgm:pt>
    <dgm:pt modelId="{1AF549F3-0ACD-4AE8-8BBC-E035B166EB12}" type="pres">
      <dgm:prSet presAssocID="{3D041670-5EFF-407C-B730-01DBBA6DC15E}" presName="parTxOnlySpace" presStyleCnt="0"/>
      <dgm:spPr/>
    </dgm:pt>
    <dgm:pt modelId="{71382164-A262-4CCD-928C-2154ECBEA4F9}" type="pres">
      <dgm:prSet presAssocID="{3D4DD84C-B496-456D-80F2-F1F062B49C53}" presName="parTxOnly" presStyleLbl="node1" presStyleIdx="3" presStyleCnt="11">
        <dgm:presLayoutVars>
          <dgm:chMax val="0"/>
          <dgm:chPref val="0"/>
          <dgm:bulletEnabled val="1"/>
        </dgm:presLayoutVars>
      </dgm:prSet>
      <dgm:spPr/>
    </dgm:pt>
    <dgm:pt modelId="{E6A9C9CA-99F4-48C6-861E-8F905750FAC4}" type="pres">
      <dgm:prSet presAssocID="{ACB6BDD7-969D-43E6-B773-53C48D3B6518}" presName="parTxOnlySpace" presStyleCnt="0"/>
      <dgm:spPr/>
    </dgm:pt>
    <dgm:pt modelId="{F2FE49E7-A227-43EC-A197-1FC7A7E12D25}" type="pres">
      <dgm:prSet presAssocID="{80E3C544-96A6-42B8-B32C-3E369BEBDF26}" presName="parTxOnly" presStyleLbl="node1" presStyleIdx="4" presStyleCnt="11">
        <dgm:presLayoutVars>
          <dgm:chMax val="0"/>
          <dgm:chPref val="0"/>
          <dgm:bulletEnabled val="1"/>
        </dgm:presLayoutVars>
      </dgm:prSet>
      <dgm:spPr/>
    </dgm:pt>
    <dgm:pt modelId="{9A86984C-FEA3-45BF-BA27-5A97FE5B09B2}" type="pres">
      <dgm:prSet presAssocID="{9941849D-E147-449F-8502-1E50459D0547}" presName="parTxOnlySpace" presStyleCnt="0"/>
      <dgm:spPr/>
    </dgm:pt>
    <dgm:pt modelId="{8AA86CAD-96F4-435D-BF5D-60D0C7596DFB}" type="pres">
      <dgm:prSet presAssocID="{DB06EA60-7376-477F-AE32-BBA2637CE1E8}" presName="parTxOnly" presStyleLbl="node1" presStyleIdx="5" presStyleCnt="11">
        <dgm:presLayoutVars>
          <dgm:chMax val="0"/>
          <dgm:chPref val="0"/>
          <dgm:bulletEnabled val="1"/>
        </dgm:presLayoutVars>
      </dgm:prSet>
      <dgm:spPr/>
    </dgm:pt>
    <dgm:pt modelId="{E11AD60F-935A-4B91-8067-3019D6C896A1}" type="pres">
      <dgm:prSet presAssocID="{D1670250-9DE1-4D4B-8236-7BF541562C43}" presName="parTxOnlySpace" presStyleCnt="0"/>
      <dgm:spPr/>
    </dgm:pt>
    <dgm:pt modelId="{B3C82370-1108-4886-8822-44B6A35EEE59}" type="pres">
      <dgm:prSet presAssocID="{8281F3EC-E4C8-4183-8697-D22AEBB930FD}" presName="parTxOnly" presStyleLbl="node1" presStyleIdx="6" presStyleCnt="11">
        <dgm:presLayoutVars>
          <dgm:chMax val="0"/>
          <dgm:chPref val="0"/>
          <dgm:bulletEnabled val="1"/>
        </dgm:presLayoutVars>
      </dgm:prSet>
      <dgm:spPr/>
    </dgm:pt>
    <dgm:pt modelId="{DEB8918C-FCA7-4B83-99F3-E266C5DFBEBE}" type="pres">
      <dgm:prSet presAssocID="{E824F853-5C0B-4B00-BA1E-1CAFB31D6A11}" presName="parTxOnlySpace" presStyleCnt="0"/>
      <dgm:spPr/>
    </dgm:pt>
    <dgm:pt modelId="{E2139A07-5455-47F4-A3F8-0947FC66B540}" type="pres">
      <dgm:prSet presAssocID="{F714A243-E88A-48FE-8BEE-35226D890B21}" presName="parTxOnly" presStyleLbl="node1" presStyleIdx="7" presStyleCnt="11">
        <dgm:presLayoutVars>
          <dgm:chMax val="0"/>
          <dgm:chPref val="0"/>
          <dgm:bulletEnabled val="1"/>
        </dgm:presLayoutVars>
      </dgm:prSet>
      <dgm:spPr/>
    </dgm:pt>
    <dgm:pt modelId="{EF116474-F73A-442C-9ED1-8FA7D64280C3}" type="pres">
      <dgm:prSet presAssocID="{4E430F41-0A28-490E-A371-7ED9005D6A35}" presName="parTxOnlySpace" presStyleCnt="0"/>
      <dgm:spPr/>
    </dgm:pt>
    <dgm:pt modelId="{64A8E40C-411C-40E8-820E-4AA9D7A8C1D0}" type="pres">
      <dgm:prSet presAssocID="{F1398D84-A43D-41F7-B375-74754C57360F}" presName="parTxOnly" presStyleLbl="node1" presStyleIdx="8" presStyleCnt="11">
        <dgm:presLayoutVars>
          <dgm:chMax val="0"/>
          <dgm:chPref val="0"/>
          <dgm:bulletEnabled val="1"/>
        </dgm:presLayoutVars>
      </dgm:prSet>
      <dgm:spPr/>
    </dgm:pt>
    <dgm:pt modelId="{25130A0F-D2A5-4913-B1D5-3384CCD15337}" type="pres">
      <dgm:prSet presAssocID="{276CBCD1-7F90-4D3B-9125-113E75BC01D6}" presName="parTxOnlySpace" presStyleCnt="0"/>
      <dgm:spPr/>
    </dgm:pt>
    <dgm:pt modelId="{60E1524D-FFDB-4AB2-9844-53EB1C239E44}" type="pres">
      <dgm:prSet presAssocID="{5A30987F-9F93-4438-8AC6-EBB28A9C5664}" presName="parTxOnly" presStyleLbl="node1" presStyleIdx="9" presStyleCnt="11">
        <dgm:presLayoutVars>
          <dgm:chMax val="0"/>
          <dgm:chPref val="0"/>
          <dgm:bulletEnabled val="1"/>
        </dgm:presLayoutVars>
      </dgm:prSet>
      <dgm:spPr/>
    </dgm:pt>
    <dgm:pt modelId="{36CEA22D-86F2-474A-95AF-31D0BC1801C6}" type="pres">
      <dgm:prSet presAssocID="{DA0E681A-39F3-45A6-8CC4-CA11189E6488}" presName="parTxOnlySpace" presStyleCnt="0"/>
      <dgm:spPr/>
    </dgm:pt>
    <dgm:pt modelId="{F7171E2B-8B7A-412A-8B1C-4774A9156B34}" type="pres">
      <dgm:prSet presAssocID="{801A58D9-9824-4310-872C-D048773A137A}" presName="parTxOnly" presStyleLbl="node1" presStyleIdx="10" presStyleCnt="11">
        <dgm:presLayoutVars>
          <dgm:chMax val="0"/>
          <dgm:chPref val="0"/>
          <dgm:bulletEnabled val="1"/>
        </dgm:presLayoutVars>
      </dgm:prSet>
      <dgm:spPr/>
    </dgm:pt>
  </dgm:ptLst>
  <dgm:cxnLst>
    <dgm:cxn modelId="{6DC60402-02B1-43F4-9E81-8EFC101D3C49}" srcId="{D7ACDB75-AA7F-4117-9F8B-32BB466A9A73}" destId="{5A30987F-9F93-4438-8AC6-EBB28A9C5664}" srcOrd="9" destOrd="0" parTransId="{FE25193F-7607-49AE-82A0-B312ABDF2EBC}" sibTransId="{DA0E681A-39F3-45A6-8CC4-CA11189E6488}"/>
    <dgm:cxn modelId="{80BE9CBD-F0A0-4A45-8AFC-9E501E9280A5}" type="presOf" srcId="{CE3E3136-8E3B-4A86-A6CE-6BAA0CE7F2DB}" destId="{88CCF8CA-194F-4A53-81C1-8761E94729FA}" srcOrd="0" destOrd="0" presId="urn:microsoft.com/office/officeart/2005/8/layout/chevron1"/>
    <dgm:cxn modelId="{ACF3C6F5-A51A-4ADC-BE7D-9341C6AE9D53}" type="presOf" srcId="{8281F3EC-E4C8-4183-8697-D22AEBB930FD}" destId="{B3C82370-1108-4886-8822-44B6A35EEE59}" srcOrd="0" destOrd="0" presId="urn:microsoft.com/office/officeart/2005/8/layout/chevron1"/>
    <dgm:cxn modelId="{115622FD-E4CA-47C8-9B67-E822BF681804}" type="presOf" srcId="{DB06EA60-7376-477F-AE32-BBA2637CE1E8}" destId="{8AA86CAD-96F4-435D-BF5D-60D0C7596DFB}" srcOrd="0" destOrd="0" presId="urn:microsoft.com/office/officeart/2005/8/layout/chevron1"/>
    <dgm:cxn modelId="{00526912-7DD1-4D23-AB34-9C197B8CC024}" type="presOf" srcId="{80E3C544-96A6-42B8-B32C-3E369BEBDF26}" destId="{F2FE49E7-A227-43EC-A197-1FC7A7E12D25}" srcOrd="0" destOrd="0" presId="urn:microsoft.com/office/officeart/2005/8/layout/chevron1"/>
    <dgm:cxn modelId="{5C8B7A01-0266-4DDD-BC05-21F08F261380}" type="presOf" srcId="{F714A243-E88A-48FE-8BEE-35226D890B21}" destId="{E2139A07-5455-47F4-A3F8-0947FC66B540}" srcOrd="0" destOrd="0" presId="urn:microsoft.com/office/officeart/2005/8/layout/chevron1"/>
    <dgm:cxn modelId="{E1632214-DD05-449F-9E6A-76F2D115D4ED}" type="presOf" srcId="{5A30987F-9F93-4438-8AC6-EBB28A9C5664}" destId="{60E1524D-FFDB-4AB2-9844-53EB1C239E44}" srcOrd="0" destOrd="0" presId="urn:microsoft.com/office/officeart/2005/8/layout/chevron1"/>
    <dgm:cxn modelId="{EF18C2C1-4FF2-442F-BD86-B7D7307E58D0}" type="presOf" srcId="{37775289-C285-40B4-9850-24C940FBD884}" destId="{FE6CE207-CA44-4E45-A563-89459AD1A10C}" srcOrd="0" destOrd="0" presId="urn:microsoft.com/office/officeart/2005/8/layout/chevron1"/>
    <dgm:cxn modelId="{6CD55F54-753D-4866-BA87-8F6CA8552E4C}" type="presOf" srcId="{ED79384E-EE1C-40F0-B8CF-1E88F705AF93}" destId="{4B7B021D-29A9-4286-9463-CA002C4293B7}" srcOrd="0" destOrd="0" presId="urn:microsoft.com/office/officeart/2005/8/layout/chevron1"/>
    <dgm:cxn modelId="{7D139472-55F4-4D49-AA25-F0ED72A62E92}" srcId="{D7ACDB75-AA7F-4117-9F8B-32BB466A9A73}" destId="{F714A243-E88A-48FE-8BEE-35226D890B21}" srcOrd="7" destOrd="0" parTransId="{05CEDAE6-A788-4403-B6C8-1053DEA41F3E}" sibTransId="{4E430F41-0A28-490E-A371-7ED9005D6A35}"/>
    <dgm:cxn modelId="{DAB9F8B3-41E5-46D7-9721-670CEB1CB1CC}" type="presOf" srcId="{D7ACDB75-AA7F-4117-9F8B-32BB466A9A73}" destId="{F08D3D9C-E53D-4D29-AF9F-6522C8539FE9}" srcOrd="0" destOrd="0" presId="urn:microsoft.com/office/officeart/2005/8/layout/chevron1"/>
    <dgm:cxn modelId="{DE0C4472-ECDE-4840-9009-906CBB1E2F27}" srcId="{D7ACDB75-AA7F-4117-9F8B-32BB466A9A73}" destId="{DB06EA60-7376-477F-AE32-BBA2637CE1E8}" srcOrd="5" destOrd="0" parTransId="{973620A9-CAA2-474A-AE67-9E534E9D437E}" sibTransId="{D1670250-9DE1-4D4B-8236-7BF541562C43}"/>
    <dgm:cxn modelId="{941CEC38-EB34-40D5-AC8C-A8182BA91260}" srcId="{D7ACDB75-AA7F-4117-9F8B-32BB466A9A73}" destId="{801A58D9-9824-4310-872C-D048773A137A}" srcOrd="10" destOrd="0" parTransId="{AA85DBE7-AB47-4B65-BE67-0498179CC37B}" sibTransId="{385379FB-DC66-4F9E-8EDA-A11DF589AE41}"/>
    <dgm:cxn modelId="{3258C3C8-926A-4E69-953D-F446D708C416}" type="presOf" srcId="{3D4DD84C-B496-456D-80F2-F1F062B49C53}" destId="{71382164-A262-4CCD-928C-2154ECBEA4F9}" srcOrd="0" destOrd="0" presId="urn:microsoft.com/office/officeart/2005/8/layout/chevron1"/>
    <dgm:cxn modelId="{73EC0D41-18A4-4667-9DEA-059277C3DF11}" srcId="{D7ACDB75-AA7F-4117-9F8B-32BB466A9A73}" destId="{F1398D84-A43D-41F7-B375-74754C57360F}" srcOrd="8" destOrd="0" parTransId="{FA8E47C2-7631-4CF9-BAAA-0C7D4A118381}" sibTransId="{276CBCD1-7F90-4D3B-9125-113E75BC01D6}"/>
    <dgm:cxn modelId="{D9330D1F-038F-4F2E-928A-016B703D24F2}" srcId="{D7ACDB75-AA7F-4117-9F8B-32BB466A9A73}" destId="{37775289-C285-40B4-9850-24C940FBD884}" srcOrd="2" destOrd="0" parTransId="{D31F3BBB-6C2F-4BCE-AF17-5D13FC8877DA}" sibTransId="{3D041670-5EFF-407C-B730-01DBBA6DC15E}"/>
    <dgm:cxn modelId="{7DA36C9D-3A91-4B69-9A45-05C0AAB2C623}" srcId="{D7ACDB75-AA7F-4117-9F8B-32BB466A9A73}" destId="{8281F3EC-E4C8-4183-8697-D22AEBB930FD}" srcOrd="6" destOrd="0" parTransId="{ADBD162B-BF6E-4FFD-9709-1E2FAA1904AC}" sibTransId="{E824F853-5C0B-4B00-BA1E-1CAFB31D6A11}"/>
    <dgm:cxn modelId="{7A54A406-3439-4C13-B4E3-2FBC9B6FE476}" srcId="{D7ACDB75-AA7F-4117-9F8B-32BB466A9A73}" destId="{ED79384E-EE1C-40F0-B8CF-1E88F705AF93}" srcOrd="0" destOrd="0" parTransId="{8F3B3A32-8C0D-46FD-8B8E-9122EA90E350}" sibTransId="{61F8473F-3745-40A2-A6C9-75A95CCED565}"/>
    <dgm:cxn modelId="{A7C66229-47BB-4F64-B95F-25FD67D33607}" srcId="{D7ACDB75-AA7F-4117-9F8B-32BB466A9A73}" destId="{80E3C544-96A6-42B8-B32C-3E369BEBDF26}" srcOrd="4" destOrd="0" parTransId="{F369E1B7-E431-41D8-BFB9-13C1378EB3E2}" sibTransId="{9941849D-E147-449F-8502-1E50459D0547}"/>
    <dgm:cxn modelId="{A101B2FE-0BC9-434A-91D2-9B5F3F1A8330}" type="presOf" srcId="{801A58D9-9824-4310-872C-D048773A137A}" destId="{F7171E2B-8B7A-412A-8B1C-4774A9156B34}" srcOrd="0" destOrd="0" presId="urn:microsoft.com/office/officeart/2005/8/layout/chevron1"/>
    <dgm:cxn modelId="{3F1E91C2-43C0-455C-8420-7D29BFDB1636}" type="presOf" srcId="{F1398D84-A43D-41F7-B375-74754C57360F}" destId="{64A8E40C-411C-40E8-820E-4AA9D7A8C1D0}" srcOrd="0" destOrd="0" presId="urn:microsoft.com/office/officeart/2005/8/layout/chevron1"/>
    <dgm:cxn modelId="{639C0988-783E-4E1C-A4EB-7CFD2D24B0BD}" srcId="{D7ACDB75-AA7F-4117-9F8B-32BB466A9A73}" destId="{CE3E3136-8E3B-4A86-A6CE-6BAA0CE7F2DB}" srcOrd="1" destOrd="0" parTransId="{9A85B3D6-AF07-410A-B363-72471FCBEB50}" sibTransId="{DFBE7B44-2EAF-432B-80FC-E849D05D90CE}"/>
    <dgm:cxn modelId="{DB741754-B6CA-452D-AD1D-D2ABF29D8406}" srcId="{D7ACDB75-AA7F-4117-9F8B-32BB466A9A73}" destId="{3D4DD84C-B496-456D-80F2-F1F062B49C53}" srcOrd="3" destOrd="0" parTransId="{3DA1F05D-6C1E-4FBF-B6F9-6AB3939593AE}" sibTransId="{ACB6BDD7-969D-43E6-B773-53C48D3B6518}"/>
    <dgm:cxn modelId="{6ABDF9C5-12A3-4952-89E4-78D3CE954177}" type="presParOf" srcId="{F08D3D9C-E53D-4D29-AF9F-6522C8539FE9}" destId="{4B7B021D-29A9-4286-9463-CA002C4293B7}" srcOrd="0" destOrd="0" presId="urn:microsoft.com/office/officeart/2005/8/layout/chevron1"/>
    <dgm:cxn modelId="{B2F89950-9602-4D21-927B-BA64CE29D568}" type="presParOf" srcId="{F08D3D9C-E53D-4D29-AF9F-6522C8539FE9}" destId="{0B0FF38D-9070-4CA8-9AB9-2C763C3FD3D4}" srcOrd="1" destOrd="0" presId="urn:microsoft.com/office/officeart/2005/8/layout/chevron1"/>
    <dgm:cxn modelId="{859429A6-D5F9-44D3-8E6D-6D68701529AB}" type="presParOf" srcId="{F08D3D9C-E53D-4D29-AF9F-6522C8539FE9}" destId="{88CCF8CA-194F-4A53-81C1-8761E94729FA}" srcOrd="2" destOrd="0" presId="urn:microsoft.com/office/officeart/2005/8/layout/chevron1"/>
    <dgm:cxn modelId="{710A72A0-64B0-460A-B05B-6C757778909C}" type="presParOf" srcId="{F08D3D9C-E53D-4D29-AF9F-6522C8539FE9}" destId="{2E472055-B53B-4D8C-9B53-FDA31BBE16FC}" srcOrd="3" destOrd="0" presId="urn:microsoft.com/office/officeart/2005/8/layout/chevron1"/>
    <dgm:cxn modelId="{7DF1FADF-3D97-494C-96F3-2F2C4B65F69D}" type="presParOf" srcId="{F08D3D9C-E53D-4D29-AF9F-6522C8539FE9}" destId="{FE6CE207-CA44-4E45-A563-89459AD1A10C}" srcOrd="4" destOrd="0" presId="urn:microsoft.com/office/officeart/2005/8/layout/chevron1"/>
    <dgm:cxn modelId="{46215AB3-2109-44CB-AD3E-85AA52ADDA2B}" type="presParOf" srcId="{F08D3D9C-E53D-4D29-AF9F-6522C8539FE9}" destId="{1AF549F3-0ACD-4AE8-8BBC-E035B166EB12}" srcOrd="5" destOrd="0" presId="urn:microsoft.com/office/officeart/2005/8/layout/chevron1"/>
    <dgm:cxn modelId="{BEA57333-62F9-4C9A-86A9-86833356A8C6}" type="presParOf" srcId="{F08D3D9C-E53D-4D29-AF9F-6522C8539FE9}" destId="{71382164-A262-4CCD-928C-2154ECBEA4F9}" srcOrd="6" destOrd="0" presId="urn:microsoft.com/office/officeart/2005/8/layout/chevron1"/>
    <dgm:cxn modelId="{151AB071-458E-4DF1-8F8C-6CBFB87F434C}" type="presParOf" srcId="{F08D3D9C-E53D-4D29-AF9F-6522C8539FE9}" destId="{E6A9C9CA-99F4-48C6-861E-8F905750FAC4}" srcOrd="7" destOrd="0" presId="urn:microsoft.com/office/officeart/2005/8/layout/chevron1"/>
    <dgm:cxn modelId="{B1C15BA2-63BC-4417-A4B1-796FA5AAC3E9}" type="presParOf" srcId="{F08D3D9C-E53D-4D29-AF9F-6522C8539FE9}" destId="{F2FE49E7-A227-43EC-A197-1FC7A7E12D25}" srcOrd="8" destOrd="0" presId="urn:microsoft.com/office/officeart/2005/8/layout/chevron1"/>
    <dgm:cxn modelId="{C0EB1B54-418C-4824-BA91-6B68754A2775}" type="presParOf" srcId="{F08D3D9C-E53D-4D29-AF9F-6522C8539FE9}" destId="{9A86984C-FEA3-45BF-BA27-5A97FE5B09B2}" srcOrd="9" destOrd="0" presId="urn:microsoft.com/office/officeart/2005/8/layout/chevron1"/>
    <dgm:cxn modelId="{52456056-82EE-4BF8-9000-133CE9CB7E3D}" type="presParOf" srcId="{F08D3D9C-E53D-4D29-AF9F-6522C8539FE9}" destId="{8AA86CAD-96F4-435D-BF5D-60D0C7596DFB}" srcOrd="10" destOrd="0" presId="urn:microsoft.com/office/officeart/2005/8/layout/chevron1"/>
    <dgm:cxn modelId="{76AB9631-9EEC-4345-8E03-C34BBBE94A7E}" type="presParOf" srcId="{F08D3D9C-E53D-4D29-AF9F-6522C8539FE9}" destId="{E11AD60F-935A-4B91-8067-3019D6C896A1}" srcOrd="11" destOrd="0" presId="urn:microsoft.com/office/officeart/2005/8/layout/chevron1"/>
    <dgm:cxn modelId="{21EBB63B-0165-4DF1-BD76-80225EF1F39C}" type="presParOf" srcId="{F08D3D9C-E53D-4D29-AF9F-6522C8539FE9}" destId="{B3C82370-1108-4886-8822-44B6A35EEE59}" srcOrd="12" destOrd="0" presId="urn:microsoft.com/office/officeart/2005/8/layout/chevron1"/>
    <dgm:cxn modelId="{C9E2AB6A-9ABA-49F7-8DCD-68A7F86D091F}" type="presParOf" srcId="{F08D3D9C-E53D-4D29-AF9F-6522C8539FE9}" destId="{DEB8918C-FCA7-4B83-99F3-E266C5DFBEBE}" srcOrd="13" destOrd="0" presId="urn:microsoft.com/office/officeart/2005/8/layout/chevron1"/>
    <dgm:cxn modelId="{34A5A823-071B-45EB-8068-952F89BF5E55}" type="presParOf" srcId="{F08D3D9C-E53D-4D29-AF9F-6522C8539FE9}" destId="{E2139A07-5455-47F4-A3F8-0947FC66B540}" srcOrd="14" destOrd="0" presId="urn:microsoft.com/office/officeart/2005/8/layout/chevron1"/>
    <dgm:cxn modelId="{975BE9F4-1492-41C8-9505-BF198B06119A}" type="presParOf" srcId="{F08D3D9C-E53D-4D29-AF9F-6522C8539FE9}" destId="{EF116474-F73A-442C-9ED1-8FA7D64280C3}" srcOrd="15" destOrd="0" presId="urn:microsoft.com/office/officeart/2005/8/layout/chevron1"/>
    <dgm:cxn modelId="{611A3E50-697B-45E7-B073-F08B54B8A35A}" type="presParOf" srcId="{F08D3D9C-E53D-4D29-AF9F-6522C8539FE9}" destId="{64A8E40C-411C-40E8-820E-4AA9D7A8C1D0}" srcOrd="16" destOrd="0" presId="urn:microsoft.com/office/officeart/2005/8/layout/chevron1"/>
    <dgm:cxn modelId="{2FCECFA5-473B-494F-9C42-41F4479AE19D}" type="presParOf" srcId="{F08D3D9C-E53D-4D29-AF9F-6522C8539FE9}" destId="{25130A0F-D2A5-4913-B1D5-3384CCD15337}" srcOrd="17" destOrd="0" presId="urn:microsoft.com/office/officeart/2005/8/layout/chevron1"/>
    <dgm:cxn modelId="{988D8F4B-ED9A-4871-AEA1-44591F480A15}" type="presParOf" srcId="{F08D3D9C-E53D-4D29-AF9F-6522C8539FE9}" destId="{60E1524D-FFDB-4AB2-9844-53EB1C239E44}" srcOrd="18" destOrd="0" presId="urn:microsoft.com/office/officeart/2005/8/layout/chevron1"/>
    <dgm:cxn modelId="{10B65478-3C7C-4DC4-B775-806DFB8ADD16}" type="presParOf" srcId="{F08D3D9C-E53D-4D29-AF9F-6522C8539FE9}" destId="{36CEA22D-86F2-474A-95AF-31D0BC1801C6}" srcOrd="19" destOrd="0" presId="urn:microsoft.com/office/officeart/2005/8/layout/chevron1"/>
    <dgm:cxn modelId="{3D4F3EE0-1C04-4A05-9C2E-DB3A0AD110C8}" type="presParOf" srcId="{F08D3D9C-E53D-4D29-AF9F-6522C8539FE9}" destId="{F7171E2B-8B7A-412A-8B1C-4774A9156B34}" srcOrd="2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7ACDB75-AA7F-4117-9F8B-32BB466A9A73}" type="doc">
      <dgm:prSet loTypeId="urn:microsoft.com/office/officeart/2005/8/layout/chevron1" loCatId="process" qsTypeId="urn:microsoft.com/office/officeart/2005/8/quickstyle/simple1" qsCatId="simple" csTypeId="urn:microsoft.com/office/officeart/2005/8/colors/accent1_2" csCatId="accent1" phldr="1"/>
      <dgm:spPr/>
    </dgm:pt>
    <dgm:pt modelId="{ED79384E-EE1C-40F0-B8CF-1E88F705AF93}">
      <dgm:prSet phldrT="[Texto]"/>
      <dgm:spPr>
        <a:solidFill>
          <a:srgbClr val="C00000"/>
        </a:solidFill>
      </dgm:spPr>
      <dgm:t>
        <a:bodyPr/>
        <a:lstStyle/>
        <a:p>
          <a:r>
            <a:rPr lang="es-ES" dirty="0" smtClean="0"/>
            <a:t>¿Qué es una reacción de fisión?</a:t>
          </a:r>
          <a:endParaRPr lang="es-ES" dirty="0"/>
        </a:p>
      </dgm:t>
    </dgm:pt>
    <dgm:pt modelId="{8F3B3A32-8C0D-46FD-8B8E-9122EA90E350}" type="parTrans" cxnId="{7A54A406-3439-4C13-B4E3-2FBC9B6FE476}">
      <dgm:prSet/>
      <dgm:spPr/>
      <dgm:t>
        <a:bodyPr/>
        <a:lstStyle/>
        <a:p>
          <a:endParaRPr lang="es-ES"/>
        </a:p>
      </dgm:t>
    </dgm:pt>
    <dgm:pt modelId="{61F8473F-3745-40A2-A6C9-75A95CCED565}" type="sibTrans" cxnId="{7A54A406-3439-4C13-B4E3-2FBC9B6FE476}">
      <dgm:prSet/>
      <dgm:spPr/>
      <dgm:t>
        <a:bodyPr/>
        <a:lstStyle/>
        <a:p>
          <a:endParaRPr lang="es-ES"/>
        </a:p>
      </dgm:t>
    </dgm:pt>
    <dgm:pt modelId="{CE3E3136-8E3B-4A86-A6CE-6BAA0CE7F2DB}">
      <dgm:prSet/>
      <dgm:spPr>
        <a:solidFill>
          <a:srgbClr val="C00000"/>
        </a:solidFill>
      </dgm:spPr>
      <dgm:t>
        <a:bodyPr/>
        <a:lstStyle/>
        <a:p>
          <a:r>
            <a:rPr lang="es-ES" dirty="0" smtClean="0"/>
            <a:t>Los reactores nucleares</a:t>
          </a:r>
          <a:endParaRPr lang="es-ES" dirty="0" smtClean="0"/>
        </a:p>
      </dgm:t>
    </dgm:pt>
    <dgm:pt modelId="{9A85B3D6-AF07-410A-B363-72471FCBEB50}" type="parTrans" cxnId="{639C0988-783E-4E1C-A4EB-7CFD2D24B0BD}">
      <dgm:prSet/>
      <dgm:spPr/>
      <dgm:t>
        <a:bodyPr/>
        <a:lstStyle/>
        <a:p>
          <a:endParaRPr lang="es-ES"/>
        </a:p>
      </dgm:t>
    </dgm:pt>
    <dgm:pt modelId="{DFBE7B44-2EAF-432B-80FC-E849D05D90CE}" type="sibTrans" cxnId="{639C0988-783E-4E1C-A4EB-7CFD2D24B0BD}">
      <dgm:prSet/>
      <dgm:spPr/>
      <dgm:t>
        <a:bodyPr/>
        <a:lstStyle/>
        <a:p>
          <a:endParaRPr lang="es-ES"/>
        </a:p>
      </dgm:t>
    </dgm:pt>
    <dgm:pt modelId="{37775289-C285-40B4-9850-24C940FBD884}">
      <dgm:prSet/>
      <dgm:spPr>
        <a:solidFill>
          <a:srgbClr val="C00000"/>
        </a:solidFill>
      </dgm:spPr>
      <dgm:t>
        <a:bodyPr/>
        <a:lstStyle/>
        <a:p>
          <a:r>
            <a:rPr lang="es-ES" dirty="0" smtClean="0"/>
            <a:t>La planta nuclear PWR</a:t>
          </a:r>
          <a:endParaRPr lang="es-ES" dirty="0" smtClean="0"/>
        </a:p>
      </dgm:t>
    </dgm:pt>
    <dgm:pt modelId="{D31F3BBB-6C2F-4BCE-AF17-5D13FC8877DA}" type="parTrans" cxnId="{D9330D1F-038F-4F2E-928A-016B703D24F2}">
      <dgm:prSet/>
      <dgm:spPr/>
      <dgm:t>
        <a:bodyPr/>
        <a:lstStyle/>
        <a:p>
          <a:endParaRPr lang="es-ES"/>
        </a:p>
      </dgm:t>
    </dgm:pt>
    <dgm:pt modelId="{3D041670-5EFF-407C-B730-01DBBA6DC15E}" type="sibTrans" cxnId="{D9330D1F-038F-4F2E-928A-016B703D24F2}">
      <dgm:prSet/>
      <dgm:spPr/>
      <dgm:t>
        <a:bodyPr/>
        <a:lstStyle/>
        <a:p>
          <a:endParaRPr lang="es-ES"/>
        </a:p>
      </dgm:t>
    </dgm:pt>
    <dgm:pt modelId="{3D4DD84C-B496-456D-80F2-F1F062B49C53}">
      <dgm:prSet/>
      <dgm:spPr>
        <a:solidFill>
          <a:srgbClr val="C00000"/>
        </a:solidFill>
      </dgm:spPr>
      <dgm:t>
        <a:bodyPr/>
        <a:lstStyle/>
        <a:p>
          <a:r>
            <a:rPr lang="es-ES" dirty="0" smtClean="0"/>
            <a:t>Seguridad nuclear</a:t>
          </a:r>
          <a:endParaRPr lang="es-ES" dirty="0" smtClean="0"/>
        </a:p>
      </dgm:t>
    </dgm:pt>
    <dgm:pt modelId="{3DA1F05D-6C1E-4FBF-B6F9-6AB3939593AE}" type="parTrans" cxnId="{DB741754-B6CA-452D-AD1D-D2ABF29D8406}">
      <dgm:prSet/>
      <dgm:spPr/>
      <dgm:t>
        <a:bodyPr/>
        <a:lstStyle/>
        <a:p>
          <a:endParaRPr lang="es-ES"/>
        </a:p>
      </dgm:t>
    </dgm:pt>
    <dgm:pt modelId="{ACB6BDD7-969D-43E6-B773-53C48D3B6518}" type="sibTrans" cxnId="{DB741754-B6CA-452D-AD1D-D2ABF29D8406}">
      <dgm:prSet/>
      <dgm:spPr/>
      <dgm:t>
        <a:bodyPr/>
        <a:lstStyle/>
        <a:p>
          <a:endParaRPr lang="es-ES"/>
        </a:p>
      </dgm:t>
    </dgm:pt>
    <dgm:pt modelId="{80E3C544-96A6-42B8-B32C-3E369BEBDF26}">
      <dgm:prSet/>
      <dgm:spPr>
        <a:solidFill>
          <a:schemeClr val="accent1">
            <a:lumMod val="75000"/>
          </a:schemeClr>
        </a:solidFill>
      </dgm:spPr>
      <dgm:t>
        <a:bodyPr/>
        <a:lstStyle/>
        <a:p>
          <a:r>
            <a:rPr lang="es-ES" dirty="0" smtClean="0"/>
            <a:t>Elementos de seguridad</a:t>
          </a:r>
          <a:endParaRPr lang="es-ES" dirty="0" smtClean="0"/>
        </a:p>
      </dgm:t>
    </dgm:pt>
    <dgm:pt modelId="{F369E1B7-E431-41D8-BFB9-13C1378EB3E2}" type="parTrans" cxnId="{A7C66229-47BB-4F64-B95F-25FD67D33607}">
      <dgm:prSet/>
      <dgm:spPr/>
      <dgm:t>
        <a:bodyPr/>
        <a:lstStyle/>
        <a:p>
          <a:endParaRPr lang="es-ES"/>
        </a:p>
      </dgm:t>
    </dgm:pt>
    <dgm:pt modelId="{9941849D-E147-449F-8502-1E50459D0547}" type="sibTrans" cxnId="{A7C66229-47BB-4F64-B95F-25FD67D33607}">
      <dgm:prSet/>
      <dgm:spPr/>
      <dgm:t>
        <a:bodyPr/>
        <a:lstStyle/>
        <a:p>
          <a:endParaRPr lang="es-ES"/>
        </a:p>
      </dgm:t>
    </dgm:pt>
    <dgm:pt modelId="{DB06EA60-7376-477F-AE32-BBA2637CE1E8}">
      <dgm:prSet/>
      <dgm:spPr>
        <a:solidFill>
          <a:schemeClr val="accent1">
            <a:lumMod val="75000"/>
          </a:schemeClr>
        </a:solidFill>
      </dgm:spPr>
      <dgm:t>
        <a:bodyPr/>
        <a:lstStyle/>
        <a:p>
          <a:r>
            <a:rPr lang="es-ES" smtClean="0"/>
            <a:t>Simulación de la planta (Modelo de referencia)</a:t>
          </a:r>
          <a:endParaRPr lang="es-ES" dirty="0" smtClean="0"/>
        </a:p>
      </dgm:t>
    </dgm:pt>
    <dgm:pt modelId="{973620A9-CAA2-474A-AE67-9E534E9D437E}" type="parTrans" cxnId="{DE0C4472-ECDE-4840-9009-906CBB1E2F27}">
      <dgm:prSet/>
      <dgm:spPr/>
      <dgm:t>
        <a:bodyPr/>
        <a:lstStyle/>
        <a:p>
          <a:endParaRPr lang="es-ES"/>
        </a:p>
      </dgm:t>
    </dgm:pt>
    <dgm:pt modelId="{D1670250-9DE1-4D4B-8236-7BF541562C43}" type="sibTrans" cxnId="{DE0C4472-ECDE-4840-9009-906CBB1E2F27}">
      <dgm:prSet/>
      <dgm:spPr/>
      <dgm:t>
        <a:bodyPr/>
        <a:lstStyle/>
        <a:p>
          <a:endParaRPr lang="es-ES"/>
        </a:p>
      </dgm:t>
    </dgm:pt>
    <dgm:pt modelId="{8281F3EC-E4C8-4183-8697-D22AEBB930FD}">
      <dgm:prSet/>
      <dgm:spPr>
        <a:solidFill>
          <a:schemeClr val="accent1">
            <a:lumMod val="75000"/>
          </a:schemeClr>
        </a:solidFill>
      </dgm:spPr>
      <dgm:t>
        <a:bodyPr/>
        <a:lstStyle/>
        <a:p>
          <a:r>
            <a:rPr lang="es-ES" smtClean="0"/>
            <a:t>Accidente estudiado: Loss Of Coolant Accident</a:t>
          </a:r>
          <a:endParaRPr lang="es-ES" dirty="0" smtClean="0"/>
        </a:p>
      </dgm:t>
    </dgm:pt>
    <dgm:pt modelId="{ADBD162B-BF6E-4FFD-9709-1E2FAA1904AC}" type="parTrans" cxnId="{7DA36C9D-3A91-4B69-9A45-05C0AAB2C623}">
      <dgm:prSet/>
      <dgm:spPr/>
      <dgm:t>
        <a:bodyPr/>
        <a:lstStyle/>
        <a:p>
          <a:endParaRPr lang="es-ES"/>
        </a:p>
      </dgm:t>
    </dgm:pt>
    <dgm:pt modelId="{E824F853-5C0B-4B00-BA1E-1CAFB31D6A11}" type="sibTrans" cxnId="{7DA36C9D-3A91-4B69-9A45-05C0AAB2C623}">
      <dgm:prSet/>
      <dgm:spPr/>
      <dgm:t>
        <a:bodyPr/>
        <a:lstStyle/>
        <a:p>
          <a:endParaRPr lang="es-ES"/>
        </a:p>
      </dgm:t>
    </dgm:pt>
    <dgm:pt modelId="{F714A243-E88A-48FE-8BEE-35226D890B21}">
      <dgm:prSet/>
      <dgm:spPr>
        <a:solidFill>
          <a:schemeClr val="accent1">
            <a:lumMod val="75000"/>
          </a:schemeClr>
        </a:solidFill>
      </dgm:spPr>
      <dgm:t>
        <a:bodyPr/>
        <a:lstStyle/>
        <a:p>
          <a:r>
            <a:rPr lang="es-ES" smtClean="0"/>
            <a:t>Resultados de la simulación (I)</a:t>
          </a:r>
          <a:endParaRPr lang="es-ES" dirty="0" smtClean="0"/>
        </a:p>
      </dgm:t>
    </dgm:pt>
    <dgm:pt modelId="{05CEDAE6-A788-4403-B6C8-1053DEA41F3E}" type="parTrans" cxnId="{7D139472-55F4-4D49-AA25-F0ED72A62E92}">
      <dgm:prSet/>
      <dgm:spPr/>
      <dgm:t>
        <a:bodyPr/>
        <a:lstStyle/>
        <a:p>
          <a:endParaRPr lang="es-ES"/>
        </a:p>
      </dgm:t>
    </dgm:pt>
    <dgm:pt modelId="{4E430F41-0A28-490E-A371-7ED9005D6A35}" type="sibTrans" cxnId="{7D139472-55F4-4D49-AA25-F0ED72A62E92}">
      <dgm:prSet/>
      <dgm:spPr/>
      <dgm:t>
        <a:bodyPr/>
        <a:lstStyle/>
        <a:p>
          <a:endParaRPr lang="es-ES"/>
        </a:p>
      </dgm:t>
    </dgm:pt>
    <dgm:pt modelId="{F1398D84-A43D-41F7-B375-74754C57360F}">
      <dgm:prSet/>
      <dgm:spPr>
        <a:solidFill>
          <a:schemeClr val="accent1">
            <a:lumMod val="75000"/>
          </a:schemeClr>
        </a:solidFill>
      </dgm:spPr>
      <dgm:t>
        <a:bodyPr/>
        <a:lstStyle/>
        <a:p>
          <a:r>
            <a:rPr lang="es-ES" smtClean="0"/>
            <a:t>Resultados de la simulación (II)</a:t>
          </a:r>
          <a:endParaRPr lang="es-ES" dirty="0" smtClean="0"/>
        </a:p>
      </dgm:t>
    </dgm:pt>
    <dgm:pt modelId="{FA8E47C2-7631-4CF9-BAAA-0C7D4A118381}" type="parTrans" cxnId="{73EC0D41-18A4-4667-9DEA-059277C3DF11}">
      <dgm:prSet/>
      <dgm:spPr/>
      <dgm:t>
        <a:bodyPr/>
        <a:lstStyle/>
        <a:p>
          <a:endParaRPr lang="es-ES"/>
        </a:p>
      </dgm:t>
    </dgm:pt>
    <dgm:pt modelId="{276CBCD1-7F90-4D3B-9125-113E75BC01D6}" type="sibTrans" cxnId="{73EC0D41-18A4-4667-9DEA-059277C3DF11}">
      <dgm:prSet/>
      <dgm:spPr/>
      <dgm:t>
        <a:bodyPr/>
        <a:lstStyle/>
        <a:p>
          <a:endParaRPr lang="es-ES"/>
        </a:p>
      </dgm:t>
    </dgm:pt>
    <dgm:pt modelId="{5A30987F-9F93-4438-8AC6-EBB28A9C5664}">
      <dgm:prSet/>
      <dgm:spPr>
        <a:solidFill>
          <a:schemeClr val="accent1">
            <a:lumMod val="75000"/>
          </a:schemeClr>
        </a:solidFill>
      </dgm:spPr>
      <dgm:t>
        <a:bodyPr/>
        <a:lstStyle/>
        <a:p>
          <a:r>
            <a:rPr lang="es-ES" smtClean="0"/>
            <a:t>Resultados de la simulación (III)</a:t>
          </a:r>
          <a:endParaRPr lang="es-ES" dirty="0" smtClean="0"/>
        </a:p>
      </dgm:t>
    </dgm:pt>
    <dgm:pt modelId="{FE25193F-7607-49AE-82A0-B312ABDF2EBC}" type="parTrans" cxnId="{6DC60402-02B1-43F4-9E81-8EFC101D3C49}">
      <dgm:prSet/>
      <dgm:spPr/>
      <dgm:t>
        <a:bodyPr/>
        <a:lstStyle/>
        <a:p>
          <a:endParaRPr lang="es-ES"/>
        </a:p>
      </dgm:t>
    </dgm:pt>
    <dgm:pt modelId="{DA0E681A-39F3-45A6-8CC4-CA11189E6488}" type="sibTrans" cxnId="{6DC60402-02B1-43F4-9E81-8EFC101D3C49}">
      <dgm:prSet/>
      <dgm:spPr/>
      <dgm:t>
        <a:bodyPr/>
        <a:lstStyle/>
        <a:p>
          <a:endParaRPr lang="es-ES"/>
        </a:p>
      </dgm:t>
    </dgm:pt>
    <dgm:pt modelId="{801A58D9-9824-4310-872C-D048773A137A}">
      <dgm:prSet/>
      <dgm:spPr>
        <a:solidFill>
          <a:schemeClr val="accent1">
            <a:lumMod val="75000"/>
          </a:schemeClr>
        </a:solidFill>
      </dgm:spPr>
      <dgm:t>
        <a:bodyPr/>
        <a:lstStyle/>
        <a:p>
          <a:r>
            <a:rPr lang="es-ES" smtClean="0"/>
            <a:t>Conclusiones</a:t>
          </a:r>
          <a:endParaRPr lang="es-ES" dirty="0" smtClean="0"/>
        </a:p>
      </dgm:t>
    </dgm:pt>
    <dgm:pt modelId="{AA85DBE7-AB47-4B65-BE67-0498179CC37B}" type="parTrans" cxnId="{941CEC38-EB34-40D5-AC8C-A8182BA91260}">
      <dgm:prSet/>
      <dgm:spPr/>
      <dgm:t>
        <a:bodyPr/>
        <a:lstStyle/>
        <a:p>
          <a:endParaRPr lang="es-ES"/>
        </a:p>
      </dgm:t>
    </dgm:pt>
    <dgm:pt modelId="{385379FB-DC66-4F9E-8EDA-A11DF589AE41}" type="sibTrans" cxnId="{941CEC38-EB34-40D5-AC8C-A8182BA91260}">
      <dgm:prSet/>
      <dgm:spPr/>
      <dgm:t>
        <a:bodyPr/>
        <a:lstStyle/>
        <a:p>
          <a:endParaRPr lang="es-ES"/>
        </a:p>
      </dgm:t>
    </dgm:pt>
    <dgm:pt modelId="{F08D3D9C-E53D-4D29-AF9F-6522C8539FE9}" type="pres">
      <dgm:prSet presAssocID="{D7ACDB75-AA7F-4117-9F8B-32BB466A9A73}" presName="Name0" presStyleCnt="0">
        <dgm:presLayoutVars>
          <dgm:dir/>
          <dgm:animLvl val="lvl"/>
          <dgm:resizeHandles val="exact"/>
        </dgm:presLayoutVars>
      </dgm:prSet>
      <dgm:spPr/>
    </dgm:pt>
    <dgm:pt modelId="{4B7B021D-29A9-4286-9463-CA002C4293B7}" type="pres">
      <dgm:prSet presAssocID="{ED79384E-EE1C-40F0-B8CF-1E88F705AF93}" presName="parTxOnly" presStyleLbl="node1" presStyleIdx="0" presStyleCnt="11">
        <dgm:presLayoutVars>
          <dgm:chMax val="0"/>
          <dgm:chPref val="0"/>
          <dgm:bulletEnabled val="1"/>
        </dgm:presLayoutVars>
      </dgm:prSet>
      <dgm:spPr/>
      <dgm:t>
        <a:bodyPr/>
        <a:lstStyle/>
        <a:p>
          <a:endParaRPr lang="es-ES"/>
        </a:p>
      </dgm:t>
    </dgm:pt>
    <dgm:pt modelId="{0B0FF38D-9070-4CA8-9AB9-2C763C3FD3D4}" type="pres">
      <dgm:prSet presAssocID="{61F8473F-3745-40A2-A6C9-75A95CCED565}" presName="parTxOnlySpace" presStyleCnt="0"/>
      <dgm:spPr/>
    </dgm:pt>
    <dgm:pt modelId="{88CCF8CA-194F-4A53-81C1-8761E94729FA}" type="pres">
      <dgm:prSet presAssocID="{CE3E3136-8E3B-4A86-A6CE-6BAA0CE7F2DB}" presName="parTxOnly" presStyleLbl="node1" presStyleIdx="1" presStyleCnt="11">
        <dgm:presLayoutVars>
          <dgm:chMax val="0"/>
          <dgm:chPref val="0"/>
          <dgm:bulletEnabled val="1"/>
        </dgm:presLayoutVars>
      </dgm:prSet>
      <dgm:spPr/>
    </dgm:pt>
    <dgm:pt modelId="{2E472055-B53B-4D8C-9B53-FDA31BBE16FC}" type="pres">
      <dgm:prSet presAssocID="{DFBE7B44-2EAF-432B-80FC-E849D05D90CE}" presName="parTxOnlySpace" presStyleCnt="0"/>
      <dgm:spPr/>
    </dgm:pt>
    <dgm:pt modelId="{FE6CE207-CA44-4E45-A563-89459AD1A10C}" type="pres">
      <dgm:prSet presAssocID="{37775289-C285-40B4-9850-24C940FBD884}" presName="parTxOnly" presStyleLbl="node1" presStyleIdx="2" presStyleCnt="11">
        <dgm:presLayoutVars>
          <dgm:chMax val="0"/>
          <dgm:chPref val="0"/>
          <dgm:bulletEnabled val="1"/>
        </dgm:presLayoutVars>
      </dgm:prSet>
      <dgm:spPr/>
    </dgm:pt>
    <dgm:pt modelId="{1AF549F3-0ACD-4AE8-8BBC-E035B166EB12}" type="pres">
      <dgm:prSet presAssocID="{3D041670-5EFF-407C-B730-01DBBA6DC15E}" presName="parTxOnlySpace" presStyleCnt="0"/>
      <dgm:spPr/>
    </dgm:pt>
    <dgm:pt modelId="{71382164-A262-4CCD-928C-2154ECBEA4F9}" type="pres">
      <dgm:prSet presAssocID="{3D4DD84C-B496-456D-80F2-F1F062B49C53}" presName="parTxOnly" presStyleLbl="node1" presStyleIdx="3" presStyleCnt="11">
        <dgm:presLayoutVars>
          <dgm:chMax val="0"/>
          <dgm:chPref val="0"/>
          <dgm:bulletEnabled val="1"/>
        </dgm:presLayoutVars>
      </dgm:prSet>
      <dgm:spPr/>
    </dgm:pt>
    <dgm:pt modelId="{E6A9C9CA-99F4-48C6-861E-8F905750FAC4}" type="pres">
      <dgm:prSet presAssocID="{ACB6BDD7-969D-43E6-B773-53C48D3B6518}" presName="parTxOnlySpace" presStyleCnt="0"/>
      <dgm:spPr/>
    </dgm:pt>
    <dgm:pt modelId="{F2FE49E7-A227-43EC-A197-1FC7A7E12D25}" type="pres">
      <dgm:prSet presAssocID="{80E3C544-96A6-42B8-B32C-3E369BEBDF26}" presName="parTxOnly" presStyleLbl="node1" presStyleIdx="4" presStyleCnt="11">
        <dgm:presLayoutVars>
          <dgm:chMax val="0"/>
          <dgm:chPref val="0"/>
          <dgm:bulletEnabled val="1"/>
        </dgm:presLayoutVars>
      </dgm:prSet>
      <dgm:spPr/>
    </dgm:pt>
    <dgm:pt modelId="{9A86984C-FEA3-45BF-BA27-5A97FE5B09B2}" type="pres">
      <dgm:prSet presAssocID="{9941849D-E147-449F-8502-1E50459D0547}" presName="parTxOnlySpace" presStyleCnt="0"/>
      <dgm:spPr/>
    </dgm:pt>
    <dgm:pt modelId="{8AA86CAD-96F4-435D-BF5D-60D0C7596DFB}" type="pres">
      <dgm:prSet presAssocID="{DB06EA60-7376-477F-AE32-BBA2637CE1E8}" presName="parTxOnly" presStyleLbl="node1" presStyleIdx="5" presStyleCnt="11">
        <dgm:presLayoutVars>
          <dgm:chMax val="0"/>
          <dgm:chPref val="0"/>
          <dgm:bulletEnabled val="1"/>
        </dgm:presLayoutVars>
      </dgm:prSet>
      <dgm:spPr/>
    </dgm:pt>
    <dgm:pt modelId="{E11AD60F-935A-4B91-8067-3019D6C896A1}" type="pres">
      <dgm:prSet presAssocID="{D1670250-9DE1-4D4B-8236-7BF541562C43}" presName="parTxOnlySpace" presStyleCnt="0"/>
      <dgm:spPr/>
    </dgm:pt>
    <dgm:pt modelId="{B3C82370-1108-4886-8822-44B6A35EEE59}" type="pres">
      <dgm:prSet presAssocID="{8281F3EC-E4C8-4183-8697-D22AEBB930FD}" presName="parTxOnly" presStyleLbl="node1" presStyleIdx="6" presStyleCnt="11">
        <dgm:presLayoutVars>
          <dgm:chMax val="0"/>
          <dgm:chPref val="0"/>
          <dgm:bulletEnabled val="1"/>
        </dgm:presLayoutVars>
      </dgm:prSet>
      <dgm:spPr/>
    </dgm:pt>
    <dgm:pt modelId="{DEB8918C-FCA7-4B83-99F3-E266C5DFBEBE}" type="pres">
      <dgm:prSet presAssocID="{E824F853-5C0B-4B00-BA1E-1CAFB31D6A11}" presName="parTxOnlySpace" presStyleCnt="0"/>
      <dgm:spPr/>
    </dgm:pt>
    <dgm:pt modelId="{E2139A07-5455-47F4-A3F8-0947FC66B540}" type="pres">
      <dgm:prSet presAssocID="{F714A243-E88A-48FE-8BEE-35226D890B21}" presName="parTxOnly" presStyleLbl="node1" presStyleIdx="7" presStyleCnt="11">
        <dgm:presLayoutVars>
          <dgm:chMax val="0"/>
          <dgm:chPref val="0"/>
          <dgm:bulletEnabled val="1"/>
        </dgm:presLayoutVars>
      </dgm:prSet>
      <dgm:spPr/>
    </dgm:pt>
    <dgm:pt modelId="{EF116474-F73A-442C-9ED1-8FA7D64280C3}" type="pres">
      <dgm:prSet presAssocID="{4E430F41-0A28-490E-A371-7ED9005D6A35}" presName="parTxOnlySpace" presStyleCnt="0"/>
      <dgm:spPr/>
    </dgm:pt>
    <dgm:pt modelId="{64A8E40C-411C-40E8-820E-4AA9D7A8C1D0}" type="pres">
      <dgm:prSet presAssocID="{F1398D84-A43D-41F7-B375-74754C57360F}" presName="parTxOnly" presStyleLbl="node1" presStyleIdx="8" presStyleCnt="11">
        <dgm:presLayoutVars>
          <dgm:chMax val="0"/>
          <dgm:chPref val="0"/>
          <dgm:bulletEnabled val="1"/>
        </dgm:presLayoutVars>
      </dgm:prSet>
      <dgm:spPr/>
    </dgm:pt>
    <dgm:pt modelId="{25130A0F-D2A5-4913-B1D5-3384CCD15337}" type="pres">
      <dgm:prSet presAssocID="{276CBCD1-7F90-4D3B-9125-113E75BC01D6}" presName="parTxOnlySpace" presStyleCnt="0"/>
      <dgm:spPr/>
    </dgm:pt>
    <dgm:pt modelId="{60E1524D-FFDB-4AB2-9844-53EB1C239E44}" type="pres">
      <dgm:prSet presAssocID="{5A30987F-9F93-4438-8AC6-EBB28A9C5664}" presName="parTxOnly" presStyleLbl="node1" presStyleIdx="9" presStyleCnt="11">
        <dgm:presLayoutVars>
          <dgm:chMax val="0"/>
          <dgm:chPref val="0"/>
          <dgm:bulletEnabled val="1"/>
        </dgm:presLayoutVars>
      </dgm:prSet>
      <dgm:spPr/>
    </dgm:pt>
    <dgm:pt modelId="{36CEA22D-86F2-474A-95AF-31D0BC1801C6}" type="pres">
      <dgm:prSet presAssocID="{DA0E681A-39F3-45A6-8CC4-CA11189E6488}" presName="parTxOnlySpace" presStyleCnt="0"/>
      <dgm:spPr/>
    </dgm:pt>
    <dgm:pt modelId="{F7171E2B-8B7A-412A-8B1C-4774A9156B34}" type="pres">
      <dgm:prSet presAssocID="{801A58D9-9824-4310-872C-D048773A137A}" presName="parTxOnly" presStyleLbl="node1" presStyleIdx="10" presStyleCnt="11">
        <dgm:presLayoutVars>
          <dgm:chMax val="0"/>
          <dgm:chPref val="0"/>
          <dgm:bulletEnabled val="1"/>
        </dgm:presLayoutVars>
      </dgm:prSet>
      <dgm:spPr/>
    </dgm:pt>
  </dgm:ptLst>
  <dgm:cxnLst>
    <dgm:cxn modelId="{6DC60402-02B1-43F4-9E81-8EFC101D3C49}" srcId="{D7ACDB75-AA7F-4117-9F8B-32BB466A9A73}" destId="{5A30987F-9F93-4438-8AC6-EBB28A9C5664}" srcOrd="9" destOrd="0" parTransId="{FE25193F-7607-49AE-82A0-B312ABDF2EBC}" sibTransId="{DA0E681A-39F3-45A6-8CC4-CA11189E6488}"/>
    <dgm:cxn modelId="{80BE9CBD-F0A0-4A45-8AFC-9E501E9280A5}" type="presOf" srcId="{CE3E3136-8E3B-4A86-A6CE-6BAA0CE7F2DB}" destId="{88CCF8CA-194F-4A53-81C1-8761E94729FA}" srcOrd="0" destOrd="0" presId="urn:microsoft.com/office/officeart/2005/8/layout/chevron1"/>
    <dgm:cxn modelId="{ACF3C6F5-A51A-4ADC-BE7D-9341C6AE9D53}" type="presOf" srcId="{8281F3EC-E4C8-4183-8697-D22AEBB930FD}" destId="{B3C82370-1108-4886-8822-44B6A35EEE59}" srcOrd="0" destOrd="0" presId="urn:microsoft.com/office/officeart/2005/8/layout/chevron1"/>
    <dgm:cxn modelId="{115622FD-E4CA-47C8-9B67-E822BF681804}" type="presOf" srcId="{DB06EA60-7376-477F-AE32-BBA2637CE1E8}" destId="{8AA86CAD-96F4-435D-BF5D-60D0C7596DFB}" srcOrd="0" destOrd="0" presId="urn:microsoft.com/office/officeart/2005/8/layout/chevron1"/>
    <dgm:cxn modelId="{00526912-7DD1-4D23-AB34-9C197B8CC024}" type="presOf" srcId="{80E3C544-96A6-42B8-B32C-3E369BEBDF26}" destId="{F2FE49E7-A227-43EC-A197-1FC7A7E12D25}" srcOrd="0" destOrd="0" presId="urn:microsoft.com/office/officeart/2005/8/layout/chevron1"/>
    <dgm:cxn modelId="{5C8B7A01-0266-4DDD-BC05-21F08F261380}" type="presOf" srcId="{F714A243-E88A-48FE-8BEE-35226D890B21}" destId="{E2139A07-5455-47F4-A3F8-0947FC66B540}" srcOrd="0" destOrd="0" presId="urn:microsoft.com/office/officeart/2005/8/layout/chevron1"/>
    <dgm:cxn modelId="{E1632214-DD05-449F-9E6A-76F2D115D4ED}" type="presOf" srcId="{5A30987F-9F93-4438-8AC6-EBB28A9C5664}" destId="{60E1524D-FFDB-4AB2-9844-53EB1C239E44}" srcOrd="0" destOrd="0" presId="urn:microsoft.com/office/officeart/2005/8/layout/chevron1"/>
    <dgm:cxn modelId="{EF18C2C1-4FF2-442F-BD86-B7D7307E58D0}" type="presOf" srcId="{37775289-C285-40B4-9850-24C940FBD884}" destId="{FE6CE207-CA44-4E45-A563-89459AD1A10C}" srcOrd="0" destOrd="0" presId="urn:microsoft.com/office/officeart/2005/8/layout/chevron1"/>
    <dgm:cxn modelId="{6CD55F54-753D-4866-BA87-8F6CA8552E4C}" type="presOf" srcId="{ED79384E-EE1C-40F0-B8CF-1E88F705AF93}" destId="{4B7B021D-29A9-4286-9463-CA002C4293B7}" srcOrd="0" destOrd="0" presId="urn:microsoft.com/office/officeart/2005/8/layout/chevron1"/>
    <dgm:cxn modelId="{7D139472-55F4-4D49-AA25-F0ED72A62E92}" srcId="{D7ACDB75-AA7F-4117-9F8B-32BB466A9A73}" destId="{F714A243-E88A-48FE-8BEE-35226D890B21}" srcOrd="7" destOrd="0" parTransId="{05CEDAE6-A788-4403-B6C8-1053DEA41F3E}" sibTransId="{4E430F41-0A28-490E-A371-7ED9005D6A35}"/>
    <dgm:cxn modelId="{DAB9F8B3-41E5-46D7-9721-670CEB1CB1CC}" type="presOf" srcId="{D7ACDB75-AA7F-4117-9F8B-32BB466A9A73}" destId="{F08D3D9C-E53D-4D29-AF9F-6522C8539FE9}" srcOrd="0" destOrd="0" presId="urn:microsoft.com/office/officeart/2005/8/layout/chevron1"/>
    <dgm:cxn modelId="{DE0C4472-ECDE-4840-9009-906CBB1E2F27}" srcId="{D7ACDB75-AA7F-4117-9F8B-32BB466A9A73}" destId="{DB06EA60-7376-477F-AE32-BBA2637CE1E8}" srcOrd="5" destOrd="0" parTransId="{973620A9-CAA2-474A-AE67-9E534E9D437E}" sibTransId="{D1670250-9DE1-4D4B-8236-7BF541562C43}"/>
    <dgm:cxn modelId="{941CEC38-EB34-40D5-AC8C-A8182BA91260}" srcId="{D7ACDB75-AA7F-4117-9F8B-32BB466A9A73}" destId="{801A58D9-9824-4310-872C-D048773A137A}" srcOrd="10" destOrd="0" parTransId="{AA85DBE7-AB47-4B65-BE67-0498179CC37B}" sibTransId="{385379FB-DC66-4F9E-8EDA-A11DF589AE41}"/>
    <dgm:cxn modelId="{3258C3C8-926A-4E69-953D-F446D708C416}" type="presOf" srcId="{3D4DD84C-B496-456D-80F2-F1F062B49C53}" destId="{71382164-A262-4CCD-928C-2154ECBEA4F9}" srcOrd="0" destOrd="0" presId="urn:microsoft.com/office/officeart/2005/8/layout/chevron1"/>
    <dgm:cxn modelId="{73EC0D41-18A4-4667-9DEA-059277C3DF11}" srcId="{D7ACDB75-AA7F-4117-9F8B-32BB466A9A73}" destId="{F1398D84-A43D-41F7-B375-74754C57360F}" srcOrd="8" destOrd="0" parTransId="{FA8E47C2-7631-4CF9-BAAA-0C7D4A118381}" sibTransId="{276CBCD1-7F90-4D3B-9125-113E75BC01D6}"/>
    <dgm:cxn modelId="{D9330D1F-038F-4F2E-928A-016B703D24F2}" srcId="{D7ACDB75-AA7F-4117-9F8B-32BB466A9A73}" destId="{37775289-C285-40B4-9850-24C940FBD884}" srcOrd="2" destOrd="0" parTransId="{D31F3BBB-6C2F-4BCE-AF17-5D13FC8877DA}" sibTransId="{3D041670-5EFF-407C-B730-01DBBA6DC15E}"/>
    <dgm:cxn modelId="{7DA36C9D-3A91-4B69-9A45-05C0AAB2C623}" srcId="{D7ACDB75-AA7F-4117-9F8B-32BB466A9A73}" destId="{8281F3EC-E4C8-4183-8697-D22AEBB930FD}" srcOrd="6" destOrd="0" parTransId="{ADBD162B-BF6E-4FFD-9709-1E2FAA1904AC}" sibTransId="{E824F853-5C0B-4B00-BA1E-1CAFB31D6A11}"/>
    <dgm:cxn modelId="{7A54A406-3439-4C13-B4E3-2FBC9B6FE476}" srcId="{D7ACDB75-AA7F-4117-9F8B-32BB466A9A73}" destId="{ED79384E-EE1C-40F0-B8CF-1E88F705AF93}" srcOrd="0" destOrd="0" parTransId="{8F3B3A32-8C0D-46FD-8B8E-9122EA90E350}" sibTransId="{61F8473F-3745-40A2-A6C9-75A95CCED565}"/>
    <dgm:cxn modelId="{A7C66229-47BB-4F64-B95F-25FD67D33607}" srcId="{D7ACDB75-AA7F-4117-9F8B-32BB466A9A73}" destId="{80E3C544-96A6-42B8-B32C-3E369BEBDF26}" srcOrd="4" destOrd="0" parTransId="{F369E1B7-E431-41D8-BFB9-13C1378EB3E2}" sibTransId="{9941849D-E147-449F-8502-1E50459D0547}"/>
    <dgm:cxn modelId="{A101B2FE-0BC9-434A-91D2-9B5F3F1A8330}" type="presOf" srcId="{801A58D9-9824-4310-872C-D048773A137A}" destId="{F7171E2B-8B7A-412A-8B1C-4774A9156B34}" srcOrd="0" destOrd="0" presId="urn:microsoft.com/office/officeart/2005/8/layout/chevron1"/>
    <dgm:cxn modelId="{3F1E91C2-43C0-455C-8420-7D29BFDB1636}" type="presOf" srcId="{F1398D84-A43D-41F7-B375-74754C57360F}" destId="{64A8E40C-411C-40E8-820E-4AA9D7A8C1D0}" srcOrd="0" destOrd="0" presId="urn:microsoft.com/office/officeart/2005/8/layout/chevron1"/>
    <dgm:cxn modelId="{639C0988-783E-4E1C-A4EB-7CFD2D24B0BD}" srcId="{D7ACDB75-AA7F-4117-9F8B-32BB466A9A73}" destId="{CE3E3136-8E3B-4A86-A6CE-6BAA0CE7F2DB}" srcOrd="1" destOrd="0" parTransId="{9A85B3D6-AF07-410A-B363-72471FCBEB50}" sibTransId="{DFBE7B44-2EAF-432B-80FC-E849D05D90CE}"/>
    <dgm:cxn modelId="{DB741754-B6CA-452D-AD1D-D2ABF29D8406}" srcId="{D7ACDB75-AA7F-4117-9F8B-32BB466A9A73}" destId="{3D4DD84C-B496-456D-80F2-F1F062B49C53}" srcOrd="3" destOrd="0" parTransId="{3DA1F05D-6C1E-4FBF-B6F9-6AB3939593AE}" sibTransId="{ACB6BDD7-969D-43E6-B773-53C48D3B6518}"/>
    <dgm:cxn modelId="{6ABDF9C5-12A3-4952-89E4-78D3CE954177}" type="presParOf" srcId="{F08D3D9C-E53D-4D29-AF9F-6522C8539FE9}" destId="{4B7B021D-29A9-4286-9463-CA002C4293B7}" srcOrd="0" destOrd="0" presId="urn:microsoft.com/office/officeart/2005/8/layout/chevron1"/>
    <dgm:cxn modelId="{B2F89950-9602-4D21-927B-BA64CE29D568}" type="presParOf" srcId="{F08D3D9C-E53D-4D29-AF9F-6522C8539FE9}" destId="{0B0FF38D-9070-4CA8-9AB9-2C763C3FD3D4}" srcOrd="1" destOrd="0" presId="urn:microsoft.com/office/officeart/2005/8/layout/chevron1"/>
    <dgm:cxn modelId="{859429A6-D5F9-44D3-8E6D-6D68701529AB}" type="presParOf" srcId="{F08D3D9C-E53D-4D29-AF9F-6522C8539FE9}" destId="{88CCF8CA-194F-4A53-81C1-8761E94729FA}" srcOrd="2" destOrd="0" presId="urn:microsoft.com/office/officeart/2005/8/layout/chevron1"/>
    <dgm:cxn modelId="{710A72A0-64B0-460A-B05B-6C757778909C}" type="presParOf" srcId="{F08D3D9C-E53D-4D29-AF9F-6522C8539FE9}" destId="{2E472055-B53B-4D8C-9B53-FDA31BBE16FC}" srcOrd="3" destOrd="0" presId="urn:microsoft.com/office/officeart/2005/8/layout/chevron1"/>
    <dgm:cxn modelId="{7DF1FADF-3D97-494C-96F3-2F2C4B65F69D}" type="presParOf" srcId="{F08D3D9C-E53D-4D29-AF9F-6522C8539FE9}" destId="{FE6CE207-CA44-4E45-A563-89459AD1A10C}" srcOrd="4" destOrd="0" presId="urn:microsoft.com/office/officeart/2005/8/layout/chevron1"/>
    <dgm:cxn modelId="{46215AB3-2109-44CB-AD3E-85AA52ADDA2B}" type="presParOf" srcId="{F08D3D9C-E53D-4D29-AF9F-6522C8539FE9}" destId="{1AF549F3-0ACD-4AE8-8BBC-E035B166EB12}" srcOrd="5" destOrd="0" presId="urn:microsoft.com/office/officeart/2005/8/layout/chevron1"/>
    <dgm:cxn modelId="{BEA57333-62F9-4C9A-86A9-86833356A8C6}" type="presParOf" srcId="{F08D3D9C-E53D-4D29-AF9F-6522C8539FE9}" destId="{71382164-A262-4CCD-928C-2154ECBEA4F9}" srcOrd="6" destOrd="0" presId="urn:microsoft.com/office/officeart/2005/8/layout/chevron1"/>
    <dgm:cxn modelId="{151AB071-458E-4DF1-8F8C-6CBFB87F434C}" type="presParOf" srcId="{F08D3D9C-E53D-4D29-AF9F-6522C8539FE9}" destId="{E6A9C9CA-99F4-48C6-861E-8F905750FAC4}" srcOrd="7" destOrd="0" presId="urn:microsoft.com/office/officeart/2005/8/layout/chevron1"/>
    <dgm:cxn modelId="{B1C15BA2-63BC-4417-A4B1-796FA5AAC3E9}" type="presParOf" srcId="{F08D3D9C-E53D-4D29-AF9F-6522C8539FE9}" destId="{F2FE49E7-A227-43EC-A197-1FC7A7E12D25}" srcOrd="8" destOrd="0" presId="urn:microsoft.com/office/officeart/2005/8/layout/chevron1"/>
    <dgm:cxn modelId="{C0EB1B54-418C-4824-BA91-6B68754A2775}" type="presParOf" srcId="{F08D3D9C-E53D-4D29-AF9F-6522C8539FE9}" destId="{9A86984C-FEA3-45BF-BA27-5A97FE5B09B2}" srcOrd="9" destOrd="0" presId="urn:microsoft.com/office/officeart/2005/8/layout/chevron1"/>
    <dgm:cxn modelId="{52456056-82EE-4BF8-9000-133CE9CB7E3D}" type="presParOf" srcId="{F08D3D9C-E53D-4D29-AF9F-6522C8539FE9}" destId="{8AA86CAD-96F4-435D-BF5D-60D0C7596DFB}" srcOrd="10" destOrd="0" presId="urn:microsoft.com/office/officeart/2005/8/layout/chevron1"/>
    <dgm:cxn modelId="{76AB9631-9EEC-4345-8E03-C34BBBE94A7E}" type="presParOf" srcId="{F08D3D9C-E53D-4D29-AF9F-6522C8539FE9}" destId="{E11AD60F-935A-4B91-8067-3019D6C896A1}" srcOrd="11" destOrd="0" presId="urn:microsoft.com/office/officeart/2005/8/layout/chevron1"/>
    <dgm:cxn modelId="{21EBB63B-0165-4DF1-BD76-80225EF1F39C}" type="presParOf" srcId="{F08D3D9C-E53D-4D29-AF9F-6522C8539FE9}" destId="{B3C82370-1108-4886-8822-44B6A35EEE59}" srcOrd="12" destOrd="0" presId="urn:microsoft.com/office/officeart/2005/8/layout/chevron1"/>
    <dgm:cxn modelId="{C9E2AB6A-9ABA-49F7-8DCD-68A7F86D091F}" type="presParOf" srcId="{F08D3D9C-E53D-4D29-AF9F-6522C8539FE9}" destId="{DEB8918C-FCA7-4B83-99F3-E266C5DFBEBE}" srcOrd="13" destOrd="0" presId="urn:microsoft.com/office/officeart/2005/8/layout/chevron1"/>
    <dgm:cxn modelId="{34A5A823-071B-45EB-8068-952F89BF5E55}" type="presParOf" srcId="{F08D3D9C-E53D-4D29-AF9F-6522C8539FE9}" destId="{E2139A07-5455-47F4-A3F8-0947FC66B540}" srcOrd="14" destOrd="0" presId="urn:microsoft.com/office/officeart/2005/8/layout/chevron1"/>
    <dgm:cxn modelId="{975BE9F4-1492-41C8-9505-BF198B06119A}" type="presParOf" srcId="{F08D3D9C-E53D-4D29-AF9F-6522C8539FE9}" destId="{EF116474-F73A-442C-9ED1-8FA7D64280C3}" srcOrd="15" destOrd="0" presId="urn:microsoft.com/office/officeart/2005/8/layout/chevron1"/>
    <dgm:cxn modelId="{611A3E50-697B-45E7-B073-F08B54B8A35A}" type="presParOf" srcId="{F08D3D9C-E53D-4D29-AF9F-6522C8539FE9}" destId="{64A8E40C-411C-40E8-820E-4AA9D7A8C1D0}" srcOrd="16" destOrd="0" presId="urn:microsoft.com/office/officeart/2005/8/layout/chevron1"/>
    <dgm:cxn modelId="{2FCECFA5-473B-494F-9C42-41F4479AE19D}" type="presParOf" srcId="{F08D3D9C-E53D-4D29-AF9F-6522C8539FE9}" destId="{25130A0F-D2A5-4913-B1D5-3384CCD15337}" srcOrd="17" destOrd="0" presId="urn:microsoft.com/office/officeart/2005/8/layout/chevron1"/>
    <dgm:cxn modelId="{988D8F4B-ED9A-4871-AEA1-44591F480A15}" type="presParOf" srcId="{F08D3D9C-E53D-4D29-AF9F-6522C8539FE9}" destId="{60E1524D-FFDB-4AB2-9844-53EB1C239E44}" srcOrd="18" destOrd="0" presId="urn:microsoft.com/office/officeart/2005/8/layout/chevron1"/>
    <dgm:cxn modelId="{10B65478-3C7C-4DC4-B775-806DFB8ADD16}" type="presParOf" srcId="{F08D3D9C-E53D-4D29-AF9F-6522C8539FE9}" destId="{36CEA22D-86F2-474A-95AF-31D0BC1801C6}" srcOrd="19" destOrd="0" presId="urn:microsoft.com/office/officeart/2005/8/layout/chevron1"/>
    <dgm:cxn modelId="{3D4F3EE0-1C04-4A05-9C2E-DB3A0AD110C8}" type="presParOf" srcId="{F08D3D9C-E53D-4D29-AF9F-6522C8539FE9}" destId="{F7171E2B-8B7A-412A-8B1C-4774A9156B34}" srcOrd="20"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7ACDB75-AA7F-4117-9F8B-32BB466A9A73}" type="doc">
      <dgm:prSet loTypeId="urn:microsoft.com/office/officeart/2005/8/layout/chevron1" loCatId="process" qsTypeId="urn:microsoft.com/office/officeart/2005/8/quickstyle/simple1" qsCatId="simple" csTypeId="urn:microsoft.com/office/officeart/2005/8/colors/accent1_2" csCatId="accent1" phldr="1"/>
      <dgm:spPr/>
    </dgm:pt>
    <dgm:pt modelId="{ED79384E-EE1C-40F0-B8CF-1E88F705AF93}">
      <dgm:prSet phldrT="[Texto]"/>
      <dgm:spPr>
        <a:solidFill>
          <a:srgbClr val="C00000"/>
        </a:solidFill>
      </dgm:spPr>
      <dgm:t>
        <a:bodyPr/>
        <a:lstStyle/>
        <a:p>
          <a:r>
            <a:rPr lang="es-ES" dirty="0" smtClean="0"/>
            <a:t>¿Qué es una reacción de fisión?</a:t>
          </a:r>
          <a:endParaRPr lang="es-ES" dirty="0"/>
        </a:p>
      </dgm:t>
    </dgm:pt>
    <dgm:pt modelId="{8F3B3A32-8C0D-46FD-8B8E-9122EA90E350}" type="parTrans" cxnId="{7A54A406-3439-4C13-B4E3-2FBC9B6FE476}">
      <dgm:prSet/>
      <dgm:spPr/>
      <dgm:t>
        <a:bodyPr/>
        <a:lstStyle/>
        <a:p>
          <a:endParaRPr lang="es-ES"/>
        </a:p>
      </dgm:t>
    </dgm:pt>
    <dgm:pt modelId="{61F8473F-3745-40A2-A6C9-75A95CCED565}" type="sibTrans" cxnId="{7A54A406-3439-4C13-B4E3-2FBC9B6FE476}">
      <dgm:prSet/>
      <dgm:spPr/>
      <dgm:t>
        <a:bodyPr/>
        <a:lstStyle/>
        <a:p>
          <a:endParaRPr lang="es-ES"/>
        </a:p>
      </dgm:t>
    </dgm:pt>
    <dgm:pt modelId="{CE3E3136-8E3B-4A86-A6CE-6BAA0CE7F2DB}">
      <dgm:prSet/>
      <dgm:spPr>
        <a:solidFill>
          <a:srgbClr val="C00000"/>
        </a:solidFill>
      </dgm:spPr>
      <dgm:t>
        <a:bodyPr/>
        <a:lstStyle/>
        <a:p>
          <a:r>
            <a:rPr lang="es-ES" dirty="0" smtClean="0"/>
            <a:t>Los reactores nucleares</a:t>
          </a:r>
          <a:endParaRPr lang="es-ES" dirty="0" smtClean="0"/>
        </a:p>
      </dgm:t>
    </dgm:pt>
    <dgm:pt modelId="{9A85B3D6-AF07-410A-B363-72471FCBEB50}" type="parTrans" cxnId="{639C0988-783E-4E1C-A4EB-7CFD2D24B0BD}">
      <dgm:prSet/>
      <dgm:spPr/>
      <dgm:t>
        <a:bodyPr/>
        <a:lstStyle/>
        <a:p>
          <a:endParaRPr lang="es-ES"/>
        </a:p>
      </dgm:t>
    </dgm:pt>
    <dgm:pt modelId="{DFBE7B44-2EAF-432B-80FC-E849D05D90CE}" type="sibTrans" cxnId="{639C0988-783E-4E1C-A4EB-7CFD2D24B0BD}">
      <dgm:prSet/>
      <dgm:spPr/>
      <dgm:t>
        <a:bodyPr/>
        <a:lstStyle/>
        <a:p>
          <a:endParaRPr lang="es-ES"/>
        </a:p>
      </dgm:t>
    </dgm:pt>
    <dgm:pt modelId="{37775289-C285-40B4-9850-24C940FBD884}">
      <dgm:prSet/>
      <dgm:spPr>
        <a:solidFill>
          <a:srgbClr val="C00000"/>
        </a:solidFill>
      </dgm:spPr>
      <dgm:t>
        <a:bodyPr/>
        <a:lstStyle/>
        <a:p>
          <a:r>
            <a:rPr lang="es-ES" dirty="0" smtClean="0"/>
            <a:t>La planta nuclear PWR</a:t>
          </a:r>
          <a:endParaRPr lang="es-ES" dirty="0" smtClean="0"/>
        </a:p>
      </dgm:t>
    </dgm:pt>
    <dgm:pt modelId="{D31F3BBB-6C2F-4BCE-AF17-5D13FC8877DA}" type="parTrans" cxnId="{D9330D1F-038F-4F2E-928A-016B703D24F2}">
      <dgm:prSet/>
      <dgm:spPr/>
      <dgm:t>
        <a:bodyPr/>
        <a:lstStyle/>
        <a:p>
          <a:endParaRPr lang="es-ES"/>
        </a:p>
      </dgm:t>
    </dgm:pt>
    <dgm:pt modelId="{3D041670-5EFF-407C-B730-01DBBA6DC15E}" type="sibTrans" cxnId="{D9330D1F-038F-4F2E-928A-016B703D24F2}">
      <dgm:prSet/>
      <dgm:spPr/>
      <dgm:t>
        <a:bodyPr/>
        <a:lstStyle/>
        <a:p>
          <a:endParaRPr lang="es-ES"/>
        </a:p>
      </dgm:t>
    </dgm:pt>
    <dgm:pt modelId="{3D4DD84C-B496-456D-80F2-F1F062B49C53}">
      <dgm:prSet/>
      <dgm:spPr>
        <a:solidFill>
          <a:srgbClr val="C00000"/>
        </a:solidFill>
      </dgm:spPr>
      <dgm:t>
        <a:bodyPr/>
        <a:lstStyle/>
        <a:p>
          <a:r>
            <a:rPr lang="es-ES" dirty="0" smtClean="0"/>
            <a:t>Seguridad nuclear</a:t>
          </a:r>
          <a:endParaRPr lang="es-ES" dirty="0" smtClean="0"/>
        </a:p>
      </dgm:t>
    </dgm:pt>
    <dgm:pt modelId="{3DA1F05D-6C1E-4FBF-B6F9-6AB3939593AE}" type="parTrans" cxnId="{DB741754-B6CA-452D-AD1D-D2ABF29D8406}">
      <dgm:prSet/>
      <dgm:spPr/>
      <dgm:t>
        <a:bodyPr/>
        <a:lstStyle/>
        <a:p>
          <a:endParaRPr lang="es-ES"/>
        </a:p>
      </dgm:t>
    </dgm:pt>
    <dgm:pt modelId="{ACB6BDD7-969D-43E6-B773-53C48D3B6518}" type="sibTrans" cxnId="{DB741754-B6CA-452D-AD1D-D2ABF29D8406}">
      <dgm:prSet/>
      <dgm:spPr/>
      <dgm:t>
        <a:bodyPr/>
        <a:lstStyle/>
        <a:p>
          <a:endParaRPr lang="es-ES"/>
        </a:p>
      </dgm:t>
    </dgm:pt>
    <dgm:pt modelId="{80E3C544-96A6-42B8-B32C-3E369BEBDF26}">
      <dgm:prSet/>
      <dgm:spPr>
        <a:solidFill>
          <a:srgbClr val="C00000"/>
        </a:solidFill>
      </dgm:spPr>
      <dgm:t>
        <a:bodyPr/>
        <a:lstStyle/>
        <a:p>
          <a:r>
            <a:rPr lang="es-ES" dirty="0" smtClean="0"/>
            <a:t>Elementos de seguridad</a:t>
          </a:r>
          <a:endParaRPr lang="es-ES" dirty="0" smtClean="0"/>
        </a:p>
      </dgm:t>
    </dgm:pt>
    <dgm:pt modelId="{F369E1B7-E431-41D8-BFB9-13C1378EB3E2}" type="parTrans" cxnId="{A7C66229-47BB-4F64-B95F-25FD67D33607}">
      <dgm:prSet/>
      <dgm:spPr/>
      <dgm:t>
        <a:bodyPr/>
        <a:lstStyle/>
        <a:p>
          <a:endParaRPr lang="es-ES"/>
        </a:p>
      </dgm:t>
    </dgm:pt>
    <dgm:pt modelId="{9941849D-E147-449F-8502-1E50459D0547}" type="sibTrans" cxnId="{A7C66229-47BB-4F64-B95F-25FD67D33607}">
      <dgm:prSet/>
      <dgm:spPr/>
      <dgm:t>
        <a:bodyPr/>
        <a:lstStyle/>
        <a:p>
          <a:endParaRPr lang="es-ES"/>
        </a:p>
      </dgm:t>
    </dgm:pt>
    <dgm:pt modelId="{DB06EA60-7376-477F-AE32-BBA2637CE1E8}">
      <dgm:prSet/>
      <dgm:spPr>
        <a:solidFill>
          <a:schemeClr val="accent1">
            <a:lumMod val="75000"/>
          </a:schemeClr>
        </a:solidFill>
      </dgm:spPr>
      <dgm:t>
        <a:bodyPr/>
        <a:lstStyle/>
        <a:p>
          <a:r>
            <a:rPr lang="es-ES" smtClean="0"/>
            <a:t>Simulación de la planta (Modelo de referencia)</a:t>
          </a:r>
          <a:endParaRPr lang="es-ES" dirty="0" smtClean="0"/>
        </a:p>
      </dgm:t>
    </dgm:pt>
    <dgm:pt modelId="{973620A9-CAA2-474A-AE67-9E534E9D437E}" type="parTrans" cxnId="{DE0C4472-ECDE-4840-9009-906CBB1E2F27}">
      <dgm:prSet/>
      <dgm:spPr/>
      <dgm:t>
        <a:bodyPr/>
        <a:lstStyle/>
        <a:p>
          <a:endParaRPr lang="es-ES"/>
        </a:p>
      </dgm:t>
    </dgm:pt>
    <dgm:pt modelId="{D1670250-9DE1-4D4B-8236-7BF541562C43}" type="sibTrans" cxnId="{DE0C4472-ECDE-4840-9009-906CBB1E2F27}">
      <dgm:prSet/>
      <dgm:spPr/>
      <dgm:t>
        <a:bodyPr/>
        <a:lstStyle/>
        <a:p>
          <a:endParaRPr lang="es-ES"/>
        </a:p>
      </dgm:t>
    </dgm:pt>
    <dgm:pt modelId="{8281F3EC-E4C8-4183-8697-D22AEBB930FD}">
      <dgm:prSet/>
      <dgm:spPr>
        <a:solidFill>
          <a:schemeClr val="accent1">
            <a:lumMod val="75000"/>
          </a:schemeClr>
        </a:solidFill>
      </dgm:spPr>
      <dgm:t>
        <a:bodyPr/>
        <a:lstStyle/>
        <a:p>
          <a:r>
            <a:rPr lang="es-ES" smtClean="0"/>
            <a:t>Accidente estudiado: Loss Of Coolant Accident</a:t>
          </a:r>
          <a:endParaRPr lang="es-ES" dirty="0" smtClean="0"/>
        </a:p>
      </dgm:t>
    </dgm:pt>
    <dgm:pt modelId="{ADBD162B-BF6E-4FFD-9709-1E2FAA1904AC}" type="parTrans" cxnId="{7DA36C9D-3A91-4B69-9A45-05C0AAB2C623}">
      <dgm:prSet/>
      <dgm:spPr/>
      <dgm:t>
        <a:bodyPr/>
        <a:lstStyle/>
        <a:p>
          <a:endParaRPr lang="es-ES"/>
        </a:p>
      </dgm:t>
    </dgm:pt>
    <dgm:pt modelId="{E824F853-5C0B-4B00-BA1E-1CAFB31D6A11}" type="sibTrans" cxnId="{7DA36C9D-3A91-4B69-9A45-05C0AAB2C623}">
      <dgm:prSet/>
      <dgm:spPr/>
      <dgm:t>
        <a:bodyPr/>
        <a:lstStyle/>
        <a:p>
          <a:endParaRPr lang="es-ES"/>
        </a:p>
      </dgm:t>
    </dgm:pt>
    <dgm:pt modelId="{F714A243-E88A-48FE-8BEE-35226D890B21}">
      <dgm:prSet/>
      <dgm:spPr>
        <a:solidFill>
          <a:schemeClr val="accent1">
            <a:lumMod val="75000"/>
          </a:schemeClr>
        </a:solidFill>
      </dgm:spPr>
      <dgm:t>
        <a:bodyPr/>
        <a:lstStyle/>
        <a:p>
          <a:r>
            <a:rPr lang="es-ES" smtClean="0"/>
            <a:t>Resultados de la simulación (I)</a:t>
          </a:r>
          <a:endParaRPr lang="es-ES" dirty="0" smtClean="0"/>
        </a:p>
      </dgm:t>
    </dgm:pt>
    <dgm:pt modelId="{05CEDAE6-A788-4403-B6C8-1053DEA41F3E}" type="parTrans" cxnId="{7D139472-55F4-4D49-AA25-F0ED72A62E92}">
      <dgm:prSet/>
      <dgm:spPr/>
      <dgm:t>
        <a:bodyPr/>
        <a:lstStyle/>
        <a:p>
          <a:endParaRPr lang="es-ES"/>
        </a:p>
      </dgm:t>
    </dgm:pt>
    <dgm:pt modelId="{4E430F41-0A28-490E-A371-7ED9005D6A35}" type="sibTrans" cxnId="{7D139472-55F4-4D49-AA25-F0ED72A62E92}">
      <dgm:prSet/>
      <dgm:spPr/>
      <dgm:t>
        <a:bodyPr/>
        <a:lstStyle/>
        <a:p>
          <a:endParaRPr lang="es-ES"/>
        </a:p>
      </dgm:t>
    </dgm:pt>
    <dgm:pt modelId="{F1398D84-A43D-41F7-B375-74754C57360F}">
      <dgm:prSet/>
      <dgm:spPr>
        <a:solidFill>
          <a:schemeClr val="accent1">
            <a:lumMod val="75000"/>
          </a:schemeClr>
        </a:solidFill>
      </dgm:spPr>
      <dgm:t>
        <a:bodyPr/>
        <a:lstStyle/>
        <a:p>
          <a:r>
            <a:rPr lang="es-ES" smtClean="0"/>
            <a:t>Resultados de la simulación (II)</a:t>
          </a:r>
          <a:endParaRPr lang="es-ES" dirty="0" smtClean="0"/>
        </a:p>
      </dgm:t>
    </dgm:pt>
    <dgm:pt modelId="{FA8E47C2-7631-4CF9-BAAA-0C7D4A118381}" type="parTrans" cxnId="{73EC0D41-18A4-4667-9DEA-059277C3DF11}">
      <dgm:prSet/>
      <dgm:spPr/>
      <dgm:t>
        <a:bodyPr/>
        <a:lstStyle/>
        <a:p>
          <a:endParaRPr lang="es-ES"/>
        </a:p>
      </dgm:t>
    </dgm:pt>
    <dgm:pt modelId="{276CBCD1-7F90-4D3B-9125-113E75BC01D6}" type="sibTrans" cxnId="{73EC0D41-18A4-4667-9DEA-059277C3DF11}">
      <dgm:prSet/>
      <dgm:spPr/>
      <dgm:t>
        <a:bodyPr/>
        <a:lstStyle/>
        <a:p>
          <a:endParaRPr lang="es-ES"/>
        </a:p>
      </dgm:t>
    </dgm:pt>
    <dgm:pt modelId="{5A30987F-9F93-4438-8AC6-EBB28A9C5664}">
      <dgm:prSet/>
      <dgm:spPr>
        <a:solidFill>
          <a:schemeClr val="accent1">
            <a:lumMod val="75000"/>
          </a:schemeClr>
        </a:solidFill>
      </dgm:spPr>
      <dgm:t>
        <a:bodyPr/>
        <a:lstStyle/>
        <a:p>
          <a:r>
            <a:rPr lang="es-ES" smtClean="0"/>
            <a:t>Resultados de la simulación (III)</a:t>
          </a:r>
          <a:endParaRPr lang="es-ES" dirty="0" smtClean="0"/>
        </a:p>
      </dgm:t>
    </dgm:pt>
    <dgm:pt modelId="{FE25193F-7607-49AE-82A0-B312ABDF2EBC}" type="parTrans" cxnId="{6DC60402-02B1-43F4-9E81-8EFC101D3C49}">
      <dgm:prSet/>
      <dgm:spPr/>
      <dgm:t>
        <a:bodyPr/>
        <a:lstStyle/>
        <a:p>
          <a:endParaRPr lang="es-ES"/>
        </a:p>
      </dgm:t>
    </dgm:pt>
    <dgm:pt modelId="{DA0E681A-39F3-45A6-8CC4-CA11189E6488}" type="sibTrans" cxnId="{6DC60402-02B1-43F4-9E81-8EFC101D3C49}">
      <dgm:prSet/>
      <dgm:spPr/>
      <dgm:t>
        <a:bodyPr/>
        <a:lstStyle/>
        <a:p>
          <a:endParaRPr lang="es-ES"/>
        </a:p>
      </dgm:t>
    </dgm:pt>
    <dgm:pt modelId="{801A58D9-9824-4310-872C-D048773A137A}">
      <dgm:prSet/>
      <dgm:spPr>
        <a:solidFill>
          <a:schemeClr val="accent1">
            <a:lumMod val="75000"/>
          </a:schemeClr>
        </a:solidFill>
      </dgm:spPr>
      <dgm:t>
        <a:bodyPr/>
        <a:lstStyle/>
        <a:p>
          <a:r>
            <a:rPr lang="es-ES" smtClean="0"/>
            <a:t>Conclusiones</a:t>
          </a:r>
          <a:endParaRPr lang="es-ES" dirty="0" smtClean="0"/>
        </a:p>
      </dgm:t>
    </dgm:pt>
    <dgm:pt modelId="{AA85DBE7-AB47-4B65-BE67-0498179CC37B}" type="parTrans" cxnId="{941CEC38-EB34-40D5-AC8C-A8182BA91260}">
      <dgm:prSet/>
      <dgm:spPr/>
      <dgm:t>
        <a:bodyPr/>
        <a:lstStyle/>
        <a:p>
          <a:endParaRPr lang="es-ES"/>
        </a:p>
      </dgm:t>
    </dgm:pt>
    <dgm:pt modelId="{385379FB-DC66-4F9E-8EDA-A11DF589AE41}" type="sibTrans" cxnId="{941CEC38-EB34-40D5-AC8C-A8182BA91260}">
      <dgm:prSet/>
      <dgm:spPr/>
      <dgm:t>
        <a:bodyPr/>
        <a:lstStyle/>
        <a:p>
          <a:endParaRPr lang="es-ES"/>
        </a:p>
      </dgm:t>
    </dgm:pt>
    <dgm:pt modelId="{F08D3D9C-E53D-4D29-AF9F-6522C8539FE9}" type="pres">
      <dgm:prSet presAssocID="{D7ACDB75-AA7F-4117-9F8B-32BB466A9A73}" presName="Name0" presStyleCnt="0">
        <dgm:presLayoutVars>
          <dgm:dir/>
          <dgm:animLvl val="lvl"/>
          <dgm:resizeHandles val="exact"/>
        </dgm:presLayoutVars>
      </dgm:prSet>
      <dgm:spPr/>
    </dgm:pt>
    <dgm:pt modelId="{4B7B021D-29A9-4286-9463-CA002C4293B7}" type="pres">
      <dgm:prSet presAssocID="{ED79384E-EE1C-40F0-B8CF-1E88F705AF93}" presName="parTxOnly" presStyleLbl="node1" presStyleIdx="0" presStyleCnt="11">
        <dgm:presLayoutVars>
          <dgm:chMax val="0"/>
          <dgm:chPref val="0"/>
          <dgm:bulletEnabled val="1"/>
        </dgm:presLayoutVars>
      </dgm:prSet>
      <dgm:spPr/>
      <dgm:t>
        <a:bodyPr/>
        <a:lstStyle/>
        <a:p>
          <a:endParaRPr lang="es-ES"/>
        </a:p>
      </dgm:t>
    </dgm:pt>
    <dgm:pt modelId="{0B0FF38D-9070-4CA8-9AB9-2C763C3FD3D4}" type="pres">
      <dgm:prSet presAssocID="{61F8473F-3745-40A2-A6C9-75A95CCED565}" presName="parTxOnlySpace" presStyleCnt="0"/>
      <dgm:spPr/>
    </dgm:pt>
    <dgm:pt modelId="{88CCF8CA-194F-4A53-81C1-8761E94729FA}" type="pres">
      <dgm:prSet presAssocID="{CE3E3136-8E3B-4A86-A6CE-6BAA0CE7F2DB}" presName="parTxOnly" presStyleLbl="node1" presStyleIdx="1" presStyleCnt="11">
        <dgm:presLayoutVars>
          <dgm:chMax val="0"/>
          <dgm:chPref val="0"/>
          <dgm:bulletEnabled val="1"/>
        </dgm:presLayoutVars>
      </dgm:prSet>
      <dgm:spPr/>
    </dgm:pt>
    <dgm:pt modelId="{2E472055-B53B-4D8C-9B53-FDA31BBE16FC}" type="pres">
      <dgm:prSet presAssocID="{DFBE7B44-2EAF-432B-80FC-E849D05D90CE}" presName="parTxOnlySpace" presStyleCnt="0"/>
      <dgm:spPr/>
    </dgm:pt>
    <dgm:pt modelId="{FE6CE207-CA44-4E45-A563-89459AD1A10C}" type="pres">
      <dgm:prSet presAssocID="{37775289-C285-40B4-9850-24C940FBD884}" presName="parTxOnly" presStyleLbl="node1" presStyleIdx="2" presStyleCnt="11">
        <dgm:presLayoutVars>
          <dgm:chMax val="0"/>
          <dgm:chPref val="0"/>
          <dgm:bulletEnabled val="1"/>
        </dgm:presLayoutVars>
      </dgm:prSet>
      <dgm:spPr/>
    </dgm:pt>
    <dgm:pt modelId="{1AF549F3-0ACD-4AE8-8BBC-E035B166EB12}" type="pres">
      <dgm:prSet presAssocID="{3D041670-5EFF-407C-B730-01DBBA6DC15E}" presName="parTxOnlySpace" presStyleCnt="0"/>
      <dgm:spPr/>
    </dgm:pt>
    <dgm:pt modelId="{71382164-A262-4CCD-928C-2154ECBEA4F9}" type="pres">
      <dgm:prSet presAssocID="{3D4DD84C-B496-456D-80F2-F1F062B49C53}" presName="parTxOnly" presStyleLbl="node1" presStyleIdx="3" presStyleCnt="11">
        <dgm:presLayoutVars>
          <dgm:chMax val="0"/>
          <dgm:chPref val="0"/>
          <dgm:bulletEnabled val="1"/>
        </dgm:presLayoutVars>
      </dgm:prSet>
      <dgm:spPr/>
    </dgm:pt>
    <dgm:pt modelId="{E6A9C9CA-99F4-48C6-861E-8F905750FAC4}" type="pres">
      <dgm:prSet presAssocID="{ACB6BDD7-969D-43E6-B773-53C48D3B6518}" presName="parTxOnlySpace" presStyleCnt="0"/>
      <dgm:spPr/>
    </dgm:pt>
    <dgm:pt modelId="{F2FE49E7-A227-43EC-A197-1FC7A7E12D25}" type="pres">
      <dgm:prSet presAssocID="{80E3C544-96A6-42B8-B32C-3E369BEBDF26}" presName="parTxOnly" presStyleLbl="node1" presStyleIdx="4" presStyleCnt="11">
        <dgm:presLayoutVars>
          <dgm:chMax val="0"/>
          <dgm:chPref val="0"/>
          <dgm:bulletEnabled val="1"/>
        </dgm:presLayoutVars>
      </dgm:prSet>
      <dgm:spPr/>
    </dgm:pt>
    <dgm:pt modelId="{9A86984C-FEA3-45BF-BA27-5A97FE5B09B2}" type="pres">
      <dgm:prSet presAssocID="{9941849D-E147-449F-8502-1E50459D0547}" presName="parTxOnlySpace" presStyleCnt="0"/>
      <dgm:spPr/>
    </dgm:pt>
    <dgm:pt modelId="{8AA86CAD-96F4-435D-BF5D-60D0C7596DFB}" type="pres">
      <dgm:prSet presAssocID="{DB06EA60-7376-477F-AE32-BBA2637CE1E8}" presName="parTxOnly" presStyleLbl="node1" presStyleIdx="5" presStyleCnt="11">
        <dgm:presLayoutVars>
          <dgm:chMax val="0"/>
          <dgm:chPref val="0"/>
          <dgm:bulletEnabled val="1"/>
        </dgm:presLayoutVars>
      </dgm:prSet>
      <dgm:spPr/>
    </dgm:pt>
    <dgm:pt modelId="{E11AD60F-935A-4B91-8067-3019D6C896A1}" type="pres">
      <dgm:prSet presAssocID="{D1670250-9DE1-4D4B-8236-7BF541562C43}" presName="parTxOnlySpace" presStyleCnt="0"/>
      <dgm:spPr/>
    </dgm:pt>
    <dgm:pt modelId="{B3C82370-1108-4886-8822-44B6A35EEE59}" type="pres">
      <dgm:prSet presAssocID="{8281F3EC-E4C8-4183-8697-D22AEBB930FD}" presName="parTxOnly" presStyleLbl="node1" presStyleIdx="6" presStyleCnt="11">
        <dgm:presLayoutVars>
          <dgm:chMax val="0"/>
          <dgm:chPref val="0"/>
          <dgm:bulletEnabled val="1"/>
        </dgm:presLayoutVars>
      </dgm:prSet>
      <dgm:spPr/>
    </dgm:pt>
    <dgm:pt modelId="{DEB8918C-FCA7-4B83-99F3-E266C5DFBEBE}" type="pres">
      <dgm:prSet presAssocID="{E824F853-5C0B-4B00-BA1E-1CAFB31D6A11}" presName="parTxOnlySpace" presStyleCnt="0"/>
      <dgm:spPr/>
    </dgm:pt>
    <dgm:pt modelId="{E2139A07-5455-47F4-A3F8-0947FC66B540}" type="pres">
      <dgm:prSet presAssocID="{F714A243-E88A-48FE-8BEE-35226D890B21}" presName="parTxOnly" presStyleLbl="node1" presStyleIdx="7" presStyleCnt="11">
        <dgm:presLayoutVars>
          <dgm:chMax val="0"/>
          <dgm:chPref val="0"/>
          <dgm:bulletEnabled val="1"/>
        </dgm:presLayoutVars>
      </dgm:prSet>
      <dgm:spPr/>
    </dgm:pt>
    <dgm:pt modelId="{EF116474-F73A-442C-9ED1-8FA7D64280C3}" type="pres">
      <dgm:prSet presAssocID="{4E430F41-0A28-490E-A371-7ED9005D6A35}" presName="parTxOnlySpace" presStyleCnt="0"/>
      <dgm:spPr/>
    </dgm:pt>
    <dgm:pt modelId="{64A8E40C-411C-40E8-820E-4AA9D7A8C1D0}" type="pres">
      <dgm:prSet presAssocID="{F1398D84-A43D-41F7-B375-74754C57360F}" presName="parTxOnly" presStyleLbl="node1" presStyleIdx="8" presStyleCnt="11">
        <dgm:presLayoutVars>
          <dgm:chMax val="0"/>
          <dgm:chPref val="0"/>
          <dgm:bulletEnabled val="1"/>
        </dgm:presLayoutVars>
      </dgm:prSet>
      <dgm:spPr/>
    </dgm:pt>
    <dgm:pt modelId="{25130A0F-D2A5-4913-B1D5-3384CCD15337}" type="pres">
      <dgm:prSet presAssocID="{276CBCD1-7F90-4D3B-9125-113E75BC01D6}" presName="parTxOnlySpace" presStyleCnt="0"/>
      <dgm:spPr/>
    </dgm:pt>
    <dgm:pt modelId="{60E1524D-FFDB-4AB2-9844-53EB1C239E44}" type="pres">
      <dgm:prSet presAssocID="{5A30987F-9F93-4438-8AC6-EBB28A9C5664}" presName="parTxOnly" presStyleLbl="node1" presStyleIdx="9" presStyleCnt="11">
        <dgm:presLayoutVars>
          <dgm:chMax val="0"/>
          <dgm:chPref val="0"/>
          <dgm:bulletEnabled val="1"/>
        </dgm:presLayoutVars>
      </dgm:prSet>
      <dgm:spPr/>
    </dgm:pt>
    <dgm:pt modelId="{36CEA22D-86F2-474A-95AF-31D0BC1801C6}" type="pres">
      <dgm:prSet presAssocID="{DA0E681A-39F3-45A6-8CC4-CA11189E6488}" presName="parTxOnlySpace" presStyleCnt="0"/>
      <dgm:spPr/>
    </dgm:pt>
    <dgm:pt modelId="{F7171E2B-8B7A-412A-8B1C-4774A9156B34}" type="pres">
      <dgm:prSet presAssocID="{801A58D9-9824-4310-872C-D048773A137A}" presName="parTxOnly" presStyleLbl="node1" presStyleIdx="10" presStyleCnt="11">
        <dgm:presLayoutVars>
          <dgm:chMax val="0"/>
          <dgm:chPref val="0"/>
          <dgm:bulletEnabled val="1"/>
        </dgm:presLayoutVars>
      </dgm:prSet>
      <dgm:spPr/>
    </dgm:pt>
  </dgm:ptLst>
  <dgm:cxnLst>
    <dgm:cxn modelId="{6DC60402-02B1-43F4-9E81-8EFC101D3C49}" srcId="{D7ACDB75-AA7F-4117-9F8B-32BB466A9A73}" destId="{5A30987F-9F93-4438-8AC6-EBB28A9C5664}" srcOrd="9" destOrd="0" parTransId="{FE25193F-7607-49AE-82A0-B312ABDF2EBC}" sibTransId="{DA0E681A-39F3-45A6-8CC4-CA11189E6488}"/>
    <dgm:cxn modelId="{80BE9CBD-F0A0-4A45-8AFC-9E501E9280A5}" type="presOf" srcId="{CE3E3136-8E3B-4A86-A6CE-6BAA0CE7F2DB}" destId="{88CCF8CA-194F-4A53-81C1-8761E94729FA}" srcOrd="0" destOrd="0" presId="urn:microsoft.com/office/officeart/2005/8/layout/chevron1"/>
    <dgm:cxn modelId="{ACF3C6F5-A51A-4ADC-BE7D-9341C6AE9D53}" type="presOf" srcId="{8281F3EC-E4C8-4183-8697-D22AEBB930FD}" destId="{B3C82370-1108-4886-8822-44B6A35EEE59}" srcOrd="0" destOrd="0" presId="urn:microsoft.com/office/officeart/2005/8/layout/chevron1"/>
    <dgm:cxn modelId="{115622FD-E4CA-47C8-9B67-E822BF681804}" type="presOf" srcId="{DB06EA60-7376-477F-AE32-BBA2637CE1E8}" destId="{8AA86CAD-96F4-435D-BF5D-60D0C7596DFB}" srcOrd="0" destOrd="0" presId="urn:microsoft.com/office/officeart/2005/8/layout/chevron1"/>
    <dgm:cxn modelId="{00526912-7DD1-4D23-AB34-9C197B8CC024}" type="presOf" srcId="{80E3C544-96A6-42B8-B32C-3E369BEBDF26}" destId="{F2FE49E7-A227-43EC-A197-1FC7A7E12D25}" srcOrd="0" destOrd="0" presId="urn:microsoft.com/office/officeart/2005/8/layout/chevron1"/>
    <dgm:cxn modelId="{5C8B7A01-0266-4DDD-BC05-21F08F261380}" type="presOf" srcId="{F714A243-E88A-48FE-8BEE-35226D890B21}" destId="{E2139A07-5455-47F4-A3F8-0947FC66B540}" srcOrd="0" destOrd="0" presId="urn:microsoft.com/office/officeart/2005/8/layout/chevron1"/>
    <dgm:cxn modelId="{E1632214-DD05-449F-9E6A-76F2D115D4ED}" type="presOf" srcId="{5A30987F-9F93-4438-8AC6-EBB28A9C5664}" destId="{60E1524D-FFDB-4AB2-9844-53EB1C239E44}" srcOrd="0" destOrd="0" presId="urn:microsoft.com/office/officeart/2005/8/layout/chevron1"/>
    <dgm:cxn modelId="{EF18C2C1-4FF2-442F-BD86-B7D7307E58D0}" type="presOf" srcId="{37775289-C285-40B4-9850-24C940FBD884}" destId="{FE6CE207-CA44-4E45-A563-89459AD1A10C}" srcOrd="0" destOrd="0" presId="urn:microsoft.com/office/officeart/2005/8/layout/chevron1"/>
    <dgm:cxn modelId="{6CD55F54-753D-4866-BA87-8F6CA8552E4C}" type="presOf" srcId="{ED79384E-EE1C-40F0-B8CF-1E88F705AF93}" destId="{4B7B021D-29A9-4286-9463-CA002C4293B7}" srcOrd="0" destOrd="0" presId="urn:microsoft.com/office/officeart/2005/8/layout/chevron1"/>
    <dgm:cxn modelId="{7D139472-55F4-4D49-AA25-F0ED72A62E92}" srcId="{D7ACDB75-AA7F-4117-9F8B-32BB466A9A73}" destId="{F714A243-E88A-48FE-8BEE-35226D890B21}" srcOrd="7" destOrd="0" parTransId="{05CEDAE6-A788-4403-B6C8-1053DEA41F3E}" sibTransId="{4E430F41-0A28-490E-A371-7ED9005D6A35}"/>
    <dgm:cxn modelId="{DAB9F8B3-41E5-46D7-9721-670CEB1CB1CC}" type="presOf" srcId="{D7ACDB75-AA7F-4117-9F8B-32BB466A9A73}" destId="{F08D3D9C-E53D-4D29-AF9F-6522C8539FE9}" srcOrd="0" destOrd="0" presId="urn:microsoft.com/office/officeart/2005/8/layout/chevron1"/>
    <dgm:cxn modelId="{DE0C4472-ECDE-4840-9009-906CBB1E2F27}" srcId="{D7ACDB75-AA7F-4117-9F8B-32BB466A9A73}" destId="{DB06EA60-7376-477F-AE32-BBA2637CE1E8}" srcOrd="5" destOrd="0" parTransId="{973620A9-CAA2-474A-AE67-9E534E9D437E}" sibTransId="{D1670250-9DE1-4D4B-8236-7BF541562C43}"/>
    <dgm:cxn modelId="{941CEC38-EB34-40D5-AC8C-A8182BA91260}" srcId="{D7ACDB75-AA7F-4117-9F8B-32BB466A9A73}" destId="{801A58D9-9824-4310-872C-D048773A137A}" srcOrd="10" destOrd="0" parTransId="{AA85DBE7-AB47-4B65-BE67-0498179CC37B}" sibTransId="{385379FB-DC66-4F9E-8EDA-A11DF589AE41}"/>
    <dgm:cxn modelId="{3258C3C8-926A-4E69-953D-F446D708C416}" type="presOf" srcId="{3D4DD84C-B496-456D-80F2-F1F062B49C53}" destId="{71382164-A262-4CCD-928C-2154ECBEA4F9}" srcOrd="0" destOrd="0" presId="urn:microsoft.com/office/officeart/2005/8/layout/chevron1"/>
    <dgm:cxn modelId="{73EC0D41-18A4-4667-9DEA-059277C3DF11}" srcId="{D7ACDB75-AA7F-4117-9F8B-32BB466A9A73}" destId="{F1398D84-A43D-41F7-B375-74754C57360F}" srcOrd="8" destOrd="0" parTransId="{FA8E47C2-7631-4CF9-BAAA-0C7D4A118381}" sibTransId="{276CBCD1-7F90-4D3B-9125-113E75BC01D6}"/>
    <dgm:cxn modelId="{D9330D1F-038F-4F2E-928A-016B703D24F2}" srcId="{D7ACDB75-AA7F-4117-9F8B-32BB466A9A73}" destId="{37775289-C285-40B4-9850-24C940FBD884}" srcOrd="2" destOrd="0" parTransId="{D31F3BBB-6C2F-4BCE-AF17-5D13FC8877DA}" sibTransId="{3D041670-5EFF-407C-B730-01DBBA6DC15E}"/>
    <dgm:cxn modelId="{7DA36C9D-3A91-4B69-9A45-05C0AAB2C623}" srcId="{D7ACDB75-AA7F-4117-9F8B-32BB466A9A73}" destId="{8281F3EC-E4C8-4183-8697-D22AEBB930FD}" srcOrd="6" destOrd="0" parTransId="{ADBD162B-BF6E-4FFD-9709-1E2FAA1904AC}" sibTransId="{E824F853-5C0B-4B00-BA1E-1CAFB31D6A11}"/>
    <dgm:cxn modelId="{7A54A406-3439-4C13-B4E3-2FBC9B6FE476}" srcId="{D7ACDB75-AA7F-4117-9F8B-32BB466A9A73}" destId="{ED79384E-EE1C-40F0-B8CF-1E88F705AF93}" srcOrd="0" destOrd="0" parTransId="{8F3B3A32-8C0D-46FD-8B8E-9122EA90E350}" sibTransId="{61F8473F-3745-40A2-A6C9-75A95CCED565}"/>
    <dgm:cxn modelId="{A7C66229-47BB-4F64-B95F-25FD67D33607}" srcId="{D7ACDB75-AA7F-4117-9F8B-32BB466A9A73}" destId="{80E3C544-96A6-42B8-B32C-3E369BEBDF26}" srcOrd="4" destOrd="0" parTransId="{F369E1B7-E431-41D8-BFB9-13C1378EB3E2}" sibTransId="{9941849D-E147-449F-8502-1E50459D0547}"/>
    <dgm:cxn modelId="{A101B2FE-0BC9-434A-91D2-9B5F3F1A8330}" type="presOf" srcId="{801A58D9-9824-4310-872C-D048773A137A}" destId="{F7171E2B-8B7A-412A-8B1C-4774A9156B34}" srcOrd="0" destOrd="0" presId="urn:microsoft.com/office/officeart/2005/8/layout/chevron1"/>
    <dgm:cxn modelId="{3F1E91C2-43C0-455C-8420-7D29BFDB1636}" type="presOf" srcId="{F1398D84-A43D-41F7-B375-74754C57360F}" destId="{64A8E40C-411C-40E8-820E-4AA9D7A8C1D0}" srcOrd="0" destOrd="0" presId="urn:microsoft.com/office/officeart/2005/8/layout/chevron1"/>
    <dgm:cxn modelId="{639C0988-783E-4E1C-A4EB-7CFD2D24B0BD}" srcId="{D7ACDB75-AA7F-4117-9F8B-32BB466A9A73}" destId="{CE3E3136-8E3B-4A86-A6CE-6BAA0CE7F2DB}" srcOrd="1" destOrd="0" parTransId="{9A85B3D6-AF07-410A-B363-72471FCBEB50}" sibTransId="{DFBE7B44-2EAF-432B-80FC-E849D05D90CE}"/>
    <dgm:cxn modelId="{DB741754-B6CA-452D-AD1D-D2ABF29D8406}" srcId="{D7ACDB75-AA7F-4117-9F8B-32BB466A9A73}" destId="{3D4DD84C-B496-456D-80F2-F1F062B49C53}" srcOrd="3" destOrd="0" parTransId="{3DA1F05D-6C1E-4FBF-B6F9-6AB3939593AE}" sibTransId="{ACB6BDD7-969D-43E6-B773-53C48D3B6518}"/>
    <dgm:cxn modelId="{6ABDF9C5-12A3-4952-89E4-78D3CE954177}" type="presParOf" srcId="{F08D3D9C-E53D-4D29-AF9F-6522C8539FE9}" destId="{4B7B021D-29A9-4286-9463-CA002C4293B7}" srcOrd="0" destOrd="0" presId="urn:microsoft.com/office/officeart/2005/8/layout/chevron1"/>
    <dgm:cxn modelId="{B2F89950-9602-4D21-927B-BA64CE29D568}" type="presParOf" srcId="{F08D3D9C-E53D-4D29-AF9F-6522C8539FE9}" destId="{0B0FF38D-9070-4CA8-9AB9-2C763C3FD3D4}" srcOrd="1" destOrd="0" presId="urn:microsoft.com/office/officeart/2005/8/layout/chevron1"/>
    <dgm:cxn modelId="{859429A6-D5F9-44D3-8E6D-6D68701529AB}" type="presParOf" srcId="{F08D3D9C-E53D-4D29-AF9F-6522C8539FE9}" destId="{88CCF8CA-194F-4A53-81C1-8761E94729FA}" srcOrd="2" destOrd="0" presId="urn:microsoft.com/office/officeart/2005/8/layout/chevron1"/>
    <dgm:cxn modelId="{710A72A0-64B0-460A-B05B-6C757778909C}" type="presParOf" srcId="{F08D3D9C-E53D-4D29-AF9F-6522C8539FE9}" destId="{2E472055-B53B-4D8C-9B53-FDA31BBE16FC}" srcOrd="3" destOrd="0" presId="urn:microsoft.com/office/officeart/2005/8/layout/chevron1"/>
    <dgm:cxn modelId="{7DF1FADF-3D97-494C-96F3-2F2C4B65F69D}" type="presParOf" srcId="{F08D3D9C-E53D-4D29-AF9F-6522C8539FE9}" destId="{FE6CE207-CA44-4E45-A563-89459AD1A10C}" srcOrd="4" destOrd="0" presId="urn:microsoft.com/office/officeart/2005/8/layout/chevron1"/>
    <dgm:cxn modelId="{46215AB3-2109-44CB-AD3E-85AA52ADDA2B}" type="presParOf" srcId="{F08D3D9C-E53D-4D29-AF9F-6522C8539FE9}" destId="{1AF549F3-0ACD-4AE8-8BBC-E035B166EB12}" srcOrd="5" destOrd="0" presId="urn:microsoft.com/office/officeart/2005/8/layout/chevron1"/>
    <dgm:cxn modelId="{BEA57333-62F9-4C9A-86A9-86833356A8C6}" type="presParOf" srcId="{F08D3D9C-E53D-4D29-AF9F-6522C8539FE9}" destId="{71382164-A262-4CCD-928C-2154ECBEA4F9}" srcOrd="6" destOrd="0" presId="urn:microsoft.com/office/officeart/2005/8/layout/chevron1"/>
    <dgm:cxn modelId="{151AB071-458E-4DF1-8F8C-6CBFB87F434C}" type="presParOf" srcId="{F08D3D9C-E53D-4D29-AF9F-6522C8539FE9}" destId="{E6A9C9CA-99F4-48C6-861E-8F905750FAC4}" srcOrd="7" destOrd="0" presId="urn:microsoft.com/office/officeart/2005/8/layout/chevron1"/>
    <dgm:cxn modelId="{B1C15BA2-63BC-4417-A4B1-796FA5AAC3E9}" type="presParOf" srcId="{F08D3D9C-E53D-4D29-AF9F-6522C8539FE9}" destId="{F2FE49E7-A227-43EC-A197-1FC7A7E12D25}" srcOrd="8" destOrd="0" presId="urn:microsoft.com/office/officeart/2005/8/layout/chevron1"/>
    <dgm:cxn modelId="{C0EB1B54-418C-4824-BA91-6B68754A2775}" type="presParOf" srcId="{F08D3D9C-E53D-4D29-AF9F-6522C8539FE9}" destId="{9A86984C-FEA3-45BF-BA27-5A97FE5B09B2}" srcOrd="9" destOrd="0" presId="urn:microsoft.com/office/officeart/2005/8/layout/chevron1"/>
    <dgm:cxn modelId="{52456056-82EE-4BF8-9000-133CE9CB7E3D}" type="presParOf" srcId="{F08D3D9C-E53D-4D29-AF9F-6522C8539FE9}" destId="{8AA86CAD-96F4-435D-BF5D-60D0C7596DFB}" srcOrd="10" destOrd="0" presId="urn:microsoft.com/office/officeart/2005/8/layout/chevron1"/>
    <dgm:cxn modelId="{76AB9631-9EEC-4345-8E03-C34BBBE94A7E}" type="presParOf" srcId="{F08D3D9C-E53D-4D29-AF9F-6522C8539FE9}" destId="{E11AD60F-935A-4B91-8067-3019D6C896A1}" srcOrd="11" destOrd="0" presId="urn:microsoft.com/office/officeart/2005/8/layout/chevron1"/>
    <dgm:cxn modelId="{21EBB63B-0165-4DF1-BD76-80225EF1F39C}" type="presParOf" srcId="{F08D3D9C-E53D-4D29-AF9F-6522C8539FE9}" destId="{B3C82370-1108-4886-8822-44B6A35EEE59}" srcOrd="12" destOrd="0" presId="urn:microsoft.com/office/officeart/2005/8/layout/chevron1"/>
    <dgm:cxn modelId="{C9E2AB6A-9ABA-49F7-8DCD-68A7F86D091F}" type="presParOf" srcId="{F08D3D9C-E53D-4D29-AF9F-6522C8539FE9}" destId="{DEB8918C-FCA7-4B83-99F3-E266C5DFBEBE}" srcOrd="13" destOrd="0" presId="urn:microsoft.com/office/officeart/2005/8/layout/chevron1"/>
    <dgm:cxn modelId="{34A5A823-071B-45EB-8068-952F89BF5E55}" type="presParOf" srcId="{F08D3D9C-E53D-4D29-AF9F-6522C8539FE9}" destId="{E2139A07-5455-47F4-A3F8-0947FC66B540}" srcOrd="14" destOrd="0" presId="urn:microsoft.com/office/officeart/2005/8/layout/chevron1"/>
    <dgm:cxn modelId="{975BE9F4-1492-41C8-9505-BF198B06119A}" type="presParOf" srcId="{F08D3D9C-E53D-4D29-AF9F-6522C8539FE9}" destId="{EF116474-F73A-442C-9ED1-8FA7D64280C3}" srcOrd="15" destOrd="0" presId="urn:microsoft.com/office/officeart/2005/8/layout/chevron1"/>
    <dgm:cxn modelId="{611A3E50-697B-45E7-B073-F08B54B8A35A}" type="presParOf" srcId="{F08D3D9C-E53D-4D29-AF9F-6522C8539FE9}" destId="{64A8E40C-411C-40E8-820E-4AA9D7A8C1D0}" srcOrd="16" destOrd="0" presId="urn:microsoft.com/office/officeart/2005/8/layout/chevron1"/>
    <dgm:cxn modelId="{2FCECFA5-473B-494F-9C42-41F4479AE19D}" type="presParOf" srcId="{F08D3D9C-E53D-4D29-AF9F-6522C8539FE9}" destId="{25130A0F-D2A5-4913-B1D5-3384CCD15337}" srcOrd="17" destOrd="0" presId="urn:microsoft.com/office/officeart/2005/8/layout/chevron1"/>
    <dgm:cxn modelId="{988D8F4B-ED9A-4871-AEA1-44591F480A15}" type="presParOf" srcId="{F08D3D9C-E53D-4D29-AF9F-6522C8539FE9}" destId="{60E1524D-FFDB-4AB2-9844-53EB1C239E44}" srcOrd="18" destOrd="0" presId="urn:microsoft.com/office/officeart/2005/8/layout/chevron1"/>
    <dgm:cxn modelId="{10B65478-3C7C-4DC4-B775-806DFB8ADD16}" type="presParOf" srcId="{F08D3D9C-E53D-4D29-AF9F-6522C8539FE9}" destId="{36CEA22D-86F2-474A-95AF-31D0BC1801C6}" srcOrd="19" destOrd="0" presId="urn:microsoft.com/office/officeart/2005/8/layout/chevron1"/>
    <dgm:cxn modelId="{3D4F3EE0-1C04-4A05-9C2E-DB3A0AD110C8}" type="presParOf" srcId="{F08D3D9C-E53D-4D29-AF9F-6522C8539FE9}" destId="{F7171E2B-8B7A-412A-8B1C-4774A9156B34}" srcOrd="20"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7ACDB75-AA7F-4117-9F8B-32BB466A9A73}" type="doc">
      <dgm:prSet loTypeId="urn:microsoft.com/office/officeart/2005/8/layout/chevron1" loCatId="process" qsTypeId="urn:microsoft.com/office/officeart/2005/8/quickstyle/simple1" qsCatId="simple" csTypeId="urn:microsoft.com/office/officeart/2005/8/colors/accent1_2" csCatId="accent1" phldr="1"/>
      <dgm:spPr/>
    </dgm:pt>
    <dgm:pt modelId="{ED79384E-EE1C-40F0-B8CF-1E88F705AF93}">
      <dgm:prSet phldrT="[Texto]"/>
      <dgm:spPr>
        <a:solidFill>
          <a:srgbClr val="C00000"/>
        </a:solidFill>
      </dgm:spPr>
      <dgm:t>
        <a:bodyPr/>
        <a:lstStyle/>
        <a:p>
          <a:r>
            <a:rPr lang="es-ES" dirty="0" smtClean="0"/>
            <a:t>¿Qué es una reacción de fisión?</a:t>
          </a:r>
          <a:endParaRPr lang="es-ES" dirty="0"/>
        </a:p>
      </dgm:t>
    </dgm:pt>
    <dgm:pt modelId="{8F3B3A32-8C0D-46FD-8B8E-9122EA90E350}" type="parTrans" cxnId="{7A54A406-3439-4C13-B4E3-2FBC9B6FE476}">
      <dgm:prSet/>
      <dgm:spPr/>
      <dgm:t>
        <a:bodyPr/>
        <a:lstStyle/>
        <a:p>
          <a:endParaRPr lang="es-ES"/>
        </a:p>
      </dgm:t>
    </dgm:pt>
    <dgm:pt modelId="{61F8473F-3745-40A2-A6C9-75A95CCED565}" type="sibTrans" cxnId="{7A54A406-3439-4C13-B4E3-2FBC9B6FE476}">
      <dgm:prSet/>
      <dgm:spPr/>
      <dgm:t>
        <a:bodyPr/>
        <a:lstStyle/>
        <a:p>
          <a:endParaRPr lang="es-ES"/>
        </a:p>
      </dgm:t>
    </dgm:pt>
    <dgm:pt modelId="{CE3E3136-8E3B-4A86-A6CE-6BAA0CE7F2DB}">
      <dgm:prSet/>
      <dgm:spPr>
        <a:solidFill>
          <a:srgbClr val="C00000"/>
        </a:solidFill>
      </dgm:spPr>
      <dgm:t>
        <a:bodyPr/>
        <a:lstStyle/>
        <a:p>
          <a:r>
            <a:rPr lang="es-ES" dirty="0" smtClean="0"/>
            <a:t>Los reactores nucleares</a:t>
          </a:r>
          <a:endParaRPr lang="es-ES" dirty="0" smtClean="0"/>
        </a:p>
      </dgm:t>
    </dgm:pt>
    <dgm:pt modelId="{9A85B3D6-AF07-410A-B363-72471FCBEB50}" type="parTrans" cxnId="{639C0988-783E-4E1C-A4EB-7CFD2D24B0BD}">
      <dgm:prSet/>
      <dgm:spPr/>
      <dgm:t>
        <a:bodyPr/>
        <a:lstStyle/>
        <a:p>
          <a:endParaRPr lang="es-ES"/>
        </a:p>
      </dgm:t>
    </dgm:pt>
    <dgm:pt modelId="{DFBE7B44-2EAF-432B-80FC-E849D05D90CE}" type="sibTrans" cxnId="{639C0988-783E-4E1C-A4EB-7CFD2D24B0BD}">
      <dgm:prSet/>
      <dgm:spPr/>
      <dgm:t>
        <a:bodyPr/>
        <a:lstStyle/>
        <a:p>
          <a:endParaRPr lang="es-ES"/>
        </a:p>
      </dgm:t>
    </dgm:pt>
    <dgm:pt modelId="{37775289-C285-40B4-9850-24C940FBD884}">
      <dgm:prSet/>
      <dgm:spPr>
        <a:solidFill>
          <a:srgbClr val="C00000"/>
        </a:solidFill>
      </dgm:spPr>
      <dgm:t>
        <a:bodyPr/>
        <a:lstStyle/>
        <a:p>
          <a:r>
            <a:rPr lang="es-ES" dirty="0" smtClean="0"/>
            <a:t>La planta nuclear PWR</a:t>
          </a:r>
          <a:endParaRPr lang="es-ES" dirty="0" smtClean="0"/>
        </a:p>
      </dgm:t>
    </dgm:pt>
    <dgm:pt modelId="{D31F3BBB-6C2F-4BCE-AF17-5D13FC8877DA}" type="parTrans" cxnId="{D9330D1F-038F-4F2E-928A-016B703D24F2}">
      <dgm:prSet/>
      <dgm:spPr/>
      <dgm:t>
        <a:bodyPr/>
        <a:lstStyle/>
        <a:p>
          <a:endParaRPr lang="es-ES"/>
        </a:p>
      </dgm:t>
    </dgm:pt>
    <dgm:pt modelId="{3D041670-5EFF-407C-B730-01DBBA6DC15E}" type="sibTrans" cxnId="{D9330D1F-038F-4F2E-928A-016B703D24F2}">
      <dgm:prSet/>
      <dgm:spPr/>
      <dgm:t>
        <a:bodyPr/>
        <a:lstStyle/>
        <a:p>
          <a:endParaRPr lang="es-ES"/>
        </a:p>
      </dgm:t>
    </dgm:pt>
    <dgm:pt modelId="{3D4DD84C-B496-456D-80F2-F1F062B49C53}">
      <dgm:prSet/>
      <dgm:spPr>
        <a:solidFill>
          <a:srgbClr val="C00000"/>
        </a:solidFill>
      </dgm:spPr>
      <dgm:t>
        <a:bodyPr/>
        <a:lstStyle/>
        <a:p>
          <a:r>
            <a:rPr lang="es-ES" dirty="0" smtClean="0"/>
            <a:t>Seguridad nuclear</a:t>
          </a:r>
          <a:endParaRPr lang="es-ES" dirty="0" smtClean="0"/>
        </a:p>
      </dgm:t>
    </dgm:pt>
    <dgm:pt modelId="{3DA1F05D-6C1E-4FBF-B6F9-6AB3939593AE}" type="parTrans" cxnId="{DB741754-B6CA-452D-AD1D-D2ABF29D8406}">
      <dgm:prSet/>
      <dgm:spPr/>
      <dgm:t>
        <a:bodyPr/>
        <a:lstStyle/>
        <a:p>
          <a:endParaRPr lang="es-ES"/>
        </a:p>
      </dgm:t>
    </dgm:pt>
    <dgm:pt modelId="{ACB6BDD7-969D-43E6-B773-53C48D3B6518}" type="sibTrans" cxnId="{DB741754-B6CA-452D-AD1D-D2ABF29D8406}">
      <dgm:prSet/>
      <dgm:spPr/>
      <dgm:t>
        <a:bodyPr/>
        <a:lstStyle/>
        <a:p>
          <a:endParaRPr lang="es-ES"/>
        </a:p>
      </dgm:t>
    </dgm:pt>
    <dgm:pt modelId="{80E3C544-96A6-42B8-B32C-3E369BEBDF26}">
      <dgm:prSet/>
      <dgm:spPr>
        <a:solidFill>
          <a:srgbClr val="C00000"/>
        </a:solidFill>
      </dgm:spPr>
      <dgm:t>
        <a:bodyPr/>
        <a:lstStyle/>
        <a:p>
          <a:r>
            <a:rPr lang="es-ES" dirty="0" smtClean="0"/>
            <a:t>Elementos de seguridad</a:t>
          </a:r>
          <a:endParaRPr lang="es-ES" dirty="0" smtClean="0"/>
        </a:p>
      </dgm:t>
    </dgm:pt>
    <dgm:pt modelId="{F369E1B7-E431-41D8-BFB9-13C1378EB3E2}" type="parTrans" cxnId="{A7C66229-47BB-4F64-B95F-25FD67D33607}">
      <dgm:prSet/>
      <dgm:spPr/>
      <dgm:t>
        <a:bodyPr/>
        <a:lstStyle/>
        <a:p>
          <a:endParaRPr lang="es-ES"/>
        </a:p>
      </dgm:t>
    </dgm:pt>
    <dgm:pt modelId="{9941849D-E147-449F-8502-1E50459D0547}" type="sibTrans" cxnId="{A7C66229-47BB-4F64-B95F-25FD67D33607}">
      <dgm:prSet/>
      <dgm:spPr/>
      <dgm:t>
        <a:bodyPr/>
        <a:lstStyle/>
        <a:p>
          <a:endParaRPr lang="es-ES"/>
        </a:p>
      </dgm:t>
    </dgm:pt>
    <dgm:pt modelId="{DB06EA60-7376-477F-AE32-BBA2637CE1E8}">
      <dgm:prSet/>
      <dgm:spPr>
        <a:solidFill>
          <a:srgbClr val="C00000"/>
        </a:solidFill>
      </dgm:spPr>
      <dgm:t>
        <a:bodyPr/>
        <a:lstStyle/>
        <a:p>
          <a:r>
            <a:rPr lang="es-ES" dirty="0" smtClean="0"/>
            <a:t>Simulación de la planta (Modelo de referencia)</a:t>
          </a:r>
          <a:endParaRPr lang="es-ES" dirty="0" smtClean="0"/>
        </a:p>
      </dgm:t>
    </dgm:pt>
    <dgm:pt modelId="{973620A9-CAA2-474A-AE67-9E534E9D437E}" type="parTrans" cxnId="{DE0C4472-ECDE-4840-9009-906CBB1E2F27}">
      <dgm:prSet/>
      <dgm:spPr/>
      <dgm:t>
        <a:bodyPr/>
        <a:lstStyle/>
        <a:p>
          <a:endParaRPr lang="es-ES"/>
        </a:p>
      </dgm:t>
    </dgm:pt>
    <dgm:pt modelId="{D1670250-9DE1-4D4B-8236-7BF541562C43}" type="sibTrans" cxnId="{DE0C4472-ECDE-4840-9009-906CBB1E2F27}">
      <dgm:prSet/>
      <dgm:spPr/>
      <dgm:t>
        <a:bodyPr/>
        <a:lstStyle/>
        <a:p>
          <a:endParaRPr lang="es-ES"/>
        </a:p>
      </dgm:t>
    </dgm:pt>
    <dgm:pt modelId="{8281F3EC-E4C8-4183-8697-D22AEBB930FD}">
      <dgm:prSet/>
      <dgm:spPr>
        <a:solidFill>
          <a:schemeClr val="accent1">
            <a:lumMod val="75000"/>
          </a:schemeClr>
        </a:solidFill>
      </dgm:spPr>
      <dgm:t>
        <a:bodyPr/>
        <a:lstStyle/>
        <a:p>
          <a:r>
            <a:rPr lang="es-ES" smtClean="0"/>
            <a:t>Accidente estudiado: Loss Of Coolant Accident</a:t>
          </a:r>
          <a:endParaRPr lang="es-ES" dirty="0" smtClean="0"/>
        </a:p>
      </dgm:t>
    </dgm:pt>
    <dgm:pt modelId="{ADBD162B-BF6E-4FFD-9709-1E2FAA1904AC}" type="parTrans" cxnId="{7DA36C9D-3A91-4B69-9A45-05C0AAB2C623}">
      <dgm:prSet/>
      <dgm:spPr/>
      <dgm:t>
        <a:bodyPr/>
        <a:lstStyle/>
        <a:p>
          <a:endParaRPr lang="es-ES"/>
        </a:p>
      </dgm:t>
    </dgm:pt>
    <dgm:pt modelId="{E824F853-5C0B-4B00-BA1E-1CAFB31D6A11}" type="sibTrans" cxnId="{7DA36C9D-3A91-4B69-9A45-05C0AAB2C623}">
      <dgm:prSet/>
      <dgm:spPr/>
      <dgm:t>
        <a:bodyPr/>
        <a:lstStyle/>
        <a:p>
          <a:endParaRPr lang="es-ES"/>
        </a:p>
      </dgm:t>
    </dgm:pt>
    <dgm:pt modelId="{F714A243-E88A-48FE-8BEE-35226D890B21}">
      <dgm:prSet/>
      <dgm:spPr>
        <a:solidFill>
          <a:schemeClr val="accent1">
            <a:lumMod val="75000"/>
          </a:schemeClr>
        </a:solidFill>
      </dgm:spPr>
      <dgm:t>
        <a:bodyPr/>
        <a:lstStyle/>
        <a:p>
          <a:r>
            <a:rPr lang="es-ES" smtClean="0"/>
            <a:t>Resultados de la simulación (I)</a:t>
          </a:r>
          <a:endParaRPr lang="es-ES" dirty="0" smtClean="0"/>
        </a:p>
      </dgm:t>
    </dgm:pt>
    <dgm:pt modelId="{05CEDAE6-A788-4403-B6C8-1053DEA41F3E}" type="parTrans" cxnId="{7D139472-55F4-4D49-AA25-F0ED72A62E92}">
      <dgm:prSet/>
      <dgm:spPr/>
      <dgm:t>
        <a:bodyPr/>
        <a:lstStyle/>
        <a:p>
          <a:endParaRPr lang="es-ES"/>
        </a:p>
      </dgm:t>
    </dgm:pt>
    <dgm:pt modelId="{4E430F41-0A28-490E-A371-7ED9005D6A35}" type="sibTrans" cxnId="{7D139472-55F4-4D49-AA25-F0ED72A62E92}">
      <dgm:prSet/>
      <dgm:spPr/>
      <dgm:t>
        <a:bodyPr/>
        <a:lstStyle/>
        <a:p>
          <a:endParaRPr lang="es-ES"/>
        </a:p>
      </dgm:t>
    </dgm:pt>
    <dgm:pt modelId="{F1398D84-A43D-41F7-B375-74754C57360F}">
      <dgm:prSet/>
      <dgm:spPr>
        <a:solidFill>
          <a:schemeClr val="accent1">
            <a:lumMod val="75000"/>
          </a:schemeClr>
        </a:solidFill>
      </dgm:spPr>
      <dgm:t>
        <a:bodyPr/>
        <a:lstStyle/>
        <a:p>
          <a:r>
            <a:rPr lang="es-ES" smtClean="0"/>
            <a:t>Resultados de la simulación (II)</a:t>
          </a:r>
          <a:endParaRPr lang="es-ES" dirty="0" smtClean="0"/>
        </a:p>
      </dgm:t>
    </dgm:pt>
    <dgm:pt modelId="{FA8E47C2-7631-4CF9-BAAA-0C7D4A118381}" type="parTrans" cxnId="{73EC0D41-18A4-4667-9DEA-059277C3DF11}">
      <dgm:prSet/>
      <dgm:spPr/>
      <dgm:t>
        <a:bodyPr/>
        <a:lstStyle/>
        <a:p>
          <a:endParaRPr lang="es-ES"/>
        </a:p>
      </dgm:t>
    </dgm:pt>
    <dgm:pt modelId="{276CBCD1-7F90-4D3B-9125-113E75BC01D6}" type="sibTrans" cxnId="{73EC0D41-18A4-4667-9DEA-059277C3DF11}">
      <dgm:prSet/>
      <dgm:spPr/>
      <dgm:t>
        <a:bodyPr/>
        <a:lstStyle/>
        <a:p>
          <a:endParaRPr lang="es-ES"/>
        </a:p>
      </dgm:t>
    </dgm:pt>
    <dgm:pt modelId="{5A30987F-9F93-4438-8AC6-EBB28A9C5664}">
      <dgm:prSet/>
      <dgm:spPr>
        <a:solidFill>
          <a:schemeClr val="accent1">
            <a:lumMod val="75000"/>
          </a:schemeClr>
        </a:solidFill>
      </dgm:spPr>
      <dgm:t>
        <a:bodyPr/>
        <a:lstStyle/>
        <a:p>
          <a:r>
            <a:rPr lang="es-ES" smtClean="0"/>
            <a:t>Resultados de la simulación (III)</a:t>
          </a:r>
          <a:endParaRPr lang="es-ES" dirty="0" smtClean="0"/>
        </a:p>
      </dgm:t>
    </dgm:pt>
    <dgm:pt modelId="{FE25193F-7607-49AE-82A0-B312ABDF2EBC}" type="parTrans" cxnId="{6DC60402-02B1-43F4-9E81-8EFC101D3C49}">
      <dgm:prSet/>
      <dgm:spPr/>
      <dgm:t>
        <a:bodyPr/>
        <a:lstStyle/>
        <a:p>
          <a:endParaRPr lang="es-ES"/>
        </a:p>
      </dgm:t>
    </dgm:pt>
    <dgm:pt modelId="{DA0E681A-39F3-45A6-8CC4-CA11189E6488}" type="sibTrans" cxnId="{6DC60402-02B1-43F4-9E81-8EFC101D3C49}">
      <dgm:prSet/>
      <dgm:spPr/>
      <dgm:t>
        <a:bodyPr/>
        <a:lstStyle/>
        <a:p>
          <a:endParaRPr lang="es-ES"/>
        </a:p>
      </dgm:t>
    </dgm:pt>
    <dgm:pt modelId="{801A58D9-9824-4310-872C-D048773A137A}">
      <dgm:prSet/>
      <dgm:spPr>
        <a:solidFill>
          <a:schemeClr val="accent1">
            <a:lumMod val="75000"/>
          </a:schemeClr>
        </a:solidFill>
      </dgm:spPr>
      <dgm:t>
        <a:bodyPr/>
        <a:lstStyle/>
        <a:p>
          <a:r>
            <a:rPr lang="es-ES" smtClean="0"/>
            <a:t>Conclusiones</a:t>
          </a:r>
          <a:endParaRPr lang="es-ES" dirty="0" smtClean="0"/>
        </a:p>
      </dgm:t>
    </dgm:pt>
    <dgm:pt modelId="{AA85DBE7-AB47-4B65-BE67-0498179CC37B}" type="parTrans" cxnId="{941CEC38-EB34-40D5-AC8C-A8182BA91260}">
      <dgm:prSet/>
      <dgm:spPr/>
      <dgm:t>
        <a:bodyPr/>
        <a:lstStyle/>
        <a:p>
          <a:endParaRPr lang="es-ES"/>
        </a:p>
      </dgm:t>
    </dgm:pt>
    <dgm:pt modelId="{385379FB-DC66-4F9E-8EDA-A11DF589AE41}" type="sibTrans" cxnId="{941CEC38-EB34-40D5-AC8C-A8182BA91260}">
      <dgm:prSet/>
      <dgm:spPr/>
      <dgm:t>
        <a:bodyPr/>
        <a:lstStyle/>
        <a:p>
          <a:endParaRPr lang="es-ES"/>
        </a:p>
      </dgm:t>
    </dgm:pt>
    <dgm:pt modelId="{F08D3D9C-E53D-4D29-AF9F-6522C8539FE9}" type="pres">
      <dgm:prSet presAssocID="{D7ACDB75-AA7F-4117-9F8B-32BB466A9A73}" presName="Name0" presStyleCnt="0">
        <dgm:presLayoutVars>
          <dgm:dir/>
          <dgm:animLvl val="lvl"/>
          <dgm:resizeHandles val="exact"/>
        </dgm:presLayoutVars>
      </dgm:prSet>
      <dgm:spPr/>
    </dgm:pt>
    <dgm:pt modelId="{4B7B021D-29A9-4286-9463-CA002C4293B7}" type="pres">
      <dgm:prSet presAssocID="{ED79384E-EE1C-40F0-B8CF-1E88F705AF93}" presName="parTxOnly" presStyleLbl="node1" presStyleIdx="0" presStyleCnt="11">
        <dgm:presLayoutVars>
          <dgm:chMax val="0"/>
          <dgm:chPref val="0"/>
          <dgm:bulletEnabled val="1"/>
        </dgm:presLayoutVars>
      </dgm:prSet>
      <dgm:spPr/>
      <dgm:t>
        <a:bodyPr/>
        <a:lstStyle/>
        <a:p>
          <a:endParaRPr lang="es-ES"/>
        </a:p>
      </dgm:t>
    </dgm:pt>
    <dgm:pt modelId="{0B0FF38D-9070-4CA8-9AB9-2C763C3FD3D4}" type="pres">
      <dgm:prSet presAssocID="{61F8473F-3745-40A2-A6C9-75A95CCED565}" presName="parTxOnlySpace" presStyleCnt="0"/>
      <dgm:spPr/>
    </dgm:pt>
    <dgm:pt modelId="{88CCF8CA-194F-4A53-81C1-8761E94729FA}" type="pres">
      <dgm:prSet presAssocID="{CE3E3136-8E3B-4A86-A6CE-6BAA0CE7F2DB}" presName="parTxOnly" presStyleLbl="node1" presStyleIdx="1" presStyleCnt="11">
        <dgm:presLayoutVars>
          <dgm:chMax val="0"/>
          <dgm:chPref val="0"/>
          <dgm:bulletEnabled val="1"/>
        </dgm:presLayoutVars>
      </dgm:prSet>
      <dgm:spPr/>
    </dgm:pt>
    <dgm:pt modelId="{2E472055-B53B-4D8C-9B53-FDA31BBE16FC}" type="pres">
      <dgm:prSet presAssocID="{DFBE7B44-2EAF-432B-80FC-E849D05D90CE}" presName="parTxOnlySpace" presStyleCnt="0"/>
      <dgm:spPr/>
    </dgm:pt>
    <dgm:pt modelId="{FE6CE207-CA44-4E45-A563-89459AD1A10C}" type="pres">
      <dgm:prSet presAssocID="{37775289-C285-40B4-9850-24C940FBD884}" presName="parTxOnly" presStyleLbl="node1" presStyleIdx="2" presStyleCnt="11">
        <dgm:presLayoutVars>
          <dgm:chMax val="0"/>
          <dgm:chPref val="0"/>
          <dgm:bulletEnabled val="1"/>
        </dgm:presLayoutVars>
      </dgm:prSet>
      <dgm:spPr/>
    </dgm:pt>
    <dgm:pt modelId="{1AF549F3-0ACD-4AE8-8BBC-E035B166EB12}" type="pres">
      <dgm:prSet presAssocID="{3D041670-5EFF-407C-B730-01DBBA6DC15E}" presName="parTxOnlySpace" presStyleCnt="0"/>
      <dgm:spPr/>
    </dgm:pt>
    <dgm:pt modelId="{71382164-A262-4CCD-928C-2154ECBEA4F9}" type="pres">
      <dgm:prSet presAssocID="{3D4DD84C-B496-456D-80F2-F1F062B49C53}" presName="parTxOnly" presStyleLbl="node1" presStyleIdx="3" presStyleCnt="11">
        <dgm:presLayoutVars>
          <dgm:chMax val="0"/>
          <dgm:chPref val="0"/>
          <dgm:bulletEnabled val="1"/>
        </dgm:presLayoutVars>
      </dgm:prSet>
      <dgm:spPr/>
    </dgm:pt>
    <dgm:pt modelId="{E6A9C9CA-99F4-48C6-861E-8F905750FAC4}" type="pres">
      <dgm:prSet presAssocID="{ACB6BDD7-969D-43E6-B773-53C48D3B6518}" presName="parTxOnlySpace" presStyleCnt="0"/>
      <dgm:spPr/>
    </dgm:pt>
    <dgm:pt modelId="{F2FE49E7-A227-43EC-A197-1FC7A7E12D25}" type="pres">
      <dgm:prSet presAssocID="{80E3C544-96A6-42B8-B32C-3E369BEBDF26}" presName="parTxOnly" presStyleLbl="node1" presStyleIdx="4" presStyleCnt="11">
        <dgm:presLayoutVars>
          <dgm:chMax val="0"/>
          <dgm:chPref val="0"/>
          <dgm:bulletEnabled val="1"/>
        </dgm:presLayoutVars>
      </dgm:prSet>
      <dgm:spPr/>
    </dgm:pt>
    <dgm:pt modelId="{9A86984C-FEA3-45BF-BA27-5A97FE5B09B2}" type="pres">
      <dgm:prSet presAssocID="{9941849D-E147-449F-8502-1E50459D0547}" presName="parTxOnlySpace" presStyleCnt="0"/>
      <dgm:spPr/>
    </dgm:pt>
    <dgm:pt modelId="{8AA86CAD-96F4-435D-BF5D-60D0C7596DFB}" type="pres">
      <dgm:prSet presAssocID="{DB06EA60-7376-477F-AE32-BBA2637CE1E8}" presName="parTxOnly" presStyleLbl="node1" presStyleIdx="5" presStyleCnt="11">
        <dgm:presLayoutVars>
          <dgm:chMax val="0"/>
          <dgm:chPref val="0"/>
          <dgm:bulletEnabled val="1"/>
        </dgm:presLayoutVars>
      </dgm:prSet>
      <dgm:spPr/>
    </dgm:pt>
    <dgm:pt modelId="{E11AD60F-935A-4B91-8067-3019D6C896A1}" type="pres">
      <dgm:prSet presAssocID="{D1670250-9DE1-4D4B-8236-7BF541562C43}" presName="parTxOnlySpace" presStyleCnt="0"/>
      <dgm:spPr/>
    </dgm:pt>
    <dgm:pt modelId="{B3C82370-1108-4886-8822-44B6A35EEE59}" type="pres">
      <dgm:prSet presAssocID="{8281F3EC-E4C8-4183-8697-D22AEBB930FD}" presName="parTxOnly" presStyleLbl="node1" presStyleIdx="6" presStyleCnt="11">
        <dgm:presLayoutVars>
          <dgm:chMax val="0"/>
          <dgm:chPref val="0"/>
          <dgm:bulletEnabled val="1"/>
        </dgm:presLayoutVars>
      </dgm:prSet>
      <dgm:spPr/>
    </dgm:pt>
    <dgm:pt modelId="{DEB8918C-FCA7-4B83-99F3-E266C5DFBEBE}" type="pres">
      <dgm:prSet presAssocID="{E824F853-5C0B-4B00-BA1E-1CAFB31D6A11}" presName="parTxOnlySpace" presStyleCnt="0"/>
      <dgm:spPr/>
    </dgm:pt>
    <dgm:pt modelId="{E2139A07-5455-47F4-A3F8-0947FC66B540}" type="pres">
      <dgm:prSet presAssocID="{F714A243-E88A-48FE-8BEE-35226D890B21}" presName="parTxOnly" presStyleLbl="node1" presStyleIdx="7" presStyleCnt="11">
        <dgm:presLayoutVars>
          <dgm:chMax val="0"/>
          <dgm:chPref val="0"/>
          <dgm:bulletEnabled val="1"/>
        </dgm:presLayoutVars>
      </dgm:prSet>
      <dgm:spPr/>
    </dgm:pt>
    <dgm:pt modelId="{EF116474-F73A-442C-9ED1-8FA7D64280C3}" type="pres">
      <dgm:prSet presAssocID="{4E430F41-0A28-490E-A371-7ED9005D6A35}" presName="parTxOnlySpace" presStyleCnt="0"/>
      <dgm:spPr/>
    </dgm:pt>
    <dgm:pt modelId="{64A8E40C-411C-40E8-820E-4AA9D7A8C1D0}" type="pres">
      <dgm:prSet presAssocID="{F1398D84-A43D-41F7-B375-74754C57360F}" presName="parTxOnly" presStyleLbl="node1" presStyleIdx="8" presStyleCnt="11">
        <dgm:presLayoutVars>
          <dgm:chMax val="0"/>
          <dgm:chPref val="0"/>
          <dgm:bulletEnabled val="1"/>
        </dgm:presLayoutVars>
      </dgm:prSet>
      <dgm:spPr/>
    </dgm:pt>
    <dgm:pt modelId="{25130A0F-D2A5-4913-B1D5-3384CCD15337}" type="pres">
      <dgm:prSet presAssocID="{276CBCD1-7F90-4D3B-9125-113E75BC01D6}" presName="parTxOnlySpace" presStyleCnt="0"/>
      <dgm:spPr/>
    </dgm:pt>
    <dgm:pt modelId="{60E1524D-FFDB-4AB2-9844-53EB1C239E44}" type="pres">
      <dgm:prSet presAssocID="{5A30987F-9F93-4438-8AC6-EBB28A9C5664}" presName="parTxOnly" presStyleLbl="node1" presStyleIdx="9" presStyleCnt="11">
        <dgm:presLayoutVars>
          <dgm:chMax val="0"/>
          <dgm:chPref val="0"/>
          <dgm:bulletEnabled val="1"/>
        </dgm:presLayoutVars>
      </dgm:prSet>
      <dgm:spPr/>
    </dgm:pt>
    <dgm:pt modelId="{36CEA22D-86F2-474A-95AF-31D0BC1801C6}" type="pres">
      <dgm:prSet presAssocID="{DA0E681A-39F3-45A6-8CC4-CA11189E6488}" presName="parTxOnlySpace" presStyleCnt="0"/>
      <dgm:spPr/>
    </dgm:pt>
    <dgm:pt modelId="{F7171E2B-8B7A-412A-8B1C-4774A9156B34}" type="pres">
      <dgm:prSet presAssocID="{801A58D9-9824-4310-872C-D048773A137A}" presName="parTxOnly" presStyleLbl="node1" presStyleIdx="10" presStyleCnt="11">
        <dgm:presLayoutVars>
          <dgm:chMax val="0"/>
          <dgm:chPref val="0"/>
          <dgm:bulletEnabled val="1"/>
        </dgm:presLayoutVars>
      </dgm:prSet>
      <dgm:spPr/>
    </dgm:pt>
  </dgm:ptLst>
  <dgm:cxnLst>
    <dgm:cxn modelId="{6DC60402-02B1-43F4-9E81-8EFC101D3C49}" srcId="{D7ACDB75-AA7F-4117-9F8B-32BB466A9A73}" destId="{5A30987F-9F93-4438-8AC6-EBB28A9C5664}" srcOrd="9" destOrd="0" parTransId="{FE25193F-7607-49AE-82A0-B312ABDF2EBC}" sibTransId="{DA0E681A-39F3-45A6-8CC4-CA11189E6488}"/>
    <dgm:cxn modelId="{80BE9CBD-F0A0-4A45-8AFC-9E501E9280A5}" type="presOf" srcId="{CE3E3136-8E3B-4A86-A6CE-6BAA0CE7F2DB}" destId="{88CCF8CA-194F-4A53-81C1-8761E94729FA}" srcOrd="0" destOrd="0" presId="urn:microsoft.com/office/officeart/2005/8/layout/chevron1"/>
    <dgm:cxn modelId="{ACF3C6F5-A51A-4ADC-BE7D-9341C6AE9D53}" type="presOf" srcId="{8281F3EC-E4C8-4183-8697-D22AEBB930FD}" destId="{B3C82370-1108-4886-8822-44B6A35EEE59}" srcOrd="0" destOrd="0" presId="urn:microsoft.com/office/officeart/2005/8/layout/chevron1"/>
    <dgm:cxn modelId="{115622FD-E4CA-47C8-9B67-E822BF681804}" type="presOf" srcId="{DB06EA60-7376-477F-AE32-BBA2637CE1E8}" destId="{8AA86CAD-96F4-435D-BF5D-60D0C7596DFB}" srcOrd="0" destOrd="0" presId="urn:microsoft.com/office/officeart/2005/8/layout/chevron1"/>
    <dgm:cxn modelId="{00526912-7DD1-4D23-AB34-9C197B8CC024}" type="presOf" srcId="{80E3C544-96A6-42B8-B32C-3E369BEBDF26}" destId="{F2FE49E7-A227-43EC-A197-1FC7A7E12D25}" srcOrd="0" destOrd="0" presId="urn:microsoft.com/office/officeart/2005/8/layout/chevron1"/>
    <dgm:cxn modelId="{5C8B7A01-0266-4DDD-BC05-21F08F261380}" type="presOf" srcId="{F714A243-E88A-48FE-8BEE-35226D890B21}" destId="{E2139A07-5455-47F4-A3F8-0947FC66B540}" srcOrd="0" destOrd="0" presId="urn:microsoft.com/office/officeart/2005/8/layout/chevron1"/>
    <dgm:cxn modelId="{E1632214-DD05-449F-9E6A-76F2D115D4ED}" type="presOf" srcId="{5A30987F-9F93-4438-8AC6-EBB28A9C5664}" destId="{60E1524D-FFDB-4AB2-9844-53EB1C239E44}" srcOrd="0" destOrd="0" presId="urn:microsoft.com/office/officeart/2005/8/layout/chevron1"/>
    <dgm:cxn modelId="{EF18C2C1-4FF2-442F-BD86-B7D7307E58D0}" type="presOf" srcId="{37775289-C285-40B4-9850-24C940FBD884}" destId="{FE6CE207-CA44-4E45-A563-89459AD1A10C}" srcOrd="0" destOrd="0" presId="urn:microsoft.com/office/officeart/2005/8/layout/chevron1"/>
    <dgm:cxn modelId="{6CD55F54-753D-4866-BA87-8F6CA8552E4C}" type="presOf" srcId="{ED79384E-EE1C-40F0-B8CF-1E88F705AF93}" destId="{4B7B021D-29A9-4286-9463-CA002C4293B7}" srcOrd="0" destOrd="0" presId="urn:microsoft.com/office/officeart/2005/8/layout/chevron1"/>
    <dgm:cxn modelId="{7D139472-55F4-4D49-AA25-F0ED72A62E92}" srcId="{D7ACDB75-AA7F-4117-9F8B-32BB466A9A73}" destId="{F714A243-E88A-48FE-8BEE-35226D890B21}" srcOrd="7" destOrd="0" parTransId="{05CEDAE6-A788-4403-B6C8-1053DEA41F3E}" sibTransId="{4E430F41-0A28-490E-A371-7ED9005D6A35}"/>
    <dgm:cxn modelId="{DAB9F8B3-41E5-46D7-9721-670CEB1CB1CC}" type="presOf" srcId="{D7ACDB75-AA7F-4117-9F8B-32BB466A9A73}" destId="{F08D3D9C-E53D-4D29-AF9F-6522C8539FE9}" srcOrd="0" destOrd="0" presId="urn:microsoft.com/office/officeart/2005/8/layout/chevron1"/>
    <dgm:cxn modelId="{DE0C4472-ECDE-4840-9009-906CBB1E2F27}" srcId="{D7ACDB75-AA7F-4117-9F8B-32BB466A9A73}" destId="{DB06EA60-7376-477F-AE32-BBA2637CE1E8}" srcOrd="5" destOrd="0" parTransId="{973620A9-CAA2-474A-AE67-9E534E9D437E}" sibTransId="{D1670250-9DE1-4D4B-8236-7BF541562C43}"/>
    <dgm:cxn modelId="{941CEC38-EB34-40D5-AC8C-A8182BA91260}" srcId="{D7ACDB75-AA7F-4117-9F8B-32BB466A9A73}" destId="{801A58D9-9824-4310-872C-D048773A137A}" srcOrd="10" destOrd="0" parTransId="{AA85DBE7-AB47-4B65-BE67-0498179CC37B}" sibTransId="{385379FB-DC66-4F9E-8EDA-A11DF589AE41}"/>
    <dgm:cxn modelId="{3258C3C8-926A-4E69-953D-F446D708C416}" type="presOf" srcId="{3D4DD84C-B496-456D-80F2-F1F062B49C53}" destId="{71382164-A262-4CCD-928C-2154ECBEA4F9}" srcOrd="0" destOrd="0" presId="urn:microsoft.com/office/officeart/2005/8/layout/chevron1"/>
    <dgm:cxn modelId="{73EC0D41-18A4-4667-9DEA-059277C3DF11}" srcId="{D7ACDB75-AA7F-4117-9F8B-32BB466A9A73}" destId="{F1398D84-A43D-41F7-B375-74754C57360F}" srcOrd="8" destOrd="0" parTransId="{FA8E47C2-7631-4CF9-BAAA-0C7D4A118381}" sibTransId="{276CBCD1-7F90-4D3B-9125-113E75BC01D6}"/>
    <dgm:cxn modelId="{D9330D1F-038F-4F2E-928A-016B703D24F2}" srcId="{D7ACDB75-AA7F-4117-9F8B-32BB466A9A73}" destId="{37775289-C285-40B4-9850-24C940FBD884}" srcOrd="2" destOrd="0" parTransId="{D31F3BBB-6C2F-4BCE-AF17-5D13FC8877DA}" sibTransId="{3D041670-5EFF-407C-B730-01DBBA6DC15E}"/>
    <dgm:cxn modelId="{7DA36C9D-3A91-4B69-9A45-05C0AAB2C623}" srcId="{D7ACDB75-AA7F-4117-9F8B-32BB466A9A73}" destId="{8281F3EC-E4C8-4183-8697-D22AEBB930FD}" srcOrd="6" destOrd="0" parTransId="{ADBD162B-BF6E-4FFD-9709-1E2FAA1904AC}" sibTransId="{E824F853-5C0B-4B00-BA1E-1CAFB31D6A11}"/>
    <dgm:cxn modelId="{7A54A406-3439-4C13-B4E3-2FBC9B6FE476}" srcId="{D7ACDB75-AA7F-4117-9F8B-32BB466A9A73}" destId="{ED79384E-EE1C-40F0-B8CF-1E88F705AF93}" srcOrd="0" destOrd="0" parTransId="{8F3B3A32-8C0D-46FD-8B8E-9122EA90E350}" sibTransId="{61F8473F-3745-40A2-A6C9-75A95CCED565}"/>
    <dgm:cxn modelId="{A7C66229-47BB-4F64-B95F-25FD67D33607}" srcId="{D7ACDB75-AA7F-4117-9F8B-32BB466A9A73}" destId="{80E3C544-96A6-42B8-B32C-3E369BEBDF26}" srcOrd="4" destOrd="0" parTransId="{F369E1B7-E431-41D8-BFB9-13C1378EB3E2}" sibTransId="{9941849D-E147-449F-8502-1E50459D0547}"/>
    <dgm:cxn modelId="{A101B2FE-0BC9-434A-91D2-9B5F3F1A8330}" type="presOf" srcId="{801A58D9-9824-4310-872C-D048773A137A}" destId="{F7171E2B-8B7A-412A-8B1C-4774A9156B34}" srcOrd="0" destOrd="0" presId="urn:microsoft.com/office/officeart/2005/8/layout/chevron1"/>
    <dgm:cxn modelId="{3F1E91C2-43C0-455C-8420-7D29BFDB1636}" type="presOf" srcId="{F1398D84-A43D-41F7-B375-74754C57360F}" destId="{64A8E40C-411C-40E8-820E-4AA9D7A8C1D0}" srcOrd="0" destOrd="0" presId="urn:microsoft.com/office/officeart/2005/8/layout/chevron1"/>
    <dgm:cxn modelId="{639C0988-783E-4E1C-A4EB-7CFD2D24B0BD}" srcId="{D7ACDB75-AA7F-4117-9F8B-32BB466A9A73}" destId="{CE3E3136-8E3B-4A86-A6CE-6BAA0CE7F2DB}" srcOrd="1" destOrd="0" parTransId="{9A85B3D6-AF07-410A-B363-72471FCBEB50}" sibTransId="{DFBE7B44-2EAF-432B-80FC-E849D05D90CE}"/>
    <dgm:cxn modelId="{DB741754-B6CA-452D-AD1D-D2ABF29D8406}" srcId="{D7ACDB75-AA7F-4117-9F8B-32BB466A9A73}" destId="{3D4DD84C-B496-456D-80F2-F1F062B49C53}" srcOrd="3" destOrd="0" parTransId="{3DA1F05D-6C1E-4FBF-B6F9-6AB3939593AE}" sibTransId="{ACB6BDD7-969D-43E6-B773-53C48D3B6518}"/>
    <dgm:cxn modelId="{6ABDF9C5-12A3-4952-89E4-78D3CE954177}" type="presParOf" srcId="{F08D3D9C-E53D-4D29-AF9F-6522C8539FE9}" destId="{4B7B021D-29A9-4286-9463-CA002C4293B7}" srcOrd="0" destOrd="0" presId="urn:microsoft.com/office/officeart/2005/8/layout/chevron1"/>
    <dgm:cxn modelId="{B2F89950-9602-4D21-927B-BA64CE29D568}" type="presParOf" srcId="{F08D3D9C-E53D-4D29-AF9F-6522C8539FE9}" destId="{0B0FF38D-9070-4CA8-9AB9-2C763C3FD3D4}" srcOrd="1" destOrd="0" presId="urn:microsoft.com/office/officeart/2005/8/layout/chevron1"/>
    <dgm:cxn modelId="{859429A6-D5F9-44D3-8E6D-6D68701529AB}" type="presParOf" srcId="{F08D3D9C-E53D-4D29-AF9F-6522C8539FE9}" destId="{88CCF8CA-194F-4A53-81C1-8761E94729FA}" srcOrd="2" destOrd="0" presId="urn:microsoft.com/office/officeart/2005/8/layout/chevron1"/>
    <dgm:cxn modelId="{710A72A0-64B0-460A-B05B-6C757778909C}" type="presParOf" srcId="{F08D3D9C-E53D-4D29-AF9F-6522C8539FE9}" destId="{2E472055-B53B-4D8C-9B53-FDA31BBE16FC}" srcOrd="3" destOrd="0" presId="urn:microsoft.com/office/officeart/2005/8/layout/chevron1"/>
    <dgm:cxn modelId="{7DF1FADF-3D97-494C-96F3-2F2C4B65F69D}" type="presParOf" srcId="{F08D3D9C-E53D-4D29-AF9F-6522C8539FE9}" destId="{FE6CE207-CA44-4E45-A563-89459AD1A10C}" srcOrd="4" destOrd="0" presId="urn:microsoft.com/office/officeart/2005/8/layout/chevron1"/>
    <dgm:cxn modelId="{46215AB3-2109-44CB-AD3E-85AA52ADDA2B}" type="presParOf" srcId="{F08D3D9C-E53D-4D29-AF9F-6522C8539FE9}" destId="{1AF549F3-0ACD-4AE8-8BBC-E035B166EB12}" srcOrd="5" destOrd="0" presId="urn:microsoft.com/office/officeart/2005/8/layout/chevron1"/>
    <dgm:cxn modelId="{BEA57333-62F9-4C9A-86A9-86833356A8C6}" type="presParOf" srcId="{F08D3D9C-E53D-4D29-AF9F-6522C8539FE9}" destId="{71382164-A262-4CCD-928C-2154ECBEA4F9}" srcOrd="6" destOrd="0" presId="urn:microsoft.com/office/officeart/2005/8/layout/chevron1"/>
    <dgm:cxn modelId="{151AB071-458E-4DF1-8F8C-6CBFB87F434C}" type="presParOf" srcId="{F08D3D9C-E53D-4D29-AF9F-6522C8539FE9}" destId="{E6A9C9CA-99F4-48C6-861E-8F905750FAC4}" srcOrd="7" destOrd="0" presId="urn:microsoft.com/office/officeart/2005/8/layout/chevron1"/>
    <dgm:cxn modelId="{B1C15BA2-63BC-4417-A4B1-796FA5AAC3E9}" type="presParOf" srcId="{F08D3D9C-E53D-4D29-AF9F-6522C8539FE9}" destId="{F2FE49E7-A227-43EC-A197-1FC7A7E12D25}" srcOrd="8" destOrd="0" presId="urn:microsoft.com/office/officeart/2005/8/layout/chevron1"/>
    <dgm:cxn modelId="{C0EB1B54-418C-4824-BA91-6B68754A2775}" type="presParOf" srcId="{F08D3D9C-E53D-4D29-AF9F-6522C8539FE9}" destId="{9A86984C-FEA3-45BF-BA27-5A97FE5B09B2}" srcOrd="9" destOrd="0" presId="urn:microsoft.com/office/officeart/2005/8/layout/chevron1"/>
    <dgm:cxn modelId="{52456056-82EE-4BF8-9000-133CE9CB7E3D}" type="presParOf" srcId="{F08D3D9C-E53D-4D29-AF9F-6522C8539FE9}" destId="{8AA86CAD-96F4-435D-BF5D-60D0C7596DFB}" srcOrd="10" destOrd="0" presId="urn:microsoft.com/office/officeart/2005/8/layout/chevron1"/>
    <dgm:cxn modelId="{76AB9631-9EEC-4345-8E03-C34BBBE94A7E}" type="presParOf" srcId="{F08D3D9C-E53D-4D29-AF9F-6522C8539FE9}" destId="{E11AD60F-935A-4B91-8067-3019D6C896A1}" srcOrd="11" destOrd="0" presId="urn:microsoft.com/office/officeart/2005/8/layout/chevron1"/>
    <dgm:cxn modelId="{21EBB63B-0165-4DF1-BD76-80225EF1F39C}" type="presParOf" srcId="{F08D3D9C-E53D-4D29-AF9F-6522C8539FE9}" destId="{B3C82370-1108-4886-8822-44B6A35EEE59}" srcOrd="12" destOrd="0" presId="urn:microsoft.com/office/officeart/2005/8/layout/chevron1"/>
    <dgm:cxn modelId="{C9E2AB6A-9ABA-49F7-8DCD-68A7F86D091F}" type="presParOf" srcId="{F08D3D9C-E53D-4D29-AF9F-6522C8539FE9}" destId="{DEB8918C-FCA7-4B83-99F3-E266C5DFBEBE}" srcOrd="13" destOrd="0" presId="urn:microsoft.com/office/officeart/2005/8/layout/chevron1"/>
    <dgm:cxn modelId="{34A5A823-071B-45EB-8068-952F89BF5E55}" type="presParOf" srcId="{F08D3D9C-E53D-4D29-AF9F-6522C8539FE9}" destId="{E2139A07-5455-47F4-A3F8-0947FC66B540}" srcOrd="14" destOrd="0" presId="urn:microsoft.com/office/officeart/2005/8/layout/chevron1"/>
    <dgm:cxn modelId="{975BE9F4-1492-41C8-9505-BF198B06119A}" type="presParOf" srcId="{F08D3D9C-E53D-4D29-AF9F-6522C8539FE9}" destId="{EF116474-F73A-442C-9ED1-8FA7D64280C3}" srcOrd="15" destOrd="0" presId="urn:microsoft.com/office/officeart/2005/8/layout/chevron1"/>
    <dgm:cxn modelId="{611A3E50-697B-45E7-B073-F08B54B8A35A}" type="presParOf" srcId="{F08D3D9C-E53D-4D29-AF9F-6522C8539FE9}" destId="{64A8E40C-411C-40E8-820E-4AA9D7A8C1D0}" srcOrd="16" destOrd="0" presId="urn:microsoft.com/office/officeart/2005/8/layout/chevron1"/>
    <dgm:cxn modelId="{2FCECFA5-473B-494F-9C42-41F4479AE19D}" type="presParOf" srcId="{F08D3D9C-E53D-4D29-AF9F-6522C8539FE9}" destId="{25130A0F-D2A5-4913-B1D5-3384CCD15337}" srcOrd="17" destOrd="0" presId="urn:microsoft.com/office/officeart/2005/8/layout/chevron1"/>
    <dgm:cxn modelId="{988D8F4B-ED9A-4871-AEA1-44591F480A15}" type="presParOf" srcId="{F08D3D9C-E53D-4D29-AF9F-6522C8539FE9}" destId="{60E1524D-FFDB-4AB2-9844-53EB1C239E44}" srcOrd="18" destOrd="0" presId="urn:microsoft.com/office/officeart/2005/8/layout/chevron1"/>
    <dgm:cxn modelId="{10B65478-3C7C-4DC4-B775-806DFB8ADD16}" type="presParOf" srcId="{F08D3D9C-E53D-4D29-AF9F-6522C8539FE9}" destId="{36CEA22D-86F2-474A-95AF-31D0BC1801C6}" srcOrd="19" destOrd="0" presId="urn:microsoft.com/office/officeart/2005/8/layout/chevron1"/>
    <dgm:cxn modelId="{3D4F3EE0-1C04-4A05-9C2E-DB3A0AD110C8}" type="presParOf" srcId="{F08D3D9C-E53D-4D29-AF9F-6522C8539FE9}" destId="{F7171E2B-8B7A-412A-8B1C-4774A9156B34}" srcOrd="2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7ACDB75-AA7F-4117-9F8B-32BB466A9A73}" type="doc">
      <dgm:prSet loTypeId="urn:microsoft.com/office/officeart/2005/8/layout/chevron1" loCatId="process" qsTypeId="urn:microsoft.com/office/officeart/2005/8/quickstyle/simple1" qsCatId="simple" csTypeId="urn:microsoft.com/office/officeart/2005/8/colors/accent1_2" csCatId="accent1" phldr="1"/>
      <dgm:spPr/>
    </dgm:pt>
    <dgm:pt modelId="{ED79384E-EE1C-40F0-B8CF-1E88F705AF93}">
      <dgm:prSet phldrT="[Texto]"/>
      <dgm:spPr>
        <a:solidFill>
          <a:srgbClr val="C00000"/>
        </a:solidFill>
      </dgm:spPr>
      <dgm:t>
        <a:bodyPr/>
        <a:lstStyle/>
        <a:p>
          <a:r>
            <a:rPr lang="es-ES" dirty="0" smtClean="0"/>
            <a:t>¿Qué es una reacción de fisión?</a:t>
          </a:r>
          <a:endParaRPr lang="es-ES" dirty="0"/>
        </a:p>
      </dgm:t>
    </dgm:pt>
    <dgm:pt modelId="{8F3B3A32-8C0D-46FD-8B8E-9122EA90E350}" type="parTrans" cxnId="{7A54A406-3439-4C13-B4E3-2FBC9B6FE476}">
      <dgm:prSet/>
      <dgm:spPr/>
      <dgm:t>
        <a:bodyPr/>
        <a:lstStyle/>
        <a:p>
          <a:endParaRPr lang="es-ES"/>
        </a:p>
      </dgm:t>
    </dgm:pt>
    <dgm:pt modelId="{61F8473F-3745-40A2-A6C9-75A95CCED565}" type="sibTrans" cxnId="{7A54A406-3439-4C13-B4E3-2FBC9B6FE476}">
      <dgm:prSet/>
      <dgm:spPr/>
      <dgm:t>
        <a:bodyPr/>
        <a:lstStyle/>
        <a:p>
          <a:endParaRPr lang="es-ES"/>
        </a:p>
      </dgm:t>
    </dgm:pt>
    <dgm:pt modelId="{CE3E3136-8E3B-4A86-A6CE-6BAA0CE7F2DB}">
      <dgm:prSet/>
      <dgm:spPr>
        <a:solidFill>
          <a:srgbClr val="C00000"/>
        </a:solidFill>
      </dgm:spPr>
      <dgm:t>
        <a:bodyPr/>
        <a:lstStyle/>
        <a:p>
          <a:r>
            <a:rPr lang="es-ES" dirty="0" smtClean="0"/>
            <a:t>Los reactores nucleares</a:t>
          </a:r>
          <a:endParaRPr lang="es-ES" dirty="0" smtClean="0"/>
        </a:p>
      </dgm:t>
    </dgm:pt>
    <dgm:pt modelId="{9A85B3D6-AF07-410A-B363-72471FCBEB50}" type="parTrans" cxnId="{639C0988-783E-4E1C-A4EB-7CFD2D24B0BD}">
      <dgm:prSet/>
      <dgm:spPr/>
      <dgm:t>
        <a:bodyPr/>
        <a:lstStyle/>
        <a:p>
          <a:endParaRPr lang="es-ES"/>
        </a:p>
      </dgm:t>
    </dgm:pt>
    <dgm:pt modelId="{DFBE7B44-2EAF-432B-80FC-E849D05D90CE}" type="sibTrans" cxnId="{639C0988-783E-4E1C-A4EB-7CFD2D24B0BD}">
      <dgm:prSet/>
      <dgm:spPr/>
      <dgm:t>
        <a:bodyPr/>
        <a:lstStyle/>
        <a:p>
          <a:endParaRPr lang="es-ES"/>
        </a:p>
      </dgm:t>
    </dgm:pt>
    <dgm:pt modelId="{37775289-C285-40B4-9850-24C940FBD884}">
      <dgm:prSet/>
      <dgm:spPr>
        <a:solidFill>
          <a:srgbClr val="C00000"/>
        </a:solidFill>
      </dgm:spPr>
      <dgm:t>
        <a:bodyPr/>
        <a:lstStyle/>
        <a:p>
          <a:r>
            <a:rPr lang="es-ES" dirty="0" smtClean="0"/>
            <a:t>La planta nuclear PWR</a:t>
          </a:r>
          <a:endParaRPr lang="es-ES" dirty="0" smtClean="0"/>
        </a:p>
      </dgm:t>
    </dgm:pt>
    <dgm:pt modelId="{D31F3BBB-6C2F-4BCE-AF17-5D13FC8877DA}" type="parTrans" cxnId="{D9330D1F-038F-4F2E-928A-016B703D24F2}">
      <dgm:prSet/>
      <dgm:spPr/>
      <dgm:t>
        <a:bodyPr/>
        <a:lstStyle/>
        <a:p>
          <a:endParaRPr lang="es-ES"/>
        </a:p>
      </dgm:t>
    </dgm:pt>
    <dgm:pt modelId="{3D041670-5EFF-407C-B730-01DBBA6DC15E}" type="sibTrans" cxnId="{D9330D1F-038F-4F2E-928A-016B703D24F2}">
      <dgm:prSet/>
      <dgm:spPr/>
      <dgm:t>
        <a:bodyPr/>
        <a:lstStyle/>
        <a:p>
          <a:endParaRPr lang="es-ES"/>
        </a:p>
      </dgm:t>
    </dgm:pt>
    <dgm:pt modelId="{3D4DD84C-B496-456D-80F2-F1F062B49C53}">
      <dgm:prSet/>
      <dgm:spPr>
        <a:solidFill>
          <a:srgbClr val="C00000"/>
        </a:solidFill>
      </dgm:spPr>
      <dgm:t>
        <a:bodyPr/>
        <a:lstStyle/>
        <a:p>
          <a:r>
            <a:rPr lang="es-ES" dirty="0" smtClean="0"/>
            <a:t>Seguridad nuclear</a:t>
          </a:r>
          <a:endParaRPr lang="es-ES" dirty="0" smtClean="0"/>
        </a:p>
      </dgm:t>
    </dgm:pt>
    <dgm:pt modelId="{3DA1F05D-6C1E-4FBF-B6F9-6AB3939593AE}" type="parTrans" cxnId="{DB741754-B6CA-452D-AD1D-D2ABF29D8406}">
      <dgm:prSet/>
      <dgm:spPr/>
      <dgm:t>
        <a:bodyPr/>
        <a:lstStyle/>
        <a:p>
          <a:endParaRPr lang="es-ES"/>
        </a:p>
      </dgm:t>
    </dgm:pt>
    <dgm:pt modelId="{ACB6BDD7-969D-43E6-B773-53C48D3B6518}" type="sibTrans" cxnId="{DB741754-B6CA-452D-AD1D-D2ABF29D8406}">
      <dgm:prSet/>
      <dgm:spPr/>
      <dgm:t>
        <a:bodyPr/>
        <a:lstStyle/>
        <a:p>
          <a:endParaRPr lang="es-ES"/>
        </a:p>
      </dgm:t>
    </dgm:pt>
    <dgm:pt modelId="{80E3C544-96A6-42B8-B32C-3E369BEBDF26}">
      <dgm:prSet/>
      <dgm:spPr>
        <a:solidFill>
          <a:srgbClr val="C00000"/>
        </a:solidFill>
      </dgm:spPr>
      <dgm:t>
        <a:bodyPr/>
        <a:lstStyle/>
        <a:p>
          <a:r>
            <a:rPr lang="es-ES" dirty="0" smtClean="0"/>
            <a:t>Elementos de seguridad</a:t>
          </a:r>
          <a:endParaRPr lang="es-ES" dirty="0" smtClean="0"/>
        </a:p>
      </dgm:t>
    </dgm:pt>
    <dgm:pt modelId="{F369E1B7-E431-41D8-BFB9-13C1378EB3E2}" type="parTrans" cxnId="{A7C66229-47BB-4F64-B95F-25FD67D33607}">
      <dgm:prSet/>
      <dgm:spPr/>
      <dgm:t>
        <a:bodyPr/>
        <a:lstStyle/>
        <a:p>
          <a:endParaRPr lang="es-ES"/>
        </a:p>
      </dgm:t>
    </dgm:pt>
    <dgm:pt modelId="{9941849D-E147-449F-8502-1E50459D0547}" type="sibTrans" cxnId="{A7C66229-47BB-4F64-B95F-25FD67D33607}">
      <dgm:prSet/>
      <dgm:spPr/>
      <dgm:t>
        <a:bodyPr/>
        <a:lstStyle/>
        <a:p>
          <a:endParaRPr lang="es-ES"/>
        </a:p>
      </dgm:t>
    </dgm:pt>
    <dgm:pt modelId="{DB06EA60-7376-477F-AE32-BBA2637CE1E8}">
      <dgm:prSet/>
      <dgm:spPr>
        <a:solidFill>
          <a:srgbClr val="C00000"/>
        </a:solidFill>
      </dgm:spPr>
      <dgm:t>
        <a:bodyPr/>
        <a:lstStyle/>
        <a:p>
          <a:r>
            <a:rPr lang="es-ES" smtClean="0"/>
            <a:t>Simulación de la planta (Modelo de referencia)</a:t>
          </a:r>
          <a:endParaRPr lang="es-ES" dirty="0" smtClean="0"/>
        </a:p>
      </dgm:t>
    </dgm:pt>
    <dgm:pt modelId="{973620A9-CAA2-474A-AE67-9E534E9D437E}" type="parTrans" cxnId="{DE0C4472-ECDE-4840-9009-906CBB1E2F27}">
      <dgm:prSet/>
      <dgm:spPr/>
      <dgm:t>
        <a:bodyPr/>
        <a:lstStyle/>
        <a:p>
          <a:endParaRPr lang="es-ES"/>
        </a:p>
      </dgm:t>
    </dgm:pt>
    <dgm:pt modelId="{D1670250-9DE1-4D4B-8236-7BF541562C43}" type="sibTrans" cxnId="{DE0C4472-ECDE-4840-9009-906CBB1E2F27}">
      <dgm:prSet/>
      <dgm:spPr/>
      <dgm:t>
        <a:bodyPr/>
        <a:lstStyle/>
        <a:p>
          <a:endParaRPr lang="es-ES"/>
        </a:p>
      </dgm:t>
    </dgm:pt>
    <dgm:pt modelId="{8281F3EC-E4C8-4183-8697-D22AEBB930FD}">
      <dgm:prSet/>
      <dgm:spPr>
        <a:solidFill>
          <a:srgbClr val="C00000"/>
        </a:solidFill>
      </dgm:spPr>
      <dgm:t>
        <a:bodyPr/>
        <a:lstStyle/>
        <a:p>
          <a:r>
            <a:rPr lang="es-ES" dirty="0" smtClean="0"/>
            <a:t>Accidente estudiado: </a:t>
          </a:r>
          <a:r>
            <a:rPr lang="es-ES" dirty="0" err="1" smtClean="0"/>
            <a:t>Loss</a:t>
          </a:r>
          <a:r>
            <a:rPr lang="es-ES" dirty="0" smtClean="0"/>
            <a:t> Of </a:t>
          </a:r>
          <a:r>
            <a:rPr lang="es-ES" dirty="0" err="1" smtClean="0"/>
            <a:t>Coolant</a:t>
          </a:r>
          <a:r>
            <a:rPr lang="es-ES" dirty="0" smtClean="0"/>
            <a:t> </a:t>
          </a:r>
          <a:r>
            <a:rPr lang="es-ES" dirty="0" err="1" smtClean="0"/>
            <a:t>Accident</a:t>
          </a:r>
          <a:endParaRPr lang="es-ES" dirty="0" smtClean="0"/>
        </a:p>
      </dgm:t>
    </dgm:pt>
    <dgm:pt modelId="{ADBD162B-BF6E-4FFD-9709-1E2FAA1904AC}" type="parTrans" cxnId="{7DA36C9D-3A91-4B69-9A45-05C0AAB2C623}">
      <dgm:prSet/>
      <dgm:spPr/>
      <dgm:t>
        <a:bodyPr/>
        <a:lstStyle/>
        <a:p>
          <a:endParaRPr lang="es-ES"/>
        </a:p>
      </dgm:t>
    </dgm:pt>
    <dgm:pt modelId="{E824F853-5C0B-4B00-BA1E-1CAFB31D6A11}" type="sibTrans" cxnId="{7DA36C9D-3A91-4B69-9A45-05C0AAB2C623}">
      <dgm:prSet/>
      <dgm:spPr/>
      <dgm:t>
        <a:bodyPr/>
        <a:lstStyle/>
        <a:p>
          <a:endParaRPr lang="es-ES"/>
        </a:p>
      </dgm:t>
    </dgm:pt>
    <dgm:pt modelId="{F714A243-E88A-48FE-8BEE-35226D890B21}">
      <dgm:prSet/>
      <dgm:spPr>
        <a:solidFill>
          <a:schemeClr val="accent1">
            <a:lumMod val="75000"/>
          </a:schemeClr>
        </a:solidFill>
      </dgm:spPr>
      <dgm:t>
        <a:bodyPr/>
        <a:lstStyle/>
        <a:p>
          <a:r>
            <a:rPr lang="es-ES" smtClean="0"/>
            <a:t>Resultados de la simulación (I)</a:t>
          </a:r>
          <a:endParaRPr lang="es-ES" dirty="0" smtClean="0"/>
        </a:p>
      </dgm:t>
    </dgm:pt>
    <dgm:pt modelId="{05CEDAE6-A788-4403-B6C8-1053DEA41F3E}" type="parTrans" cxnId="{7D139472-55F4-4D49-AA25-F0ED72A62E92}">
      <dgm:prSet/>
      <dgm:spPr/>
      <dgm:t>
        <a:bodyPr/>
        <a:lstStyle/>
        <a:p>
          <a:endParaRPr lang="es-ES"/>
        </a:p>
      </dgm:t>
    </dgm:pt>
    <dgm:pt modelId="{4E430F41-0A28-490E-A371-7ED9005D6A35}" type="sibTrans" cxnId="{7D139472-55F4-4D49-AA25-F0ED72A62E92}">
      <dgm:prSet/>
      <dgm:spPr/>
      <dgm:t>
        <a:bodyPr/>
        <a:lstStyle/>
        <a:p>
          <a:endParaRPr lang="es-ES"/>
        </a:p>
      </dgm:t>
    </dgm:pt>
    <dgm:pt modelId="{F1398D84-A43D-41F7-B375-74754C57360F}">
      <dgm:prSet/>
      <dgm:spPr>
        <a:solidFill>
          <a:schemeClr val="accent1">
            <a:lumMod val="75000"/>
          </a:schemeClr>
        </a:solidFill>
      </dgm:spPr>
      <dgm:t>
        <a:bodyPr/>
        <a:lstStyle/>
        <a:p>
          <a:r>
            <a:rPr lang="es-ES" smtClean="0"/>
            <a:t>Resultados de la simulación (II)</a:t>
          </a:r>
          <a:endParaRPr lang="es-ES" dirty="0" smtClean="0"/>
        </a:p>
      </dgm:t>
    </dgm:pt>
    <dgm:pt modelId="{FA8E47C2-7631-4CF9-BAAA-0C7D4A118381}" type="parTrans" cxnId="{73EC0D41-18A4-4667-9DEA-059277C3DF11}">
      <dgm:prSet/>
      <dgm:spPr/>
      <dgm:t>
        <a:bodyPr/>
        <a:lstStyle/>
        <a:p>
          <a:endParaRPr lang="es-ES"/>
        </a:p>
      </dgm:t>
    </dgm:pt>
    <dgm:pt modelId="{276CBCD1-7F90-4D3B-9125-113E75BC01D6}" type="sibTrans" cxnId="{73EC0D41-18A4-4667-9DEA-059277C3DF11}">
      <dgm:prSet/>
      <dgm:spPr/>
      <dgm:t>
        <a:bodyPr/>
        <a:lstStyle/>
        <a:p>
          <a:endParaRPr lang="es-ES"/>
        </a:p>
      </dgm:t>
    </dgm:pt>
    <dgm:pt modelId="{5A30987F-9F93-4438-8AC6-EBB28A9C5664}">
      <dgm:prSet/>
      <dgm:spPr>
        <a:solidFill>
          <a:schemeClr val="accent1">
            <a:lumMod val="75000"/>
          </a:schemeClr>
        </a:solidFill>
      </dgm:spPr>
      <dgm:t>
        <a:bodyPr/>
        <a:lstStyle/>
        <a:p>
          <a:r>
            <a:rPr lang="es-ES" smtClean="0"/>
            <a:t>Resultados de la simulación (III)</a:t>
          </a:r>
          <a:endParaRPr lang="es-ES" dirty="0" smtClean="0"/>
        </a:p>
      </dgm:t>
    </dgm:pt>
    <dgm:pt modelId="{FE25193F-7607-49AE-82A0-B312ABDF2EBC}" type="parTrans" cxnId="{6DC60402-02B1-43F4-9E81-8EFC101D3C49}">
      <dgm:prSet/>
      <dgm:spPr/>
      <dgm:t>
        <a:bodyPr/>
        <a:lstStyle/>
        <a:p>
          <a:endParaRPr lang="es-ES"/>
        </a:p>
      </dgm:t>
    </dgm:pt>
    <dgm:pt modelId="{DA0E681A-39F3-45A6-8CC4-CA11189E6488}" type="sibTrans" cxnId="{6DC60402-02B1-43F4-9E81-8EFC101D3C49}">
      <dgm:prSet/>
      <dgm:spPr/>
      <dgm:t>
        <a:bodyPr/>
        <a:lstStyle/>
        <a:p>
          <a:endParaRPr lang="es-ES"/>
        </a:p>
      </dgm:t>
    </dgm:pt>
    <dgm:pt modelId="{801A58D9-9824-4310-872C-D048773A137A}">
      <dgm:prSet/>
      <dgm:spPr>
        <a:solidFill>
          <a:schemeClr val="accent1">
            <a:lumMod val="75000"/>
          </a:schemeClr>
        </a:solidFill>
      </dgm:spPr>
      <dgm:t>
        <a:bodyPr/>
        <a:lstStyle/>
        <a:p>
          <a:r>
            <a:rPr lang="es-ES" smtClean="0"/>
            <a:t>Conclusiones</a:t>
          </a:r>
          <a:endParaRPr lang="es-ES" dirty="0" smtClean="0"/>
        </a:p>
      </dgm:t>
    </dgm:pt>
    <dgm:pt modelId="{AA85DBE7-AB47-4B65-BE67-0498179CC37B}" type="parTrans" cxnId="{941CEC38-EB34-40D5-AC8C-A8182BA91260}">
      <dgm:prSet/>
      <dgm:spPr/>
      <dgm:t>
        <a:bodyPr/>
        <a:lstStyle/>
        <a:p>
          <a:endParaRPr lang="es-ES"/>
        </a:p>
      </dgm:t>
    </dgm:pt>
    <dgm:pt modelId="{385379FB-DC66-4F9E-8EDA-A11DF589AE41}" type="sibTrans" cxnId="{941CEC38-EB34-40D5-AC8C-A8182BA91260}">
      <dgm:prSet/>
      <dgm:spPr/>
      <dgm:t>
        <a:bodyPr/>
        <a:lstStyle/>
        <a:p>
          <a:endParaRPr lang="es-ES"/>
        </a:p>
      </dgm:t>
    </dgm:pt>
    <dgm:pt modelId="{F08D3D9C-E53D-4D29-AF9F-6522C8539FE9}" type="pres">
      <dgm:prSet presAssocID="{D7ACDB75-AA7F-4117-9F8B-32BB466A9A73}" presName="Name0" presStyleCnt="0">
        <dgm:presLayoutVars>
          <dgm:dir/>
          <dgm:animLvl val="lvl"/>
          <dgm:resizeHandles val="exact"/>
        </dgm:presLayoutVars>
      </dgm:prSet>
      <dgm:spPr/>
    </dgm:pt>
    <dgm:pt modelId="{4B7B021D-29A9-4286-9463-CA002C4293B7}" type="pres">
      <dgm:prSet presAssocID="{ED79384E-EE1C-40F0-B8CF-1E88F705AF93}" presName="parTxOnly" presStyleLbl="node1" presStyleIdx="0" presStyleCnt="11">
        <dgm:presLayoutVars>
          <dgm:chMax val="0"/>
          <dgm:chPref val="0"/>
          <dgm:bulletEnabled val="1"/>
        </dgm:presLayoutVars>
      </dgm:prSet>
      <dgm:spPr/>
      <dgm:t>
        <a:bodyPr/>
        <a:lstStyle/>
        <a:p>
          <a:endParaRPr lang="es-ES"/>
        </a:p>
      </dgm:t>
    </dgm:pt>
    <dgm:pt modelId="{0B0FF38D-9070-4CA8-9AB9-2C763C3FD3D4}" type="pres">
      <dgm:prSet presAssocID="{61F8473F-3745-40A2-A6C9-75A95CCED565}" presName="parTxOnlySpace" presStyleCnt="0"/>
      <dgm:spPr/>
    </dgm:pt>
    <dgm:pt modelId="{88CCF8CA-194F-4A53-81C1-8761E94729FA}" type="pres">
      <dgm:prSet presAssocID="{CE3E3136-8E3B-4A86-A6CE-6BAA0CE7F2DB}" presName="parTxOnly" presStyleLbl="node1" presStyleIdx="1" presStyleCnt="11">
        <dgm:presLayoutVars>
          <dgm:chMax val="0"/>
          <dgm:chPref val="0"/>
          <dgm:bulletEnabled val="1"/>
        </dgm:presLayoutVars>
      </dgm:prSet>
      <dgm:spPr/>
    </dgm:pt>
    <dgm:pt modelId="{2E472055-B53B-4D8C-9B53-FDA31BBE16FC}" type="pres">
      <dgm:prSet presAssocID="{DFBE7B44-2EAF-432B-80FC-E849D05D90CE}" presName="parTxOnlySpace" presStyleCnt="0"/>
      <dgm:spPr/>
    </dgm:pt>
    <dgm:pt modelId="{FE6CE207-CA44-4E45-A563-89459AD1A10C}" type="pres">
      <dgm:prSet presAssocID="{37775289-C285-40B4-9850-24C940FBD884}" presName="parTxOnly" presStyleLbl="node1" presStyleIdx="2" presStyleCnt="11">
        <dgm:presLayoutVars>
          <dgm:chMax val="0"/>
          <dgm:chPref val="0"/>
          <dgm:bulletEnabled val="1"/>
        </dgm:presLayoutVars>
      </dgm:prSet>
      <dgm:spPr/>
    </dgm:pt>
    <dgm:pt modelId="{1AF549F3-0ACD-4AE8-8BBC-E035B166EB12}" type="pres">
      <dgm:prSet presAssocID="{3D041670-5EFF-407C-B730-01DBBA6DC15E}" presName="parTxOnlySpace" presStyleCnt="0"/>
      <dgm:spPr/>
    </dgm:pt>
    <dgm:pt modelId="{71382164-A262-4CCD-928C-2154ECBEA4F9}" type="pres">
      <dgm:prSet presAssocID="{3D4DD84C-B496-456D-80F2-F1F062B49C53}" presName="parTxOnly" presStyleLbl="node1" presStyleIdx="3" presStyleCnt="11">
        <dgm:presLayoutVars>
          <dgm:chMax val="0"/>
          <dgm:chPref val="0"/>
          <dgm:bulletEnabled val="1"/>
        </dgm:presLayoutVars>
      </dgm:prSet>
      <dgm:spPr/>
    </dgm:pt>
    <dgm:pt modelId="{E6A9C9CA-99F4-48C6-861E-8F905750FAC4}" type="pres">
      <dgm:prSet presAssocID="{ACB6BDD7-969D-43E6-B773-53C48D3B6518}" presName="parTxOnlySpace" presStyleCnt="0"/>
      <dgm:spPr/>
    </dgm:pt>
    <dgm:pt modelId="{F2FE49E7-A227-43EC-A197-1FC7A7E12D25}" type="pres">
      <dgm:prSet presAssocID="{80E3C544-96A6-42B8-B32C-3E369BEBDF26}" presName="parTxOnly" presStyleLbl="node1" presStyleIdx="4" presStyleCnt="11">
        <dgm:presLayoutVars>
          <dgm:chMax val="0"/>
          <dgm:chPref val="0"/>
          <dgm:bulletEnabled val="1"/>
        </dgm:presLayoutVars>
      </dgm:prSet>
      <dgm:spPr/>
    </dgm:pt>
    <dgm:pt modelId="{9A86984C-FEA3-45BF-BA27-5A97FE5B09B2}" type="pres">
      <dgm:prSet presAssocID="{9941849D-E147-449F-8502-1E50459D0547}" presName="parTxOnlySpace" presStyleCnt="0"/>
      <dgm:spPr/>
    </dgm:pt>
    <dgm:pt modelId="{8AA86CAD-96F4-435D-BF5D-60D0C7596DFB}" type="pres">
      <dgm:prSet presAssocID="{DB06EA60-7376-477F-AE32-BBA2637CE1E8}" presName="parTxOnly" presStyleLbl="node1" presStyleIdx="5" presStyleCnt="11">
        <dgm:presLayoutVars>
          <dgm:chMax val="0"/>
          <dgm:chPref val="0"/>
          <dgm:bulletEnabled val="1"/>
        </dgm:presLayoutVars>
      </dgm:prSet>
      <dgm:spPr/>
    </dgm:pt>
    <dgm:pt modelId="{E11AD60F-935A-4B91-8067-3019D6C896A1}" type="pres">
      <dgm:prSet presAssocID="{D1670250-9DE1-4D4B-8236-7BF541562C43}" presName="parTxOnlySpace" presStyleCnt="0"/>
      <dgm:spPr/>
    </dgm:pt>
    <dgm:pt modelId="{B3C82370-1108-4886-8822-44B6A35EEE59}" type="pres">
      <dgm:prSet presAssocID="{8281F3EC-E4C8-4183-8697-D22AEBB930FD}" presName="parTxOnly" presStyleLbl="node1" presStyleIdx="6" presStyleCnt="11">
        <dgm:presLayoutVars>
          <dgm:chMax val="0"/>
          <dgm:chPref val="0"/>
          <dgm:bulletEnabled val="1"/>
        </dgm:presLayoutVars>
      </dgm:prSet>
      <dgm:spPr/>
    </dgm:pt>
    <dgm:pt modelId="{DEB8918C-FCA7-4B83-99F3-E266C5DFBEBE}" type="pres">
      <dgm:prSet presAssocID="{E824F853-5C0B-4B00-BA1E-1CAFB31D6A11}" presName="parTxOnlySpace" presStyleCnt="0"/>
      <dgm:spPr/>
    </dgm:pt>
    <dgm:pt modelId="{E2139A07-5455-47F4-A3F8-0947FC66B540}" type="pres">
      <dgm:prSet presAssocID="{F714A243-E88A-48FE-8BEE-35226D890B21}" presName="parTxOnly" presStyleLbl="node1" presStyleIdx="7" presStyleCnt="11">
        <dgm:presLayoutVars>
          <dgm:chMax val="0"/>
          <dgm:chPref val="0"/>
          <dgm:bulletEnabled val="1"/>
        </dgm:presLayoutVars>
      </dgm:prSet>
      <dgm:spPr/>
    </dgm:pt>
    <dgm:pt modelId="{EF116474-F73A-442C-9ED1-8FA7D64280C3}" type="pres">
      <dgm:prSet presAssocID="{4E430F41-0A28-490E-A371-7ED9005D6A35}" presName="parTxOnlySpace" presStyleCnt="0"/>
      <dgm:spPr/>
    </dgm:pt>
    <dgm:pt modelId="{64A8E40C-411C-40E8-820E-4AA9D7A8C1D0}" type="pres">
      <dgm:prSet presAssocID="{F1398D84-A43D-41F7-B375-74754C57360F}" presName="parTxOnly" presStyleLbl="node1" presStyleIdx="8" presStyleCnt="11">
        <dgm:presLayoutVars>
          <dgm:chMax val="0"/>
          <dgm:chPref val="0"/>
          <dgm:bulletEnabled val="1"/>
        </dgm:presLayoutVars>
      </dgm:prSet>
      <dgm:spPr/>
    </dgm:pt>
    <dgm:pt modelId="{25130A0F-D2A5-4913-B1D5-3384CCD15337}" type="pres">
      <dgm:prSet presAssocID="{276CBCD1-7F90-4D3B-9125-113E75BC01D6}" presName="parTxOnlySpace" presStyleCnt="0"/>
      <dgm:spPr/>
    </dgm:pt>
    <dgm:pt modelId="{60E1524D-FFDB-4AB2-9844-53EB1C239E44}" type="pres">
      <dgm:prSet presAssocID="{5A30987F-9F93-4438-8AC6-EBB28A9C5664}" presName="parTxOnly" presStyleLbl="node1" presStyleIdx="9" presStyleCnt="11">
        <dgm:presLayoutVars>
          <dgm:chMax val="0"/>
          <dgm:chPref val="0"/>
          <dgm:bulletEnabled val="1"/>
        </dgm:presLayoutVars>
      </dgm:prSet>
      <dgm:spPr/>
    </dgm:pt>
    <dgm:pt modelId="{36CEA22D-86F2-474A-95AF-31D0BC1801C6}" type="pres">
      <dgm:prSet presAssocID="{DA0E681A-39F3-45A6-8CC4-CA11189E6488}" presName="parTxOnlySpace" presStyleCnt="0"/>
      <dgm:spPr/>
    </dgm:pt>
    <dgm:pt modelId="{F7171E2B-8B7A-412A-8B1C-4774A9156B34}" type="pres">
      <dgm:prSet presAssocID="{801A58D9-9824-4310-872C-D048773A137A}" presName="parTxOnly" presStyleLbl="node1" presStyleIdx="10" presStyleCnt="11">
        <dgm:presLayoutVars>
          <dgm:chMax val="0"/>
          <dgm:chPref val="0"/>
          <dgm:bulletEnabled val="1"/>
        </dgm:presLayoutVars>
      </dgm:prSet>
      <dgm:spPr/>
    </dgm:pt>
  </dgm:ptLst>
  <dgm:cxnLst>
    <dgm:cxn modelId="{6DC60402-02B1-43F4-9E81-8EFC101D3C49}" srcId="{D7ACDB75-AA7F-4117-9F8B-32BB466A9A73}" destId="{5A30987F-9F93-4438-8AC6-EBB28A9C5664}" srcOrd="9" destOrd="0" parTransId="{FE25193F-7607-49AE-82A0-B312ABDF2EBC}" sibTransId="{DA0E681A-39F3-45A6-8CC4-CA11189E6488}"/>
    <dgm:cxn modelId="{80BE9CBD-F0A0-4A45-8AFC-9E501E9280A5}" type="presOf" srcId="{CE3E3136-8E3B-4A86-A6CE-6BAA0CE7F2DB}" destId="{88CCF8CA-194F-4A53-81C1-8761E94729FA}" srcOrd="0" destOrd="0" presId="urn:microsoft.com/office/officeart/2005/8/layout/chevron1"/>
    <dgm:cxn modelId="{ACF3C6F5-A51A-4ADC-BE7D-9341C6AE9D53}" type="presOf" srcId="{8281F3EC-E4C8-4183-8697-D22AEBB930FD}" destId="{B3C82370-1108-4886-8822-44B6A35EEE59}" srcOrd="0" destOrd="0" presId="urn:microsoft.com/office/officeart/2005/8/layout/chevron1"/>
    <dgm:cxn modelId="{115622FD-E4CA-47C8-9B67-E822BF681804}" type="presOf" srcId="{DB06EA60-7376-477F-AE32-BBA2637CE1E8}" destId="{8AA86CAD-96F4-435D-BF5D-60D0C7596DFB}" srcOrd="0" destOrd="0" presId="urn:microsoft.com/office/officeart/2005/8/layout/chevron1"/>
    <dgm:cxn modelId="{00526912-7DD1-4D23-AB34-9C197B8CC024}" type="presOf" srcId="{80E3C544-96A6-42B8-B32C-3E369BEBDF26}" destId="{F2FE49E7-A227-43EC-A197-1FC7A7E12D25}" srcOrd="0" destOrd="0" presId="urn:microsoft.com/office/officeart/2005/8/layout/chevron1"/>
    <dgm:cxn modelId="{5C8B7A01-0266-4DDD-BC05-21F08F261380}" type="presOf" srcId="{F714A243-E88A-48FE-8BEE-35226D890B21}" destId="{E2139A07-5455-47F4-A3F8-0947FC66B540}" srcOrd="0" destOrd="0" presId="urn:microsoft.com/office/officeart/2005/8/layout/chevron1"/>
    <dgm:cxn modelId="{E1632214-DD05-449F-9E6A-76F2D115D4ED}" type="presOf" srcId="{5A30987F-9F93-4438-8AC6-EBB28A9C5664}" destId="{60E1524D-FFDB-4AB2-9844-53EB1C239E44}" srcOrd="0" destOrd="0" presId="urn:microsoft.com/office/officeart/2005/8/layout/chevron1"/>
    <dgm:cxn modelId="{EF18C2C1-4FF2-442F-BD86-B7D7307E58D0}" type="presOf" srcId="{37775289-C285-40B4-9850-24C940FBD884}" destId="{FE6CE207-CA44-4E45-A563-89459AD1A10C}" srcOrd="0" destOrd="0" presId="urn:microsoft.com/office/officeart/2005/8/layout/chevron1"/>
    <dgm:cxn modelId="{6CD55F54-753D-4866-BA87-8F6CA8552E4C}" type="presOf" srcId="{ED79384E-EE1C-40F0-B8CF-1E88F705AF93}" destId="{4B7B021D-29A9-4286-9463-CA002C4293B7}" srcOrd="0" destOrd="0" presId="urn:microsoft.com/office/officeart/2005/8/layout/chevron1"/>
    <dgm:cxn modelId="{7D139472-55F4-4D49-AA25-F0ED72A62E92}" srcId="{D7ACDB75-AA7F-4117-9F8B-32BB466A9A73}" destId="{F714A243-E88A-48FE-8BEE-35226D890B21}" srcOrd="7" destOrd="0" parTransId="{05CEDAE6-A788-4403-B6C8-1053DEA41F3E}" sibTransId="{4E430F41-0A28-490E-A371-7ED9005D6A35}"/>
    <dgm:cxn modelId="{DAB9F8B3-41E5-46D7-9721-670CEB1CB1CC}" type="presOf" srcId="{D7ACDB75-AA7F-4117-9F8B-32BB466A9A73}" destId="{F08D3D9C-E53D-4D29-AF9F-6522C8539FE9}" srcOrd="0" destOrd="0" presId="urn:microsoft.com/office/officeart/2005/8/layout/chevron1"/>
    <dgm:cxn modelId="{DE0C4472-ECDE-4840-9009-906CBB1E2F27}" srcId="{D7ACDB75-AA7F-4117-9F8B-32BB466A9A73}" destId="{DB06EA60-7376-477F-AE32-BBA2637CE1E8}" srcOrd="5" destOrd="0" parTransId="{973620A9-CAA2-474A-AE67-9E534E9D437E}" sibTransId="{D1670250-9DE1-4D4B-8236-7BF541562C43}"/>
    <dgm:cxn modelId="{941CEC38-EB34-40D5-AC8C-A8182BA91260}" srcId="{D7ACDB75-AA7F-4117-9F8B-32BB466A9A73}" destId="{801A58D9-9824-4310-872C-D048773A137A}" srcOrd="10" destOrd="0" parTransId="{AA85DBE7-AB47-4B65-BE67-0498179CC37B}" sibTransId="{385379FB-DC66-4F9E-8EDA-A11DF589AE41}"/>
    <dgm:cxn modelId="{3258C3C8-926A-4E69-953D-F446D708C416}" type="presOf" srcId="{3D4DD84C-B496-456D-80F2-F1F062B49C53}" destId="{71382164-A262-4CCD-928C-2154ECBEA4F9}" srcOrd="0" destOrd="0" presId="urn:microsoft.com/office/officeart/2005/8/layout/chevron1"/>
    <dgm:cxn modelId="{73EC0D41-18A4-4667-9DEA-059277C3DF11}" srcId="{D7ACDB75-AA7F-4117-9F8B-32BB466A9A73}" destId="{F1398D84-A43D-41F7-B375-74754C57360F}" srcOrd="8" destOrd="0" parTransId="{FA8E47C2-7631-4CF9-BAAA-0C7D4A118381}" sibTransId="{276CBCD1-7F90-4D3B-9125-113E75BC01D6}"/>
    <dgm:cxn modelId="{D9330D1F-038F-4F2E-928A-016B703D24F2}" srcId="{D7ACDB75-AA7F-4117-9F8B-32BB466A9A73}" destId="{37775289-C285-40B4-9850-24C940FBD884}" srcOrd="2" destOrd="0" parTransId="{D31F3BBB-6C2F-4BCE-AF17-5D13FC8877DA}" sibTransId="{3D041670-5EFF-407C-B730-01DBBA6DC15E}"/>
    <dgm:cxn modelId="{7DA36C9D-3A91-4B69-9A45-05C0AAB2C623}" srcId="{D7ACDB75-AA7F-4117-9F8B-32BB466A9A73}" destId="{8281F3EC-E4C8-4183-8697-D22AEBB930FD}" srcOrd="6" destOrd="0" parTransId="{ADBD162B-BF6E-4FFD-9709-1E2FAA1904AC}" sibTransId="{E824F853-5C0B-4B00-BA1E-1CAFB31D6A11}"/>
    <dgm:cxn modelId="{7A54A406-3439-4C13-B4E3-2FBC9B6FE476}" srcId="{D7ACDB75-AA7F-4117-9F8B-32BB466A9A73}" destId="{ED79384E-EE1C-40F0-B8CF-1E88F705AF93}" srcOrd="0" destOrd="0" parTransId="{8F3B3A32-8C0D-46FD-8B8E-9122EA90E350}" sibTransId="{61F8473F-3745-40A2-A6C9-75A95CCED565}"/>
    <dgm:cxn modelId="{A7C66229-47BB-4F64-B95F-25FD67D33607}" srcId="{D7ACDB75-AA7F-4117-9F8B-32BB466A9A73}" destId="{80E3C544-96A6-42B8-B32C-3E369BEBDF26}" srcOrd="4" destOrd="0" parTransId="{F369E1B7-E431-41D8-BFB9-13C1378EB3E2}" sibTransId="{9941849D-E147-449F-8502-1E50459D0547}"/>
    <dgm:cxn modelId="{A101B2FE-0BC9-434A-91D2-9B5F3F1A8330}" type="presOf" srcId="{801A58D9-9824-4310-872C-D048773A137A}" destId="{F7171E2B-8B7A-412A-8B1C-4774A9156B34}" srcOrd="0" destOrd="0" presId="urn:microsoft.com/office/officeart/2005/8/layout/chevron1"/>
    <dgm:cxn modelId="{3F1E91C2-43C0-455C-8420-7D29BFDB1636}" type="presOf" srcId="{F1398D84-A43D-41F7-B375-74754C57360F}" destId="{64A8E40C-411C-40E8-820E-4AA9D7A8C1D0}" srcOrd="0" destOrd="0" presId="urn:microsoft.com/office/officeart/2005/8/layout/chevron1"/>
    <dgm:cxn modelId="{639C0988-783E-4E1C-A4EB-7CFD2D24B0BD}" srcId="{D7ACDB75-AA7F-4117-9F8B-32BB466A9A73}" destId="{CE3E3136-8E3B-4A86-A6CE-6BAA0CE7F2DB}" srcOrd="1" destOrd="0" parTransId="{9A85B3D6-AF07-410A-B363-72471FCBEB50}" sibTransId="{DFBE7B44-2EAF-432B-80FC-E849D05D90CE}"/>
    <dgm:cxn modelId="{DB741754-B6CA-452D-AD1D-D2ABF29D8406}" srcId="{D7ACDB75-AA7F-4117-9F8B-32BB466A9A73}" destId="{3D4DD84C-B496-456D-80F2-F1F062B49C53}" srcOrd="3" destOrd="0" parTransId="{3DA1F05D-6C1E-4FBF-B6F9-6AB3939593AE}" sibTransId="{ACB6BDD7-969D-43E6-B773-53C48D3B6518}"/>
    <dgm:cxn modelId="{6ABDF9C5-12A3-4952-89E4-78D3CE954177}" type="presParOf" srcId="{F08D3D9C-E53D-4D29-AF9F-6522C8539FE9}" destId="{4B7B021D-29A9-4286-9463-CA002C4293B7}" srcOrd="0" destOrd="0" presId="urn:microsoft.com/office/officeart/2005/8/layout/chevron1"/>
    <dgm:cxn modelId="{B2F89950-9602-4D21-927B-BA64CE29D568}" type="presParOf" srcId="{F08D3D9C-E53D-4D29-AF9F-6522C8539FE9}" destId="{0B0FF38D-9070-4CA8-9AB9-2C763C3FD3D4}" srcOrd="1" destOrd="0" presId="urn:microsoft.com/office/officeart/2005/8/layout/chevron1"/>
    <dgm:cxn modelId="{859429A6-D5F9-44D3-8E6D-6D68701529AB}" type="presParOf" srcId="{F08D3D9C-E53D-4D29-AF9F-6522C8539FE9}" destId="{88CCF8CA-194F-4A53-81C1-8761E94729FA}" srcOrd="2" destOrd="0" presId="urn:microsoft.com/office/officeart/2005/8/layout/chevron1"/>
    <dgm:cxn modelId="{710A72A0-64B0-460A-B05B-6C757778909C}" type="presParOf" srcId="{F08D3D9C-E53D-4D29-AF9F-6522C8539FE9}" destId="{2E472055-B53B-4D8C-9B53-FDA31BBE16FC}" srcOrd="3" destOrd="0" presId="urn:microsoft.com/office/officeart/2005/8/layout/chevron1"/>
    <dgm:cxn modelId="{7DF1FADF-3D97-494C-96F3-2F2C4B65F69D}" type="presParOf" srcId="{F08D3D9C-E53D-4D29-AF9F-6522C8539FE9}" destId="{FE6CE207-CA44-4E45-A563-89459AD1A10C}" srcOrd="4" destOrd="0" presId="urn:microsoft.com/office/officeart/2005/8/layout/chevron1"/>
    <dgm:cxn modelId="{46215AB3-2109-44CB-AD3E-85AA52ADDA2B}" type="presParOf" srcId="{F08D3D9C-E53D-4D29-AF9F-6522C8539FE9}" destId="{1AF549F3-0ACD-4AE8-8BBC-E035B166EB12}" srcOrd="5" destOrd="0" presId="urn:microsoft.com/office/officeart/2005/8/layout/chevron1"/>
    <dgm:cxn modelId="{BEA57333-62F9-4C9A-86A9-86833356A8C6}" type="presParOf" srcId="{F08D3D9C-E53D-4D29-AF9F-6522C8539FE9}" destId="{71382164-A262-4CCD-928C-2154ECBEA4F9}" srcOrd="6" destOrd="0" presId="urn:microsoft.com/office/officeart/2005/8/layout/chevron1"/>
    <dgm:cxn modelId="{151AB071-458E-4DF1-8F8C-6CBFB87F434C}" type="presParOf" srcId="{F08D3D9C-E53D-4D29-AF9F-6522C8539FE9}" destId="{E6A9C9CA-99F4-48C6-861E-8F905750FAC4}" srcOrd="7" destOrd="0" presId="urn:microsoft.com/office/officeart/2005/8/layout/chevron1"/>
    <dgm:cxn modelId="{B1C15BA2-63BC-4417-A4B1-796FA5AAC3E9}" type="presParOf" srcId="{F08D3D9C-E53D-4D29-AF9F-6522C8539FE9}" destId="{F2FE49E7-A227-43EC-A197-1FC7A7E12D25}" srcOrd="8" destOrd="0" presId="urn:microsoft.com/office/officeart/2005/8/layout/chevron1"/>
    <dgm:cxn modelId="{C0EB1B54-418C-4824-BA91-6B68754A2775}" type="presParOf" srcId="{F08D3D9C-E53D-4D29-AF9F-6522C8539FE9}" destId="{9A86984C-FEA3-45BF-BA27-5A97FE5B09B2}" srcOrd="9" destOrd="0" presId="urn:microsoft.com/office/officeart/2005/8/layout/chevron1"/>
    <dgm:cxn modelId="{52456056-82EE-4BF8-9000-133CE9CB7E3D}" type="presParOf" srcId="{F08D3D9C-E53D-4D29-AF9F-6522C8539FE9}" destId="{8AA86CAD-96F4-435D-BF5D-60D0C7596DFB}" srcOrd="10" destOrd="0" presId="urn:microsoft.com/office/officeart/2005/8/layout/chevron1"/>
    <dgm:cxn modelId="{76AB9631-9EEC-4345-8E03-C34BBBE94A7E}" type="presParOf" srcId="{F08D3D9C-E53D-4D29-AF9F-6522C8539FE9}" destId="{E11AD60F-935A-4B91-8067-3019D6C896A1}" srcOrd="11" destOrd="0" presId="urn:microsoft.com/office/officeart/2005/8/layout/chevron1"/>
    <dgm:cxn modelId="{21EBB63B-0165-4DF1-BD76-80225EF1F39C}" type="presParOf" srcId="{F08D3D9C-E53D-4D29-AF9F-6522C8539FE9}" destId="{B3C82370-1108-4886-8822-44B6A35EEE59}" srcOrd="12" destOrd="0" presId="urn:microsoft.com/office/officeart/2005/8/layout/chevron1"/>
    <dgm:cxn modelId="{C9E2AB6A-9ABA-49F7-8DCD-68A7F86D091F}" type="presParOf" srcId="{F08D3D9C-E53D-4D29-AF9F-6522C8539FE9}" destId="{DEB8918C-FCA7-4B83-99F3-E266C5DFBEBE}" srcOrd="13" destOrd="0" presId="urn:microsoft.com/office/officeart/2005/8/layout/chevron1"/>
    <dgm:cxn modelId="{34A5A823-071B-45EB-8068-952F89BF5E55}" type="presParOf" srcId="{F08D3D9C-E53D-4D29-AF9F-6522C8539FE9}" destId="{E2139A07-5455-47F4-A3F8-0947FC66B540}" srcOrd="14" destOrd="0" presId="urn:microsoft.com/office/officeart/2005/8/layout/chevron1"/>
    <dgm:cxn modelId="{975BE9F4-1492-41C8-9505-BF198B06119A}" type="presParOf" srcId="{F08D3D9C-E53D-4D29-AF9F-6522C8539FE9}" destId="{EF116474-F73A-442C-9ED1-8FA7D64280C3}" srcOrd="15" destOrd="0" presId="urn:microsoft.com/office/officeart/2005/8/layout/chevron1"/>
    <dgm:cxn modelId="{611A3E50-697B-45E7-B073-F08B54B8A35A}" type="presParOf" srcId="{F08D3D9C-E53D-4D29-AF9F-6522C8539FE9}" destId="{64A8E40C-411C-40E8-820E-4AA9D7A8C1D0}" srcOrd="16" destOrd="0" presId="urn:microsoft.com/office/officeart/2005/8/layout/chevron1"/>
    <dgm:cxn modelId="{2FCECFA5-473B-494F-9C42-41F4479AE19D}" type="presParOf" srcId="{F08D3D9C-E53D-4D29-AF9F-6522C8539FE9}" destId="{25130A0F-D2A5-4913-B1D5-3384CCD15337}" srcOrd="17" destOrd="0" presId="urn:microsoft.com/office/officeart/2005/8/layout/chevron1"/>
    <dgm:cxn modelId="{988D8F4B-ED9A-4871-AEA1-44591F480A15}" type="presParOf" srcId="{F08D3D9C-E53D-4D29-AF9F-6522C8539FE9}" destId="{60E1524D-FFDB-4AB2-9844-53EB1C239E44}" srcOrd="18" destOrd="0" presId="urn:microsoft.com/office/officeart/2005/8/layout/chevron1"/>
    <dgm:cxn modelId="{10B65478-3C7C-4DC4-B775-806DFB8ADD16}" type="presParOf" srcId="{F08D3D9C-E53D-4D29-AF9F-6522C8539FE9}" destId="{36CEA22D-86F2-474A-95AF-31D0BC1801C6}" srcOrd="19" destOrd="0" presId="urn:microsoft.com/office/officeart/2005/8/layout/chevron1"/>
    <dgm:cxn modelId="{3D4F3EE0-1C04-4A05-9C2E-DB3A0AD110C8}" type="presParOf" srcId="{F08D3D9C-E53D-4D29-AF9F-6522C8539FE9}" destId="{F7171E2B-8B7A-412A-8B1C-4774A9156B34}" srcOrd="20"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7ACDB75-AA7F-4117-9F8B-32BB466A9A73}" type="doc">
      <dgm:prSet loTypeId="urn:microsoft.com/office/officeart/2005/8/layout/chevron1" loCatId="process" qsTypeId="urn:microsoft.com/office/officeart/2005/8/quickstyle/simple1" qsCatId="simple" csTypeId="urn:microsoft.com/office/officeart/2005/8/colors/accent1_2" csCatId="accent1" phldr="1"/>
      <dgm:spPr/>
    </dgm:pt>
    <dgm:pt modelId="{ED79384E-EE1C-40F0-B8CF-1E88F705AF93}">
      <dgm:prSet phldrT="[Texto]"/>
      <dgm:spPr>
        <a:solidFill>
          <a:srgbClr val="C00000"/>
        </a:solidFill>
      </dgm:spPr>
      <dgm:t>
        <a:bodyPr/>
        <a:lstStyle/>
        <a:p>
          <a:r>
            <a:rPr lang="es-ES" dirty="0" smtClean="0"/>
            <a:t>¿Qué es una reacción de fisión?</a:t>
          </a:r>
          <a:endParaRPr lang="es-ES" dirty="0"/>
        </a:p>
      </dgm:t>
    </dgm:pt>
    <dgm:pt modelId="{8F3B3A32-8C0D-46FD-8B8E-9122EA90E350}" type="parTrans" cxnId="{7A54A406-3439-4C13-B4E3-2FBC9B6FE476}">
      <dgm:prSet/>
      <dgm:spPr/>
      <dgm:t>
        <a:bodyPr/>
        <a:lstStyle/>
        <a:p>
          <a:endParaRPr lang="es-ES"/>
        </a:p>
      </dgm:t>
    </dgm:pt>
    <dgm:pt modelId="{61F8473F-3745-40A2-A6C9-75A95CCED565}" type="sibTrans" cxnId="{7A54A406-3439-4C13-B4E3-2FBC9B6FE476}">
      <dgm:prSet/>
      <dgm:spPr/>
      <dgm:t>
        <a:bodyPr/>
        <a:lstStyle/>
        <a:p>
          <a:endParaRPr lang="es-ES"/>
        </a:p>
      </dgm:t>
    </dgm:pt>
    <dgm:pt modelId="{CE3E3136-8E3B-4A86-A6CE-6BAA0CE7F2DB}">
      <dgm:prSet/>
      <dgm:spPr>
        <a:solidFill>
          <a:srgbClr val="C00000"/>
        </a:solidFill>
      </dgm:spPr>
      <dgm:t>
        <a:bodyPr/>
        <a:lstStyle/>
        <a:p>
          <a:r>
            <a:rPr lang="es-ES" dirty="0" smtClean="0"/>
            <a:t>Los reactores nucleares</a:t>
          </a:r>
          <a:endParaRPr lang="es-ES" dirty="0" smtClean="0"/>
        </a:p>
      </dgm:t>
    </dgm:pt>
    <dgm:pt modelId="{9A85B3D6-AF07-410A-B363-72471FCBEB50}" type="parTrans" cxnId="{639C0988-783E-4E1C-A4EB-7CFD2D24B0BD}">
      <dgm:prSet/>
      <dgm:spPr/>
      <dgm:t>
        <a:bodyPr/>
        <a:lstStyle/>
        <a:p>
          <a:endParaRPr lang="es-ES"/>
        </a:p>
      </dgm:t>
    </dgm:pt>
    <dgm:pt modelId="{DFBE7B44-2EAF-432B-80FC-E849D05D90CE}" type="sibTrans" cxnId="{639C0988-783E-4E1C-A4EB-7CFD2D24B0BD}">
      <dgm:prSet/>
      <dgm:spPr/>
      <dgm:t>
        <a:bodyPr/>
        <a:lstStyle/>
        <a:p>
          <a:endParaRPr lang="es-ES"/>
        </a:p>
      </dgm:t>
    </dgm:pt>
    <dgm:pt modelId="{37775289-C285-40B4-9850-24C940FBD884}">
      <dgm:prSet/>
      <dgm:spPr>
        <a:solidFill>
          <a:srgbClr val="C00000"/>
        </a:solidFill>
      </dgm:spPr>
      <dgm:t>
        <a:bodyPr/>
        <a:lstStyle/>
        <a:p>
          <a:r>
            <a:rPr lang="es-ES" dirty="0" smtClean="0"/>
            <a:t>La planta nuclear PWR</a:t>
          </a:r>
          <a:endParaRPr lang="es-ES" dirty="0" smtClean="0"/>
        </a:p>
      </dgm:t>
    </dgm:pt>
    <dgm:pt modelId="{D31F3BBB-6C2F-4BCE-AF17-5D13FC8877DA}" type="parTrans" cxnId="{D9330D1F-038F-4F2E-928A-016B703D24F2}">
      <dgm:prSet/>
      <dgm:spPr/>
      <dgm:t>
        <a:bodyPr/>
        <a:lstStyle/>
        <a:p>
          <a:endParaRPr lang="es-ES"/>
        </a:p>
      </dgm:t>
    </dgm:pt>
    <dgm:pt modelId="{3D041670-5EFF-407C-B730-01DBBA6DC15E}" type="sibTrans" cxnId="{D9330D1F-038F-4F2E-928A-016B703D24F2}">
      <dgm:prSet/>
      <dgm:spPr/>
      <dgm:t>
        <a:bodyPr/>
        <a:lstStyle/>
        <a:p>
          <a:endParaRPr lang="es-ES"/>
        </a:p>
      </dgm:t>
    </dgm:pt>
    <dgm:pt modelId="{3D4DD84C-B496-456D-80F2-F1F062B49C53}">
      <dgm:prSet/>
      <dgm:spPr>
        <a:solidFill>
          <a:srgbClr val="C00000"/>
        </a:solidFill>
      </dgm:spPr>
      <dgm:t>
        <a:bodyPr/>
        <a:lstStyle/>
        <a:p>
          <a:r>
            <a:rPr lang="es-ES" dirty="0" smtClean="0"/>
            <a:t>Seguridad nuclear</a:t>
          </a:r>
          <a:endParaRPr lang="es-ES" dirty="0" smtClean="0"/>
        </a:p>
      </dgm:t>
    </dgm:pt>
    <dgm:pt modelId="{3DA1F05D-6C1E-4FBF-B6F9-6AB3939593AE}" type="parTrans" cxnId="{DB741754-B6CA-452D-AD1D-D2ABF29D8406}">
      <dgm:prSet/>
      <dgm:spPr/>
      <dgm:t>
        <a:bodyPr/>
        <a:lstStyle/>
        <a:p>
          <a:endParaRPr lang="es-ES"/>
        </a:p>
      </dgm:t>
    </dgm:pt>
    <dgm:pt modelId="{ACB6BDD7-969D-43E6-B773-53C48D3B6518}" type="sibTrans" cxnId="{DB741754-B6CA-452D-AD1D-D2ABF29D8406}">
      <dgm:prSet/>
      <dgm:spPr/>
      <dgm:t>
        <a:bodyPr/>
        <a:lstStyle/>
        <a:p>
          <a:endParaRPr lang="es-ES"/>
        </a:p>
      </dgm:t>
    </dgm:pt>
    <dgm:pt modelId="{80E3C544-96A6-42B8-B32C-3E369BEBDF26}">
      <dgm:prSet/>
      <dgm:spPr>
        <a:solidFill>
          <a:srgbClr val="C00000"/>
        </a:solidFill>
      </dgm:spPr>
      <dgm:t>
        <a:bodyPr/>
        <a:lstStyle/>
        <a:p>
          <a:r>
            <a:rPr lang="es-ES" dirty="0" smtClean="0"/>
            <a:t>Elementos de seguridad</a:t>
          </a:r>
          <a:endParaRPr lang="es-ES" dirty="0" smtClean="0"/>
        </a:p>
      </dgm:t>
    </dgm:pt>
    <dgm:pt modelId="{F369E1B7-E431-41D8-BFB9-13C1378EB3E2}" type="parTrans" cxnId="{A7C66229-47BB-4F64-B95F-25FD67D33607}">
      <dgm:prSet/>
      <dgm:spPr/>
      <dgm:t>
        <a:bodyPr/>
        <a:lstStyle/>
        <a:p>
          <a:endParaRPr lang="es-ES"/>
        </a:p>
      </dgm:t>
    </dgm:pt>
    <dgm:pt modelId="{9941849D-E147-449F-8502-1E50459D0547}" type="sibTrans" cxnId="{A7C66229-47BB-4F64-B95F-25FD67D33607}">
      <dgm:prSet/>
      <dgm:spPr/>
      <dgm:t>
        <a:bodyPr/>
        <a:lstStyle/>
        <a:p>
          <a:endParaRPr lang="es-ES"/>
        </a:p>
      </dgm:t>
    </dgm:pt>
    <dgm:pt modelId="{DB06EA60-7376-477F-AE32-BBA2637CE1E8}">
      <dgm:prSet/>
      <dgm:spPr>
        <a:solidFill>
          <a:srgbClr val="C00000"/>
        </a:solidFill>
      </dgm:spPr>
      <dgm:t>
        <a:bodyPr/>
        <a:lstStyle/>
        <a:p>
          <a:r>
            <a:rPr lang="es-ES" smtClean="0"/>
            <a:t>Simulación de la planta (Modelo de referencia)</a:t>
          </a:r>
          <a:endParaRPr lang="es-ES" dirty="0" smtClean="0"/>
        </a:p>
      </dgm:t>
    </dgm:pt>
    <dgm:pt modelId="{973620A9-CAA2-474A-AE67-9E534E9D437E}" type="parTrans" cxnId="{DE0C4472-ECDE-4840-9009-906CBB1E2F27}">
      <dgm:prSet/>
      <dgm:spPr/>
      <dgm:t>
        <a:bodyPr/>
        <a:lstStyle/>
        <a:p>
          <a:endParaRPr lang="es-ES"/>
        </a:p>
      </dgm:t>
    </dgm:pt>
    <dgm:pt modelId="{D1670250-9DE1-4D4B-8236-7BF541562C43}" type="sibTrans" cxnId="{DE0C4472-ECDE-4840-9009-906CBB1E2F27}">
      <dgm:prSet/>
      <dgm:spPr/>
      <dgm:t>
        <a:bodyPr/>
        <a:lstStyle/>
        <a:p>
          <a:endParaRPr lang="es-ES"/>
        </a:p>
      </dgm:t>
    </dgm:pt>
    <dgm:pt modelId="{8281F3EC-E4C8-4183-8697-D22AEBB930FD}">
      <dgm:prSet/>
      <dgm:spPr>
        <a:solidFill>
          <a:srgbClr val="C00000"/>
        </a:solidFill>
      </dgm:spPr>
      <dgm:t>
        <a:bodyPr/>
        <a:lstStyle/>
        <a:p>
          <a:r>
            <a:rPr lang="es-ES" dirty="0" smtClean="0"/>
            <a:t>Accidente estudiado: </a:t>
          </a:r>
          <a:r>
            <a:rPr lang="es-ES" dirty="0" err="1" smtClean="0"/>
            <a:t>Loss</a:t>
          </a:r>
          <a:r>
            <a:rPr lang="es-ES" dirty="0" smtClean="0"/>
            <a:t> Of </a:t>
          </a:r>
          <a:r>
            <a:rPr lang="es-ES" dirty="0" err="1" smtClean="0"/>
            <a:t>Coolant</a:t>
          </a:r>
          <a:r>
            <a:rPr lang="es-ES" dirty="0" smtClean="0"/>
            <a:t> </a:t>
          </a:r>
          <a:r>
            <a:rPr lang="es-ES" dirty="0" err="1" smtClean="0"/>
            <a:t>Accident</a:t>
          </a:r>
          <a:endParaRPr lang="es-ES" dirty="0" smtClean="0"/>
        </a:p>
      </dgm:t>
    </dgm:pt>
    <dgm:pt modelId="{ADBD162B-BF6E-4FFD-9709-1E2FAA1904AC}" type="parTrans" cxnId="{7DA36C9D-3A91-4B69-9A45-05C0AAB2C623}">
      <dgm:prSet/>
      <dgm:spPr/>
      <dgm:t>
        <a:bodyPr/>
        <a:lstStyle/>
        <a:p>
          <a:endParaRPr lang="es-ES"/>
        </a:p>
      </dgm:t>
    </dgm:pt>
    <dgm:pt modelId="{E824F853-5C0B-4B00-BA1E-1CAFB31D6A11}" type="sibTrans" cxnId="{7DA36C9D-3A91-4B69-9A45-05C0AAB2C623}">
      <dgm:prSet/>
      <dgm:spPr/>
      <dgm:t>
        <a:bodyPr/>
        <a:lstStyle/>
        <a:p>
          <a:endParaRPr lang="es-ES"/>
        </a:p>
      </dgm:t>
    </dgm:pt>
    <dgm:pt modelId="{F714A243-E88A-48FE-8BEE-35226D890B21}">
      <dgm:prSet/>
      <dgm:spPr>
        <a:solidFill>
          <a:srgbClr val="C00000"/>
        </a:solidFill>
      </dgm:spPr>
      <dgm:t>
        <a:bodyPr/>
        <a:lstStyle/>
        <a:p>
          <a:r>
            <a:rPr lang="es-ES" dirty="0" smtClean="0"/>
            <a:t>Resultados de la simulación (I)</a:t>
          </a:r>
          <a:endParaRPr lang="es-ES" dirty="0" smtClean="0"/>
        </a:p>
      </dgm:t>
    </dgm:pt>
    <dgm:pt modelId="{05CEDAE6-A788-4403-B6C8-1053DEA41F3E}" type="parTrans" cxnId="{7D139472-55F4-4D49-AA25-F0ED72A62E92}">
      <dgm:prSet/>
      <dgm:spPr/>
      <dgm:t>
        <a:bodyPr/>
        <a:lstStyle/>
        <a:p>
          <a:endParaRPr lang="es-ES"/>
        </a:p>
      </dgm:t>
    </dgm:pt>
    <dgm:pt modelId="{4E430F41-0A28-490E-A371-7ED9005D6A35}" type="sibTrans" cxnId="{7D139472-55F4-4D49-AA25-F0ED72A62E92}">
      <dgm:prSet/>
      <dgm:spPr/>
      <dgm:t>
        <a:bodyPr/>
        <a:lstStyle/>
        <a:p>
          <a:endParaRPr lang="es-ES"/>
        </a:p>
      </dgm:t>
    </dgm:pt>
    <dgm:pt modelId="{F1398D84-A43D-41F7-B375-74754C57360F}">
      <dgm:prSet/>
      <dgm:spPr>
        <a:solidFill>
          <a:schemeClr val="accent1">
            <a:lumMod val="75000"/>
          </a:schemeClr>
        </a:solidFill>
      </dgm:spPr>
      <dgm:t>
        <a:bodyPr/>
        <a:lstStyle/>
        <a:p>
          <a:r>
            <a:rPr lang="es-ES" smtClean="0"/>
            <a:t>Resultados de la simulación (II)</a:t>
          </a:r>
          <a:endParaRPr lang="es-ES" dirty="0" smtClean="0"/>
        </a:p>
      </dgm:t>
    </dgm:pt>
    <dgm:pt modelId="{FA8E47C2-7631-4CF9-BAAA-0C7D4A118381}" type="parTrans" cxnId="{73EC0D41-18A4-4667-9DEA-059277C3DF11}">
      <dgm:prSet/>
      <dgm:spPr/>
      <dgm:t>
        <a:bodyPr/>
        <a:lstStyle/>
        <a:p>
          <a:endParaRPr lang="es-ES"/>
        </a:p>
      </dgm:t>
    </dgm:pt>
    <dgm:pt modelId="{276CBCD1-7F90-4D3B-9125-113E75BC01D6}" type="sibTrans" cxnId="{73EC0D41-18A4-4667-9DEA-059277C3DF11}">
      <dgm:prSet/>
      <dgm:spPr/>
      <dgm:t>
        <a:bodyPr/>
        <a:lstStyle/>
        <a:p>
          <a:endParaRPr lang="es-ES"/>
        </a:p>
      </dgm:t>
    </dgm:pt>
    <dgm:pt modelId="{5A30987F-9F93-4438-8AC6-EBB28A9C5664}">
      <dgm:prSet/>
      <dgm:spPr>
        <a:solidFill>
          <a:schemeClr val="accent1">
            <a:lumMod val="75000"/>
          </a:schemeClr>
        </a:solidFill>
      </dgm:spPr>
      <dgm:t>
        <a:bodyPr/>
        <a:lstStyle/>
        <a:p>
          <a:r>
            <a:rPr lang="es-ES" smtClean="0"/>
            <a:t>Resultados de la simulación (III)</a:t>
          </a:r>
          <a:endParaRPr lang="es-ES" dirty="0" smtClean="0"/>
        </a:p>
      </dgm:t>
    </dgm:pt>
    <dgm:pt modelId="{FE25193F-7607-49AE-82A0-B312ABDF2EBC}" type="parTrans" cxnId="{6DC60402-02B1-43F4-9E81-8EFC101D3C49}">
      <dgm:prSet/>
      <dgm:spPr/>
      <dgm:t>
        <a:bodyPr/>
        <a:lstStyle/>
        <a:p>
          <a:endParaRPr lang="es-ES"/>
        </a:p>
      </dgm:t>
    </dgm:pt>
    <dgm:pt modelId="{DA0E681A-39F3-45A6-8CC4-CA11189E6488}" type="sibTrans" cxnId="{6DC60402-02B1-43F4-9E81-8EFC101D3C49}">
      <dgm:prSet/>
      <dgm:spPr/>
      <dgm:t>
        <a:bodyPr/>
        <a:lstStyle/>
        <a:p>
          <a:endParaRPr lang="es-ES"/>
        </a:p>
      </dgm:t>
    </dgm:pt>
    <dgm:pt modelId="{801A58D9-9824-4310-872C-D048773A137A}">
      <dgm:prSet/>
      <dgm:spPr>
        <a:solidFill>
          <a:schemeClr val="accent1">
            <a:lumMod val="75000"/>
          </a:schemeClr>
        </a:solidFill>
      </dgm:spPr>
      <dgm:t>
        <a:bodyPr/>
        <a:lstStyle/>
        <a:p>
          <a:r>
            <a:rPr lang="es-ES" smtClean="0"/>
            <a:t>Conclusiones</a:t>
          </a:r>
          <a:endParaRPr lang="es-ES" dirty="0" smtClean="0"/>
        </a:p>
      </dgm:t>
    </dgm:pt>
    <dgm:pt modelId="{AA85DBE7-AB47-4B65-BE67-0498179CC37B}" type="parTrans" cxnId="{941CEC38-EB34-40D5-AC8C-A8182BA91260}">
      <dgm:prSet/>
      <dgm:spPr/>
      <dgm:t>
        <a:bodyPr/>
        <a:lstStyle/>
        <a:p>
          <a:endParaRPr lang="es-ES"/>
        </a:p>
      </dgm:t>
    </dgm:pt>
    <dgm:pt modelId="{385379FB-DC66-4F9E-8EDA-A11DF589AE41}" type="sibTrans" cxnId="{941CEC38-EB34-40D5-AC8C-A8182BA91260}">
      <dgm:prSet/>
      <dgm:spPr/>
      <dgm:t>
        <a:bodyPr/>
        <a:lstStyle/>
        <a:p>
          <a:endParaRPr lang="es-ES"/>
        </a:p>
      </dgm:t>
    </dgm:pt>
    <dgm:pt modelId="{F08D3D9C-E53D-4D29-AF9F-6522C8539FE9}" type="pres">
      <dgm:prSet presAssocID="{D7ACDB75-AA7F-4117-9F8B-32BB466A9A73}" presName="Name0" presStyleCnt="0">
        <dgm:presLayoutVars>
          <dgm:dir/>
          <dgm:animLvl val="lvl"/>
          <dgm:resizeHandles val="exact"/>
        </dgm:presLayoutVars>
      </dgm:prSet>
      <dgm:spPr/>
    </dgm:pt>
    <dgm:pt modelId="{4B7B021D-29A9-4286-9463-CA002C4293B7}" type="pres">
      <dgm:prSet presAssocID="{ED79384E-EE1C-40F0-B8CF-1E88F705AF93}" presName="parTxOnly" presStyleLbl="node1" presStyleIdx="0" presStyleCnt="11">
        <dgm:presLayoutVars>
          <dgm:chMax val="0"/>
          <dgm:chPref val="0"/>
          <dgm:bulletEnabled val="1"/>
        </dgm:presLayoutVars>
      </dgm:prSet>
      <dgm:spPr/>
      <dgm:t>
        <a:bodyPr/>
        <a:lstStyle/>
        <a:p>
          <a:endParaRPr lang="es-ES"/>
        </a:p>
      </dgm:t>
    </dgm:pt>
    <dgm:pt modelId="{0B0FF38D-9070-4CA8-9AB9-2C763C3FD3D4}" type="pres">
      <dgm:prSet presAssocID="{61F8473F-3745-40A2-A6C9-75A95CCED565}" presName="parTxOnlySpace" presStyleCnt="0"/>
      <dgm:spPr/>
    </dgm:pt>
    <dgm:pt modelId="{88CCF8CA-194F-4A53-81C1-8761E94729FA}" type="pres">
      <dgm:prSet presAssocID="{CE3E3136-8E3B-4A86-A6CE-6BAA0CE7F2DB}" presName="parTxOnly" presStyleLbl="node1" presStyleIdx="1" presStyleCnt="11">
        <dgm:presLayoutVars>
          <dgm:chMax val="0"/>
          <dgm:chPref val="0"/>
          <dgm:bulletEnabled val="1"/>
        </dgm:presLayoutVars>
      </dgm:prSet>
      <dgm:spPr/>
    </dgm:pt>
    <dgm:pt modelId="{2E472055-B53B-4D8C-9B53-FDA31BBE16FC}" type="pres">
      <dgm:prSet presAssocID="{DFBE7B44-2EAF-432B-80FC-E849D05D90CE}" presName="parTxOnlySpace" presStyleCnt="0"/>
      <dgm:spPr/>
    </dgm:pt>
    <dgm:pt modelId="{FE6CE207-CA44-4E45-A563-89459AD1A10C}" type="pres">
      <dgm:prSet presAssocID="{37775289-C285-40B4-9850-24C940FBD884}" presName="parTxOnly" presStyleLbl="node1" presStyleIdx="2" presStyleCnt="11">
        <dgm:presLayoutVars>
          <dgm:chMax val="0"/>
          <dgm:chPref val="0"/>
          <dgm:bulletEnabled val="1"/>
        </dgm:presLayoutVars>
      </dgm:prSet>
      <dgm:spPr/>
    </dgm:pt>
    <dgm:pt modelId="{1AF549F3-0ACD-4AE8-8BBC-E035B166EB12}" type="pres">
      <dgm:prSet presAssocID="{3D041670-5EFF-407C-B730-01DBBA6DC15E}" presName="parTxOnlySpace" presStyleCnt="0"/>
      <dgm:spPr/>
    </dgm:pt>
    <dgm:pt modelId="{71382164-A262-4CCD-928C-2154ECBEA4F9}" type="pres">
      <dgm:prSet presAssocID="{3D4DD84C-B496-456D-80F2-F1F062B49C53}" presName="parTxOnly" presStyleLbl="node1" presStyleIdx="3" presStyleCnt="11">
        <dgm:presLayoutVars>
          <dgm:chMax val="0"/>
          <dgm:chPref val="0"/>
          <dgm:bulletEnabled val="1"/>
        </dgm:presLayoutVars>
      </dgm:prSet>
      <dgm:spPr/>
    </dgm:pt>
    <dgm:pt modelId="{E6A9C9CA-99F4-48C6-861E-8F905750FAC4}" type="pres">
      <dgm:prSet presAssocID="{ACB6BDD7-969D-43E6-B773-53C48D3B6518}" presName="parTxOnlySpace" presStyleCnt="0"/>
      <dgm:spPr/>
    </dgm:pt>
    <dgm:pt modelId="{F2FE49E7-A227-43EC-A197-1FC7A7E12D25}" type="pres">
      <dgm:prSet presAssocID="{80E3C544-96A6-42B8-B32C-3E369BEBDF26}" presName="parTxOnly" presStyleLbl="node1" presStyleIdx="4" presStyleCnt="11">
        <dgm:presLayoutVars>
          <dgm:chMax val="0"/>
          <dgm:chPref val="0"/>
          <dgm:bulletEnabled val="1"/>
        </dgm:presLayoutVars>
      </dgm:prSet>
      <dgm:spPr/>
    </dgm:pt>
    <dgm:pt modelId="{9A86984C-FEA3-45BF-BA27-5A97FE5B09B2}" type="pres">
      <dgm:prSet presAssocID="{9941849D-E147-449F-8502-1E50459D0547}" presName="parTxOnlySpace" presStyleCnt="0"/>
      <dgm:spPr/>
    </dgm:pt>
    <dgm:pt modelId="{8AA86CAD-96F4-435D-BF5D-60D0C7596DFB}" type="pres">
      <dgm:prSet presAssocID="{DB06EA60-7376-477F-AE32-BBA2637CE1E8}" presName="parTxOnly" presStyleLbl="node1" presStyleIdx="5" presStyleCnt="11">
        <dgm:presLayoutVars>
          <dgm:chMax val="0"/>
          <dgm:chPref val="0"/>
          <dgm:bulletEnabled val="1"/>
        </dgm:presLayoutVars>
      </dgm:prSet>
      <dgm:spPr/>
    </dgm:pt>
    <dgm:pt modelId="{E11AD60F-935A-4B91-8067-3019D6C896A1}" type="pres">
      <dgm:prSet presAssocID="{D1670250-9DE1-4D4B-8236-7BF541562C43}" presName="parTxOnlySpace" presStyleCnt="0"/>
      <dgm:spPr/>
    </dgm:pt>
    <dgm:pt modelId="{B3C82370-1108-4886-8822-44B6A35EEE59}" type="pres">
      <dgm:prSet presAssocID="{8281F3EC-E4C8-4183-8697-D22AEBB930FD}" presName="parTxOnly" presStyleLbl="node1" presStyleIdx="6" presStyleCnt="11">
        <dgm:presLayoutVars>
          <dgm:chMax val="0"/>
          <dgm:chPref val="0"/>
          <dgm:bulletEnabled val="1"/>
        </dgm:presLayoutVars>
      </dgm:prSet>
      <dgm:spPr/>
    </dgm:pt>
    <dgm:pt modelId="{DEB8918C-FCA7-4B83-99F3-E266C5DFBEBE}" type="pres">
      <dgm:prSet presAssocID="{E824F853-5C0B-4B00-BA1E-1CAFB31D6A11}" presName="parTxOnlySpace" presStyleCnt="0"/>
      <dgm:spPr/>
    </dgm:pt>
    <dgm:pt modelId="{E2139A07-5455-47F4-A3F8-0947FC66B540}" type="pres">
      <dgm:prSet presAssocID="{F714A243-E88A-48FE-8BEE-35226D890B21}" presName="parTxOnly" presStyleLbl="node1" presStyleIdx="7" presStyleCnt="11">
        <dgm:presLayoutVars>
          <dgm:chMax val="0"/>
          <dgm:chPref val="0"/>
          <dgm:bulletEnabled val="1"/>
        </dgm:presLayoutVars>
      </dgm:prSet>
      <dgm:spPr/>
    </dgm:pt>
    <dgm:pt modelId="{EF116474-F73A-442C-9ED1-8FA7D64280C3}" type="pres">
      <dgm:prSet presAssocID="{4E430F41-0A28-490E-A371-7ED9005D6A35}" presName="parTxOnlySpace" presStyleCnt="0"/>
      <dgm:spPr/>
    </dgm:pt>
    <dgm:pt modelId="{64A8E40C-411C-40E8-820E-4AA9D7A8C1D0}" type="pres">
      <dgm:prSet presAssocID="{F1398D84-A43D-41F7-B375-74754C57360F}" presName="parTxOnly" presStyleLbl="node1" presStyleIdx="8" presStyleCnt="11">
        <dgm:presLayoutVars>
          <dgm:chMax val="0"/>
          <dgm:chPref val="0"/>
          <dgm:bulletEnabled val="1"/>
        </dgm:presLayoutVars>
      </dgm:prSet>
      <dgm:spPr/>
    </dgm:pt>
    <dgm:pt modelId="{25130A0F-D2A5-4913-B1D5-3384CCD15337}" type="pres">
      <dgm:prSet presAssocID="{276CBCD1-7F90-4D3B-9125-113E75BC01D6}" presName="parTxOnlySpace" presStyleCnt="0"/>
      <dgm:spPr/>
    </dgm:pt>
    <dgm:pt modelId="{60E1524D-FFDB-4AB2-9844-53EB1C239E44}" type="pres">
      <dgm:prSet presAssocID="{5A30987F-9F93-4438-8AC6-EBB28A9C5664}" presName="parTxOnly" presStyleLbl="node1" presStyleIdx="9" presStyleCnt="11">
        <dgm:presLayoutVars>
          <dgm:chMax val="0"/>
          <dgm:chPref val="0"/>
          <dgm:bulletEnabled val="1"/>
        </dgm:presLayoutVars>
      </dgm:prSet>
      <dgm:spPr/>
    </dgm:pt>
    <dgm:pt modelId="{36CEA22D-86F2-474A-95AF-31D0BC1801C6}" type="pres">
      <dgm:prSet presAssocID="{DA0E681A-39F3-45A6-8CC4-CA11189E6488}" presName="parTxOnlySpace" presStyleCnt="0"/>
      <dgm:spPr/>
    </dgm:pt>
    <dgm:pt modelId="{F7171E2B-8B7A-412A-8B1C-4774A9156B34}" type="pres">
      <dgm:prSet presAssocID="{801A58D9-9824-4310-872C-D048773A137A}" presName="parTxOnly" presStyleLbl="node1" presStyleIdx="10" presStyleCnt="11">
        <dgm:presLayoutVars>
          <dgm:chMax val="0"/>
          <dgm:chPref val="0"/>
          <dgm:bulletEnabled val="1"/>
        </dgm:presLayoutVars>
      </dgm:prSet>
      <dgm:spPr/>
    </dgm:pt>
  </dgm:ptLst>
  <dgm:cxnLst>
    <dgm:cxn modelId="{6DC60402-02B1-43F4-9E81-8EFC101D3C49}" srcId="{D7ACDB75-AA7F-4117-9F8B-32BB466A9A73}" destId="{5A30987F-9F93-4438-8AC6-EBB28A9C5664}" srcOrd="9" destOrd="0" parTransId="{FE25193F-7607-49AE-82A0-B312ABDF2EBC}" sibTransId="{DA0E681A-39F3-45A6-8CC4-CA11189E6488}"/>
    <dgm:cxn modelId="{80BE9CBD-F0A0-4A45-8AFC-9E501E9280A5}" type="presOf" srcId="{CE3E3136-8E3B-4A86-A6CE-6BAA0CE7F2DB}" destId="{88CCF8CA-194F-4A53-81C1-8761E94729FA}" srcOrd="0" destOrd="0" presId="urn:microsoft.com/office/officeart/2005/8/layout/chevron1"/>
    <dgm:cxn modelId="{ACF3C6F5-A51A-4ADC-BE7D-9341C6AE9D53}" type="presOf" srcId="{8281F3EC-E4C8-4183-8697-D22AEBB930FD}" destId="{B3C82370-1108-4886-8822-44B6A35EEE59}" srcOrd="0" destOrd="0" presId="urn:microsoft.com/office/officeart/2005/8/layout/chevron1"/>
    <dgm:cxn modelId="{115622FD-E4CA-47C8-9B67-E822BF681804}" type="presOf" srcId="{DB06EA60-7376-477F-AE32-BBA2637CE1E8}" destId="{8AA86CAD-96F4-435D-BF5D-60D0C7596DFB}" srcOrd="0" destOrd="0" presId="urn:microsoft.com/office/officeart/2005/8/layout/chevron1"/>
    <dgm:cxn modelId="{00526912-7DD1-4D23-AB34-9C197B8CC024}" type="presOf" srcId="{80E3C544-96A6-42B8-B32C-3E369BEBDF26}" destId="{F2FE49E7-A227-43EC-A197-1FC7A7E12D25}" srcOrd="0" destOrd="0" presId="urn:microsoft.com/office/officeart/2005/8/layout/chevron1"/>
    <dgm:cxn modelId="{5C8B7A01-0266-4DDD-BC05-21F08F261380}" type="presOf" srcId="{F714A243-E88A-48FE-8BEE-35226D890B21}" destId="{E2139A07-5455-47F4-A3F8-0947FC66B540}" srcOrd="0" destOrd="0" presId="urn:microsoft.com/office/officeart/2005/8/layout/chevron1"/>
    <dgm:cxn modelId="{E1632214-DD05-449F-9E6A-76F2D115D4ED}" type="presOf" srcId="{5A30987F-9F93-4438-8AC6-EBB28A9C5664}" destId="{60E1524D-FFDB-4AB2-9844-53EB1C239E44}" srcOrd="0" destOrd="0" presId="urn:microsoft.com/office/officeart/2005/8/layout/chevron1"/>
    <dgm:cxn modelId="{EF18C2C1-4FF2-442F-BD86-B7D7307E58D0}" type="presOf" srcId="{37775289-C285-40B4-9850-24C940FBD884}" destId="{FE6CE207-CA44-4E45-A563-89459AD1A10C}" srcOrd="0" destOrd="0" presId="urn:microsoft.com/office/officeart/2005/8/layout/chevron1"/>
    <dgm:cxn modelId="{6CD55F54-753D-4866-BA87-8F6CA8552E4C}" type="presOf" srcId="{ED79384E-EE1C-40F0-B8CF-1E88F705AF93}" destId="{4B7B021D-29A9-4286-9463-CA002C4293B7}" srcOrd="0" destOrd="0" presId="urn:microsoft.com/office/officeart/2005/8/layout/chevron1"/>
    <dgm:cxn modelId="{7D139472-55F4-4D49-AA25-F0ED72A62E92}" srcId="{D7ACDB75-AA7F-4117-9F8B-32BB466A9A73}" destId="{F714A243-E88A-48FE-8BEE-35226D890B21}" srcOrd="7" destOrd="0" parTransId="{05CEDAE6-A788-4403-B6C8-1053DEA41F3E}" sibTransId="{4E430F41-0A28-490E-A371-7ED9005D6A35}"/>
    <dgm:cxn modelId="{DAB9F8B3-41E5-46D7-9721-670CEB1CB1CC}" type="presOf" srcId="{D7ACDB75-AA7F-4117-9F8B-32BB466A9A73}" destId="{F08D3D9C-E53D-4D29-AF9F-6522C8539FE9}" srcOrd="0" destOrd="0" presId="urn:microsoft.com/office/officeart/2005/8/layout/chevron1"/>
    <dgm:cxn modelId="{DE0C4472-ECDE-4840-9009-906CBB1E2F27}" srcId="{D7ACDB75-AA7F-4117-9F8B-32BB466A9A73}" destId="{DB06EA60-7376-477F-AE32-BBA2637CE1E8}" srcOrd="5" destOrd="0" parTransId="{973620A9-CAA2-474A-AE67-9E534E9D437E}" sibTransId="{D1670250-9DE1-4D4B-8236-7BF541562C43}"/>
    <dgm:cxn modelId="{941CEC38-EB34-40D5-AC8C-A8182BA91260}" srcId="{D7ACDB75-AA7F-4117-9F8B-32BB466A9A73}" destId="{801A58D9-9824-4310-872C-D048773A137A}" srcOrd="10" destOrd="0" parTransId="{AA85DBE7-AB47-4B65-BE67-0498179CC37B}" sibTransId="{385379FB-DC66-4F9E-8EDA-A11DF589AE41}"/>
    <dgm:cxn modelId="{3258C3C8-926A-4E69-953D-F446D708C416}" type="presOf" srcId="{3D4DD84C-B496-456D-80F2-F1F062B49C53}" destId="{71382164-A262-4CCD-928C-2154ECBEA4F9}" srcOrd="0" destOrd="0" presId="urn:microsoft.com/office/officeart/2005/8/layout/chevron1"/>
    <dgm:cxn modelId="{73EC0D41-18A4-4667-9DEA-059277C3DF11}" srcId="{D7ACDB75-AA7F-4117-9F8B-32BB466A9A73}" destId="{F1398D84-A43D-41F7-B375-74754C57360F}" srcOrd="8" destOrd="0" parTransId="{FA8E47C2-7631-4CF9-BAAA-0C7D4A118381}" sibTransId="{276CBCD1-7F90-4D3B-9125-113E75BC01D6}"/>
    <dgm:cxn modelId="{D9330D1F-038F-4F2E-928A-016B703D24F2}" srcId="{D7ACDB75-AA7F-4117-9F8B-32BB466A9A73}" destId="{37775289-C285-40B4-9850-24C940FBD884}" srcOrd="2" destOrd="0" parTransId="{D31F3BBB-6C2F-4BCE-AF17-5D13FC8877DA}" sibTransId="{3D041670-5EFF-407C-B730-01DBBA6DC15E}"/>
    <dgm:cxn modelId="{7DA36C9D-3A91-4B69-9A45-05C0AAB2C623}" srcId="{D7ACDB75-AA7F-4117-9F8B-32BB466A9A73}" destId="{8281F3EC-E4C8-4183-8697-D22AEBB930FD}" srcOrd="6" destOrd="0" parTransId="{ADBD162B-BF6E-4FFD-9709-1E2FAA1904AC}" sibTransId="{E824F853-5C0B-4B00-BA1E-1CAFB31D6A11}"/>
    <dgm:cxn modelId="{7A54A406-3439-4C13-B4E3-2FBC9B6FE476}" srcId="{D7ACDB75-AA7F-4117-9F8B-32BB466A9A73}" destId="{ED79384E-EE1C-40F0-B8CF-1E88F705AF93}" srcOrd="0" destOrd="0" parTransId="{8F3B3A32-8C0D-46FD-8B8E-9122EA90E350}" sibTransId="{61F8473F-3745-40A2-A6C9-75A95CCED565}"/>
    <dgm:cxn modelId="{A7C66229-47BB-4F64-B95F-25FD67D33607}" srcId="{D7ACDB75-AA7F-4117-9F8B-32BB466A9A73}" destId="{80E3C544-96A6-42B8-B32C-3E369BEBDF26}" srcOrd="4" destOrd="0" parTransId="{F369E1B7-E431-41D8-BFB9-13C1378EB3E2}" sibTransId="{9941849D-E147-449F-8502-1E50459D0547}"/>
    <dgm:cxn modelId="{A101B2FE-0BC9-434A-91D2-9B5F3F1A8330}" type="presOf" srcId="{801A58D9-9824-4310-872C-D048773A137A}" destId="{F7171E2B-8B7A-412A-8B1C-4774A9156B34}" srcOrd="0" destOrd="0" presId="urn:microsoft.com/office/officeart/2005/8/layout/chevron1"/>
    <dgm:cxn modelId="{3F1E91C2-43C0-455C-8420-7D29BFDB1636}" type="presOf" srcId="{F1398D84-A43D-41F7-B375-74754C57360F}" destId="{64A8E40C-411C-40E8-820E-4AA9D7A8C1D0}" srcOrd="0" destOrd="0" presId="urn:microsoft.com/office/officeart/2005/8/layout/chevron1"/>
    <dgm:cxn modelId="{639C0988-783E-4E1C-A4EB-7CFD2D24B0BD}" srcId="{D7ACDB75-AA7F-4117-9F8B-32BB466A9A73}" destId="{CE3E3136-8E3B-4A86-A6CE-6BAA0CE7F2DB}" srcOrd="1" destOrd="0" parTransId="{9A85B3D6-AF07-410A-B363-72471FCBEB50}" sibTransId="{DFBE7B44-2EAF-432B-80FC-E849D05D90CE}"/>
    <dgm:cxn modelId="{DB741754-B6CA-452D-AD1D-D2ABF29D8406}" srcId="{D7ACDB75-AA7F-4117-9F8B-32BB466A9A73}" destId="{3D4DD84C-B496-456D-80F2-F1F062B49C53}" srcOrd="3" destOrd="0" parTransId="{3DA1F05D-6C1E-4FBF-B6F9-6AB3939593AE}" sibTransId="{ACB6BDD7-969D-43E6-B773-53C48D3B6518}"/>
    <dgm:cxn modelId="{6ABDF9C5-12A3-4952-89E4-78D3CE954177}" type="presParOf" srcId="{F08D3D9C-E53D-4D29-AF9F-6522C8539FE9}" destId="{4B7B021D-29A9-4286-9463-CA002C4293B7}" srcOrd="0" destOrd="0" presId="urn:microsoft.com/office/officeart/2005/8/layout/chevron1"/>
    <dgm:cxn modelId="{B2F89950-9602-4D21-927B-BA64CE29D568}" type="presParOf" srcId="{F08D3D9C-E53D-4D29-AF9F-6522C8539FE9}" destId="{0B0FF38D-9070-4CA8-9AB9-2C763C3FD3D4}" srcOrd="1" destOrd="0" presId="urn:microsoft.com/office/officeart/2005/8/layout/chevron1"/>
    <dgm:cxn modelId="{859429A6-D5F9-44D3-8E6D-6D68701529AB}" type="presParOf" srcId="{F08D3D9C-E53D-4D29-AF9F-6522C8539FE9}" destId="{88CCF8CA-194F-4A53-81C1-8761E94729FA}" srcOrd="2" destOrd="0" presId="urn:microsoft.com/office/officeart/2005/8/layout/chevron1"/>
    <dgm:cxn modelId="{710A72A0-64B0-460A-B05B-6C757778909C}" type="presParOf" srcId="{F08D3D9C-E53D-4D29-AF9F-6522C8539FE9}" destId="{2E472055-B53B-4D8C-9B53-FDA31BBE16FC}" srcOrd="3" destOrd="0" presId="urn:microsoft.com/office/officeart/2005/8/layout/chevron1"/>
    <dgm:cxn modelId="{7DF1FADF-3D97-494C-96F3-2F2C4B65F69D}" type="presParOf" srcId="{F08D3D9C-E53D-4D29-AF9F-6522C8539FE9}" destId="{FE6CE207-CA44-4E45-A563-89459AD1A10C}" srcOrd="4" destOrd="0" presId="urn:microsoft.com/office/officeart/2005/8/layout/chevron1"/>
    <dgm:cxn modelId="{46215AB3-2109-44CB-AD3E-85AA52ADDA2B}" type="presParOf" srcId="{F08D3D9C-E53D-4D29-AF9F-6522C8539FE9}" destId="{1AF549F3-0ACD-4AE8-8BBC-E035B166EB12}" srcOrd="5" destOrd="0" presId="urn:microsoft.com/office/officeart/2005/8/layout/chevron1"/>
    <dgm:cxn modelId="{BEA57333-62F9-4C9A-86A9-86833356A8C6}" type="presParOf" srcId="{F08D3D9C-E53D-4D29-AF9F-6522C8539FE9}" destId="{71382164-A262-4CCD-928C-2154ECBEA4F9}" srcOrd="6" destOrd="0" presId="urn:microsoft.com/office/officeart/2005/8/layout/chevron1"/>
    <dgm:cxn modelId="{151AB071-458E-4DF1-8F8C-6CBFB87F434C}" type="presParOf" srcId="{F08D3D9C-E53D-4D29-AF9F-6522C8539FE9}" destId="{E6A9C9CA-99F4-48C6-861E-8F905750FAC4}" srcOrd="7" destOrd="0" presId="urn:microsoft.com/office/officeart/2005/8/layout/chevron1"/>
    <dgm:cxn modelId="{B1C15BA2-63BC-4417-A4B1-796FA5AAC3E9}" type="presParOf" srcId="{F08D3D9C-E53D-4D29-AF9F-6522C8539FE9}" destId="{F2FE49E7-A227-43EC-A197-1FC7A7E12D25}" srcOrd="8" destOrd="0" presId="urn:microsoft.com/office/officeart/2005/8/layout/chevron1"/>
    <dgm:cxn modelId="{C0EB1B54-418C-4824-BA91-6B68754A2775}" type="presParOf" srcId="{F08D3D9C-E53D-4D29-AF9F-6522C8539FE9}" destId="{9A86984C-FEA3-45BF-BA27-5A97FE5B09B2}" srcOrd="9" destOrd="0" presId="urn:microsoft.com/office/officeart/2005/8/layout/chevron1"/>
    <dgm:cxn modelId="{52456056-82EE-4BF8-9000-133CE9CB7E3D}" type="presParOf" srcId="{F08D3D9C-E53D-4D29-AF9F-6522C8539FE9}" destId="{8AA86CAD-96F4-435D-BF5D-60D0C7596DFB}" srcOrd="10" destOrd="0" presId="urn:microsoft.com/office/officeart/2005/8/layout/chevron1"/>
    <dgm:cxn modelId="{76AB9631-9EEC-4345-8E03-C34BBBE94A7E}" type="presParOf" srcId="{F08D3D9C-E53D-4D29-AF9F-6522C8539FE9}" destId="{E11AD60F-935A-4B91-8067-3019D6C896A1}" srcOrd="11" destOrd="0" presId="urn:microsoft.com/office/officeart/2005/8/layout/chevron1"/>
    <dgm:cxn modelId="{21EBB63B-0165-4DF1-BD76-80225EF1F39C}" type="presParOf" srcId="{F08D3D9C-E53D-4D29-AF9F-6522C8539FE9}" destId="{B3C82370-1108-4886-8822-44B6A35EEE59}" srcOrd="12" destOrd="0" presId="urn:microsoft.com/office/officeart/2005/8/layout/chevron1"/>
    <dgm:cxn modelId="{C9E2AB6A-9ABA-49F7-8DCD-68A7F86D091F}" type="presParOf" srcId="{F08D3D9C-E53D-4D29-AF9F-6522C8539FE9}" destId="{DEB8918C-FCA7-4B83-99F3-E266C5DFBEBE}" srcOrd="13" destOrd="0" presId="urn:microsoft.com/office/officeart/2005/8/layout/chevron1"/>
    <dgm:cxn modelId="{34A5A823-071B-45EB-8068-952F89BF5E55}" type="presParOf" srcId="{F08D3D9C-E53D-4D29-AF9F-6522C8539FE9}" destId="{E2139A07-5455-47F4-A3F8-0947FC66B540}" srcOrd="14" destOrd="0" presId="urn:microsoft.com/office/officeart/2005/8/layout/chevron1"/>
    <dgm:cxn modelId="{975BE9F4-1492-41C8-9505-BF198B06119A}" type="presParOf" srcId="{F08D3D9C-E53D-4D29-AF9F-6522C8539FE9}" destId="{EF116474-F73A-442C-9ED1-8FA7D64280C3}" srcOrd="15" destOrd="0" presId="urn:microsoft.com/office/officeart/2005/8/layout/chevron1"/>
    <dgm:cxn modelId="{611A3E50-697B-45E7-B073-F08B54B8A35A}" type="presParOf" srcId="{F08D3D9C-E53D-4D29-AF9F-6522C8539FE9}" destId="{64A8E40C-411C-40E8-820E-4AA9D7A8C1D0}" srcOrd="16" destOrd="0" presId="urn:microsoft.com/office/officeart/2005/8/layout/chevron1"/>
    <dgm:cxn modelId="{2FCECFA5-473B-494F-9C42-41F4479AE19D}" type="presParOf" srcId="{F08D3D9C-E53D-4D29-AF9F-6522C8539FE9}" destId="{25130A0F-D2A5-4913-B1D5-3384CCD15337}" srcOrd="17" destOrd="0" presId="urn:microsoft.com/office/officeart/2005/8/layout/chevron1"/>
    <dgm:cxn modelId="{988D8F4B-ED9A-4871-AEA1-44591F480A15}" type="presParOf" srcId="{F08D3D9C-E53D-4D29-AF9F-6522C8539FE9}" destId="{60E1524D-FFDB-4AB2-9844-53EB1C239E44}" srcOrd="18" destOrd="0" presId="urn:microsoft.com/office/officeart/2005/8/layout/chevron1"/>
    <dgm:cxn modelId="{10B65478-3C7C-4DC4-B775-806DFB8ADD16}" type="presParOf" srcId="{F08D3D9C-E53D-4D29-AF9F-6522C8539FE9}" destId="{36CEA22D-86F2-474A-95AF-31D0BC1801C6}" srcOrd="19" destOrd="0" presId="urn:microsoft.com/office/officeart/2005/8/layout/chevron1"/>
    <dgm:cxn modelId="{3D4F3EE0-1C04-4A05-9C2E-DB3A0AD110C8}" type="presParOf" srcId="{F08D3D9C-E53D-4D29-AF9F-6522C8539FE9}" destId="{F7171E2B-8B7A-412A-8B1C-4774A9156B34}" srcOrd="20"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7ACDB75-AA7F-4117-9F8B-32BB466A9A73}" type="doc">
      <dgm:prSet loTypeId="urn:microsoft.com/office/officeart/2005/8/layout/chevron1" loCatId="process" qsTypeId="urn:microsoft.com/office/officeart/2005/8/quickstyle/simple1" qsCatId="simple" csTypeId="urn:microsoft.com/office/officeart/2005/8/colors/accent1_2" csCatId="accent1" phldr="1"/>
      <dgm:spPr/>
    </dgm:pt>
    <dgm:pt modelId="{ED79384E-EE1C-40F0-B8CF-1E88F705AF93}">
      <dgm:prSet phldrT="[Texto]"/>
      <dgm:spPr>
        <a:solidFill>
          <a:srgbClr val="C00000"/>
        </a:solidFill>
      </dgm:spPr>
      <dgm:t>
        <a:bodyPr/>
        <a:lstStyle/>
        <a:p>
          <a:r>
            <a:rPr lang="es-ES" dirty="0" smtClean="0"/>
            <a:t>¿Qué es una reacción de fisión?</a:t>
          </a:r>
          <a:endParaRPr lang="es-ES" dirty="0"/>
        </a:p>
      </dgm:t>
    </dgm:pt>
    <dgm:pt modelId="{8F3B3A32-8C0D-46FD-8B8E-9122EA90E350}" type="parTrans" cxnId="{7A54A406-3439-4C13-B4E3-2FBC9B6FE476}">
      <dgm:prSet/>
      <dgm:spPr/>
      <dgm:t>
        <a:bodyPr/>
        <a:lstStyle/>
        <a:p>
          <a:endParaRPr lang="es-ES"/>
        </a:p>
      </dgm:t>
    </dgm:pt>
    <dgm:pt modelId="{61F8473F-3745-40A2-A6C9-75A95CCED565}" type="sibTrans" cxnId="{7A54A406-3439-4C13-B4E3-2FBC9B6FE476}">
      <dgm:prSet/>
      <dgm:spPr/>
      <dgm:t>
        <a:bodyPr/>
        <a:lstStyle/>
        <a:p>
          <a:endParaRPr lang="es-ES"/>
        </a:p>
      </dgm:t>
    </dgm:pt>
    <dgm:pt modelId="{CE3E3136-8E3B-4A86-A6CE-6BAA0CE7F2DB}">
      <dgm:prSet/>
      <dgm:spPr>
        <a:solidFill>
          <a:srgbClr val="C00000"/>
        </a:solidFill>
      </dgm:spPr>
      <dgm:t>
        <a:bodyPr/>
        <a:lstStyle/>
        <a:p>
          <a:r>
            <a:rPr lang="es-ES" dirty="0" smtClean="0"/>
            <a:t>Los reactores nucleares</a:t>
          </a:r>
          <a:endParaRPr lang="es-ES" dirty="0" smtClean="0"/>
        </a:p>
      </dgm:t>
    </dgm:pt>
    <dgm:pt modelId="{9A85B3D6-AF07-410A-B363-72471FCBEB50}" type="parTrans" cxnId="{639C0988-783E-4E1C-A4EB-7CFD2D24B0BD}">
      <dgm:prSet/>
      <dgm:spPr/>
      <dgm:t>
        <a:bodyPr/>
        <a:lstStyle/>
        <a:p>
          <a:endParaRPr lang="es-ES"/>
        </a:p>
      </dgm:t>
    </dgm:pt>
    <dgm:pt modelId="{DFBE7B44-2EAF-432B-80FC-E849D05D90CE}" type="sibTrans" cxnId="{639C0988-783E-4E1C-A4EB-7CFD2D24B0BD}">
      <dgm:prSet/>
      <dgm:spPr/>
      <dgm:t>
        <a:bodyPr/>
        <a:lstStyle/>
        <a:p>
          <a:endParaRPr lang="es-ES"/>
        </a:p>
      </dgm:t>
    </dgm:pt>
    <dgm:pt modelId="{37775289-C285-40B4-9850-24C940FBD884}">
      <dgm:prSet/>
      <dgm:spPr>
        <a:solidFill>
          <a:srgbClr val="C00000"/>
        </a:solidFill>
      </dgm:spPr>
      <dgm:t>
        <a:bodyPr/>
        <a:lstStyle/>
        <a:p>
          <a:r>
            <a:rPr lang="es-ES" dirty="0" smtClean="0"/>
            <a:t>La planta nuclear PWR</a:t>
          </a:r>
          <a:endParaRPr lang="es-ES" dirty="0" smtClean="0"/>
        </a:p>
      </dgm:t>
    </dgm:pt>
    <dgm:pt modelId="{D31F3BBB-6C2F-4BCE-AF17-5D13FC8877DA}" type="parTrans" cxnId="{D9330D1F-038F-4F2E-928A-016B703D24F2}">
      <dgm:prSet/>
      <dgm:spPr/>
      <dgm:t>
        <a:bodyPr/>
        <a:lstStyle/>
        <a:p>
          <a:endParaRPr lang="es-ES"/>
        </a:p>
      </dgm:t>
    </dgm:pt>
    <dgm:pt modelId="{3D041670-5EFF-407C-B730-01DBBA6DC15E}" type="sibTrans" cxnId="{D9330D1F-038F-4F2E-928A-016B703D24F2}">
      <dgm:prSet/>
      <dgm:spPr/>
      <dgm:t>
        <a:bodyPr/>
        <a:lstStyle/>
        <a:p>
          <a:endParaRPr lang="es-ES"/>
        </a:p>
      </dgm:t>
    </dgm:pt>
    <dgm:pt modelId="{3D4DD84C-B496-456D-80F2-F1F062B49C53}">
      <dgm:prSet/>
      <dgm:spPr>
        <a:solidFill>
          <a:srgbClr val="C00000"/>
        </a:solidFill>
      </dgm:spPr>
      <dgm:t>
        <a:bodyPr/>
        <a:lstStyle/>
        <a:p>
          <a:r>
            <a:rPr lang="es-ES" dirty="0" smtClean="0"/>
            <a:t>Seguridad nuclear</a:t>
          </a:r>
          <a:endParaRPr lang="es-ES" dirty="0" smtClean="0"/>
        </a:p>
      </dgm:t>
    </dgm:pt>
    <dgm:pt modelId="{3DA1F05D-6C1E-4FBF-B6F9-6AB3939593AE}" type="parTrans" cxnId="{DB741754-B6CA-452D-AD1D-D2ABF29D8406}">
      <dgm:prSet/>
      <dgm:spPr/>
      <dgm:t>
        <a:bodyPr/>
        <a:lstStyle/>
        <a:p>
          <a:endParaRPr lang="es-ES"/>
        </a:p>
      </dgm:t>
    </dgm:pt>
    <dgm:pt modelId="{ACB6BDD7-969D-43E6-B773-53C48D3B6518}" type="sibTrans" cxnId="{DB741754-B6CA-452D-AD1D-D2ABF29D8406}">
      <dgm:prSet/>
      <dgm:spPr/>
      <dgm:t>
        <a:bodyPr/>
        <a:lstStyle/>
        <a:p>
          <a:endParaRPr lang="es-ES"/>
        </a:p>
      </dgm:t>
    </dgm:pt>
    <dgm:pt modelId="{80E3C544-96A6-42B8-B32C-3E369BEBDF26}">
      <dgm:prSet/>
      <dgm:spPr>
        <a:solidFill>
          <a:srgbClr val="C00000"/>
        </a:solidFill>
      </dgm:spPr>
      <dgm:t>
        <a:bodyPr/>
        <a:lstStyle/>
        <a:p>
          <a:r>
            <a:rPr lang="es-ES" dirty="0" smtClean="0"/>
            <a:t>Elementos de seguridad</a:t>
          </a:r>
          <a:endParaRPr lang="es-ES" dirty="0" smtClean="0"/>
        </a:p>
      </dgm:t>
    </dgm:pt>
    <dgm:pt modelId="{F369E1B7-E431-41D8-BFB9-13C1378EB3E2}" type="parTrans" cxnId="{A7C66229-47BB-4F64-B95F-25FD67D33607}">
      <dgm:prSet/>
      <dgm:spPr/>
      <dgm:t>
        <a:bodyPr/>
        <a:lstStyle/>
        <a:p>
          <a:endParaRPr lang="es-ES"/>
        </a:p>
      </dgm:t>
    </dgm:pt>
    <dgm:pt modelId="{9941849D-E147-449F-8502-1E50459D0547}" type="sibTrans" cxnId="{A7C66229-47BB-4F64-B95F-25FD67D33607}">
      <dgm:prSet/>
      <dgm:spPr/>
      <dgm:t>
        <a:bodyPr/>
        <a:lstStyle/>
        <a:p>
          <a:endParaRPr lang="es-ES"/>
        </a:p>
      </dgm:t>
    </dgm:pt>
    <dgm:pt modelId="{DB06EA60-7376-477F-AE32-BBA2637CE1E8}">
      <dgm:prSet/>
      <dgm:spPr>
        <a:solidFill>
          <a:srgbClr val="C00000"/>
        </a:solidFill>
      </dgm:spPr>
      <dgm:t>
        <a:bodyPr/>
        <a:lstStyle/>
        <a:p>
          <a:r>
            <a:rPr lang="es-ES" smtClean="0"/>
            <a:t>Simulación de la planta (Modelo de referencia)</a:t>
          </a:r>
          <a:endParaRPr lang="es-ES" dirty="0" smtClean="0"/>
        </a:p>
      </dgm:t>
    </dgm:pt>
    <dgm:pt modelId="{973620A9-CAA2-474A-AE67-9E534E9D437E}" type="parTrans" cxnId="{DE0C4472-ECDE-4840-9009-906CBB1E2F27}">
      <dgm:prSet/>
      <dgm:spPr/>
      <dgm:t>
        <a:bodyPr/>
        <a:lstStyle/>
        <a:p>
          <a:endParaRPr lang="es-ES"/>
        </a:p>
      </dgm:t>
    </dgm:pt>
    <dgm:pt modelId="{D1670250-9DE1-4D4B-8236-7BF541562C43}" type="sibTrans" cxnId="{DE0C4472-ECDE-4840-9009-906CBB1E2F27}">
      <dgm:prSet/>
      <dgm:spPr/>
      <dgm:t>
        <a:bodyPr/>
        <a:lstStyle/>
        <a:p>
          <a:endParaRPr lang="es-ES"/>
        </a:p>
      </dgm:t>
    </dgm:pt>
    <dgm:pt modelId="{8281F3EC-E4C8-4183-8697-D22AEBB930FD}">
      <dgm:prSet/>
      <dgm:spPr>
        <a:solidFill>
          <a:srgbClr val="C00000"/>
        </a:solidFill>
      </dgm:spPr>
      <dgm:t>
        <a:bodyPr/>
        <a:lstStyle/>
        <a:p>
          <a:r>
            <a:rPr lang="es-ES" dirty="0" smtClean="0"/>
            <a:t>Accidente estudiado: </a:t>
          </a:r>
          <a:r>
            <a:rPr lang="es-ES" dirty="0" err="1" smtClean="0"/>
            <a:t>Loss</a:t>
          </a:r>
          <a:r>
            <a:rPr lang="es-ES" dirty="0" smtClean="0"/>
            <a:t> Of </a:t>
          </a:r>
          <a:r>
            <a:rPr lang="es-ES" dirty="0" err="1" smtClean="0"/>
            <a:t>Coolant</a:t>
          </a:r>
          <a:r>
            <a:rPr lang="es-ES" dirty="0" smtClean="0"/>
            <a:t> </a:t>
          </a:r>
          <a:r>
            <a:rPr lang="es-ES" dirty="0" err="1" smtClean="0"/>
            <a:t>Accident</a:t>
          </a:r>
          <a:endParaRPr lang="es-ES" dirty="0" smtClean="0"/>
        </a:p>
      </dgm:t>
    </dgm:pt>
    <dgm:pt modelId="{ADBD162B-BF6E-4FFD-9709-1E2FAA1904AC}" type="parTrans" cxnId="{7DA36C9D-3A91-4B69-9A45-05C0AAB2C623}">
      <dgm:prSet/>
      <dgm:spPr/>
      <dgm:t>
        <a:bodyPr/>
        <a:lstStyle/>
        <a:p>
          <a:endParaRPr lang="es-ES"/>
        </a:p>
      </dgm:t>
    </dgm:pt>
    <dgm:pt modelId="{E824F853-5C0B-4B00-BA1E-1CAFB31D6A11}" type="sibTrans" cxnId="{7DA36C9D-3A91-4B69-9A45-05C0AAB2C623}">
      <dgm:prSet/>
      <dgm:spPr/>
      <dgm:t>
        <a:bodyPr/>
        <a:lstStyle/>
        <a:p>
          <a:endParaRPr lang="es-ES"/>
        </a:p>
      </dgm:t>
    </dgm:pt>
    <dgm:pt modelId="{F714A243-E88A-48FE-8BEE-35226D890B21}">
      <dgm:prSet/>
      <dgm:spPr>
        <a:solidFill>
          <a:srgbClr val="C00000"/>
        </a:solidFill>
      </dgm:spPr>
      <dgm:t>
        <a:bodyPr/>
        <a:lstStyle/>
        <a:p>
          <a:r>
            <a:rPr lang="es-ES" dirty="0" smtClean="0"/>
            <a:t>Resultados de la simulación (I)</a:t>
          </a:r>
          <a:endParaRPr lang="es-ES" dirty="0" smtClean="0"/>
        </a:p>
      </dgm:t>
    </dgm:pt>
    <dgm:pt modelId="{05CEDAE6-A788-4403-B6C8-1053DEA41F3E}" type="parTrans" cxnId="{7D139472-55F4-4D49-AA25-F0ED72A62E92}">
      <dgm:prSet/>
      <dgm:spPr/>
      <dgm:t>
        <a:bodyPr/>
        <a:lstStyle/>
        <a:p>
          <a:endParaRPr lang="es-ES"/>
        </a:p>
      </dgm:t>
    </dgm:pt>
    <dgm:pt modelId="{4E430F41-0A28-490E-A371-7ED9005D6A35}" type="sibTrans" cxnId="{7D139472-55F4-4D49-AA25-F0ED72A62E92}">
      <dgm:prSet/>
      <dgm:spPr/>
      <dgm:t>
        <a:bodyPr/>
        <a:lstStyle/>
        <a:p>
          <a:endParaRPr lang="es-ES"/>
        </a:p>
      </dgm:t>
    </dgm:pt>
    <dgm:pt modelId="{F1398D84-A43D-41F7-B375-74754C57360F}">
      <dgm:prSet/>
      <dgm:spPr>
        <a:solidFill>
          <a:schemeClr val="accent1">
            <a:lumMod val="75000"/>
          </a:schemeClr>
        </a:solidFill>
      </dgm:spPr>
      <dgm:t>
        <a:bodyPr/>
        <a:lstStyle/>
        <a:p>
          <a:r>
            <a:rPr lang="es-ES" smtClean="0"/>
            <a:t>Resultados de la simulación (II)</a:t>
          </a:r>
          <a:endParaRPr lang="es-ES" dirty="0" smtClean="0"/>
        </a:p>
      </dgm:t>
    </dgm:pt>
    <dgm:pt modelId="{FA8E47C2-7631-4CF9-BAAA-0C7D4A118381}" type="parTrans" cxnId="{73EC0D41-18A4-4667-9DEA-059277C3DF11}">
      <dgm:prSet/>
      <dgm:spPr/>
      <dgm:t>
        <a:bodyPr/>
        <a:lstStyle/>
        <a:p>
          <a:endParaRPr lang="es-ES"/>
        </a:p>
      </dgm:t>
    </dgm:pt>
    <dgm:pt modelId="{276CBCD1-7F90-4D3B-9125-113E75BC01D6}" type="sibTrans" cxnId="{73EC0D41-18A4-4667-9DEA-059277C3DF11}">
      <dgm:prSet/>
      <dgm:spPr/>
      <dgm:t>
        <a:bodyPr/>
        <a:lstStyle/>
        <a:p>
          <a:endParaRPr lang="es-ES"/>
        </a:p>
      </dgm:t>
    </dgm:pt>
    <dgm:pt modelId="{5A30987F-9F93-4438-8AC6-EBB28A9C5664}">
      <dgm:prSet/>
      <dgm:spPr>
        <a:solidFill>
          <a:schemeClr val="accent1">
            <a:lumMod val="75000"/>
          </a:schemeClr>
        </a:solidFill>
      </dgm:spPr>
      <dgm:t>
        <a:bodyPr/>
        <a:lstStyle/>
        <a:p>
          <a:r>
            <a:rPr lang="es-ES" smtClean="0"/>
            <a:t>Resultados de la simulación (III)</a:t>
          </a:r>
          <a:endParaRPr lang="es-ES" dirty="0" smtClean="0"/>
        </a:p>
      </dgm:t>
    </dgm:pt>
    <dgm:pt modelId="{FE25193F-7607-49AE-82A0-B312ABDF2EBC}" type="parTrans" cxnId="{6DC60402-02B1-43F4-9E81-8EFC101D3C49}">
      <dgm:prSet/>
      <dgm:spPr/>
      <dgm:t>
        <a:bodyPr/>
        <a:lstStyle/>
        <a:p>
          <a:endParaRPr lang="es-ES"/>
        </a:p>
      </dgm:t>
    </dgm:pt>
    <dgm:pt modelId="{DA0E681A-39F3-45A6-8CC4-CA11189E6488}" type="sibTrans" cxnId="{6DC60402-02B1-43F4-9E81-8EFC101D3C49}">
      <dgm:prSet/>
      <dgm:spPr/>
      <dgm:t>
        <a:bodyPr/>
        <a:lstStyle/>
        <a:p>
          <a:endParaRPr lang="es-ES"/>
        </a:p>
      </dgm:t>
    </dgm:pt>
    <dgm:pt modelId="{801A58D9-9824-4310-872C-D048773A137A}">
      <dgm:prSet/>
      <dgm:spPr>
        <a:solidFill>
          <a:schemeClr val="accent1">
            <a:lumMod val="75000"/>
          </a:schemeClr>
        </a:solidFill>
      </dgm:spPr>
      <dgm:t>
        <a:bodyPr/>
        <a:lstStyle/>
        <a:p>
          <a:r>
            <a:rPr lang="es-ES" smtClean="0"/>
            <a:t>Conclusiones</a:t>
          </a:r>
          <a:endParaRPr lang="es-ES" dirty="0" smtClean="0"/>
        </a:p>
      </dgm:t>
    </dgm:pt>
    <dgm:pt modelId="{AA85DBE7-AB47-4B65-BE67-0498179CC37B}" type="parTrans" cxnId="{941CEC38-EB34-40D5-AC8C-A8182BA91260}">
      <dgm:prSet/>
      <dgm:spPr/>
      <dgm:t>
        <a:bodyPr/>
        <a:lstStyle/>
        <a:p>
          <a:endParaRPr lang="es-ES"/>
        </a:p>
      </dgm:t>
    </dgm:pt>
    <dgm:pt modelId="{385379FB-DC66-4F9E-8EDA-A11DF589AE41}" type="sibTrans" cxnId="{941CEC38-EB34-40D5-AC8C-A8182BA91260}">
      <dgm:prSet/>
      <dgm:spPr/>
      <dgm:t>
        <a:bodyPr/>
        <a:lstStyle/>
        <a:p>
          <a:endParaRPr lang="es-ES"/>
        </a:p>
      </dgm:t>
    </dgm:pt>
    <dgm:pt modelId="{F08D3D9C-E53D-4D29-AF9F-6522C8539FE9}" type="pres">
      <dgm:prSet presAssocID="{D7ACDB75-AA7F-4117-9F8B-32BB466A9A73}" presName="Name0" presStyleCnt="0">
        <dgm:presLayoutVars>
          <dgm:dir/>
          <dgm:animLvl val="lvl"/>
          <dgm:resizeHandles val="exact"/>
        </dgm:presLayoutVars>
      </dgm:prSet>
      <dgm:spPr/>
    </dgm:pt>
    <dgm:pt modelId="{4B7B021D-29A9-4286-9463-CA002C4293B7}" type="pres">
      <dgm:prSet presAssocID="{ED79384E-EE1C-40F0-B8CF-1E88F705AF93}" presName="parTxOnly" presStyleLbl="node1" presStyleIdx="0" presStyleCnt="11">
        <dgm:presLayoutVars>
          <dgm:chMax val="0"/>
          <dgm:chPref val="0"/>
          <dgm:bulletEnabled val="1"/>
        </dgm:presLayoutVars>
      </dgm:prSet>
      <dgm:spPr/>
      <dgm:t>
        <a:bodyPr/>
        <a:lstStyle/>
        <a:p>
          <a:endParaRPr lang="es-ES"/>
        </a:p>
      </dgm:t>
    </dgm:pt>
    <dgm:pt modelId="{0B0FF38D-9070-4CA8-9AB9-2C763C3FD3D4}" type="pres">
      <dgm:prSet presAssocID="{61F8473F-3745-40A2-A6C9-75A95CCED565}" presName="parTxOnlySpace" presStyleCnt="0"/>
      <dgm:spPr/>
    </dgm:pt>
    <dgm:pt modelId="{88CCF8CA-194F-4A53-81C1-8761E94729FA}" type="pres">
      <dgm:prSet presAssocID="{CE3E3136-8E3B-4A86-A6CE-6BAA0CE7F2DB}" presName="parTxOnly" presStyleLbl="node1" presStyleIdx="1" presStyleCnt="11">
        <dgm:presLayoutVars>
          <dgm:chMax val="0"/>
          <dgm:chPref val="0"/>
          <dgm:bulletEnabled val="1"/>
        </dgm:presLayoutVars>
      </dgm:prSet>
      <dgm:spPr/>
    </dgm:pt>
    <dgm:pt modelId="{2E472055-B53B-4D8C-9B53-FDA31BBE16FC}" type="pres">
      <dgm:prSet presAssocID="{DFBE7B44-2EAF-432B-80FC-E849D05D90CE}" presName="parTxOnlySpace" presStyleCnt="0"/>
      <dgm:spPr/>
    </dgm:pt>
    <dgm:pt modelId="{FE6CE207-CA44-4E45-A563-89459AD1A10C}" type="pres">
      <dgm:prSet presAssocID="{37775289-C285-40B4-9850-24C940FBD884}" presName="parTxOnly" presStyleLbl="node1" presStyleIdx="2" presStyleCnt="11">
        <dgm:presLayoutVars>
          <dgm:chMax val="0"/>
          <dgm:chPref val="0"/>
          <dgm:bulletEnabled val="1"/>
        </dgm:presLayoutVars>
      </dgm:prSet>
      <dgm:spPr/>
    </dgm:pt>
    <dgm:pt modelId="{1AF549F3-0ACD-4AE8-8BBC-E035B166EB12}" type="pres">
      <dgm:prSet presAssocID="{3D041670-5EFF-407C-B730-01DBBA6DC15E}" presName="parTxOnlySpace" presStyleCnt="0"/>
      <dgm:spPr/>
    </dgm:pt>
    <dgm:pt modelId="{71382164-A262-4CCD-928C-2154ECBEA4F9}" type="pres">
      <dgm:prSet presAssocID="{3D4DD84C-B496-456D-80F2-F1F062B49C53}" presName="parTxOnly" presStyleLbl="node1" presStyleIdx="3" presStyleCnt="11">
        <dgm:presLayoutVars>
          <dgm:chMax val="0"/>
          <dgm:chPref val="0"/>
          <dgm:bulletEnabled val="1"/>
        </dgm:presLayoutVars>
      </dgm:prSet>
      <dgm:spPr/>
    </dgm:pt>
    <dgm:pt modelId="{E6A9C9CA-99F4-48C6-861E-8F905750FAC4}" type="pres">
      <dgm:prSet presAssocID="{ACB6BDD7-969D-43E6-B773-53C48D3B6518}" presName="parTxOnlySpace" presStyleCnt="0"/>
      <dgm:spPr/>
    </dgm:pt>
    <dgm:pt modelId="{F2FE49E7-A227-43EC-A197-1FC7A7E12D25}" type="pres">
      <dgm:prSet presAssocID="{80E3C544-96A6-42B8-B32C-3E369BEBDF26}" presName="parTxOnly" presStyleLbl="node1" presStyleIdx="4" presStyleCnt="11">
        <dgm:presLayoutVars>
          <dgm:chMax val="0"/>
          <dgm:chPref val="0"/>
          <dgm:bulletEnabled val="1"/>
        </dgm:presLayoutVars>
      </dgm:prSet>
      <dgm:spPr/>
    </dgm:pt>
    <dgm:pt modelId="{9A86984C-FEA3-45BF-BA27-5A97FE5B09B2}" type="pres">
      <dgm:prSet presAssocID="{9941849D-E147-449F-8502-1E50459D0547}" presName="parTxOnlySpace" presStyleCnt="0"/>
      <dgm:spPr/>
    </dgm:pt>
    <dgm:pt modelId="{8AA86CAD-96F4-435D-BF5D-60D0C7596DFB}" type="pres">
      <dgm:prSet presAssocID="{DB06EA60-7376-477F-AE32-BBA2637CE1E8}" presName="parTxOnly" presStyleLbl="node1" presStyleIdx="5" presStyleCnt="11">
        <dgm:presLayoutVars>
          <dgm:chMax val="0"/>
          <dgm:chPref val="0"/>
          <dgm:bulletEnabled val="1"/>
        </dgm:presLayoutVars>
      </dgm:prSet>
      <dgm:spPr/>
    </dgm:pt>
    <dgm:pt modelId="{E11AD60F-935A-4B91-8067-3019D6C896A1}" type="pres">
      <dgm:prSet presAssocID="{D1670250-9DE1-4D4B-8236-7BF541562C43}" presName="parTxOnlySpace" presStyleCnt="0"/>
      <dgm:spPr/>
    </dgm:pt>
    <dgm:pt modelId="{B3C82370-1108-4886-8822-44B6A35EEE59}" type="pres">
      <dgm:prSet presAssocID="{8281F3EC-E4C8-4183-8697-D22AEBB930FD}" presName="parTxOnly" presStyleLbl="node1" presStyleIdx="6" presStyleCnt="11">
        <dgm:presLayoutVars>
          <dgm:chMax val="0"/>
          <dgm:chPref val="0"/>
          <dgm:bulletEnabled val="1"/>
        </dgm:presLayoutVars>
      </dgm:prSet>
      <dgm:spPr/>
    </dgm:pt>
    <dgm:pt modelId="{DEB8918C-FCA7-4B83-99F3-E266C5DFBEBE}" type="pres">
      <dgm:prSet presAssocID="{E824F853-5C0B-4B00-BA1E-1CAFB31D6A11}" presName="parTxOnlySpace" presStyleCnt="0"/>
      <dgm:spPr/>
    </dgm:pt>
    <dgm:pt modelId="{E2139A07-5455-47F4-A3F8-0947FC66B540}" type="pres">
      <dgm:prSet presAssocID="{F714A243-E88A-48FE-8BEE-35226D890B21}" presName="parTxOnly" presStyleLbl="node1" presStyleIdx="7" presStyleCnt="11">
        <dgm:presLayoutVars>
          <dgm:chMax val="0"/>
          <dgm:chPref val="0"/>
          <dgm:bulletEnabled val="1"/>
        </dgm:presLayoutVars>
      </dgm:prSet>
      <dgm:spPr/>
    </dgm:pt>
    <dgm:pt modelId="{EF116474-F73A-442C-9ED1-8FA7D64280C3}" type="pres">
      <dgm:prSet presAssocID="{4E430F41-0A28-490E-A371-7ED9005D6A35}" presName="parTxOnlySpace" presStyleCnt="0"/>
      <dgm:spPr/>
    </dgm:pt>
    <dgm:pt modelId="{64A8E40C-411C-40E8-820E-4AA9D7A8C1D0}" type="pres">
      <dgm:prSet presAssocID="{F1398D84-A43D-41F7-B375-74754C57360F}" presName="parTxOnly" presStyleLbl="node1" presStyleIdx="8" presStyleCnt="11">
        <dgm:presLayoutVars>
          <dgm:chMax val="0"/>
          <dgm:chPref val="0"/>
          <dgm:bulletEnabled val="1"/>
        </dgm:presLayoutVars>
      </dgm:prSet>
      <dgm:spPr/>
    </dgm:pt>
    <dgm:pt modelId="{25130A0F-D2A5-4913-B1D5-3384CCD15337}" type="pres">
      <dgm:prSet presAssocID="{276CBCD1-7F90-4D3B-9125-113E75BC01D6}" presName="parTxOnlySpace" presStyleCnt="0"/>
      <dgm:spPr/>
    </dgm:pt>
    <dgm:pt modelId="{60E1524D-FFDB-4AB2-9844-53EB1C239E44}" type="pres">
      <dgm:prSet presAssocID="{5A30987F-9F93-4438-8AC6-EBB28A9C5664}" presName="parTxOnly" presStyleLbl="node1" presStyleIdx="9" presStyleCnt="11">
        <dgm:presLayoutVars>
          <dgm:chMax val="0"/>
          <dgm:chPref val="0"/>
          <dgm:bulletEnabled val="1"/>
        </dgm:presLayoutVars>
      </dgm:prSet>
      <dgm:spPr/>
    </dgm:pt>
    <dgm:pt modelId="{36CEA22D-86F2-474A-95AF-31D0BC1801C6}" type="pres">
      <dgm:prSet presAssocID="{DA0E681A-39F3-45A6-8CC4-CA11189E6488}" presName="parTxOnlySpace" presStyleCnt="0"/>
      <dgm:spPr/>
    </dgm:pt>
    <dgm:pt modelId="{F7171E2B-8B7A-412A-8B1C-4774A9156B34}" type="pres">
      <dgm:prSet presAssocID="{801A58D9-9824-4310-872C-D048773A137A}" presName="parTxOnly" presStyleLbl="node1" presStyleIdx="10" presStyleCnt="11">
        <dgm:presLayoutVars>
          <dgm:chMax val="0"/>
          <dgm:chPref val="0"/>
          <dgm:bulletEnabled val="1"/>
        </dgm:presLayoutVars>
      </dgm:prSet>
      <dgm:spPr/>
    </dgm:pt>
  </dgm:ptLst>
  <dgm:cxnLst>
    <dgm:cxn modelId="{6DC60402-02B1-43F4-9E81-8EFC101D3C49}" srcId="{D7ACDB75-AA7F-4117-9F8B-32BB466A9A73}" destId="{5A30987F-9F93-4438-8AC6-EBB28A9C5664}" srcOrd="9" destOrd="0" parTransId="{FE25193F-7607-49AE-82A0-B312ABDF2EBC}" sibTransId="{DA0E681A-39F3-45A6-8CC4-CA11189E6488}"/>
    <dgm:cxn modelId="{80BE9CBD-F0A0-4A45-8AFC-9E501E9280A5}" type="presOf" srcId="{CE3E3136-8E3B-4A86-A6CE-6BAA0CE7F2DB}" destId="{88CCF8CA-194F-4A53-81C1-8761E94729FA}" srcOrd="0" destOrd="0" presId="urn:microsoft.com/office/officeart/2005/8/layout/chevron1"/>
    <dgm:cxn modelId="{ACF3C6F5-A51A-4ADC-BE7D-9341C6AE9D53}" type="presOf" srcId="{8281F3EC-E4C8-4183-8697-D22AEBB930FD}" destId="{B3C82370-1108-4886-8822-44B6A35EEE59}" srcOrd="0" destOrd="0" presId="urn:microsoft.com/office/officeart/2005/8/layout/chevron1"/>
    <dgm:cxn modelId="{115622FD-E4CA-47C8-9B67-E822BF681804}" type="presOf" srcId="{DB06EA60-7376-477F-AE32-BBA2637CE1E8}" destId="{8AA86CAD-96F4-435D-BF5D-60D0C7596DFB}" srcOrd="0" destOrd="0" presId="urn:microsoft.com/office/officeart/2005/8/layout/chevron1"/>
    <dgm:cxn modelId="{00526912-7DD1-4D23-AB34-9C197B8CC024}" type="presOf" srcId="{80E3C544-96A6-42B8-B32C-3E369BEBDF26}" destId="{F2FE49E7-A227-43EC-A197-1FC7A7E12D25}" srcOrd="0" destOrd="0" presId="urn:microsoft.com/office/officeart/2005/8/layout/chevron1"/>
    <dgm:cxn modelId="{5C8B7A01-0266-4DDD-BC05-21F08F261380}" type="presOf" srcId="{F714A243-E88A-48FE-8BEE-35226D890B21}" destId="{E2139A07-5455-47F4-A3F8-0947FC66B540}" srcOrd="0" destOrd="0" presId="urn:microsoft.com/office/officeart/2005/8/layout/chevron1"/>
    <dgm:cxn modelId="{E1632214-DD05-449F-9E6A-76F2D115D4ED}" type="presOf" srcId="{5A30987F-9F93-4438-8AC6-EBB28A9C5664}" destId="{60E1524D-FFDB-4AB2-9844-53EB1C239E44}" srcOrd="0" destOrd="0" presId="urn:microsoft.com/office/officeart/2005/8/layout/chevron1"/>
    <dgm:cxn modelId="{EF18C2C1-4FF2-442F-BD86-B7D7307E58D0}" type="presOf" srcId="{37775289-C285-40B4-9850-24C940FBD884}" destId="{FE6CE207-CA44-4E45-A563-89459AD1A10C}" srcOrd="0" destOrd="0" presId="urn:microsoft.com/office/officeart/2005/8/layout/chevron1"/>
    <dgm:cxn modelId="{6CD55F54-753D-4866-BA87-8F6CA8552E4C}" type="presOf" srcId="{ED79384E-EE1C-40F0-B8CF-1E88F705AF93}" destId="{4B7B021D-29A9-4286-9463-CA002C4293B7}" srcOrd="0" destOrd="0" presId="urn:microsoft.com/office/officeart/2005/8/layout/chevron1"/>
    <dgm:cxn modelId="{7D139472-55F4-4D49-AA25-F0ED72A62E92}" srcId="{D7ACDB75-AA7F-4117-9F8B-32BB466A9A73}" destId="{F714A243-E88A-48FE-8BEE-35226D890B21}" srcOrd="7" destOrd="0" parTransId="{05CEDAE6-A788-4403-B6C8-1053DEA41F3E}" sibTransId="{4E430F41-0A28-490E-A371-7ED9005D6A35}"/>
    <dgm:cxn modelId="{DAB9F8B3-41E5-46D7-9721-670CEB1CB1CC}" type="presOf" srcId="{D7ACDB75-AA7F-4117-9F8B-32BB466A9A73}" destId="{F08D3D9C-E53D-4D29-AF9F-6522C8539FE9}" srcOrd="0" destOrd="0" presId="urn:microsoft.com/office/officeart/2005/8/layout/chevron1"/>
    <dgm:cxn modelId="{DE0C4472-ECDE-4840-9009-906CBB1E2F27}" srcId="{D7ACDB75-AA7F-4117-9F8B-32BB466A9A73}" destId="{DB06EA60-7376-477F-AE32-BBA2637CE1E8}" srcOrd="5" destOrd="0" parTransId="{973620A9-CAA2-474A-AE67-9E534E9D437E}" sibTransId="{D1670250-9DE1-4D4B-8236-7BF541562C43}"/>
    <dgm:cxn modelId="{941CEC38-EB34-40D5-AC8C-A8182BA91260}" srcId="{D7ACDB75-AA7F-4117-9F8B-32BB466A9A73}" destId="{801A58D9-9824-4310-872C-D048773A137A}" srcOrd="10" destOrd="0" parTransId="{AA85DBE7-AB47-4B65-BE67-0498179CC37B}" sibTransId="{385379FB-DC66-4F9E-8EDA-A11DF589AE41}"/>
    <dgm:cxn modelId="{3258C3C8-926A-4E69-953D-F446D708C416}" type="presOf" srcId="{3D4DD84C-B496-456D-80F2-F1F062B49C53}" destId="{71382164-A262-4CCD-928C-2154ECBEA4F9}" srcOrd="0" destOrd="0" presId="urn:microsoft.com/office/officeart/2005/8/layout/chevron1"/>
    <dgm:cxn modelId="{73EC0D41-18A4-4667-9DEA-059277C3DF11}" srcId="{D7ACDB75-AA7F-4117-9F8B-32BB466A9A73}" destId="{F1398D84-A43D-41F7-B375-74754C57360F}" srcOrd="8" destOrd="0" parTransId="{FA8E47C2-7631-4CF9-BAAA-0C7D4A118381}" sibTransId="{276CBCD1-7F90-4D3B-9125-113E75BC01D6}"/>
    <dgm:cxn modelId="{D9330D1F-038F-4F2E-928A-016B703D24F2}" srcId="{D7ACDB75-AA7F-4117-9F8B-32BB466A9A73}" destId="{37775289-C285-40B4-9850-24C940FBD884}" srcOrd="2" destOrd="0" parTransId="{D31F3BBB-6C2F-4BCE-AF17-5D13FC8877DA}" sibTransId="{3D041670-5EFF-407C-B730-01DBBA6DC15E}"/>
    <dgm:cxn modelId="{7DA36C9D-3A91-4B69-9A45-05C0AAB2C623}" srcId="{D7ACDB75-AA7F-4117-9F8B-32BB466A9A73}" destId="{8281F3EC-E4C8-4183-8697-D22AEBB930FD}" srcOrd="6" destOrd="0" parTransId="{ADBD162B-BF6E-4FFD-9709-1E2FAA1904AC}" sibTransId="{E824F853-5C0B-4B00-BA1E-1CAFB31D6A11}"/>
    <dgm:cxn modelId="{7A54A406-3439-4C13-B4E3-2FBC9B6FE476}" srcId="{D7ACDB75-AA7F-4117-9F8B-32BB466A9A73}" destId="{ED79384E-EE1C-40F0-B8CF-1E88F705AF93}" srcOrd="0" destOrd="0" parTransId="{8F3B3A32-8C0D-46FD-8B8E-9122EA90E350}" sibTransId="{61F8473F-3745-40A2-A6C9-75A95CCED565}"/>
    <dgm:cxn modelId="{A7C66229-47BB-4F64-B95F-25FD67D33607}" srcId="{D7ACDB75-AA7F-4117-9F8B-32BB466A9A73}" destId="{80E3C544-96A6-42B8-B32C-3E369BEBDF26}" srcOrd="4" destOrd="0" parTransId="{F369E1B7-E431-41D8-BFB9-13C1378EB3E2}" sibTransId="{9941849D-E147-449F-8502-1E50459D0547}"/>
    <dgm:cxn modelId="{A101B2FE-0BC9-434A-91D2-9B5F3F1A8330}" type="presOf" srcId="{801A58D9-9824-4310-872C-D048773A137A}" destId="{F7171E2B-8B7A-412A-8B1C-4774A9156B34}" srcOrd="0" destOrd="0" presId="urn:microsoft.com/office/officeart/2005/8/layout/chevron1"/>
    <dgm:cxn modelId="{3F1E91C2-43C0-455C-8420-7D29BFDB1636}" type="presOf" srcId="{F1398D84-A43D-41F7-B375-74754C57360F}" destId="{64A8E40C-411C-40E8-820E-4AA9D7A8C1D0}" srcOrd="0" destOrd="0" presId="urn:microsoft.com/office/officeart/2005/8/layout/chevron1"/>
    <dgm:cxn modelId="{639C0988-783E-4E1C-A4EB-7CFD2D24B0BD}" srcId="{D7ACDB75-AA7F-4117-9F8B-32BB466A9A73}" destId="{CE3E3136-8E3B-4A86-A6CE-6BAA0CE7F2DB}" srcOrd="1" destOrd="0" parTransId="{9A85B3D6-AF07-410A-B363-72471FCBEB50}" sibTransId="{DFBE7B44-2EAF-432B-80FC-E849D05D90CE}"/>
    <dgm:cxn modelId="{DB741754-B6CA-452D-AD1D-D2ABF29D8406}" srcId="{D7ACDB75-AA7F-4117-9F8B-32BB466A9A73}" destId="{3D4DD84C-B496-456D-80F2-F1F062B49C53}" srcOrd="3" destOrd="0" parTransId="{3DA1F05D-6C1E-4FBF-B6F9-6AB3939593AE}" sibTransId="{ACB6BDD7-969D-43E6-B773-53C48D3B6518}"/>
    <dgm:cxn modelId="{6ABDF9C5-12A3-4952-89E4-78D3CE954177}" type="presParOf" srcId="{F08D3D9C-E53D-4D29-AF9F-6522C8539FE9}" destId="{4B7B021D-29A9-4286-9463-CA002C4293B7}" srcOrd="0" destOrd="0" presId="urn:microsoft.com/office/officeart/2005/8/layout/chevron1"/>
    <dgm:cxn modelId="{B2F89950-9602-4D21-927B-BA64CE29D568}" type="presParOf" srcId="{F08D3D9C-E53D-4D29-AF9F-6522C8539FE9}" destId="{0B0FF38D-9070-4CA8-9AB9-2C763C3FD3D4}" srcOrd="1" destOrd="0" presId="urn:microsoft.com/office/officeart/2005/8/layout/chevron1"/>
    <dgm:cxn modelId="{859429A6-D5F9-44D3-8E6D-6D68701529AB}" type="presParOf" srcId="{F08D3D9C-E53D-4D29-AF9F-6522C8539FE9}" destId="{88CCF8CA-194F-4A53-81C1-8761E94729FA}" srcOrd="2" destOrd="0" presId="urn:microsoft.com/office/officeart/2005/8/layout/chevron1"/>
    <dgm:cxn modelId="{710A72A0-64B0-460A-B05B-6C757778909C}" type="presParOf" srcId="{F08D3D9C-E53D-4D29-AF9F-6522C8539FE9}" destId="{2E472055-B53B-4D8C-9B53-FDA31BBE16FC}" srcOrd="3" destOrd="0" presId="urn:microsoft.com/office/officeart/2005/8/layout/chevron1"/>
    <dgm:cxn modelId="{7DF1FADF-3D97-494C-96F3-2F2C4B65F69D}" type="presParOf" srcId="{F08D3D9C-E53D-4D29-AF9F-6522C8539FE9}" destId="{FE6CE207-CA44-4E45-A563-89459AD1A10C}" srcOrd="4" destOrd="0" presId="urn:microsoft.com/office/officeart/2005/8/layout/chevron1"/>
    <dgm:cxn modelId="{46215AB3-2109-44CB-AD3E-85AA52ADDA2B}" type="presParOf" srcId="{F08D3D9C-E53D-4D29-AF9F-6522C8539FE9}" destId="{1AF549F3-0ACD-4AE8-8BBC-E035B166EB12}" srcOrd="5" destOrd="0" presId="urn:microsoft.com/office/officeart/2005/8/layout/chevron1"/>
    <dgm:cxn modelId="{BEA57333-62F9-4C9A-86A9-86833356A8C6}" type="presParOf" srcId="{F08D3D9C-E53D-4D29-AF9F-6522C8539FE9}" destId="{71382164-A262-4CCD-928C-2154ECBEA4F9}" srcOrd="6" destOrd="0" presId="urn:microsoft.com/office/officeart/2005/8/layout/chevron1"/>
    <dgm:cxn modelId="{151AB071-458E-4DF1-8F8C-6CBFB87F434C}" type="presParOf" srcId="{F08D3D9C-E53D-4D29-AF9F-6522C8539FE9}" destId="{E6A9C9CA-99F4-48C6-861E-8F905750FAC4}" srcOrd="7" destOrd="0" presId="urn:microsoft.com/office/officeart/2005/8/layout/chevron1"/>
    <dgm:cxn modelId="{B1C15BA2-63BC-4417-A4B1-796FA5AAC3E9}" type="presParOf" srcId="{F08D3D9C-E53D-4D29-AF9F-6522C8539FE9}" destId="{F2FE49E7-A227-43EC-A197-1FC7A7E12D25}" srcOrd="8" destOrd="0" presId="urn:microsoft.com/office/officeart/2005/8/layout/chevron1"/>
    <dgm:cxn modelId="{C0EB1B54-418C-4824-BA91-6B68754A2775}" type="presParOf" srcId="{F08D3D9C-E53D-4D29-AF9F-6522C8539FE9}" destId="{9A86984C-FEA3-45BF-BA27-5A97FE5B09B2}" srcOrd="9" destOrd="0" presId="urn:microsoft.com/office/officeart/2005/8/layout/chevron1"/>
    <dgm:cxn modelId="{52456056-82EE-4BF8-9000-133CE9CB7E3D}" type="presParOf" srcId="{F08D3D9C-E53D-4D29-AF9F-6522C8539FE9}" destId="{8AA86CAD-96F4-435D-BF5D-60D0C7596DFB}" srcOrd="10" destOrd="0" presId="urn:microsoft.com/office/officeart/2005/8/layout/chevron1"/>
    <dgm:cxn modelId="{76AB9631-9EEC-4345-8E03-C34BBBE94A7E}" type="presParOf" srcId="{F08D3D9C-E53D-4D29-AF9F-6522C8539FE9}" destId="{E11AD60F-935A-4B91-8067-3019D6C896A1}" srcOrd="11" destOrd="0" presId="urn:microsoft.com/office/officeart/2005/8/layout/chevron1"/>
    <dgm:cxn modelId="{21EBB63B-0165-4DF1-BD76-80225EF1F39C}" type="presParOf" srcId="{F08D3D9C-E53D-4D29-AF9F-6522C8539FE9}" destId="{B3C82370-1108-4886-8822-44B6A35EEE59}" srcOrd="12" destOrd="0" presId="urn:microsoft.com/office/officeart/2005/8/layout/chevron1"/>
    <dgm:cxn modelId="{C9E2AB6A-9ABA-49F7-8DCD-68A7F86D091F}" type="presParOf" srcId="{F08D3D9C-E53D-4D29-AF9F-6522C8539FE9}" destId="{DEB8918C-FCA7-4B83-99F3-E266C5DFBEBE}" srcOrd="13" destOrd="0" presId="urn:microsoft.com/office/officeart/2005/8/layout/chevron1"/>
    <dgm:cxn modelId="{34A5A823-071B-45EB-8068-952F89BF5E55}" type="presParOf" srcId="{F08D3D9C-E53D-4D29-AF9F-6522C8539FE9}" destId="{E2139A07-5455-47F4-A3F8-0947FC66B540}" srcOrd="14" destOrd="0" presId="urn:microsoft.com/office/officeart/2005/8/layout/chevron1"/>
    <dgm:cxn modelId="{975BE9F4-1492-41C8-9505-BF198B06119A}" type="presParOf" srcId="{F08D3D9C-E53D-4D29-AF9F-6522C8539FE9}" destId="{EF116474-F73A-442C-9ED1-8FA7D64280C3}" srcOrd="15" destOrd="0" presId="urn:microsoft.com/office/officeart/2005/8/layout/chevron1"/>
    <dgm:cxn modelId="{611A3E50-697B-45E7-B073-F08B54B8A35A}" type="presParOf" srcId="{F08D3D9C-E53D-4D29-AF9F-6522C8539FE9}" destId="{64A8E40C-411C-40E8-820E-4AA9D7A8C1D0}" srcOrd="16" destOrd="0" presId="urn:microsoft.com/office/officeart/2005/8/layout/chevron1"/>
    <dgm:cxn modelId="{2FCECFA5-473B-494F-9C42-41F4479AE19D}" type="presParOf" srcId="{F08D3D9C-E53D-4D29-AF9F-6522C8539FE9}" destId="{25130A0F-D2A5-4913-B1D5-3384CCD15337}" srcOrd="17" destOrd="0" presId="urn:microsoft.com/office/officeart/2005/8/layout/chevron1"/>
    <dgm:cxn modelId="{988D8F4B-ED9A-4871-AEA1-44591F480A15}" type="presParOf" srcId="{F08D3D9C-E53D-4D29-AF9F-6522C8539FE9}" destId="{60E1524D-FFDB-4AB2-9844-53EB1C239E44}" srcOrd="18" destOrd="0" presId="urn:microsoft.com/office/officeart/2005/8/layout/chevron1"/>
    <dgm:cxn modelId="{10B65478-3C7C-4DC4-B775-806DFB8ADD16}" type="presParOf" srcId="{F08D3D9C-E53D-4D29-AF9F-6522C8539FE9}" destId="{36CEA22D-86F2-474A-95AF-31D0BC1801C6}" srcOrd="19" destOrd="0" presId="urn:microsoft.com/office/officeart/2005/8/layout/chevron1"/>
    <dgm:cxn modelId="{3D4F3EE0-1C04-4A05-9C2E-DB3A0AD110C8}" type="presParOf" srcId="{F08D3D9C-E53D-4D29-AF9F-6522C8539FE9}" destId="{F7171E2B-8B7A-412A-8B1C-4774A9156B34}" srcOrd="20"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7ACDB75-AA7F-4117-9F8B-32BB466A9A73}" type="doc">
      <dgm:prSet loTypeId="urn:microsoft.com/office/officeart/2005/8/layout/chevron1" loCatId="process" qsTypeId="urn:microsoft.com/office/officeart/2005/8/quickstyle/simple1" qsCatId="simple" csTypeId="urn:microsoft.com/office/officeart/2005/8/colors/accent1_2" csCatId="accent1" phldr="1"/>
      <dgm:spPr/>
    </dgm:pt>
    <dgm:pt modelId="{ED79384E-EE1C-40F0-B8CF-1E88F705AF93}">
      <dgm:prSet phldrT="[Texto]"/>
      <dgm:spPr>
        <a:solidFill>
          <a:srgbClr val="C00000"/>
        </a:solidFill>
      </dgm:spPr>
      <dgm:t>
        <a:bodyPr/>
        <a:lstStyle/>
        <a:p>
          <a:r>
            <a:rPr lang="es-ES" dirty="0" smtClean="0"/>
            <a:t>¿Qué es una reacción de fisión?</a:t>
          </a:r>
          <a:endParaRPr lang="es-ES" dirty="0"/>
        </a:p>
      </dgm:t>
    </dgm:pt>
    <dgm:pt modelId="{8F3B3A32-8C0D-46FD-8B8E-9122EA90E350}" type="parTrans" cxnId="{7A54A406-3439-4C13-B4E3-2FBC9B6FE476}">
      <dgm:prSet/>
      <dgm:spPr/>
      <dgm:t>
        <a:bodyPr/>
        <a:lstStyle/>
        <a:p>
          <a:endParaRPr lang="es-ES"/>
        </a:p>
      </dgm:t>
    </dgm:pt>
    <dgm:pt modelId="{61F8473F-3745-40A2-A6C9-75A95CCED565}" type="sibTrans" cxnId="{7A54A406-3439-4C13-B4E3-2FBC9B6FE476}">
      <dgm:prSet/>
      <dgm:spPr/>
      <dgm:t>
        <a:bodyPr/>
        <a:lstStyle/>
        <a:p>
          <a:endParaRPr lang="es-ES"/>
        </a:p>
      </dgm:t>
    </dgm:pt>
    <dgm:pt modelId="{CE3E3136-8E3B-4A86-A6CE-6BAA0CE7F2DB}">
      <dgm:prSet/>
      <dgm:spPr>
        <a:solidFill>
          <a:srgbClr val="C00000"/>
        </a:solidFill>
      </dgm:spPr>
      <dgm:t>
        <a:bodyPr/>
        <a:lstStyle/>
        <a:p>
          <a:r>
            <a:rPr lang="es-ES" dirty="0" smtClean="0"/>
            <a:t>Los reactores nucleares</a:t>
          </a:r>
          <a:endParaRPr lang="es-ES" dirty="0" smtClean="0"/>
        </a:p>
      </dgm:t>
    </dgm:pt>
    <dgm:pt modelId="{9A85B3D6-AF07-410A-B363-72471FCBEB50}" type="parTrans" cxnId="{639C0988-783E-4E1C-A4EB-7CFD2D24B0BD}">
      <dgm:prSet/>
      <dgm:spPr/>
      <dgm:t>
        <a:bodyPr/>
        <a:lstStyle/>
        <a:p>
          <a:endParaRPr lang="es-ES"/>
        </a:p>
      </dgm:t>
    </dgm:pt>
    <dgm:pt modelId="{DFBE7B44-2EAF-432B-80FC-E849D05D90CE}" type="sibTrans" cxnId="{639C0988-783E-4E1C-A4EB-7CFD2D24B0BD}">
      <dgm:prSet/>
      <dgm:spPr/>
      <dgm:t>
        <a:bodyPr/>
        <a:lstStyle/>
        <a:p>
          <a:endParaRPr lang="es-ES"/>
        </a:p>
      </dgm:t>
    </dgm:pt>
    <dgm:pt modelId="{37775289-C285-40B4-9850-24C940FBD884}">
      <dgm:prSet/>
      <dgm:spPr>
        <a:solidFill>
          <a:srgbClr val="C00000"/>
        </a:solidFill>
      </dgm:spPr>
      <dgm:t>
        <a:bodyPr/>
        <a:lstStyle/>
        <a:p>
          <a:r>
            <a:rPr lang="es-ES" dirty="0" smtClean="0"/>
            <a:t>La planta nuclear PWR</a:t>
          </a:r>
          <a:endParaRPr lang="es-ES" dirty="0" smtClean="0"/>
        </a:p>
      </dgm:t>
    </dgm:pt>
    <dgm:pt modelId="{D31F3BBB-6C2F-4BCE-AF17-5D13FC8877DA}" type="parTrans" cxnId="{D9330D1F-038F-4F2E-928A-016B703D24F2}">
      <dgm:prSet/>
      <dgm:spPr/>
      <dgm:t>
        <a:bodyPr/>
        <a:lstStyle/>
        <a:p>
          <a:endParaRPr lang="es-ES"/>
        </a:p>
      </dgm:t>
    </dgm:pt>
    <dgm:pt modelId="{3D041670-5EFF-407C-B730-01DBBA6DC15E}" type="sibTrans" cxnId="{D9330D1F-038F-4F2E-928A-016B703D24F2}">
      <dgm:prSet/>
      <dgm:spPr/>
      <dgm:t>
        <a:bodyPr/>
        <a:lstStyle/>
        <a:p>
          <a:endParaRPr lang="es-ES"/>
        </a:p>
      </dgm:t>
    </dgm:pt>
    <dgm:pt modelId="{3D4DD84C-B496-456D-80F2-F1F062B49C53}">
      <dgm:prSet/>
      <dgm:spPr>
        <a:solidFill>
          <a:srgbClr val="C00000"/>
        </a:solidFill>
      </dgm:spPr>
      <dgm:t>
        <a:bodyPr/>
        <a:lstStyle/>
        <a:p>
          <a:r>
            <a:rPr lang="es-ES" dirty="0" smtClean="0"/>
            <a:t>Seguridad nuclear</a:t>
          </a:r>
          <a:endParaRPr lang="es-ES" dirty="0" smtClean="0"/>
        </a:p>
      </dgm:t>
    </dgm:pt>
    <dgm:pt modelId="{3DA1F05D-6C1E-4FBF-B6F9-6AB3939593AE}" type="parTrans" cxnId="{DB741754-B6CA-452D-AD1D-D2ABF29D8406}">
      <dgm:prSet/>
      <dgm:spPr/>
      <dgm:t>
        <a:bodyPr/>
        <a:lstStyle/>
        <a:p>
          <a:endParaRPr lang="es-ES"/>
        </a:p>
      </dgm:t>
    </dgm:pt>
    <dgm:pt modelId="{ACB6BDD7-969D-43E6-B773-53C48D3B6518}" type="sibTrans" cxnId="{DB741754-B6CA-452D-AD1D-D2ABF29D8406}">
      <dgm:prSet/>
      <dgm:spPr/>
      <dgm:t>
        <a:bodyPr/>
        <a:lstStyle/>
        <a:p>
          <a:endParaRPr lang="es-ES"/>
        </a:p>
      </dgm:t>
    </dgm:pt>
    <dgm:pt modelId="{80E3C544-96A6-42B8-B32C-3E369BEBDF26}">
      <dgm:prSet/>
      <dgm:spPr>
        <a:solidFill>
          <a:srgbClr val="C00000"/>
        </a:solidFill>
      </dgm:spPr>
      <dgm:t>
        <a:bodyPr/>
        <a:lstStyle/>
        <a:p>
          <a:r>
            <a:rPr lang="es-ES" dirty="0" smtClean="0"/>
            <a:t>Elementos de seguridad</a:t>
          </a:r>
          <a:endParaRPr lang="es-ES" dirty="0" smtClean="0"/>
        </a:p>
      </dgm:t>
    </dgm:pt>
    <dgm:pt modelId="{F369E1B7-E431-41D8-BFB9-13C1378EB3E2}" type="parTrans" cxnId="{A7C66229-47BB-4F64-B95F-25FD67D33607}">
      <dgm:prSet/>
      <dgm:spPr/>
      <dgm:t>
        <a:bodyPr/>
        <a:lstStyle/>
        <a:p>
          <a:endParaRPr lang="es-ES"/>
        </a:p>
      </dgm:t>
    </dgm:pt>
    <dgm:pt modelId="{9941849D-E147-449F-8502-1E50459D0547}" type="sibTrans" cxnId="{A7C66229-47BB-4F64-B95F-25FD67D33607}">
      <dgm:prSet/>
      <dgm:spPr/>
      <dgm:t>
        <a:bodyPr/>
        <a:lstStyle/>
        <a:p>
          <a:endParaRPr lang="es-ES"/>
        </a:p>
      </dgm:t>
    </dgm:pt>
    <dgm:pt modelId="{DB06EA60-7376-477F-AE32-BBA2637CE1E8}">
      <dgm:prSet/>
      <dgm:spPr>
        <a:solidFill>
          <a:srgbClr val="C00000"/>
        </a:solidFill>
      </dgm:spPr>
      <dgm:t>
        <a:bodyPr/>
        <a:lstStyle/>
        <a:p>
          <a:r>
            <a:rPr lang="es-ES" smtClean="0"/>
            <a:t>Simulación de la planta (Modelo de referencia)</a:t>
          </a:r>
          <a:endParaRPr lang="es-ES" dirty="0" smtClean="0"/>
        </a:p>
      </dgm:t>
    </dgm:pt>
    <dgm:pt modelId="{973620A9-CAA2-474A-AE67-9E534E9D437E}" type="parTrans" cxnId="{DE0C4472-ECDE-4840-9009-906CBB1E2F27}">
      <dgm:prSet/>
      <dgm:spPr/>
      <dgm:t>
        <a:bodyPr/>
        <a:lstStyle/>
        <a:p>
          <a:endParaRPr lang="es-ES"/>
        </a:p>
      </dgm:t>
    </dgm:pt>
    <dgm:pt modelId="{D1670250-9DE1-4D4B-8236-7BF541562C43}" type="sibTrans" cxnId="{DE0C4472-ECDE-4840-9009-906CBB1E2F27}">
      <dgm:prSet/>
      <dgm:spPr/>
      <dgm:t>
        <a:bodyPr/>
        <a:lstStyle/>
        <a:p>
          <a:endParaRPr lang="es-ES"/>
        </a:p>
      </dgm:t>
    </dgm:pt>
    <dgm:pt modelId="{8281F3EC-E4C8-4183-8697-D22AEBB930FD}">
      <dgm:prSet/>
      <dgm:spPr>
        <a:solidFill>
          <a:srgbClr val="C00000"/>
        </a:solidFill>
      </dgm:spPr>
      <dgm:t>
        <a:bodyPr/>
        <a:lstStyle/>
        <a:p>
          <a:r>
            <a:rPr lang="es-ES" dirty="0" smtClean="0"/>
            <a:t>Accidente estudiado: </a:t>
          </a:r>
          <a:r>
            <a:rPr lang="es-ES" dirty="0" err="1" smtClean="0"/>
            <a:t>Loss</a:t>
          </a:r>
          <a:r>
            <a:rPr lang="es-ES" dirty="0" smtClean="0"/>
            <a:t> Of </a:t>
          </a:r>
          <a:r>
            <a:rPr lang="es-ES" dirty="0" err="1" smtClean="0"/>
            <a:t>Coolant</a:t>
          </a:r>
          <a:r>
            <a:rPr lang="es-ES" dirty="0" smtClean="0"/>
            <a:t> </a:t>
          </a:r>
          <a:r>
            <a:rPr lang="es-ES" dirty="0" err="1" smtClean="0"/>
            <a:t>Accident</a:t>
          </a:r>
          <a:endParaRPr lang="es-ES" dirty="0" smtClean="0"/>
        </a:p>
      </dgm:t>
    </dgm:pt>
    <dgm:pt modelId="{ADBD162B-BF6E-4FFD-9709-1E2FAA1904AC}" type="parTrans" cxnId="{7DA36C9D-3A91-4B69-9A45-05C0AAB2C623}">
      <dgm:prSet/>
      <dgm:spPr/>
      <dgm:t>
        <a:bodyPr/>
        <a:lstStyle/>
        <a:p>
          <a:endParaRPr lang="es-ES"/>
        </a:p>
      </dgm:t>
    </dgm:pt>
    <dgm:pt modelId="{E824F853-5C0B-4B00-BA1E-1CAFB31D6A11}" type="sibTrans" cxnId="{7DA36C9D-3A91-4B69-9A45-05C0AAB2C623}">
      <dgm:prSet/>
      <dgm:spPr/>
      <dgm:t>
        <a:bodyPr/>
        <a:lstStyle/>
        <a:p>
          <a:endParaRPr lang="es-ES"/>
        </a:p>
      </dgm:t>
    </dgm:pt>
    <dgm:pt modelId="{F714A243-E88A-48FE-8BEE-35226D890B21}">
      <dgm:prSet/>
      <dgm:spPr>
        <a:solidFill>
          <a:srgbClr val="C00000"/>
        </a:solidFill>
      </dgm:spPr>
      <dgm:t>
        <a:bodyPr/>
        <a:lstStyle/>
        <a:p>
          <a:r>
            <a:rPr lang="es-ES" dirty="0" smtClean="0"/>
            <a:t>Resultados de la simulación (I)</a:t>
          </a:r>
          <a:endParaRPr lang="es-ES" dirty="0" smtClean="0"/>
        </a:p>
      </dgm:t>
    </dgm:pt>
    <dgm:pt modelId="{05CEDAE6-A788-4403-B6C8-1053DEA41F3E}" type="parTrans" cxnId="{7D139472-55F4-4D49-AA25-F0ED72A62E92}">
      <dgm:prSet/>
      <dgm:spPr/>
      <dgm:t>
        <a:bodyPr/>
        <a:lstStyle/>
        <a:p>
          <a:endParaRPr lang="es-ES"/>
        </a:p>
      </dgm:t>
    </dgm:pt>
    <dgm:pt modelId="{4E430F41-0A28-490E-A371-7ED9005D6A35}" type="sibTrans" cxnId="{7D139472-55F4-4D49-AA25-F0ED72A62E92}">
      <dgm:prSet/>
      <dgm:spPr/>
      <dgm:t>
        <a:bodyPr/>
        <a:lstStyle/>
        <a:p>
          <a:endParaRPr lang="es-ES"/>
        </a:p>
      </dgm:t>
    </dgm:pt>
    <dgm:pt modelId="{F1398D84-A43D-41F7-B375-74754C57360F}">
      <dgm:prSet/>
      <dgm:spPr>
        <a:solidFill>
          <a:srgbClr val="C00000"/>
        </a:solidFill>
      </dgm:spPr>
      <dgm:t>
        <a:bodyPr/>
        <a:lstStyle/>
        <a:p>
          <a:r>
            <a:rPr lang="es-ES" dirty="0" smtClean="0"/>
            <a:t>Resultados de la simulación (II)</a:t>
          </a:r>
          <a:endParaRPr lang="es-ES" dirty="0" smtClean="0"/>
        </a:p>
      </dgm:t>
    </dgm:pt>
    <dgm:pt modelId="{FA8E47C2-7631-4CF9-BAAA-0C7D4A118381}" type="parTrans" cxnId="{73EC0D41-18A4-4667-9DEA-059277C3DF11}">
      <dgm:prSet/>
      <dgm:spPr/>
      <dgm:t>
        <a:bodyPr/>
        <a:lstStyle/>
        <a:p>
          <a:endParaRPr lang="es-ES"/>
        </a:p>
      </dgm:t>
    </dgm:pt>
    <dgm:pt modelId="{276CBCD1-7F90-4D3B-9125-113E75BC01D6}" type="sibTrans" cxnId="{73EC0D41-18A4-4667-9DEA-059277C3DF11}">
      <dgm:prSet/>
      <dgm:spPr/>
      <dgm:t>
        <a:bodyPr/>
        <a:lstStyle/>
        <a:p>
          <a:endParaRPr lang="es-ES"/>
        </a:p>
      </dgm:t>
    </dgm:pt>
    <dgm:pt modelId="{5A30987F-9F93-4438-8AC6-EBB28A9C5664}">
      <dgm:prSet/>
      <dgm:spPr>
        <a:solidFill>
          <a:schemeClr val="accent1">
            <a:lumMod val="75000"/>
          </a:schemeClr>
        </a:solidFill>
      </dgm:spPr>
      <dgm:t>
        <a:bodyPr/>
        <a:lstStyle/>
        <a:p>
          <a:r>
            <a:rPr lang="es-ES" smtClean="0"/>
            <a:t>Resultados de la simulación (III)</a:t>
          </a:r>
          <a:endParaRPr lang="es-ES" dirty="0" smtClean="0"/>
        </a:p>
      </dgm:t>
    </dgm:pt>
    <dgm:pt modelId="{FE25193F-7607-49AE-82A0-B312ABDF2EBC}" type="parTrans" cxnId="{6DC60402-02B1-43F4-9E81-8EFC101D3C49}">
      <dgm:prSet/>
      <dgm:spPr/>
      <dgm:t>
        <a:bodyPr/>
        <a:lstStyle/>
        <a:p>
          <a:endParaRPr lang="es-ES"/>
        </a:p>
      </dgm:t>
    </dgm:pt>
    <dgm:pt modelId="{DA0E681A-39F3-45A6-8CC4-CA11189E6488}" type="sibTrans" cxnId="{6DC60402-02B1-43F4-9E81-8EFC101D3C49}">
      <dgm:prSet/>
      <dgm:spPr/>
      <dgm:t>
        <a:bodyPr/>
        <a:lstStyle/>
        <a:p>
          <a:endParaRPr lang="es-ES"/>
        </a:p>
      </dgm:t>
    </dgm:pt>
    <dgm:pt modelId="{801A58D9-9824-4310-872C-D048773A137A}">
      <dgm:prSet/>
      <dgm:spPr>
        <a:solidFill>
          <a:schemeClr val="accent1">
            <a:lumMod val="75000"/>
          </a:schemeClr>
        </a:solidFill>
      </dgm:spPr>
      <dgm:t>
        <a:bodyPr/>
        <a:lstStyle/>
        <a:p>
          <a:r>
            <a:rPr lang="es-ES" smtClean="0"/>
            <a:t>Conclusiones</a:t>
          </a:r>
          <a:endParaRPr lang="es-ES" dirty="0" smtClean="0"/>
        </a:p>
      </dgm:t>
    </dgm:pt>
    <dgm:pt modelId="{AA85DBE7-AB47-4B65-BE67-0498179CC37B}" type="parTrans" cxnId="{941CEC38-EB34-40D5-AC8C-A8182BA91260}">
      <dgm:prSet/>
      <dgm:spPr/>
      <dgm:t>
        <a:bodyPr/>
        <a:lstStyle/>
        <a:p>
          <a:endParaRPr lang="es-ES"/>
        </a:p>
      </dgm:t>
    </dgm:pt>
    <dgm:pt modelId="{385379FB-DC66-4F9E-8EDA-A11DF589AE41}" type="sibTrans" cxnId="{941CEC38-EB34-40D5-AC8C-A8182BA91260}">
      <dgm:prSet/>
      <dgm:spPr/>
      <dgm:t>
        <a:bodyPr/>
        <a:lstStyle/>
        <a:p>
          <a:endParaRPr lang="es-ES"/>
        </a:p>
      </dgm:t>
    </dgm:pt>
    <dgm:pt modelId="{F08D3D9C-E53D-4D29-AF9F-6522C8539FE9}" type="pres">
      <dgm:prSet presAssocID="{D7ACDB75-AA7F-4117-9F8B-32BB466A9A73}" presName="Name0" presStyleCnt="0">
        <dgm:presLayoutVars>
          <dgm:dir/>
          <dgm:animLvl val="lvl"/>
          <dgm:resizeHandles val="exact"/>
        </dgm:presLayoutVars>
      </dgm:prSet>
      <dgm:spPr/>
    </dgm:pt>
    <dgm:pt modelId="{4B7B021D-29A9-4286-9463-CA002C4293B7}" type="pres">
      <dgm:prSet presAssocID="{ED79384E-EE1C-40F0-B8CF-1E88F705AF93}" presName="parTxOnly" presStyleLbl="node1" presStyleIdx="0" presStyleCnt="11">
        <dgm:presLayoutVars>
          <dgm:chMax val="0"/>
          <dgm:chPref val="0"/>
          <dgm:bulletEnabled val="1"/>
        </dgm:presLayoutVars>
      </dgm:prSet>
      <dgm:spPr/>
      <dgm:t>
        <a:bodyPr/>
        <a:lstStyle/>
        <a:p>
          <a:endParaRPr lang="es-ES"/>
        </a:p>
      </dgm:t>
    </dgm:pt>
    <dgm:pt modelId="{0B0FF38D-9070-4CA8-9AB9-2C763C3FD3D4}" type="pres">
      <dgm:prSet presAssocID="{61F8473F-3745-40A2-A6C9-75A95CCED565}" presName="parTxOnlySpace" presStyleCnt="0"/>
      <dgm:spPr/>
    </dgm:pt>
    <dgm:pt modelId="{88CCF8CA-194F-4A53-81C1-8761E94729FA}" type="pres">
      <dgm:prSet presAssocID="{CE3E3136-8E3B-4A86-A6CE-6BAA0CE7F2DB}" presName="parTxOnly" presStyleLbl="node1" presStyleIdx="1" presStyleCnt="11">
        <dgm:presLayoutVars>
          <dgm:chMax val="0"/>
          <dgm:chPref val="0"/>
          <dgm:bulletEnabled val="1"/>
        </dgm:presLayoutVars>
      </dgm:prSet>
      <dgm:spPr/>
    </dgm:pt>
    <dgm:pt modelId="{2E472055-B53B-4D8C-9B53-FDA31BBE16FC}" type="pres">
      <dgm:prSet presAssocID="{DFBE7B44-2EAF-432B-80FC-E849D05D90CE}" presName="parTxOnlySpace" presStyleCnt="0"/>
      <dgm:spPr/>
    </dgm:pt>
    <dgm:pt modelId="{FE6CE207-CA44-4E45-A563-89459AD1A10C}" type="pres">
      <dgm:prSet presAssocID="{37775289-C285-40B4-9850-24C940FBD884}" presName="parTxOnly" presStyleLbl="node1" presStyleIdx="2" presStyleCnt="11">
        <dgm:presLayoutVars>
          <dgm:chMax val="0"/>
          <dgm:chPref val="0"/>
          <dgm:bulletEnabled val="1"/>
        </dgm:presLayoutVars>
      </dgm:prSet>
      <dgm:spPr/>
    </dgm:pt>
    <dgm:pt modelId="{1AF549F3-0ACD-4AE8-8BBC-E035B166EB12}" type="pres">
      <dgm:prSet presAssocID="{3D041670-5EFF-407C-B730-01DBBA6DC15E}" presName="parTxOnlySpace" presStyleCnt="0"/>
      <dgm:spPr/>
    </dgm:pt>
    <dgm:pt modelId="{71382164-A262-4CCD-928C-2154ECBEA4F9}" type="pres">
      <dgm:prSet presAssocID="{3D4DD84C-B496-456D-80F2-F1F062B49C53}" presName="parTxOnly" presStyleLbl="node1" presStyleIdx="3" presStyleCnt="11">
        <dgm:presLayoutVars>
          <dgm:chMax val="0"/>
          <dgm:chPref val="0"/>
          <dgm:bulletEnabled val="1"/>
        </dgm:presLayoutVars>
      </dgm:prSet>
      <dgm:spPr/>
    </dgm:pt>
    <dgm:pt modelId="{E6A9C9CA-99F4-48C6-861E-8F905750FAC4}" type="pres">
      <dgm:prSet presAssocID="{ACB6BDD7-969D-43E6-B773-53C48D3B6518}" presName="parTxOnlySpace" presStyleCnt="0"/>
      <dgm:spPr/>
    </dgm:pt>
    <dgm:pt modelId="{F2FE49E7-A227-43EC-A197-1FC7A7E12D25}" type="pres">
      <dgm:prSet presAssocID="{80E3C544-96A6-42B8-B32C-3E369BEBDF26}" presName="parTxOnly" presStyleLbl="node1" presStyleIdx="4" presStyleCnt="11">
        <dgm:presLayoutVars>
          <dgm:chMax val="0"/>
          <dgm:chPref val="0"/>
          <dgm:bulletEnabled val="1"/>
        </dgm:presLayoutVars>
      </dgm:prSet>
      <dgm:spPr/>
    </dgm:pt>
    <dgm:pt modelId="{9A86984C-FEA3-45BF-BA27-5A97FE5B09B2}" type="pres">
      <dgm:prSet presAssocID="{9941849D-E147-449F-8502-1E50459D0547}" presName="parTxOnlySpace" presStyleCnt="0"/>
      <dgm:spPr/>
    </dgm:pt>
    <dgm:pt modelId="{8AA86CAD-96F4-435D-BF5D-60D0C7596DFB}" type="pres">
      <dgm:prSet presAssocID="{DB06EA60-7376-477F-AE32-BBA2637CE1E8}" presName="parTxOnly" presStyleLbl="node1" presStyleIdx="5" presStyleCnt="11">
        <dgm:presLayoutVars>
          <dgm:chMax val="0"/>
          <dgm:chPref val="0"/>
          <dgm:bulletEnabled val="1"/>
        </dgm:presLayoutVars>
      </dgm:prSet>
      <dgm:spPr/>
    </dgm:pt>
    <dgm:pt modelId="{E11AD60F-935A-4B91-8067-3019D6C896A1}" type="pres">
      <dgm:prSet presAssocID="{D1670250-9DE1-4D4B-8236-7BF541562C43}" presName="parTxOnlySpace" presStyleCnt="0"/>
      <dgm:spPr/>
    </dgm:pt>
    <dgm:pt modelId="{B3C82370-1108-4886-8822-44B6A35EEE59}" type="pres">
      <dgm:prSet presAssocID="{8281F3EC-E4C8-4183-8697-D22AEBB930FD}" presName="parTxOnly" presStyleLbl="node1" presStyleIdx="6" presStyleCnt="11">
        <dgm:presLayoutVars>
          <dgm:chMax val="0"/>
          <dgm:chPref val="0"/>
          <dgm:bulletEnabled val="1"/>
        </dgm:presLayoutVars>
      </dgm:prSet>
      <dgm:spPr/>
    </dgm:pt>
    <dgm:pt modelId="{DEB8918C-FCA7-4B83-99F3-E266C5DFBEBE}" type="pres">
      <dgm:prSet presAssocID="{E824F853-5C0B-4B00-BA1E-1CAFB31D6A11}" presName="parTxOnlySpace" presStyleCnt="0"/>
      <dgm:spPr/>
    </dgm:pt>
    <dgm:pt modelId="{E2139A07-5455-47F4-A3F8-0947FC66B540}" type="pres">
      <dgm:prSet presAssocID="{F714A243-E88A-48FE-8BEE-35226D890B21}" presName="parTxOnly" presStyleLbl="node1" presStyleIdx="7" presStyleCnt="11">
        <dgm:presLayoutVars>
          <dgm:chMax val="0"/>
          <dgm:chPref val="0"/>
          <dgm:bulletEnabled val="1"/>
        </dgm:presLayoutVars>
      </dgm:prSet>
      <dgm:spPr/>
    </dgm:pt>
    <dgm:pt modelId="{EF116474-F73A-442C-9ED1-8FA7D64280C3}" type="pres">
      <dgm:prSet presAssocID="{4E430F41-0A28-490E-A371-7ED9005D6A35}" presName="parTxOnlySpace" presStyleCnt="0"/>
      <dgm:spPr/>
    </dgm:pt>
    <dgm:pt modelId="{64A8E40C-411C-40E8-820E-4AA9D7A8C1D0}" type="pres">
      <dgm:prSet presAssocID="{F1398D84-A43D-41F7-B375-74754C57360F}" presName="parTxOnly" presStyleLbl="node1" presStyleIdx="8" presStyleCnt="11">
        <dgm:presLayoutVars>
          <dgm:chMax val="0"/>
          <dgm:chPref val="0"/>
          <dgm:bulletEnabled val="1"/>
        </dgm:presLayoutVars>
      </dgm:prSet>
      <dgm:spPr/>
    </dgm:pt>
    <dgm:pt modelId="{25130A0F-D2A5-4913-B1D5-3384CCD15337}" type="pres">
      <dgm:prSet presAssocID="{276CBCD1-7F90-4D3B-9125-113E75BC01D6}" presName="parTxOnlySpace" presStyleCnt="0"/>
      <dgm:spPr/>
    </dgm:pt>
    <dgm:pt modelId="{60E1524D-FFDB-4AB2-9844-53EB1C239E44}" type="pres">
      <dgm:prSet presAssocID="{5A30987F-9F93-4438-8AC6-EBB28A9C5664}" presName="parTxOnly" presStyleLbl="node1" presStyleIdx="9" presStyleCnt="11">
        <dgm:presLayoutVars>
          <dgm:chMax val="0"/>
          <dgm:chPref val="0"/>
          <dgm:bulletEnabled val="1"/>
        </dgm:presLayoutVars>
      </dgm:prSet>
      <dgm:spPr/>
    </dgm:pt>
    <dgm:pt modelId="{36CEA22D-86F2-474A-95AF-31D0BC1801C6}" type="pres">
      <dgm:prSet presAssocID="{DA0E681A-39F3-45A6-8CC4-CA11189E6488}" presName="parTxOnlySpace" presStyleCnt="0"/>
      <dgm:spPr/>
    </dgm:pt>
    <dgm:pt modelId="{F7171E2B-8B7A-412A-8B1C-4774A9156B34}" type="pres">
      <dgm:prSet presAssocID="{801A58D9-9824-4310-872C-D048773A137A}" presName="parTxOnly" presStyleLbl="node1" presStyleIdx="10" presStyleCnt="11">
        <dgm:presLayoutVars>
          <dgm:chMax val="0"/>
          <dgm:chPref val="0"/>
          <dgm:bulletEnabled val="1"/>
        </dgm:presLayoutVars>
      </dgm:prSet>
      <dgm:spPr/>
    </dgm:pt>
  </dgm:ptLst>
  <dgm:cxnLst>
    <dgm:cxn modelId="{6DC60402-02B1-43F4-9E81-8EFC101D3C49}" srcId="{D7ACDB75-AA7F-4117-9F8B-32BB466A9A73}" destId="{5A30987F-9F93-4438-8AC6-EBB28A9C5664}" srcOrd="9" destOrd="0" parTransId="{FE25193F-7607-49AE-82A0-B312ABDF2EBC}" sibTransId="{DA0E681A-39F3-45A6-8CC4-CA11189E6488}"/>
    <dgm:cxn modelId="{80BE9CBD-F0A0-4A45-8AFC-9E501E9280A5}" type="presOf" srcId="{CE3E3136-8E3B-4A86-A6CE-6BAA0CE7F2DB}" destId="{88CCF8CA-194F-4A53-81C1-8761E94729FA}" srcOrd="0" destOrd="0" presId="urn:microsoft.com/office/officeart/2005/8/layout/chevron1"/>
    <dgm:cxn modelId="{ACF3C6F5-A51A-4ADC-BE7D-9341C6AE9D53}" type="presOf" srcId="{8281F3EC-E4C8-4183-8697-D22AEBB930FD}" destId="{B3C82370-1108-4886-8822-44B6A35EEE59}" srcOrd="0" destOrd="0" presId="urn:microsoft.com/office/officeart/2005/8/layout/chevron1"/>
    <dgm:cxn modelId="{115622FD-E4CA-47C8-9B67-E822BF681804}" type="presOf" srcId="{DB06EA60-7376-477F-AE32-BBA2637CE1E8}" destId="{8AA86CAD-96F4-435D-BF5D-60D0C7596DFB}" srcOrd="0" destOrd="0" presId="urn:microsoft.com/office/officeart/2005/8/layout/chevron1"/>
    <dgm:cxn modelId="{00526912-7DD1-4D23-AB34-9C197B8CC024}" type="presOf" srcId="{80E3C544-96A6-42B8-B32C-3E369BEBDF26}" destId="{F2FE49E7-A227-43EC-A197-1FC7A7E12D25}" srcOrd="0" destOrd="0" presId="urn:microsoft.com/office/officeart/2005/8/layout/chevron1"/>
    <dgm:cxn modelId="{5C8B7A01-0266-4DDD-BC05-21F08F261380}" type="presOf" srcId="{F714A243-E88A-48FE-8BEE-35226D890B21}" destId="{E2139A07-5455-47F4-A3F8-0947FC66B540}" srcOrd="0" destOrd="0" presId="urn:microsoft.com/office/officeart/2005/8/layout/chevron1"/>
    <dgm:cxn modelId="{E1632214-DD05-449F-9E6A-76F2D115D4ED}" type="presOf" srcId="{5A30987F-9F93-4438-8AC6-EBB28A9C5664}" destId="{60E1524D-FFDB-4AB2-9844-53EB1C239E44}" srcOrd="0" destOrd="0" presId="urn:microsoft.com/office/officeart/2005/8/layout/chevron1"/>
    <dgm:cxn modelId="{EF18C2C1-4FF2-442F-BD86-B7D7307E58D0}" type="presOf" srcId="{37775289-C285-40B4-9850-24C940FBD884}" destId="{FE6CE207-CA44-4E45-A563-89459AD1A10C}" srcOrd="0" destOrd="0" presId="urn:microsoft.com/office/officeart/2005/8/layout/chevron1"/>
    <dgm:cxn modelId="{6CD55F54-753D-4866-BA87-8F6CA8552E4C}" type="presOf" srcId="{ED79384E-EE1C-40F0-B8CF-1E88F705AF93}" destId="{4B7B021D-29A9-4286-9463-CA002C4293B7}" srcOrd="0" destOrd="0" presId="urn:microsoft.com/office/officeart/2005/8/layout/chevron1"/>
    <dgm:cxn modelId="{7D139472-55F4-4D49-AA25-F0ED72A62E92}" srcId="{D7ACDB75-AA7F-4117-9F8B-32BB466A9A73}" destId="{F714A243-E88A-48FE-8BEE-35226D890B21}" srcOrd="7" destOrd="0" parTransId="{05CEDAE6-A788-4403-B6C8-1053DEA41F3E}" sibTransId="{4E430F41-0A28-490E-A371-7ED9005D6A35}"/>
    <dgm:cxn modelId="{DAB9F8B3-41E5-46D7-9721-670CEB1CB1CC}" type="presOf" srcId="{D7ACDB75-AA7F-4117-9F8B-32BB466A9A73}" destId="{F08D3D9C-E53D-4D29-AF9F-6522C8539FE9}" srcOrd="0" destOrd="0" presId="urn:microsoft.com/office/officeart/2005/8/layout/chevron1"/>
    <dgm:cxn modelId="{DE0C4472-ECDE-4840-9009-906CBB1E2F27}" srcId="{D7ACDB75-AA7F-4117-9F8B-32BB466A9A73}" destId="{DB06EA60-7376-477F-AE32-BBA2637CE1E8}" srcOrd="5" destOrd="0" parTransId="{973620A9-CAA2-474A-AE67-9E534E9D437E}" sibTransId="{D1670250-9DE1-4D4B-8236-7BF541562C43}"/>
    <dgm:cxn modelId="{941CEC38-EB34-40D5-AC8C-A8182BA91260}" srcId="{D7ACDB75-AA7F-4117-9F8B-32BB466A9A73}" destId="{801A58D9-9824-4310-872C-D048773A137A}" srcOrd="10" destOrd="0" parTransId="{AA85DBE7-AB47-4B65-BE67-0498179CC37B}" sibTransId="{385379FB-DC66-4F9E-8EDA-A11DF589AE41}"/>
    <dgm:cxn modelId="{3258C3C8-926A-4E69-953D-F446D708C416}" type="presOf" srcId="{3D4DD84C-B496-456D-80F2-F1F062B49C53}" destId="{71382164-A262-4CCD-928C-2154ECBEA4F9}" srcOrd="0" destOrd="0" presId="urn:microsoft.com/office/officeart/2005/8/layout/chevron1"/>
    <dgm:cxn modelId="{73EC0D41-18A4-4667-9DEA-059277C3DF11}" srcId="{D7ACDB75-AA7F-4117-9F8B-32BB466A9A73}" destId="{F1398D84-A43D-41F7-B375-74754C57360F}" srcOrd="8" destOrd="0" parTransId="{FA8E47C2-7631-4CF9-BAAA-0C7D4A118381}" sibTransId="{276CBCD1-7F90-4D3B-9125-113E75BC01D6}"/>
    <dgm:cxn modelId="{D9330D1F-038F-4F2E-928A-016B703D24F2}" srcId="{D7ACDB75-AA7F-4117-9F8B-32BB466A9A73}" destId="{37775289-C285-40B4-9850-24C940FBD884}" srcOrd="2" destOrd="0" parTransId="{D31F3BBB-6C2F-4BCE-AF17-5D13FC8877DA}" sibTransId="{3D041670-5EFF-407C-B730-01DBBA6DC15E}"/>
    <dgm:cxn modelId="{7DA36C9D-3A91-4B69-9A45-05C0AAB2C623}" srcId="{D7ACDB75-AA7F-4117-9F8B-32BB466A9A73}" destId="{8281F3EC-E4C8-4183-8697-D22AEBB930FD}" srcOrd="6" destOrd="0" parTransId="{ADBD162B-BF6E-4FFD-9709-1E2FAA1904AC}" sibTransId="{E824F853-5C0B-4B00-BA1E-1CAFB31D6A11}"/>
    <dgm:cxn modelId="{7A54A406-3439-4C13-B4E3-2FBC9B6FE476}" srcId="{D7ACDB75-AA7F-4117-9F8B-32BB466A9A73}" destId="{ED79384E-EE1C-40F0-B8CF-1E88F705AF93}" srcOrd="0" destOrd="0" parTransId="{8F3B3A32-8C0D-46FD-8B8E-9122EA90E350}" sibTransId="{61F8473F-3745-40A2-A6C9-75A95CCED565}"/>
    <dgm:cxn modelId="{A7C66229-47BB-4F64-B95F-25FD67D33607}" srcId="{D7ACDB75-AA7F-4117-9F8B-32BB466A9A73}" destId="{80E3C544-96A6-42B8-B32C-3E369BEBDF26}" srcOrd="4" destOrd="0" parTransId="{F369E1B7-E431-41D8-BFB9-13C1378EB3E2}" sibTransId="{9941849D-E147-449F-8502-1E50459D0547}"/>
    <dgm:cxn modelId="{A101B2FE-0BC9-434A-91D2-9B5F3F1A8330}" type="presOf" srcId="{801A58D9-9824-4310-872C-D048773A137A}" destId="{F7171E2B-8B7A-412A-8B1C-4774A9156B34}" srcOrd="0" destOrd="0" presId="urn:microsoft.com/office/officeart/2005/8/layout/chevron1"/>
    <dgm:cxn modelId="{3F1E91C2-43C0-455C-8420-7D29BFDB1636}" type="presOf" srcId="{F1398D84-A43D-41F7-B375-74754C57360F}" destId="{64A8E40C-411C-40E8-820E-4AA9D7A8C1D0}" srcOrd="0" destOrd="0" presId="urn:microsoft.com/office/officeart/2005/8/layout/chevron1"/>
    <dgm:cxn modelId="{639C0988-783E-4E1C-A4EB-7CFD2D24B0BD}" srcId="{D7ACDB75-AA7F-4117-9F8B-32BB466A9A73}" destId="{CE3E3136-8E3B-4A86-A6CE-6BAA0CE7F2DB}" srcOrd="1" destOrd="0" parTransId="{9A85B3D6-AF07-410A-B363-72471FCBEB50}" sibTransId="{DFBE7B44-2EAF-432B-80FC-E849D05D90CE}"/>
    <dgm:cxn modelId="{DB741754-B6CA-452D-AD1D-D2ABF29D8406}" srcId="{D7ACDB75-AA7F-4117-9F8B-32BB466A9A73}" destId="{3D4DD84C-B496-456D-80F2-F1F062B49C53}" srcOrd="3" destOrd="0" parTransId="{3DA1F05D-6C1E-4FBF-B6F9-6AB3939593AE}" sibTransId="{ACB6BDD7-969D-43E6-B773-53C48D3B6518}"/>
    <dgm:cxn modelId="{6ABDF9C5-12A3-4952-89E4-78D3CE954177}" type="presParOf" srcId="{F08D3D9C-E53D-4D29-AF9F-6522C8539FE9}" destId="{4B7B021D-29A9-4286-9463-CA002C4293B7}" srcOrd="0" destOrd="0" presId="urn:microsoft.com/office/officeart/2005/8/layout/chevron1"/>
    <dgm:cxn modelId="{B2F89950-9602-4D21-927B-BA64CE29D568}" type="presParOf" srcId="{F08D3D9C-E53D-4D29-AF9F-6522C8539FE9}" destId="{0B0FF38D-9070-4CA8-9AB9-2C763C3FD3D4}" srcOrd="1" destOrd="0" presId="urn:microsoft.com/office/officeart/2005/8/layout/chevron1"/>
    <dgm:cxn modelId="{859429A6-D5F9-44D3-8E6D-6D68701529AB}" type="presParOf" srcId="{F08D3D9C-E53D-4D29-AF9F-6522C8539FE9}" destId="{88CCF8CA-194F-4A53-81C1-8761E94729FA}" srcOrd="2" destOrd="0" presId="urn:microsoft.com/office/officeart/2005/8/layout/chevron1"/>
    <dgm:cxn modelId="{710A72A0-64B0-460A-B05B-6C757778909C}" type="presParOf" srcId="{F08D3D9C-E53D-4D29-AF9F-6522C8539FE9}" destId="{2E472055-B53B-4D8C-9B53-FDA31BBE16FC}" srcOrd="3" destOrd="0" presId="urn:microsoft.com/office/officeart/2005/8/layout/chevron1"/>
    <dgm:cxn modelId="{7DF1FADF-3D97-494C-96F3-2F2C4B65F69D}" type="presParOf" srcId="{F08D3D9C-E53D-4D29-AF9F-6522C8539FE9}" destId="{FE6CE207-CA44-4E45-A563-89459AD1A10C}" srcOrd="4" destOrd="0" presId="urn:microsoft.com/office/officeart/2005/8/layout/chevron1"/>
    <dgm:cxn modelId="{46215AB3-2109-44CB-AD3E-85AA52ADDA2B}" type="presParOf" srcId="{F08D3D9C-E53D-4D29-AF9F-6522C8539FE9}" destId="{1AF549F3-0ACD-4AE8-8BBC-E035B166EB12}" srcOrd="5" destOrd="0" presId="urn:microsoft.com/office/officeart/2005/8/layout/chevron1"/>
    <dgm:cxn modelId="{BEA57333-62F9-4C9A-86A9-86833356A8C6}" type="presParOf" srcId="{F08D3D9C-E53D-4D29-AF9F-6522C8539FE9}" destId="{71382164-A262-4CCD-928C-2154ECBEA4F9}" srcOrd="6" destOrd="0" presId="urn:microsoft.com/office/officeart/2005/8/layout/chevron1"/>
    <dgm:cxn modelId="{151AB071-458E-4DF1-8F8C-6CBFB87F434C}" type="presParOf" srcId="{F08D3D9C-E53D-4D29-AF9F-6522C8539FE9}" destId="{E6A9C9CA-99F4-48C6-861E-8F905750FAC4}" srcOrd="7" destOrd="0" presId="urn:microsoft.com/office/officeart/2005/8/layout/chevron1"/>
    <dgm:cxn modelId="{B1C15BA2-63BC-4417-A4B1-796FA5AAC3E9}" type="presParOf" srcId="{F08D3D9C-E53D-4D29-AF9F-6522C8539FE9}" destId="{F2FE49E7-A227-43EC-A197-1FC7A7E12D25}" srcOrd="8" destOrd="0" presId="urn:microsoft.com/office/officeart/2005/8/layout/chevron1"/>
    <dgm:cxn modelId="{C0EB1B54-418C-4824-BA91-6B68754A2775}" type="presParOf" srcId="{F08D3D9C-E53D-4D29-AF9F-6522C8539FE9}" destId="{9A86984C-FEA3-45BF-BA27-5A97FE5B09B2}" srcOrd="9" destOrd="0" presId="urn:microsoft.com/office/officeart/2005/8/layout/chevron1"/>
    <dgm:cxn modelId="{52456056-82EE-4BF8-9000-133CE9CB7E3D}" type="presParOf" srcId="{F08D3D9C-E53D-4D29-AF9F-6522C8539FE9}" destId="{8AA86CAD-96F4-435D-BF5D-60D0C7596DFB}" srcOrd="10" destOrd="0" presId="urn:microsoft.com/office/officeart/2005/8/layout/chevron1"/>
    <dgm:cxn modelId="{76AB9631-9EEC-4345-8E03-C34BBBE94A7E}" type="presParOf" srcId="{F08D3D9C-E53D-4D29-AF9F-6522C8539FE9}" destId="{E11AD60F-935A-4B91-8067-3019D6C896A1}" srcOrd="11" destOrd="0" presId="urn:microsoft.com/office/officeart/2005/8/layout/chevron1"/>
    <dgm:cxn modelId="{21EBB63B-0165-4DF1-BD76-80225EF1F39C}" type="presParOf" srcId="{F08D3D9C-E53D-4D29-AF9F-6522C8539FE9}" destId="{B3C82370-1108-4886-8822-44B6A35EEE59}" srcOrd="12" destOrd="0" presId="urn:microsoft.com/office/officeart/2005/8/layout/chevron1"/>
    <dgm:cxn modelId="{C9E2AB6A-9ABA-49F7-8DCD-68A7F86D091F}" type="presParOf" srcId="{F08D3D9C-E53D-4D29-AF9F-6522C8539FE9}" destId="{DEB8918C-FCA7-4B83-99F3-E266C5DFBEBE}" srcOrd="13" destOrd="0" presId="urn:microsoft.com/office/officeart/2005/8/layout/chevron1"/>
    <dgm:cxn modelId="{34A5A823-071B-45EB-8068-952F89BF5E55}" type="presParOf" srcId="{F08D3D9C-E53D-4D29-AF9F-6522C8539FE9}" destId="{E2139A07-5455-47F4-A3F8-0947FC66B540}" srcOrd="14" destOrd="0" presId="urn:microsoft.com/office/officeart/2005/8/layout/chevron1"/>
    <dgm:cxn modelId="{975BE9F4-1492-41C8-9505-BF198B06119A}" type="presParOf" srcId="{F08D3D9C-E53D-4D29-AF9F-6522C8539FE9}" destId="{EF116474-F73A-442C-9ED1-8FA7D64280C3}" srcOrd="15" destOrd="0" presId="urn:microsoft.com/office/officeart/2005/8/layout/chevron1"/>
    <dgm:cxn modelId="{611A3E50-697B-45E7-B073-F08B54B8A35A}" type="presParOf" srcId="{F08D3D9C-E53D-4D29-AF9F-6522C8539FE9}" destId="{64A8E40C-411C-40E8-820E-4AA9D7A8C1D0}" srcOrd="16" destOrd="0" presId="urn:microsoft.com/office/officeart/2005/8/layout/chevron1"/>
    <dgm:cxn modelId="{2FCECFA5-473B-494F-9C42-41F4479AE19D}" type="presParOf" srcId="{F08D3D9C-E53D-4D29-AF9F-6522C8539FE9}" destId="{25130A0F-D2A5-4913-B1D5-3384CCD15337}" srcOrd="17" destOrd="0" presId="urn:microsoft.com/office/officeart/2005/8/layout/chevron1"/>
    <dgm:cxn modelId="{988D8F4B-ED9A-4871-AEA1-44591F480A15}" type="presParOf" srcId="{F08D3D9C-E53D-4D29-AF9F-6522C8539FE9}" destId="{60E1524D-FFDB-4AB2-9844-53EB1C239E44}" srcOrd="18" destOrd="0" presId="urn:microsoft.com/office/officeart/2005/8/layout/chevron1"/>
    <dgm:cxn modelId="{10B65478-3C7C-4DC4-B775-806DFB8ADD16}" type="presParOf" srcId="{F08D3D9C-E53D-4D29-AF9F-6522C8539FE9}" destId="{36CEA22D-86F2-474A-95AF-31D0BC1801C6}" srcOrd="19" destOrd="0" presId="urn:microsoft.com/office/officeart/2005/8/layout/chevron1"/>
    <dgm:cxn modelId="{3D4F3EE0-1C04-4A05-9C2E-DB3A0AD110C8}" type="presParOf" srcId="{F08D3D9C-E53D-4D29-AF9F-6522C8539FE9}" destId="{F7171E2B-8B7A-412A-8B1C-4774A9156B34}" srcOrd="20"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7ACDB75-AA7F-4117-9F8B-32BB466A9A73}" type="doc">
      <dgm:prSet loTypeId="urn:microsoft.com/office/officeart/2005/8/layout/chevron1" loCatId="process" qsTypeId="urn:microsoft.com/office/officeart/2005/8/quickstyle/simple1" qsCatId="simple" csTypeId="urn:microsoft.com/office/officeart/2005/8/colors/accent1_2" csCatId="accent1" phldr="1"/>
      <dgm:spPr/>
    </dgm:pt>
    <dgm:pt modelId="{ED79384E-EE1C-40F0-B8CF-1E88F705AF93}">
      <dgm:prSet phldrT="[Texto]"/>
      <dgm:spPr>
        <a:solidFill>
          <a:srgbClr val="C00000"/>
        </a:solidFill>
      </dgm:spPr>
      <dgm:t>
        <a:bodyPr/>
        <a:lstStyle/>
        <a:p>
          <a:r>
            <a:rPr lang="es-ES" dirty="0" smtClean="0"/>
            <a:t>¿Qué es una reacción de fisión?</a:t>
          </a:r>
          <a:endParaRPr lang="es-ES" dirty="0"/>
        </a:p>
      </dgm:t>
    </dgm:pt>
    <dgm:pt modelId="{8F3B3A32-8C0D-46FD-8B8E-9122EA90E350}" type="parTrans" cxnId="{7A54A406-3439-4C13-B4E3-2FBC9B6FE476}">
      <dgm:prSet/>
      <dgm:spPr/>
      <dgm:t>
        <a:bodyPr/>
        <a:lstStyle/>
        <a:p>
          <a:endParaRPr lang="es-ES"/>
        </a:p>
      </dgm:t>
    </dgm:pt>
    <dgm:pt modelId="{61F8473F-3745-40A2-A6C9-75A95CCED565}" type="sibTrans" cxnId="{7A54A406-3439-4C13-B4E3-2FBC9B6FE476}">
      <dgm:prSet/>
      <dgm:spPr/>
      <dgm:t>
        <a:bodyPr/>
        <a:lstStyle/>
        <a:p>
          <a:endParaRPr lang="es-ES"/>
        </a:p>
      </dgm:t>
    </dgm:pt>
    <dgm:pt modelId="{CE3E3136-8E3B-4A86-A6CE-6BAA0CE7F2DB}">
      <dgm:prSet/>
      <dgm:spPr>
        <a:solidFill>
          <a:srgbClr val="C00000"/>
        </a:solidFill>
      </dgm:spPr>
      <dgm:t>
        <a:bodyPr/>
        <a:lstStyle/>
        <a:p>
          <a:r>
            <a:rPr lang="es-ES" dirty="0" smtClean="0"/>
            <a:t>Los reactores nucleares</a:t>
          </a:r>
          <a:endParaRPr lang="es-ES" dirty="0" smtClean="0"/>
        </a:p>
      </dgm:t>
    </dgm:pt>
    <dgm:pt modelId="{9A85B3D6-AF07-410A-B363-72471FCBEB50}" type="parTrans" cxnId="{639C0988-783E-4E1C-A4EB-7CFD2D24B0BD}">
      <dgm:prSet/>
      <dgm:spPr/>
      <dgm:t>
        <a:bodyPr/>
        <a:lstStyle/>
        <a:p>
          <a:endParaRPr lang="es-ES"/>
        </a:p>
      </dgm:t>
    </dgm:pt>
    <dgm:pt modelId="{DFBE7B44-2EAF-432B-80FC-E849D05D90CE}" type="sibTrans" cxnId="{639C0988-783E-4E1C-A4EB-7CFD2D24B0BD}">
      <dgm:prSet/>
      <dgm:spPr/>
      <dgm:t>
        <a:bodyPr/>
        <a:lstStyle/>
        <a:p>
          <a:endParaRPr lang="es-ES"/>
        </a:p>
      </dgm:t>
    </dgm:pt>
    <dgm:pt modelId="{37775289-C285-40B4-9850-24C940FBD884}">
      <dgm:prSet/>
      <dgm:spPr>
        <a:solidFill>
          <a:srgbClr val="C00000"/>
        </a:solidFill>
      </dgm:spPr>
      <dgm:t>
        <a:bodyPr/>
        <a:lstStyle/>
        <a:p>
          <a:r>
            <a:rPr lang="es-ES" dirty="0" smtClean="0"/>
            <a:t>La planta nuclear PWR</a:t>
          </a:r>
          <a:endParaRPr lang="es-ES" dirty="0" smtClean="0"/>
        </a:p>
      </dgm:t>
    </dgm:pt>
    <dgm:pt modelId="{D31F3BBB-6C2F-4BCE-AF17-5D13FC8877DA}" type="parTrans" cxnId="{D9330D1F-038F-4F2E-928A-016B703D24F2}">
      <dgm:prSet/>
      <dgm:spPr/>
      <dgm:t>
        <a:bodyPr/>
        <a:lstStyle/>
        <a:p>
          <a:endParaRPr lang="es-ES"/>
        </a:p>
      </dgm:t>
    </dgm:pt>
    <dgm:pt modelId="{3D041670-5EFF-407C-B730-01DBBA6DC15E}" type="sibTrans" cxnId="{D9330D1F-038F-4F2E-928A-016B703D24F2}">
      <dgm:prSet/>
      <dgm:spPr/>
      <dgm:t>
        <a:bodyPr/>
        <a:lstStyle/>
        <a:p>
          <a:endParaRPr lang="es-ES"/>
        </a:p>
      </dgm:t>
    </dgm:pt>
    <dgm:pt modelId="{3D4DD84C-B496-456D-80F2-F1F062B49C53}">
      <dgm:prSet/>
      <dgm:spPr>
        <a:solidFill>
          <a:srgbClr val="C00000"/>
        </a:solidFill>
      </dgm:spPr>
      <dgm:t>
        <a:bodyPr/>
        <a:lstStyle/>
        <a:p>
          <a:r>
            <a:rPr lang="es-ES" dirty="0" smtClean="0"/>
            <a:t>Seguridad nuclear</a:t>
          </a:r>
          <a:endParaRPr lang="es-ES" dirty="0" smtClean="0"/>
        </a:p>
      </dgm:t>
    </dgm:pt>
    <dgm:pt modelId="{3DA1F05D-6C1E-4FBF-B6F9-6AB3939593AE}" type="parTrans" cxnId="{DB741754-B6CA-452D-AD1D-D2ABF29D8406}">
      <dgm:prSet/>
      <dgm:spPr/>
      <dgm:t>
        <a:bodyPr/>
        <a:lstStyle/>
        <a:p>
          <a:endParaRPr lang="es-ES"/>
        </a:p>
      </dgm:t>
    </dgm:pt>
    <dgm:pt modelId="{ACB6BDD7-969D-43E6-B773-53C48D3B6518}" type="sibTrans" cxnId="{DB741754-B6CA-452D-AD1D-D2ABF29D8406}">
      <dgm:prSet/>
      <dgm:spPr/>
      <dgm:t>
        <a:bodyPr/>
        <a:lstStyle/>
        <a:p>
          <a:endParaRPr lang="es-ES"/>
        </a:p>
      </dgm:t>
    </dgm:pt>
    <dgm:pt modelId="{80E3C544-96A6-42B8-B32C-3E369BEBDF26}">
      <dgm:prSet/>
      <dgm:spPr>
        <a:solidFill>
          <a:srgbClr val="C00000"/>
        </a:solidFill>
      </dgm:spPr>
      <dgm:t>
        <a:bodyPr/>
        <a:lstStyle/>
        <a:p>
          <a:r>
            <a:rPr lang="es-ES" dirty="0" smtClean="0"/>
            <a:t>Elementos de seguridad</a:t>
          </a:r>
          <a:endParaRPr lang="es-ES" dirty="0" smtClean="0"/>
        </a:p>
      </dgm:t>
    </dgm:pt>
    <dgm:pt modelId="{F369E1B7-E431-41D8-BFB9-13C1378EB3E2}" type="parTrans" cxnId="{A7C66229-47BB-4F64-B95F-25FD67D33607}">
      <dgm:prSet/>
      <dgm:spPr/>
      <dgm:t>
        <a:bodyPr/>
        <a:lstStyle/>
        <a:p>
          <a:endParaRPr lang="es-ES"/>
        </a:p>
      </dgm:t>
    </dgm:pt>
    <dgm:pt modelId="{9941849D-E147-449F-8502-1E50459D0547}" type="sibTrans" cxnId="{A7C66229-47BB-4F64-B95F-25FD67D33607}">
      <dgm:prSet/>
      <dgm:spPr/>
      <dgm:t>
        <a:bodyPr/>
        <a:lstStyle/>
        <a:p>
          <a:endParaRPr lang="es-ES"/>
        </a:p>
      </dgm:t>
    </dgm:pt>
    <dgm:pt modelId="{DB06EA60-7376-477F-AE32-BBA2637CE1E8}">
      <dgm:prSet/>
      <dgm:spPr>
        <a:solidFill>
          <a:srgbClr val="C00000"/>
        </a:solidFill>
      </dgm:spPr>
      <dgm:t>
        <a:bodyPr/>
        <a:lstStyle/>
        <a:p>
          <a:r>
            <a:rPr lang="es-ES" smtClean="0"/>
            <a:t>Simulación de la planta (Modelo de referencia)</a:t>
          </a:r>
          <a:endParaRPr lang="es-ES" dirty="0" smtClean="0"/>
        </a:p>
      </dgm:t>
    </dgm:pt>
    <dgm:pt modelId="{973620A9-CAA2-474A-AE67-9E534E9D437E}" type="parTrans" cxnId="{DE0C4472-ECDE-4840-9009-906CBB1E2F27}">
      <dgm:prSet/>
      <dgm:spPr/>
      <dgm:t>
        <a:bodyPr/>
        <a:lstStyle/>
        <a:p>
          <a:endParaRPr lang="es-ES"/>
        </a:p>
      </dgm:t>
    </dgm:pt>
    <dgm:pt modelId="{D1670250-9DE1-4D4B-8236-7BF541562C43}" type="sibTrans" cxnId="{DE0C4472-ECDE-4840-9009-906CBB1E2F27}">
      <dgm:prSet/>
      <dgm:spPr/>
      <dgm:t>
        <a:bodyPr/>
        <a:lstStyle/>
        <a:p>
          <a:endParaRPr lang="es-ES"/>
        </a:p>
      </dgm:t>
    </dgm:pt>
    <dgm:pt modelId="{8281F3EC-E4C8-4183-8697-D22AEBB930FD}">
      <dgm:prSet/>
      <dgm:spPr>
        <a:solidFill>
          <a:srgbClr val="C00000"/>
        </a:solidFill>
      </dgm:spPr>
      <dgm:t>
        <a:bodyPr/>
        <a:lstStyle/>
        <a:p>
          <a:r>
            <a:rPr lang="es-ES" dirty="0" smtClean="0"/>
            <a:t>Accidente estudiado: </a:t>
          </a:r>
          <a:r>
            <a:rPr lang="es-ES" dirty="0" err="1" smtClean="0"/>
            <a:t>Loss</a:t>
          </a:r>
          <a:r>
            <a:rPr lang="es-ES" dirty="0" smtClean="0"/>
            <a:t> Of </a:t>
          </a:r>
          <a:r>
            <a:rPr lang="es-ES" dirty="0" err="1" smtClean="0"/>
            <a:t>Coolant</a:t>
          </a:r>
          <a:r>
            <a:rPr lang="es-ES" dirty="0" smtClean="0"/>
            <a:t> </a:t>
          </a:r>
          <a:r>
            <a:rPr lang="es-ES" dirty="0" err="1" smtClean="0"/>
            <a:t>Accident</a:t>
          </a:r>
          <a:endParaRPr lang="es-ES" dirty="0" smtClean="0"/>
        </a:p>
      </dgm:t>
    </dgm:pt>
    <dgm:pt modelId="{ADBD162B-BF6E-4FFD-9709-1E2FAA1904AC}" type="parTrans" cxnId="{7DA36C9D-3A91-4B69-9A45-05C0AAB2C623}">
      <dgm:prSet/>
      <dgm:spPr/>
      <dgm:t>
        <a:bodyPr/>
        <a:lstStyle/>
        <a:p>
          <a:endParaRPr lang="es-ES"/>
        </a:p>
      </dgm:t>
    </dgm:pt>
    <dgm:pt modelId="{E824F853-5C0B-4B00-BA1E-1CAFB31D6A11}" type="sibTrans" cxnId="{7DA36C9D-3A91-4B69-9A45-05C0AAB2C623}">
      <dgm:prSet/>
      <dgm:spPr/>
      <dgm:t>
        <a:bodyPr/>
        <a:lstStyle/>
        <a:p>
          <a:endParaRPr lang="es-ES"/>
        </a:p>
      </dgm:t>
    </dgm:pt>
    <dgm:pt modelId="{F714A243-E88A-48FE-8BEE-35226D890B21}">
      <dgm:prSet/>
      <dgm:spPr>
        <a:solidFill>
          <a:srgbClr val="C00000"/>
        </a:solidFill>
      </dgm:spPr>
      <dgm:t>
        <a:bodyPr/>
        <a:lstStyle/>
        <a:p>
          <a:r>
            <a:rPr lang="es-ES" dirty="0" smtClean="0"/>
            <a:t>Resultados de la simulación (I)</a:t>
          </a:r>
          <a:endParaRPr lang="es-ES" dirty="0" smtClean="0"/>
        </a:p>
      </dgm:t>
    </dgm:pt>
    <dgm:pt modelId="{05CEDAE6-A788-4403-B6C8-1053DEA41F3E}" type="parTrans" cxnId="{7D139472-55F4-4D49-AA25-F0ED72A62E92}">
      <dgm:prSet/>
      <dgm:spPr/>
      <dgm:t>
        <a:bodyPr/>
        <a:lstStyle/>
        <a:p>
          <a:endParaRPr lang="es-ES"/>
        </a:p>
      </dgm:t>
    </dgm:pt>
    <dgm:pt modelId="{4E430F41-0A28-490E-A371-7ED9005D6A35}" type="sibTrans" cxnId="{7D139472-55F4-4D49-AA25-F0ED72A62E92}">
      <dgm:prSet/>
      <dgm:spPr/>
      <dgm:t>
        <a:bodyPr/>
        <a:lstStyle/>
        <a:p>
          <a:endParaRPr lang="es-ES"/>
        </a:p>
      </dgm:t>
    </dgm:pt>
    <dgm:pt modelId="{F1398D84-A43D-41F7-B375-74754C57360F}">
      <dgm:prSet/>
      <dgm:spPr>
        <a:solidFill>
          <a:srgbClr val="C00000"/>
        </a:solidFill>
      </dgm:spPr>
      <dgm:t>
        <a:bodyPr/>
        <a:lstStyle/>
        <a:p>
          <a:r>
            <a:rPr lang="es-ES" dirty="0" smtClean="0"/>
            <a:t>Resultados de la simulación (II)</a:t>
          </a:r>
          <a:endParaRPr lang="es-ES" dirty="0" smtClean="0"/>
        </a:p>
      </dgm:t>
    </dgm:pt>
    <dgm:pt modelId="{FA8E47C2-7631-4CF9-BAAA-0C7D4A118381}" type="parTrans" cxnId="{73EC0D41-18A4-4667-9DEA-059277C3DF11}">
      <dgm:prSet/>
      <dgm:spPr/>
      <dgm:t>
        <a:bodyPr/>
        <a:lstStyle/>
        <a:p>
          <a:endParaRPr lang="es-ES"/>
        </a:p>
      </dgm:t>
    </dgm:pt>
    <dgm:pt modelId="{276CBCD1-7F90-4D3B-9125-113E75BC01D6}" type="sibTrans" cxnId="{73EC0D41-18A4-4667-9DEA-059277C3DF11}">
      <dgm:prSet/>
      <dgm:spPr/>
      <dgm:t>
        <a:bodyPr/>
        <a:lstStyle/>
        <a:p>
          <a:endParaRPr lang="es-ES"/>
        </a:p>
      </dgm:t>
    </dgm:pt>
    <dgm:pt modelId="{5A30987F-9F93-4438-8AC6-EBB28A9C5664}">
      <dgm:prSet/>
      <dgm:spPr>
        <a:solidFill>
          <a:schemeClr val="accent1">
            <a:lumMod val="75000"/>
          </a:schemeClr>
        </a:solidFill>
      </dgm:spPr>
      <dgm:t>
        <a:bodyPr/>
        <a:lstStyle/>
        <a:p>
          <a:r>
            <a:rPr lang="es-ES" smtClean="0"/>
            <a:t>Resultados de la simulación (III)</a:t>
          </a:r>
          <a:endParaRPr lang="es-ES" dirty="0" smtClean="0"/>
        </a:p>
      </dgm:t>
    </dgm:pt>
    <dgm:pt modelId="{FE25193F-7607-49AE-82A0-B312ABDF2EBC}" type="parTrans" cxnId="{6DC60402-02B1-43F4-9E81-8EFC101D3C49}">
      <dgm:prSet/>
      <dgm:spPr/>
      <dgm:t>
        <a:bodyPr/>
        <a:lstStyle/>
        <a:p>
          <a:endParaRPr lang="es-ES"/>
        </a:p>
      </dgm:t>
    </dgm:pt>
    <dgm:pt modelId="{DA0E681A-39F3-45A6-8CC4-CA11189E6488}" type="sibTrans" cxnId="{6DC60402-02B1-43F4-9E81-8EFC101D3C49}">
      <dgm:prSet/>
      <dgm:spPr/>
      <dgm:t>
        <a:bodyPr/>
        <a:lstStyle/>
        <a:p>
          <a:endParaRPr lang="es-ES"/>
        </a:p>
      </dgm:t>
    </dgm:pt>
    <dgm:pt modelId="{801A58D9-9824-4310-872C-D048773A137A}">
      <dgm:prSet/>
      <dgm:spPr>
        <a:solidFill>
          <a:schemeClr val="accent1">
            <a:lumMod val="75000"/>
          </a:schemeClr>
        </a:solidFill>
      </dgm:spPr>
      <dgm:t>
        <a:bodyPr/>
        <a:lstStyle/>
        <a:p>
          <a:r>
            <a:rPr lang="es-ES" smtClean="0"/>
            <a:t>Conclusiones</a:t>
          </a:r>
          <a:endParaRPr lang="es-ES" dirty="0" smtClean="0"/>
        </a:p>
      </dgm:t>
    </dgm:pt>
    <dgm:pt modelId="{AA85DBE7-AB47-4B65-BE67-0498179CC37B}" type="parTrans" cxnId="{941CEC38-EB34-40D5-AC8C-A8182BA91260}">
      <dgm:prSet/>
      <dgm:spPr/>
      <dgm:t>
        <a:bodyPr/>
        <a:lstStyle/>
        <a:p>
          <a:endParaRPr lang="es-ES"/>
        </a:p>
      </dgm:t>
    </dgm:pt>
    <dgm:pt modelId="{385379FB-DC66-4F9E-8EDA-A11DF589AE41}" type="sibTrans" cxnId="{941CEC38-EB34-40D5-AC8C-A8182BA91260}">
      <dgm:prSet/>
      <dgm:spPr/>
      <dgm:t>
        <a:bodyPr/>
        <a:lstStyle/>
        <a:p>
          <a:endParaRPr lang="es-ES"/>
        </a:p>
      </dgm:t>
    </dgm:pt>
    <dgm:pt modelId="{F08D3D9C-E53D-4D29-AF9F-6522C8539FE9}" type="pres">
      <dgm:prSet presAssocID="{D7ACDB75-AA7F-4117-9F8B-32BB466A9A73}" presName="Name0" presStyleCnt="0">
        <dgm:presLayoutVars>
          <dgm:dir/>
          <dgm:animLvl val="lvl"/>
          <dgm:resizeHandles val="exact"/>
        </dgm:presLayoutVars>
      </dgm:prSet>
      <dgm:spPr/>
    </dgm:pt>
    <dgm:pt modelId="{4B7B021D-29A9-4286-9463-CA002C4293B7}" type="pres">
      <dgm:prSet presAssocID="{ED79384E-EE1C-40F0-B8CF-1E88F705AF93}" presName="parTxOnly" presStyleLbl="node1" presStyleIdx="0" presStyleCnt="11">
        <dgm:presLayoutVars>
          <dgm:chMax val="0"/>
          <dgm:chPref val="0"/>
          <dgm:bulletEnabled val="1"/>
        </dgm:presLayoutVars>
      </dgm:prSet>
      <dgm:spPr/>
      <dgm:t>
        <a:bodyPr/>
        <a:lstStyle/>
        <a:p>
          <a:endParaRPr lang="es-ES"/>
        </a:p>
      </dgm:t>
    </dgm:pt>
    <dgm:pt modelId="{0B0FF38D-9070-4CA8-9AB9-2C763C3FD3D4}" type="pres">
      <dgm:prSet presAssocID="{61F8473F-3745-40A2-A6C9-75A95CCED565}" presName="parTxOnlySpace" presStyleCnt="0"/>
      <dgm:spPr/>
    </dgm:pt>
    <dgm:pt modelId="{88CCF8CA-194F-4A53-81C1-8761E94729FA}" type="pres">
      <dgm:prSet presAssocID="{CE3E3136-8E3B-4A86-A6CE-6BAA0CE7F2DB}" presName="parTxOnly" presStyleLbl="node1" presStyleIdx="1" presStyleCnt="11">
        <dgm:presLayoutVars>
          <dgm:chMax val="0"/>
          <dgm:chPref val="0"/>
          <dgm:bulletEnabled val="1"/>
        </dgm:presLayoutVars>
      </dgm:prSet>
      <dgm:spPr/>
    </dgm:pt>
    <dgm:pt modelId="{2E472055-B53B-4D8C-9B53-FDA31BBE16FC}" type="pres">
      <dgm:prSet presAssocID="{DFBE7B44-2EAF-432B-80FC-E849D05D90CE}" presName="parTxOnlySpace" presStyleCnt="0"/>
      <dgm:spPr/>
    </dgm:pt>
    <dgm:pt modelId="{FE6CE207-CA44-4E45-A563-89459AD1A10C}" type="pres">
      <dgm:prSet presAssocID="{37775289-C285-40B4-9850-24C940FBD884}" presName="parTxOnly" presStyleLbl="node1" presStyleIdx="2" presStyleCnt="11">
        <dgm:presLayoutVars>
          <dgm:chMax val="0"/>
          <dgm:chPref val="0"/>
          <dgm:bulletEnabled val="1"/>
        </dgm:presLayoutVars>
      </dgm:prSet>
      <dgm:spPr/>
    </dgm:pt>
    <dgm:pt modelId="{1AF549F3-0ACD-4AE8-8BBC-E035B166EB12}" type="pres">
      <dgm:prSet presAssocID="{3D041670-5EFF-407C-B730-01DBBA6DC15E}" presName="parTxOnlySpace" presStyleCnt="0"/>
      <dgm:spPr/>
    </dgm:pt>
    <dgm:pt modelId="{71382164-A262-4CCD-928C-2154ECBEA4F9}" type="pres">
      <dgm:prSet presAssocID="{3D4DD84C-B496-456D-80F2-F1F062B49C53}" presName="parTxOnly" presStyleLbl="node1" presStyleIdx="3" presStyleCnt="11">
        <dgm:presLayoutVars>
          <dgm:chMax val="0"/>
          <dgm:chPref val="0"/>
          <dgm:bulletEnabled val="1"/>
        </dgm:presLayoutVars>
      </dgm:prSet>
      <dgm:spPr/>
    </dgm:pt>
    <dgm:pt modelId="{E6A9C9CA-99F4-48C6-861E-8F905750FAC4}" type="pres">
      <dgm:prSet presAssocID="{ACB6BDD7-969D-43E6-B773-53C48D3B6518}" presName="parTxOnlySpace" presStyleCnt="0"/>
      <dgm:spPr/>
    </dgm:pt>
    <dgm:pt modelId="{F2FE49E7-A227-43EC-A197-1FC7A7E12D25}" type="pres">
      <dgm:prSet presAssocID="{80E3C544-96A6-42B8-B32C-3E369BEBDF26}" presName="parTxOnly" presStyleLbl="node1" presStyleIdx="4" presStyleCnt="11">
        <dgm:presLayoutVars>
          <dgm:chMax val="0"/>
          <dgm:chPref val="0"/>
          <dgm:bulletEnabled val="1"/>
        </dgm:presLayoutVars>
      </dgm:prSet>
      <dgm:spPr/>
    </dgm:pt>
    <dgm:pt modelId="{9A86984C-FEA3-45BF-BA27-5A97FE5B09B2}" type="pres">
      <dgm:prSet presAssocID="{9941849D-E147-449F-8502-1E50459D0547}" presName="parTxOnlySpace" presStyleCnt="0"/>
      <dgm:spPr/>
    </dgm:pt>
    <dgm:pt modelId="{8AA86CAD-96F4-435D-BF5D-60D0C7596DFB}" type="pres">
      <dgm:prSet presAssocID="{DB06EA60-7376-477F-AE32-BBA2637CE1E8}" presName="parTxOnly" presStyleLbl="node1" presStyleIdx="5" presStyleCnt="11">
        <dgm:presLayoutVars>
          <dgm:chMax val="0"/>
          <dgm:chPref val="0"/>
          <dgm:bulletEnabled val="1"/>
        </dgm:presLayoutVars>
      </dgm:prSet>
      <dgm:spPr/>
    </dgm:pt>
    <dgm:pt modelId="{E11AD60F-935A-4B91-8067-3019D6C896A1}" type="pres">
      <dgm:prSet presAssocID="{D1670250-9DE1-4D4B-8236-7BF541562C43}" presName="parTxOnlySpace" presStyleCnt="0"/>
      <dgm:spPr/>
    </dgm:pt>
    <dgm:pt modelId="{B3C82370-1108-4886-8822-44B6A35EEE59}" type="pres">
      <dgm:prSet presAssocID="{8281F3EC-E4C8-4183-8697-D22AEBB930FD}" presName="parTxOnly" presStyleLbl="node1" presStyleIdx="6" presStyleCnt="11">
        <dgm:presLayoutVars>
          <dgm:chMax val="0"/>
          <dgm:chPref val="0"/>
          <dgm:bulletEnabled val="1"/>
        </dgm:presLayoutVars>
      </dgm:prSet>
      <dgm:spPr/>
    </dgm:pt>
    <dgm:pt modelId="{DEB8918C-FCA7-4B83-99F3-E266C5DFBEBE}" type="pres">
      <dgm:prSet presAssocID="{E824F853-5C0B-4B00-BA1E-1CAFB31D6A11}" presName="parTxOnlySpace" presStyleCnt="0"/>
      <dgm:spPr/>
    </dgm:pt>
    <dgm:pt modelId="{E2139A07-5455-47F4-A3F8-0947FC66B540}" type="pres">
      <dgm:prSet presAssocID="{F714A243-E88A-48FE-8BEE-35226D890B21}" presName="parTxOnly" presStyleLbl="node1" presStyleIdx="7" presStyleCnt="11">
        <dgm:presLayoutVars>
          <dgm:chMax val="0"/>
          <dgm:chPref val="0"/>
          <dgm:bulletEnabled val="1"/>
        </dgm:presLayoutVars>
      </dgm:prSet>
      <dgm:spPr/>
    </dgm:pt>
    <dgm:pt modelId="{EF116474-F73A-442C-9ED1-8FA7D64280C3}" type="pres">
      <dgm:prSet presAssocID="{4E430F41-0A28-490E-A371-7ED9005D6A35}" presName="parTxOnlySpace" presStyleCnt="0"/>
      <dgm:spPr/>
    </dgm:pt>
    <dgm:pt modelId="{64A8E40C-411C-40E8-820E-4AA9D7A8C1D0}" type="pres">
      <dgm:prSet presAssocID="{F1398D84-A43D-41F7-B375-74754C57360F}" presName="parTxOnly" presStyleLbl="node1" presStyleIdx="8" presStyleCnt="11">
        <dgm:presLayoutVars>
          <dgm:chMax val="0"/>
          <dgm:chPref val="0"/>
          <dgm:bulletEnabled val="1"/>
        </dgm:presLayoutVars>
      </dgm:prSet>
      <dgm:spPr/>
    </dgm:pt>
    <dgm:pt modelId="{25130A0F-D2A5-4913-B1D5-3384CCD15337}" type="pres">
      <dgm:prSet presAssocID="{276CBCD1-7F90-4D3B-9125-113E75BC01D6}" presName="parTxOnlySpace" presStyleCnt="0"/>
      <dgm:spPr/>
    </dgm:pt>
    <dgm:pt modelId="{60E1524D-FFDB-4AB2-9844-53EB1C239E44}" type="pres">
      <dgm:prSet presAssocID="{5A30987F-9F93-4438-8AC6-EBB28A9C5664}" presName="parTxOnly" presStyleLbl="node1" presStyleIdx="9" presStyleCnt="11">
        <dgm:presLayoutVars>
          <dgm:chMax val="0"/>
          <dgm:chPref val="0"/>
          <dgm:bulletEnabled val="1"/>
        </dgm:presLayoutVars>
      </dgm:prSet>
      <dgm:spPr/>
    </dgm:pt>
    <dgm:pt modelId="{36CEA22D-86F2-474A-95AF-31D0BC1801C6}" type="pres">
      <dgm:prSet presAssocID="{DA0E681A-39F3-45A6-8CC4-CA11189E6488}" presName="parTxOnlySpace" presStyleCnt="0"/>
      <dgm:spPr/>
    </dgm:pt>
    <dgm:pt modelId="{F7171E2B-8B7A-412A-8B1C-4774A9156B34}" type="pres">
      <dgm:prSet presAssocID="{801A58D9-9824-4310-872C-D048773A137A}" presName="parTxOnly" presStyleLbl="node1" presStyleIdx="10" presStyleCnt="11">
        <dgm:presLayoutVars>
          <dgm:chMax val="0"/>
          <dgm:chPref val="0"/>
          <dgm:bulletEnabled val="1"/>
        </dgm:presLayoutVars>
      </dgm:prSet>
      <dgm:spPr/>
    </dgm:pt>
  </dgm:ptLst>
  <dgm:cxnLst>
    <dgm:cxn modelId="{6DC60402-02B1-43F4-9E81-8EFC101D3C49}" srcId="{D7ACDB75-AA7F-4117-9F8B-32BB466A9A73}" destId="{5A30987F-9F93-4438-8AC6-EBB28A9C5664}" srcOrd="9" destOrd="0" parTransId="{FE25193F-7607-49AE-82A0-B312ABDF2EBC}" sibTransId="{DA0E681A-39F3-45A6-8CC4-CA11189E6488}"/>
    <dgm:cxn modelId="{80BE9CBD-F0A0-4A45-8AFC-9E501E9280A5}" type="presOf" srcId="{CE3E3136-8E3B-4A86-A6CE-6BAA0CE7F2DB}" destId="{88CCF8CA-194F-4A53-81C1-8761E94729FA}" srcOrd="0" destOrd="0" presId="urn:microsoft.com/office/officeart/2005/8/layout/chevron1"/>
    <dgm:cxn modelId="{ACF3C6F5-A51A-4ADC-BE7D-9341C6AE9D53}" type="presOf" srcId="{8281F3EC-E4C8-4183-8697-D22AEBB930FD}" destId="{B3C82370-1108-4886-8822-44B6A35EEE59}" srcOrd="0" destOrd="0" presId="urn:microsoft.com/office/officeart/2005/8/layout/chevron1"/>
    <dgm:cxn modelId="{115622FD-E4CA-47C8-9B67-E822BF681804}" type="presOf" srcId="{DB06EA60-7376-477F-AE32-BBA2637CE1E8}" destId="{8AA86CAD-96F4-435D-BF5D-60D0C7596DFB}" srcOrd="0" destOrd="0" presId="urn:microsoft.com/office/officeart/2005/8/layout/chevron1"/>
    <dgm:cxn modelId="{00526912-7DD1-4D23-AB34-9C197B8CC024}" type="presOf" srcId="{80E3C544-96A6-42B8-B32C-3E369BEBDF26}" destId="{F2FE49E7-A227-43EC-A197-1FC7A7E12D25}" srcOrd="0" destOrd="0" presId="urn:microsoft.com/office/officeart/2005/8/layout/chevron1"/>
    <dgm:cxn modelId="{5C8B7A01-0266-4DDD-BC05-21F08F261380}" type="presOf" srcId="{F714A243-E88A-48FE-8BEE-35226D890B21}" destId="{E2139A07-5455-47F4-A3F8-0947FC66B540}" srcOrd="0" destOrd="0" presId="urn:microsoft.com/office/officeart/2005/8/layout/chevron1"/>
    <dgm:cxn modelId="{E1632214-DD05-449F-9E6A-76F2D115D4ED}" type="presOf" srcId="{5A30987F-9F93-4438-8AC6-EBB28A9C5664}" destId="{60E1524D-FFDB-4AB2-9844-53EB1C239E44}" srcOrd="0" destOrd="0" presId="urn:microsoft.com/office/officeart/2005/8/layout/chevron1"/>
    <dgm:cxn modelId="{EF18C2C1-4FF2-442F-BD86-B7D7307E58D0}" type="presOf" srcId="{37775289-C285-40B4-9850-24C940FBD884}" destId="{FE6CE207-CA44-4E45-A563-89459AD1A10C}" srcOrd="0" destOrd="0" presId="urn:microsoft.com/office/officeart/2005/8/layout/chevron1"/>
    <dgm:cxn modelId="{6CD55F54-753D-4866-BA87-8F6CA8552E4C}" type="presOf" srcId="{ED79384E-EE1C-40F0-B8CF-1E88F705AF93}" destId="{4B7B021D-29A9-4286-9463-CA002C4293B7}" srcOrd="0" destOrd="0" presId="urn:microsoft.com/office/officeart/2005/8/layout/chevron1"/>
    <dgm:cxn modelId="{7D139472-55F4-4D49-AA25-F0ED72A62E92}" srcId="{D7ACDB75-AA7F-4117-9F8B-32BB466A9A73}" destId="{F714A243-E88A-48FE-8BEE-35226D890B21}" srcOrd="7" destOrd="0" parTransId="{05CEDAE6-A788-4403-B6C8-1053DEA41F3E}" sibTransId="{4E430F41-0A28-490E-A371-7ED9005D6A35}"/>
    <dgm:cxn modelId="{DAB9F8B3-41E5-46D7-9721-670CEB1CB1CC}" type="presOf" srcId="{D7ACDB75-AA7F-4117-9F8B-32BB466A9A73}" destId="{F08D3D9C-E53D-4D29-AF9F-6522C8539FE9}" srcOrd="0" destOrd="0" presId="urn:microsoft.com/office/officeart/2005/8/layout/chevron1"/>
    <dgm:cxn modelId="{DE0C4472-ECDE-4840-9009-906CBB1E2F27}" srcId="{D7ACDB75-AA7F-4117-9F8B-32BB466A9A73}" destId="{DB06EA60-7376-477F-AE32-BBA2637CE1E8}" srcOrd="5" destOrd="0" parTransId="{973620A9-CAA2-474A-AE67-9E534E9D437E}" sibTransId="{D1670250-9DE1-4D4B-8236-7BF541562C43}"/>
    <dgm:cxn modelId="{941CEC38-EB34-40D5-AC8C-A8182BA91260}" srcId="{D7ACDB75-AA7F-4117-9F8B-32BB466A9A73}" destId="{801A58D9-9824-4310-872C-D048773A137A}" srcOrd="10" destOrd="0" parTransId="{AA85DBE7-AB47-4B65-BE67-0498179CC37B}" sibTransId="{385379FB-DC66-4F9E-8EDA-A11DF589AE41}"/>
    <dgm:cxn modelId="{3258C3C8-926A-4E69-953D-F446D708C416}" type="presOf" srcId="{3D4DD84C-B496-456D-80F2-F1F062B49C53}" destId="{71382164-A262-4CCD-928C-2154ECBEA4F9}" srcOrd="0" destOrd="0" presId="urn:microsoft.com/office/officeart/2005/8/layout/chevron1"/>
    <dgm:cxn modelId="{73EC0D41-18A4-4667-9DEA-059277C3DF11}" srcId="{D7ACDB75-AA7F-4117-9F8B-32BB466A9A73}" destId="{F1398D84-A43D-41F7-B375-74754C57360F}" srcOrd="8" destOrd="0" parTransId="{FA8E47C2-7631-4CF9-BAAA-0C7D4A118381}" sibTransId="{276CBCD1-7F90-4D3B-9125-113E75BC01D6}"/>
    <dgm:cxn modelId="{D9330D1F-038F-4F2E-928A-016B703D24F2}" srcId="{D7ACDB75-AA7F-4117-9F8B-32BB466A9A73}" destId="{37775289-C285-40B4-9850-24C940FBD884}" srcOrd="2" destOrd="0" parTransId="{D31F3BBB-6C2F-4BCE-AF17-5D13FC8877DA}" sibTransId="{3D041670-5EFF-407C-B730-01DBBA6DC15E}"/>
    <dgm:cxn modelId="{7DA36C9D-3A91-4B69-9A45-05C0AAB2C623}" srcId="{D7ACDB75-AA7F-4117-9F8B-32BB466A9A73}" destId="{8281F3EC-E4C8-4183-8697-D22AEBB930FD}" srcOrd="6" destOrd="0" parTransId="{ADBD162B-BF6E-4FFD-9709-1E2FAA1904AC}" sibTransId="{E824F853-5C0B-4B00-BA1E-1CAFB31D6A11}"/>
    <dgm:cxn modelId="{7A54A406-3439-4C13-B4E3-2FBC9B6FE476}" srcId="{D7ACDB75-AA7F-4117-9F8B-32BB466A9A73}" destId="{ED79384E-EE1C-40F0-B8CF-1E88F705AF93}" srcOrd="0" destOrd="0" parTransId="{8F3B3A32-8C0D-46FD-8B8E-9122EA90E350}" sibTransId="{61F8473F-3745-40A2-A6C9-75A95CCED565}"/>
    <dgm:cxn modelId="{A7C66229-47BB-4F64-B95F-25FD67D33607}" srcId="{D7ACDB75-AA7F-4117-9F8B-32BB466A9A73}" destId="{80E3C544-96A6-42B8-B32C-3E369BEBDF26}" srcOrd="4" destOrd="0" parTransId="{F369E1B7-E431-41D8-BFB9-13C1378EB3E2}" sibTransId="{9941849D-E147-449F-8502-1E50459D0547}"/>
    <dgm:cxn modelId="{A101B2FE-0BC9-434A-91D2-9B5F3F1A8330}" type="presOf" srcId="{801A58D9-9824-4310-872C-D048773A137A}" destId="{F7171E2B-8B7A-412A-8B1C-4774A9156B34}" srcOrd="0" destOrd="0" presId="urn:microsoft.com/office/officeart/2005/8/layout/chevron1"/>
    <dgm:cxn modelId="{3F1E91C2-43C0-455C-8420-7D29BFDB1636}" type="presOf" srcId="{F1398D84-A43D-41F7-B375-74754C57360F}" destId="{64A8E40C-411C-40E8-820E-4AA9D7A8C1D0}" srcOrd="0" destOrd="0" presId="urn:microsoft.com/office/officeart/2005/8/layout/chevron1"/>
    <dgm:cxn modelId="{639C0988-783E-4E1C-A4EB-7CFD2D24B0BD}" srcId="{D7ACDB75-AA7F-4117-9F8B-32BB466A9A73}" destId="{CE3E3136-8E3B-4A86-A6CE-6BAA0CE7F2DB}" srcOrd="1" destOrd="0" parTransId="{9A85B3D6-AF07-410A-B363-72471FCBEB50}" sibTransId="{DFBE7B44-2EAF-432B-80FC-E849D05D90CE}"/>
    <dgm:cxn modelId="{DB741754-B6CA-452D-AD1D-D2ABF29D8406}" srcId="{D7ACDB75-AA7F-4117-9F8B-32BB466A9A73}" destId="{3D4DD84C-B496-456D-80F2-F1F062B49C53}" srcOrd="3" destOrd="0" parTransId="{3DA1F05D-6C1E-4FBF-B6F9-6AB3939593AE}" sibTransId="{ACB6BDD7-969D-43E6-B773-53C48D3B6518}"/>
    <dgm:cxn modelId="{6ABDF9C5-12A3-4952-89E4-78D3CE954177}" type="presParOf" srcId="{F08D3D9C-E53D-4D29-AF9F-6522C8539FE9}" destId="{4B7B021D-29A9-4286-9463-CA002C4293B7}" srcOrd="0" destOrd="0" presId="urn:microsoft.com/office/officeart/2005/8/layout/chevron1"/>
    <dgm:cxn modelId="{B2F89950-9602-4D21-927B-BA64CE29D568}" type="presParOf" srcId="{F08D3D9C-E53D-4D29-AF9F-6522C8539FE9}" destId="{0B0FF38D-9070-4CA8-9AB9-2C763C3FD3D4}" srcOrd="1" destOrd="0" presId="urn:microsoft.com/office/officeart/2005/8/layout/chevron1"/>
    <dgm:cxn modelId="{859429A6-D5F9-44D3-8E6D-6D68701529AB}" type="presParOf" srcId="{F08D3D9C-E53D-4D29-AF9F-6522C8539FE9}" destId="{88CCF8CA-194F-4A53-81C1-8761E94729FA}" srcOrd="2" destOrd="0" presId="urn:microsoft.com/office/officeart/2005/8/layout/chevron1"/>
    <dgm:cxn modelId="{710A72A0-64B0-460A-B05B-6C757778909C}" type="presParOf" srcId="{F08D3D9C-E53D-4D29-AF9F-6522C8539FE9}" destId="{2E472055-B53B-4D8C-9B53-FDA31BBE16FC}" srcOrd="3" destOrd="0" presId="urn:microsoft.com/office/officeart/2005/8/layout/chevron1"/>
    <dgm:cxn modelId="{7DF1FADF-3D97-494C-96F3-2F2C4B65F69D}" type="presParOf" srcId="{F08D3D9C-E53D-4D29-AF9F-6522C8539FE9}" destId="{FE6CE207-CA44-4E45-A563-89459AD1A10C}" srcOrd="4" destOrd="0" presId="urn:microsoft.com/office/officeart/2005/8/layout/chevron1"/>
    <dgm:cxn modelId="{46215AB3-2109-44CB-AD3E-85AA52ADDA2B}" type="presParOf" srcId="{F08D3D9C-E53D-4D29-AF9F-6522C8539FE9}" destId="{1AF549F3-0ACD-4AE8-8BBC-E035B166EB12}" srcOrd="5" destOrd="0" presId="urn:microsoft.com/office/officeart/2005/8/layout/chevron1"/>
    <dgm:cxn modelId="{BEA57333-62F9-4C9A-86A9-86833356A8C6}" type="presParOf" srcId="{F08D3D9C-E53D-4D29-AF9F-6522C8539FE9}" destId="{71382164-A262-4CCD-928C-2154ECBEA4F9}" srcOrd="6" destOrd="0" presId="urn:microsoft.com/office/officeart/2005/8/layout/chevron1"/>
    <dgm:cxn modelId="{151AB071-458E-4DF1-8F8C-6CBFB87F434C}" type="presParOf" srcId="{F08D3D9C-E53D-4D29-AF9F-6522C8539FE9}" destId="{E6A9C9CA-99F4-48C6-861E-8F905750FAC4}" srcOrd="7" destOrd="0" presId="urn:microsoft.com/office/officeart/2005/8/layout/chevron1"/>
    <dgm:cxn modelId="{B1C15BA2-63BC-4417-A4B1-796FA5AAC3E9}" type="presParOf" srcId="{F08D3D9C-E53D-4D29-AF9F-6522C8539FE9}" destId="{F2FE49E7-A227-43EC-A197-1FC7A7E12D25}" srcOrd="8" destOrd="0" presId="urn:microsoft.com/office/officeart/2005/8/layout/chevron1"/>
    <dgm:cxn modelId="{C0EB1B54-418C-4824-BA91-6B68754A2775}" type="presParOf" srcId="{F08D3D9C-E53D-4D29-AF9F-6522C8539FE9}" destId="{9A86984C-FEA3-45BF-BA27-5A97FE5B09B2}" srcOrd="9" destOrd="0" presId="urn:microsoft.com/office/officeart/2005/8/layout/chevron1"/>
    <dgm:cxn modelId="{52456056-82EE-4BF8-9000-133CE9CB7E3D}" type="presParOf" srcId="{F08D3D9C-E53D-4D29-AF9F-6522C8539FE9}" destId="{8AA86CAD-96F4-435D-BF5D-60D0C7596DFB}" srcOrd="10" destOrd="0" presId="urn:microsoft.com/office/officeart/2005/8/layout/chevron1"/>
    <dgm:cxn modelId="{76AB9631-9EEC-4345-8E03-C34BBBE94A7E}" type="presParOf" srcId="{F08D3D9C-E53D-4D29-AF9F-6522C8539FE9}" destId="{E11AD60F-935A-4B91-8067-3019D6C896A1}" srcOrd="11" destOrd="0" presId="urn:microsoft.com/office/officeart/2005/8/layout/chevron1"/>
    <dgm:cxn modelId="{21EBB63B-0165-4DF1-BD76-80225EF1F39C}" type="presParOf" srcId="{F08D3D9C-E53D-4D29-AF9F-6522C8539FE9}" destId="{B3C82370-1108-4886-8822-44B6A35EEE59}" srcOrd="12" destOrd="0" presId="urn:microsoft.com/office/officeart/2005/8/layout/chevron1"/>
    <dgm:cxn modelId="{C9E2AB6A-9ABA-49F7-8DCD-68A7F86D091F}" type="presParOf" srcId="{F08D3D9C-E53D-4D29-AF9F-6522C8539FE9}" destId="{DEB8918C-FCA7-4B83-99F3-E266C5DFBEBE}" srcOrd="13" destOrd="0" presId="urn:microsoft.com/office/officeart/2005/8/layout/chevron1"/>
    <dgm:cxn modelId="{34A5A823-071B-45EB-8068-952F89BF5E55}" type="presParOf" srcId="{F08D3D9C-E53D-4D29-AF9F-6522C8539FE9}" destId="{E2139A07-5455-47F4-A3F8-0947FC66B540}" srcOrd="14" destOrd="0" presId="urn:microsoft.com/office/officeart/2005/8/layout/chevron1"/>
    <dgm:cxn modelId="{975BE9F4-1492-41C8-9505-BF198B06119A}" type="presParOf" srcId="{F08D3D9C-E53D-4D29-AF9F-6522C8539FE9}" destId="{EF116474-F73A-442C-9ED1-8FA7D64280C3}" srcOrd="15" destOrd="0" presId="urn:microsoft.com/office/officeart/2005/8/layout/chevron1"/>
    <dgm:cxn modelId="{611A3E50-697B-45E7-B073-F08B54B8A35A}" type="presParOf" srcId="{F08D3D9C-E53D-4D29-AF9F-6522C8539FE9}" destId="{64A8E40C-411C-40E8-820E-4AA9D7A8C1D0}" srcOrd="16" destOrd="0" presId="urn:microsoft.com/office/officeart/2005/8/layout/chevron1"/>
    <dgm:cxn modelId="{2FCECFA5-473B-494F-9C42-41F4479AE19D}" type="presParOf" srcId="{F08D3D9C-E53D-4D29-AF9F-6522C8539FE9}" destId="{25130A0F-D2A5-4913-B1D5-3384CCD15337}" srcOrd="17" destOrd="0" presId="urn:microsoft.com/office/officeart/2005/8/layout/chevron1"/>
    <dgm:cxn modelId="{988D8F4B-ED9A-4871-AEA1-44591F480A15}" type="presParOf" srcId="{F08D3D9C-E53D-4D29-AF9F-6522C8539FE9}" destId="{60E1524D-FFDB-4AB2-9844-53EB1C239E44}" srcOrd="18" destOrd="0" presId="urn:microsoft.com/office/officeart/2005/8/layout/chevron1"/>
    <dgm:cxn modelId="{10B65478-3C7C-4DC4-B775-806DFB8ADD16}" type="presParOf" srcId="{F08D3D9C-E53D-4D29-AF9F-6522C8539FE9}" destId="{36CEA22D-86F2-474A-95AF-31D0BC1801C6}" srcOrd="19" destOrd="0" presId="urn:microsoft.com/office/officeart/2005/8/layout/chevron1"/>
    <dgm:cxn modelId="{3D4F3EE0-1C04-4A05-9C2E-DB3A0AD110C8}" type="presParOf" srcId="{F08D3D9C-E53D-4D29-AF9F-6522C8539FE9}" destId="{F7171E2B-8B7A-412A-8B1C-4774A9156B34}" srcOrd="20"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7ACDB75-AA7F-4117-9F8B-32BB466A9A73}" type="doc">
      <dgm:prSet loTypeId="urn:microsoft.com/office/officeart/2005/8/layout/chevron1" loCatId="process" qsTypeId="urn:microsoft.com/office/officeart/2005/8/quickstyle/simple1" qsCatId="simple" csTypeId="urn:microsoft.com/office/officeart/2005/8/colors/accent1_2" csCatId="accent1" phldr="1"/>
      <dgm:spPr/>
    </dgm:pt>
    <dgm:pt modelId="{ED79384E-EE1C-40F0-B8CF-1E88F705AF93}">
      <dgm:prSet phldrT="[Texto]"/>
      <dgm:spPr>
        <a:solidFill>
          <a:srgbClr val="C00000"/>
        </a:solidFill>
      </dgm:spPr>
      <dgm:t>
        <a:bodyPr/>
        <a:lstStyle/>
        <a:p>
          <a:r>
            <a:rPr lang="es-ES" dirty="0" smtClean="0"/>
            <a:t>¿Qué es una reacción de fisión?</a:t>
          </a:r>
          <a:endParaRPr lang="es-ES" dirty="0"/>
        </a:p>
      </dgm:t>
    </dgm:pt>
    <dgm:pt modelId="{8F3B3A32-8C0D-46FD-8B8E-9122EA90E350}" type="parTrans" cxnId="{7A54A406-3439-4C13-B4E3-2FBC9B6FE476}">
      <dgm:prSet/>
      <dgm:spPr/>
      <dgm:t>
        <a:bodyPr/>
        <a:lstStyle/>
        <a:p>
          <a:endParaRPr lang="es-ES"/>
        </a:p>
      </dgm:t>
    </dgm:pt>
    <dgm:pt modelId="{61F8473F-3745-40A2-A6C9-75A95CCED565}" type="sibTrans" cxnId="{7A54A406-3439-4C13-B4E3-2FBC9B6FE476}">
      <dgm:prSet/>
      <dgm:spPr/>
      <dgm:t>
        <a:bodyPr/>
        <a:lstStyle/>
        <a:p>
          <a:endParaRPr lang="es-ES"/>
        </a:p>
      </dgm:t>
    </dgm:pt>
    <dgm:pt modelId="{CE3E3136-8E3B-4A86-A6CE-6BAA0CE7F2DB}">
      <dgm:prSet/>
      <dgm:spPr>
        <a:solidFill>
          <a:srgbClr val="C00000"/>
        </a:solidFill>
      </dgm:spPr>
      <dgm:t>
        <a:bodyPr/>
        <a:lstStyle/>
        <a:p>
          <a:r>
            <a:rPr lang="es-ES" dirty="0" smtClean="0"/>
            <a:t>Los reactores nucleares</a:t>
          </a:r>
          <a:endParaRPr lang="es-ES" dirty="0" smtClean="0"/>
        </a:p>
      </dgm:t>
    </dgm:pt>
    <dgm:pt modelId="{9A85B3D6-AF07-410A-B363-72471FCBEB50}" type="parTrans" cxnId="{639C0988-783E-4E1C-A4EB-7CFD2D24B0BD}">
      <dgm:prSet/>
      <dgm:spPr/>
      <dgm:t>
        <a:bodyPr/>
        <a:lstStyle/>
        <a:p>
          <a:endParaRPr lang="es-ES"/>
        </a:p>
      </dgm:t>
    </dgm:pt>
    <dgm:pt modelId="{DFBE7B44-2EAF-432B-80FC-E849D05D90CE}" type="sibTrans" cxnId="{639C0988-783E-4E1C-A4EB-7CFD2D24B0BD}">
      <dgm:prSet/>
      <dgm:spPr/>
      <dgm:t>
        <a:bodyPr/>
        <a:lstStyle/>
        <a:p>
          <a:endParaRPr lang="es-ES"/>
        </a:p>
      </dgm:t>
    </dgm:pt>
    <dgm:pt modelId="{37775289-C285-40B4-9850-24C940FBD884}">
      <dgm:prSet/>
      <dgm:spPr>
        <a:solidFill>
          <a:srgbClr val="C00000"/>
        </a:solidFill>
      </dgm:spPr>
      <dgm:t>
        <a:bodyPr/>
        <a:lstStyle/>
        <a:p>
          <a:r>
            <a:rPr lang="es-ES" dirty="0" smtClean="0"/>
            <a:t>La planta nuclear PWR</a:t>
          </a:r>
          <a:endParaRPr lang="es-ES" dirty="0" smtClean="0"/>
        </a:p>
      </dgm:t>
    </dgm:pt>
    <dgm:pt modelId="{D31F3BBB-6C2F-4BCE-AF17-5D13FC8877DA}" type="parTrans" cxnId="{D9330D1F-038F-4F2E-928A-016B703D24F2}">
      <dgm:prSet/>
      <dgm:spPr/>
      <dgm:t>
        <a:bodyPr/>
        <a:lstStyle/>
        <a:p>
          <a:endParaRPr lang="es-ES"/>
        </a:p>
      </dgm:t>
    </dgm:pt>
    <dgm:pt modelId="{3D041670-5EFF-407C-B730-01DBBA6DC15E}" type="sibTrans" cxnId="{D9330D1F-038F-4F2E-928A-016B703D24F2}">
      <dgm:prSet/>
      <dgm:spPr/>
      <dgm:t>
        <a:bodyPr/>
        <a:lstStyle/>
        <a:p>
          <a:endParaRPr lang="es-ES"/>
        </a:p>
      </dgm:t>
    </dgm:pt>
    <dgm:pt modelId="{3D4DD84C-B496-456D-80F2-F1F062B49C53}">
      <dgm:prSet/>
      <dgm:spPr>
        <a:solidFill>
          <a:srgbClr val="C00000"/>
        </a:solidFill>
      </dgm:spPr>
      <dgm:t>
        <a:bodyPr/>
        <a:lstStyle/>
        <a:p>
          <a:r>
            <a:rPr lang="es-ES" dirty="0" smtClean="0"/>
            <a:t>Seguridad nuclear</a:t>
          </a:r>
          <a:endParaRPr lang="es-ES" dirty="0" smtClean="0"/>
        </a:p>
      </dgm:t>
    </dgm:pt>
    <dgm:pt modelId="{3DA1F05D-6C1E-4FBF-B6F9-6AB3939593AE}" type="parTrans" cxnId="{DB741754-B6CA-452D-AD1D-D2ABF29D8406}">
      <dgm:prSet/>
      <dgm:spPr/>
      <dgm:t>
        <a:bodyPr/>
        <a:lstStyle/>
        <a:p>
          <a:endParaRPr lang="es-ES"/>
        </a:p>
      </dgm:t>
    </dgm:pt>
    <dgm:pt modelId="{ACB6BDD7-969D-43E6-B773-53C48D3B6518}" type="sibTrans" cxnId="{DB741754-B6CA-452D-AD1D-D2ABF29D8406}">
      <dgm:prSet/>
      <dgm:spPr/>
      <dgm:t>
        <a:bodyPr/>
        <a:lstStyle/>
        <a:p>
          <a:endParaRPr lang="es-ES"/>
        </a:p>
      </dgm:t>
    </dgm:pt>
    <dgm:pt modelId="{80E3C544-96A6-42B8-B32C-3E369BEBDF26}">
      <dgm:prSet/>
      <dgm:spPr>
        <a:solidFill>
          <a:srgbClr val="C00000"/>
        </a:solidFill>
      </dgm:spPr>
      <dgm:t>
        <a:bodyPr/>
        <a:lstStyle/>
        <a:p>
          <a:r>
            <a:rPr lang="es-ES" dirty="0" smtClean="0"/>
            <a:t>Elementos de seguridad</a:t>
          </a:r>
          <a:endParaRPr lang="es-ES" dirty="0" smtClean="0"/>
        </a:p>
      </dgm:t>
    </dgm:pt>
    <dgm:pt modelId="{F369E1B7-E431-41D8-BFB9-13C1378EB3E2}" type="parTrans" cxnId="{A7C66229-47BB-4F64-B95F-25FD67D33607}">
      <dgm:prSet/>
      <dgm:spPr/>
      <dgm:t>
        <a:bodyPr/>
        <a:lstStyle/>
        <a:p>
          <a:endParaRPr lang="es-ES"/>
        </a:p>
      </dgm:t>
    </dgm:pt>
    <dgm:pt modelId="{9941849D-E147-449F-8502-1E50459D0547}" type="sibTrans" cxnId="{A7C66229-47BB-4F64-B95F-25FD67D33607}">
      <dgm:prSet/>
      <dgm:spPr/>
      <dgm:t>
        <a:bodyPr/>
        <a:lstStyle/>
        <a:p>
          <a:endParaRPr lang="es-ES"/>
        </a:p>
      </dgm:t>
    </dgm:pt>
    <dgm:pt modelId="{DB06EA60-7376-477F-AE32-BBA2637CE1E8}">
      <dgm:prSet/>
      <dgm:spPr>
        <a:solidFill>
          <a:srgbClr val="C00000"/>
        </a:solidFill>
      </dgm:spPr>
      <dgm:t>
        <a:bodyPr/>
        <a:lstStyle/>
        <a:p>
          <a:r>
            <a:rPr lang="es-ES" smtClean="0"/>
            <a:t>Simulación de la planta (Modelo de referencia)</a:t>
          </a:r>
          <a:endParaRPr lang="es-ES" dirty="0" smtClean="0"/>
        </a:p>
      </dgm:t>
    </dgm:pt>
    <dgm:pt modelId="{973620A9-CAA2-474A-AE67-9E534E9D437E}" type="parTrans" cxnId="{DE0C4472-ECDE-4840-9009-906CBB1E2F27}">
      <dgm:prSet/>
      <dgm:spPr/>
      <dgm:t>
        <a:bodyPr/>
        <a:lstStyle/>
        <a:p>
          <a:endParaRPr lang="es-ES"/>
        </a:p>
      </dgm:t>
    </dgm:pt>
    <dgm:pt modelId="{D1670250-9DE1-4D4B-8236-7BF541562C43}" type="sibTrans" cxnId="{DE0C4472-ECDE-4840-9009-906CBB1E2F27}">
      <dgm:prSet/>
      <dgm:spPr/>
      <dgm:t>
        <a:bodyPr/>
        <a:lstStyle/>
        <a:p>
          <a:endParaRPr lang="es-ES"/>
        </a:p>
      </dgm:t>
    </dgm:pt>
    <dgm:pt modelId="{8281F3EC-E4C8-4183-8697-D22AEBB930FD}">
      <dgm:prSet/>
      <dgm:spPr>
        <a:solidFill>
          <a:srgbClr val="C00000"/>
        </a:solidFill>
      </dgm:spPr>
      <dgm:t>
        <a:bodyPr/>
        <a:lstStyle/>
        <a:p>
          <a:r>
            <a:rPr lang="es-ES" dirty="0" smtClean="0"/>
            <a:t>Accidente estudiado: </a:t>
          </a:r>
          <a:r>
            <a:rPr lang="es-ES" dirty="0" err="1" smtClean="0"/>
            <a:t>Loss</a:t>
          </a:r>
          <a:r>
            <a:rPr lang="es-ES" dirty="0" smtClean="0"/>
            <a:t> Of </a:t>
          </a:r>
          <a:r>
            <a:rPr lang="es-ES" dirty="0" err="1" smtClean="0"/>
            <a:t>Coolant</a:t>
          </a:r>
          <a:r>
            <a:rPr lang="es-ES" dirty="0" smtClean="0"/>
            <a:t> </a:t>
          </a:r>
          <a:r>
            <a:rPr lang="es-ES" dirty="0" err="1" smtClean="0"/>
            <a:t>Accident</a:t>
          </a:r>
          <a:endParaRPr lang="es-ES" dirty="0" smtClean="0"/>
        </a:p>
      </dgm:t>
    </dgm:pt>
    <dgm:pt modelId="{ADBD162B-BF6E-4FFD-9709-1E2FAA1904AC}" type="parTrans" cxnId="{7DA36C9D-3A91-4B69-9A45-05C0AAB2C623}">
      <dgm:prSet/>
      <dgm:spPr/>
      <dgm:t>
        <a:bodyPr/>
        <a:lstStyle/>
        <a:p>
          <a:endParaRPr lang="es-ES"/>
        </a:p>
      </dgm:t>
    </dgm:pt>
    <dgm:pt modelId="{E824F853-5C0B-4B00-BA1E-1CAFB31D6A11}" type="sibTrans" cxnId="{7DA36C9D-3A91-4B69-9A45-05C0AAB2C623}">
      <dgm:prSet/>
      <dgm:spPr/>
      <dgm:t>
        <a:bodyPr/>
        <a:lstStyle/>
        <a:p>
          <a:endParaRPr lang="es-ES"/>
        </a:p>
      </dgm:t>
    </dgm:pt>
    <dgm:pt modelId="{F714A243-E88A-48FE-8BEE-35226D890B21}">
      <dgm:prSet/>
      <dgm:spPr>
        <a:solidFill>
          <a:srgbClr val="C00000"/>
        </a:solidFill>
      </dgm:spPr>
      <dgm:t>
        <a:bodyPr/>
        <a:lstStyle/>
        <a:p>
          <a:r>
            <a:rPr lang="es-ES" dirty="0" smtClean="0"/>
            <a:t>Resultados de la simulación (I)</a:t>
          </a:r>
          <a:endParaRPr lang="es-ES" dirty="0" smtClean="0"/>
        </a:p>
      </dgm:t>
    </dgm:pt>
    <dgm:pt modelId="{05CEDAE6-A788-4403-B6C8-1053DEA41F3E}" type="parTrans" cxnId="{7D139472-55F4-4D49-AA25-F0ED72A62E92}">
      <dgm:prSet/>
      <dgm:spPr/>
      <dgm:t>
        <a:bodyPr/>
        <a:lstStyle/>
        <a:p>
          <a:endParaRPr lang="es-ES"/>
        </a:p>
      </dgm:t>
    </dgm:pt>
    <dgm:pt modelId="{4E430F41-0A28-490E-A371-7ED9005D6A35}" type="sibTrans" cxnId="{7D139472-55F4-4D49-AA25-F0ED72A62E92}">
      <dgm:prSet/>
      <dgm:spPr/>
      <dgm:t>
        <a:bodyPr/>
        <a:lstStyle/>
        <a:p>
          <a:endParaRPr lang="es-ES"/>
        </a:p>
      </dgm:t>
    </dgm:pt>
    <dgm:pt modelId="{F1398D84-A43D-41F7-B375-74754C57360F}">
      <dgm:prSet/>
      <dgm:spPr>
        <a:solidFill>
          <a:srgbClr val="C00000"/>
        </a:solidFill>
      </dgm:spPr>
      <dgm:t>
        <a:bodyPr/>
        <a:lstStyle/>
        <a:p>
          <a:r>
            <a:rPr lang="es-ES" dirty="0" smtClean="0"/>
            <a:t>Resultados de la simulación (II)</a:t>
          </a:r>
          <a:endParaRPr lang="es-ES" dirty="0" smtClean="0"/>
        </a:p>
      </dgm:t>
    </dgm:pt>
    <dgm:pt modelId="{FA8E47C2-7631-4CF9-BAAA-0C7D4A118381}" type="parTrans" cxnId="{73EC0D41-18A4-4667-9DEA-059277C3DF11}">
      <dgm:prSet/>
      <dgm:spPr/>
      <dgm:t>
        <a:bodyPr/>
        <a:lstStyle/>
        <a:p>
          <a:endParaRPr lang="es-ES"/>
        </a:p>
      </dgm:t>
    </dgm:pt>
    <dgm:pt modelId="{276CBCD1-7F90-4D3B-9125-113E75BC01D6}" type="sibTrans" cxnId="{73EC0D41-18A4-4667-9DEA-059277C3DF11}">
      <dgm:prSet/>
      <dgm:spPr/>
      <dgm:t>
        <a:bodyPr/>
        <a:lstStyle/>
        <a:p>
          <a:endParaRPr lang="es-ES"/>
        </a:p>
      </dgm:t>
    </dgm:pt>
    <dgm:pt modelId="{5A30987F-9F93-4438-8AC6-EBB28A9C5664}">
      <dgm:prSet/>
      <dgm:spPr>
        <a:solidFill>
          <a:srgbClr val="C00000"/>
        </a:solidFill>
      </dgm:spPr>
      <dgm:t>
        <a:bodyPr/>
        <a:lstStyle/>
        <a:p>
          <a:r>
            <a:rPr lang="es-ES" dirty="0" smtClean="0"/>
            <a:t>Resultados de la simulación (III)</a:t>
          </a:r>
          <a:endParaRPr lang="es-ES" dirty="0" smtClean="0"/>
        </a:p>
      </dgm:t>
    </dgm:pt>
    <dgm:pt modelId="{FE25193F-7607-49AE-82A0-B312ABDF2EBC}" type="parTrans" cxnId="{6DC60402-02B1-43F4-9E81-8EFC101D3C49}">
      <dgm:prSet/>
      <dgm:spPr/>
      <dgm:t>
        <a:bodyPr/>
        <a:lstStyle/>
        <a:p>
          <a:endParaRPr lang="es-ES"/>
        </a:p>
      </dgm:t>
    </dgm:pt>
    <dgm:pt modelId="{DA0E681A-39F3-45A6-8CC4-CA11189E6488}" type="sibTrans" cxnId="{6DC60402-02B1-43F4-9E81-8EFC101D3C49}">
      <dgm:prSet/>
      <dgm:spPr/>
      <dgm:t>
        <a:bodyPr/>
        <a:lstStyle/>
        <a:p>
          <a:endParaRPr lang="es-ES"/>
        </a:p>
      </dgm:t>
    </dgm:pt>
    <dgm:pt modelId="{801A58D9-9824-4310-872C-D048773A137A}">
      <dgm:prSet/>
      <dgm:spPr>
        <a:solidFill>
          <a:schemeClr val="accent1">
            <a:lumMod val="75000"/>
          </a:schemeClr>
        </a:solidFill>
      </dgm:spPr>
      <dgm:t>
        <a:bodyPr/>
        <a:lstStyle/>
        <a:p>
          <a:r>
            <a:rPr lang="es-ES" smtClean="0"/>
            <a:t>Conclusiones</a:t>
          </a:r>
          <a:endParaRPr lang="es-ES" dirty="0" smtClean="0"/>
        </a:p>
      </dgm:t>
    </dgm:pt>
    <dgm:pt modelId="{AA85DBE7-AB47-4B65-BE67-0498179CC37B}" type="parTrans" cxnId="{941CEC38-EB34-40D5-AC8C-A8182BA91260}">
      <dgm:prSet/>
      <dgm:spPr/>
      <dgm:t>
        <a:bodyPr/>
        <a:lstStyle/>
        <a:p>
          <a:endParaRPr lang="es-ES"/>
        </a:p>
      </dgm:t>
    </dgm:pt>
    <dgm:pt modelId="{385379FB-DC66-4F9E-8EDA-A11DF589AE41}" type="sibTrans" cxnId="{941CEC38-EB34-40D5-AC8C-A8182BA91260}">
      <dgm:prSet/>
      <dgm:spPr/>
      <dgm:t>
        <a:bodyPr/>
        <a:lstStyle/>
        <a:p>
          <a:endParaRPr lang="es-ES"/>
        </a:p>
      </dgm:t>
    </dgm:pt>
    <dgm:pt modelId="{F08D3D9C-E53D-4D29-AF9F-6522C8539FE9}" type="pres">
      <dgm:prSet presAssocID="{D7ACDB75-AA7F-4117-9F8B-32BB466A9A73}" presName="Name0" presStyleCnt="0">
        <dgm:presLayoutVars>
          <dgm:dir/>
          <dgm:animLvl val="lvl"/>
          <dgm:resizeHandles val="exact"/>
        </dgm:presLayoutVars>
      </dgm:prSet>
      <dgm:spPr/>
    </dgm:pt>
    <dgm:pt modelId="{4B7B021D-29A9-4286-9463-CA002C4293B7}" type="pres">
      <dgm:prSet presAssocID="{ED79384E-EE1C-40F0-B8CF-1E88F705AF93}" presName="parTxOnly" presStyleLbl="node1" presStyleIdx="0" presStyleCnt="11">
        <dgm:presLayoutVars>
          <dgm:chMax val="0"/>
          <dgm:chPref val="0"/>
          <dgm:bulletEnabled val="1"/>
        </dgm:presLayoutVars>
      </dgm:prSet>
      <dgm:spPr/>
      <dgm:t>
        <a:bodyPr/>
        <a:lstStyle/>
        <a:p>
          <a:endParaRPr lang="es-ES"/>
        </a:p>
      </dgm:t>
    </dgm:pt>
    <dgm:pt modelId="{0B0FF38D-9070-4CA8-9AB9-2C763C3FD3D4}" type="pres">
      <dgm:prSet presAssocID="{61F8473F-3745-40A2-A6C9-75A95CCED565}" presName="parTxOnlySpace" presStyleCnt="0"/>
      <dgm:spPr/>
    </dgm:pt>
    <dgm:pt modelId="{88CCF8CA-194F-4A53-81C1-8761E94729FA}" type="pres">
      <dgm:prSet presAssocID="{CE3E3136-8E3B-4A86-A6CE-6BAA0CE7F2DB}" presName="parTxOnly" presStyleLbl="node1" presStyleIdx="1" presStyleCnt="11">
        <dgm:presLayoutVars>
          <dgm:chMax val="0"/>
          <dgm:chPref val="0"/>
          <dgm:bulletEnabled val="1"/>
        </dgm:presLayoutVars>
      </dgm:prSet>
      <dgm:spPr/>
    </dgm:pt>
    <dgm:pt modelId="{2E472055-B53B-4D8C-9B53-FDA31BBE16FC}" type="pres">
      <dgm:prSet presAssocID="{DFBE7B44-2EAF-432B-80FC-E849D05D90CE}" presName="parTxOnlySpace" presStyleCnt="0"/>
      <dgm:spPr/>
    </dgm:pt>
    <dgm:pt modelId="{FE6CE207-CA44-4E45-A563-89459AD1A10C}" type="pres">
      <dgm:prSet presAssocID="{37775289-C285-40B4-9850-24C940FBD884}" presName="parTxOnly" presStyleLbl="node1" presStyleIdx="2" presStyleCnt="11">
        <dgm:presLayoutVars>
          <dgm:chMax val="0"/>
          <dgm:chPref val="0"/>
          <dgm:bulletEnabled val="1"/>
        </dgm:presLayoutVars>
      </dgm:prSet>
      <dgm:spPr/>
    </dgm:pt>
    <dgm:pt modelId="{1AF549F3-0ACD-4AE8-8BBC-E035B166EB12}" type="pres">
      <dgm:prSet presAssocID="{3D041670-5EFF-407C-B730-01DBBA6DC15E}" presName="parTxOnlySpace" presStyleCnt="0"/>
      <dgm:spPr/>
    </dgm:pt>
    <dgm:pt modelId="{71382164-A262-4CCD-928C-2154ECBEA4F9}" type="pres">
      <dgm:prSet presAssocID="{3D4DD84C-B496-456D-80F2-F1F062B49C53}" presName="parTxOnly" presStyleLbl="node1" presStyleIdx="3" presStyleCnt="11">
        <dgm:presLayoutVars>
          <dgm:chMax val="0"/>
          <dgm:chPref val="0"/>
          <dgm:bulletEnabled val="1"/>
        </dgm:presLayoutVars>
      </dgm:prSet>
      <dgm:spPr/>
    </dgm:pt>
    <dgm:pt modelId="{E6A9C9CA-99F4-48C6-861E-8F905750FAC4}" type="pres">
      <dgm:prSet presAssocID="{ACB6BDD7-969D-43E6-B773-53C48D3B6518}" presName="parTxOnlySpace" presStyleCnt="0"/>
      <dgm:spPr/>
    </dgm:pt>
    <dgm:pt modelId="{F2FE49E7-A227-43EC-A197-1FC7A7E12D25}" type="pres">
      <dgm:prSet presAssocID="{80E3C544-96A6-42B8-B32C-3E369BEBDF26}" presName="parTxOnly" presStyleLbl="node1" presStyleIdx="4" presStyleCnt="11">
        <dgm:presLayoutVars>
          <dgm:chMax val="0"/>
          <dgm:chPref val="0"/>
          <dgm:bulletEnabled val="1"/>
        </dgm:presLayoutVars>
      </dgm:prSet>
      <dgm:spPr/>
    </dgm:pt>
    <dgm:pt modelId="{9A86984C-FEA3-45BF-BA27-5A97FE5B09B2}" type="pres">
      <dgm:prSet presAssocID="{9941849D-E147-449F-8502-1E50459D0547}" presName="parTxOnlySpace" presStyleCnt="0"/>
      <dgm:spPr/>
    </dgm:pt>
    <dgm:pt modelId="{8AA86CAD-96F4-435D-BF5D-60D0C7596DFB}" type="pres">
      <dgm:prSet presAssocID="{DB06EA60-7376-477F-AE32-BBA2637CE1E8}" presName="parTxOnly" presStyleLbl="node1" presStyleIdx="5" presStyleCnt="11">
        <dgm:presLayoutVars>
          <dgm:chMax val="0"/>
          <dgm:chPref val="0"/>
          <dgm:bulletEnabled val="1"/>
        </dgm:presLayoutVars>
      </dgm:prSet>
      <dgm:spPr/>
    </dgm:pt>
    <dgm:pt modelId="{E11AD60F-935A-4B91-8067-3019D6C896A1}" type="pres">
      <dgm:prSet presAssocID="{D1670250-9DE1-4D4B-8236-7BF541562C43}" presName="parTxOnlySpace" presStyleCnt="0"/>
      <dgm:spPr/>
    </dgm:pt>
    <dgm:pt modelId="{B3C82370-1108-4886-8822-44B6A35EEE59}" type="pres">
      <dgm:prSet presAssocID="{8281F3EC-E4C8-4183-8697-D22AEBB930FD}" presName="parTxOnly" presStyleLbl="node1" presStyleIdx="6" presStyleCnt="11">
        <dgm:presLayoutVars>
          <dgm:chMax val="0"/>
          <dgm:chPref val="0"/>
          <dgm:bulletEnabled val="1"/>
        </dgm:presLayoutVars>
      </dgm:prSet>
      <dgm:spPr/>
    </dgm:pt>
    <dgm:pt modelId="{DEB8918C-FCA7-4B83-99F3-E266C5DFBEBE}" type="pres">
      <dgm:prSet presAssocID="{E824F853-5C0B-4B00-BA1E-1CAFB31D6A11}" presName="parTxOnlySpace" presStyleCnt="0"/>
      <dgm:spPr/>
    </dgm:pt>
    <dgm:pt modelId="{E2139A07-5455-47F4-A3F8-0947FC66B540}" type="pres">
      <dgm:prSet presAssocID="{F714A243-E88A-48FE-8BEE-35226D890B21}" presName="parTxOnly" presStyleLbl="node1" presStyleIdx="7" presStyleCnt="11">
        <dgm:presLayoutVars>
          <dgm:chMax val="0"/>
          <dgm:chPref val="0"/>
          <dgm:bulletEnabled val="1"/>
        </dgm:presLayoutVars>
      </dgm:prSet>
      <dgm:spPr/>
    </dgm:pt>
    <dgm:pt modelId="{EF116474-F73A-442C-9ED1-8FA7D64280C3}" type="pres">
      <dgm:prSet presAssocID="{4E430F41-0A28-490E-A371-7ED9005D6A35}" presName="parTxOnlySpace" presStyleCnt="0"/>
      <dgm:spPr/>
    </dgm:pt>
    <dgm:pt modelId="{64A8E40C-411C-40E8-820E-4AA9D7A8C1D0}" type="pres">
      <dgm:prSet presAssocID="{F1398D84-A43D-41F7-B375-74754C57360F}" presName="parTxOnly" presStyleLbl="node1" presStyleIdx="8" presStyleCnt="11">
        <dgm:presLayoutVars>
          <dgm:chMax val="0"/>
          <dgm:chPref val="0"/>
          <dgm:bulletEnabled val="1"/>
        </dgm:presLayoutVars>
      </dgm:prSet>
      <dgm:spPr/>
    </dgm:pt>
    <dgm:pt modelId="{25130A0F-D2A5-4913-B1D5-3384CCD15337}" type="pres">
      <dgm:prSet presAssocID="{276CBCD1-7F90-4D3B-9125-113E75BC01D6}" presName="parTxOnlySpace" presStyleCnt="0"/>
      <dgm:spPr/>
    </dgm:pt>
    <dgm:pt modelId="{60E1524D-FFDB-4AB2-9844-53EB1C239E44}" type="pres">
      <dgm:prSet presAssocID="{5A30987F-9F93-4438-8AC6-EBB28A9C5664}" presName="parTxOnly" presStyleLbl="node1" presStyleIdx="9" presStyleCnt="11">
        <dgm:presLayoutVars>
          <dgm:chMax val="0"/>
          <dgm:chPref val="0"/>
          <dgm:bulletEnabled val="1"/>
        </dgm:presLayoutVars>
      </dgm:prSet>
      <dgm:spPr/>
    </dgm:pt>
    <dgm:pt modelId="{36CEA22D-86F2-474A-95AF-31D0BC1801C6}" type="pres">
      <dgm:prSet presAssocID="{DA0E681A-39F3-45A6-8CC4-CA11189E6488}" presName="parTxOnlySpace" presStyleCnt="0"/>
      <dgm:spPr/>
    </dgm:pt>
    <dgm:pt modelId="{F7171E2B-8B7A-412A-8B1C-4774A9156B34}" type="pres">
      <dgm:prSet presAssocID="{801A58D9-9824-4310-872C-D048773A137A}" presName="parTxOnly" presStyleLbl="node1" presStyleIdx="10" presStyleCnt="11">
        <dgm:presLayoutVars>
          <dgm:chMax val="0"/>
          <dgm:chPref val="0"/>
          <dgm:bulletEnabled val="1"/>
        </dgm:presLayoutVars>
      </dgm:prSet>
      <dgm:spPr/>
    </dgm:pt>
  </dgm:ptLst>
  <dgm:cxnLst>
    <dgm:cxn modelId="{6DC60402-02B1-43F4-9E81-8EFC101D3C49}" srcId="{D7ACDB75-AA7F-4117-9F8B-32BB466A9A73}" destId="{5A30987F-9F93-4438-8AC6-EBB28A9C5664}" srcOrd="9" destOrd="0" parTransId="{FE25193F-7607-49AE-82A0-B312ABDF2EBC}" sibTransId="{DA0E681A-39F3-45A6-8CC4-CA11189E6488}"/>
    <dgm:cxn modelId="{80BE9CBD-F0A0-4A45-8AFC-9E501E9280A5}" type="presOf" srcId="{CE3E3136-8E3B-4A86-A6CE-6BAA0CE7F2DB}" destId="{88CCF8CA-194F-4A53-81C1-8761E94729FA}" srcOrd="0" destOrd="0" presId="urn:microsoft.com/office/officeart/2005/8/layout/chevron1"/>
    <dgm:cxn modelId="{ACF3C6F5-A51A-4ADC-BE7D-9341C6AE9D53}" type="presOf" srcId="{8281F3EC-E4C8-4183-8697-D22AEBB930FD}" destId="{B3C82370-1108-4886-8822-44B6A35EEE59}" srcOrd="0" destOrd="0" presId="urn:microsoft.com/office/officeart/2005/8/layout/chevron1"/>
    <dgm:cxn modelId="{115622FD-E4CA-47C8-9B67-E822BF681804}" type="presOf" srcId="{DB06EA60-7376-477F-AE32-BBA2637CE1E8}" destId="{8AA86CAD-96F4-435D-BF5D-60D0C7596DFB}" srcOrd="0" destOrd="0" presId="urn:microsoft.com/office/officeart/2005/8/layout/chevron1"/>
    <dgm:cxn modelId="{00526912-7DD1-4D23-AB34-9C197B8CC024}" type="presOf" srcId="{80E3C544-96A6-42B8-B32C-3E369BEBDF26}" destId="{F2FE49E7-A227-43EC-A197-1FC7A7E12D25}" srcOrd="0" destOrd="0" presId="urn:microsoft.com/office/officeart/2005/8/layout/chevron1"/>
    <dgm:cxn modelId="{5C8B7A01-0266-4DDD-BC05-21F08F261380}" type="presOf" srcId="{F714A243-E88A-48FE-8BEE-35226D890B21}" destId="{E2139A07-5455-47F4-A3F8-0947FC66B540}" srcOrd="0" destOrd="0" presId="urn:microsoft.com/office/officeart/2005/8/layout/chevron1"/>
    <dgm:cxn modelId="{E1632214-DD05-449F-9E6A-76F2D115D4ED}" type="presOf" srcId="{5A30987F-9F93-4438-8AC6-EBB28A9C5664}" destId="{60E1524D-FFDB-4AB2-9844-53EB1C239E44}" srcOrd="0" destOrd="0" presId="urn:microsoft.com/office/officeart/2005/8/layout/chevron1"/>
    <dgm:cxn modelId="{EF18C2C1-4FF2-442F-BD86-B7D7307E58D0}" type="presOf" srcId="{37775289-C285-40B4-9850-24C940FBD884}" destId="{FE6CE207-CA44-4E45-A563-89459AD1A10C}" srcOrd="0" destOrd="0" presId="urn:microsoft.com/office/officeart/2005/8/layout/chevron1"/>
    <dgm:cxn modelId="{6CD55F54-753D-4866-BA87-8F6CA8552E4C}" type="presOf" srcId="{ED79384E-EE1C-40F0-B8CF-1E88F705AF93}" destId="{4B7B021D-29A9-4286-9463-CA002C4293B7}" srcOrd="0" destOrd="0" presId="urn:microsoft.com/office/officeart/2005/8/layout/chevron1"/>
    <dgm:cxn modelId="{7D139472-55F4-4D49-AA25-F0ED72A62E92}" srcId="{D7ACDB75-AA7F-4117-9F8B-32BB466A9A73}" destId="{F714A243-E88A-48FE-8BEE-35226D890B21}" srcOrd="7" destOrd="0" parTransId="{05CEDAE6-A788-4403-B6C8-1053DEA41F3E}" sibTransId="{4E430F41-0A28-490E-A371-7ED9005D6A35}"/>
    <dgm:cxn modelId="{DAB9F8B3-41E5-46D7-9721-670CEB1CB1CC}" type="presOf" srcId="{D7ACDB75-AA7F-4117-9F8B-32BB466A9A73}" destId="{F08D3D9C-E53D-4D29-AF9F-6522C8539FE9}" srcOrd="0" destOrd="0" presId="urn:microsoft.com/office/officeart/2005/8/layout/chevron1"/>
    <dgm:cxn modelId="{DE0C4472-ECDE-4840-9009-906CBB1E2F27}" srcId="{D7ACDB75-AA7F-4117-9F8B-32BB466A9A73}" destId="{DB06EA60-7376-477F-AE32-BBA2637CE1E8}" srcOrd="5" destOrd="0" parTransId="{973620A9-CAA2-474A-AE67-9E534E9D437E}" sibTransId="{D1670250-9DE1-4D4B-8236-7BF541562C43}"/>
    <dgm:cxn modelId="{941CEC38-EB34-40D5-AC8C-A8182BA91260}" srcId="{D7ACDB75-AA7F-4117-9F8B-32BB466A9A73}" destId="{801A58D9-9824-4310-872C-D048773A137A}" srcOrd="10" destOrd="0" parTransId="{AA85DBE7-AB47-4B65-BE67-0498179CC37B}" sibTransId="{385379FB-DC66-4F9E-8EDA-A11DF589AE41}"/>
    <dgm:cxn modelId="{3258C3C8-926A-4E69-953D-F446D708C416}" type="presOf" srcId="{3D4DD84C-B496-456D-80F2-F1F062B49C53}" destId="{71382164-A262-4CCD-928C-2154ECBEA4F9}" srcOrd="0" destOrd="0" presId="urn:microsoft.com/office/officeart/2005/8/layout/chevron1"/>
    <dgm:cxn modelId="{73EC0D41-18A4-4667-9DEA-059277C3DF11}" srcId="{D7ACDB75-AA7F-4117-9F8B-32BB466A9A73}" destId="{F1398D84-A43D-41F7-B375-74754C57360F}" srcOrd="8" destOrd="0" parTransId="{FA8E47C2-7631-4CF9-BAAA-0C7D4A118381}" sibTransId="{276CBCD1-7F90-4D3B-9125-113E75BC01D6}"/>
    <dgm:cxn modelId="{D9330D1F-038F-4F2E-928A-016B703D24F2}" srcId="{D7ACDB75-AA7F-4117-9F8B-32BB466A9A73}" destId="{37775289-C285-40B4-9850-24C940FBD884}" srcOrd="2" destOrd="0" parTransId="{D31F3BBB-6C2F-4BCE-AF17-5D13FC8877DA}" sibTransId="{3D041670-5EFF-407C-B730-01DBBA6DC15E}"/>
    <dgm:cxn modelId="{7DA36C9D-3A91-4B69-9A45-05C0AAB2C623}" srcId="{D7ACDB75-AA7F-4117-9F8B-32BB466A9A73}" destId="{8281F3EC-E4C8-4183-8697-D22AEBB930FD}" srcOrd="6" destOrd="0" parTransId="{ADBD162B-BF6E-4FFD-9709-1E2FAA1904AC}" sibTransId="{E824F853-5C0B-4B00-BA1E-1CAFB31D6A11}"/>
    <dgm:cxn modelId="{7A54A406-3439-4C13-B4E3-2FBC9B6FE476}" srcId="{D7ACDB75-AA7F-4117-9F8B-32BB466A9A73}" destId="{ED79384E-EE1C-40F0-B8CF-1E88F705AF93}" srcOrd="0" destOrd="0" parTransId="{8F3B3A32-8C0D-46FD-8B8E-9122EA90E350}" sibTransId="{61F8473F-3745-40A2-A6C9-75A95CCED565}"/>
    <dgm:cxn modelId="{A7C66229-47BB-4F64-B95F-25FD67D33607}" srcId="{D7ACDB75-AA7F-4117-9F8B-32BB466A9A73}" destId="{80E3C544-96A6-42B8-B32C-3E369BEBDF26}" srcOrd="4" destOrd="0" parTransId="{F369E1B7-E431-41D8-BFB9-13C1378EB3E2}" sibTransId="{9941849D-E147-449F-8502-1E50459D0547}"/>
    <dgm:cxn modelId="{A101B2FE-0BC9-434A-91D2-9B5F3F1A8330}" type="presOf" srcId="{801A58D9-9824-4310-872C-D048773A137A}" destId="{F7171E2B-8B7A-412A-8B1C-4774A9156B34}" srcOrd="0" destOrd="0" presId="urn:microsoft.com/office/officeart/2005/8/layout/chevron1"/>
    <dgm:cxn modelId="{3F1E91C2-43C0-455C-8420-7D29BFDB1636}" type="presOf" srcId="{F1398D84-A43D-41F7-B375-74754C57360F}" destId="{64A8E40C-411C-40E8-820E-4AA9D7A8C1D0}" srcOrd="0" destOrd="0" presId="urn:microsoft.com/office/officeart/2005/8/layout/chevron1"/>
    <dgm:cxn modelId="{639C0988-783E-4E1C-A4EB-7CFD2D24B0BD}" srcId="{D7ACDB75-AA7F-4117-9F8B-32BB466A9A73}" destId="{CE3E3136-8E3B-4A86-A6CE-6BAA0CE7F2DB}" srcOrd="1" destOrd="0" parTransId="{9A85B3D6-AF07-410A-B363-72471FCBEB50}" sibTransId="{DFBE7B44-2EAF-432B-80FC-E849D05D90CE}"/>
    <dgm:cxn modelId="{DB741754-B6CA-452D-AD1D-D2ABF29D8406}" srcId="{D7ACDB75-AA7F-4117-9F8B-32BB466A9A73}" destId="{3D4DD84C-B496-456D-80F2-F1F062B49C53}" srcOrd="3" destOrd="0" parTransId="{3DA1F05D-6C1E-4FBF-B6F9-6AB3939593AE}" sibTransId="{ACB6BDD7-969D-43E6-B773-53C48D3B6518}"/>
    <dgm:cxn modelId="{6ABDF9C5-12A3-4952-89E4-78D3CE954177}" type="presParOf" srcId="{F08D3D9C-E53D-4D29-AF9F-6522C8539FE9}" destId="{4B7B021D-29A9-4286-9463-CA002C4293B7}" srcOrd="0" destOrd="0" presId="urn:microsoft.com/office/officeart/2005/8/layout/chevron1"/>
    <dgm:cxn modelId="{B2F89950-9602-4D21-927B-BA64CE29D568}" type="presParOf" srcId="{F08D3D9C-E53D-4D29-AF9F-6522C8539FE9}" destId="{0B0FF38D-9070-4CA8-9AB9-2C763C3FD3D4}" srcOrd="1" destOrd="0" presId="urn:microsoft.com/office/officeart/2005/8/layout/chevron1"/>
    <dgm:cxn modelId="{859429A6-D5F9-44D3-8E6D-6D68701529AB}" type="presParOf" srcId="{F08D3D9C-E53D-4D29-AF9F-6522C8539FE9}" destId="{88CCF8CA-194F-4A53-81C1-8761E94729FA}" srcOrd="2" destOrd="0" presId="urn:microsoft.com/office/officeart/2005/8/layout/chevron1"/>
    <dgm:cxn modelId="{710A72A0-64B0-460A-B05B-6C757778909C}" type="presParOf" srcId="{F08D3D9C-E53D-4D29-AF9F-6522C8539FE9}" destId="{2E472055-B53B-4D8C-9B53-FDA31BBE16FC}" srcOrd="3" destOrd="0" presId="urn:microsoft.com/office/officeart/2005/8/layout/chevron1"/>
    <dgm:cxn modelId="{7DF1FADF-3D97-494C-96F3-2F2C4B65F69D}" type="presParOf" srcId="{F08D3D9C-E53D-4D29-AF9F-6522C8539FE9}" destId="{FE6CE207-CA44-4E45-A563-89459AD1A10C}" srcOrd="4" destOrd="0" presId="urn:microsoft.com/office/officeart/2005/8/layout/chevron1"/>
    <dgm:cxn modelId="{46215AB3-2109-44CB-AD3E-85AA52ADDA2B}" type="presParOf" srcId="{F08D3D9C-E53D-4D29-AF9F-6522C8539FE9}" destId="{1AF549F3-0ACD-4AE8-8BBC-E035B166EB12}" srcOrd="5" destOrd="0" presId="urn:microsoft.com/office/officeart/2005/8/layout/chevron1"/>
    <dgm:cxn modelId="{BEA57333-62F9-4C9A-86A9-86833356A8C6}" type="presParOf" srcId="{F08D3D9C-E53D-4D29-AF9F-6522C8539FE9}" destId="{71382164-A262-4CCD-928C-2154ECBEA4F9}" srcOrd="6" destOrd="0" presId="urn:microsoft.com/office/officeart/2005/8/layout/chevron1"/>
    <dgm:cxn modelId="{151AB071-458E-4DF1-8F8C-6CBFB87F434C}" type="presParOf" srcId="{F08D3D9C-E53D-4D29-AF9F-6522C8539FE9}" destId="{E6A9C9CA-99F4-48C6-861E-8F905750FAC4}" srcOrd="7" destOrd="0" presId="urn:microsoft.com/office/officeart/2005/8/layout/chevron1"/>
    <dgm:cxn modelId="{B1C15BA2-63BC-4417-A4B1-796FA5AAC3E9}" type="presParOf" srcId="{F08D3D9C-E53D-4D29-AF9F-6522C8539FE9}" destId="{F2FE49E7-A227-43EC-A197-1FC7A7E12D25}" srcOrd="8" destOrd="0" presId="urn:microsoft.com/office/officeart/2005/8/layout/chevron1"/>
    <dgm:cxn modelId="{C0EB1B54-418C-4824-BA91-6B68754A2775}" type="presParOf" srcId="{F08D3D9C-E53D-4D29-AF9F-6522C8539FE9}" destId="{9A86984C-FEA3-45BF-BA27-5A97FE5B09B2}" srcOrd="9" destOrd="0" presId="urn:microsoft.com/office/officeart/2005/8/layout/chevron1"/>
    <dgm:cxn modelId="{52456056-82EE-4BF8-9000-133CE9CB7E3D}" type="presParOf" srcId="{F08D3D9C-E53D-4D29-AF9F-6522C8539FE9}" destId="{8AA86CAD-96F4-435D-BF5D-60D0C7596DFB}" srcOrd="10" destOrd="0" presId="urn:microsoft.com/office/officeart/2005/8/layout/chevron1"/>
    <dgm:cxn modelId="{76AB9631-9EEC-4345-8E03-C34BBBE94A7E}" type="presParOf" srcId="{F08D3D9C-E53D-4D29-AF9F-6522C8539FE9}" destId="{E11AD60F-935A-4B91-8067-3019D6C896A1}" srcOrd="11" destOrd="0" presId="urn:microsoft.com/office/officeart/2005/8/layout/chevron1"/>
    <dgm:cxn modelId="{21EBB63B-0165-4DF1-BD76-80225EF1F39C}" type="presParOf" srcId="{F08D3D9C-E53D-4D29-AF9F-6522C8539FE9}" destId="{B3C82370-1108-4886-8822-44B6A35EEE59}" srcOrd="12" destOrd="0" presId="urn:microsoft.com/office/officeart/2005/8/layout/chevron1"/>
    <dgm:cxn modelId="{C9E2AB6A-9ABA-49F7-8DCD-68A7F86D091F}" type="presParOf" srcId="{F08D3D9C-E53D-4D29-AF9F-6522C8539FE9}" destId="{DEB8918C-FCA7-4B83-99F3-E266C5DFBEBE}" srcOrd="13" destOrd="0" presId="urn:microsoft.com/office/officeart/2005/8/layout/chevron1"/>
    <dgm:cxn modelId="{34A5A823-071B-45EB-8068-952F89BF5E55}" type="presParOf" srcId="{F08D3D9C-E53D-4D29-AF9F-6522C8539FE9}" destId="{E2139A07-5455-47F4-A3F8-0947FC66B540}" srcOrd="14" destOrd="0" presId="urn:microsoft.com/office/officeart/2005/8/layout/chevron1"/>
    <dgm:cxn modelId="{975BE9F4-1492-41C8-9505-BF198B06119A}" type="presParOf" srcId="{F08D3D9C-E53D-4D29-AF9F-6522C8539FE9}" destId="{EF116474-F73A-442C-9ED1-8FA7D64280C3}" srcOrd="15" destOrd="0" presId="urn:microsoft.com/office/officeart/2005/8/layout/chevron1"/>
    <dgm:cxn modelId="{611A3E50-697B-45E7-B073-F08B54B8A35A}" type="presParOf" srcId="{F08D3D9C-E53D-4D29-AF9F-6522C8539FE9}" destId="{64A8E40C-411C-40E8-820E-4AA9D7A8C1D0}" srcOrd="16" destOrd="0" presId="urn:microsoft.com/office/officeart/2005/8/layout/chevron1"/>
    <dgm:cxn modelId="{2FCECFA5-473B-494F-9C42-41F4479AE19D}" type="presParOf" srcId="{F08D3D9C-E53D-4D29-AF9F-6522C8539FE9}" destId="{25130A0F-D2A5-4913-B1D5-3384CCD15337}" srcOrd="17" destOrd="0" presId="urn:microsoft.com/office/officeart/2005/8/layout/chevron1"/>
    <dgm:cxn modelId="{988D8F4B-ED9A-4871-AEA1-44591F480A15}" type="presParOf" srcId="{F08D3D9C-E53D-4D29-AF9F-6522C8539FE9}" destId="{60E1524D-FFDB-4AB2-9844-53EB1C239E44}" srcOrd="18" destOrd="0" presId="urn:microsoft.com/office/officeart/2005/8/layout/chevron1"/>
    <dgm:cxn modelId="{10B65478-3C7C-4DC4-B775-806DFB8ADD16}" type="presParOf" srcId="{F08D3D9C-E53D-4D29-AF9F-6522C8539FE9}" destId="{36CEA22D-86F2-474A-95AF-31D0BC1801C6}" srcOrd="19" destOrd="0" presId="urn:microsoft.com/office/officeart/2005/8/layout/chevron1"/>
    <dgm:cxn modelId="{3D4F3EE0-1C04-4A05-9C2E-DB3A0AD110C8}" type="presParOf" srcId="{F08D3D9C-E53D-4D29-AF9F-6522C8539FE9}" destId="{F7171E2B-8B7A-412A-8B1C-4774A9156B34}" srcOrd="20"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7ACDB75-AA7F-4117-9F8B-32BB466A9A73}" type="doc">
      <dgm:prSet loTypeId="urn:microsoft.com/office/officeart/2005/8/layout/chevron1" loCatId="process" qsTypeId="urn:microsoft.com/office/officeart/2005/8/quickstyle/simple1" qsCatId="simple" csTypeId="urn:microsoft.com/office/officeart/2005/8/colors/accent1_2" csCatId="accent1" phldr="1"/>
      <dgm:spPr/>
    </dgm:pt>
    <dgm:pt modelId="{ED79384E-EE1C-40F0-B8CF-1E88F705AF93}">
      <dgm:prSet phldrT="[Texto]"/>
      <dgm:spPr>
        <a:solidFill>
          <a:srgbClr val="C00000"/>
        </a:solidFill>
      </dgm:spPr>
      <dgm:t>
        <a:bodyPr/>
        <a:lstStyle/>
        <a:p>
          <a:r>
            <a:rPr lang="es-ES" dirty="0" smtClean="0"/>
            <a:t>¿Qué es una reacción de fisión?</a:t>
          </a:r>
          <a:endParaRPr lang="es-ES" dirty="0"/>
        </a:p>
      </dgm:t>
    </dgm:pt>
    <dgm:pt modelId="{8F3B3A32-8C0D-46FD-8B8E-9122EA90E350}" type="parTrans" cxnId="{7A54A406-3439-4C13-B4E3-2FBC9B6FE476}">
      <dgm:prSet/>
      <dgm:spPr/>
      <dgm:t>
        <a:bodyPr/>
        <a:lstStyle/>
        <a:p>
          <a:endParaRPr lang="es-ES"/>
        </a:p>
      </dgm:t>
    </dgm:pt>
    <dgm:pt modelId="{61F8473F-3745-40A2-A6C9-75A95CCED565}" type="sibTrans" cxnId="{7A54A406-3439-4C13-B4E3-2FBC9B6FE476}">
      <dgm:prSet/>
      <dgm:spPr/>
      <dgm:t>
        <a:bodyPr/>
        <a:lstStyle/>
        <a:p>
          <a:endParaRPr lang="es-ES"/>
        </a:p>
      </dgm:t>
    </dgm:pt>
    <dgm:pt modelId="{CE3E3136-8E3B-4A86-A6CE-6BAA0CE7F2DB}">
      <dgm:prSet/>
      <dgm:spPr>
        <a:solidFill>
          <a:srgbClr val="C00000"/>
        </a:solidFill>
      </dgm:spPr>
      <dgm:t>
        <a:bodyPr/>
        <a:lstStyle/>
        <a:p>
          <a:r>
            <a:rPr lang="es-ES" dirty="0" smtClean="0"/>
            <a:t>Los reactores nucleares</a:t>
          </a:r>
          <a:endParaRPr lang="es-ES" dirty="0" smtClean="0"/>
        </a:p>
      </dgm:t>
    </dgm:pt>
    <dgm:pt modelId="{9A85B3D6-AF07-410A-B363-72471FCBEB50}" type="parTrans" cxnId="{639C0988-783E-4E1C-A4EB-7CFD2D24B0BD}">
      <dgm:prSet/>
      <dgm:spPr/>
      <dgm:t>
        <a:bodyPr/>
        <a:lstStyle/>
        <a:p>
          <a:endParaRPr lang="es-ES"/>
        </a:p>
      </dgm:t>
    </dgm:pt>
    <dgm:pt modelId="{DFBE7B44-2EAF-432B-80FC-E849D05D90CE}" type="sibTrans" cxnId="{639C0988-783E-4E1C-A4EB-7CFD2D24B0BD}">
      <dgm:prSet/>
      <dgm:spPr/>
      <dgm:t>
        <a:bodyPr/>
        <a:lstStyle/>
        <a:p>
          <a:endParaRPr lang="es-ES"/>
        </a:p>
      </dgm:t>
    </dgm:pt>
    <dgm:pt modelId="{37775289-C285-40B4-9850-24C940FBD884}">
      <dgm:prSet/>
      <dgm:spPr>
        <a:solidFill>
          <a:srgbClr val="C00000"/>
        </a:solidFill>
      </dgm:spPr>
      <dgm:t>
        <a:bodyPr/>
        <a:lstStyle/>
        <a:p>
          <a:r>
            <a:rPr lang="es-ES" dirty="0" smtClean="0"/>
            <a:t>La planta nuclear PWR</a:t>
          </a:r>
          <a:endParaRPr lang="es-ES" dirty="0" smtClean="0"/>
        </a:p>
      </dgm:t>
    </dgm:pt>
    <dgm:pt modelId="{D31F3BBB-6C2F-4BCE-AF17-5D13FC8877DA}" type="parTrans" cxnId="{D9330D1F-038F-4F2E-928A-016B703D24F2}">
      <dgm:prSet/>
      <dgm:spPr/>
      <dgm:t>
        <a:bodyPr/>
        <a:lstStyle/>
        <a:p>
          <a:endParaRPr lang="es-ES"/>
        </a:p>
      </dgm:t>
    </dgm:pt>
    <dgm:pt modelId="{3D041670-5EFF-407C-B730-01DBBA6DC15E}" type="sibTrans" cxnId="{D9330D1F-038F-4F2E-928A-016B703D24F2}">
      <dgm:prSet/>
      <dgm:spPr/>
      <dgm:t>
        <a:bodyPr/>
        <a:lstStyle/>
        <a:p>
          <a:endParaRPr lang="es-ES"/>
        </a:p>
      </dgm:t>
    </dgm:pt>
    <dgm:pt modelId="{3D4DD84C-B496-456D-80F2-F1F062B49C53}">
      <dgm:prSet/>
      <dgm:spPr>
        <a:solidFill>
          <a:srgbClr val="C00000"/>
        </a:solidFill>
      </dgm:spPr>
      <dgm:t>
        <a:bodyPr/>
        <a:lstStyle/>
        <a:p>
          <a:r>
            <a:rPr lang="es-ES" dirty="0" smtClean="0"/>
            <a:t>Seguridad nuclear</a:t>
          </a:r>
          <a:endParaRPr lang="es-ES" dirty="0" smtClean="0"/>
        </a:p>
      </dgm:t>
    </dgm:pt>
    <dgm:pt modelId="{3DA1F05D-6C1E-4FBF-B6F9-6AB3939593AE}" type="parTrans" cxnId="{DB741754-B6CA-452D-AD1D-D2ABF29D8406}">
      <dgm:prSet/>
      <dgm:spPr/>
      <dgm:t>
        <a:bodyPr/>
        <a:lstStyle/>
        <a:p>
          <a:endParaRPr lang="es-ES"/>
        </a:p>
      </dgm:t>
    </dgm:pt>
    <dgm:pt modelId="{ACB6BDD7-969D-43E6-B773-53C48D3B6518}" type="sibTrans" cxnId="{DB741754-B6CA-452D-AD1D-D2ABF29D8406}">
      <dgm:prSet/>
      <dgm:spPr/>
      <dgm:t>
        <a:bodyPr/>
        <a:lstStyle/>
        <a:p>
          <a:endParaRPr lang="es-ES"/>
        </a:p>
      </dgm:t>
    </dgm:pt>
    <dgm:pt modelId="{80E3C544-96A6-42B8-B32C-3E369BEBDF26}">
      <dgm:prSet/>
      <dgm:spPr>
        <a:solidFill>
          <a:srgbClr val="C00000"/>
        </a:solidFill>
      </dgm:spPr>
      <dgm:t>
        <a:bodyPr/>
        <a:lstStyle/>
        <a:p>
          <a:r>
            <a:rPr lang="es-ES" dirty="0" smtClean="0"/>
            <a:t>Elementos de seguridad</a:t>
          </a:r>
          <a:endParaRPr lang="es-ES" dirty="0" smtClean="0"/>
        </a:p>
      </dgm:t>
    </dgm:pt>
    <dgm:pt modelId="{F369E1B7-E431-41D8-BFB9-13C1378EB3E2}" type="parTrans" cxnId="{A7C66229-47BB-4F64-B95F-25FD67D33607}">
      <dgm:prSet/>
      <dgm:spPr/>
      <dgm:t>
        <a:bodyPr/>
        <a:lstStyle/>
        <a:p>
          <a:endParaRPr lang="es-ES"/>
        </a:p>
      </dgm:t>
    </dgm:pt>
    <dgm:pt modelId="{9941849D-E147-449F-8502-1E50459D0547}" type="sibTrans" cxnId="{A7C66229-47BB-4F64-B95F-25FD67D33607}">
      <dgm:prSet/>
      <dgm:spPr/>
      <dgm:t>
        <a:bodyPr/>
        <a:lstStyle/>
        <a:p>
          <a:endParaRPr lang="es-ES"/>
        </a:p>
      </dgm:t>
    </dgm:pt>
    <dgm:pt modelId="{DB06EA60-7376-477F-AE32-BBA2637CE1E8}">
      <dgm:prSet/>
      <dgm:spPr>
        <a:solidFill>
          <a:srgbClr val="C00000"/>
        </a:solidFill>
      </dgm:spPr>
      <dgm:t>
        <a:bodyPr/>
        <a:lstStyle/>
        <a:p>
          <a:r>
            <a:rPr lang="es-ES" smtClean="0"/>
            <a:t>Simulación de la planta (Modelo de referencia)</a:t>
          </a:r>
          <a:endParaRPr lang="es-ES" dirty="0" smtClean="0"/>
        </a:p>
      </dgm:t>
    </dgm:pt>
    <dgm:pt modelId="{973620A9-CAA2-474A-AE67-9E534E9D437E}" type="parTrans" cxnId="{DE0C4472-ECDE-4840-9009-906CBB1E2F27}">
      <dgm:prSet/>
      <dgm:spPr/>
      <dgm:t>
        <a:bodyPr/>
        <a:lstStyle/>
        <a:p>
          <a:endParaRPr lang="es-ES"/>
        </a:p>
      </dgm:t>
    </dgm:pt>
    <dgm:pt modelId="{D1670250-9DE1-4D4B-8236-7BF541562C43}" type="sibTrans" cxnId="{DE0C4472-ECDE-4840-9009-906CBB1E2F27}">
      <dgm:prSet/>
      <dgm:spPr/>
      <dgm:t>
        <a:bodyPr/>
        <a:lstStyle/>
        <a:p>
          <a:endParaRPr lang="es-ES"/>
        </a:p>
      </dgm:t>
    </dgm:pt>
    <dgm:pt modelId="{8281F3EC-E4C8-4183-8697-D22AEBB930FD}">
      <dgm:prSet/>
      <dgm:spPr>
        <a:solidFill>
          <a:srgbClr val="C00000"/>
        </a:solidFill>
      </dgm:spPr>
      <dgm:t>
        <a:bodyPr/>
        <a:lstStyle/>
        <a:p>
          <a:r>
            <a:rPr lang="es-ES" dirty="0" smtClean="0"/>
            <a:t>Accidente estudiado: </a:t>
          </a:r>
          <a:r>
            <a:rPr lang="es-ES" dirty="0" err="1" smtClean="0"/>
            <a:t>Loss</a:t>
          </a:r>
          <a:r>
            <a:rPr lang="es-ES" dirty="0" smtClean="0"/>
            <a:t> Of </a:t>
          </a:r>
          <a:r>
            <a:rPr lang="es-ES" dirty="0" err="1" smtClean="0"/>
            <a:t>Coolant</a:t>
          </a:r>
          <a:r>
            <a:rPr lang="es-ES" dirty="0" smtClean="0"/>
            <a:t> </a:t>
          </a:r>
          <a:r>
            <a:rPr lang="es-ES" dirty="0" err="1" smtClean="0"/>
            <a:t>Accident</a:t>
          </a:r>
          <a:endParaRPr lang="es-ES" dirty="0" smtClean="0"/>
        </a:p>
      </dgm:t>
    </dgm:pt>
    <dgm:pt modelId="{ADBD162B-BF6E-4FFD-9709-1E2FAA1904AC}" type="parTrans" cxnId="{7DA36C9D-3A91-4B69-9A45-05C0AAB2C623}">
      <dgm:prSet/>
      <dgm:spPr/>
      <dgm:t>
        <a:bodyPr/>
        <a:lstStyle/>
        <a:p>
          <a:endParaRPr lang="es-ES"/>
        </a:p>
      </dgm:t>
    </dgm:pt>
    <dgm:pt modelId="{E824F853-5C0B-4B00-BA1E-1CAFB31D6A11}" type="sibTrans" cxnId="{7DA36C9D-3A91-4B69-9A45-05C0AAB2C623}">
      <dgm:prSet/>
      <dgm:spPr/>
      <dgm:t>
        <a:bodyPr/>
        <a:lstStyle/>
        <a:p>
          <a:endParaRPr lang="es-ES"/>
        </a:p>
      </dgm:t>
    </dgm:pt>
    <dgm:pt modelId="{F714A243-E88A-48FE-8BEE-35226D890B21}">
      <dgm:prSet/>
      <dgm:spPr>
        <a:solidFill>
          <a:srgbClr val="C00000"/>
        </a:solidFill>
      </dgm:spPr>
      <dgm:t>
        <a:bodyPr/>
        <a:lstStyle/>
        <a:p>
          <a:r>
            <a:rPr lang="es-ES" dirty="0" smtClean="0"/>
            <a:t>Resultados de la simulación (I)</a:t>
          </a:r>
          <a:endParaRPr lang="es-ES" dirty="0" smtClean="0"/>
        </a:p>
      </dgm:t>
    </dgm:pt>
    <dgm:pt modelId="{05CEDAE6-A788-4403-B6C8-1053DEA41F3E}" type="parTrans" cxnId="{7D139472-55F4-4D49-AA25-F0ED72A62E92}">
      <dgm:prSet/>
      <dgm:spPr/>
      <dgm:t>
        <a:bodyPr/>
        <a:lstStyle/>
        <a:p>
          <a:endParaRPr lang="es-ES"/>
        </a:p>
      </dgm:t>
    </dgm:pt>
    <dgm:pt modelId="{4E430F41-0A28-490E-A371-7ED9005D6A35}" type="sibTrans" cxnId="{7D139472-55F4-4D49-AA25-F0ED72A62E92}">
      <dgm:prSet/>
      <dgm:spPr/>
      <dgm:t>
        <a:bodyPr/>
        <a:lstStyle/>
        <a:p>
          <a:endParaRPr lang="es-ES"/>
        </a:p>
      </dgm:t>
    </dgm:pt>
    <dgm:pt modelId="{F1398D84-A43D-41F7-B375-74754C57360F}">
      <dgm:prSet/>
      <dgm:spPr>
        <a:solidFill>
          <a:srgbClr val="C00000"/>
        </a:solidFill>
      </dgm:spPr>
      <dgm:t>
        <a:bodyPr/>
        <a:lstStyle/>
        <a:p>
          <a:r>
            <a:rPr lang="es-ES" dirty="0" smtClean="0"/>
            <a:t>Resultados de la simulación (II)</a:t>
          </a:r>
          <a:endParaRPr lang="es-ES" dirty="0" smtClean="0"/>
        </a:p>
      </dgm:t>
    </dgm:pt>
    <dgm:pt modelId="{FA8E47C2-7631-4CF9-BAAA-0C7D4A118381}" type="parTrans" cxnId="{73EC0D41-18A4-4667-9DEA-059277C3DF11}">
      <dgm:prSet/>
      <dgm:spPr/>
      <dgm:t>
        <a:bodyPr/>
        <a:lstStyle/>
        <a:p>
          <a:endParaRPr lang="es-ES"/>
        </a:p>
      </dgm:t>
    </dgm:pt>
    <dgm:pt modelId="{276CBCD1-7F90-4D3B-9125-113E75BC01D6}" type="sibTrans" cxnId="{73EC0D41-18A4-4667-9DEA-059277C3DF11}">
      <dgm:prSet/>
      <dgm:spPr/>
      <dgm:t>
        <a:bodyPr/>
        <a:lstStyle/>
        <a:p>
          <a:endParaRPr lang="es-ES"/>
        </a:p>
      </dgm:t>
    </dgm:pt>
    <dgm:pt modelId="{5A30987F-9F93-4438-8AC6-EBB28A9C5664}">
      <dgm:prSet/>
      <dgm:spPr>
        <a:solidFill>
          <a:srgbClr val="C00000"/>
        </a:solidFill>
      </dgm:spPr>
      <dgm:t>
        <a:bodyPr/>
        <a:lstStyle/>
        <a:p>
          <a:r>
            <a:rPr lang="es-ES" dirty="0" smtClean="0"/>
            <a:t>Resultados de la simulación (III)</a:t>
          </a:r>
          <a:endParaRPr lang="es-ES" dirty="0" smtClean="0"/>
        </a:p>
      </dgm:t>
    </dgm:pt>
    <dgm:pt modelId="{FE25193F-7607-49AE-82A0-B312ABDF2EBC}" type="parTrans" cxnId="{6DC60402-02B1-43F4-9E81-8EFC101D3C49}">
      <dgm:prSet/>
      <dgm:spPr/>
      <dgm:t>
        <a:bodyPr/>
        <a:lstStyle/>
        <a:p>
          <a:endParaRPr lang="es-ES"/>
        </a:p>
      </dgm:t>
    </dgm:pt>
    <dgm:pt modelId="{DA0E681A-39F3-45A6-8CC4-CA11189E6488}" type="sibTrans" cxnId="{6DC60402-02B1-43F4-9E81-8EFC101D3C49}">
      <dgm:prSet/>
      <dgm:spPr/>
      <dgm:t>
        <a:bodyPr/>
        <a:lstStyle/>
        <a:p>
          <a:endParaRPr lang="es-ES"/>
        </a:p>
      </dgm:t>
    </dgm:pt>
    <dgm:pt modelId="{801A58D9-9824-4310-872C-D048773A137A}">
      <dgm:prSet/>
      <dgm:spPr>
        <a:solidFill>
          <a:srgbClr val="C00000"/>
        </a:solidFill>
      </dgm:spPr>
      <dgm:t>
        <a:bodyPr/>
        <a:lstStyle/>
        <a:p>
          <a:r>
            <a:rPr lang="es-ES" dirty="0" smtClean="0"/>
            <a:t>Conclusiones</a:t>
          </a:r>
          <a:endParaRPr lang="es-ES" dirty="0" smtClean="0"/>
        </a:p>
      </dgm:t>
    </dgm:pt>
    <dgm:pt modelId="{AA85DBE7-AB47-4B65-BE67-0498179CC37B}" type="parTrans" cxnId="{941CEC38-EB34-40D5-AC8C-A8182BA91260}">
      <dgm:prSet/>
      <dgm:spPr/>
      <dgm:t>
        <a:bodyPr/>
        <a:lstStyle/>
        <a:p>
          <a:endParaRPr lang="es-ES"/>
        </a:p>
      </dgm:t>
    </dgm:pt>
    <dgm:pt modelId="{385379FB-DC66-4F9E-8EDA-A11DF589AE41}" type="sibTrans" cxnId="{941CEC38-EB34-40D5-AC8C-A8182BA91260}">
      <dgm:prSet/>
      <dgm:spPr/>
      <dgm:t>
        <a:bodyPr/>
        <a:lstStyle/>
        <a:p>
          <a:endParaRPr lang="es-ES"/>
        </a:p>
      </dgm:t>
    </dgm:pt>
    <dgm:pt modelId="{F08D3D9C-E53D-4D29-AF9F-6522C8539FE9}" type="pres">
      <dgm:prSet presAssocID="{D7ACDB75-AA7F-4117-9F8B-32BB466A9A73}" presName="Name0" presStyleCnt="0">
        <dgm:presLayoutVars>
          <dgm:dir/>
          <dgm:animLvl val="lvl"/>
          <dgm:resizeHandles val="exact"/>
        </dgm:presLayoutVars>
      </dgm:prSet>
      <dgm:spPr/>
    </dgm:pt>
    <dgm:pt modelId="{4B7B021D-29A9-4286-9463-CA002C4293B7}" type="pres">
      <dgm:prSet presAssocID="{ED79384E-EE1C-40F0-B8CF-1E88F705AF93}" presName="parTxOnly" presStyleLbl="node1" presStyleIdx="0" presStyleCnt="11">
        <dgm:presLayoutVars>
          <dgm:chMax val="0"/>
          <dgm:chPref val="0"/>
          <dgm:bulletEnabled val="1"/>
        </dgm:presLayoutVars>
      </dgm:prSet>
      <dgm:spPr/>
      <dgm:t>
        <a:bodyPr/>
        <a:lstStyle/>
        <a:p>
          <a:endParaRPr lang="es-ES"/>
        </a:p>
      </dgm:t>
    </dgm:pt>
    <dgm:pt modelId="{0B0FF38D-9070-4CA8-9AB9-2C763C3FD3D4}" type="pres">
      <dgm:prSet presAssocID="{61F8473F-3745-40A2-A6C9-75A95CCED565}" presName="parTxOnlySpace" presStyleCnt="0"/>
      <dgm:spPr/>
    </dgm:pt>
    <dgm:pt modelId="{88CCF8CA-194F-4A53-81C1-8761E94729FA}" type="pres">
      <dgm:prSet presAssocID="{CE3E3136-8E3B-4A86-A6CE-6BAA0CE7F2DB}" presName="parTxOnly" presStyleLbl="node1" presStyleIdx="1" presStyleCnt="11">
        <dgm:presLayoutVars>
          <dgm:chMax val="0"/>
          <dgm:chPref val="0"/>
          <dgm:bulletEnabled val="1"/>
        </dgm:presLayoutVars>
      </dgm:prSet>
      <dgm:spPr/>
    </dgm:pt>
    <dgm:pt modelId="{2E472055-B53B-4D8C-9B53-FDA31BBE16FC}" type="pres">
      <dgm:prSet presAssocID="{DFBE7B44-2EAF-432B-80FC-E849D05D90CE}" presName="parTxOnlySpace" presStyleCnt="0"/>
      <dgm:spPr/>
    </dgm:pt>
    <dgm:pt modelId="{FE6CE207-CA44-4E45-A563-89459AD1A10C}" type="pres">
      <dgm:prSet presAssocID="{37775289-C285-40B4-9850-24C940FBD884}" presName="parTxOnly" presStyleLbl="node1" presStyleIdx="2" presStyleCnt="11">
        <dgm:presLayoutVars>
          <dgm:chMax val="0"/>
          <dgm:chPref val="0"/>
          <dgm:bulletEnabled val="1"/>
        </dgm:presLayoutVars>
      </dgm:prSet>
      <dgm:spPr/>
    </dgm:pt>
    <dgm:pt modelId="{1AF549F3-0ACD-4AE8-8BBC-E035B166EB12}" type="pres">
      <dgm:prSet presAssocID="{3D041670-5EFF-407C-B730-01DBBA6DC15E}" presName="parTxOnlySpace" presStyleCnt="0"/>
      <dgm:spPr/>
    </dgm:pt>
    <dgm:pt modelId="{71382164-A262-4CCD-928C-2154ECBEA4F9}" type="pres">
      <dgm:prSet presAssocID="{3D4DD84C-B496-456D-80F2-F1F062B49C53}" presName="parTxOnly" presStyleLbl="node1" presStyleIdx="3" presStyleCnt="11">
        <dgm:presLayoutVars>
          <dgm:chMax val="0"/>
          <dgm:chPref val="0"/>
          <dgm:bulletEnabled val="1"/>
        </dgm:presLayoutVars>
      </dgm:prSet>
      <dgm:spPr/>
    </dgm:pt>
    <dgm:pt modelId="{E6A9C9CA-99F4-48C6-861E-8F905750FAC4}" type="pres">
      <dgm:prSet presAssocID="{ACB6BDD7-969D-43E6-B773-53C48D3B6518}" presName="parTxOnlySpace" presStyleCnt="0"/>
      <dgm:spPr/>
    </dgm:pt>
    <dgm:pt modelId="{F2FE49E7-A227-43EC-A197-1FC7A7E12D25}" type="pres">
      <dgm:prSet presAssocID="{80E3C544-96A6-42B8-B32C-3E369BEBDF26}" presName="parTxOnly" presStyleLbl="node1" presStyleIdx="4" presStyleCnt="11">
        <dgm:presLayoutVars>
          <dgm:chMax val="0"/>
          <dgm:chPref val="0"/>
          <dgm:bulletEnabled val="1"/>
        </dgm:presLayoutVars>
      </dgm:prSet>
      <dgm:spPr/>
    </dgm:pt>
    <dgm:pt modelId="{9A86984C-FEA3-45BF-BA27-5A97FE5B09B2}" type="pres">
      <dgm:prSet presAssocID="{9941849D-E147-449F-8502-1E50459D0547}" presName="parTxOnlySpace" presStyleCnt="0"/>
      <dgm:spPr/>
    </dgm:pt>
    <dgm:pt modelId="{8AA86CAD-96F4-435D-BF5D-60D0C7596DFB}" type="pres">
      <dgm:prSet presAssocID="{DB06EA60-7376-477F-AE32-BBA2637CE1E8}" presName="parTxOnly" presStyleLbl="node1" presStyleIdx="5" presStyleCnt="11">
        <dgm:presLayoutVars>
          <dgm:chMax val="0"/>
          <dgm:chPref val="0"/>
          <dgm:bulletEnabled val="1"/>
        </dgm:presLayoutVars>
      </dgm:prSet>
      <dgm:spPr/>
    </dgm:pt>
    <dgm:pt modelId="{E11AD60F-935A-4B91-8067-3019D6C896A1}" type="pres">
      <dgm:prSet presAssocID="{D1670250-9DE1-4D4B-8236-7BF541562C43}" presName="parTxOnlySpace" presStyleCnt="0"/>
      <dgm:spPr/>
    </dgm:pt>
    <dgm:pt modelId="{B3C82370-1108-4886-8822-44B6A35EEE59}" type="pres">
      <dgm:prSet presAssocID="{8281F3EC-E4C8-4183-8697-D22AEBB930FD}" presName="parTxOnly" presStyleLbl="node1" presStyleIdx="6" presStyleCnt="11">
        <dgm:presLayoutVars>
          <dgm:chMax val="0"/>
          <dgm:chPref val="0"/>
          <dgm:bulletEnabled val="1"/>
        </dgm:presLayoutVars>
      </dgm:prSet>
      <dgm:spPr/>
    </dgm:pt>
    <dgm:pt modelId="{DEB8918C-FCA7-4B83-99F3-E266C5DFBEBE}" type="pres">
      <dgm:prSet presAssocID="{E824F853-5C0B-4B00-BA1E-1CAFB31D6A11}" presName="parTxOnlySpace" presStyleCnt="0"/>
      <dgm:spPr/>
    </dgm:pt>
    <dgm:pt modelId="{E2139A07-5455-47F4-A3F8-0947FC66B540}" type="pres">
      <dgm:prSet presAssocID="{F714A243-E88A-48FE-8BEE-35226D890B21}" presName="parTxOnly" presStyleLbl="node1" presStyleIdx="7" presStyleCnt="11">
        <dgm:presLayoutVars>
          <dgm:chMax val="0"/>
          <dgm:chPref val="0"/>
          <dgm:bulletEnabled val="1"/>
        </dgm:presLayoutVars>
      </dgm:prSet>
      <dgm:spPr/>
    </dgm:pt>
    <dgm:pt modelId="{EF116474-F73A-442C-9ED1-8FA7D64280C3}" type="pres">
      <dgm:prSet presAssocID="{4E430F41-0A28-490E-A371-7ED9005D6A35}" presName="parTxOnlySpace" presStyleCnt="0"/>
      <dgm:spPr/>
    </dgm:pt>
    <dgm:pt modelId="{64A8E40C-411C-40E8-820E-4AA9D7A8C1D0}" type="pres">
      <dgm:prSet presAssocID="{F1398D84-A43D-41F7-B375-74754C57360F}" presName="parTxOnly" presStyleLbl="node1" presStyleIdx="8" presStyleCnt="11">
        <dgm:presLayoutVars>
          <dgm:chMax val="0"/>
          <dgm:chPref val="0"/>
          <dgm:bulletEnabled val="1"/>
        </dgm:presLayoutVars>
      </dgm:prSet>
      <dgm:spPr/>
    </dgm:pt>
    <dgm:pt modelId="{25130A0F-D2A5-4913-B1D5-3384CCD15337}" type="pres">
      <dgm:prSet presAssocID="{276CBCD1-7F90-4D3B-9125-113E75BC01D6}" presName="parTxOnlySpace" presStyleCnt="0"/>
      <dgm:spPr/>
    </dgm:pt>
    <dgm:pt modelId="{60E1524D-FFDB-4AB2-9844-53EB1C239E44}" type="pres">
      <dgm:prSet presAssocID="{5A30987F-9F93-4438-8AC6-EBB28A9C5664}" presName="parTxOnly" presStyleLbl="node1" presStyleIdx="9" presStyleCnt="11">
        <dgm:presLayoutVars>
          <dgm:chMax val="0"/>
          <dgm:chPref val="0"/>
          <dgm:bulletEnabled val="1"/>
        </dgm:presLayoutVars>
      </dgm:prSet>
      <dgm:spPr/>
    </dgm:pt>
    <dgm:pt modelId="{36CEA22D-86F2-474A-95AF-31D0BC1801C6}" type="pres">
      <dgm:prSet presAssocID="{DA0E681A-39F3-45A6-8CC4-CA11189E6488}" presName="parTxOnlySpace" presStyleCnt="0"/>
      <dgm:spPr/>
    </dgm:pt>
    <dgm:pt modelId="{F7171E2B-8B7A-412A-8B1C-4774A9156B34}" type="pres">
      <dgm:prSet presAssocID="{801A58D9-9824-4310-872C-D048773A137A}" presName="parTxOnly" presStyleLbl="node1" presStyleIdx="10" presStyleCnt="11">
        <dgm:presLayoutVars>
          <dgm:chMax val="0"/>
          <dgm:chPref val="0"/>
          <dgm:bulletEnabled val="1"/>
        </dgm:presLayoutVars>
      </dgm:prSet>
      <dgm:spPr/>
    </dgm:pt>
  </dgm:ptLst>
  <dgm:cxnLst>
    <dgm:cxn modelId="{6DC60402-02B1-43F4-9E81-8EFC101D3C49}" srcId="{D7ACDB75-AA7F-4117-9F8B-32BB466A9A73}" destId="{5A30987F-9F93-4438-8AC6-EBB28A9C5664}" srcOrd="9" destOrd="0" parTransId="{FE25193F-7607-49AE-82A0-B312ABDF2EBC}" sibTransId="{DA0E681A-39F3-45A6-8CC4-CA11189E6488}"/>
    <dgm:cxn modelId="{80BE9CBD-F0A0-4A45-8AFC-9E501E9280A5}" type="presOf" srcId="{CE3E3136-8E3B-4A86-A6CE-6BAA0CE7F2DB}" destId="{88CCF8CA-194F-4A53-81C1-8761E94729FA}" srcOrd="0" destOrd="0" presId="urn:microsoft.com/office/officeart/2005/8/layout/chevron1"/>
    <dgm:cxn modelId="{ACF3C6F5-A51A-4ADC-BE7D-9341C6AE9D53}" type="presOf" srcId="{8281F3EC-E4C8-4183-8697-D22AEBB930FD}" destId="{B3C82370-1108-4886-8822-44B6A35EEE59}" srcOrd="0" destOrd="0" presId="urn:microsoft.com/office/officeart/2005/8/layout/chevron1"/>
    <dgm:cxn modelId="{115622FD-E4CA-47C8-9B67-E822BF681804}" type="presOf" srcId="{DB06EA60-7376-477F-AE32-BBA2637CE1E8}" destId="{8AA86CAD-96F4-435D-BF5D-60D0C7596DFB}" srcOrd="0" destOrd="0" presId="urn:microsoft.com/office/officeart/2005/8/layout/chevron1"/>
    <dgm:cxn modelId="{00526912-7DD1-4D23-AB34-9C197B8CC024}" type="presOf" srcId="{80E3C544-96A6-42B8-B32C-3E369BEBDF26}" destId="{F2FE49E7-A227-43EC-A197-1FC7A7E12D25}" srcOrd="0" destOrd="0" presId="urn:microsoft.com/office/officeart/2005/8/layout/chevron1"/>
    <dgm:cxn modelId="{5C8B7A01-0266-4DDD-BC05-21F08F261380}" type="presOf" srcId="{F714A243-E88A-48FE-8BEE-35226D890B21}" destId="{E2139A07-5455-47F4-A3F8-0947FC66B540}" srcOrd="0" destOrd="0" presId="urn:microsoft.com/office/officeart/2005/8/layout/chevron1"/>
    <dgm:cxn modelId="{E1632214-DD05-449F-9E6A-76F2D115D4ED}" type="presOf" srcId="{5A30987F-9F93-4438-8AC6-EBB28A9C5664}" destId="{60E1524D-FFDB-4AB2-9844-53EB1C239E44}" srcOrd="0" destOrd="0" presId="urn:microsoft.com/office/officeart/2005/8/layout/chevron1"/>
    <dgm:cxn modelId="{EF18C2C1-4FF2-442F-BD86-B7D7307E58D0}" type="presOf" srcId="{37775289-C285-40B4-9850-24C940FBD884}" destId="{FE6CE207-CA44-4E45-A563-89459AD1A10C}" srcOrd="0" destOrd="0" presId="urn:microsoft.com/office/officeart/2005/8/layout/chevron1"/>
    <dgm:cxn modelId="{6CD55F54-753D-4866-BA87-8F6CA8552E4C}" type="presOf" srcId="{ED79384E-EE1C-40F0-B8CF-1E88F705AF93}" destId="{4B7B021D-29A9-4286-9463-CA002C4293B7}" srcOrd="0" destOrd="0" presId="urn:microsoft.com/office/officeart/2005/8/layout/chevron1"/>
    <dgm:cxn modelId="{7D139472-55F4-4D49-AA25-F0ED72A62E92}" srcId="{D7ACDB75-AA7F-4117-9F8B-32BB466A9A73}" destId="{F714A243-E88A-48FE-8BEE-35226D890B21}" srcOrd="7" destOrd="0" parTransId="{05CEDAE6-A788-4403-B6C8-1053DEA41F3E}" sibTransId="{4E430F41-0A28-490E-A371-7ED9005D6A35}"/>
    <dgm:cxn modelId="{DAB9F8B3-41E5-46D7-9721-670CEB1CB1CC}" type="presOf" srcId="{D7ACDB75-AA7F-4117-9F8B-32BB466A9A73}" destId="{F08D3D9C-E53D-4D29-AF9F-6522C8539FE9}" srcOrd="0" destOrd="0" presId="urn:microsoft.com/office/officeart/2005/8/layout/chevron1"/>
    <dgm:cxn modelId="{DE0C4472-ECDE-4840-9009-906CBB1E2F27}" srcId="{D7ACDB75-AA7F-4117-9F8B-32BB466A9A73}" destId="{DB06EA60-7376-477F-AE32-BBA2637CE1E8}" srcOrd="5" destOrd="0" parTransId="{973620A9-CAA2-474A-AE67-9E534E9D437E}" sibTransId="{D1670250-9DE1-4D4B-8236-7BF541562C43}"/>
    <dgm:cxn modelId="{941CEC38-EB34-40D5-AC8C-A8182BA91260}" srcId="{D7ACDB75-AA7F-4117-9F8B-32BB466A9A73}" destId="{801A58D9-9824-4310-872C-D048773A137A}" srcOrd="10" destOrd="0" parTransId="{AA85DBE7-AB47-4B65-BE67-0498179CC37B}" sibTransId="{385379FB-DC66-4F9E-8EDA-A11DF589AE41}"/>
    <dgm:cxn modelId="{3258C3C8-926A-4E69-953D-F446D708C416}" type="presOf" srcId="{3D4DD84C-B496-456D-80F2-F1F062B49C53}" destId="{71382164-A262-4CCD-928C-2154ECBEA4F9}" srcOrd="0" destOrd="0" presId="urn:microsoft.com/office/officeart/2005/8/layout/chevron1"/>
    <dgm:cxn modelId="{73EC0D41-18A4-4667-9DEA-059277C3DF11}" srcId="{D7ACDB75-AA7F-4117-9F8B-32BB466A9A73}" destId="{F1398D84-A43D-41F7-B375-74754C57360F}" srcOrd="8" destOrd="0" parTransId="{FA8E47C2-7631-4CF9-BAAA-0C7D4A118381}" sibTransId="{276CBCD1-7F90-4D3B-9125-113E75BC01D6}"/>
    <dgm:cxn modelId="{D9330D1F-038F-4F2E-928A-016B703D24F2}" srcId="{D7ACDB75-AA7F-4117-9F8B-32BB466A9A73}" destId="{37775289-C285-40B4-9850-24C940FBD884}" srcOrd="2" destOrd="0" parTransId="{D31F3BBB-6C2F-4BCE-AF17-5D13FC8877DA}" sibTransId="{3D041670-5EFF-407C-B730-01DBBA6DC15E}"/>
    <dgm:cxn modelId="{7DA36C9D-3A91-4B69-9A45-05C0AAB2C623}" srcId="{D7ACDB75-AA7F-4117-9F8B-32BB466A9A73}" destId="{8281F3EC-E4C8-4183-8697-D22AEBB930FD}" srcOrd="6" destOrd="0" parTransId="{ADBD162B-BF6E-4FFD-9709-1E2FAA1904AC}" sibTransId="{E824F853-5C0B-4B00-BA1E-1CAFB31D6A11}"/>
    <dgm:cxn modelId="{7A54A406-3439-4C13-B4E3-2FBC9B6FE476}" srcId="{D7ACDB75-AA7F-4117-9F8B-32BB466A9A73}" destId="{ED79384E-EE1C-40F0-B8CF-1E88F705AF93}" srcOrd="0" destOrd="0" parTransId="{8F3B3A32-8C0D-46FD-8B8E-9122EA90E350}" sibTransId="{61F8473F-3745-40A2-A6C9-75A95CCED565}"/>
    <dgm:cxn modelId="{A7C66229-47BB-4F64-B95F-25FD67D33607}" srcId="{D7ACDB75-AA7F-4117-9F8B-32BB466A9A73}" destId="{80E3C544-96A6-42B8-B32C-3E369BEBDF26}" srcOrd="4" destOrd="0" parTransId="{F369E1B7-E431-41D8-BFB9-13C1378EB3E2}" sibTransId="{9941849D-E147-449F-8502-1E50459D0547}"/>
    <dgm:cxn modelId="{A101B2FE-0BC9-434A-91D2-9B5F3F1A8330}" type="presOf" srcId="{801A58D9-9824-4310-872C-D048773A137A}" destId="{F7171E2B-8B7A-412A-8B1C-4774A9156B34}" srcOrd="0" destOrd="0" presId="urn:microsoft.com/office/officeart/2005/8/layout/chevron1"/>
    <dgm:cxn modelId="{3F1E91C2-43C0-455C-8420-7D29BFDB1636}" type="presOf" srcId="{F1398D84-A43D-41F7-B375-74754C57360F}" destId="{64A8E40C-411C-40E8-820E-4AA9D7A8C1D0}" srcOrd="0" destOrd="0" presId="urn:microsoft.com/office/officeart/2005/8/layout/chevron1"/>
    <dgm:cxn modelId="{639C0988-783E-4E1C-A4EB-7CFD2D24B0BD}" srcId="{D7ACDB75-AA7F-4117-9F8B-32BB466A9A73}" destId="{CE3E3136-8E3B-4A86-A6CE-6BAA0CE7F2DB}" srcOrd="1" destOrd="0" parTransId="{9A85B3D6-AF07-410A-B363-72471FCBEB50}" sibTransId="{DFBE7B44-2EAF-432B-80FC-E849D05D90CE}"/>
    <dgm:cxn modelId="{DB741754-B6CA-452D-AD1D-D2ABF29D8406}" srcId="{D7ACDB75-AA7F-4117-9F8B-32BB466A9A73}" destId="{3D4DD84C-B496-456D-80F2-F1F062B49C53}" srcOrd="3" destOrd="0" parTransId="{3DA1F05D-6C1E-4FBF-B6F9-6AB3939593AE}" sibTransId="{ACB6BDD7-969D-43E6-B773-53C48D3B6518}"/>
    <dgm:cxn modelId="{6ABDF9C5-12A3-4952-89E4-78D3CE954177}" type="presParOf" srcId="{F08D3D9C-E53D-4D29-AF9F-6522C8539FE9}" destId="{4B7B021D-29A9-4286-9463-CA002C4293B7}" srcOrd="0" destOrd="0" presId="urn:microsoft.com/office/officeart/2005/8/layout/chevron1"/>
    <dgm:cxn modelId="{B2F89950-9602-4D21-927B-BA64CE29D568}" type="presParOf" srcId="{F08D3D9C-E53D-4D29-AF9F-6522C8539FE9}" destId="{0B0FF38D-9070-4CA8-9AB9-2C763C3FD3D4}" srcOrd="1" destOrd="0" presId="urn:microsoft.com/office/officeart/2005/8/layout/chevron1"/>
    <dgm:cxn modelId="{859429A6-D5F9-44D3-8E6D-6D68701529AB}" type="presParOf" srcId="{F08D3D9C-E53D-4D29-AF9F-6522C8539FE9}" destId="{88CCF8CA-194F-4A53-81C1-8761E94729FA}" srcOrd="2" destOrd="0" presId="urn:microsoft.com/office/officeart/2005/8/layout/chevron1"/>
    <dgm:cxn modelId="{710A72A0-64B0-460A-B05B-6C757778909C}" type="presParOf" srcId="{F08D3D9C-E53D-4D29-AF9F-6522C8539FE9}" destId="{2E472055-B53B-4D8C-9B53-FDA31BBE16FC}" srcOrd="3" destOrd="0" presId="urn:microsoft.com/office/officeart/2005/8/layout/chevron1"/>
    <dgm:cxn modelId="{7DF1FADF-3D97-494C-96F3-2F2C4B65F69D}" type="presParOf" srcId="{F08D3D9C-E53D-4D29-AF9F-6522C8539FE9}" destId="{FE6CE207-CA44-4E45-A563-89459AD1A10C}" srcOrd="4" destOrd="0" presId="urn:microsoft.com/office/officeart/2005/8/layout/chevron1"/>
    <dgm:cxn modelId="{46215AB3-2109-44CB-AD3E-85AA52ADDA2B}" type="presParOf" srcId="{F08D3D9C-E53D-4D29-AF9F-6522C8539FE9}" destId="{1AF549F3-0ACD-4AE8-8BBC-E035B166EB12}" srcOrd="5" destOrd="0" presId="urn:microsoft.com/office/officeart/2005/8/layout/chevron1"/>
    <dgm:cxn modelId="{BEA57333-62F9-4C9A-86A9-86833356A8C6}" type="presParOf" srcId="{F08D3D9C-E53D-4D29-AF9F-6522C8539FE9}" destId="{71382164-A262-4CCD-928C-2154ECBEA4F9}" srcOrd="6" destOrd="0" presId="urn:microsoft.com/office/officeart/2005/8/layout/chevron1"/>
    <dgm:cxn modelId="{151AB071-458E-4DF1-8F8C-6CBFB87F434C}" type="presParOf" srcId="{F08D3D9C-E53D-4D29-AF9F-6522C8539FE9}" destId="{E6A9C9CA-99F4-48C6-861E-8F905750FAC4}" srcOrd="7" destOrd="0" presId="urn:microsoft.com/office/officeart/2005/8/layout/chevron1"/>
    <dgm:cxn modelId="{B1C15BA2-63BC-4417-A4B1-796FA5AAC3E9}" type="presParOf" srcId="{F08D3D9C-E53D-4D29-AF9F-6522C8539FE9}" destId="{F2FE49E7-A227-43EC-A197-1FC7A7E12D25}" srcOrd="8" destOrd="0" presId="urn:microsoft.com/office/officeart/2005/8/layout/chevron1"/>
    <dgm:cxn modelId="{C0EB1B54-418C-4824-BA91-6B68754A2775}" type="presParOf" srcId="{F08D3D9C-E53D-4D29-AF9F-6522C8539FE9}" destId="{9A86984C-FEA3-45BF-BA27-5A97FE5B09B2}" srcOrd="9" destOrd="0" presId="urn:microsoft.com/office/officeart/2005/8/layout/chevron1"/>
    <dgm:cxn modelId="{52456056-82EE-4BF8-9000-133CE9CB7E3D}" type="presParOf" srcId="{F08D3D9C-E53D-4D29-AF9F-6522C8539FE9}" destId="{8AA86CAD-96F4-435D-BF5D-60D0C7596DFB}" srcOrd="10" destOrd="0" presId="urn:microsoft.com/office/officeart/2005/8/layout/chevron1"/>
    <dgm:cxn modelId="{76AB9631-9EEC-4345-8E03-C34BBBE94A7E}" type="presParOf" srcId="{F08D3D9C-E53D-4D29-AF9F-6522C8539FE9}" destId="{E11AD60F-935A-4B91-8067-3019D6C896A1}" srcOrd="11" destOrd="0" presId="urn:microsoft.com/office/officeart/2005/8/layout/chevron1"/>
    <dgm:cxn modelId="{21EBB63B-0165-4DF1-BD76-80225EF1F39C}" type="presParOf" srcId="{F08D3D9C-E53D-4D29-AF9F-6522C8539FE9}" destId="{B3C82370-1108-4886-8822-44B6A35EEE59}" srcOrd="12" destOrd="0" presId="urn:microsoft.com/office/officeart/2005/8/layout/chevron1"/>
    <dgm:cxn modelId="{C9E2AB6A-9ABA-49F7-8DCD-68A7F86D091F}" type="presParOf" srcId="{F08D3D9C-E53D-4D29-AF9F-6522C8539FE9}" destId="{DEB8918C-FCA7-4B83-99F3-E266C5DFBEBE}" srcOrd="13" destOrd="0" presId="urn:microsoft.com/office/officeart/2005/8/layout/chevron1"/>
    <dgm:cxn modelId="{34A5A823-071B-45EB-8068-952F89BF5E55}" type="presParOf" srcId="{F08D3D9C-E53D-4D29-AF9F-6522C8539FE9}" destId="{E2139A07-5455-47F4-A3F8-0947FC66B540}" srcOrd="14" destOrd="0" presId="urn:microsoft.com/office/officeart/2005/8/layout/chevron1"/>
    <dgm:cxn modelId="{975BE9F4-1492-41C8-9505-BF198B06119A}" type="presParOf" srcId="{F08D3D9C-E53D-4D29-AF9F-6522C8539FE9}" destId="{EF116474-F73A-442C-9ED1-8FA7D64280C3}" srcOrd="15" destOrd="0" presId="urn:microsoft.com/office/officeart/2005/8/layout/chevron1"/>
    <dgm:cxn modelId="{611A3E50-697B-45E7-B073-F08B54B8A35A}" type="presParOf" srcId="{F08D3D9C-E53D-4D29-AF9F-6522C8539FE9}" destId="{64A8E40C-411C-40E8-820E-4AA9D7A8C1D0}" srcOrd="16" destOrd="0" presId="urn:microsoft.com/office/officeart/2005/8/layout/chevron1"/>
    <dgm:cxn modelId="{2FCECFA5-473B-494F-9C42-41F4479AE19D}" type="presParOf" srcId="{F08D3D9C-E53D-4D29-AF9F-6522C8539FE9}" destId="{25130A0F-D2A5-4913-B1D5-3384CCD15337}" srcOrd="17" destOrd="0" presId="urn:microsoft.com/office/officeart/2005/8/layout/chevron1"/>
    <dgm:cxn modelId="{988D8F4B-ED9A-4871-AEA1-44591F480A15}" type="presParOf" srcId="{F08D3D9C-E53D-4D29-AF9F-6522C8539FE9}" destId="{60E1524D-FFDB-4AB2-9844-53EB1C239E44}" srcOrd="18" destOrd="0" presId="urn:microsoft.com/office/officeart/2005/8/layout/chevron1"/>
    <dgm:cxn modelId="{10B65478-3C7C-4DC4-B775-806DFB8ADD16}" type="presParOf" srcId="{F08D3D9C-E53D-4D29-AF9F-6522C8539FE9}" destId="{36CEA22D-86F2-474A-95AF-31D0BC1801C6}" srcOrd="19" destOrd="0" presId="urn:microsoft.com/office/officeart/2005/8/layout/chevron1"/>
    <dgm:cxn modelId="{3D4F3EE0-1C04-4A05-9C2E-DB3A0AD110C8}" type="presParOf" srcId="{F08D3D9C-E53D-4D29-AF9F-6522C8539FE9}" destId="{F7171E2B-8B7A-412A-8B1C-4774A9156B34}" srcOrd="20"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7B021D-29A9-4286-9463-CA002C4293B7}">
      <dsp:nvSpPr>
        <dsp:cNvPr id="0" name=""/>
        <dsp:cNvSpPr/>
      </dsp:nvSpPr>
      <dsp:spPr>
        <a:xfrm>
          <a:off x="1307"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¿Qué es una reacción de fisión?</a:t>
          </a:r>
          <a:endParaRPr lang="es-ES" sz="700" kern="1200" dirty="0"/>
        </a:p>
      </dsp:txBody>
      <dsp:txXfrm>
        <a:off x="209964" y="0"/>
        <a:ext cx="653361" cy="417314"/>
      </dsp:txXfrm>
    </dsp:sp>
    <dsp:sp modelId="{88CCF8CA-194F-4A53-81C1-8761E94729FA}">
      <dsp:nvSpPr>
        <dsp:cNvPr id="0" name=""/>
        <dsp:cNvSpPr/>
      </dsp:nvSpPr>
      <dsp:spPr>
        <a:xfrm>
          <a:off x="964914"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Los reactores nucleares</a:t>
          </a:r>
          <a:endParaRPr lang="es-ES" sz="700" kern="1200" dirty="0" smtClean="0"/>
        </a:p>
      </dsp:txBody>
      <dsp:txXfrm>
        <a:off x="1173571" y="0"/>
        <a:ext cx="653361" cy="417314"/>
      </dsp:txXfrm>
    </dsp:sp>
    <dsp:sp modelId="{FE6CE207-CA44-4E45-A563-89459AD1A10C}">
      <dsp:nvSpPr>
        <dsp:cNvPr id="0" name=""/>
        <dsp:cNvSpPr/>
      </dsp:nvSpPr>
      <dsp:spPr>
        <a:xfrm>
          <a:off x="1928522"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La planta nuclear PWR</a:t>
          </a:r>
          <a:endParaRPr lang="es-ES" sz="700" kern="1200" dirty="0" smtClean="0"/>
        </a:p>
      </dsp:txBody>
      <dsp:txXfrm>
        <a:off x="2137179" y="0"/>
        <a:ext cx="653361" cy="417314"/>
      </dsp:txXfrm>
    </dsp:sp>
    <dsp:sp modelId="{71382164-A262-4CCD-928C-2154ECBEA4F9}">
      <dsp:nvSpPr>
        <dsp:cNvPr id="0" name=""/>
        <dsp:cNvSpPr/>
      </dsp:nvSpPr>
      <dsp:spPr>
        <a:xfrm>
          <a:off x="2892130"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Seguridad nuclear</a:t>
          </a:r>
          <a:endParaRPr lang="es-ES" sz="700" kern="1200" dirty="0" smtClean="0"/>
        </a:p>
      </dsp:txBody>
      <dsp:txXfrm>
        <a:off x="3100787" y="0"/>
        <a:ext cx="653361" cy="417314"/>
      </dsp:txXfrm>
    </dsp:sp>
    <dsp:sp modelId="{F2FE49E7-A227-43EC-A197-1FC7A7E12D25}">
      <dsp:nvSpPr>
        <dsp:cNvPr id="0" name=""/>
        <dsp:cNvSpPr/>
      </dsp:nvSpPr>
      <dsp:spPr>
        <a:xfrm>
          <a:off x="3855737"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Elementos de seguridad</a:t>
          </a:r>
          <a:endParaRPr lang="es-ES" sz="700" kern="1200" dirty="0" smtClean="0"/>
        </a:p>
      </dsp:txBody>
      <dsp:txXfrm>
        <a:off x="4064394" y="0"/>
        <a:ext cx="653361" cy="417314"/>
      </dsp:txXfrm>
    </dsp:sp>
    <dsp:sp modelId="{8AA86CAD-96F4-435D-BF5D-60D0C7596DFB}">
      <dsp:nvSpPr>
        <dsp:cNvPr id="0" name=""/>
        <dsp:cNvSpPr/>
      </dsp:nvSpPr>
      <dsp:spPr>
        <a:xfrm>
          <a:off x="4819345"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Simulación de la planta (Modelo de referencia)</a:t>
          </a:r>
          <a:endParaRPr lang="es-ES" sz="700" kern="1200" dirty="0" smtClean="0"/>
        </a:p>
      </dsp:txBody>
      <dsp:txXfrm>
        <a:off x="5028002" y="0"/>
        <a:ext cx="653361" cy="417314"/>
      </dsp:txXfrm>
    </dsp:sp>
    <dsp:sp modelId="{B3C82370-1108-4886-8822-44B6A35EEE59}">
      <dsp:nvSpPr>
        <dsp:cNvPr id="0" name=""/>
        <dsp:cNvSpPr/>
      </dsp:nvSpPr>
      <dsp:spPr>
        <a:xfrm>
          <a:off x="5782953"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Accidente estudiado: Loss Of Coolant Accident</a:t>
          </a:r>
          <a:endParaRPr lang="es-ES" sz="700" kern="1200" dirty="0" smtClean="0"/>
        </a:p>
      </dsp:txBody>
      <dsp:txXfrm>
        <a:off x="5991610" y="0"/>
        <a:ext cx="653361" cy="417314"/>
      </dsp:txXfrm>
    </dsp:sp>
    <dsp:sp modelId="{E2139A07-5455-47F4-A3F8-0947FC66B540}">
      <dsp:nvSpPr>
        <dsp:cNvPr id="0" name=""/>
        <dsp:cNvSpPr/>
      </dsp:nvSpPr>
      <dsp:spPr>
        <a:xfrm>
          <a:off x="6746560"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a:t>
          </a:r>
          <a:endParaRPr lang="es-ES" sz="700" kern="1200" dirty="0" smtClean="0"/>
        </a:p>
      </dsp:txBody>
      <dsp:txXfrm>
        <a:off x="6955217" y="0"/>
        <a:ext cx="653361" cy="417314"/>
      </dsp:txXfrm>
    </dsp:sp>
    <dsp:sp modelId="{64A8E40C-411C-40E8-820E-4AA9D7A8C1D0}">
      <dsp:nvSpPr>
        <dsp:cNvPr id="0" name=""/>
        <dsp:cNvSpPr/>
      </dsp:nvSpPr>
      <dsp:spPr>
        <a:xfrm>
          <a:off x="7710168"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(II)</a:t>
          </a:r>
          <a:endParaRPr lang="es-ES" sz="700" kern="1200" dirty="0" smtClean="0"/>
        </a:p>
      </dsp:txBody>
      <dsp:txXfrm>
        <a:off x="7918825" y="0"/>
        <a:ext cx="653361" cy="417314"/>
      </dsp:txXfrm>
    </dsp:sp>
    <dsp:sp modelId="{60E1524D-FFDB-4AB2-9844-53EB1C239E44}">
      <dsp:nvSpPr>
        <dsp:cNvPr id="0" name=""/>
        <dsp:cNvSpPr/>
      </dsp:nvSpPr>
      <dsp:spPr>
        <a:xfrm>
          <a:off x="8673775"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(III)</a:t>
          </a:r>
          <a:endParaRPr lang="es-ES" sz="700" kern="1200" dirty="0" smtClean="0"/>
        </a:p>
      </dsp:txBody>
      <dsp:txXfrm>
        <a:off x="8882432" y="0"/>
        <a:ext cx="653361" cy="417314"/>
      </dsp:txXfrm>
    </dsp:sp>
    <dsp:sp modelId="{F7171E2B-8B7A-412A-8B1C-4774A9156B34}">
      <dsp:nvSpPr>
        <dsp:cNvPr id="0" name=""/>
        <dsp:cNvSpPr/>
      </dsp:nvSpPr>
      <dsp:spPr>
        <a:xfrm>
          <a:off x="9637383"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Conclusiones</a:t>
          </a:r>
          <a:endParaRPr lang="es-ES" sz="700" kern="1200" dirty="0" smtClean="0"/>
        </a:p>
      </dsp:txBody>
      <dsp:txXfrm>
        <a:off x="9846040" y="0"/>
        <a:ext cx="653361" cy="4173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7B021D-29A9-4286-9463-CA002C4293B7}">
      <dsp:nvSpPr>
        <dsp:cNvPr id="0" name=""/>
        <dsp:cNvSpPr/>
      </dsp:nvSpPr>
      <dsp:spPr>
        <a:xfrm>
          <a:off x="1307"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¿Qué es una reacción de fisión?</a:t>
          </a:r>
          <a:endParaRPr lang="es-ES" sz="700" kern="1200" dirty="0"/>
        </a:p>
      </dsp:txBody>
      <dsp:txXfrm>
        <a:off x="209964" y="0"/>
        <a:ext cx="653361" cy="417314"/>
      </dsp:txXfrm>
    </dsp:sp>
    <dsp:sp modelId="{88CCF8CA-194F-4A53-81C1-8761E94729FA}">
      <dsp:nvSpPr>
        <dsp:cNvPr id="0" name=""/>
        <dsp:cNvSpPr/>
      </dsp:nvSpPr>
      <dsp:spPr>
        <a:xfrm>
          <a:off x="964914"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Los reactores nucleares</a:t>
          </a:r>
          <a:endParaRPr lang="es-ES" sz="700" kern="1200" dirty="0" smtClean="0"/>
        </a:p>
      </dsp:txBody>
      <dsp:txXfrm>
        <a:off x="1173571" y="0"/>
        <a:ext cx="653361" cy="417314"/>
      </dsp:txXfrm>
    </dsp:sp>
    <dsp:sp modelId="{FE6CE207-CA44-4E45-A563-89459AD1A10C}">
      <dsp:nvSpPr>
        <dsp:cNvPr id="0" name=""/>
        <dsp:cNvSpPr/>
      </dsp:nvSpPr>
      <dsp:spPr>
        <a:xfrm>
          <a:off x="1928522"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La planta nuclear PWR</a:t>
          </a:r>
          <a:endParaRPr lang="es-ES" sz="700" kern="1200" dirty="0" smtClean="0"/>
        </a:p>
      </dsp:txBody>
      <dsp:txXfrm>
        <a:off x="2137179" y="0"/>
        <a:ext cx="653361" cy="417314"/>
      </dsp:txXfrm>
    </dsp:sp>
    <dsp:sp modelId="{71382164-A262-4CCD-928C-2154ECBEA4F9}">
      <dsp:nvSpPr>
        <dsp:cNvPr id="0" name=""/>
        <dsp:cNvSpPr/>
      </dsp:nvSpPr>
      <dsp:spPr>
        <a:xfrm>
          <a:off x="2892130"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Seguridad nuclear</a:t>
          </a:r>
          <a:endParaRPr lang="es-ES" sz="700" kern="1200" dirty="0" smtClean="0"/>
        </a:p>
      </dsp:txBody>
      <dsp:txXfrm>
        <a:off x="3100787" y="0"/>
        <a:ext cx="653361" cy="417314"/>
      </dsp:txXfrm>
    </dsp:sp>
    <dsp:sp modelId="{F2FE49E7-A227-43EC-A197-1FC7A7E12D25}">
      <dsp:nvSpPr>
        <dsp:cNvPr id="0" name=""/>
        <dsp:cNvSpPr/>
      </dsp:nvSpPr>
      <dsp:spPr>
        <a:xfrm>
          <a:off x="3855737"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Elementos de seguridad</a:t>
          </a:r>
          <a:endParaRPr lang="es-ES" sz="700" kern="1200" dirty="0" smtClean="0"/>
        </a:p>
      </dsp:txBody>
      <dsp:txXfrm>
        <a:off x="4064394" y="0"/>
        <a:ext cx="653361" cy="417314"/>
      </dsp:txXfrm>
    </dsp:sp>
    <dsp:sp modelId="{8AA86CAD-96F4-435D-BF5D-60D0C7596DFB}">
      <dsp:nvSpPr>
        <dsp:cNvPr id="0" name=""/>
        <dsp:cNvSpPr/>
      </dsp:nvSpPr>
      <dsp:spPr>
        <a:xfrm>
          <a:off x="4819345"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Simulación de la planta (Modelo de referencia)</a:t>
          </a:r>
          <a:endParaRPr lang="es-ES" sz="700" kern="1200" dirty="0" smtClean="0"/>
        </a:p>
      </dsp:txBody>
      <dsp:txXfrm>
        <a:off x="5028002" y="0"/>
        <a:ext cx="653361" cy="417314"/>
      </dsp:txXfrm>
    </dsp:sp>
    <dsp:sp modelId="{B3C82370-1108-4886-8822-44B6A35EEE59}">
      <dsp:nvSpPr>
        <dsp:cNvPr id="0" name=""/>
        <dsp:cNvSpPr/>
      </dsp:nvSpPr>
      <dsp:spPr>
        <a:xfrm>
          <a:off x="5782953"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Accidente estudiado: Loss Of Coolant Accident</a:t>
          </a:r>
          <a:endParaRPr lang="es-ES" sz="700" kern="1200" dirty="0" smtClean="0"/>
        </a:p>
      </dsp:txBody>
      <dsp:txXfrm>
        <a:off x="5991610" y="0"/>
        <a:ext cx="653361" cy="417314"/>
      </dsp:txXfrm>
    </dsp:sp>
    <dsp:sp modelId="{E2139A07-5455-47F4-A3F8-0947FC66B540}">
      <dsp:nvSpPr>
        <dsp:cNvPr id="0" name=""/>
        <dsp:cNvSpPr/>
      </dsp:nvSpPr>
      <dsp:spPr>
        <a:xfrm>
          <a:off x="6746560"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a:t>
          </a:r>
          <a:endParaRPr lang="es-ES" sz="700" kern="1200" dirty="0" smtClean="0"/>
        </a:p>
      </dsp:txBody>
      <dsp:txXfrm>
        <a:off x="6955217" y="0"/>
        <a:ext cx="653361" cy="417314"/>
      </dsp:txXfrm>
    </dsp:sp>
    <dsp:sp modelId="{64A8E40C-411C-40E8-820E-4AA9D7A8C1D0}">
      <dsp:nvSpPr>
        <dsp:cNvPr id="0" name=""/>
        <dsp:cNvSpPr/>
      </dsp:nvSpPr>
      <dsp:spPr>
        <a:xfrm>
          <a:off x="7710168"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(II)</a:t>
          </a:r>
          <a:endParaRPr lang="es-ES" sz="700" kern="1200" dirty="0" smtClean="0"/>
        </a:p>
      </dsp:txBody>
      <dsp:txXfrm>
        <a:off x="7918825" y="0"/>
        <a:ext cx="653361" cy="417314"/>
      </dsp:txXfrm>
    </dsp:sp>
    <dsp:sp modelId="{60E1524D-FFDB-4AB2-9844-53EB1C239E44}">
      <dsp:nvSpPr>
        <dsp:cNvPr id="0" name=""/>
        <dsp:cNvSpPr/>
      </dsp:nvSpPr>
      <dsp:spPr>
        <a:xfrm>
          <a:off x="8673775"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(III)</a:t>
          </a:r>
          <a:endParaRPr lang="es-ES" sz="700" kern="1200" dirty="0" smtClean="0"/>
        </a:p>
      </dsp:txBody>
      <dsp:txXfrm>
        <a:off x="8882432" y="0"/>
        <a:ext cx="653361" cy="417314"/>
      </dsp:txXfrm>
    </dsp:sp>
    <dsp:sp modelId="{F7171E2B-8B7A-412A-8B1C-4774A9156B34}">
      <dsp:nvSpPr>
        <dsp:cNvPr id="0" name=""/>
        <dsp:cNvSpPr/>
      </dsp:nvSpPr>
      <dsp:spPr>
        <a:xfrm>
          <a:off x="9637383"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Conclusiones</a:t>
          </a:r>
          <a:endParaRPr lang="es-ES" sz="700" kern="1200" dirty="0" smtClean="0"/>
        </a:p>
      </dsp:txBody>
      <dsp:txXfrm>
        <a:off x="9846040" y="0"/>
        <a:ext cx="653361" cy="4173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7B021D-29A9-4286-9463-CA002C4293B7}">
      <dsp:nvSpPr>
        <dsp:cNvPr id="0" name=""/>
        <dsp:cNvSpPr/>
      </dsp:nvSpPr>
      <dsp:spPr>
        <a:xfrm>
          <a:off x="1307"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¿Qué es una reacción de fisión?</a:t>
          </a:r>
          <a:endParaRPr lang="es-ES" sz="700" kern="1200" dirty="0"/>
        </a:p>
      </dsp:txBody>
      <dsp:txXfrm>
        <a:off x="209964" y="0"/>
        <a:ext cx="653361" cy="417314"/>
      </dsp:txXfrm>
    </dsp:sp>
    <dsp:sp modelId="{88CCF8CA-194F-4A53-81C1-8761E94729FA}">
      <dsp:nvSpPr>
        <dsp:cNvPr id="0" name=""/>
        <dsp:cNvSpPr/>
      </dsp:nvSpPr>
      <dsp:spPr>
        <a:xfrm>
          <a:off x="964914"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Los reactores nucleares</a:t>
          </a:r>
          <a:endParaRPr lang="es-ES" sz="700" kern="1200" dirty="0" smtClean="0"/>
        </a:p>
      </dsp:txBody>
      <dsp:txXfrm>
        <a:off x="1173571" y="0"/>
        <a:ext cx="653361" cy="417314"/>
      </dsp:txXfrm>
    </dsp:sp>
    <dsp:sp modelId="{FE6CE207-CA44-4E45-A563-89459AD1A10C}">
      <dsp:nvSpPr>
        <dsp:cNvPr id="0" name=""/>
        <dsp:cNvSpPr/>
      </dsp:nvSpPr>
      <dsp:spPr>
        <a:xfrm>
          <a:off x="1928522"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La planta nuclear PWR</a:t>
          </a:r>
          <a:endParaRPr lang="es-ES" sz="700" kern="1200" dirty="0" smtClean="0"/>
        </a:p>
      </dsp:txBody>
      <dsp:txXfrm>
        <a:off x="2137179" y="0"/>
        <a:ext cx="653361" cy="417314"/>
      </dsp:txXfrm>
    </dsp:sp>
    <dsp:sp modelId="{71382164-A262-4CCD-928C-2154ECBEA4F9}">
      <dsp:nvSpPr>
        <dsp:cNvPr id="0" name=""/>
        <dsp:cNvSpPr/>
      </dsp:nvSpPr>
      <dsp:spPr>
        <a:xfrm>
          <a:off x="2892130"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Seguridad nuclear</a:t>
          </a:r>
          <a:endParaRPr lang="es-ES" sz="700" kern="1200" dirty="0" smtClean="0"/>
        </a:p>
      </dsp:txBody>
      <dsp:txXfrm>
        <a:off x="3100787" y="0"/>
        <a:ext cx="653361" cy="417314"/>
      </dsp:txXfrm>
    </dsp:sp>
    <dsp:sp modelId="{F2FE49E7-A227-43EC-A197-1FC7A7E12D25}">
      <dsp:nvSpPr>
        <dsp:cNvPr id="0" name=""/>
        <dsp:cNvSpPr/>
      </dsp:nvSpPr>
      <dsp:spPr>
        <a:xfrm>
          <a:off x="3855737"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Elementos de seguridad</a:t>
          </a:r>
          <a:endParaRPr lang="es-ES" sz="700" kern="1200" dirty="0" smtClean="0"/>
        </a:p>
      </dsp:txBody>
      <dsp:txXfrm>
        <a:off x="4064394" y="0"/>
        <a:ext cx="653361" cy="417314"/>
      </dsp:txXfrm>
    </dsp:sp>
    <dsp:sp modelId="{8AA86CAD-96F4-435D-BF5D-60D0C7596DFB}">
      <dsp:nvSpPr>
        <dsp:cNvPr id="0" name=""/>
        <dsp:cNvSpPr/>
      </dsp:nvSpPr>
      <dsp:spPr>
        <a:xfrm>
          <a:off x="4819345"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Simulación de la planta (Modelo de referencia)</a:t>
          </a:r>
          <a:endParaRPr lang="es-ES" sz="700" kern="1200" dirty="0" smtClean="0"/>
        </a:p>
      </dsp:txBody>
      <dsp:txXfrm>
        <a:off x="5028002" y="0"/>
        <a:ext cx="653361" cy="417314"/>
      </dsp:txXfrm>
    </dsp:sp>
    <dsp:sp modelId="{B3C82370-1108-4886-8822-44B6A35EEE59}">
      <dsp:nvSpPr>
        <dsp:cNvPr id="0" name=""/>
        <dsp:cNvSpPr/>
      </dsp:nvSpPr>
      <dsp:spPr>
        <a:xfrm>
          <a:off x="5782953"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Accidente estudiado: Loss Of Coolant Accident</a:t>
          </a:r>
          <a:endParaRPr lang="es-ES" sz="700" kern="1200" dirty="0" smtClean="0"/>
        </a:p>
      </dsp:txBody>
      <dsp:txXfrm>
        <a:off x="5991610" y="0"/>
        <a:ext cx="653361" cy="417314"/>
      </dsp:txXfrm>
    </dsp:sp>
    <dsp:sp modelId="{E2139A07-5455-47F4-A3F8-0947FC66B540}">
      <dsp:nvSpPr>
        <dsp:cNvPr id="0" name=""/>
        <dsp:cNvSpPr/>
      </dsp:nvSpPr>
      <dsp:spPr>
        <a:xfrm>
          <a:off x="6746560"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a:t>
          </a:r>
          <a:endParaRPr lang="es-ES" sz="700" kern="1200" dirty="0" smtClean="0"/>
        </a:p>
      </dsp:txBody>
      <dsp:txXfrm>
        <a:off x="6955217" y="0"/>
        <a:ext cx="653361" cy="417314"/>
      </dsp:txXfrm>
    </dsp:sp>
    <dsp:sp modelId="{64A8E40C-411C-40E8-820E-4AA9D7A8C1D0}">
      <dsp:nvSpPr>
        <dsp:cNvPr id="0" name=""/>
        <dsp:cNvSpPr/>
      </dsp:nvSpPr>
      <dsp:spPr>
        <a:xfrm>
          <a:off x="7710168"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(II)</a:t>
          </a:r>
          <a:endParaRPr lang="es-ES" sz="700" kern="1200" dirty="0" smtClean="0"/>
        </a:p>
      </dsp:txBody>
      <dsp:txXfrm>
        <a:off x="7918825" y="0"/>
        <a:ext cx="653361" cy="417314"/>
      </dsp:txXfrm>
    </dsp:sp>
    <dsp:sp modelId="{60E1524D-FFDB-4AB2-9844-53EB1C239E44}">
      <dsp:nvSpPr>
        <dsp:cNvPr id="0" name=""/>
        <dsp:cNvSpPr/>
      </dsp:nvSpPr>
      <dsp:spPr>
        <a:xfrm>
          <a:off x="8673775"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(III)</a:t>
          </a:r>
          <a:endParaRPr lang="es-ES" sz="700" kern="1200" dirty="0" smtClean="0"/>
        </a:p>
      </dsp:txBody>
      <dsp:txXfrm>
        <a:off x="8882432" y="0"/>
        <a:ext cx="653361" cy="417314"/>
      </dsp:txXfrm>
    </dsp:sp>
    <dsp:sp modelId="{F7171E2B-8B7A-412A-8B1C-4774A9156B34}">
      <dsp:nvSpPr>
        <dsp:cNvPr id="0" name=""/>
        <dsp:cNvSpPr/>
      </dsp:nvSpPr>
      <dsp:spPr>
        <a:xfrm>
          <a:off x="9637383"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Conclusiones</a:t>
          </a:r>
          <a:endParaRPr lang="es-ES" sz="700" kern="1200" dirty="0" smtClean="0"/>
        </a:p>
      </dsp:txBody>
      <dsp:txXfrm>
        <a:off x="9846040" y="0"/>
        <a:ext cx="653361" cy="4173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7B021D-29A9-4286-9463-CA002C4293B7}">
      <dsp:nvSpPr>
        <dsp:cNvPr id="0" name=""/>
        <dsp:cNvSpPr/>
      </dsp:nvSpPr>
      <dsp:spPr>
        <a:xfrm>
          <a:off x="1307"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¿Qué es una reacción de fisión?</a:t>
          </a:r>
          <a:endParaRPr lang="es-ES" sz="700" kern="1200" dirty="0"/>
        </a:p>
      </dsp:txBody>
      <dsp:txXfrm>
        <a:off x="209964" y="0"/>
        <a:ext cx="653361" cy="417314"/>
      </dsp:txXfrm>
    </dsp:sp>
    <dsp:sp modelId="{88CCF8CA-194F-4A53-81C1-8761E94729FA}">
      <dsp:nvSpPr>
        <dsp:cNvPr id="0" name=""/>
        <dsp:cNvSpPr/>
      </dsp:nvSpPr>
      <dsp:spPr>
        <a:xfrm>
          <a:off x="964914"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Los reactores nucleares</a:t>
          </a:r>
          <a:endParaRPr lang="es-ES" sz="700" kern="1200" dirty="0" smtClean="0"/>
        </a:p>
      </dsp:txBody>
      <dsp:txXfrm>
        <a:off x="1173571" y="0"/>
        <a:ext cx="653361" cy="417314"/>
      </dsp:txXfrm>
    </dsp:sp>
    <dsp:sp modelId="{FE6CE207-CA44-4E45-A563-89459AD1A10C}">
      <dsp:nvSpPr>
        <dsp:cNvPr id="0" name=""/>
        <dsp:cNvSpPr/>
      </dsp:nvSpPr>
      <dsp:spPr>
        <a:xfrm>
          <a:off x="1928522"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La planta nuclear PWR</a:t>
          </a:r>
          <a:endParaRPr lang="es-ES" sz="700" kern="1200" dirty="0" smtClean="0"/>
        </a:p>
      </dsp:txBody>
      <dsp:txXfrm>
        <a:off x="2137179" y="0"/>
        <a:ext cx="653361" cy="417314"/>
      </dsp:txXfrm>
    </dsp:sp>
    <dsp:sp modelId="{71382164-A262-4CCD-928C-2154ECBEA4F9}">
      <dsp:nvSpPr>
        <dsp:cNvPr id="0" name=""/>
        <dsp:cNvSpPr/>
      </dsp:nvSpPr>
      <dsp:spPr>
        <a:xfrm>
          <a:off x="2892130"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Seguridad nuclear</a:t>
          </a:r>
          <a:endParaRPr lang="es-ES" sz="700" kern="1200" dirty="0" smtClean="0"/>
        </a:p>
      </dsp:txBody>
      <dsp:txXfrm>
        <a:off x="3100787" y="0"/>
        <a:ext cx="653361" cy="417314"/>
      </dsp:txXfrm>
    </dsp:sp>
    <dsp:sp modelId="{F2FE49E7-A227-43EC-A197-1FC7A7E12D25}">
      <dsp:nvSpPr>
        <dsp:cNvPr id="0" name=""/>
        <dsp:cNvSpPr/>
      </dsp:nvSpPr>
      <dsp:spPr>
        <a:xfrm>
          <a:off x="3855737"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Elementos de seguridad</a:t>
          </a:r>
          <a:endParaRPr lang="es-ES" sz="700" kern="1200" dirty="0" smtClean="0"/>
        </a:p>
      </dsp:txBody>
      <dsp:txXfrm>
        <a:off x="4064394" y="0"/>
        <a:ext cx="653361" cy="417314"/>
      </dsp:txXfrm>
    </dsp:sp>
    <dsp:sp modelId="{8AA86CAD-96F4-435D-BF5D-60D0C7596DFB}">
      <dsp:nvSpPr>
        <dsp:cNvPr id="0" name=""/>
        <dsp:cNvSpPr/>
      </dsp:nvSpPr>
      <dsp:spPr>
        <a:xfrm>
          <a:off x="4819345"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Simulación de la planta (Modelo de referencia)</a:t>
          </a:r>
          <a:endParaRPr lang="es-ES" sz="700" kern="1200" dirty="0" smtClean="0"/>
        </a:p>
      </dsp:txBody>
      <dsp:txXfrm>
        <a:off x="5028002" y="0"/>
        <a:ext cx="653361" cy="417314"/>
      </dsp:txXfrm>
    </dsp:sp>
    <dsp:sp modelId="{B3C82370-1108-4886-8822-44B6A35EEE59}">
      <dsp:nvSpPr>
        <dsp:cNvPr id="0" name=""/>
        <dsp:cNvSpPr/>
      </dsp:nvSpPr>
      <dsp:spPr>
        <a:xfrm>
          <a:off x="5782953"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Accidente estudiado: Loss Of Coolant Accident</a:t>
          </a:r>
          <a:endParaRPr lang="es-ES" sz="700" kern="1200" dirty="0" smtClean="0"/>
        </a:p>
      </dsp:txBody>
      <dsp:txXfrm>
        <a:off x="5991610" y="0"/>
        <a:ext cx="653361" cy="417314"/>
      </dsp:txXfrm>
    </dsp:sp>
    <dsp:sp modelId="{E2139A07-5455-47F4-A3F8-0947FC66B540}">
      <dsp:nvSpPr>
        <dsp:cNvPr id="0" name=""/>
        <dsp:cNvSpPr/>
      </dsp:nvSpPr>
      <dsp:spPr>
        <a:xfrm>
          <a:off x="6746560"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a:t>
          </a:r>
          <a:endParaRPr lang="es-ES" sz="700" kern="1200" dirty="0" smtClean="0"/>
        </a:p>
      </dsp:txBody>
      <dsp:txXfrm>
        <a:off x="6955217" y="0"/>
        <a:ext cx="653361" cy="417314"/>
      </dsp:txXfrm>
    </dsp:sp>
    <dsp:sp modelId="{64A8E40C-411C-40E8-820E-4AA9D7A8C1D0}">
      <dsp:nvSpPr>
        <dsp:cNvPr id="0" name=""/>
        <dsp:cNvSpPr/>
      </dsp:nvSpPr>
      <dsp:spPr>
        <a:xfrm>
          <a:off x="7710168"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(II)</a:t>
          </a:r>
          <a:endParaRPr lang="es-ES" sz="700" kern="1200" dirty="0" smtClean="0"/>
        </a:p>
      </dsp:txBody>
      <dsp:txXfrm>
        <a:off x="7918825" y="0"/>
        <a:ext cx="653361" cy="417314"/>
      </dsp:txXfrm>
    </dsp:sp>
    <dsp:sp modelId="{60E1524D-FFDB-4AB2-9844-53EB1C239E44}">
      <dsp:nvSpPr>
        <dsp:cNvPr id="0" name=""/>
        <dsp:cNvSpPr/>
      </dsp:nvSpPr>
      <dsp:spPr>
        <a:xfrm>
          <a:off x="8673775"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(III)</a:t>
          </a:r>
          <a:endParaRPr lang="es-ES" sz="700" kern="1200" dirty="0" smtClean="0"/>
        </a:p>
      </dsp:txBody>
      <dsp:txXfrm>
        <a:off x="8882432" y="0"/>
        <a:ext cx="653361" cy="417314"/>
      </dsp:txXfrm>
    </dsp:sp>
    <dsp:sp modelId="{F7171E2B-8B7A-412A-8B1C-4774A9156B34}">
      <dsp:nvSpPr>
        <dsp:cNvPr id="0" name=""/>
        <dsp:cNvSpPr/>
      </dsp:nvSpPr>
      <dsp:spPr>
        <a:xfrm>
          <a:off x="9637383"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Conclusiones</a:t>
          </a:r>
          <a:endParaRPr lang="es-ES" sz="700" kern="1200" dirty="0" smtClean="0"/>
        </a:p>
      </dsp:txBody>
      <dsp:txXfrm>
        <a:off x="9846040" y="0"/>
        <a:ext cx="653361" cy="41731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7B021D-29A9-4286-9463-CA002C4293B7}">
      <dsp:nvSpPr>
        <dsp:cNvPr id="0" name=""/>
        <dsp:cNvSpPr/>
      </dsp:nvSpPr>
      <dsp:spPr>
        <a:xfrm>
          <a:off x="1307"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¿Qué es una reacción de fisión?</a:t>
          </a:r>
          <a:endParaRPr lang="es-ES" sz="700" kern="1200" dirty="0"/>
        </a:p>
      </dsp:txBody>
      <dsp:txXfrm>
        <a:off x="209964" y="0"/>
        <a:ext cx="653361" cy="417314"/>
      </dsp:txXfrm>
    </dsp:sp>
    <dsp:sp modelId="{88CCF8CA-194F-4A53-81C1-8761E94729FA}">
      <dsp:nvSpPr>
        <dsp:cNvPr id="0" name=""/>
        <dsp:cNvSpPr/>
      </dsp:nvSpPr>
      <dsp:spPr>
        <a:xfrm>
          <a:off x="964914"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Los reactores nucleares</a:t>
          </a:r>
          <a:endParaRPr lang="es-ES" sz="700" kern="1200" dirty="0" smtClean="0"/>
        </a:p>
      </dsp:txBody>
      <dsp:txXfrm>
        <a:off x="1173571" y="0"/>
        <a:ext cx="653361" cy="417314"/>
      </dsp:txXfrm>
    </dsp:sp>
    <dsp:sp modelId="{FE6CE207-CA44-4E45-A563-89459AD1A10C}">
      <dsp:nvSpPr>
        <dsp:cNvPr id="0" name=""/>
        <dsp:cNvSpPr/>
      </dsp:nvSpPr>
      <dsp:spPr>
        <a:xfrm>
          <a:off x="1928522"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La planta nuclear PWR</a:t>
          </a:r>
          <a:endParaRPr lang="es-ES" sz="700" kern="1200" dirty="0" smtClean="0"/>
        </a:p>
      </dsp:txBody>
      <dsp:txXfrm>
        <a:off x="2137179" y="0"/>
        <a:ext cx="653361" cy="417314"/>
      </dsp:txXfrm>
    </dsp:sp>
    <dsp:sp modelId="{71382164-A262-4CCD-928C-2154ECBEA4F9}">
      <dsp:nvSpPr>
        <dsp:cNvPr id="0" name=""/>
        <dsp:cNvSpPr/>
      </dsp:nvSpPr>
      <dsp:spPr>
        <a:xfrm>
          <a:off x="2892130"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Seguridad nuclear</a:t>
          </a:r>
          <a:endParaRPr lang="es-ES" sz="700" kern="1200" dirty="0" smtClean="0"/>
        </a:p>
      </dsp:txBody>
      <dsp:txXfrm>
        <a:off x="3100787" y="0"/>
        <a:ext cx="653361" cy="417314"/>
      </dsp:txXfrm>
    </dsp:sp>
    <dsp:sp modelId="{F2FE49E7-A227-43EC-A197-1FC7A7E12D25}">
      <dsp:nvSpPr>
        <dsp:cNvPr id="0" name=""/>
        <dsp:cNvSpPr/>
      </dsp:nvSpPr>
      <dsp:spPr>
        <a:xfrm>
          <a:off x="3855737"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Elementos de seguridad</a:t>
          </a:r>
          <a:endParaRPr lang="es-ES" sz="700" kern="1200" dirty="0" smtClean="0"/>
        </a:p>
      </dsp:txBody>
      <dsp:txXfrm>
        <a:off x="4064394" y="0"/>
        <a:ext cx="653361" cy="417314"/>
      </dsp:txXfrm>
    </dsp:sp>
    <dsp:sp modelId="{8AA86CAD-96F4-435D-BF5D-60D0C7596DFB}">
      <dsp:nvSpPr>
        <dsp:cNvPr id="0" name=""/>
        <dsp:cNvSpPr/>
      </dsp:nvSpPr>
      <dsp:spPr>
        <a:xfrm>
          <a:off x="4819345"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Simulación de la planta (Modelo de referencia)</a:t>
          </a:r>
          <a:endParaRPr lang="es-ES" sz="700" kern="1200" dirty="0" smtClean="0"/>
        </a:p>
      </dsp:txBody>
      <dsp:txXfrm>
        <a:off x="5028002" y="0"/>
        <a:ext cx="653361" cy="417314"/>
      </dsp:txXfrm>
    </dsp:sp>
    <dsp:sp modelId="{B3C82370-1108-4886-8822-44B6A35EEE59}">
      <dsp:nvSpPr>
        <dsp:cNvPr id="0" name=""/>
        <dsp:cNvSpPr/>
      </dsp:nvSpPr>
      <dsp:spPr>
        <a:xfrm>
          <a:off x="5782953"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Accidente estudiado: Loss Of Coolant Accident</a:t>
          </a:r>
          <a:endParaRPr lang="es-ES" sz="700" kern="1200" dirty="0" smtClean="0"/>
        </a:p>
      </dsp:txBody>
      <dsp:txXfrm>
        <a:off x="5991610" y="0"/>
        <a:ext cx="653361" cy="417314"/>
      </dsp:txXfrm>
    </dsp:sp>
    <dsp:sp modelId="{E2139A07-5455-47F4-A3F8-0947FC66B540}">
      <dsp:nvSpPr>
        <dsp:cNvPr id="0" name=""/>
        <dsp:cNvSpPr/>
      </dsp:nvSpPr>
      <dsp:spPr>
        <a:xfrm>
          <a:off x="6746560"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a:t>
          </a:r>
          <a:endParaRPr lang="es-ES" sz="700" kern="1200" dirty="0" smtClean="0"/>
        </a:p>
      </dsp:txBody>
      <dsp:txXfrm>
        <a:off x="6955217" y="0"/>
        <a:ext cx="653361" cy="417314"/>
      </dsp:txXfrm>
    </dsp:sp>
    <dsp:sp modelId="{64A8E40C-411C-40E8-820E-4AA9D7A8C1D0}">
      <dsp:nvSpPr>
        <dsp:cNvPr id="0" name=""/>
        <dsp:cNvSpPr/>
      </dsp:nvSpPr>
      <dsp:spPr>
        <a:xfrm>
          <a:off x="7710168"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(II)</a:t>
          </a:r>
          <a:endParaRPr lang="es-ES" sz="700" kern="1200" dirty="0" smtClean="0"/>
        </a:p>
      </dsp:txBody>
      <dsp:txXfrm>
        <a:off x="7918825" y="0"/>
        <a:ext cx="653361" cy="417314"/>
      </dsp:txXfrm>
    </dsp:sp>
    <dsp:sp modelId="{60E1524D-FFDB-4AB2-9844-53EB1C239E44}">
      <dsp:nvSpPr>
        <dsp:cNvPr id="0" name=""/>
        <dsp:cNvSpPr/>
      </dsp:nvSpPr>
      <dsp:spPr>
        <a:xfrm>
          <a:off x="8673775"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(III)</a:t>
          </a:r>
          <a:endParaRPr lang="es-ES" sz="700" kern="1200" dirty="0" smtClean="0"/>
        </a:p>
      </dsp:txBody>
      <dsp:txXfrm>
        <a:off x="8882432" y="0"/>
        <a:ext cx="653361" cy="417314"/>
      </dsp:txXfrm>
    </dsp:sp>
    <dsp:sp modelId="{F7171E2B-8B7A-412A-8B1C-4774A9156B34}">
      <dsp:nvSpPr>
        <dsp:cNvPr id="0" name=""/>
        <dsp:cNvSpPr/>
      </dsp:nvSpPr>
      <dsp:spPr>
        <a:xfrm>
          <a:off x="9637383"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Conclusiones</a:t>
          </a:r>
          <a:endParaRPr lang="es-ES" sz="700" kern="1200" dirty="0" smtClean="0"/>
        </a:p>
      </dsp:txBody>
      <dsp:txXfrm>
        <a:off x="9846040" y="0"/>
        <a:ext cx="653361" cy="41731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7B021D-29A9-4286-9463-CA002C4293B7}">
      <dsp:nvSpPr>
        <dsp:cNvPr id="0" name=""/>
        <dsp:cNvSpPr/>
      </dsp:nvSpPr>
      <dsp:spPr>
        <a:xfrm>
          <a:off x="1307"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¿Qué es una reacción de fisión?</a:t>
          </a:r>
          <a:endParaRPr lang="es-ES" sz="700" kern="1200" dirty="0"/>
        </a:p>
      </dsp:txBody>
      <dsp:txXfrm>
        <a:off x="209964" y="0"/>
        <a:ext cx="653361" cy="417314"/>
      </dsp:txXfrm>
    </dsp:sp>
    <dsp:sp modelId="{88CCF8CA-194F-4A53-81C1-8761E94729FA}">
      <dsp:nvSpPr>
        <dsp:cNvPr id="0" name=""/>
        <dsp:cNvSpPr/>
      </dsp:nvSpPr>
      <dsp:spPr>
        <a:xfrm>
          <a:off x="964914"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Los reactores nucleares</a:t>
          </a:r>
          <a:endParaRPr lang="es-ES" sz="700" kern="1200" dirty="0" smtClean="0"/>
        </a:p>
      </dsp:txBody>
      <dsp:txXfrm>
        <a:off x="1173571" y="0"/>
        <a:ext cx="653361" cy="417314"/>
      </dsp:txXfrm>
    </dsp:sp>
    <dsp:sp modelId="{FE6CE207-CA44-4E45-A563-89459AD1A10C}">
      <dsp:nvSpPr>
        <dsp:cNvPr id="0" name=""/>
        <dsp:cNvSpPr/>
      </dsp:nvSpPr>
      <dsp:spPr>
        <a:xfrm>
          <a:off x="1928522"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La planta nuclear PWR</a:t>
          </a:r>
          <a:endParaRPr lang="es-ES" sz="700" kern="1200" dirty="0" smtClean="0"/>
        </a:p>
      </dsp:txBody>
      <dsp:txXfrm>
        <a:off x="2137179" y="0"/>
        <a:ext cx="653361" cy="417314"/>
      </dsp:txXfrm>
    </dsp:sp>
    <dsp:sp modelId="{71382164-A262-4CCD-928C-2154ECBEA4F9}">
      <dsp:nvSpPr>
        <dsp:cNvPr id="0" name=""/>
        <dsp:cNvSpPr/>
      </dsp:nvSpPr>
      <dsp:spPr>
        <a:xfrm>
          <a:off x="2892130"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Seguridad nuclear</a:t>
          </a:r>
          <a:endParaRPr lang="es-ES" sz="700" kern="1200" dirty="0" smtClean="0"/>
        </a:p>
      </dsp:txBody>
      <dsp:txXfrm>
        <a:off x="3100787" y="0"/>
        <a:ext cx="653361" cy="417314"/>
      </dsp:txXfrm>
    </dsp:sp>
    <dsp:sp modelId="{F2FE49E7-A227-43EC-A197-1FC7A7E12D25}">
      <dsp:nvSpPr>
        <dsp:cNvPr id="0" name=""/>
        <dsp:cNvSpPr/>
      </dsp:nvSpPr>
      <dsp:spPr>
        <a:xfrm>
          <a:off x="3855737"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Elementos de seguridad</a:t>
          </a:r>
          <a:endParaRPr lang="es-ES" sz="700" kern="1200" dirty="0" smtClean="0"/>
        </a:p>
      </dsp:txBody>
      <dsp:txXfrm>
        <a:off x="4064394" y="0"/>
        <a:ext cx="653361" cy="417314"/>
      </dsp:txXfrm>
    </dsp:sp>
    <dsp:sp modelId="{8AA86CAD-96F4-435D-BF5D-60D0C7596DFB}">
      <dsp:nvSpPr>
        <dsp:cNvPr id="0" name=""/>
        <dsp:cNvSpPr/>
      </dsp:nvSpPr>
      <dsp:spPr>
        <a:xfrm>
          <a:off x="4819345"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Simulación de la planta (Modelo de referencia)</a:t>
          </a:r>
          <a:endParaRPr lang="es-ES" sz="700" kern="1200" dirty="0" smtClean="0"/>
        </a:p>
      </dsp:txBody>
      <dsp:txXfrm>
        <a:off x="5028002" y="0"/>
        <a:ext cx="653361" cy="417314"/>
      </dsp:txXfrm>
    </dsp:sp>
    <dsp:sp modelId="{B3C82370-1108-4886-8822-44B6A35EEE59}">
      <dsp:nvSpPr>
        <dsp:cNvPr id="0" name=""/>
        <dsp:cNvSpPr/>
      </dsp:nvSpPr>
      <dsp:spPr>
        <a:xfrm>
          <a:off x="5782953"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Accidente estudiado: Loss Of Coolant Accident</a:t>
          </a:r>
          <a:endParaRPr lang="es-ES" sz="700" kern="1200" dirty="0" smtClean="0"/>
        </a:p>
      </dsp:txBody>
      <dsp:txXfrm>
        <a:off x="5991610" y="0"/>
        <a:ext cx="653361" cy="417314"/>
      </dsp:txXfrm>
    </dsp:sp>
    <dsp:sp modelId="{E2139A07-5455-47F4-A3F8-0947FC66B540}">
      <dsp:nvSpPr>
        <dsp:cNvPr id="0" name=""/>
        <dsp:cNvSpPr/>
      </dsp:nvSpPr>
      <dsp:spPr>
        <a:xfrm>
          <a:off x="6746560"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a:t>
          </a:r>
          <a:endParaRPr lang="es-ES" sz="700" kern="1200" dirty="0" smtClean="0"/>
        </a:p>
      </dsp:txBody>
      <dsp:txXfrm>
        <a:off x="6955217" y="0"/>
        <a:ext cx="653361" cy="417314"/>
      </dsp:txXfrm>
    </dsp:sp>
    <dsp:sp modelId="{64A8E40C-411C-40E8-820E-4AA9D7A8C1D0}">
      <dsp:nvSpPr>
        <dsp:cNvPr id="0" name=""/>
        <dsp:cNvSpPr/>
      </dsp:nvSpPr>
      <dsp:spPr>
        <a:xfrm>
          <a:off x="7710168"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(II)</a:t>
          </a:r>
          <a:endParaRPr lang="es-ES" sz="700" kern="1200" dirty="0" smtClean="0"/>
        </a:p>
      </dsp:txBody>
      <dsp:txXfrm>
        <a:off x="7918825" y="0"/>
        <a:ext cx="653361" cy="417314"/>
      </dsp:txXfrm>
    </dsp:sp>
    <dsp:sp modelId="{60E1524D-FFDB-4AB2-9844-53EB1C239E44}">
      <dsp:nvSpPr>
        <dsp:cNvPr id="0" name=""/>
        <dsp:cNvSpPr/>
      </dsp:nvSpPr>
      <dsp:spPr>
        <a:xfrm>
          <a:off x="8673775"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(III)</a:t>
          </a:r>
          <a:endParaRPr lang="es-ES" sz="700" kern="1200" dirty="0" smtClean="0"/>
        </a:p>
      </dsp:txBody>
      <dsp:txXfrm>
        <a:off x="8882432" y="0"/>
        <a:ext cx="653361" cy="417314"/>
      </dsp:txXfrm>
    </dsp:sp>
    <dsp:sp modelId="{F7171E2B-8B7A-412A-8B1C-4774A9156B34}">
      <dsp:nvSpPr>
        <dsp:cNvPr id="0" name=""/>
        <dsp:cNvSpPr/>
      </dsp:nvSpPr>
      <dsp:spPr>
        <a:xfrm>
          <a:off x="9637383"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Conclusiones</a:t>
          </a:r>
          <a:endParaRPr lang="es-ES" sz="700" kern="1200" dirty="0" smtClean="0"/>
        </a:p>
      </dsp:txBody>
      <dsp:txXfrm>
        <a:off x="9846040" y="0"/>
        <a:ext cx="653361" cy="41731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7B021D-29A9-4286-9463-CA002C4293B7}">
      <dsp:nvSpPr>
        <dsp:cNvPr id="0" name=""/>
        <dsp:cNvSpPr/>
      </dsp:nvSpPr>
      <dsp:spPr>
        <a:xfrm>
          <a:off x="1307"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¿Qué es una reacción de fisión?</a:t>
          </a:r>
          <a:endParaRPr lang="es-ES" sz="700" kern="1200" dirty="0"/>
        </a:p>
      </dsp:txBody>
      <dsp:txXfrm>
        <a:off x="209964" y="0"/>
        <a:ext cx="653361" cy="417314"/>
      </dsp:txXfrm>
    </dsp:sp>
    <dsp:sp modelId="{88CCF8CA-194F-4A53-81C1-8761E94729FA}">
      <dsp:nvSpPr>
        <dsp:cNvPr id="0" name=""/>
        <dsp:cNvSpPr/>
      </dsp:nvSpPr>
      <dsp:spPr>
        <a:xfrm>
          <a:off x="964914"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Los reactores nucleares</a:t>
          </a:r>
          <a:endParaRPr lang="es-ES" sz="700" kern="1200" dirty="0" smtClean="0"/>
        </a:p>
      </dsp:txBody>
      <dsp:txXfrm>
        <a:off x="1173571" y="0"/>
        <a:ext cx="653361" cy="417314"/>
      </dsp:txXfrm>
    </dsp:sp>
    <dsp:sp modelId="{FE6CE207-CA44-4E45-A563-89459AD1A10C}">
      <dsp:nvSpPr>
        <dsp:cNvPr id="0" name=""/>
        <dsp:cNvSpPr/>
      </dsp:nvSpPr>
      <dsp:spPr>
        <a:xfrm>
          <a:off x="1928522"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La planta nuclear PWR</a:t>
          </a:r>
          <a:endParaRPr lang="es-ES" sz="700" kern="1200" dirty="0" smtClean="0"/>
        </a:p>
      </dsp:txBody>
      <dsp:txXfrm>
        <a:off x="2137179" y="0"/>
        <a:ext cx="653361" cy="417314"/>
      </dsp:txXfrm>
    </dsp:sp>
    <dsp:sp modelId="{71382164-A262-4CCD-928C-2154ECBEA4F9}">
      <dsp:nvSpPr>
        <dsp:cNvPr id="0" name=""/>
        <dsp:cNvSpPr/>
      </dsp:nvSpPr>
      <dsp:spPr>
        <a:xfrm>
          <a:off x="2892130"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Seguridad nuclear</a:t>
          </a:r>
          <a:endParaRPr lang="es-ES" sz="700" kern="1200" dirty="0" smtClean="0"/>
        </a:p>
      </dsp:txBody>
      <dsp:txXfrm>
        <a:off x="3100787" y="0"/>
        <a:ext cx="653361" cy="417314"/>
      </dsp:txXfrm>
    </dsp:sp>
    <dsp:sp modelId="{F2FE49E7-A227-43EC-A197-1FC7A7E12D25}">
      <dsp:nvSpPr>
        <dsp:cNvPr id="0" name=""/>
        <dsp:cNvSpPr/>
      </dsp:nvSpPr>
      <dsp:spPr>
        <a:xfrm>
          <a:off x="3855737"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Elementos de seguridad</a:t>
          </a:r>
          <a:endParaRPr lang="es-ES" sz="700" kern="1200" dirty="0" smtClean="0"/>
        </a:p>
      </dsp:txBody>
      <dsp:txXfrm>
        <a:off x="4064394" y="0"/>
        <a:ext cx="653361" cy="417314"/>
      </dsp:txXfrm>
    </dsp:sp>
    <dsp:sp modelId="{8AA86CAD-96F4-435D-BF5D-60D0C7596DFB}">
      <dsp:nvSpPr>
        <dsp:cNvPr id="0" name=""/>
        <dsp:cNvSpPr/>
      </dsp:nvSpPr>
      <dsp:spPr>
        <a:xfrm>
          <a:off x="4819345"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Simulación de la planta (Modelo de referencia)</a:t>
          </a:r>
          <a:endParaRPr lang="es-ES" sz="700" kern="1200" dirty="0" smtClean="0"/>
        </a:p>
      </dsp:txBody>
      <dsp:txXfrm>
        <a:off x="5028002" y="0"/>
        <a:ext cx="653361" cy="417314"/>
      </dsp:txXfrm>
    </dsp:sp>
    <dsp:sp modelId="{B3C82370-1108-4886-8822-44B6A35EEE59}">
      <dsp:nvSpPr>
        <dsp:cNvPr id="0" name=""/>
        <dsp:cNvSpPr/>
      </dsp:nvSpPr>
      <dsp:spPr>
        <a:xfrm>
          <a:off x="5782953"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Accidente estudiado: Loss Of Coolant Accident</a:t>
          </a:r>
          <a:endParaRPr lang="es-ES" sz="700" kern="1200" dirty="0" smtClean="0"/>
        </a:p>
      </dsp:txBody>
      <dsp:txXfrm>
        <a:off x="5991610" y="0"/>
        <a:ext cx="653361" cy="417314"/>
      </dsp:txXfrm>
    </dsp:sp>
    <dsp:sp modelId="{E2139A07-5455-47F4-A3F8-0947FC66B540}">
      <dsp:nvSpPr>
        <dsp:cNvPr id="0" name=""/>
        <dsp:cNvSpPr/>
      </dsp:nvSpPr>
      <dsp:spPr>
        <a:xfrm>
          <a:off x="6746560"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a:t>
          </a:r>
          <a:endParaRPr lang="es-ES" sz="700" kern="1200" dirty="0" smtClean="0"/>
        </a:p>
      </dsp:txBody>
      <dsp:txXfrm>
        <a:off x="6955217" y="0"/>
        <a:ext cx="653361" cy="417314"/>
      </dsp:txXfrm>
    </dsp:sp>
    <dsp:sp modelId="{64A8E40C-411C-40E8-820E-4AA9D7A8C1D0}">
      <dsp:nvSpPr>
        <dsp:cNvPr id="0" name=""/>
        <dsp:cNvSpPr/>
      </dsp:nvSpPr>
      <dsp:spPr>
        <a:xfrm>
          <a:off x="7710168"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(II)</a:t>
          </a:r>
          <a:endParaRPr lang="es-ES" sz="700" kern="1200" dirty="0" smtClean="0"/>
        </a:p>
      </dsp:txBody>
      <dsp:txXfrm>
        <a:off x="7918825" y="0"/>
        <a:ext cx="653361" cy="417314"/>
      </dsp:txXfrm>
    </dsp:sp>
    <dsp:sp modelId="{60E1524D-FFDB-4AB2-9844-53EB1C239E44}">
      <dsp:nvSpPr>
        <dsp:cNvPr id="0" name=""/>
        <dsp:cNvSpPr/>
      </dsp:nvSpPr>
      <dsp:spPr>
        <a:xfrm>
          <a:off x="8673775"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(III)</a:t>
          </a:r>
          <a:endParaRPr lang="es-ES" sz="700" kern="1200" dirty="0" smtClean="0"/>
        </a:p>
      </dsp:txBody>
      <dsp:txXfrm>
        <a:off x="8882432" y="0"/>
        <a:ext cx="653361" cy="417314"/>
      </dsp:txXfrm>
    </dsp:sp>
    <dsp:sp modelId="{F7171E2B-8B7A-412A-8B1C-4774A9156B34}">
      <dsp:nvSpPr>
        <dsp:cNvPr id="0" name=""/>
        <dsp:cNvSpPr/>
      </dsp:nvSpPr>
      <dsp:spPr>
        <a:xfrm>
          <a:off x="9637383"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Conclusiones</a:t>
          </a:r>
          <a:endParaRPr lang="es-ES" sz="700" kern="1200" dirty="0" smtClean="0"/>
        </a:p>
      </dsp:txBody>
      <dsp:txXfrm>
        <a:off x="9846040" y="0"/>
        <a:ext cx="653361" cy="41731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7B021D-29A9-4286-9463-CA002C4293B7}">
      <dsp:nvSpPr>
        <dsp:cNvPr id="0" name=""/>
        <dsp:cNvSpPr/>
      </dsp:nvSpPr>
      <dsp:spPr>
        <a:xfrm>
          <a:off x="1307"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¿Qué es una reacción de fisión?</a:t>
          </a:r>
          <a:endParaRPr lang="es-ES" sz="700" kern="1200" dirty="0"/>
        </a:p>
      </dsp:txBody>
      <dsp:txXfrm>
        <a:off x="209964" y="0"/>
        <a:ext cx="653361" cy="417314"/>
      </dsp:txXfrm>
    </dsp:sp>
    <dsp:sp modelId="{88CCF8CA-194F-4A53-81C1-8761E94729FA}">
      <dsp:nvSpPr>
        <dsp:cNvPr id="0" name=""/>
        <dsp:cNvSpPr/>
      </dsp:nvSpPr>
      <dsp:spPr>
        <a:xfrm>
          <a:off x="964914"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Los reactores nucleares</a:t>
          </a:r>
          <a:endParaRPr lang="es-ES" sz="700" kern="1200" dirty="0" smtClean="0"/>
        </a:p>
      </dsp:txBody>
      <dsp:txXfrm>
        <a:off x="1173571" y="0"/>
        <a:ext cx="653361" cy="417314"/>
      </dsp:txXfrm>
    </dsp:sp>
    <dsp:sp modelId="{FE6CE207-CA44-4E45-A563-89459AD1A10C}">
      <dsp:nvSpPr>
        <dsp:cNvPr id="0" name=""/>
        <dsp:cNvSpPr/>
      </dsp:nvSpPr>
      <dsp:spPr>
        <a:xfrm>
          <a:off x="1928522"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La planta nuclear PWR</a:t>
          </a:r>
          <a:endParaRPr lang="es-ES" sz="700" kern="1200" dirty="0" smtClean="0"/>
        </a:p>
      </dsp:txBody>
      <dsp:txXfrm>
        <a:off x="2137179" y="0"/>
        <a:ext cx="653361" cy="417314"/>
      </dsp:txXfrm>
    </dsp:sp>
    <dsp:sp modelId="{71382164-A262-4CCD-928C-2154ECBEA4F9}">
      <dsp:nvSpPr>
        <dsp:cNvPr id="0" name=""/>
        <dsp:cNvSpPr/>
      </dsp:nvSpPr>
      <dsp:spPr>
        <a:xfrm>
          <a:off x="2892130"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Seguridad nuclear</a:t>
          </a:r>
          <a:endParaRPr lang="es-ES" sz="700" kern="1200" dirty="0" smtClean="0"/>
        </a:p>
      </dsp:txBody>
      <dsp:txXfrm>
        <a:off x="3100787" y="0"/>
        <a:ext cx="653361" cy="417314"/>
      </dsp:txXfrm>
    </dsp:sp>
    <dsp:sp modelId="{F2FE49E7-A227-43EC-A197-1FC7A7E12D25}">
      <dsp:nvSpPr>
        <dsp:cNvPr id="0" name=""/>
        <dsp:cNvSpPr/>
      </dsp:nvSpPr>
      <dsp:spPr>
        <a:xfrm>
          <a:off x="3855737"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Elementos de seguridad</a:t>
          </a:r>
          <a:endParaRPr lang="es-ES" sz="700" kern="1200" dirty="0" smtClean="0"/>
        </a:p>
      </dsp:txBody>
      <dsp:txXfrm>
        <a:off x="4064394" y="0"/>
        <a:ext cx="653361" cy="417314"/>
      </dsp:txXfrm>
    </dsp:sp>
    <dsp:sp modelId="{8AA86CAD-96F4-435D-BF5D-60D0C7596DFB}">
      <dsp:nvSpPr>
        <dsp:cNvPr id="0" name=""/>
        <dsp:cNvSpPr/>
      </dsp:nvSpPr>
      <dsp:spPr>
        <a:xfrm>
          <a:off x="4819345"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Simulación de la planta (Modelo de referencia)</a:t>
          </a:r>
          <a:endParaRPr lang="es-ES" sz="700" kern="1200" dirty="0" smtClean="0"/>
        </a:p>
      </dsp:txBody>
      <dsp:txXfrm>
        <a:off x="5028002" y="0"/>
        <a:ext cx="653361" cy="417314"/>
      </dsp:txXfrm>
    </dsp:sp>
    <dsp:sp modelId="{B3C82370-1108-4886-8822-44B6A35EEE59}">
      <dsp:nvSpPr>
        <dsp:cNvPr id="0" name=""/>
        <dsp:cNvSpPr/>
      </dsp:nvSpPr>
      <dsp:spPr>
        <a:xfrm>
          <a:off x="5782953"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Accidente estudiado: </a:t>
          </a:r>
          <a:r>
            <a:rPr lang="es-ES" sz="700" kern="1200" dirty="0" err="1" smtClean="0"/>
            <a:t>Loss</a:t>
          </a:r>
          <a:r>
            <a:rPr lang="es-ES" sz="700" kern="1200" dirty="0" smtClean="0"/>
            <a:t> Of </a:t>
          </a:r>
          <a:r>
            <a:rPr lang="es-ES" sz="700" kern="1200" dirty="0" err="1" smtClean="0"/>
            <a:t>Coolant</a:t>
          </a:r>
          <a:r>
            <a:rPr lang="es-ES" sz="700" kern="1200" dirty="0" smtClean="0"/>
            <a:t> </a:t>
          </a:r>
          <a:r>
            <a:rPr lang="es-ES" sz="700" kern="1200" dirty="0" err="1" smtClean="0"/>
            <a:t>Accident</a:t>
          </a:r>
          <a:endParaRPr lang="es-ES" sz="700" kern="1200" dirty="0" smtClean="0"/>
        </a:p>
      </dsp:txBody>
      <dsp:txXfrm>
        <a:off x="5991610" y="0"/>
        <a:ext cx="653361" cy="417314"/>
      </dsp:txXfrm>
    </dsp:sp>
    <dsp:sp modelId="{E2139A07-5455-47F4-A3F8-0947FC66B540}">
      <dsp:nvSpPr>
        <dsp:cNvPr id="0" name=""/>
        <dsp:cNvSpPr/>
      </dsp:nvSpPr>
      <dsp:spPr>
        <a:xfrm>
          <a:off x="6746560"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a:t>
          </a:r>
          <a:endParaRPr lang="es-ES" sz="700" kern="1200" dirty="0" smtClean="0"/>
        </a:p>
      </dsp:txBody>
      <dsp:txXfrm>
        <a:off x="6955217" y="0"/>
        <a:ext cx="653361" cy="417314"/>
      </dsp:txXfrm>
    </dsp:sp>
    <dsp:sp modelId="{64A8E40C-411C-40E8-820E-4AA9D7A8C1D0}">
      <dsp:nvSpPr>
        <dsp:cNvPr id="0" name=""/>
        <dsp:cNvSpPr/>
      </dsp:nvSpPr>
      <dsp:spPr>
        <a:xfrm>
          <a:off x="7710168"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(II)</a:t>
          </a:r>
          <a:endParaRPr lang="es-ES" sz="700" kern="1200" dirty="0" smtClean="0"/>
        </a:p>
      </dsp:txBody>
      <dsp:txXfrm>
        <a:off x="7918825" y="0"/>
        <a:ext cx="653361" cy="417314"/>
      </dsp:txXfrm>
    </dsp:sp>
    <dsp:sp modelId="{60E1524D-FFDB-4AB2-9844-53EB1C239E44}">
      <dsp:nvSpPr>
        <dsp:cNvPr id="0" name=""/>
        <dsp:cNvSpPr/>
      </dsp:nvSpPr>
      <dsp:spPr>
        <a:xfrm>
          <a:off x="8673775"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(III)</a:t>
          </a:r>
          <a:endParaRPr lang="es-ES" sz="700" kern="1200" dirty="0" smtClean="0"/>
        </a:p>
      </dsp:txBody>
      <dsp:txXfrm>
        <a:off x="8882432" y="0"/>
        <a:ext cx="653361" cy="417314"/>
      </dsp:txXfrm>
    </dsp:sp>
    <dsp:sp modelId="{F7171E2B-8B7A-412A-8B1C-4774A9156B34}">
      <dsp:nvSpPr>
        <dsp:cNvPr id="0" name=""/>
        <dsp:cNvSpPr/>
      </dsp:nvSpPr>
      <dsp:spPr>
        <a:xfrm>
          <a:off x="9637383"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Conclusiones</a:t>
          </a:r>
          <a:endParaRPr lang="es-ES" sz="700" kern="1200" dirty="0" smtClean="0"/>
        </a:p>
      </dsp:txBody>
      <dsp:txXfrm>
        <a:off x="9846040" y="0"/>
        <a:ext cx="653361" cy="41731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7B021D-29A9-4286-9463-CA002C4293B7}">
      <dsp:nvSpPr>
        <dsp:cNvPr id="0" name=""/>
        <dsp:cNvSpPr/>
      </dsp:nvSpPr>
      <dsp:spPr>
        <a:xfrm>
          <a:off x="1307"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¿Qué es una reacción de fisión?</a:t>
          </a:r>
          <a:endParaRPr lang="es-ES" sz="700" kern="1200" dirty="0"/>
        </a:p>
      </dsp:txBody>
      <dsp:txXfrm>
        <a:off x="209964" y="0"/>
        <a:ext cx="653361" cy="417314"/>
      </dsp:txXfrm>
    </dsp:sp>
    <dsp:sp modelId="{88CCF8CA-194F-4A53-81C1-8761E94729FA}">
      <dsp:nvSpPr>
        <dsp:cNvPr id="0" name=""/>
        <dsp:cNvSpPr/>
      </dsp:nvSpPr>
      <dsp:spPr>
        <a:xfrm>
          <a:off x="964914"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Los reactores nucleares</a:t>
          </a:r>
          <a:endParaRPr lang="es-ES" sz="700" kern="1200" dirty="0" smtClean="0"/>
        </a:p>
      </dsp:txBody>
      <dsp:txXfrm>
        <a:off x="1173571" y="0"/>
        <a:ext cx="653361" cy="417314"/>
      </dsp:txXfrm>
    </dsp:sp>
    <dsp:sp modelId="{FE6CE207-CA44-4E45-A563-89459AD1A10C}">
      <dsp:nvSpPr>
        <dsp:cNvPr id="0" name=""/>
        <dsp:cNvSpPr/>
      </dsp:nvSpPr>
      <dsp:spPr>
        <a:xfrm>
          <a:off x="1928522"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La planta nuclear PWR</a:t>
          </a:r>
          <a:endParaRPr lang="es-ES" sz="700" kern="1200" dirty="0" smtClean="0"/>
        </a:p>
      </dsp:txBody>
      <dsp:txXfrm>
        <a:off x="2137179" y="0"/>
        <a:ext cx="653361" cy="417314"/>
      </dsp:txXfrm>
    </dsp:sp>
    <dsp:sp modelId="{71382164-A262-4CCD-928C-2154ECBEA4F9}">
      <dsp:nvSpPr>
        <dsp:cNvPr id="0" name=""/>
        <dsp:cNvSpPr/>
      </dsp:nvSpPr>
      <dsp:spPr>
        <a:xfrm>
          <a:off x="2892130"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Seguridad nuclear</a:t>
          </a:r>
          <a:endParaRPr lang="es-ES" sz="700" kern="1200" dirty="0" smtClean="0"/>
        </a:p>
      </dsp:txBody>
      <dsp:txXfrm>
        <a:off x="3100787" y="0"/>
        <a:ext cx="653361" cy="417314"/>
      </dsp:txXfrm>
    </dsp:sp>
    <dsp:sp modelId="{F2FE49E7-A227-43EC-A197-1FC7A7E12D25}">
      <dsp:nvSpPr>
        <dsp:cNvPr id="0" name=""/>
        <dsp:cNvSpPr/>
      </dsp:nvSpPr>
      <dsp:spPr>
        <a:xfrm>
          <a:off x="3855737"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Elementos de seguridad</a:t>
          </a:r>
          <a:endParaRPr lang="es-ES" sz="700" kern="1200" dirty="0" smtClean="0"/>
        </a:p>
      </dsp:txBody>
      <dsp:txXfrm>
        <a:off x="4064394" y="0"/>
        <a:ext cx="653361" cy="417314"/>
      </dsp:txXfrm>
    </dsp:sp>
    <dsp:sp modelId="{8AA86CAD-96F4-435D-BF5D-60D0C7596DFB}">
      <dsp:nvSpPr>
        <dsp:cNvPr id="0" name=""/>
        <dsp:cNvSpPr/>
      </dsp:nvSpPr>
      <dsp:spPr>
        <a:xfrm>
          <a:off x="4819345"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Simulación de la planta (Modelo de referencia)</a:t>
          </a:r>
          <a:endParaRPr lang="es-ES" sz="700" kern="1200" dirty="0" smtClean="0"/>
        </a:p>
      </dsp:txBody>
      <dsp:txXfrm>
        <a:off x="5028002" y="0"/>
        <a:ext cx="653361" cy="417314"/>
      </dsp:txXfrm>
    </dsp:sp>
    <dsp:sp modelId="{B3C82370-1108-4886-8822-44B6A35EEE59}">
      <dsp:nvSpPr>
        <dsp:cNvPr id="0" name=""/>
        <dsp:cNvSpPr/>
      </dsp:nvSpPr>
      <dsp:spPr>
        <a:xfrm>
          <a:off x="5782953"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Accidente estudiado: </a:t>
          </a:r>
          <a:r>
            <a:rPr lang="es-ES" sz="700" kern="1200" dirty="0" err="1" smtClean="0"/>
            <a:t>Loss</a:t>
          </a:r>
          <a:r>
            <a:rPr lang="es-ES" sz="700" kern="1200" dirty="0" smtClean="0"/>
            <a:t> Of </a:t>
          </a:r>
          <a:r>
            <a:rPr lang="es-ES" sz="700" kern="1200" dirty="0" err="1" smtClean="0"/>
            <a:t>Coolant</a:t>
          </a:r>
          <a:r>
            <a:rPr lang="es-ES" sz="700" kern="1200" dirty="0" smtClean="0"/>
            <a:t> </a:t>
          </a:r>
          <a:r>
            <a:rPr lang="es-ES" sz="700" kern="1200" dirty="0" err="1" smtClean="0"/>
            <a:t>Accident</a:t>
          </a:r>
          <a:endParaRPr lang="es-ES" sz="700" kern="1200" dirty="0" smtClean="0"/>
        </a:p>
      </dsp:txBody>
      <dsp:txXfrm>
        <a:off x="5991610" y="0"/>
        <a:ext cx="653361" cy="417314"/>
      </dsp:txXfrm>
    </dsp:sp>
    <dsp:sp modelId="{E2139A07-5455-47F4-A3F8-0947FC66B540}">
      <dsp:nvSpPr>
        <dsp:cNvPr id="0" name=""/>
        <dsp:cNvSpPr/>
      </dsp:nvSpPr>
      <dsp:spPr>
        <a:xfrm>
          <a:off x="6746560"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Resultados de la simulación (I)</a:t>
          </a:r>
          <a:endParaRPr lang="es-ES" sz="700" kern="1200" dirty="0" smtClean="0"/>
        </a:p>
      </dsp:txBody>
      <dsp:txXfrm>
        <a:off x="6955217" y="0"/>
        <a:ext cx="653361" cy="417314"/>
      </dsp:txXfrm>
    </dsp:sp>
    <dsp:sp modelId="{64A8E40C-411C-40E8-820E-4AA9D7A8C1D0}">
      <dsp:nvSpPr>
        <dsp:cNvPr id="0" name=""/>
        <dsp:cNvSpPr/>
      </dsp:nvSpPr>
      <dsp:spPr>
        <a:xfrm>
          <a:off x="7710168"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(II)</a:t>
          </a:r>
          <a:endParaRPr lang="es-ES" sz="700" kern="1200" dirty="0" smtClean="0"/>
        </a:p>
      </dsp:txBody>
      <dsp:txXfrm>
        <a:off x="7918825" y="0"/>
        <a:ext cx="653361" cy="417314"/>
      </dsp:txXfrm>
    </dsp:sp>
    <dsp:sp modelId="{60E1524D-FFDB-4AB2-9844-53EB1C239E44}">
      <dsp:nvSpPr>
        <dsp:cNvPr id="0" name=""/>
        <dsp:cNvSpPr/>
      </dsp:nvSpPr>
      <dsp:spPr>
        <a:xfrm>
          <a:off x="8673775"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(III)</a:t>
          </a:r>
          <a:endParaRPr lang="es-ES" sz="700" kern="1200" dirty="0" smtClean="0"/>
        </a:p>
      </dsp:txBody>
      <dsp:txXfrm>
        <a:off x="8882432" y="0"/>
        <a:ext cx="653361" cy="417314"/>
      </dsp:txXfrm>
    </dsp:sp>
    <dsp:sp modelId="{F7171E2B-8B7A-412A-8B1C-4774A9156B34}">
      <dsp:nvSpPr>
        <dsp:cNvPr id="0" name=""/>
        <dsp:cNvSpPr/>
      </dsp:nvSpPr>
      <dsp:spPr>
        <a:xfrm>
          <a:off x="9637383"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Conclusiones</a:t>
          </a:r>
          <a:endParaRPr lang="es-ES" sz="700" kern="1200" dirty="0" smtClean="0"/>
        </a:p>
      </dsp:txBody>
      <dsp:txXfrm>
        <a:off x="9846040" y="0"/>
        <a:ext cx="653361" cy="41731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7B021D-29A9-4286-9463-CA002C4293B7}">
      <dsp:nvSpPr>
        <dsp:cNvPr id="0" name=""/>
        <dsp:cNvSpPr/>
      </dsp:nvSpPr>
      <dsp:spPr>
        <a:xfrm>
          <a:off x="1307"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¿Qué es una reacción de fisión?</a:t>
          </a:r>
          <a:endParaRPr lang="es-ES" sz="700" kern="1200" dirty="0"/>
        </a:p>
      </dsp:txBody>
      <dsp:txXfrm>
        <a:off x="209964" y="0"/>
        <a:ext cx="653361" cy="417314"/>
      </dsp:txXfrm>
    </dsp:sp>
    <dsp:sp modelId="{88CCF8CA-194F-4A53-81C1-8761E94729FA}">
      <dsp:nvSpPr>
        <dsp:cNvPr id="0" name=""/>
        <dsp:cNvSpPr/>
      </dsp:nvSpPr>
      <dsp:spPr>
        <a:xfrm>
          <a:off x="964914"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Los reactores nucleares</a:t>
          </a:r>
          <a:endParaRPr lang="es-ES" sz="700" kern="1200" dirty="0" smtClean="0"/>
        </a:p>
      </dsp:txBody>
      <dsp:txXfrm>
        <a:off x="1173571" y="0"/>
        <a:ext cx="653361" cy="417314"/>
      </dsp:txXfrm>
    </dsp:sp>
    <dsp:sp modelId="{FE6CE207-CA44-4E45-A563-89459AD1A10C}">
      <dsp:nvSpPr>
        <dsp:cNvPr id="0" name=""/>
        <dsp:cNvSpPr/>
      </dsp:nvSpPr>
      <dsp:spPr>
        <a:xfrm>
          <a:off x="1928522"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La planta nuclear PWR</a:t>
          </a:r>
          <a:endParaRPr lang="es-ES" sz="700" kern="1200" dirty="0" smtClean="0"/>
        </a:p>
      </dsp:txBody>
      <dsp:txXfrm>
        <a:off x="2137179" y="0"/>
        <a:ext cx="653361" cy="417314"/>
      </dsp:txXfrm>
    </dsp:sp>
    <dsp:sp modelId="{71382164-A262-4CCD-928C-2154ECBEA4F9}">
      <dsp:nvSpPr>
        <dsp:cNvPr id="0" name=""/>
        <dsp:cNvSpPr/>
      </dsp:nvSpPr>
      <dsp:spPr>
        <a:xfrm>
          <a:off x="2892130"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Seguridad nuclear</a:t>
          </a:r>
          <a:endParaRPr lang="es-ES" sz="700" kern="1200" dirty="0" smtClean="0"/>
        </a:p>
      </dsp:txBody>
      <dsp:txXfrm>
        <a:off x="3100787" y="0"/>
        <a:ext cx="653361" cy="417314"/>
      </dsp:txXfrm>
    </dsp:sp>
    <dsp:sp modelId="{F2FE49E7-A227-43EC-A197-1FC7A7E12D25}">
      <dsp:nvSpPr>
        <dsp:cNvPr id="0" name=""/>
        <dsp:cNvSpPr/>
      </dsp:nvSpPr>
      <dsp:spPr>
        <a:xfrm>
          <a:off x="3855737"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Elementos de seguridad</a:t>
          </a:r>
          <a:endParaRPr lang="es-ES" sz="700" kern="1200" dirty="0" smtClean="0"/>
        </a:p>
      </dsp:txBody>
      <dsp:txXfrm>
        <a:off x="4064394" y="0"/>
        <a:ext cx="653361" cy="417314"/>
      </dsp:txXfrm>
    </dsp:sp>
    <dsp:sp modelId="{8AA86CAD-96F4-435D-BF5D-60D0C7596DFB}">
      <dsp:nvSpPr>
        <dsp:cNvPr id="0" name=""/>
        <dsp:cNvSpPr/>
      </dsp:nvSpPr>
      <dsp:spPr>
        <a:xfrm>
          <a:off x="4819345"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Simulación de la planta (Modelo de referencia)</a:t>
          </a:r>
          <a:endParaRPr lang="es-ES" sz="700" kern="1200" dirty="0" smtClean="0"/>
        </a:p>
      </dsp:txBody>
      <dsp:txXfrm>
        <a:off x="5028002" y="0"/>
        <a:ext cx="653361" cy="417314"/>
      </dsp:txXfrm>
    </dsp:sp>
    <dsp:sp modelId="{B3C82370-1108-4886-8822-44B6A35EEE59}">
      <dsp:nvSpPr>
        <dsp:cNvPr id="0" name=""/>
        <dsp:cNvSpPr/>
      </dsp:nvSpPr>
      <dsp:spPr>
        <a:xfrm>
          <a:off x="5782953"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Accidente estudiado: </a:t>
          </a:r>
          <a:r>
            <a:rPr lang="es-ES" sz="700" kern="1200" dirty="0" err="1" smtClean="0"/>
            <a:t>Loss</a:t>
          </a:r>
          <a:r>
            <a:rPr lang="es-ES" sz="700" kern="1200" dirty="0" smtClean="0"/>
            <a:t> Of </a:t>
          </a:r>
          <a:r>
            <a:rPr lang="es-ES" sz="700" kern="1200" dirty="0" err="1" smtClean="0"/>
            <a:t>Coolant</a:t>
          </a:r>
          <a:r>
            <a:rPr lang="es-ES" sz="700" kern="1200" dirty="0" smtClean="0"/>
            <a:t> </a:t>
          </a:r>
          <a:r>
            <a:rPr lang="es-ES" sz="700" kern="1200" dirty="0" err="1" smtClean="0"/>
            <a:t>Accident</a:t>
          </a:r>
          <a:endParaRPr lang="es-ES" sz="700" kern="1200" dirty="0" smtClean="0"/>
        </a:p>
      </dsp:txBody>
      <dsp:txXfrm>
        <a:off x="5991610" y="0"/>
        <a:ext cx="653361" cy="417314"/>
      </dsp:txXfrm>
    </dsp:sp>
    <dsp:sp modelId="{E2139A07-5455-47F4-A3F8-0947FC66B540}">
      <dsp:nvSpPr>
        <dsp:cNvPr id="0" name=""/>
        <dsp:cNvSpPr/>
      </dsp:nvSpPr>
      <dsp:spPr>
        <a:xfrm>
          <a:off x="6746560"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Resultados de la simulación (I)</a:t>
          </a:r>
          <a:endParaRPr lang="es-ES" sz="700" kern="1200" dirty="0" smtClean="0"/>
        </a:p>
      </dsp:txBody>
      <dsp:txXfrm>
        <a:off x="6955217" y="0"/>
        <a:ext cx="653361" cy="417314"/>
      </dsp:txXfrm>
    </dsp:sp>
    <dsp:sp modelId="{64A8E40C-411C-40E8-820E-4AA9D7A8C1D0}">
      <dsp:nvSpPr>
        <dsp:cNvPr id="0" name=""/>
        <dsp:cNvSpPr/>
      </dsp:nvSpPr>
      <dsp:spPr>
        <a:xfrm>
          <a:off x="7710168"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(II)</a:t>
          </a:r>
          <a:endParaRPr lang="es-ES" sz="700" kern="1200" dirty="0" smtClean="0"/>
        </a:p>
      </dsp:txBody>
      <dsp:txXfrm>
        <a:off x="7918825" y="0"/>
        <a:ext cx="653361" cy="417314"/>
      </dsp:txXfrm>
    </dsp:sp>
    <dsp:sp modelId="{60E1524D-FFDB-4AB2-9844-53EB1C239E44}">
      <dsp:nvSpPr>
        <dsp:cNvPr id="0" name=""/>
        <dsp:cNvSpPr/>
      </dsp:nvSpPr>
      <dsp:spPr>
        <a:xfrm>
          <a:off x="8673775"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(III)</a:t>
          </a:r>
          <a:endParaRPr lang="es-ES" sz="700" kern="1200" dirty="0" smtClean="0"/>
        </a:p>
      </dsp:txBody>
      <dsp:txXfrm>
        <a:off x="8882432" y="0"/>
        <a:ext cx="653361" cy="417314"/>
      </dsp:txXfrm>
    </dsp:sp>
    <dsp:sp modelId="{F7171E2B-8B7A-412A-8B1C-4774A9156B34}">
      <dsp:nvSpPr>
        <dsp:cNvPr id="0" name=""/>
        <dsp:cNvSpPr/>
      </dsp:nvSpPr>
      <dsp:spPr>
        <a:xfrm>
          <a:off x="9637383"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Conclusiones</a:t>
          </a:r>
          <a:endParaRPr lang="es-ES" sz="700" kern="1200" dirty="0" smtClean="0"/>
        </a:p>
      </dsp:txBody>
      <dsp:txXfrm>
        <a:off x="9846040" y="0"/>
        <a:ext cx="653361" cy="41731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7B021D-29A9-4286-9463-CA002C4293B7}">
      <dsp:nvSpPr>
        <dsp:cNvPr id="0" name=""/>
        <dsp:cNvSpPr/>
      </dsp:nvSpPr>
      <dsp:spPr>
        <a:xfrm>
          <a:off x="1307"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¿Qué es una reacción de fisión?</a:t>
          </a:r>
          <a:endParaRPr lang="es-ES" sz="700" kern="1200" dirty="0"/>
        </a:p>
      </dsp:txBody>
      <dsp:txXfrm>
        <a:off x="209964" y="0"/>
        <a:ext cx="653361" cy="417314"/>
      </dsp:txXfrm>
    </dsp:sp>
    <dsp:sp modelId="{88CCF8CA-194F-4A53-81C1-8761E94729FA}">
      <dsp:nvSpPr>
        <dsp:cNvPr id="0" name=""/>
        <dsp:cNvSpPr/>
      </dsp:nvSpPr>
      <dsp:spPr>
        <a:xfrm>
          <a:off x="964914"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Los reactores nucleares</a:t>
          </a:r>
          <a:endParaRPr lang="es-ES" sz="700" kern="1200" dirty="0" smtClean="0"/>
        </a:p>
      </dsp:txBody>
      <dsp:txXfrm>
        <a:off x="1173571" y="0"/>
        <a:ext cx="653361" cy="417314"/>
      </dsp:txXfrm>
    </dsp:sp>
    <dsp:sp modelId="{FE6CE207-CA44-4E45-A563-89459AD1A10C}">
      <dsp:nvSpPr>
        <dsp:cNvPr id="0" name=""/>
        <dsp:cNvSpPr/>
      </dsp:nvSpPr>
      <dsp:spPr>
        <a:xfrm>
          <a:off x="1928522"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La planta nuclear PWR</a:t>
          </a:r>
          <a:endParaRPr lang="es-ES" sz="700" kern="1200" dirty="0" smtClean="0"/>
        </a:p>
      </dsp:txBody>
      <dsp:txXfrm>
        <a:off x="2137179" y="0"/>
        <a:ext cx="653361" cy="417314"/>
      </dsp:txXfrm>
    </dsp:sp>
    <dsp:sp modelId="{71382164-A262-4CCD-928C-2154ECBEA4F9}">
      <dsp:nvSpPr>
        <dsp:cNvPr id="0" name=""/>
        <dsp:cNvSpPr/>
      </dsp:nvSpPr>
      <dsp:spPr>
        <a:xfrm>
          <a:off x="2892130"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Seguridad nuclear</a:t>
          </a:r>
          <a:endParaRPr lang="es-ES" sz="700" kern="1200" dirty="0" smtClean="0"/>
        </a:p>
      </dsp:txBody>
      <dsp:txXfrm>
        <a:off x="3100787" y="0"/>
        <a:ext cx="653361" cy="417314"/>
      </dsp:txXfrm>
    </dsp:sp>
    <dsp:sp modelId="{F2FE49E7-A227-43EC-A197-1FC7A7E12D25}">
      <dsp:nvSpPr>
        <dsp:cNvPr id="0" name=""/>
        <dsp:cNvSpPr/>
      </dsp:nvSpPr>
      <dsp:spPr>
        <a:xfrm>
          <a:off x="3855737"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Elementos de seguridad</a:t>
          </a:r>
          <a:endParaRPr lang="es-ES" sz="700" kern="1200" dirty="0" smtClean="0"/>
        </a:p>
      </dsp:txBody>
      <dsp:txXfrm>
        <a:off x="4064394" y="0"/>
        <a:ext cx="653361" cy="417314"/>
      </dsp:txXfrm>
    </dsp:sp>
    <dsp:sp modelId="{8AA86CAD-96F4-435D-BF5D-60D0C7596DFB}">
      <dsp:nvSpPr>
        <dsp:cNvPr id="0" name=""/>
        <dsp:cNvSpPr/>
      </dsp:nvSpPr>
      <dsp:spPr>
        <a:xfrm>
          <a:off x="4819345"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Simulación de la planta (Modelo de referencia)</a:t>
          </a:r>
          <a:endParaRPr lang="es-ES" sz="700" kern="1200" dirty="0" smtClean="0"/>
        </a:p>
      </dsp:txBody>
      <dsp:txXfrm>
        <a:off x="5028002" y="0"/>
        <a:ext cx="653361" cy="417314"/>
      </dsp:txXfrm>
    </dsp:sp>
    <dsp:sp modelId="{B3C82370-1108-4886-8822-44B6A35EEE59}">
      <dsp:nvSpPr>
        <dsp:cNvPr id="0" name=""/>
        <dsp:cNvSpPr/>
      </dsp:nvSpPr>
      <dsp:spPr>
        <a:xfrm>
          <a:off x="5782953"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Accidente estudiado: </a:t>
          </a:r>
          <a:r>
            <a:rPr lang="es-ES" sz="700" kern="1200" dirty="0" err="1" smtClean="0"/>
            <a:t>Loss</a:t>
          </a:r>
          <a:r>
            <a:rPr lang="es-ES" sz="700" kern="1200" dirty="0" smtClean="0"/>
            <a:t> Of </a:t>
          </a:r>
          <a:r>
            <a:rPr lang="es-ES" sz="700" kern="1200" dirty="0" err="1" smtClean="0"/>
            <a:t>Coolant</a:t>
          </a:r>
          <a:r>
            <a:rPr lang="es-ES" sz="700" kern="1200" dirty="0" smtClean="0"/>
            <a:t> </a:t>
          </a:r>
          <a:r>
            <a:rPr lang="es-ES" sz="700" kern="1200" dirty="0" err="1" smtClean="0"/>
            <a:t>Accident</a:t>
          </a:r>
          <a:endParaRPr lang="es-ES" sz="700" kern="1200" dirty="0" smtClean="0"/>
        </a:p>
      </dsp:txBody>
      <dsp:txXfrm>
        <a:off x="5991610" y="0"/>
        <a:ext cx="653361" cy="417314"/>
      </dsp:txXfrm>
    </dsp:sp>
    <dsp:sp modelId="{E2139A07-5455-47F4-A3F8-0947FC66B540}">
      <dsp:nvSpPr>
        <dsp:cNvPr id="0" name=""/>
        <dsp:cNvSpPr/>
      </dsp:nvSpPr>
      <dsp:spPr>
        <a:xfrm>
          <a:off x="6746560"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Resultados de la simulación (I)</a:t>
          </a:r>
          <a:endParaRPr lang="es-ES" sz="700" kern="1200" dirty="0" smtClean="0"/>
        </a:p>
      </dsp:txBody>
      <dsp:txXfrm>
        <a:off x="6955217" y="0"/>
        <a:ext cx="653361" cy="417314"/>
      </dsp:txXfrm>
    </dsp:sp>
    <dsp:sp modelId="{64A8E40C-411C-40E8-820E-4AA9D7A8C1D0}">
      <dsp:nvSpPr>
        <dsp:cNvPr id="0" name=""/>
        <dsp:cNvSpPr/>
      </dsp:nvSpPr>
      <dsp:spPr>
        <a:xfrm>
          <a:off x="7710168"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Resultados de la simulación (II)</a:t>
          </a:r>
          <a:endParaRPr lang="es-ES" sz="700" kern="1200" dirty="0" smtClean="0"/>
        </a:p>
      </dsp:txBody>
      <dsp:txXfrm>
        <a:off x="7918825" y="0"/>
        <a:ext cx="653361" cy="417314"/>
      </dsp:txXfrm>
    </dsp:sp>
    <dsp:sp modelId="{60E1524D-FFDB-4AB2-9844-53EB1C239E44}">
      <dsp:nvSpPr>
        <dsp:cNvPr id="0" name=""/>
        <dsp:cNvSpPr/>
      </dsp:nvSpPr>
      <dsp:spPr>
        <a:xfrm>
          <a:off x="8673775"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(III)</a:t>
          </a:r>
          <a:endParaRPr lang="es-ES" sz="700" kern="1200" dirty="0" smtClean="0"/>
        </a:p>
      </dsp:txBody>
      <dsp:txXfrm>
        <a:off x="8882432" y="0"/>
        <a:ext cx="653361" cy="417314"/>
      </dsp:txXfrm>
    </dsp:sp>
    <dsp:sp modelId="{F7171E2B-8B7A-412A-8B1C-4774A9156B34}">
      <dsp:nvSpPr>
        <dsp:cNvPr id="0" name=""/>
        <dsp:cNvSpPr/>
      </dsp:nvSpPr>
      <dsp:spPr>
        <a:xfrm>
          <a:off x="9637383"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Conclusiones</a:t>
          </a:r>
          <a:endParaRPr lang="es-ES" sz="700" kern="1200" dirty="0" smtClean="0"/>
        </a:p>
      </dsp:txBody>
      <dsp:txXfrm>
        <a:off x="9846040" y="0"/>
        <a:ext cx="653361" cy="41731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7B021D-29A9-4286-9463-CA002C4293B7}">
      <dsp:nvSpPr>
        <dsp:cNvPr id="0" name=""/>
        <dsp:cNvSpPr/>
      </dsp:nvSpPr>
      <dsp:spPr>
        <a:xfrm>
          <a:off x="1307"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¿Qué es una reacción de fisión?</a:t>
          </a:r>
          <a:endParaRPr lang="es-ES" sz="700" kern="1200" dirty="0"/>
        </a:p>
      </dsp:txBody>
      <dsp:txXfrm>
        <a:off x="209964" y="0"/>
        <a:ext cx="653361" cy="417314"/>
      </dsp:txXfrm>
    </dsp:sp>
    <dsp:sp modelId="{88CCF8CA-194F-4A53-81C1-8761E94729FA}">
      <dsp:nvSpPr>
        <dsp:cNvPr id="0" name=""/>
        <dsp:cNvSpPr/>
      </dsp:nvSpPr>
      <dsp:spPr>
        <a:xfrm>
          <a:off x="964914"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Los reactores nucleares</a:t>
          </a:r>
          <a:endParaRPr lang="es-ES" sz="700" kern="1200" dirty="0" smtClean="0"/>
        </a:p>
      </dsp:txBody>
      <dsp:txXfrm>
        <a:off x="1173571" y="0"/>
        <a:ext cx="653361" cy="417314"/>
      </dsp:txXfrm>
    </dsp:sp>
    <dsp:sp modelId="{FE6CE207-CA44-4E45-A563-89459AD1A10C}">
      <dsp:nvSpPr>
        <dsp:cNvPr id="0" name=""/>
        <dsp:cNvSpPr/>
      </dsp:nvSpPr>
      <dsp:spPr>
        <a:xfrm>
          <a:off x="1928522"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La planta nuclear PWR</a:t>
          </a:r>
          <a:endParaRPr lang="es-ES" sz="700" kern="1200" dirty="0" smtClean="0"/>
        </a:p>
      </dsp:txBody>
      <dsp:txXfrm>
        <a:off x="2137179" y="0"/>
        <a:ext cx="653361" cy="417314"/>
      </dsp:txXfrm>
    </dsp:sp>
    <dsp:sp modelId="{71382164-A262-4CCD-928C-2154ECBEA4F9}">
      <dsp:nvSpPr>
        <dsp:cNvPr id="0" name=""/>
        <dsp:cNvSpPr/>
      </dsp:nvSpPr>
      <dsp:spPr>
        <a:xfrm>
          <a:off x="2892130"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Seguridad nuclear</a:t>
          </a:r>
          <a:endParaRPr lang="es-ES" sz="700" kern="1200" dirty="0" smtClean="0"/>
        </a:p>
      </dsp:txBody>
      <dsp:txXfrm>
        <a:off x="3100787" y="0"/>
        <a:ext cx="653361" cy="417314"/>
      </dsp:txXfrm>
    </dsp:sp>
    <dsp:sp modelId="{F2FE49E7-A227-43EC-A197-1FC7A7E12D25}">
      <dsp:nvSpPr>
        <dsp:cNvPr id="0" name=""/>
        <dsp:cNvSpPr/>
      </dsp:nvSpPr>
      <dsp:spPr>
        <a:xfrm>
          <a:off x="3855737"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Elementos de seguridad</a:t>
          </a:r>
          <a:endParaRPr lang="es-ES" sz="700" kern="1200" dirty="0" smtClean="0"/>
        </a:p>
      </dsp:txBody>
      <dsp:txXfrm>
        <a:off x="4064394" y="0"/>
        <a:ext cx="653361" cy="417314"/>
      </dsp:txXfrm>
    </dsp:sp>
    <dsp:sp modelId="{8AA86CAD-96F4-435D-BF5D-60D0C7596DFB}">
      <dsp:nvSpPr>
        <dsp:cNvPr id="0" name=""/>
        <dsp:cNvSpPr/>
      </dsp:nvSpPr>
      <dsp:spPr>
        <a:xfrm>
          <a:off x="4819345"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Simulación de la planta (Modelo de referencia)</a:t>
          </a:r>
          <a:endParaRPr lang="es-ES" sz="700" kern="1200" dirty="0" smtClean="0"/>
        </a:p>
      </dsp:txBody>
      <dsp:txXfrm>
        <a:off x="5028002" y="0"/>
        <a:ext cx="653361" cy="417314"/>
      </dsp:txXfrm>
    </dsp:sp>
    <dsp:sp modelId="{B3C82370-1108-4886-8822-44B6A35EEE59}">
      <dsp:nvSpPr>
        <dsp:cNvPr id="0" name=""/>
        <dsp:cNvSpPr/>
      </dsp:nvSpPr>
      <dsp:spPr>
        <a:xfrm>
          <a:off x="5782953"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Accidente estudiado: </a:t>
          </a:r>
          <a:r>
            <a:rPr lang="es-ES" sz="700" kern="1200" dirty="0" err="1" smtClean="0"/>
            <a:t>Loss</a:t>
          </a:r>
          <a:r>
            <a:rPr lang="es-ES" sz="700" kern="1200" dirty="0" smtClean="0"/>
            <a:t> Of </a:t>
          </a:r>
          <a:r>
            <a:rPr lang="es-ES" sz="700" kern="1200" dirty="0" err="1" smtClean="0"/>
            <a:t>Coolant</a:t>
          </a:r>
          <a:r>
            <a:rPr lang="es-ES" sz="700" kern="1200" dirty="0" smtClean="0"/>
            <a:t> </a:t>
          </a:r>
          <a:r>
            <a:rPr lang="es-ES" sz="700" kern="1200" dirty="0" err="1" smtClean="0"/>
            <a:t>Accident</a:t>
          </a:r>
          <a:endParaRPr lang="es-ES" sz="700" kern="1200" dirty="0" smtClean="0"/>
        </a:p>
      </dsp:txBody>
      <dsp:txXfrm>
        <a:off x="5991610" y="0"/>
        <a:ext cx="653361" cy="417314"/>
      </dsp:txXfrm>
    </dsp:sp>
    <dsp:sp modelId="{E2139A07-5455-47F4-A3F8-0947FC66B540}">
      <dsp:nvSpPr>
        <dsp:cNvPr id="0" name=""/>
        <dsp:cNvSpPr/>
      </dsp:nvSpPr>
      <dsp:spPr>
        <a:xfrm>
          <a:off x="6746560"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Resultados de la simulación (I)</a:t>
          </a:r>
          <a:endParaRPr lang="es-ES" sz="700" kern="1200" dirty="0" smtClean="0"/>
        </a:p>
      </dsp:txBody>
      <dsp:txXfrm>
        <a:off x="6955217" y="0"/>
        <a:ext cx="653361" cy="417314"/>
      </dsp:txXfrm>
    </dsp:sp>
    <dsp:sp modelId="{64A8E40C-411C-40E8-820E-4AA9D7A8C1D0}">
      <dsp:nvSpPr>
        <dsp:cNvPr id="0" name=""/>
        <dsp:cNvSpPr/>
      </dsp:nvSpPr>
      <dsp:spPr>
        <a:xfrm>
          <a:off x="7710168"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Resultados de la simulación (II)</a:t>
          </a:r>
          <a:endParaRPr lang="es-ES" sz="700" kern="1200" dirty="0" smtClean="0"/>
        </a:p>
      </dsp:txBody>
      <dsp:txXfrm>
        <a:off x="7918825" y="0"/>
        <a:ext cx="653361" cy="417314"/>
      </dsp:txXfrm>
    </dsp:sp>
    <dsp:sp modelId="{60E1524D-FFDB-4AB2-9844-53EB1C239E44}">
      <dsp:nvSpPr>
        <dsp:cNvPr id="0" name=""/>
        <dsp:cNvSpPr/>
      </dsp:nvSpPr>
      <dsp:spPr>
        <a:xfrm>
          <a:off x="8673775"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Resultados de la simulación (III)</a:t>
          </a:r>
          <a:endParaRPr lang="es-ES" sz="700" kern="1200" dirty="0" smtClean="0"/>
        </a:p>
      </dsp:txBody>
      <dsp:txXfrm>
        <a:off x="8882432" y="0"/>
        <a:ext cx="653361" cy="417314"/>
      </dsp:txXfrm>
    </dsp:sp>
    <dsp:sp modelId="{F7171E2B-8B7A-412A-8B1C-4774A9156B34}">
      <dsp:nvSpPr>
        <dsp:cNvPr id="0" name=""/>
        <dsp:cNvSpPr/>
      </dsp:nvSpPr>
      <dsp:spPr>
        <a:xfrm>
          <a:off x="9637383"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Conclusiones</a:t>
          </a:r>
          <a:endParaRPr lang="es-ES" sz="700" kern="1200" dirty="0" smtClean="0"/>
        </a:p>
      </dsp:txBody>
      <dsp:txXfrm>
        <a:off x="9846040" y="0"/>
        <a:ext cx="653361" cy="41731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7B021D-29A9-4286-9463-CA002C4293B7}">
      <dsp:nvSpPr>
        <dsp:cNvPr id="0" name=""/>
        <dsp:cNvSpPr/>
      </dsp:nvSpPr>
      <dsp:spPr>
        <a:xfrm>
          <a:off x="1307"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¿Qué es una reacción de fisión?</a:t>
          </a:r>
          <a:endParaRPr lang="es-ES" sz="700" kern="1200" dirty="0"/>
        </a:p>
      </dsp:txBody>
      <dsp:txXfrm>
        <a:off x="209964" y="0"/>
        <a:ext cx="653361" cy="417314"/>
      </dsp:txXfrm>
    </dsp:sp>
    <dsp:sp modelId="{88CCF8CA-194F-4A53-81C1-8761E94729FA}">
      <dsp:nvSpPr>
        <dsp:cNvPr id="0" name=""/>
        <dsp:cNvSpPr/>
      </dsp:nvSpPr>
      <dsp:spPr>
        <a:xfrm>
          <a:off x="964914"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Los reactores nucleares</a:t>
          </a:r>
          <a:endParaRPr lang="es-ES" sz="700" kern="1200" dirty="0" smtClean="0"/>
        </a:p>
      </dsp:txBody>
      <dsp:txXfrm>
        <a:off x="1173571" y="0"/>
        <a:ext cx="653361" cy="417314"/>
      </dsp:txXfrm>
    </dsp:sp>
    <dsp:sp modelId="{FE6CE207-CA44-4E45-A563-89459AD1A10C}">
      <dsp:nvSpPr>
        <dsp:cNvPr id="0" name=""/>
        <dsp:cNvSpPr/>
      </dsp:nvSpPr>
      <dsp:spPr>
        <a:xfrm>
          <a:off x="1928522"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La planta nuclear PWR</a:t>
          </a:r>
          <a:endParaRPr lang="es-ES" sz="700" kern="1200" dirty="0" smtClean="0"/>
        </a:p>
      </dsp:txBody>
      <dsp:txXfrm>
        <a:off x="2137179" y="0"/>
        <a:ext cx="653361" cy="417314"/>
      </dsp:txXfrm>
    </dsp:sp>
    <dsp:sp modelId="{71382164-A262-4CCD-928C-2154ECBEA4F9}">
      <dsp:nvSpPr>
        <dsp:cNvPr id="0" name=""/>
        <dsp:cNvSpPr/>
      </dsp:nvSpPr>
      <dsp:spPr>
        <a:xfrm>
          <a:off x="2892130"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Seguridad nuclear</a:t>
          </a:r>
          <a:endParaRPr lang="es-ES" sz="700" kern="1200" dirty="0" smtClean="0"/>
        </a:p>
      </dsp:txBody>
      <dsp:txXfrm>
        <a:off x="3100787" y="0"/>
        <a:ext cx="653361" cy="417314"/>
      </dsp:txXfrm>
    </dsp:sp>
    <dsp:sp modelId="{F2FE49E7-A227-43EC-A197-1FC7A7E12D25}">
      <dsp:nvSpPr>
        <dsp:cNvPr id="0" name=""/>
        <dsp:cNvSpPr/>
      </dsp:nvSpPr>
      <dsp:spPr>
        <a:xfrm>
          <a:off x="3855737"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Elementos de seguridad</a:t>
          </a:r>
          <a:endParaRPr lang="es-ES" sz="700" kern="1200" dirty="0" smtClean="0"/>
        </a:p>
      </dsp:txBody>
      <dsp:txXfrm>
        <a:off x="4064394" y="0"/>
        <a:ext cx="653361" cy="417314"/>
      </dsp:txXfrm>
    </dsp:sp>
    <dsp:sp modelId="{8AA86CAD-96F4-435D-BF5D-60D0C7596DFB}">
      <dsp:nvSpPr>
        <dsp:cNvPr id="0" name=""/>
        <dsp:cNvSpPr/>
      </dsp:nvSpPr>
      <dsp:spPr>
        <a:xfrm>
          <a:off x="4819345"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Simulación de la planta (Modelo de referencia)</a:t>
          </a:r>
          <a:endParaRPr lang="es-ES" sz="700" kern="1200" dirty="0" smtClean="0"/>
        </a:p>
      </dsp:txBody>
      <dsp:txXfrm>
        <a:off x="5028002" y="0"/>
        <a:ext cx="653361" cy="417314"/>
      </dsp:txXfrm>
    </dsp:sp>
    <dsp:sp modelId="{B3C82370-1108-4886-8822-44B6A35EEE59}">
      <dsp:nvSpPr>
        <dsp:cNvPr id="0" name=""/>
        <dsp:cNvSpPr/>
      </dsp:nvSpPr>
      <dsp:spPr>
        <a:xfrm>
          <a:off x="5782953"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Accidente estudiado: </a:t>
          </a:r>
          <a:r>
            <a:rPr lang="es-ES" sz="700" kern="1200" dirty="0" err="1" smtClean="0"/>
            <a:t>Loss</a:t>
          </a:r>
          <a:r>
            <a:rPr lang="es-ES" sz="700" kern="1200" dirty="0" smtClean="0"/>
            <a:t> Of </a:t>
          </a:r>
          <a:r>
            <a:rPr lang="es-ES" sz="700" kern="1200" dirty="0" err="1" smtClean="0"/>
            <a:t>Coolant</a:t>
          </a:r>
          <a:r>
            <a:rPr lang="es-ES" sz="700" kern="1200" dirty="0" smtClean="0"/>
            <a:t> </a:t>
          </a:r>
          <a:r>
            <a:rPr lang="es-ES" sz="700" kern="1200" dirty="0" err="1" smtClean="0"/>
            <a:t>Accident</a:t>
          </a:r>
          <a:endParaRPr lang="es-ES" sz="700" kern="1200" dirty="0" smtClean="0"/>
        </a:p>
      </dsp:txBody>
      <dsp:txXfrm>
        <a:off x="5991610" y="0"/>
        <a:ext cx="653361" cy="417314"/>
      </dsp:txXfrm>
    </dsp:sp>
    <dsp:sp modelId="{E2139A07-5455-47F4-A3F8-0947FC66B540}">
      <dsp:nvSpPr>
        <dsp:cNvPr id="0" name=""/>
        <dsp:cNvSpPr/>
      </dsp:nvSpPr>
      <dsp:spPr>
        <a:xfrm>
          <a:off x="6746560"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Resultados de la simulación (I)</a:t>
          </a:r>
          <a:endParaRPr lang="es-ES" sz="700" kern="1200" dirty="0" smtClean="0"/>
        </a:p>
      </dsp:txBody>
      <dsp:txXfrm>
        <a:off x="6955217" y="0"/>
        <a:ext cx="653361" cy="417314"/>
      </dsp:txXfrm>
    </dsp:sp>
    <dsp:sp modelId="{64A8E40C-411C-40E8-820E-4AA9D7A8C1D0}">
      <dsp:nvSpPr>
        <dsp:cNvPr id="0" name=""/>
        <dsp:cNvSpPr/>
      </dsp:nvSpPr>
      <dsp:spPr>
        <a:xfrm>
          <a:off x="7710168"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Resultados de la simulación (II)</a:t>
          </a:r>
          <a:endParaRPr lang="es-ES" sz="700" kern="1200" dirty="0" smtClean="0"/>
        </a:p>
      </dsp:txBody>
      <dsp:txXfrm>
        <a:off x="7918825" y="0"/>
        <a:ext cx="653361" cy="417314"/>
      </dsp:txXfrm>
    </dsp:sp>
    <dsp:sp modelId="{60E1524D-FFDB-4AB2-9844-53EB1C239E44}">
      <dsp:nvSpPr>
        <dsp:cNvPr id="0" name=""/>
        <dsp:cNvSpPr/>
      </dsp:nvSpPr>
      <dsp:spPr>
        <a:xfrm>
          <a:off x="8673775"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Resultados de la simulación (III)</a:t>
          </a:r>
          <a:endParaRPr lang="es-ES" sz="700" kern="1200" dirty="0" smtClean="0"/>
        </a:p>
      </dsp:txBody>
      <dsp:txXfrm>
        <a:off x="8882432" y="0"/>
        <a:ext cx="653361" cy="417314"/>
      </dsp:txXfrm>
    </dsp:sp>
    <dsp:sp modelId="{F7171E2B-8B7A-412A-8B1C-4774A9156B34}">
      <dsp:nvSpPr>
        <dsp:cNvPr id="0" name=""/>
        <dsp:cNvSpPr/>
      </dsp:nvSpPr>
      <dsp:spPr>
        <a:xfrm>
          <a:off x="9637383" y="0"/>
          <a:ext cx="1070675" cy="417314"/>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Conclusiones</a:t>
          </a:r>
          <a:endParaRPr lang="es-ES" sz="700" kern="1200" dirty="0" smtClean="0"/>
        </a:p>
      </dsp:txBody>
      <dsp:txXfrm>
        <a:off x="9846040" y="0"/>
        <a:ext cx="653361" cy="41731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7B021D-29A9-4286-9463-CA002C4293B7}">
      <dsp:nvSpPr>
        <dsp:cNvPr id="0" name=""/>
        <dsp:cNvSpPr/>
      </dsp:nvSpPr>
      <dsp:spPr>
        <a:xfrm>
          <a:off x="1307"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¿Qué es una reacción de fisión?</a:t>
          </a:r>
          <a:endParaRPr lang="es-ES" sz="700" kern="1200" dirty="0"/>
        </a:p>
      </dsp:txBody>
      <dsp:txXfrm>
        <a:off x="209964" y="0"/>
        <a:ext cx="653361" cy="417314"/>
      </dsp:txXfrm>
    </dsp:sp>
    <dsp:sp modelId="{88CCF8CA-194F-4A53-81C1-8761E94729FA}">
      <dsp:nvSpPr>
        <dsp:cNvPr id="0" name=""/>
        <dsp:cNvSpPr/>
      </dsp:nvSpPr>
      <dsp:spPr>
        <a:xfrm>
          <a:off x="964914"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Los reactores nucleares</a:t>
          </a:r>
          <a:endParaRPr lang="es-ES" sz="700" kern="1200" dirty="0" smtClean="0"/>
        </a:p>
      </dsp:txBody>
      <dsp:txXfrm>
        <a:off x="1173571" y="0"/>
        <a:ext cx="653361" cy="417314"/>
      </dsp:txXfrm>
    </dsp:sp>
    <dsp:sp modelId="{FE6CE207-CA44-4E45-A563-89459AD1A10C}">
      <dsp:nvSpPr>
        <dsp:cNvPr id="0" name=""/>
        <dsp:cNvSpPr/>
      </dsp:nvSpPr>
      <dsp:spPr>
        <a:xfrm>
          <a:off x="1928522"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La planta nuclear PWR</a:t>
          </a:r>
          <a:endParaRPr lang="es-ES" sz="700" kern="1200" dirty="0" smtClean="0"/>
        </a:p>
      </dsp:txBody>
      <dsp:txXfrm>
        <a:off x="2137179" y="0"/>
        <a:ext cx="653361" cy="417314"/>
      </dsp:txXfrm>
    </dsp:sp>
    <dsp:sp modelId="{71382164-A262-4CCD-928C-2154ECBEA4F9}">
      <dsp:nvSpPr>
        <dsp:cNvPr id="0" name=""/>
        <dsp:cNvSpPr/>
      </dsp:nvSpPr>
      <dsp:spPr>
        <a:xfrm>
          <a:off x="2892130"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Seguridad nuclear</a:t>
          </a:r>
          <a:endParaRPr lang="es-ES" sz="700" kern="1200" dirty="0" smtClean="0"/>
        </a:p>
      </dsp:txBody>
      <dsp:txXfrm>
        <a:off x="3100787" y="0"/>
        <a:ext cx="653361" cy="417314"/>
      </dsp:txXfrm>
    </dsp:sp>
    <dsp:sp modelId="{F2FE49E7-A227-43EC-A197-1FC7A7E12D25}">
      <dsp:nvSpPr>
        <dsp:cNvPr id="0" name=""/>
        <dsp:cNvSpPr/>
      </dsp:nvSpPr>
      <dsp:spPr>
        <a:xfrm>
          <a:off x="3855737"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Elementos de seguridad</a:t>
          </a:r>
          <a:endParaRPr lang="es-ES" sz="700" kern="1200" dirty="0" smtClean="0"/>
        </a:p>
      </dsp:txBody>
      <dsp:txXfrm>
        <a:off x="4064394" y="0"/>
        <a:ext cx="653361" cy="417314"/>
      </dsp:txXfrm>
    </dsp:sp>
    <dsp:sp modelId="{8AA86CAD-96F4-435D-BF5D-60D0C7596DFB}">
      <dsp:nvSpPr>
        <dsp:cNvPr id="0" name=""/>
        <dsp:cNvSpPr/>
      </dsp:nvSpPr>
      <dsp:spPr>
        <a:xfrm>
          <a:off x="4819345"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smtClean="0"/>
            <a:t>Simulación de la planta (Modelo de referencia)</a:t>
          </a:r>
          <a:endParaRPr lang="es-ES" sz="700" kern="1200" dirty="0" smtClean="0"/>
        </a:p>
      </dsp:txBody>
      <dsp:txXfrm>
        <a:off x="5028002" y="0"/>
        <a:ext cx="653361" cy="417314"/>
      </dsp:txXfrm>
    </dsp:sp>
    <dsp:sp modelId="{B3C82370-1108-4886-8822-44B6A35EEE59}">
      <dsp:nvSpPr>
        <dsp:cNvPr id="0" name=""/>
        <dsp:cNvSpPr/>
      </dsp:nvSpPr>
      <dsp:spPr>
        <a:xfrm>
          <a:off x="5782953"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Accidente estudiado: </a:t>
          </a:r>
          <a:r>
            <a:rPr lang="es-ES" sz="700" kern="1200" dirty="0" err="1" smtClean="0"/>
            <a:t>Loss</a:t>
          </a:r>
          <a:r>
            <a:rPr lang="es-ES" sz="700" kern="1200" dirty="0" smtClean="0"/>
            <a:t> Of </a:t>
          </a:r>
          <a:r>
            <a:rPr lang="es-ES" sz="700" kern="1200" dirty="0" err="1" smtClean="0"/>
            <a:t>Coolant</a:t>
          </a:r>
          <a:r>
            <a:rPr lang="es-ES" sz="700" kern="1200" dirty="0" smtClean="0"/>
            <a:t> </a:t>
          </a:r>
          <a:r>
            <a:rPr lang="es-ES" sz="700" kern="1200" dirty="0" err="1" smtClean="0"/>
            <a:t>Accident</a:t>
          </a:r>
          <a:endParaRPr lang="es-ES" sz="700" kern="1200" dirty="0" smtClean="0"/>
        </a:p>
      </dsp:txBody>
      <dsp:txXfrm>
        <a:off x="5991610" y="0"/>
        <a:ext cx="653361" cy="417314"/>
      </dsp:txXfrm>
    </dsp:sp>
    <dsp:sp modelId="{E2139A07-5455-47F4-A3F8-0947FC66B540}">
      <dsp:nvSpPr>
        <dsp:cNvPr id="0" name=""/>
        <dsp:cNvSpPr/>
      </dsp:nvSpPr>
      <dsp:spPr>
        <a:xfrm>
          <a:off x="6746560"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Resultados de la simulación (I)</a:t>
          </a:r>
          <a:endParaRPr lang="es-ES" sz="700" kern="1200" dirty="0" smtClean="0"/>
        </a:p>
      </dsp:txBody>
      <dsp:txXfrm>
        <a:off x="6955217" y="0"/>
        <a:ext cx="653361" cy="417314"/>
      </dsp:txXfrm>
    </dsp:sp>
    <dsp:sp modelId="{64A8E40C-411C-40E8-820E-4AA9D7A8C1D0}">
      <dsp:nvSpPr>
        <dsp:cNvPr id="0" name=""/>
        <dsp:cNvSpPr/>
      </dsp:nvSpPr>
      <dsp:spPr>
        <a:xfrm>
          <a:off x="7710168"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Resultados de la simulación (II)</a:t>
          </a:r>
          <a:endParaRPr lang="es-ES" sz="700" kern="1200" dirty="0" smtClean="0"/>
        </a:p>
      </dsp:txBody>
      <dsp:txXfrm>
        <a:off x="7918825" y="0"/>
        <a:ext cx="653361" cy="417314"/>
      </dsp:txXfrm>
    </dsp:sp>
    <dsp:sp modelId="{60E1524D-FFDB-4AB2-9844-53EB1C239E44}">
      <dsp:nvSpPr>
        <dsp:cNvPr id="0" name=""/>
        <dsp:cNvSpPr/>
      </dsp:nvSpPr>
      <dsp:spPr>
        <a:xfrm>
          <a:off x="8673775"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Resultados de la simulación (III)</a:t>
          </a:r>
          <a:endParaRPr lang="es-ES" sz="700" kern="1200" dirty="0" smtClean="0"/>
        </a:p>
      </dsp:txBody>
      <dsp:txXfrm>
        <a:off x="8882432" y="0"/>
        <a:ext cx="653361" cy="417314"/>
      </dsp:txXfrm>
    </dsp:sp>
    <dsp:sp modelId="{F7171E2B-8B7A-412A-8B1C-4774A9156B34}">
      <dsp:nvSpPr>
        <dsp:cNvPr id="0" name=""/>
        <dsp:cNvSpPr/>
      </dsp:nvSpPr>
      <dsp:spPr>
        <a:xfrm>
          <a:off x="9637383" y="0"/>
          <a:ext cx="1070675" cy="417314"/>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04" tIns="9335" rIns="9335" bIns="9335" numCol="1" spcCol="1270" anchor="ctr" anchorCtr="0">
          <a:noAutofit/>
        </a:bodyPr>
        <a:lstStyle/>
        <a:p>
          <a:pPr lvl="0" algn="ctr" defTabSz="311150">
            <a:lnSpc>
              <a:spcPct val="90000"/>
            </a:lnSpc>
            <a:spcBef>
              <a:spcPct val="0"/>
            </a:spcBef>
            <a:spcAft>
              <a:spcPct val="35000"/>
            </a:spcAft>
          </a:pPr>
          <a:r>
            <a:rPr lang="es-ES" sz="700" kern="1200" dirty="0" smtClean="0"/>
            <a:t>Conclusiones</a:t>
          </a:r>
          <a:endParaRPr lang="es-ES" sz="700" kern="1200" dirty="0" smtClean="0"/>
        </a:p>
      </dsp:txBody>
      <dsp:txXfrm>
        <a:off x="9846040" y="0"/>
        <a:ext cx="653361" cy="417314"/>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D67011-D477-4EB3-A4F9-E02DBDE60FF6}" type="datetimeFigureOut">
              <a:rPr lang="es-ES" smtClean="0"/>
              <a:t>18/09/2017</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FC0598-3859-4178-AC0A-44739C45A531}" type="slidenum">
              <a:rPr lang="es-ES" smtClean="0"/>
              <a:t>‹Nº›</a:t>
            </a:fld>
            <a:endParaRPr lang="es-ES"/>
          </a:p>
        </p:txBody>
      </p:sp>
    </p:spTree>
    <p:extLst>
      <p:ext uri="{BB962C8B-B14F-4D97-AF65-F5344CB8AC3E}">
        <p14:creationId xmlns:p14="http://schemas.microsoft.com/office/powerpoint/2010/main" val="2036727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ES"/>
          </a:p>
        </p:txBody>
      </p:sp>
      <p:sp>
        <p:nvSpPr>
          <p:cNvPr id="4" name="Marcador de fecha 3"/>
          <p:cNvSpPr>
            <a:spLocks noGrp="1"/>
          </p:cNvSpPr>
          <p:nvPr>
            <p:ph type="dt" sz="half" idx="10"/>
          </p:nvPr>
        </p:nvSpPr>
        <p:spPr/>
        <p:txBody>
          <a:bodyPr/>
          <a:lstStyle/>
          <a:p>
            <a:fld id="{6D2E520A-B3DF-49E8-9960-53F2E65DE566}" type="datetime1">
              <a:rPr lang="es-ES" smtClean="0"/>
              <a:t>18/09/2017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457DFD5-3C5E-4B8F-A9D9-620184AA0919}" type="slidenum">
              <a:rPr lang="es-ES" smtClean="0"/>
              <a:t>‹Nº›</a:t>
            </a:fld>
            <a:endParaRPr lang="es-ES"/>
          </a:p>
        </p:txBody>
      </p:sp>
    </p:spTree>
    <p:extLst>
      <p:ext uri="{BB962C8B-B14F-4D97-AF65-F5344CB8AC3E}">
        <p14:creationId xmlns:p14="http://schemas.microsoft.com/office/powerpoint/2010/main" val="1863161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A4BDBD44-F1AC-47B5-A32C-E7FF1D120B67}" type="datetime1">
              <a:rPr lang="es-ES" smtClean="0"/>
              <a:t>18/09/2017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457DFD5-3C5E-4B8F-A9D9-620184AA0919}" type="slidenum">
              <a:rPr lang="es-ES" smtClean="0"/>
              <a:t>‹Nº›</a:t>
            </a:fld>
            <a:endParaRPr lang="es-ES"/>
          </a:p>
        </p:txBody>
      </p:sp>
    </p:spTree>
    <p:extLst>
      <p:ext uri="{BB962C8B-B14F-4D97-AF65-F5344CB8AC3E}">
        <p14:creationId xmlns:p14="http://schemas.microsoft.com/office/powerpoint/2010/main" val="2339378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9A86979A-6664-493E-B189-DA3438A5AD00}" type="datetime1">
              <a:rPr lang="es-ES" smtClean="0"/>
              <a:t>18/09/2017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457DFD5-3C5E-4B8F-A9D9-620184AA0919}" type="slidenum">
              <a:rPr lang="es-ES" smtClean="0"/>
              <a:t>‹Nº›</a:t>
            </a:fld>
            <a:endParaRPr lang="es-ES"/>
          </a:p>
        </p:txBody>
      </p:sp>
    </p:spTree>
    <p:extLst>
      <p:ext uri="{BB962C8B-B14F-4D97-AF65-F5344CB8AC3E}">
        <p14:creationId xmlns:p14="http://schemas.microsoft.com/office/powerpoint/2010/main" val="48314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EC84B0FD-C394-4139-8665-81E56EEB68D8}" type="datetime1">
              <a:rPr lang="es-ES" smtClean="0"/>
              <a:t>18/09/2017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E457DFD5-3C5E-4B8F-A9D9-620184AA0919}" type="slidenum">
              <a:rPr lang="es-ES" smtClean="0"/>
              <a:t>‹Nº›</a:t>
            </a:fld>
            <a:endParaRPr lang="es-ES"/>
          </a:p>
        </p:txBody>
      </p:sp>
    </p:spTree>
    <p:extLst>
      <p:ext uri="{BB962C8B-B14F-4D97-AF65-F5344CB8AC3E}">
        <p14:creationId xmlns:p14="http://schemas.microsoft.com/office/powerpoint/2010/main" val="2157346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F77806AD-A829-4510-A2A5-957997F35D90}" type="datetime1">
              <a:rPr lang="es-ES" smtClean="0"/>
              <a:t>18/09/2017</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E457DFD5-3C5E-4B8F-A9D9-620184AA0919}" type="slidenum">
              <a:rPr lang="es-ES" smtClean="0"/>
              <a:t>‹Nº›</a:t>
            </a:fld>
            <a:endParaRPr lang="es-ES"/>
          </a:p>
        </p:txBody>
      </p:sp>
    </p:spTree>
    <p:extLst>
      <p:ext uri="{BB962C8B-B14F-4D97-AF65-F5344CB8AC3E}">
        <p14:creationId xmlns:p14="http://schemas.microsoft.com/office/powerpoint/2010/main" val="3000079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5FA3EF34-3C21-4898-B7EC-27F62B3A71C5}" type="datetime1">
              <a:rPr lang="es-ES" smtClean="0"/>
              <a:t>18/09/2017</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E457DFD5-3C5E-4B8F-A9D9-620184AA0919}" type="slidenum">
              <a:rPr lang="es-ES" smtClean="0"/>
              <a:t>‹Nº›</a:t>
            </a:fld>
            <a:endParaRPr lang="es-ES"/>
          </a:p>
        </p:txBody>
      </p:sp>
    </p:spTree>
    <p:extLst>
      <p:ext uri="{BB962C8B-B14F-4D97-AF65-F5344CB8AC3E}">
        <p14:creationId xmlns:p14="http://schemas.microsoft.com/office/powerpoint/2010/main" val="3280209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084D1B6C-FBB8-486B-8164-97323C4F34CC}" type="datetime1">
              <a:rPr lang="es-ES" smtClean="0"/>
              <a:t>18/09/2017</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E457DFD5-3C5E-4B8F-A9D9-620184AA0919}" type="slidenum">
              <a:rPr lang="es-ES" smtClean="0"/>
              <a:t>‹Nº›</a:t>
            </a:fld>
            <a:endParaRPr lang="es-ES"/>
          </a:p>
        </p:txBody>
      </p:sp>
    </p:spTree>
    <p:extLst>
      <p:ext uri="{BB962C8B-B14F-4D97-AF65-F5344CB8AC3E}">
        <p14:creationId xmlns:p14="http://schemas.microsoft.com/office/powerpoint/2010/main" val="723591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58C29539-E6B0-4C61-9ABD-119FCF0DBF79}" type="datetime1">
              <a:rPr lang="es-ES" smtClean="0"/>
              <a:t>18/09/2017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E457DFD5-3C5E-4B8F-A9D9-620184AA0919}" type="slidenum">
              <a:rPr lang="es-ES" smtClean="0"/>
              <a:t>‹Nº›</a:t>
            </a:fld>
            <a:endParaRPr lang="es-ES"/>
          </a:p>
        </p:txBody>
      </p:sp>
    </p:spTree>
    <p:extLst>
      <p:ext uri="{BB962C8B-B14F-4D97-AF65-F5344CB8AC3E}">
        <p14:creationId xmlns:p14="http://schemas.microsoft.com/office/powerpoint/2010/main" val="2135272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024E90E4-0D1E-4F07-8923-4B298A25AEB5}" type="datetime1">
              <a:rPr lang="es-ES" smtClean="0"/>
              <a:t>18/09/2017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E457DFD5-3C5E-4B8F-A9D9-620184AA0919}" type="slidenum">
              <a:rPr lang="es-ES" smtClean="0"/>
              <a:t>‹Nº›</a:t>
            </a:fld>
            <a:endParaRPr lang="es-ES"/>
          </a:p>
        </p:txBody>
      </p:sp>
    </p:spTree>
    <p:extLst>
      <p:ext uri="{BB962C8B-B14F-4D97-AF65-F5344CB8AC3E}">
        <p14:creationId xmlns:p14="http://schemas.microsoft.com/office/powerpoint/2010/main" val="2288016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822F824F-3B0F-4593-959E-ACF19CC04B73}" type="datetime1">
              <a:rPr lang="es-ES" smtClean="0"/>
              <a:t>18/09/2017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457DFD5-3C5E-4B8F-A9D9-620184AA0919}" type="slidenum">
              <a:rPr lang="es-ES" smtClean="0"/>
              <a:t>‹Nº›</a:t>
            </a:fld>
            <a:endParaRPr lang="es-ES"/>
          </a:p>
        </p:txBody>
      </p:sp>
    </p:spTree>
    <p:extLst>
      <p:ext uri="{BB962C8B-B14F-4D97-AF65-F5344CB8AC3E}">
        <p14:creationId xmlns:p14="http://schemas.microsoft.com/office/powerpoint/2010/main" val="2775465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6F636324-BBB7-4E16-87C6-D0A717E6FAF2}" type="datetime1">
              <a:rPr lang="es-ES" smtClean="0"/>
              <a:t>18/09/2017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457DFD5-3C5E-4B8F-A9D9-620184AA0919}" type="slidenum">
              <a:rPr lang="es-ES" smtClean="0"/>
              <a:t>‹Nº›</a:t>
            </a:fld>
            <a:endParaRPr lang="es-ES"/>
          </a:p>
        </p:txBody>
      </p:sp>
    </p:spTree>
    <p:extLst>
      <p:ext uri="{BB962C8B-B14F-4D97-AF65-F5344CB8AC3E}">
        <p14:creationId xmlns:p14="http://schemas.microsoft.com/office/powerpoint/2010/main" val="2853793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0000"/>
            <a:lum/>
          </a:blip>
          <a:srcRect/>
          <a:stretch>
            <a:fillRect t="-9000" b="-9000"/>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F9AD52-9D36-4ECD-9ABF-9A013DD8764F}" type="datetime1">
              <a:rPr lang="es-ES" smtClean="0"/>
              <a:t>18/09/2017</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7DFD5-3C5E-4B8F-A9D9-620184AA0919}" type="slidenum">
              <a:rPr lang="es-ES" smtClean="0"/>
              <a:t>‹Nº›</a:t>
            </a:fld>
            <a:endParaRPr lang="es-ES"/>
          </a:p>
        </p:txBody>
      </p:sp>
    </p:spTree>
    <p:extLst>
      <p:ext uri="{BB962C8B-B14F-4D97-AF65-F5344CB8AC3E}">
        <p14:creationId xmlns:p14="http://schemas.microsoft.com/office/powerpoint/2010/main" val="4713960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jpeg"/><Relationship Id="rId7" Type="http://schemas.openxmlformats.org/officeDocument/2006/relationships/diagramColors" Target="../diagrams/colors2.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10.png"/><Relationship Id="rId7" Type="http://schemas.openxmlformats.org/officeDocument/2006/relationships/diagramQuickStyle" Target="../diagrams/quickStyle6.xm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11.jpeg"/><Relationship Id="rId9" Type="http://schemas.microsoft.com/office/2007/relationships/diagramDrawing" Target="../diagrams/drawing6.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image" Target="../media/image14.jpeg"/><Relationship Id="rId7" Type="http://schemas.openxmlformats.org/officeDocument/2006/relationships/diagramData" Target="../diagrams/data8.xml"/><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png"/><Relationship Id="rId11" Type="http://schemas.microsoft.com/office/2007/relationships/diagramDrawing" Target="../diagrams/drawing8.xml"/><Relationship Id="rId5" Type="http://schemas.openxmlformats.org/officeDocument/2006/relationships/image" Target="../media/image16.png"/><Relationship Id="rId10" Type="http://schemas.openxmlformats.org/officeDocument/2006/relationships/diagramColors" Target="../diagrams/colors8.xml"/><Relationship Id="rId4" Type="http://schemas.openxmlformats.org/officeDocument/2006/relationships/image" Target="../media/image15.emf"/><Relationship Id="rId9"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19.png"/><Relationship Id="rId7" Type="http://schemas.openxmlformats.org/officeDocument/2006/relationships/diagramColors" Target="../diagrams/colors9.xml"/><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12.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21.png"/><Relationship Id="rId7" Type="http://schemas.openxmlformats.org/officeDocument/2006/relationships/diagramColors" Target="../diagrams/colors10.xml"/><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13.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23.png"/><Relationship Id="rId7" Type="http://schemas.openxmlformats.org/officeDocument/2006/relationships/diagramColors" Target="../diagrams/colors11.xml"/><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14.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image" Target="../media/image25.png"/><Relationship Id="rId7" Type="http://schemas.openxmlformats.org/officeDocument/2006/relationships/diagramColors" Target="../diagrams/colors12.xml"/><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13.xml"/><Relationship Id="rId3" Type="http://schemas.openxmlformats.org/officeDocument/2006/relationships/image" Target="../media/image27.png"/><Relationship Id="rId7" Type="http://schemas.openxmlformats.org/officeDocument/2006/relationships/diagramQuickStyle" Target="../diagrams/quickStyle13.xml"/><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diagramLayout" Target="../diagrams/layout13.xml"/><Relationship Id="rId5" Type="http://schemas.openxmlformats.org/officeDocument/2006/relationships/diagramData" Target="../diagrams/data13.xml"/><Relationship Id="rId4" Type="http://schemas.openxmlformats.org/officeDocument/2006/relationships/image" Target="../media/image28.emf"/><Relationship Id="rId9" Type="http://schemas.microsoft.com/office/2007/relationships/diagramDrawing" Target="../diagrams/drawing1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9000" b="-9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1457498" y="1487979"/>
            <a:ext cx="9144000" cy="3194714"/>
          </a:xfrm>
        </p:spPr>
        <p:txBody>
          <a:bodyPr>
            <a:normAutofit fontScale="90000"/>
          </a:bodyPr>
          <a:lstStyle/>
          <a:p>
            <a:pPr>
              <a:lnSpc>
                <a:spcPct val="120000"/>
              </a:lnSpc>
              <a:spcAft>
                <a:spcPts val="1000"/>
              </a:spcAft>
            </a:pPr>
            <a:r>
              <a:rPr lang="es-ES" sz="3600" dirty="0" smtClean="0">
                <a:solidFill>
                  <a:srgbClr val="009FE3"/>
                </a:solidFill>
                <a:effectLst/>
                <a:latin typeface="Segoe UI Light" panose="020B0502040204020203" pitchFamily="34" charset="0"/>
                <a:ea typeface="Times New Roman" panose="02020603050405020304" pitchFamily="18" charset="0"/>
                <a:cs typeface="Times New Roman" panose="02020603050405020304" pitchFamily="18" charset="0"/>
              </a:rPr>
              <a:t/>
            </a:r>
            <a:br>
              <a:rPr lang="es-ES" sz="3600" dirty="0" smtClean="0">
                <a:solidFill>
                  <a:srgbClr val="009FE3"/>
                </a:solidFill>
                <a:effectLst/>
                <a:latin typeface="Segoe UI Light" panose="020B0502040204020203" pitchFamily="34" charset="0"/>
                <a:ea typeface="Times New Roman" panose="02020603050405020304" pitchFamily="18" charset="0"/>
                <a:cs typeface="Times New Roman" panose="02020603050405020304" pitchFamily="18" charset="0"/>
              </a:rPr>
            </a:br>
            <a:r>
              <a:rPr lang="es-ES" sz="3600" dirty="0">
                <a:solidFill>
                  <a:srgbClr val="009FE3"/>
                </a:solidFill>
                <a:latin typeface="Segoe UI Light" panose="020B0502040204020203" pitchFamily="34" charset="0"/>
                <a:ea typeface="Times New Roman" panose="02020603050405020304" pitchFamily="18" charset="0"/>
                <a:cs typeface="Times New Roman" panose="02020603050405020304" pitchFamily="18" charset="0"/>
              </a:rPr>
              <a:t/>
            </a:r>
            <a:br>
              <a:rPr lang="es-ES" sz="3600" dirty="0">
                <a:solidFill>
                  <a:srgbClr val="009FE3"/>
                </a:solidFill>
                <a:latin typeface="Segoe UI Light" panose="020B0502040204020203" pitchFamily="34" charset="0"/>
                <a:ea typeface="Times New Roman" panose="02020603050405020304" pitchFamily="18" charset="0"/>
                <a:cs typeface="Times New Roman" panose="02020603050405020304" pitchFamily="18" charset="0"/>
              </a:rPr>
            </a:br>
            <a:r>
              <a:rPr lang="es-ES" sz="4400" b="1" dirty="0" smtClean="0">
                <a:solidFill>
                  <a:schemeClr val="accent5"/>
                </a:solidFill>
                <a:effectLst/>
                <a:latin typeface="Segoe UI Light" panose="020B0502040204020203" pitchFamily="34" charset="0"/>
                <a:ea typeface="Times New Roman" panose="02020603050405020304" pitchFamily="18" charset="0"/>
                <a:cs typeface="Times New Roman" panose="02020603050405020304" pitchFamily="18" charset="0"/>
              </a:rPr>
              <a:t>Trabajo Fin de Grado.</a:t>
            </a:r>
            <a:r>
              <a:rPr lang="es-ES" sz="4400" b="1" dirty="0" smtClean="0">
                <a:solidFill>
                  <a:schemeClr val="accent5"/>
                </a:solidFill>
                <a:effectLst/>
                <a:latin typeface="Calibri" panose="020F0502020204030204" pitchFamily="34" charset="0"/>
                <a:ea typeface="Times New Roman" panose="02020603050405020304" pitchFamily="18" charset="0"/>
                <a:cs typeface="Times New Roman" panose="02020603050405020304" pitchFamily="18" charset="0"/>
              </a:rPr>
              <a:t/>
            </a:r>
            <a:br>
              <a:rPr lang="es-ES" sz="4400" b="1" dirty="0" smtClean="0">
                <a:solidFill>
                  <a:schemeClr val="accent5"/>
                </a:solidFill>
                <a:effectLst/>
                <a:latin typeface="Calibri" panose="020F0502020204030204" pitchFamily="34" charset="0"/>
                <a:ea typeface="Times New Roman" panose="02020603050405020304" pitchFamily="18" charset="0"/>
                <a:cs typeface="Times New Roman" panose="02020603050405020304" pitchFamily="18" charset="0"/>
              </a:rPr>
            </a:br>
            <a:r>
              <a:rPr lang="es-ES" sz="4400" b="1" i="1" dirty="0">
                <a:solidFill>
                  <a:srgbClr val="002060"/>
                </a:solidFill>
                <a:latin typeface="Calibri" panose="020F0502020204030204" pitchFamily="34" charset="0"/>
                <a:ea typeface="Times New Roman" panose="02020603050405020304" pitchFamily="18" charset="0"/>
                <a:cs typeface="Segoe UI Semibold" panose="020B0702040204020203" pitchFamily="34" charset="0"/>
              </a:rPr>
              <a:t>Análisis de un accidente tipo LOCA en un reactor nuclear de agua a presión PWR.</a:t>
            </a:r>
            <a:r>
              <a:rPr lang="es-ES" sz="4400" dirty="0" smtClean="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
            </a:r>
            <a:br>
              <a:rPr lang="es-ES" sz="4400" dirty="0" smtClean="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br>
            <a:endParaRPr lang="es-ES" sz="4400" dirty="0">
              <a:solidFill>
                <a:srgbClr val="002060"/>
              </a:solidFill>
            </a:endParaRPr>
          </a:p>
        </p:txBody>
      </p:sp>
      <p:sp>
        <p:nvSpPr>
          <p:cNvPr id="4" name="Rectangle 1"/>
          <p:cNvSpPr>
            <a:spLocks noGrp="1" noChangeArrowheads="1"/>
          </p:cNvSpPr>
          <p:nvPr>
            <p:ph type="subTitle" idx="1"/>
          </p:nvPr>
        </p:nvSpPr>
        <p:spPr bwMode="auto">
          <a:xfrm>
            <a:off x="376844" y="5006247"/>
            <a:ext cx="4365298" cy="172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600" b="1" i="0" u="none" strike="noStrike" cap="none" normalizeH="0" baseline="0" dirty="0" smtClean="0">
                <a:ln>
                  <a:noFill/>
                </a:ln>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José Luis Cuadros Orón</a:t>
            </a:r>
            <a:endParaRPr kumimoji="0" lang="es-ES" altLang="es-ES" sz="800" b="0" i="0" u="none" strike="noStrike" cap="none" normalizeH="0" baseline="0" dirty="0" smtClean="0">
              <a:ln>
                <a:noFill/>
              </a:ln>
              <a:solidFill>
                <a:srgbClr val="00206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500" b="0" i="0" u="none" strike="noStrike" cap="none" normalizeH="0" baseline="0" dirty="0" smtClean="0">
                <a:ln>
                  <a:noFill/>
                </a:ln>
                <a:solidFill>
                  <a:srgbClr val="002060"/>
                </a:solidFill>
                <a:effectLst/>
                <a:latin typeface="Segoe UI" panose="020B0502040204020203" pitchFamily="34" charset="0"/>
                <a:ea typeface="Times New Roman" panose="02020603050405020304" pitchFamily="18" charset="0"/>
                <a:cs typeface="Segoe UI" panose="020B0502040204020203" pitchFamily="34" charset="0"/>
              </a:rPr>
              <a:t>Grado en Ingenier</a:t>
            </a:r>
            <a:r>
              <a:rPr kumimoji="0" lang="es-ES" altLang="es-ES" sz="1500" b="0" i="0" u="none" strike="noStrike" cap="none" normalizeH="0" baseline="0" dirty="0" smtClean="0">
                <a:ln>
                  <a:noFill/>
                </a:ln>
                <a:solidFill>
                  <a:srgbClr val="002060"/>
                </a:solidFill>
                <a:effectLst/>
                <a:latin typeface="Calibri" panose="020F0502020204030204" pitchFamily="34" charset="0"/>
                <a:ea typeface="Times New Roman" panose="02020603050405020304" pitchFamily="18" charset="0"/>
                <a:cs typeface="Segoe UI" panose="020B0502040204020203" pitchFamily="34" charset="0"/>
              </a:rPr>
              <a:t>í</a:t>
            </a:r>
            <a:r>
              <a:rPr kumimoji="0" lang="es-ES" altLang="es-ES" sz="1500" b="0" i="0" u="none" strike="noStrike" cap="none" normalizeH="0" baseline="0" dirty="0" smtClean="0">
                <a:ln>
                  <a:noFill/>
                </a:ln>
                <a:solidFill>
                  <a:srgbClr val="002060"/>
                </a:solidFill>
                <a:effectLst/>
                <a:latin typeface="Segoe UI" panose="020B0502040204020203" pitchFamily="34" charset="0"/>
                <a:ea typeface="Times New Roman" panose="02020603050405020304" pitchFamily="18" charset="0"/>
                <a:cs typeface="Segoe UI" panose="020B0502040204020203" pitchFamily="34" charset="0"/>
              </a:rPr>
              <a:t>a Mec</a:t>
            </a:r>
            <a:r>
              <a:rPr kumimoji="0" lang="es-ES" altLang="es-ES" sz="1500" b="0" i="0" u="none" strike="noStrike" cap="none" normalizeH="0" baseline="0" dirty="0" smtClean="0">
                <a:ln>
                  <a:noFill/>
                </a:ln>
                <a:solidFill>
                  <a:srgbClr val="002060"/>
                </a:solidFill>
                <a:effectLst/>
                <a:latin typeface="Calibri" panose="020F0502020204030204" pitchFamily="34" charset="0"/>
                <a:ea typeface="Times New Roman" panose="02020603050405020304" pitchFamily="18" charset="0"/>
                <a:cs typeface="Segoe UI" panose="020B0502040204020203" pitchFamily="34" charset="0"/>
              </a:rPr>
              <a:t>á</a:t>
            </a:r>
            <a:r>
              <a:rPr kumimoji="0" lang="es-ES" altLang="es-ES" sz="1500" b="0" i="0" u="none" strike="noStrike" cap="none" normalizeH="0" baseline="0" dirty="0" smtClean="0">
                <a:ln>
                  <a:noFill/>
                </a:ln>
                <a:solidFill>
                  <a:srgbClr val="002060"/>
                </a:solidFill>
                <a:effectLst/>
                <a:latin typeface="Segoe UI" panose="020B0502040204020203" pitchFamily="34" charset="0"/>
                <a:ea typeface="Times New Roman" panose="02020603050405020304" pitchFamily="18" charset="0"/>
                <a:cs typeface="Segoe UI" panose="020B0502040204020203" pitchFamily="34" charset="0"/>
              </a:rPr>
              <a:t>nica.</a:t>
            </a:r>
            <a:endParaRPr kumimoji="0" lang="es-ES" altLang="es-ES" sz="800" b="0" i="0" u="none" strike="noStrike" cap="none" normalizeH="0" baseline="0" dirty="0" smtClean="0">
              <a:ln>
                <a:noFill/>
              </a:ln>
              <a:solidFill>
                <a:srgbClr val="00206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500" b="0" i="0" u="none" strike="noStrike" cap="none" normalizeH="0" baseline="0" dirty="0" smtClean="0">
                <a:ln>
                  <a:noFill/>
                </a:ln>
                <a:solidFill>
                  <a:srgbClr val="002060"/>
                </a:solidFill>
                <a:effectLst/>
                <a:latin typeface="Segoe UI" panose="020B0502040204020203" pitchFamily="34" charset="0"/>
                <a:ea typeface="Times New Roman" panose="02020603050405020304" pitchFamily="18" charset="0"/>
                <a:cs typeface="Segoe UI" panose="020B0502040204020203" pitchFamily="34" charset="0"/>
              </a:rPr>
              <a:t>Escuela T</a:t>
            </a:r>
            <a:r>
              <a:rPr kumimoji="0" lang="es-ES" altLang="es-ES" sz="1500" b="0" i="0" u="none" strike="noStrike" cap="none" normalizeH="0" baseline="0" dirty="0" smtClean="0">
                <a:ln>
                  <a:noFill/>
                </a:ln>
                <a:solidFill>
                  <a:srgbClr val="002060"/>
                </a:solidFill>
                <a:effectLst/>
                <a:latin typeface="Calibri" panose="020F0502020204030204" pitchFamily="34" charset="0"/>
                <a:ea typeface="Times New Roman" panose="02020603050405020304" pitchFamily="18" charset="0"/>
                <a:cs typeface="Segoe UI" panose="020B0502040204020203" pitchFamily="34" charset="0"/>
              </a:rPr>
              <a:t>é</a:t>
            </a:r>
            <a:r>
              <a:rPr kumimoji="0" lang="es-ES" altLang="es-ES" sz="1500" b="0" i="0" u="none" strike="noStrike" cap="none" normalizeH="0" baseline="0" dirty="0" smtClean="0">
                <a:ln>
                  <a:noFill/>
                </a:ln>
                <a:solidFill>
                  <a:srgbClr val="002060"/>
                </a:solidFill>
                <a:effectLst/>
                <a:latin typeface="Segoe UI" panose="020B0502040204020203" pitchFamily="34" charset="0"/>
                <a:ea typeface="Times New Roman" panose="02020603050405020304" pitchFamily="18" charset="0"/>
                <a:cs typeface="Segoe UI" panose="020B0502040204020203" pitchFamily="34" charset="0"/>
              </a:rPr>
              <a:t>cnica Superior de Ingenier</a:t>
            </a:r>
            <a:r>
              <a:rPr kumimoji="0" lang="es-ES" altLang="es-ES" sz="1500" b="0" i="0" u="none" strike="noStrike" cap="none" normalizeH="0" baseline="0" dirty="0" smtClean="0">
                <a:ln>
                  <a:noFill/>
                </a:ln>
                <a:solidFill>
                  <a:srgbClr val="002060"/>
                </a:solidFill>
                <a:effectLst/>
                <a:latin typeface="Calibri" panose="020F0502020204030204" pitchFamily="34" charset="0"/>
                <a:ea typeface="Times New Roman" panose="02020603050405020304" pitchFamily="18" charset="0"/>
                <a:cs typeface="Segoe UI" panose="020B0502040204020203" pitchFamily="34" charset="0"/>
              </a:rPr>
              <a:t>í</a:t>
            </a:r>
            <a:r>
              <a:rPr kumimoji="0" lang="es-ES" altLang="es-ES" sz="1500" b="0" i="0" u="none" strike="noStrike" cap="none" normalizeH="0" baseline="0" dirty="0" smtClean="0">
                <a:ln>
                  <a:noFill/>
                </a:ln>
                <a:solidFill>
                  <a:srgbClr val="002060"/>
                </a:solidFill>
                <a:effectLst/>
                <a:latin typeface="Segoe UI" panose="020B0502040204020203" pitchFamily="34" charset="0"/>
                <a:ea typeface="Times New Roman" panose="02020603050405020304" pitchFamily="18" charset="0"/>
                <a:cs typeface="Segoe UI" panose="020B0502040204020203" pitchFamily="34" charset="0"/>
              </a:rPr>
              <a:t>a del Dise</a:t>
            </a:r>
            <a:r>
              <a:rPr kumimoji="0" lang="es-ES" altLang="es-ES" sz="1500" b="0" i="0" u="none" strike="noStrike" cap="none" normalizeH="0" baseline="0" dirty="0" smtClean="0">
                <a:ln>
                  <a:noFill/>
                </a:ln>
                <a:solidFill>
                  <a:srgbClr val="002060"/>
                </a:solidFill>
                <a:effectLst/>
                <a:latin typeface="Calibri" panose="020F0502020204030204" pitchFamily="34" charset="0"/>
                <a:ea typeface="Times New Roman" panose="02020603050405020304" pitchFamily="18" charset="0"/>
                <a:cs typeface="Segoe UI" panose="020B0502040204020203" pitchFamily="34" charset="0"/>
              </a:rPr>
              <a:t>ñ</a:t>
            </a:r>
            <a:r>
              <a:rPr kumimoji="0" lang="es-ES" altLang="es-ES" sz="1500" b="0" i="0" u="none" strike="noStrike" cap="none" normalizeH="0" baseline="0" dirty="0" smtClean="0">
                <a:ln>
                  <a:noFill/>
                </a:ln>
                <a:solidFill>
                  <a:srgbClr val="002060"/>
                </a:solidFill>
                <a:effectLst/>
                <a:latin typeface="Segoe UI" panose="020B0502040204020203" pitchFamily="34" charset="0"/>
                <a:ea typeface="Times New Roman" panose="02020603050405020304" pitchFamily="18" charset="0"/>
                <a:cs typeface="Segoe UI" panose="020B0502040204020203" pitchFamily="34" charset="0"/>
              </a:rPr>
              <a:t>o</a:t>
            </a:r>
            <a:endParaRPr kumimoji="0" lang="es-ES" altLang="es-ES" sz="800" b="0" i="0" u="none" strike="noStrike" cap="none" normalizeH="0" baseline="0" dirty="0" smtClean="0">
              <a:ln>
                <a:noFill/>
              </a:ln>
              <a:solidFill>
                <a:srgbClr val="00206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500" b="0" i="0" u="none" strike="noStrike" cap="none" normalizeH="0" baseline="0" dirty="0" smtClean="0">
                <a:ln>
                  <a:noFill/>
                </a:ln>
                <a:solidFill>
                  <a:srgbClr val="002060"/>
                </a:solidFill>
                <a:effectLst/>
                <a:latin typeface="Segoe UI" panose="020B0502040204020203" pitchFamily="34" charset="0"/>
                <a:ea typeface="Times New Roman" panose="02020603050405020304" pitchFamily="18" charset="0"/>
                <a:cs typeface="Segoe UI" panose="020B0502040204020203" pitchFamily="34" charset="0"/>
              </a:rPr>
              <a:t>Universidad Polit</a:t>
            </a:r>
            <a:r>
              <a:rPr kumimoji="0" lang="es-ES" altLang="es-ES" sz="1500" b="0" i="0" u="none" strike="noStrike" cap="none" normalizeH="0" baseline="0" dirty="0" smtClean="0">
                <a:ln>
                  <a:noFill/>
                </a:ln>
                <a:solidFill>
                  <a:srgbClr val="002060"/>
                </a:solidFill>
                <a:effectLst/>
                <a:latin typeface="Calibri" panose="020F0502020204030204" pitchFamily="34" charset="0"/>
                <a:ea typeface="Times New Roman" panose="02020603050405020304" pitchFamily="18" charset="0"/>
                <a:cs typeface="Segoe UI" panose="020B0502040204020203" pitchFamily="34" charset="0"/>
              </a:rPr>
              <a:t>é</a:t>
            </a:r>
            <a:r>
              <a:rPr kumimoji="0" lang="es-ES" altLang="es-ES" sz="1500" b="0" i="0" u="none" strike="noStrike" cap="none" normalizeH="0" baseline="0" dirty="0" smtClean="0">
                <a:ln>
                  <a:noFill/>
                </a:ln>
                <a:solidFill>
                  <a:srgbClr val="002060"/>
                </a:solidFill>
                <a:effectLst/>
                <a:latin typeface="Segoe UI" panose="020B0502040204020203" pitchFamily="34" charset="0"/>
                <a:ea typeface="Times New Roman" panose="02020603050405020304" pitchFamily="18" charset="0"/>
                <a:cs typeface="Segoe UI" panose="020B0502040204020203" pitchFamily="34" charset="0"/>
              </a:rPr>
              <a:t>cnica de Valencia</a:t>
            </a:r>
            <a:endParaRPr kumimoji="0" lang="es-ES" altLang="es-ES" sz="800" b="0" i="0" u="none" strike="noStrike" cap="none" normalizeH="0" baseline="0" dirty="0" smtClean="0">
              <a:ln>
                <a:noFill/>
              </a:ln>
              <a:solidFill>
                <a:srgbClr val="00206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500" b="0" i="0" u="none" strike="noStrike" cap="none" normalizeH="0" baseline="0" dirty="0" smtClean="0">
                <a:ln>
                  <a:noFill/>
                </a:ln>
                <a:solidFill>
                  <a:srgbClr val="002060"/>
                </a:solidFill>
                <a:effectLst/>
                <a:latin typeface="Segoe UI" panose="020B0502040204020203" pitchFamily="34" charset="0"/>
                <a:ea typeface="Times New Roman" panose="02020603050405020304" pitchFamily="18" charset="0"/>
                <a:cs typeface="Segoe UI" panose="020B0502040204020203" pitchFamily="34" charset="0"/>
              </a:rPr>
              <a:t>Septiembre 2017</a:t>
            </a:r>
            <a:endParaRPr kumimoji="0" lang="es-ES" altLang="es-ES" sz="800" b="0" i="0" u="none" strike="noStrike" cap="none" normalizeH="0" baseline="0" dirty="0" smtClean="0">
              <a:ln>
                <a:noFill/>
              </a:ln>
              <a:solidFill>
                <a:srgbClr val="00206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500" b="0" i="0" u="none" strike="noStrike" cap="none" normalizeH="0" baseline="0" dirty="0" smtClean="0">
                <a:ln>
                  <a:noFill/>
                </a:ln>
                <a:solidFill>
                  <a:srgbClr val="002060"/>
                </a:solidFill>
                <a:effectLst/>
                <a:latin typeface="Segoe UI" panose="020B0502040204020203" pitchFamily="34" charset="0"/>
                <a:ea typeface="Times New Roman" panose="02020603050405020304" pitchFamily="18" charset="0"/>
                <a:cs typeface="Segoe UI" panose="020B0502040204020203" pitchFamily="34" charset="0"/>
              </a:rPr>
              <a:t>Tutor: Nicol</a:t>
            </a:r>
            <a:r>
              <a:rPr kumimoji="0" lang="es-ES" altLang="es-ES" sz="1500" b="0" i="0" u="none" strike="noStrike" cap="none" normalizeH="0" baseline="0" dirty="0" smtClean="0">
                <a:ln>
                  <a:noFill/>
                </a:ln>
                <a:solidFill>
                  <a:srgbClr val="002060"/>
                </a:solidFill>
                <a:effectLst/>
                <a:latin typeface="Calibri" panose="020F0502020204030204" pitchFamily="34" charset="0"/>
                <a:ea typeface="Times New Roman" panose="02020603050405020304" pitchFamily="18" charset="0"/>
                <a:cs typeface="Segoe UI" panose="020B0502040204020203" pitchFamily="34" charset="0"/>
              </a:rPr>
              <a:t>á</a:t>
            </a:r>
            <a:r>
              <a:rPr kumimoji="0" lang="es-ES" altLang="es-ES" sz="1500" b="0" i="0" u="none" strike="noStrike" cap="none" normalizeH="0" baseline="0" dirty="0" smtClean="0">
                <a:ln>
                  <a:noFill/>
                </a:ln>
                <a:solidFill>
                  <a:srgbClr val="002060"/>
                </a:solidFill>
                <a:effectLst/>
                <a:latin typeface="Segoe UI" panose="020B0502040204020203" pitchFamily="34" charset="0"/>
                <a:ea typeface="Times New Roman" panose="02020603050405020304" pitchFamily="18" charset="0"/>
                <a:cs typeface="Segoe UI" panose="020B0502040204020203" pitchFamily="34" charset="0"/>
              </a:rPr>
              <a:t>s </a:t>
            </a:r>
            <a:r>
              <a:rPr kumimoji="0" lang="es-ES" altLang="es-ES" sz="1500" b="0" i="0" u="none" strike="noStrike" cap="none" normalizeH="0" baseline="0" dirty="0" err="1" smtClean="0">
                <a:ln>
                  <a:noFill/>
                </a:ln>
                <a:solidFill>
                  <a:srgbClr val="002060"/>
                </a:solidFill>
                <a:effectLst/>
                <a:latin typeface="Segoe UI" panose="020B0502040204020203" pitchFamily="34" charset="0"/>
                <a:ea typeface="Times New Roman" panose="02020603050405020304" pitchFamily="18" charset="0"/>
                <a:cs typeface="Segoe UI" panose="020B0502040204020203" pitchFamily="34" charset="0"/>
              </a:rPr>
              <a:t>Laguarda</a:t>
            </a:r>
            <a:r>
              <a:rPr kumimoji="0" lang="es-ES" altLang="es-ES" sz="1500" b="0" i="0" u="none" strike="noStrike" cap="none" normalizeH="0" baseline="0" dirty="0" smtClean="0">
                <a:ln>
                  <a:noFill/>
                </a:ln>
                <a:solidFill>
                  <a:srgbClr val="002060"/>
                </a:solidFill>
                <a:effectLst/>
                <a:latin typeface="Segoe UI" panose="020B0502040204020203" pitchFamily="34" charset="0"/>
                <a:ea typeface="Times New Roman" panose="02020603050405020304" pitchFamily="18" charset="0"/>
                <a:cs typeface="Segoe UI" panose="020B0502040204020203" pitchFamily="34" charset="0"/>
              </a:rPr>
              <a:t> Mir</a:t>
            </a:r>
            <a:r>
              <a:rPr kumimoji="0" lang="es-ES" altLang="es-ES" sz="1500" b="0" i="0" u="none" strike="noStrike" cap="none" normalizeH="0" baseline="0" dirty="0" smtClean="0">
                <a:ln>
                  <a:noFill/>
                </a:ln>
                <a:solidFill>
                  <a:srgbClr val="002060"/>
                </a:solidFill>
                <a:effectLst/>
                <a:latin typeface="Calibri" panose="020F0502020204030204" pitchFamily="34" charset="0"/>
                <a:ea typeface="Times New Roman" panose="02020603050405020304" pitchFamily="18" charset="0"/>
                <a:cs typeface="Segoe UI" panose="020B0502040204020203" pitchFamily="34" charset="0"/>
              </a:rPr>
              <a:t>ó</a:t>
            </a:r>
            <a:endParaRPr kumimoji="0" lang="es-ES" altLang="es-ES" sz="800" b="0" i="0" u="none" strike="noStrike" cap="none" normalizeH="0" baseline="0" dirty="0" smtClean="0">
              <a:ln>
                <a:noFill/>
              </a:ln>
              <a:solidFill>
                <a:srgbClr val="00206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500" b="0" i="0" u="none" strike="noStrike" cap="none" normalizeH="0" baseline="0" dirty="0" smtClean="0">
                <a:ln>
                  <a:noFill/>
                </a:ln>
                <a:solidFill>
                  <a:srgbClr val="002060"/>
                </a:solidFill>
                <a:effectLst/>
                <a:latin typeface="Segoe UI" panose="020B0502040204020203" pitchFamily="34" charset="0"/>
                <a:ea typeface="Times New Roman" panose="02020603050405020304" pitchFamily="18" charset="0"/>
                <a:cs typeface="Segoe UI" panose="020B0502040204020203" pitchFamily="34" charset="0"/>
              </a:rPr>
              <a:t>Co-tutor: Alberto Escriv</a:t>
            </a:r>
            <a:r>
              <a:rPr kumimoji="0" lang="es-ES" altLang="es-ES" sz="1500" b="0" i="0" u="none" strike="noStrike" cap="none" normalizeH="0" baseline="0" dirty="0" smtClean="0">
                <a:ln>
                  <a:noFill/>
                </a:ln>
                <a:solidFill>
                  <a:srgbClr val="002060"/>
                </a:solidFill>
                <a:effectLst/>
                <a:latin typeface="Calibri" panose="020F0502020204030204" pitchFamily="34" charset="0"/>
                <a:ea typeface="Times New Roman" panose="02020603050405020304" pitchFamily="18" charset="0"/>
                <a:cs typeface="Segoe UI" panose="020B0502040204020203" pitchFamily="34" charset="0"/>
              </a:rPr>
              <a:t>á</a:t>
            </a:r>
            <a:r>
              <a:rPr kumimoji="0" lang="es-ES" altLang="es-ES" sz="1500" b="0" i="0" u="none" strike="noStrike" cap="none" normalizeH="0" baseline="0" dirty="0" smtClean="0">
                <a:ln>
                  <a:noFill/>
                </a:ln>
                <a:solidFill>
                  <a:srgbClr val="002060"/>
                </a:solidFill>
                <a:effectLst/>
                <a:latin typeface="Segoe UI" panose="020B0502040204020203" pitchFamily="34" charset="0"/>
                <a:ea typeface="Times New Roman" panose="02020603050405020304" pitchFamily="18" charset="0"/>
                <a:cs typeface="Segoe UI" panose="020B0502040204020203" pitchFamily="34" charset="0"/>
              </a:rPr>
              <a:t> </a:t>
            </a:r>
            <a:r>
              <a:rPr kumimoji="0" lang="es-ES" altLang="es-ES" sz="1500" b="0" i="0" u="none" strike="noStrike" cap="none" normalizeH="0" baseline="0" dirty="0" err="1" smtClean="0">
                <a:ln>
                  <a:noFill/>
                </a:ln>
                <a:solidFill>
                  <a:srgbClr val="002060"/>
                </a:solidFill>
                <a:effectLst/>
                <a:latin typeface="Segoe UI" panose="020B0502040204020203" pitchFamily="34" charset="0"/>
                <a:ea typeface="Times New Roman" panose="02020603050405020304" pitchFamily="18" charset="0"/>
                <a:cs typeface="Segoe UI" panose="020B0502040204020203" pitchFamily="34" charset="0"/>
              </a:rPr>
              <a:t>Castells</a:t>
            </a:r>
            <a:endParaRPr kumimoji="0" lang="es-ES" altLang="es-ES" sz="1800" b="0" i="0" u="none" strike="noStrike" cap="none" normalizeH="0" baseline="0" dirty="0" smtClean="0">
              <a:ln>
                <a:noFill/>
              </a:ln>
              <a:solidFill>
                <a:srgbClr val="002060"/>
              </a:solidFill>
              <a:effectLst/>
              <a:latin typeface="Arial" panose="020B0604020202020204" pitchFamily="34" charset="0"/>
            </a:endParaRPr>
          </a:p>
        </p:txBody>
      </p:sp>
    </p:spTree>
    <p:extLst>
      <p:ext uri="{BB962C8B-B14F-4D97-AF65-F5344CB8AC3E}">
        <p14:creationId xmlns:p14="http://schemas.microsoft.com/office/powerpoint/2010/main" val="14973482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b="1" dirty="0" smtClean="0"/>
              <a:t>Índice</a:t>
            </a:r>
            <a:endParaRPr lang="es-ES" b="1" dirty="0"/>
          </a:p>
        </p:txBody>
      </p:sp>
      <p:sp>
        <p:nvSpPr>
          <p:cNvPr id="3" name="Marcador de contenido 2"/>
          <p:cNvSpPr>
            <a:spLocks noGrp="1"/>
          </p:cNvSpPr>
          <p:nvPr>
            <p:ph idx="1"/>
          </p:nvPr>
        </p:nvSpPr>
        <p:spPr>
          <a:xfrm>
            <a:off x="838200" y="1478825"/>
            <a:ext cx="10515600" cy="5379175"/>
          </a:xfrm>
        </p:spPr>
        <p:txBody>
          <a:bodyPr>
            <a:normAutofit/>
          </a:bodyPr>
          <a:lstStyle/>
          <a:p>
            <a:r>
              <a:rPr lang="es-ES" sz="2500" dirty="0" smtClean="0"/>
              <a:t>¿Qué es una reacción de fisión?</a:t>
            </a:r>
          </a:p>
          <a:p>
            <a:r>
              <a:rPr lang="es-ES" sz="2500" dirty="0" smtClean="0"/>
              <a:t>Los reactores nucleares</a:t>
            </a:r>
          </a:p>
          <a:p>
            <a:r>
              <a:rPr lang="es-ES" sz="2500" dirty="0" smtClean="0"/>
              <a:t>La planta nuclear PWR</a:t>
            </a:r>
          </a:p>
          <a:p>
            <a:r>
              <a:rPr lang="es-ES" sz="2500" dirty="0" smtClean="0"/>
              <a:t>Seguridad nuclear</a:t>
            </a:r>
          </a:p>
          <a:p>
            <a:r>
              <a:rPr lang="es-ES" sz="2500" dirty="0" smtClean="0"/>
              <a:t>Elementos de seguridad</a:t>
            </a:r>
          </a:p>
          <a:p>
            <a:r>
              <a:rPr lang="es-ES" sz="2500" dirty="0" smtClean="0"/>
              <a:t>Simulación de la planta (Modelo de referencia)</a:t>
            </a:r>
          </a:p>
          <a:p>
            <a:r>
              <a:rPr lang="es-ES" sz="2500" dirty="0" smtClean="0"/>
              <a:t>Accidente estudiado: </a:t>
            </a:r>
            <a:r>
              <a:rPr lang="es-ES" sz="2500" dirty="0" err="1" smtClean="0"/>
              <a:t>Loss</a:t>
            </a:r>
            <a:r>
              <a:rPr lang="es-ES" sz="2500" dirty="0" smtClean="0"/>
              <a:t> Of </a:t>
            </a:r>
            <a:r>
              <a:rPr lang="es-ES" sz="2500" dirty="0" err="1" smtClean="0"/>
              <a:t>Coolant</a:t>
            </a:r>
            <a:r>
              <a:rPr lang="es-ES" sz="2500" dirty="0" smtClean="0"/>
              <a:t> </a:t>
            </a:r>
            <a:r>
              <a:rPr lang="es-ES" sz="2500" dirty="0" err="1" smtClean="0"/>
              <a:t>Accident</a:t>
            </a:r>
            <a:endParaRPr lang="es-ES" sz="2500" dirty="0" smtClean="0"/>
          </a:p>
          <a:p>
            <a:r>
              <a:rPr lang="es-ES" sz="2500" dirty="0" smtClean="0"/>
              <a:t>Resultados de la simulación (I)</a:t>
            </a:r>
          </a:p>
          <a:p>
            <a:r>
              <a:rPr lang="es-ES" sz="2500" dirty="0" smtClean="0"/>
              <a:t>Resultados de la simulación (II)</a:t>
            </a:r>
          </a:p>
          <a:p>
            <a:r>
              <a:rPr lang="es-ES" sz="2500" dirty="0" smtClean="0"/>
              <a:t>Resultados de la simulación (III)</a:t>
            </a:r>
          </a:p>
          <a:p>
            <a:r>
              <a:rPr lang="es-ES" sz="2500" dirty="0" smtClean="0"/>
              <a:t>Conclusiones</a:t>
            </a:r>
          </a:p>
          <a:p>
            <a:endParaRPr lang="es-ES" dirty="0" smtClean="0"/>
          </a:p>
          <a:p>
            <a:endParaRPr lang="es-ES" dirty="0" smtClean="0"/>
          </a:p>
          <a:p>
            <a:endParaRPr lang="es-ES" dirty="0" smtClean="0"/>
          </a:p>
          <a:p>
            <a:endParaRPr lang="es-ES" dirty="0" smtClean="0"/>
          </a:p>
          <a:p>
            <a:endParaRPr lang="es-ES" dirty="0"/>
          </a:p>
        </p:txBody>
      </p:sp>
      <p:sp>
        <p:nvSpPr>
          <p:cNvPr id="4" name="Marcador de número de diapositiva 3"/>
          <p:cNvSpPr>
            <a:spLocks noGrp="1"/>
          </p:cNvSpPr>
          <p:nvPr>
            <p:ph type="sldNum" sz="quarter" idx="12"/>
          </p:nvPr>
        </p:nvSpPr>
        <p:spPr/>
        <p:txBody>
          <a:bodyPr/>
          <a:lstStyle/>
          <a:p>
            <a:fld id="{E457DFD5-3C5E-4B8F-A9D9-620184AA0919}" type="slidenum">
              <a:rPr lang="es-ES" smtClean="0"/>
              <a:t>2</a:t>
            </a:fld>
            <a:endParaRPr lang="es-ES"/>
          </a:p>
        </p:txBody>
      </p:sp>
    </p:spTree>
    <p:extLst>
      <p:ext uri="{BB962C8B-B14F-4D97-AF65-F5344CB8AC3E}">
        <p14:creationId xmlns:p14="http://schemas.microsoft.com/office/powerpoint/2010/main" val="27632832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0"/>
            <a:ext cx="10515600" cy="1325563"/>
          </a:xfrm>
        </p:spPr>
        <p:txBody>
          <a:bodyPr/>
          <a:lstStyle/>
          <a:p>
            <a:pPr algn="ctr"/>
            <a:r>
              <a:rPr lang="es-ES" b="1" dirty="0" smtClean="0"/>
              <a:t>¿Qué es una reacción Nuclear de fisión?</a:t>
            </a:r>
            <a:endParaRPr lang="es-ES" b="1" dirty="0"/>
          </a:p>
        </p:txBody>
      </p:sp>
      <p:sp>
        <p:nvSpPr>
          <p:cNvPr id="4" name="CuadroTexto 3"/>
          <p:cNvSpPr txBox="1"/>
          <p:nvPr/>
        </p:nvSpPr>
        <p:spPr>
          <a:xfrm>
            <a:off x="1404412" y="1613546"/>
            <a:ext cx="9568387" cy="646331"/>
          </a:xfrm>
          <a:prstGeom prst="rect">
            <a:avLst/>
          </a:prstGeom>
          <a:noFill/>
        </p:spPr>
        <p:txBody>
          <a:bodyPr wrap="square" rtlCol="0">
            <a:spAutoFit/>
          </a:bodyPr>
          <a:lstStyle/>
          <a:p>
            <a:pPr algn="just"/>
            <a:r>
              <a:rPr lang="es-ES" dirty="0" smtClean="0"/>
              <a:t>Es una reacción en la que un núcleo atómico se divide o fisiona mediante el impacto de un neutrón liberando una cantidad de energía, neutrones y productos de fisión (residuos radiactivos).</a:t>
            </a:r>
            <a:endParaRPr lang="es-ES" dirty="0"/>
          </a:p>
        </p:txBody>
      </p:sp>
      <p:pic>
        <p:nvPicPr>
          <p:cNvPr id="7" name="Image 281" descr="reaction_en_chaine"/>
          <p:cNvPicPr/>
          <p:nvPr/>
        </p:nvPicPr>
        <p:blipFill>
          <a:blip r:embed="rId2">
            <a:extLst>
              <a:ext uri="{28A0092B-C50C-407E-A947-70E740481C1C}">
                <a14:useLocalDpi xmlns:a14="http://schemas.microsoft.com/office/drawing/2010/main" val="0"/>
              </a:ext>
            </a:extLst>
          </a:blip>
          <a:srcRect/>
          <a:stretch>
            <a:fillRect/>
          </a:stretch>
        </p:blipFill>
        <p:spPr bwMode="auto">
          <a:xfrm>
            <a:off x="1404412" y="2829067"/>
            <a:ext cx="5120640" cy="2954020"/>
          </a:xfrm>
          <a:prstGeom prst="rect">
            <a:avLst/>
          </a:prstGeom>
          <a:noFill/>
          <a:ln>
            <a:noFill/>
          </a:ln>
        </p:spPr>
      </p:pic>
      <p:sp>
        <p:nvSpPr>
          <p:cNvPr id="8" name="CuadroTexto 7"/>
          <p:cNvSpPr txBox="1"/>
          <p:nvPr/>
        </p:nvSpPr>
        <p:spPr>
          <a:xfrm>
            <a:off x="9330612" y="3151028"/>
            <a:ext cx="2687216" cy="400110"/>
          </a:xfrm>
          <a:prstGeom prst="rect">
            <a:avLst/>
          </a:prstGeom>
          <a:noFill/>
        </p:spPr>
        <p:txBody>
          <a:bodyPr wrap="square" rtlCol="0">
            <a:spAutoFit/>
          </a:bodyPr>
          <a:lstStyle/>
          <a:p>
            <a:r>
              <a:rPr lang="es-ES" sz="2000" b="1" dirty="0" smtClean="0"/>
              <a:t>Energía térmica</a:t>
            </a:r>
            <a:endParaRPr lang="es-ES" sz="2000" b="1" dirty="0"/>
          </a:p>
        </p:txBody>
      </p:sp>
      <p:sp>
        <p:nvSpPr>
          <p:cNvPr id="9" name="CuadroTexto 8"/>
          <p:cNvSpPr txBox="1"/>
          <p:nvPr/>
        </p:nvSpPr>
        <p:spPr>
          <a:xfrm>
            <a:off x="9330612" y="4096138"/>
            <a:ext cx="1558212" cy="400110"/>
          </a:xfrm>
          <a:prstGeom prst="rect">
            <a:avLst/>
          </a:prstGeom>
          <a:noFill/>
        </p:spPr>
        <p:txBody>
          <a:bodyPr wrap="square" rtlCol="0">
            <a:spAutoFit/>
          </a:bodyPr>
          <a:lstStyle/>
          <a:p>
            <a:r>
              <a:rPr lang="es-ES" sz="2000" b="1" dirty="0" smtClean="0"/>
              <a:t>Neutrones</a:t>
            </a:r>
            <a:endParaRPr lang="es-ES" sz="2000" b="1" dirty="0"/>
          </a:p>
        </p:txBody>
      </p:sp>
      <p:sp>
        <p:nvSpPr>
          <p:cNvPr id="10" name="CuadroTexto 9"/>
          <p:cNvSpPr txBox="1"/>
          <p:nvPr/>
        </p:nvSpPr>
        <p:spPr>
          <a:xfrm>
            <a:off x="9330612" y="5026481"/>
            <a:ext cx="2216954" cy="400110"/>
          </a:xfrm>
          <a:prstGeom prst="rect">
            <a:avLst/>
          </a:prstGeom>
          <a:noFill/>
        </p:spPr>
        <p:txBody>
          <a:bodyPr wrap="square" rtlCol="0">
            <a:spAutoFit/>
          </a:bodyPr>
          <a:lstStyle/>
          <a:p>
            <a:r>
              <a:rPr lang="es-ES" sz="2000" b="1" dirty="0" smtClean="0"/>
              <a:t>Productos</a:t>
            </a:r>
            <a:r>
              <a:rPr lang="es-ES" b="1" dirty="0" smtClean="0"/>
              <a:t> </a:t>
            </a:r>
            <a:r>
              <a:rPr lang="es-ES" sz="2000" b="1" dirty="0" smtClean="0"/>
              <a:t>de fisión</a:t>
            </a:r>
            <a:endParaRPr lang="es-ES" sz="2000" b="1" dirty="0"/>
          </a:p>
        </p:txBody>
      </p:sp>
      <p:sp>
        <p:nvSpPr>
          <p:cNvPr id="11" name="Flecha derecha 10"/>
          <p:cNvSpPr/>
          <p:nvPr/>
        </p:nvSpPr>
        <p:spPr>
          <a:xfrm>
            <a:off x="6802016" y="3125755"/>
            <a:ext cx="1819470" cy="41987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Flecha derecha 11"/>
          <p:cNvSpPr/>
          <p:nvPr/>
        </p:nvSpPr>
        <p:spPr>
          <a:xfrm>
            <a:off x="6831484" y="4070865"/>
            <a:ext cx="1819470" cy="41987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Flecha derecha 12"/>
          <p:cNvSpPr/>
          <p:nvPr/>
        </p:nvSpPr>
        <p:spPr>
          <a:xfrm>
            <a:off x="6808158" y="5001208"/>
            <a:ext cx="1819470" cy="41987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Marcador de número de diapositiva 2"/>
          <p:cNvSpPr>
            <a:spLocks noGrp="1"/>
          </p:cNvSpPr>
          <p:nvPr>
            <p:ph type="sldNum" sz="quarter" idx="12"/>
          </p:nvPr>
        </p:nvSpPr>
        <p:spPr/>
        <p:txBody>
          <a:bodyPr/>
          <a:lstStyle/>
          <a:p>
            <a:fld id="{E457DFD5-3C5E-4B8F-A9D9-620184AA0919}" type="slidenum">
              <a:rPr lang="es-ES" b="1" smtClean="0">
                <a:solidFill>
                  <a:schemeClr val="tx1"/>
                </a:solidFill>
              </a:rPr>
              <a:t>3</a:t>
            </a:fld>
            <a:endParaRPr lang="es-ES" b="1" dirty="0">
              <a:solidFill>
                <a:schemeClr val="tx1"/>
              </a:solidFill>
            </a:endParaRPr>
          </a:p>
        </p:txBody>
      </p:sp>
      <p:graphicFrame>
        <p:nvGraphicFramePr>
          <p:cNvPr id="5" name="Diagrama 4"/>
          <p:cNvGraphicFramePr/>
          <p:nvPr>
            <p:extLst>
              <p:ext uri="{D42A27DB-BD31-4B8C-83A1-F6EECF244321}">
                <p14:modId xmlns:p14="http://schemas.microsoft.com/office/powerpoint/2010/main" val="799172433"/>
              </p:ext>
            </p:extLst>
          </p:nvPr>
        </p:nvGraphicFramePr>
        <p:xfrm>
          <a:off x="838200" y="6328087"/>
          <a:ext cx="10709366" cy="4173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545224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25759" y="5683"/>
            <a:ext cx="10515600" cy="1325563"/>
          </a:xfrm>
        </p:spPr>
        <p:txBody>
          <a:bodyPr/>
          <a:lstStyle/>
          <a:p>
            <a:pPr algn="ctr"/>
            <a:r>
              <a:rPr lang="es-ES" b="1" dirty="0" smtClean="0"/>
              <a:t>Los reactores nucleares</a:t>
            </a:r>
            <a:endParaRPr lang="es-ES" b="1" dirty="0"/>
          </a:p>
        </p:txBody>
      </p:sp>
      <p:pic>
        <p:nvPicPr>
          <p:cNvPr id="6" name="Image 285" descr="reactor_pwr_esp"/>
          <p:cNvPicPr/>
          <p:nvPr/>
        </p:nvPicPr>
        <p:blipFill>
          <a:blip r:embed="rId2">
            <a:extLst>
              <a:ext uri="{28A0092B-C50C-407E-A947-70E740481C1C}">
                <a14:useLocalDpi xmlns:a14="http://schemas.microsoft.com/office/drawing/2010/main" val="0"/>
              </a:ext>
            </a:extLst>
          </a:blip>
          <a:srcRect b="3624"/>
          <a:stretch>
            <a:fillRect/>
          </a:stretch>
        </p:blipFill>
        <p:spPr bwMode="auto">
          <a:xfrm>
            <a:off x="838200" y="2031855"/>
            <a:ext cx="5245359" cy="3834213"/>
          </a:xfrm>
          <a:prstGeom prst="rect">
            <a:avLst/>
          </a:prstGeom>
          <a:noFill/>
          <a:ln>
            <a:noFill/>
          </a:ln>
        </p:spPr>
      </p:pic>
      <p:pic>
        <p:nvPicPr>
          <p:cNvPr id="7" name="Image 282" descr="reactor_bwr_esp"/>
          <p:cNvPicPr/>
          <p:nvPr/>
        </p:nvPicPr>
        <p:blipFill>
          <a:blip r:embed="rId3">
            <a:extLst>
              <a:ext uri="{28A0092B-C50C-407E-A947-70E740481C1C}">
                <a14:useLocalDpi xmlns:a14="http://schemas.microsoft.com/office/drawing/2010/main" val="0"/>
              </a:ext>
            </a:extLst>
          </a:blip>
          <a:srcRect l="3758" t="682" r="1416" b="2695"/>
          <a:stretch>
            <a:fillRect/>
          </a:stretch>
        </p:blipFill>
        <p:spPr bwMode="auto">
          <a:xfrm>
            <a:off x="6447453" y="2031855"/>
            <a:ext cx="4906347" cy="3834213"/>
          </a:xfrm>
          <a:prstGeom prst="rect">
            <a:avLst/>
          </a:prstGeom>
          <a:noFill/>
          <a:ln>
            <a:noFill/>
          </a:ln>
        </p:spPr>
      </p:pic>
      <p:sp>
        <p:nvSpPr>
          <p:cNvPr id="8" name="Flecha derecha 7"/>
          <p:cNvSpPr/>
          <p:nvPr/>
        </p:nvSpPr>
        <p:spPr>
          <a:xfrm rot="7992546">
            <a:off x="3817567" y="1331640"/>
            <a:ext cx="987962" cy="37322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Flecha derecha 8"/>
          <p:cNvSpPr/>
          <p:nvPr/>
        </p:nvSpPr>
        <p:spPr>
          <a:xfrm rot="2786611">
            <a:off x="6827732" y="1330404"/>
            <a:ext cx="987962" cy="37322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Marcador de número de diapositiva 2"/>
          <p:cNvSpPr>
            <a:spLocks noGrp="1"/>
          </p:cNvSpPr>
          <p:nvPr>
            <p:ph type="sldNum" sz="quarter" idx="12"/>
          </p:nvPr>
        </p:nvSpPr>
        <p:spPr/>
        <p:txBody>
          <a:bodyPr/>
          <a:lstStyle/>
          <a:p>
            <a:fld id="{E457DFD5-3C5E-4B8F-A9D9-620184AA0919}" type="slidenum">
              <a:rPr lang="es-ES" smtClean="0"/>
              <a:t>4</a:t>
            </a:fld>
            <a:endParaRPr lang="es-ES"/>
          </a:p>
        </p:txBody>
      </p:sp>
      <p:graphicFrame>
        <p:nvGraphicFramePr>
          <p:cNvPr id="10" name="Diagrama 9"/>
          <p:cNvGraphicFramePr/>
          <p:nvPr>
            <p:extLst>
              <p:ext uri="{D42A27DB-BD31-4B8C-83A1-F6EECF244321}">
                <p14:modId xmlns:p14="http://schemas.microsoft.com/office/powerpoint/2010/main" val="3961607471"/>
              </p:ext>
            </p:extLst>
          </p:nvPr>
        </p:nvGraphicFramePr>
        <p:xfrm>
          <a:off x="838200" y="6328087"/>
          <a:ext cx="10709366" cy="4173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174611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967"/>
            <a:ext cx="10515600" cy="1325563"/>
          </a:xfrm>
        </p:spPr>
        <p:txBody>
          <a:bodyPr/>
          <a:lstStyle/>
          <a:p>
            <a:pPr algn="ctr"/>
            <a:r>
              <a:rPr lang="es-ES" b="1" dirty="0" smtClean="0"/>
              <a:t>La planta Nuclear PWR</a:t>
            </a:r>
            <a:endParaRPr lang="es-ES" b="1" dirty="0"/>
          </a:p>
        </p:txBody>
      </p:sp>
      <p:pic>
        <p:nvPicPr>
          <p:cNvPr id="4" name="Image 278" descr="fonctionnement_general"/>
          <p:cNvPicPr/>
          <p:nvPr/>
        </p:nvPicPr>
        <p:blipFill>
          <a:blip r:embed="rId2">
            <a:extLst>
              <a:ext uri="{28A0092B-C50C-407E-A947-70E740481C1C}">
                <a14:useLocalDpi xmlns:a14="http://schemas.microsoft.com/office/drawing/2010/main" val="0"/>
              </a:ext>
            </a:extLst>
          </a:blip>
          <a:srcRect/>
          <a:stretch>
            <a:fillRect/>
          </a:stretch>
        </p:blipFill>
        <p:spPr bwMode="auto">
          <a:xfrm>
            <a:off x="2319251" y="1181238"/>
            <a:ext cx="8030095" cy="4840740"/>
          </a:xfrm>
          <a:prstGeom prst="rect">
            <a:avLst/>
          </a:prstGeom>
          <a:noFill/>
          <a:ln>
            <a:noFill/>
          </a:ln>
        </p:spPr>
      </p:pic>
      <p:sp>
        <p:nvSpPr>
          <p:cNvPr id="5" name="CuadroTexto 4"/>
          <p:cNvSpPr txBox="1"/>
          <p:nvPr/>
        </p:nvSpPr>
        <p:spPr>
          <a:xfrm>
            <a:off x="2413462" y="1181238"/>
            <a:ext cx="3682538" cy="728316"/>
          </a:xfrm>
          <a:prstGeom prst="rect">
            <a:avLst/>
          </a:prstGeom>
          <a:solidFill>
            <a:schemeClr val="bg1"/>
          </a:solidFill>
        </p:spPr>
        <p:txBody>
          <a:bodyPr wrap="square" rtlCol="0">
            <a:spAutoFit/>
          </a:bodyPr>
          <a:lstStyle/>
          <a:p>
            <a:endParaRPr lang="es-ES" dirty="0"/>
          </a:p>
        </p:txBody>
      </p:sp>
      <p:sp>
        <p:nvSpPr>
          <p:cNvPr id="3" name="Marcador de número de diapositiva 2"/>
          <p:cNvSpPr>
            <a:spLocks noGrp="1"/>
          </p:cNvSpPr>
          <p:nvPr>
            <p:ph type="sldNum" sz="quarter" idx="12"/>
          </p:nvPr>
        </p:nvSpPr>
        <p:spPr/>
        <p:txBody>
          <a:bodyPr/>
          <a:lstStyle/>
          <a:p>
            <a:fld id="{E457DFD5-3C5E-4B8F-A9D9-620184AA0919}" type="slidenum">
              <a:rPr lang="es-ES" smtClean="0"/>
              <a:t>5</a:t>
            </a:fld>
            <a:endParaRPr lang="es-ES"/>
          </a:p>
        </p:txBody>
      </p:sp>
      <p:graphicFrame>
        <p:nvGraphicFramePr>
          <p:cNvPr id="6" name="Diagrama 5"/>
          <p:cNvGraphicFramePr/>
          <p:nvPr>
            <p:extLst>
              <p:ext uri="{D42A27DB-BD31-4B8C-83A1-F6EECF244321}">
                <p14:modId xmlns:p14="http://schemas.microsoft.com/office/powerpoint/2010/main" val="607839945"/>
              </p:ext>
            </p:extLst>
          </p:nvPr>
        </p:nvGraphicFramePr>
        <p:xfrm>
          <a:off x="838200" y="6328087"/>
          <a:ext cx="10709366" cy="4173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971694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b="1" dirty="0" smtClean="0"/>
              <a:t>Seguridad Nuclear</a:t>
            </a:r>
            <a:endParaRPr lang="es-ES" b="1" dirty="0"/>
          </a:p>
        </p:txBody>
      </p:sp>
      <p:sp>
        <p:nvSpPr>
          <p:cNvPr id="11" name="CuadroTexto 10"/>
          <p:cNvSpPr txBox="1"/>
          <p:nvPr/>
        </p:nvSpPr>
        <p:spPr>
          <a:xfrm>
            <a:off x="1490748" y="1533206"/>
            <a:ext cx="7414953" cy="3416320"/>
          </a:xfrm>
          <a:prstGeom prst="rect">
            <a:avLst/>
          </a:prstGeom>
          <a:noFill/>
        </p:spPr>
        <p:txBody>
          <a:bodyPr wrap="square" rtlCol="0">
            <a:spAutoFit/>
          </a:bodyPr>
          <a:lstStyle/>
          <a:p>
            <a:r>
              <a:rPr lang="es-ES" dirty="0"/>
              <a:t>Las 3 funciones </a:t>
            </a:r>
            <a:r>
              <a:rPr lang="es-ES" dirty="0" smtClean="0"/>
              <a:t>de la seguridad nuclear:</a:t>
            </a:r>
          </a:p>
          <a:p>
            <a:endParaRPr lang="es-ES" dirty="0"/>
          </a:p>
          <a:p>
            <a:pPr marL="285750" lvl="0" indent="-285750">
              <a:buFont typeface="Arial" panose="020B0604020202020204" pitchFamily="34" charset="0"/>
              <a:buChar char="•"/>
            </a:pPr>
            <a:r>
              <a:rPr lang="es-ES" dirty="0"/>
              <a:t>Controlar la radioactividad</a:t>
            </a:r>
            <a:r>
              <a:rPr lang="es-ES" dirty="0" smtClean="0"/>
              <a:t>.</a:t>
            </a:r>
          </a:p>
          <a:p>
            <a:pPr marL="285750" lvl="0" indent="-285750">
              <a:buFont typeface="Arial" panose="020B0604020202020204" pitchFamily="34" charset="0"/>
              <a:buChar char="•"/>
            </a:pPr>
            <a:endParaRPr lang="es-ES" dirty="0"/>
          </a:p>
          <a:p>
            <a:pPr marL="285750" lvl="0" indent="-285750">
              <a:buFont typeface="Arial" panose="020B0604020202020204" pitchFamily="34" charset="0"/>
              <a:buChar char="•"/>
            </a:pPr>
            <a:r>
              <a:rPr lang="es-ES" dirty="0"/>
              <a:t>Enfriar el combustible</a:t>
            </a:r>
            <a:r>
              <a:rPr lang="es-ES" dirty="0" smtClean="0"/>
              <a:t>.</a:t>
            </a:r>
          </a:p>
          <a:p>
            <a:pPr marL="285750" lvl="0" indent="-285750">
              <a:buFont typeface="Arial" panose="020B0604020202020204" pitchFamily="34" charset="0"/>
              <a:buChar char="•"/>
            </a:pPr>
            <a:endParaRPr lang="es-ES" dirty="0"/>
          </a:p>
          <a:p>
            <a:pPr marL="285750" lvl="0" indent="-285750">
              <a:buFont typeface="Arial" panose="020B0604020202020204" pitchFamily="34" charset="0"/>
              <a:buChar char="•"/>
            </a:pPr>
            <a:r>
              <a:rPr lang="es-ES" dirty="0"/>
              <a:t>Confinar los productos radioactivos gracias a las 3 barreras de seguridad</a:t>
            </a:r>
            <a:r>
              <a:rPr lang="es-ES" dirty="0" smtClean="0"/>
              <a:t>:</a:t>
            </a:r>
          </a:p>
          <a:p>
            <a:pPr lvl="0"/>
            <a:endParaRPr lang="es-ES" dirty="0"/>
          </a:p>
          <a:p>
            <a:pPr marL="800100" lvl="1" indent="-342900">
              <a:buFont typeface="+mj-lt"/>
              <a:buAutoNum type="arabicPeriod"/>
            </a:pPr>
            <a:r>
              <a:rPr lang="es-ES" dirty="0"/>
              <a:t>Las vainas de combustible </a:t>
            </a:r>
          </a:p>
          <a:p>
            <a:pPr marL="800100" lvl="1" indent="-342900">
              <a:buFont typeface="+mj-lt"/>
              <a:buAutoNum type="arabicPeriod"/>
            </a:pPr>
            <a:r>
              <a:rPr lang="es-ES" dirty="0"/>
              <a:t>El circuito primario</a:t>
            </a:r>
          </a:p>
          <a:p>
            <a:pPr marL="800100" lvl="1" indent="-342900">
              <a:buFont typeface="+mj-lt"/>
              <a:buAutoNum type="arabicPeriod"/>
            </a:pPr>
            <a:r>
              <a:rPr lang="es-ES" dirty="0"/>
              <a:t>El recinto del reactor</a:t>
            </a:r>
          </a:p>
          <a:p>
            <a:endParaRPr lang="es-ES" dirty="0"/>
          </a:p>
        </p:txBody>
      </p:sp>
      <p:pic>
        <p:nvPicPr>
          <p:cNvPr id="12" name="Image 4"/>
          <p:cNvPicPr/>
          <p:nvPr/>
        </p:nvPicPr>
        <p:blipFill rotWithShape="1">
          <a:blip r:embed="rId2">
            <a:extLst>
              <a:ext uri="{28A0092B-C50C-407E-A947-70E740481C1C}">
                <a14:useLocalDpi xmlns:a14="http://schemas.microsoft.com/office/drawing/2010/main" val="0"/>
              </a:ext>
            </a:extLst>
          </a:blip>
          <a:srcRect t="3830" b="3863"/>
          <a:stretch/>
        </p:blipFill>
        <p:spPr bwMode="auto">
          <a:xfrm>
            <a:off x="6242916" y="3648728"/>
            <a:ext cx="3710981" cy="2307935"/>
          </a:xfrm>
          <a:prstGeom prst="rect">
            <a:avLst/>
          </a:prstGeom>
          <a:noFill/>
          <a:ln>
            <a:noFill/>
          </a:ln>
          <a:extLst>
            <a:ext uri="{53640926-AAD7-44D8-BBD7-CCE9431645EC}">
              <a14:shadowObscured xmlns:a14="http://schemas.microsoft.com/office/drawing/2010/main"/>
            </a:ext>
          </a:extLst>
        </p:spPr>
      </p:pic>
      <p:sp>
        <p:nvSpPr>
          <p:cNvPr id="8" name="Marcador de número de diapositiva 7"/>
          <p:cNvSpPr>
            <a:spLocks noGrp="1"/>
          </p:cNvSpPr>
          <p:nvPr>
            <p:ph type="sldNum" sz="quarter" idx="12"/>
          </p:nvPr>
        </p:nvSpPr>
        <p:spPr/>
        <p:txBody>
          <a:bodyPr/>
          <a:lstStyle/>
          <a:p>
            <a:fld id="{E457DFD5-3C5E-4B8F-A9D9-620184AA0919}" type="slidenum">
              <a:rPr lang="es-ES" smtClean="0"/>
              <a:t>6</a:t>
            </a:fld>
            <a:endParaRPr lang="es-ES"/>
          </a:p>
        </p:txBody>
      </p:sp>
      <p:graphicFrame>
        <p:nvGraphicFramePr>
          <p:cNvPr id="6" name="Diagrama 5"/>
          <p:cNvGraphicFramePr/>
          <p:nvPr>
            <p:extLst>
              <p:ext uri="{D42A27DB-BD31-4B8C-83A1-F6EECF244321}">
                <p14:modId xmlns:p14="http://schemas.microsoft.com/office/powerpoint/2010/main" val="1746604036"/>
              </p:ext>
            </p:extLst>
          </p:nvPr>
        </p:nvGraphicFramePr>
        <p:xfrm>
          <a:off x="838200" y="6328087"/>
          <a:ext cx="10709366" cy="4173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14414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b="1" dirty="0"/>
              <a:t>Seguridad Nuclear</a:t>
            </a:r>
          </a:p>
        </p:txBody>
      </p:sp>
      <p:sp>
        <p:nvSpPr>
          <p:cNvPr id="5" name="CuadroTexto 4"/>
          <p:cNvSpPr txBox="1"/>
          <p:nvPr/>
        </p:nvSpPr>
        <p:spPr>
          <a:xfrm>
            <a:off x="465512" y="1796070"/>
            <a:ext cx="4447310" cy="400110"/>
          </a:xfrm>
          <a:prstGeom prst="rect">
            <a:avLst/>
          </a:prstGeom>
          <a:noFill/>
        </p:spPr>
        <p:txBody>
          <a:bodyPr wrap="square" rtlCol="0">
            <a:spAutoFit/>
          </a:bodyPr>
          <a:lstStyle/>
          <a:p>
            <a:pPr algn="ctr"/>
            <a:r>
              <a:rPr lang="es-ES" sz="2000" b="1" dirty="0" smtClean="0"/>
              <a:t>Escala INES</a:t>
            </a:r>
            <a:endParaRPr lang="es-ES" sz="2000" b="1" dirty="0"/>
          </a:p>
        </p:txBody>
      </p:sp>
      <p:pic>
        <p:nvPicPr>
          <p:cNvPr id="6" name="Image 32"/>
          <p:cNvPicPr/>
          <p:nvPr/>
        </p:nvPicPr>
        <p:blipFill rotWithShape="1">
          <a:blip r:embed="rId2"/>
          <a:srcRect l="39131" t="37348" r="27529" b="18451"/>
          <a:stretch/>
        </p:blipFill>
        <p:spPr bwMode="auto">
          <a:xfrm>
            <a:off x="838200" y="2784764"/>
            <a:ext cx="4074622" cy="3150663"/>
          </a:xfrm>
          <a:prstGeom prst="rect">
            <a:avLst/>
          </a:prstGeom>
          <a:ln>
            <a:noFill/>
          </a:ln>
          <a:extLst>
            <a:ext uri="{53640926-AAD7-44D8-BBD7-CCE9431645EC}">
              <a14:shadowObscured xmlns:a14="http://schemas.microsoft.com/office/drawing/2010/main"/>
            </a:ext>
          </a:extLst>
        </p:spPr>
      </p:pic>
      <p:sp>
        <p:nvSpPr>
          <p:cNvPr id="7" name="CuadroTexto 6"/>
          <p:cNvSpPr txBox="1"/>
          <p:nvPr/>
        </p:nvSpPr>
        <p:spPr>
          <a:xfrm>
            <a:off x="7015940" y="1796070"/>
            <a:ext cx="3665913" cy="400110"/>
          </a:xfrm>
          <a:prstGeom prst="rect">
            <a:avLst/>
          </a:prstGeom>
          <a:noFill/>
        </p:spPr>
        <p:txBody>
          <a:bodyPr wrap="square" rtlCol="0">
            <a:spAutoFit/>
          </a:bodyPr>
          <a:lstStyle/>
          <a:p>
            <a:pPr algn="ctr"/>
            <a:r>
              <a:rPr lang="es-ES" sz="2000" b="1" dirty="0" smtClean="0"/>
              <a:t>Curva de </a:t>
            </a:r>
            <a:r>
              <a:rPr lang="es-ES" sz="2000" b="1" dirty="0" err="1" smtClean="0"/>
              <a:t>Farmer</a:t>
            </a:r>
            <a:endParaRPr lang="es-ES" sz="2000" b="1" dirty="0"/>
          </a:p>
        </p:txBody>
      </p:sp>
      <p:pic>
        <p:nvPicPr>
          <p:cNvPr id="8" name="Imagen 7"/>
          <p:cNvPicPr>
            <a:picLocks noChangeAspect="1"/>
          </p:cNvPicPr>
          <p:nvPr/>
        </p:nvPicPr>
        <p:blipFill rotWithShape="1">
          <a:blip r:embed="rId3">
            <a:extLst>
              <a:ext uri="{28A0092B-C50C-407E-A947-70E740481C1C}">
                <a14:useLocalDpi xmlns:a14="http://schemas.microsoft.com/office/drawing/2010/main" val="0"/>
              </a:ext>
            </a:extLst>
          </a:blip>
          <a:srcRect l="-245" t="6517" r="53388" b="28184"/>
          <a:stretch/>
        </p:blipFill>
        <p:spPr>
          <a:xfrm>
            <a:off x="7015940" y="2784765"/>
            <a:ext cx="4337859" cy="3300292"/>
          </a:xfrm>
          <a:prstGeom prst="rect">
            <a:avLst/>
          </a:prstGeom>
        </p:spPr>
      </p:pic>
      <p:sp>
        <p:nvSpPr>
          <p:cNvPr id="9" name="Marcador de número de diapositiva 8"/>
          <p:cNvSpPr>
            <a:spLocks noGrp="1"/>
          </p:cNvSpPr>
          <p:nvPr>
            <p:ph type="sldNum" sz="quarter" idx="12"/>
          </p:nvPr>
        </p:nvSpPr>
        <p:spPr/>
        <p:txBody>
          <a:bodyPr/>
          <a:lstStyle/>
          <a:p>
            <a:fld id="{E457DFD5-3C5E-4B8F-A9D9-620184AA0919}" type="slidenum">
              <a:rPr lang="es-ES" smtClean="0"/>
              <a:t>7</a:t>
            </a:fld>
            <a:endParaRPr lang="es-ES"/>
          </a:p>
        </p:txBody>
      </p:sp>
      <p:graphicFrame>
        <p:nvGraphicFramePr>
          <p:cNvPr id="10" name="Diagrama 9"/>
          <p:cNvGraphicFramePr/>
          <p:nvPr>
            <p:extLst>
              <p:ext uri="{D42A27DB-BD31-4B8C-83A1-F6EECF244321}">
                <p14:modId xmlns:p14="http://schemas.microsoft.com/office/powerpoint/2010/main" val="2760218549"/>
              </p:ext>
            </p:extLst>
          </p:nvPr>
        </p:nvGraphicFramePr>
        <p:xfrm>
          <a:off x="838200" y="6328087"/>
          <a:ext cx="10709366" cy="4173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0279747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4967"/>
            <a:ext cx="10515600" cy="1325563"/>
          </a:xfrm>
        </p:spPr>
        <p:txBody>
          <a:bodyPr/>
          <a:lstStyle/>
          <a:p>
            <a:pPr algn="ctr"/>
            <a:r>
              <a:rPr lang="es-ES" b="1" dirty="0" smtClean="0"/>
              <a:t>Elementos de seguridad</a:t>
            </a:r>
            <a:endParaRPr lang="es-ES" b="1" dirty="0"/>
          </a:p>
        </p:txBody>
      </p:sp>
      <p:sp>
        <p:nvSpPr>
          <p:cNvPr id="4" name="CuadroTexto 3"/>
          <p:cNvSpPr txBox="1"/>
          <p:nvPr/>
        </p:nvSpPr>
        <p:spPr>
          <a:xfrm>
            <a:off x="656701" y="1331724"/>
            <a:ext cx="2959331" cy="646331"/>
          </a:xfrm>
          <a:prstGeom prst="rect">
            <a:avLst/>
          </a:prstGeom>
          <a:noFill/>
        </p:spPr>
        <p:txBody>
          <a:bodyPr wrap="square" rtlCol="0">
            <a:spAutoFit/>
          </a:bodyPr>
          <a:lstStyle/>
          <a:p>
            <a:r>
              <a:rPr lang="es-ES" b="1" dirty="0"/>
              <a:t>Sistema de Extracción del Calor </a:t>
            </a:r>
            <a:r>
              <a:rPr lang="es-ES" b="1" dirty="0" smtClean="0"/>
              <a:t>Residual RHR</a:t>
            </a:r>
            <a:endParaRPr lang="es-ES" b="1" dirty="0"/>
          </a:p>
        </p:txBody>
      </p:sp>
      <p:sp>
        <p:nvSpPr>
          <p:cNvPr id="5" name="CuadroTexto 4"/>
          <p:cNvSpPr txBox="1"/>
          <p:nvPr/>
        </p:nvSpPr>
        <p:spPr>
          <a:xfrm>
            <a:off x="8236522" y="1325943"/>
            <a:ext cx="3350029" cy="646331"/>
          </a:xfrm>
          <a:prstGeom prst="rect">
            <a:avLst/>
          </a:prstGeom>
          <a:noFill/>
        </p:spPr>
        <p:txBody>
          <a:bodyPr wrap="square" rtlCol="0">
            <a:spAutoFit/>
          </a:bodyPr>
          <a:lstStyle/>
          <a:p>
            <a:r>
              <a:rPr lang="es-ES" b="1" dirty="0"/>
              <a:t>Sistema de refrigeración de emergencia del núcleo ECCS</a:t>
            </a:r>
          </a:p>
        </p:txBody>
      </p:sp>
      <p:pic>
        <p:nvPicPr>
          <p:cNvPr id="6" name="Image 277" descr="grappes"/>
          <p:cNvPicPr/>
          <p:nvPr/>
        </p:nvPicPr>
        <p:blipFill>
          <a:blip r:embed="rId2">
            <a:extLst>
              <a:ext uri="{28A0092B-C50C-407E-A947-70E740481C1C}">
                <a14:useLocalDpi xmlns:a14="http://schemas.microsoft.com/office/drawing/2010/main" val="0"/>
              </a:ext>
            </a:extLst>
          </a:blip>
          <a:srcRect/>
          <a:stretch>
            <a:fillRect/>
          </a:stretch>
        </p:blipFill>
        <p:spPr bwMode="auto">
          <a:xfrm>
            <a:off x="4242691" y="2792481"/>
            <a:ext cx="3537585" cy="2438400"/>
          </a:xfrm>
          <a:prstGeom prst="rect">
            <a:avLst/>
          </a:prstGeom>
          <a:noFill/>
          <a:ln>
            <a:noFill/>
          </a:ln>
        </p:spPr>
      </p:pic>
      <p:sp>
        <p:nvSpPr>
          <p:cNvPr id="7" name="CuadroTexto 6"/>
          <p:cNvSpPr txBox="1"/>
          <p:nvPr/>
        </p:nvSpPr>
        <p:spPr>
          <a:xfrm>
            <a:off x="4336470" y="1325943"/>
            <a:ext cx="3042459" cy="369332"/>
          </a:xfrm>
          <a:prstGeom prst="rect">
            <a:avLst/>
          </a:prstGeom>
          <a:noFill/>
        </p:spPr>
        <p:txBody>
          <a:bodyPr wrap="square" rtlCol="0">
            <a:spAutoFit/>
          </a:bodyPr>
          <a:lstStyle/>
          <a:p>
            <a:pPr algn="ctr"/>
            <a:r>
              <a:rPr lang="es-ES" b="1" dirty="0" smtClean="0"/>
              <a:t>Barras de control SCRAM</a:t>
            </a:r>
            <a:endParaRPr lang="es-ES" b="1" dirty="0"/>
          </a:p>
        </p:txBody>
      </p:sp>
      <p:pic>
        <p:nvPicPr>
          <p:cNvPr id="8" name="Imagen 7" descr="RRA"/>
          <p:cNvPicPr/>
          <p:nvPr/>
        </p:nvPicPr>
        <p:blipFill>
          <a:blip r:embed="rId3">
            <a:extLst>
              <a:ext uri="{28A0092B-C50C-407E-A947-70E740481C1C}">
                <a14:useLocalDpi xmlns:a14="http://schemas.microsoft.com/office/drawing/2010/main" val="0"/>
              </a:ext>
            </a:extLst>
          </a:blip>
          <a:srcRect/>
          <a:stretch>
            <a:fillRect/>
          </a:stretch>
        </p:blipFill>
        <p:spPr bwMode="auto">
          <a:xfrm>
            <a:off x="286527" y="2551999"/>
            <a:ext cx="3861523" cy="3286313"/>
          </a:xfrm>
          <a:prstGeom prst="rect">
            <a:avLst/>
          </a:prstGeom>
          <a:noFill/>
          <a:ln>
            <a:noFill/>
          </a:ln>
        </p:spPr>
      </p:pic>
      <p:pic>
        <p:nvPicPr>
          <p:cNvPr id="9" name="Imagen 8" descr="ECCS"/>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4915" y="2551999"/>
            <a:ext cx="4073239" cy="3286313"/>
          </a:xfrm>
          <a:prstGeom prst="rect">
            <a:avLst/>
          </a:prstGeom>
          <a:noFill/>
          <a:ln>
            <a:noFill/>
          </a:ln>
        </p:spPr>
      </p:pic>
      <p:sp>
        <p:nvSpPr>
          <p:cNvPr id="10" name="Flecha abajo 9"/>
          <p:cNvSpPr/>
          <p:nvPr/>
        </p:nvSpPr>
        <p:spPr>
          <a:xfrm>
            <a:off x="1982580" y="2112758"/>
            <a:ext cx="307571" cy="29007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Flecha abajo 10"/>
          <p:cNvSpPr/>
          <p:nvPr/>
        </p:nvSpPr>
        <p:spPr>
          <a:xfrm>
            <a:off x="5857699" y="2112758"/>
            <a:ext cx="307571" cy="29007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Flecha abajo 11"/>
          <p:cNvSpPr/>
          <p:nvPr/>
        </p:nvSpPr>
        <p:spPr>
          <a:xfrm>
            <a:off x="9757750" y="2112758"/>
            <a:ext cx="307571" cy="29007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Marcador de número de diapositiva 12"/>
          <p:cNvSpPr>
            <a:spLocks noGrp="1"/>
          </p:cNvSpPr>
          <p:nvPr>
            <p:ph type="sldNum" sz="quarter" idx="12"/>
          </p:nvPr>
        </p:nvSpPr>
        <p:spPr/>
        <p:txBody>
          <a:bodyPr/>
          <a:lstStyle/>
          <a:p>
            <a:fld id="{E457DFD5-3C5E-4B8F-A9D9-620184AA0919}" type="slidenum">
              <a:rPr lang="es-ES" smtClean="0"/>
              <a:t>8</a:t>
            </a:fld>
            <a:endParaRPr lang="es-ES"/>
          </a:p>
        </p:txBody>
      </p:sp>
      <p:graphicFrame>
        <p:nvGraphicFramePr>
          <p:cNvPr id="14" name="Diagrama 13"/>
          <p:cNvGraphicFramePr/>
          <p:nvPr>
            <p:extLst>
              <p:ext uri="{D42A27DB-BD31-4B8C-83A1-F6EECF244321}">
                <p14:modId xmlns:p14="http://schemas.microsoft.com/office/powerpoint/2010/main" val="3283281458"/>
              </p:ext>
            </p:extLst>
          </p:nvPr>
        </p:nvGraphicFramePr>
        <p:xfrm>
          <a:off x="838200" y="6328087"/>
          <a:ext cx="10709366" cy="41731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7065248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8388"/>
            <a:ext cx="10718074" cy="1325563"/>
          </a:xfrm>
        </p:spPr>
        <p:txBody>
          <a:bodyPr/>
          <a:lstStyle/>
          <a:p>
            <a:pPr algn="ctr"/>
            <a:r>
              <a:rPr lang="es-ES" b="1" dirty="0" smtClean="0"/>
              <a:t>Simulación de la planta (Modelo de referencia)</a:t>
            </a:r>
            <a:endParaRPr lang="es-ES" b="1" dirty="0"/>
          </a:p>
        </p:txBody>
      </p:sp>
      <p:pic>
        <p:nvPicPr>
          <p:cNvPr id="4" name="Image 61"/>
          <p:cNvPicPr/>
          <p:nvPr/>
        </p:nvPicPr>
        <p:blipFill rotWithShape="1">
          <a:blip r:embed="rId2"/>
          <a:srcRect l="23355" t="16768" r="7410" b="16354"/>
          <a:stretch/>
        </p:blipFill>
        <p:spPr bwMode="auto">
          <a:xfrm>
            <a:off x="1106851" y="1097131"/>
            <a:ext cx="10172064" cy="5025390"/>
          </a:xfrm>
          <a:prstGeom prst="rect">
            <a:avLst/>
          </a:prstGeom>
          <a:ln>
            <a:noFill/>
          </a:ln>
          <a:extLst>
            <a:ext uri="{53640926-AAD7-44D8-BBD7-CCE9431645EC}">
              <a14:shadowObscured xmlns:a14="http://schemas.microsoft.com/office/drawing/2010/main"/>
            </a:ext>
          </a:extLst>
        </p:spPr>
      </p:pic>
      <p:cxnSp>
        <p:nvCxnSpPr>
          <p:cNvPr id="7" name="Conector recto de flecha 6"/>
          <p:cNvCxnSpPr/>
          <p:nvPr/>
        </p:nvCxnSpPr>
        <p:spPr>
          <a:xfrm flipH="1">
            <a:off x="4385953" y="2375192"/>
            <a:ext cx="232756" cy="19950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ector recto de flecha 8"/>
          <p:cNvCxnSpPr/>
          <p:nvPr/>
        </p:nvCxnSpPr>
        <p:spPr>
          <a:xfrm flipH="1">
            <a:off x="4395849" y="5524005"/>
            <a:ext cx="232756" cy="19950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p:cNvCxnSpPr/>
          <p:nvPr/>
        </p:nvCxnSpPr>
        <p:spPr>
          <a:xfrm flipH="1">
            <a:off x="4618709" y="3999475"/>
            <a:ext cx="232756" cy="19950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p:cNvCxnSpPr/>
          <p:nvPr/>
        </p:nvCxnSpPr>
        <p:spPr>
          <a:xfrm flipV="1">
            <a:off x="10284823" y="2799806"/>
            <a:ext cx="230777" cy="29571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Flecha derecha 12"/>
          <p:cNvSpPr/>
          <p:nvPr/>
        </p:nvSpPr>
        <p:spPr>
          <a:xfrm rot="1742304">
            <a:off x="3780802" y="3546625"/>
            <a:ext cx="342671" cy="126403"/>
          </a:xfrm>
          <a:prstGeom prst="rightArrow">
            <a:avLst/>
          </a:prstGeom>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Marcador de número de diapositiva 13"/>
          <p:cNvSpPr>
            <a:spLocks noGrp="1"/>
          </p:cNvSpPr>
          <p:nvPr>
            <p:ph type="sldNum" sz="quarter" idx="12"/>
          </p:nvPr>
        </p:nvSpPr>
        <p:spPr/>
        <p:txBody>
          <a:bodyPr/>
          <a:lstStyle/>
          <a:p>
            <a:fld id="{E457DFD5-3C5E-4B8F-A9D9-620184AA0919}" type="slidenum">
              <a:rPr lang="es-ES" smtClean="0"/>
              <a:t>9</a:t>
            </a:fld>
            <a:endParaRPr lang="es-ES"/>
          </a:p>
        </p:txBody>
      </p:sp>
      <p:graphicFrame>
        <p:nvGraphicFramePr>
          <p:cNvPr id="12" name="Diagrama 11"/>
          <p:cNvGraphicFramePr/>
          <p:nvPr>
            <p:extLst>
              <p:ext uri="{D42A27DB-BD31-4B8C-83A1-F6EECF244321}">
                <p14:modId xmlns:p14="http://schemas.microsoft.com/office/powerpoint/2010/main" val="2883668430"/>
              </p:ext>
            </p:extLst>
          </p:nvPr>
        </p:nvGraphicFramePr>
        <p:xfrm>
          <a:off x="838200" y="6328087"/>
          <a:ext cx="10709366" cy="4173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836791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0"/>
            <a:ext cx="10515600" cy="1247405"/>
          </a:xfrm>
        </p:spPr>
        <p:txBody>
          <a:bodyPr>
            <a:normAutofit/>
          </a:bodyPr>
          <a:lstStyle/>
          <a:p>
            <a:pPr algn="ctr"/>
            <a:r>
              <a:rPr lang="es-ES" b="1" dirty="0" smtClean="0"/>
              <a:t>Accidente estudiado:</a:t>
            </a:r>
            <a:r>
              <a:rPr lang="es-ES" dirty="0" smtClean="0"/>
              <a:t> </a:t>
            </a:r>
            <a:r>
              <a:rPr lang="en-US" sz="4800" b="1" i="1" dirty="0" smtClean="0"/>
              <a:t>L</a:t>
            </a:r>
            <a:r>
              <a:rPr lang="en-US" i="1" dirty="0" smtClean="0"/>
              <a:t>oss </a:t>
            </a:r>
            <a:r>
              <a:rPr lang="en-US" sz="4800" b="1" i="1" dirty="0"/>
              <a:t>O</a:t>
            </a:r>
            <a:r>
              <a:rPr lang="en-US" i="1" dirty="0"/>
              <a:t>f </a:t>
            </a:r>
            <a:r>
              <a:rPr lang="en-US" sz="4800" b="1" i="1" dirty="0"/>
              <a:t>C</a:t>
            </a:r>
            <a:r>
              <a:rPr lang="en-US" i="1" dirty="0"/>
              <a:t>oolant </a:t>
            </a:r>
            <a:r>
              <a:rPr lang="en-US" sz="4800" b="1" i="1" dirty="0"/>
              <a:t>A</a:t>
            </a:r>
            <a:r>
              <a:rPr lang="en-US" i="1" dirty="0"/>
              <a:t>ccident </a:t>
            </a:r>
            <a:endParaRPr lang="es-ES" i="1" dirty="0"/>
          </a:p>
        </p:txBody>
      </p:sp>
      <p:pic>
        <p:nvPicPr>
          <p:cNvPr id="5" name="Image 266" descr="fuite_tuyau_cuivre_m"/>
          <p:cNvPicPr/>
          <p:nvPr/>
        </p:nvPicPr>
        <p:blipFill>
          <a:blip r:embed="rId2">
            <a:extLst>
              <a:ext uri="{28A0092B-C50C-407E-A947-70E740481C1C}">
                <a14:useLocalDpi xmlns:a14="http://schemas.microsoft.com/office/drawing/2010/main" val="0"/>
              </a:ext>
            </a:extLst>
          </a:blip>
          <a:srcRect l="2579" t="3423" r="3430" b="2856"/>
          <a:stretch>
            <a:fillRect/>
          </a:stretch>
        </p:blipFill>
        <p:spPr bwMode="auto">
          <a:xfrm>
            <a:off x="1193074" y="4734203"/>
            <a:ext cx="1759132" cy="1437719"/>
          </a:xfrm>
          <a:prstGeom prst="rect">
            <a:avLst/>
          </a:prstGeom>
          <a:noFill/>
          <a:ln>
            <a:noFill/>
          </a:ln>
        </p:spPr>
      </p:pic>
      <p:sp>
        <p:nvSpPr>
          <p:cNvPr id="6" name="CuadroTexto 5"/>
          <p:cNvSpPr txBox="1"/>
          <p:nvPr/>
        </p:nvSpPr>
        <p:spPr>
          <a:xfrm>
            <a:off x="838200" y="2767674"/>
            <a:ext cx="2743200" cy="369332"/>
          </a:xfrm>
          <a:prstGeom prst="rect">
            <a:avLst/>
          </a:prstGeom>
          <a:noFill/>
        </p:spPr>
        <p:txBody>
          <a:bodyPr wrap="square" rtlCol="0">
            <a:spAutoFit/>
          </a:bodyPr>
          <a:lstStyle/>
          <a:p>
            <a:r>
              <a:rPr lang="es-ES" dirty="0" smtClean="0"/>
              <a:t>Factores estudiados</a:t>
            </a:r>
            <a:endParaRPr lang="es-ES" dirty="0"/>
          </a:p>
        </p:txBody>
      </p:sp>
      <p:pic>
        <p:nvPicPr>
          <p:cNvPr id="7" name="Image 66578" descr="C:\Users\Julien\AppData\Local\Microsoft\Windows\INetCache\Content.Word\offtake.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33017" y="2464537"/>
            <a:ext cx="1942011" cy="1344939"/>
          </a:xfrm>
          <a:prstGeom prst="rect">
            <a:avLst/>
          </a:prstGeom>
          <a:noFill/>
          <a:ln>
            <a:noFill/>
          </a:ln>
        </p:spPr>
      </p:pic>
      <p:pic>
        <p:nvPicPr>
          <p:cNvPr id="8" name="Image 75"/>
          <p:cNvPicPr/>
          <p:nvPr/>
        </p:nvPicPr>
        <p:blipFill>
          <a:blip r:embed="rId4">
            <a:extLst>
              <a:ext uri="{28A0092B-C50C-407E-A947-70E740481C1C}">
                <a14:useLocalDpi xmlns:a14="http://schemas.microsoft.com/office/drawing/2010/main" val="0"/>
              </a:ext>
            </a:extLst>
          </a:blip>
          <a:srcRect/>
          <a:stretch>
            <a:fillRect/>
          </a:stretch>
        </p:blipFill>
        <p:spPr bwMode="auto">
          <a:xfrm>
            <a:off x="5917139" y="3995107"/>
            <a:ext cx="5773765" cy="582930"/>
          </a:xfrm>
          <a:prstGeom prst="rect">
            <a:avLst/>
          </a:prstGeom>
          <a:noFill/>
          <a:ln>
            <a:noFill/>
          </a:ln>
        </p:spPr>
      </p:pic>
      <p:sp>
        <p:nvSpPr>
          <p:cNvPr id="9" name="CuadroTexto 8"/>
          <p:cNvSpPr txBox="1"/>
          <p:nvPr/>
        </p:nvSpPr>
        <p:spPr>
          <a:xfrm>
            <a:off x="3397493" y="2953314"/>
            <a:ext cx="2351314" cy="369332"/>
          </a:xfrm>
          <a:prstGeom prst="rect">
            <a:avLst/>
          </a:prstGeom>
          <a:noFill/>
        </p:spPr>
        <p:txBody>
          <a:bodyPr wrap="square" rtlCol="0">
            <a:spAutoFit/>
          </a:bodyPr>
          <a:lstStyle/>
          <a:p>
            <a:r>
              <a:rPr lang="es-ES" dirty="0" smtClean="0"/>
              <a:t>Orientación</a:t>
            </a:r>
            <a:endParaRPr lang="es-ES" dirty="0"/>
          </a:p>
        </p:txBody>
      </p:sp>
      <p:sp>
        <p:nvSpPr>
          <p:cNvPr id="10" name="CuadroTexto 9"/>
          <p:cNvSpPr txBox="1"/>
          <p:nvPr/>
        </p:nvSpPr>
        <p:spPr>
          <a:xfrm>
            <a:off x="3397493" y="4085500"/>
            <a:ext cx="1567543" cy="369332"/>
          </a:xfrm>
          <a:prstGeom prst="rect">
            <a:avLst/>
          </a:prstGeom>
          <a:noFill/>
        </p:spPr>
        <p:txBody>
          <a:bodyPr wrap="square" rtlCol="0">
            <a:spAutoFit/>
          </a:bodyPr>
          <a:lstStyle/>
          <a:p>
            <a:r>
              <a:rPr lang="es-ES" dirty="0" smtClean="0"/>
              <a:t>Tamaño</a:t>
            </a:r>
            <a:endParaRPr lang="es-ES" dirty="0"/>
          </a:p>
        </p:txBody>
      </p:sp>
      <p:sp>
        <p:nvSpPr>
          <p:cNvPr id="11" name="Abrir llave 10"/>
          <p:cNvSpPr/>
          <p:nvPr/>
        </p:nvSpPr>
        <p:spPr>
          <a:xfrm>
            <a:off x="2973565" y="1624509"/>
            <a:ext cx="162559" cy="2675750"/>
          </a:xfrm>
          <a:prstGeom prst="leftBrace">
            <a:avLst>
              <a:gd name="adj1" fmla="val 0"/>
              <a:gd name="adj2" fmla="val 49362"/>
            </a:avLst>
          </a:prstGeom>
          <a:noFill/>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cxnSp>
        <p:nvCxnSpPr>
          <p:cNvPr id="13" name="Conector recto de flecha 12"/>
          <p:cNvCxnSpPr/>
          <p:nvPr/>
        </p:nvCxnSpPr>
        <p:spPr>
          <a:xfrm>
            <a:off x="4899493" y="3154090"/>
            <a:ext cx="2393014" cy="378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p:cNvCxnSpPr/>
          <p:nvPr/>
        </p:nvCxnSpPr>
        <p:spPr>
          <a:xfrm>
            <a:off x="4556766" y="4300259"/>
            <a:ext cx="949234"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CuadroTexto 15"/>
          <p:cNvSpPr txBox="1"/>
          <p:nvPr/>
        </p:nvSpPr>
        <p:spPr>
          <a:xfrm>
            <a:off x="4060472" y="5277873"/>
            <a:ext cx="2794652" cy="369332"/>
          </a:xfrm>
          <a:prstGeom prst="rect">
            <a:avLst/>
          </a:prstGeom>
          <a:noFill/>
        </p:spPr>
        <p:txBody>
          <a:bodyPr wrap="square" rtlCol="0">
            <a:spAutoFit/>
          </a:bodyPr>
          <a:lstStyle/>
          <a:p>
            <a:r>
              <a:rPr lang="es-ES" dirty="0" smtClean="0"/>
              <a:t>Simulación en el Código</a:t>
            </a:r>
            <a:endParaRPr lang="es-ES" dirty="0"/>
          </a:p>
        </p:txBody>
      </p:sp>
      <p:pic>
        <p:nvPicPr>
          <p:cNvPr id="17" name="Image 66573"/>
          <p:cNvPicPr/>
          <p:nvPr/>
        </p:nvPicPr>
        <p:blipFill rotWithShape="1">
          <a:blip r:embed="rId5">
            <a:extLst>
              <a:ext uri="{28A0092B-C50C-407E-A947-70E740481C1C}">
                <a14:useLocalDpi xmlns:a14="http://schemas.microsoft.com/office/drawing/2010/main" val="0"/>
              </a:ext>
            </a:extLst>
          </a:blip>
          <a:srcRect r="23022" b="-7071"/>
          <a:stretch/>
        </p:blipFill>
        <p:spPr bwMode="auto">
          <a:xfrm>
            <a:off x="7601902" y="4764584"/>
            <a:ext cx="2404247" cy="1494966"/>
          </a:xfrm>
          <a:prstGeom prst="rect">
            <a:avLst/>
          </a:prstGeom>
          <a:noFill/>
          <a:ln>
            <a:noFill/>
          </a:ln>
          <a:extLst>
            <a:ext uri="{53640926-AAD7-44D8-BBD7-CCE9431645EC}">
              <a14:shadowObscured xmlns:a14="http://schemas.microsoft.com/office/drawing/2010/main"/>
            </a:ext>
          </a:extLst>
        </p:spPr>
      </p:pic>
      <p:cxnSp>
        <p:nvCxnSpPr>
          <p:cNvPr id="19" name="Conector recto de flecha 18"/>
          <p:cNvCxnSpPr/>
          <p:nvPr/>
        </p:nvCxnSpPr>
        <p:spPr>
          <a:xfrm>
            <a:off x="3095932" y="5487773"/>
            <a:ext cx="735816"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ector recto de flecha 20"/>
          <p:cNvCxnSpPr/>
          <p:nvPr/>
        </p:nvCxnSpPr>
        <p:spPr>
          <a:xfrm>
            <a:off x="6524163" y="5486857"/>
            <a:ext cx="927522"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9" name="CuadroTexto 28"/>
          <p:cNvSpPr txBox="1"/>
          <p:nvPr/>
        </p:nvSpPr>
        <p:spPr>
          <a:xfrm>
            <a:off x="3397493" y="1444777"/>
            <a:ext cx="3498663" cy="365760"/>
          </a:xfrm>
          <a:prstGeom prst="rect">
            <a:avLst/>
          </a:prstGeom>
          <a:noFill/>
        </p:spPr>
        <p:txBody>
          <a:bodyPr wrap="square" rtlCol="0">
            <a:spAutoFit/>
          </a:bodyPr>
          <a:lstStyle/>
          <a:p>
            <a:r>
              <a:rPr lang="es-ES" dirty="0" smtClean="0"/>
              <a:t>Ubicación</a:t>
            </a:r>
            <a:endParaRPr lang="es-ES" dirty="0"/>
          </a:p>
        </p:txBody>
      </p:sp>
      <p:pic>
        <p:nvPicPr>
          <p:cNvPr id="30" name="Image 66585"/>
          <p:cNvPicPr/>
          <p:nvPr/>
        </p:nvPicPr>
        <p:blipFill rotWithShape="1">
          <a:blip r:embed="rId6"/>
          <a:srcRect l="30459" t="20870" r="6573" b="18261"/>
          <a:stretch/>
        </p:blipFill>
        <p:spPr bwMode="auto">
          <a:xfrm>
            <a:off x="7530644" y="975443"/>
            <a:ext cx="2546759" cy="1304429"/>
          </a:xfrm>
          <a:prstGeom prst="rect">
            <a:avLst/>
          </a:prstGeom>
          <a:ln>
            <a:noFill/>
          </a:ln>
          <a:extLst>
            <a:ext uri="{53640926-AAD7-44D8-BBD7-CCE9431645EC}">
              <a14:shadowObscured xmlns:a14="http://schemas.microsoft.com/office/drawing/2010/main"/>
            </a:ext>
          </a:extLst>
        </p:spPr>
      </p:pic>
      <p:cxnSp>
        <p:nvCxnSpPr>
          <p:cNvPr id="32" name="Conector recto de flecha 31"/>
          <p:cNvCxnSpPr/>
          <p:nvPr/>
        </p:nvCxnSpPr>
        <p:spPr>
          <a:xfrm>
            <a:off x="4639497" y="1627657"/>
            <a:ext cx="251802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6" name="Marcador de número de diapositiva 35"/>
          <p:cNvSpPr>
            <a:spLocks noGrp="1"/>
          </p:cNvSpPr>
          <p:nvPr>
            <p:ph type="sldNum" sz="quarter" idx="12"/>
          </p:nvPr>
        </p:nvSpPr>
        <p:spPr/>
        <p:txBody>
          <a:bodyPr/>
          <a:lstStyle/>
          <a:p>
            <a:fld id="{E457DFD5-3C5E-4B8F-A9D9-620184AA0919}" type="slidenum">
              <a:rPr lang="es-ES" smtClean="0"/>
              <a:t>10</a:t>
            </a:fld>
            <a:endParaRPr lang="es-ES"/>
          </a:p>
        </p:txBody>
      </p:sp>
      <p:graphicFrame>
        <p:nvGraphicFramePr>
          <p:cNvPr id="20" name="Diagrama 19"/>
          <p:cNvGraphicFramePr/>
          <p:nvPr>
            <p:extLst>
              <p:ext uri="{D42A27DB-BD31-4B8C-83A1-F6EECF244321}">
                <p14:modId xmlns:p14="http://schemas.microsoft.com/office/powerpoint/2010/main" val="1966970403"/>
              </p:ext>
            </p:extLst>
          </p:nvPr>
        </p:nvGraphicFramePr>
        <p:xfrm>
          <a:off x="838200" y="6328087"/>
          <a:ext cx="10709366" cy="41731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6153509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b="1" dirty="0" smtClean="0"/>
              <a:t>Resultados de la simulación (I)</a:t>
            </a:r>
            <a:endParaRPr lang="es-ES" b="1" dirty="0"/>
          </a:p>
        </p:txBody>
      </p:sp>
      <p:pic>
        <p:nvPicPr>
          <p:cNvPr id="4" name="Image 39957"/>
          <p:cNvPicPr/>
          <p:nvPr/>
        </p:nvPicPr>
        <p:blipFill>
          <a:blip r:embed="rId2">
            <a:extLst>
              <a:ext uri="{28A0092B-C50C-407E-A947-70E740481C1C}">
                <a14:useLocalDpi xmlns:a14="http://schemas.microsoft.com/office/drawing/2010/main" val="0"/>
              </a:ext>
            </a:extLst>
          </a:blip>
          <a:srcRect/>
          <a:stretch>
            <a:fillRect/>
          </a:stretch>
        </p:blipFill>
        <p:spPr bwMode="auto">
          <a:xfrm>
            <a:off x="383178" y="2142672"/>
            <a:ext cx="5512526" cy="3530600"/>
          </a:xfrm>
          <a:prstGeom prst="rect">
            <a:avLst/>
          </a:prstGeom>
          <a:noFill/>
        </p:spPr>
      </p:pic>
      <p:pic>
        <p:nvPicPr>
          <p:cNvPr id="5" name="Image 39959"/>
          <p:cNvPicPr/>
          <p:nvPr/>
        </p:nvPicPr>
        <p:blipFill>
          <a:blip r:embed="rId3">
            <a:extLst>
              <a:ext uri="{28A0092B-C50C-407E-A947-70E740481C1C}">
                <a14:useLocalDpi xmlns:a14="http://schemas.microsoft.com/office/drawing/2010/main" val="0"/>
              </a:ext>
            </a:extLst>
          </a:blip>
          <a:srcRect/>
          <a:stretch>
            <a:fillRect/>
          </a:stretch>
        </p:blipFill>
        <p:spPr bwMode="auto">
          <a:xfrm>
            <a:off x="6209210" y="2142672"/>
            <a:ext cx="5639889" cy="3530600"/>
          </a:xfrm>
          <a:prstGeom prst="rect">
            <a:avLst/>
          </a:prstGeom>
          <a:noFill/>
        </p:spPr>
      </p:pic>
      <p:sp>
        <p:nvSpPr>
          <p:cNvPr id="6" name="Marcador de número de diapositiva 5"/>
          <p:cNvSpPr>
            <a:spLocks noGrp="1"/>
          </p:cNvSpPr>
          <p:nvPr>
            <p:ph type="sldNum" sz="quarter" idx="12"/>
          </p:nvPr>
        </p:nvSpPr>
        <p:spPr/>
        <p:txBody>
          <a:bodyPr/>
          <a:lstStyle/>
          <a:p>
            <a:fld id="{E457DFD5-3C5E-4B8F-A9D9-620184AA0919}" type="slidenum">
              <a:rPr lang="es-ES" smtClean="0"/>
              <a:t>11</a:t>
            </a:fld>
            <a:endParaRPr lang="es-ES"/>
          </a:p>
        </p:txBody>
      </p:sp>
      <p:graphicFrame>
        <p:nvGraphicFramePr>
          <p:cNvPr id="7" name="Diagrama 6"/>
          <p:cNvGraphicFramePr/>
          <p:nvPr>
            <p:extLst>
              <p:ext uri="{D42A27DB-BD31-4B8C-83A1-F6EECF244321}">
                <p14:modId xmlns:p14="http://schemas.microsoft.com/office/powerpoint/2010/main" val="1301762089"/>
              </p:ext>
            </p:extLst>
          </p:nvPr>
        </p:nvGraphicFramePr>
        <p:xfrm>
          <a:off x="838200" y="6328087"/>
          <a:ext cx="10709366" cy="4173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7110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b="1" dirty="0"/>
              <a:t>Resultados de la simulación (I)</a:t>
            </a:r>
          </a:p>
        </p:txBody>
      </p:sp>
      <p:pic>
        <p:nvPicPr>
          <p:cNvPr id="4" name="Image 39960"/>
          <p:cNvPicPr/>
          <p:nvPr/>
        </p:nvPicPr>
        <p:blipFill>
          <a:blip r:embed="rId2">
            <a:extLst>
              <a:ext uri="{28A0092B-C50C-407E-A947-70E740481C1C}">
                <a14:useLocalDpi xmlns:a14="http://schemas.microsoft.com/office/drawing/2010/main" val="0"/>
              </a:ext>
            </a:extLst>
          </a:blip>
          <a:srcRect/>
          <a:stretch>
            <a:fillRect/>
          </a:stretch>
        </p:blipFill>
        <p:spPr bwMode="auto">
          <a:xfrm>
            <a:off x="313419" y="2144711"/>
            <a:ext cx="5582284" cy="3543935"/>
          </a:xfrm>
          <a:prstGeom prst="rect">
            <a:avLst/>
          </a:prstGeom>
          <a:noFill/>
        </p:spPr>
      </p:pic>
      <p:pic>
        <p:nvPicPr>
          <p:cNvPr id="5" name="Image 39963"/>
          <p:cNvPicPr/>
          <p:nvPr/>
        </p:nvPicPr>
        <p:blipFill>
          <a:blip r:embed="rId3">
            <a:extLst>
              <a:ext uri="{28A0092B-C50C-407E-A947-70E740481C1C}">
                <a14:useLocalDpi xmlns:a14="http://schemas.microsoft.com/office/drawing/2010/main" val="0"/>
              </a:ext>
            </a:extLst>
          </a:blip>
          <a:srcRect/>
          <a:stretch>
            <a:fillRect/>
          </a:stretch>
        </p:blipFill>
        <p:spPr bwMode="auto">
          <a:xfrm>
            <a:off x="6209211" y="2144711"/>
            <a:ext cx="5771606" cy="3543935"/>
          </a:xfrm>
          <a:prstGeom prst="rect">
            <a:avLst/>
          </a:prstGeom>
          <a:noFill/>
        </p:spPr>
      </p:pic>
      <p:sp>
        <p:nvSpPr>
          <p:cNvPr id="6" name="Marcador de número de diapositiva 5"/>
          <p:cNvSpPr>
            <a:spLocks noGrp="1"/>
          </p:cNvSpPr>
          <p:nvPr>
            <p:ph type="sldNum" sz="quarter" idx="12"/>
          </p:nvPr>
        </p:nvSpPr>
        <p:spPr/>
        <p:txBody>
          <a:bodyPr/>
          <a:lstStyle/>
          <a:p>
            <a:fld id="{E457DFD5-3C5E-4B8F-A9D9-620184AA0919}" type="slidenum">
              <a:rPr lang="es-ES" smtClean="0"/>
              <a:t>12</a:t>
            </a:fld>
            <a:endParaRPr lang="es-ES"/>
          </a:p>
        </p:txBody>
      </p:sp>
      <p:graphicFrame>
        <p:nvGraphicFramePr>
          <p:cNvPr id="7" name="Diagrama 6"/>
          <p:cNvGraphicFramePr/>
          <p:nvPr>
            <p:extLst>
              <p:ext uri="{D42A27DB-BD31-4B8C-83A1-F6EECF244321}">
                <p14:modId xmlns:p14="http://schemas.microsoft.com/office/powerpoint/2010/main" val="1753918480"/>
              </p:ext>
            </p:extLst>
          </p:nvPr>
        </p:nvGraphicFramePr>
        <p:xfrm>
          <a:off x="838200" y="6328087"/>
          <a:ext cx="10709366" cy="4173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367433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b="1" dirty="0"/>
              <a:t>Resultados de la simulación (</a:t>
            </a:r>
            <a:r>
              <a:rPr lang="es-ES" b="1" dirty="0" smtClean="0"/>
              <a:t>II)</a:t>
            </a:r>
            <a:endParaRPr lang="es-ES" b="1" dirty="0"/>
          </a:p>
        </p:txBody>
      </p:sp>
      <p:pic>
        <p:nvPicPr>
          <p:cNvPr id="4" name="Image 76"/>
          <p:cNvPicPr/>
          <p:nvPr/>
        </p:nvPicPr>
        <p:blipFill>
          <a:blip r:embed="rId2">
            <a:extLst>
              <a:ext uri="{28A0092B-C50C-407E-A947-70E740481C1C}">
                <a14:useLocalDpi xmlns:a14="http://schemas.microsoft.com/office/drawing/2010/main" val="0"/>
              </a:ext>
            </a:extLst>
          </a:blip>
          <a:srcRect/>
          <a:stretch>
            <a:fillRect/>
          </a:stretch>
        </p:blipFill>
        <p:spPr bwMode="auto">
          <a:xfrm>
            <a:off x="395606" y="2168434"/>
            <a:ext cx="5465264" cy="3579223"/>
          </a:xfrm>
          <a:prstGeom prst="rect">
            <a:avLst/>
          </a:prstGeom>
          <a:noFill/>
        </p:spPr>
      </p:pic>
      <p:pic>
        <p:nvPicPr>
          <p:cNvPr id="5" name="Image 89"/>
          <p:cNvPicPr/>
          <p:nvPr/>
        </p:nvPicPr>
        <p:blipFill>
          <a:blip r:embed="rId3">
            <a:extLst>
              <a:ext uri="{28A0092B-C50C-407E-A947-70E740481C1C}">
                <a14:useLocalDpi xmlns:a14="http://schemas.microsoft.com/office/drawing/2010/main" val="0"/>
              </a:ext>
            </a:extLst>
          </a:blip>
          <a:srcRect/>
          <a:stretch>
            <a:fillRect/>
          </a:stretch>
        </p:blipFill>
        <p:spPr bwMode="auto">
          <a:xfrm>
            <a:off x="6226630" y="2168434"/>
            <a:ext cx="5710600" cy="3579223"/>
          </a:xfrm>
          <a:prstGeom prst="rect">
            <a:avLst/>
          </a:prstGeom>
          <a:noFill/>
        </p:spPr>
      </p:pic>
      <p:sp>
        <p:nvSpPr>
          <p:cNvPr id="6" name="Marcador de número de diapositiva 5"/>
          <p:cNvSpPr>
            <a:spLocks noGrp="1"/>
          </p:cNvSpPr>
          <p:nvPr>
            <p:ph type="sldNum" sz="quarter" idx="12"/>
          </p:nvPr>
        </p:nvSpPr>
        <p:spPr/>
        <p:txBody>
          <a:bodyPr/>
          <a:lstStyle/>
          <a:p>
            <a:fld id="{E457DFD5-3C5E-4B8F-A9D9-620184AA0919}" type="slidenum">
              <a:rPr lang="es-ES" smtClean="0"/>
              <a:t>13</a:t>
            </a:fld>
            <a:endParaRPr lang="es-ES"/>
          </a:p>
        </p:txBody>
      </p:sp>
      <p:graphicFrame>
        <p:nvGraphicFramePr>
          <p:cNvPr id="7" name="Diagrama 6"/>
          <p:cNvGraphicFramePr/>
          <p:nvPr>
            <p:extLst>
              <p:ext uri="{D42A27DB-BD31-4B8C-83A1-F6EECF244321}">
                <p14:modId xmlns:p14="http://schemas.microsoft.com/office/powerpoint/2010/main" val="3009466680"/>
              </p:ext>
            </p:extLst>
          </p:nvPr>
        </p:nvGraphicFramePr>
        <p:xfrm>
          <a:off x="838200" y="6328087"/>
          <a:ext cx="10709366" cy="4173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57402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b="1" dirty="0"/>
              <a:t>Resultados de la simulación (II)</a:t>
            </a:r>
          </a:p>
        </p:txBody>
      </p:sp>
      <p:pic>
        <p:nvPicPr>
          <p:cNvPr id="4" name="Image 39952"/>
          <p:cNvPicPr/>
          <p:nvPr/>
        </p:nvPicPr>
        <p:blipFill>
          <a:blip r:embed="rId2">
            <a:extLst>
              <a:ext uri="{28A0092B-C50C-407E-A947-70E740481C1C}">
                <a14:useLocalDpi xmlns:a14="http://schemas.microsoft.com/office/drawing/2010/main" val="0"/>
              </a:ext>
            </a:extLst>
          </a:blip>
          <a:srcRect/>
          <a:stretch>
            <a:fillRect/>
          </a:stretch>
        </p:blipFill>
        <p:spPr bwMode="auto">
          <a:xfrm>
            <a:off x="264523" y="2142309"/>
            <a:ext cx="5622471" cy="3692434"/>
          </a:xfrm>
          <a:prstGeom prst="rect">
            <a:avLst/>
          </a:prstGeom>
          <a:noFill/>
        </p:spPr>
      </p:pic>
      <p:pic>
        <p:nvPicPr>
          <p:cNvPr id="5" name="Image 94"/>
          <p:cNvPicPr/>
          <p:nvPr/>
        </p:nvPicPr>
        <p:blipFill>
          <a:blip r:embed="rId3">
            <a:extLst>
              <a:ext uri="{28A0092B-C50C-407E-A947-70E740481C1C}">
                <a14:useLocalDpi xmlns:a14="http://schemas.microsoft.com/office/drawing/2010/main" val="0"/>
              </a:ext>
            </a:extLst>
          </a:blip>
          <a:srcRect/>
          <a:stretch>
            <a:fillRect/>
          </a:stretch>
        </p:blipFill>
        <p:spPr bwMode="auto">
          <a:xfrm>
            <a:off x="6270171" y="2142309"/>
            <a:ext cx="5766571" cy="3692434"/>
          </a:xfrm>
          <a:prstGeom prst="rect">
            <a:avLst/>
          </a:prstGeom>
          <a:noFill/>
        </p:spPr>
      </p:pic>
      <p:sp>
        <p:nvSpPr>
          <p:cNvPr id="6" name="Marcador de número de diapositiva 5"/>
          <p:cNvSpPr>
            <a:spLocks noGrp="1"/>
          </p:cNvSpPr>
          <p:nvPr>
            <p:ph type="sldNum" sz="quarter" idx="12"/>
          </p:nvPr>
        </p:nvSpPr>
        <p:spPr/>
        <p:txBody>
          <a:bodyPr/>
          <a:lstStyle/>
          <a:p>
            <a:fld id="{E457DFD5-3C5E-4B8F-A9D9-620184AA0919}" type="slidenum">
              <a:rPr lang="es-ES" smtClean="0"/>
              <a:t>14</a:t>
            </a:fld>
            <a:endParaRPr lang="es-ES"/>
          </a:p>
        </p:txBody>
      </p:sp>
      <p:graphicFrame>
        <p:nvGraphicFramePr>
          <p:cNvPr id="7" name="Diagrama 6"/>
          <p:cNvGraphicFramePr/>
          <p:nvPr>
            <p:extLst>
              <p:ext uri="{D42A27DB-BD31-4B8C-83A1-F6EECF244321}">
                <p14:modId xmlns:p14="http://schemas.microsoft.com/office/powerpoint/2010/main" val="1084471670"/>
              </p:ext>
            </p:extLst>
          </p:nvPr>
        </p:nvGraphicFramePr>
        <p:xfrm>
          <a:off x="838200" y="6328087"/>
          <a:ext cx="10709366" cy="4173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038663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b="1" dirty="0"/>
              <a:t>Resultados de la simulación (</a:t>
            </a:r>
            <a:r>
              <a:rPr lang="es-ES" b="1" dirty="0" smtClean="0"/>
              <a:t>III)</a:t>
            </a:r>
            <a:endParaRPr lang="es-ES" b="1" dirty="0"/>
          </a:p>
        </p:txBody>
      </p:sp>
      <p:pic>
        <p:nvPicPr>
          <p:cNvPr id="4" name="Image 66569"/>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1690688"/>
            <a:ext cx="4423954" cy="2872717"/>
          </a:xfrm>
          <a:prstGeom prst="rect">
            <a:avLst/>
          </a:prstGeom>
          <a:noFill/>
        </p:spPr>
      </p:pic>
      <p:pic>
        <p:nvPicPr>
          <p:cNvPr id="5" name="Image 66568"/>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70903" y="1690688"/>
            <a:ext cx="4682897" cy="2872717"/>
          </a:xfrm>
          <a:prstGeom prst="rect">
            <a:avLst/>
          </a:prstGeom>
          <a:noFill/>
        </p:spPr>
      </p:pic>
      <p:pic>
        <p:nvPicPr>
          <p:cNvPr id="6" name="Image 39958"/>
          <p:cNvPicPr/>
          <p:nvPr/>
        </p:nvPicPr>
        <p:blipFill>
          <a:blip r:embed="rId4">
            <a:extLst>
              <a:ext uri="{28A0092B-C50C-407E-A947-70E740481C1C}">
                <a14:useLocalDpi xmlns:a14="http://schemas.microsoft.com/office/drawing/2010/main" val="0"/>
              </a:ext>
            </a:extLst>
          </a:blip>
          <a:srcRect/>
          <a:stretch>
            <a:fillRect/>
          </a:stretch>
        </p:blipFill>
        <p:spPr bwMode="auto">
          <a:xfrm>
            <a:off x="1989908" y="5339352"/>
            <a:ext cx="8212183" cy="725170"/>
          </a:xfrm>
          <a:prstGeom prst="rect">
            <a:avLst/>
          </a:prstGeom>
          <a:noFill/>
          <a:ln>
            <a:noFill/>
          </a:ln>
        </p:spPr>
      </p:pic>
      <p:sp>
        <p:nvSpPr>
          <p:cNvPr id="7" name="Marcador de número de diapositiva 6"/>
          <p:cNvSpPr>
            <a:spLocks noGrp="1"/>
          </p:cNvSpPr>
          <p:nvPr>
            <p:ph type="sldNum" sz="quarter" idx="12"/>
          </p:nvPr>
        </p:nvSpPr>
        <p:spPr/>
        <p:txBody>
          <a:bodyPr/>
          <a:lstStyle/>
          <a:p>
            <a:fld id="{E457DFD5-3C5E-4B8F-A9D9-620184AA0919}" type="slidenum">
              <a:rPr lang="es-ES" smtClean="0"/>
              <a:t>15</a:t>
            </a:fld>
            <a:endParaRPr lang="es-ES" dirty="0"/>
          </a:p>
        </p:txBody>
      </p:sp>
      <p:graphicFrame>
        <p:nvGraphicFramePr>
          <p:cNvPr id="8" name="Diagrama 7"/>
          <p:cNvGraphicFramePr/>
          <p:nvPr>
            <p:extLst>
              <p:ext uri="{D42A27DB-BD31-4B8C-83A1-F6EECF244321}">
                <p14:modId xmlns:p14="http://schemas.microsoft.com/office/powerpoint/2010/main" val="3397591981"/>
              </p:ext>
            </p:extLst>
          </p:nvPr>
        </p:nvGraphicFramePr>
        <p:xfrm>
          <a:off x="838200" y="6328087"/>
          <a:ext cx="10709366" cy="41731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0243107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b="1" dirty="0"/>
              <a:t>C</a:t>
            </a:r>
            <a:r>
              <a:rPr lang="es-ES" b="1" dirty="0" smtClean="0"/>
              <a:t>onclusiones</a:t>
            </a:r>
            <a:endParaRPr lang="es-ES" b="1" dirty="0"/>
          </a:p>
        </p:txBody>
      </p:sp>
      <p:sp>
        <p:nvSpPr>
          <p:cNvPr id="3" name="Marcador de contenido 2"/>
          <p:cNvSpPr>
            <a:spLocks noGrp="1"/>
          </p:cNvSpPr>
          <p:nvPr>
            <p:ph idx="1"/>
          </p:nvPr>
        </p:nvSpPr>
        <p:spPr/>
        <p:txBody>
          <a:bodyPr/>
          <a:lstStyle/>
          <a:p>
            <a:pPr algn="just"/>
            <a:r>
              <a:rPr lang="es-ES" dirty="0"/>
              <a:t>El análisis de resultados de los casos anteriores ha mostrado que los dos últimos aspectos, que son la orientación y la localización, tienen una influencia muy pequeña en los resultados al compararlos con los del modelo de referencia. </a:t>
            </a:r>
            <a:endParaRPr lang="es-ES" dirty="0" smtClean="0"/>
          </a:p>
          <a:p>
            <a:pPr algn="just"/>
            <a:r>
              <a:rPr lang="es-ES" dirty="0" smtClean="0"/>
              <a:t>Por </a:t>
            </a:r>
            <a:r>
              <a:rPr lang="es-ES" dirty="0"/>
              <a:t>otra parte, se ha visto que la variación del tamaño de rotura tiene una gran influencia en los resultados. Así, podemos destacar la existencia de un punto de inflexión de los parámetros, que corresponde a la transición entre la rotura pequeña y la de tamaño mediano.</a:t>
            </a:r>
          </a:p>
        </p:txBody>
      </p:sp>
      <p:sp>
        <p:nvSpPr>
          <p:cNvPr id="4" name="Marcador de número de diapositiva 3"/>
          <p:cNvSpPr>
            <a:spLocks noGrp="1"/>
          </p:cNvSpPr>
          <p:nvPr>
            <p:ph type="sldNum" sz="quarter" idx="12"/>
          </p:nvPr>
        </p:nvSpPr>
        <p:spPr/>
        <p:txBody>
          <a:bodyPr/>
          <a:lstStyle/>
          <a:p>
            <a:fld id="{E457DFD5-3C5E-4B8F-A9D9-620184AA0919}" type="slidenum">
              <a:rPr lang="es-ES" smtClean="0"/>
              <a:t>16</a:t>
            </a:fld>
            <a:endParaRPr lang="es-ES"/>
          </a:p>
        </p:txBody>
      </p:sp>
      <p:graphicFrame>
        <p:nvGraphicFramePr>
          <p:cNvPr id="5" name="Diagrama 4"/>
          <p:cNvGraphicFramePr/>
          <p:nvPr>
            <p:extLst>
              <p:ext uri="{D42A27DB-BD31-4B8C-83A1-F6EECF244321}">
                <p14:modId xmlns:p14="http://schemas.microsoft.com/office/powerpoint/2010/main" val="1546342377"/>
              </p:ext>
            </p:extLst>
          </p:nvPr>
        </p:nvGraphicFramePr>
        <p:xfrm>
          <a:off x="838200" y="6328087"/>
          <a:ext cx="10709366" cy="4173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644858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pPr marL="0" indent="0" algn="ctr">
              <a:buNone/>
            </a:pPr>
            <a:endParaRPr lang="es-ES" dirty="0" smtClean="0"/>
          </a:p>
          <a:p>
            <a:pPr marL="0" indent="0" algn="ctr">
              <a:buNone/>
            </a:pPr>
            <a:endParaRPr lang="es-ES" dirty="0"/>
          </a:p>
          <a:p>
            <a:pPr marL="0" indent="0" algn="ctr">
              <a:buNone/>
            </a:pPr>
            <a:r>
              <a:rPr lang="es-ES" sz="6000" b="1" dirty="0" smtClean="0"/>
              <a:t>GRACIAS POR SU ATENCIÓN </a:t>
            </a:r>
            <a:endParaRPr lang="es-ES" sz="6000" b="1" dirty="0"/>
          </a:p>
        </p:txBody>
      </p:sp>
      <p:sp>
        <p:nvSpPr>
          <p:cNvPr id="4" name="Marcador de número de diapositiva 3"/>
          <p:cNvSpPr>
            <a:spLocks noGrp="1"/>
          </p:cNvSpPr>
          <p:nvPr>
            <p:ph type="sldNum" sz="quarter" idx="12"/>
          </p:nvPr>
        </p:nvSpPr>
        <p:spPr/>
        <p:txBody>
          <a:bodyPr/>
          <a:lstStyle/>
          <a:p>
            <a:fld id="{E457DFD5-3C5E-4B8F-A9D9-620184AA0919}" type="slidenum">
              <a:rPr lang="es-ES" smtClean="0"/>
              <a:t>17</a:t>
            </a:fld>
            <a:endParaRPr lang="es-ES"/>
          </a:p>
        </p:txBody>
      </p:sp>
    </p:spTree>
    <p:extLst>
      <p:ext uri="{BB962C8B-B14F-4D97-AF65-F5344CB8AC3E}">
        <p14:creationId xmlns:p14="http://schemas.microsoft.com/office/powerpoint/2010/main" val="273250756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315</TotalTime>
  <Words>1203</Words>
  <Application>Microsoft Office PowerPoint</Application>
  <PresentationFormat>Panorámica</PresentationFormat>
  <Paragraphs>237</Paragraphs>
  <Slides>17</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17</vt:i4>
      </vt:variant>
    </vt:vector>
  </HeadingPairs>
  <TitlesOfParts>
    <vt:vector size="25" baseType="lpstr">
      <vt:lpstr>Arial</vt:lpstr>
      <vt:lpstr>Calibri</vt:lpstr>
      <vt:lpstr>Calibri Light</vt:lpstr>
      <vt:lpstr>Segoe UI</vt:lpstr>
      <vt:lpstr>Segoe UI Light</vt:lpstr>
      <vt:lpstr>Segoe UI Semibold</vt:lpstr>
      <vt:lpstr>Times New Roman</vt:lpstr>
      <vt:lpstr>Tema de Office</vt:lpstr>
      <vt:lpstr>  Trabajo Fin de Grado. Análisis de un accidente tipo LOCA en un reactor nuclear de agua a presión PWR. </vt:lpstr>
      <vt:lpstr>Índice</vt:lpstr>
      <vt:lpstr>¿Qué es una reacción Nuclear de fisión?</vt:lpstr>
      <vt:lpstr>Los reactores nucleares</vt:lpstr>
      <vt:lpstr>La planta Nuclear PWR</vt:lpstr>
      <vt:lpstr>Seguridad Nuclear</vt:lpstr>
      <vt:lpstr>Seguridad Nuclear</vt:lpstr>
      <vt:lpstr>Elementos de seguridad</vt:lpstr>
      <vt:lpstr>Simulación de la planta (Modelo de referencia)</vt:lpstr>
      <vt:lpstr>Accidente estudiado: Loss Of Coolant Accident </vt:lpstr>
      <vt:lpstr>Resultados de la simulación (I)</vt:lpstr>
      <vt:lpstr>Resultados de la simulación (I)</vt:lpstr>
      <vt:lpstr>Resultados de la simulación (II)</vt:lpstr>
      <vt:lpstr>Resultados de la simulación (II)</vt:lpstr>
      <vt:lpstr>Resultados de la simulación (III)</vt:lpstr>
      <vt:lpstr>Conclusiones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Trabajo Fin de Grado. Análisis de un accidente tipo LOCA en un reactor nuclear de agua a presión PWR.</dc:title>
  <dc:creator>José Luis Cuadros</dc:creator>
  <cp:lastModifiedBy>Usuario de Windows</cp:lastModifiedBy>
  <cp:revision>25</cp:revision>
  <dcterms:created xsi:type="dcterms:W3CDTF">2017-09-17T11:31:47Z</dcterms:created>
  <dcterms:modified xsi:type="dcterms:W3CDTF">2017-09-18T10:09:19Z</dcterms:modified>
</cp:coreProperties>
</file>