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s-ES_tradnl"/>
    </a:defPPr>
    <a:lvl1pPr marL="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1pPr>
    <a:lvl2pPr marL="41148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2pPr>
    <a:lvl3pPr marL="82296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3pPr>
    <a:lvl4pPr marL="123444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4pPr>
    <a:lvl5pPr marL="164592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5pPr>
    <a:lvl6pPr marL="205740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6pPr>
    <a:lvl7pPr marL="246888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7pPr>
    <a:lvl8pPr marL="288036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8pPr>
    <a:lvl9pPr marL="329184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6A66"/>
    <a:srgbClr val="FF7E79"/>
    <a:srgbClr val="FCFFA8"/>
    <a:srgbClr val="A1E3FF"/>
    <a:srgbClr val="A8F0FF"/>
    <a:srgbClr val="FFD1C4"/>
    <a:srgbClr val="2A71FE"/>
    <a:srgbClr val="DCDCDC"/>
    <a:srgbClr val="D7D7D7"/>
    <a:srgbClr val="D2D2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672"/>
    <p:restoredTop sz="94682"/>
  </p:normalViewPr>
  <p:slideViewPr>
    <p:cSldViewPr snapToGrid="0" snapToObjects="1">
      <p:cViewPr>
        <p:scale>
          <a:sx n="91" d="100"/>
          <a:sy n="91" d="100"/>
        </p:scale>
        <p:origin x="1320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emf"/><Relationship Id="rId1" Type="http://schemas.openxmlformats.org/officeDocument/2006/relationships/image" Target="../media/image15.emf"/><Relationship Id="rId2" Type="http://schemas.openxmlformats.org/officeDocument/2006/relationships/image" Target="../media/image16.emf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emf"/><Relationship Id="rId1" Type="http://schemas.openxmlformats.org/officeDocument/2006/relationships/image" Target="../media/image15.emf"/><Relationship Id="rId2" Type="http://schemas.openxmlformats.org/officeDocument/2006/relationships/image" Target="../media/image16.em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56420B-6F42-1C41-A0AC-E71D5C469EFD}" type="doc">
      <dgm:prSet loTypeId="urn:microsoft.com/office/officeart/2005/8/layout/radial6" loCatId="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s-ES_tradnl"/>
        </a:p>
      </dgm:t>
    </dgm:pt>
    <dgm:pt modelId="{546366F4-EBCB-E545-83FC-1783F2FADBC7}">
      <dgm:prSet phldrT="[Texto]" custT="1"/>
      <dgm:spPr/>
      <dgm:t>
        <a:bodyPr/>
        <a:lstStyle/>
        <a:p>
          <a:r>
            <a:rPr lang="es-ES_tradnl" sz="1700" b="1" dirty="0" smtClean="0"/>
            <a:t>MANETA REGULABLE</a:t>
          </a:r>
          <a:endParaRPr lang="es-ES_tradnl" sz="1700" b="1" dirty="0"/>
        </a:p>
      </dgm:t>
    </dgm:pt>
    <dgm:pt modelId="{5D9F91B6-838E-7748-962D-7751A2BEAAD8}" type="parTrans" cxnId="{EB847600-3D2C-7245-A248-2EA078495E0D}">
      <dgm:prSet/>
      <dgm:spPr/>
      <dgm:t>
        <a:bodyPr/>
        <a:lstStyle/>
        <a:p>
          <a:endParaRPr lang="es-ES_tradnl"/>
        </a:p>
      </dgm:t>
    </dgm:pt>
    <dgm:pt modelId="{85BA51A7-0FF6-594D-B4C0-20B41B9600E6}" type="sibTrans" cxnId="{EB847600-3D2C-7245-A248-2EA078495E0D}">
      <dgm:prSet/>
      <dgm:spPr/>
      <dgm:t>
        <a:bodyPr/>
        <a:lstStyle/>
        <a:p>
          <a:endParaRPr lang="es-ES_tradnl"/>
        </a:p>
      </dgm:t>
    </dgm:pt>
    <dgm:pt modelId="{91826BDA-74C4-9840-81B9-647ADC64E752}">
      <dgm:prSet phldrT="[Texto]" custT="1"/>
      <dgm:spPr/>
      <dgm:t>
        <a:bodyPr/>
        <a:lstStyle/>
        <a:p>
          <a:r>
            <a:rPr lang="es-ES_tradnl" sz="1000" dirty="0" smtClean="0"/>
            <a:t>Justificaci</a:t>
          </a:r>
          <a:r>
            <a:rPr lang="es-ES" sz="1000" dirty="0" smtClean="0"/>
            <a:t>ón del proyecto</a:t>
          </a:r>
          <a:endParaRPr lang="es-ES_tradnl" sz="1000" dirty="0"/>
        </a:p>
      </dgm:t>
    </dgm:pt>
    <dgm:pt modelId="{8DF00BCC-4F32-8D4C-8E60-D4CE2B99D190}" type="parTrans" cxnId="{E69F2E9B-31D9-A545-96D6-B74DCBBBE5A8}">
      <dgm:prSet/>
      <dgm:spPr/>
      <dgm:t>
        <a:bodyPr/>
        <a:lstStyle/>
        <a:p>
          <a:endParaRPr lang="es-ES_tradnl"/>
        </a:p>
      </dgm:t>
    </dgm:pt>
    <dgm:pt modelId="{3885B866-FD97-2B47-B6E6-1AC79D295FB1}" type="sibTrans" cxnId="{E69F2E9B-31D9-A545-96D6-B74DCBBBE5A8}">
      <dgm:prSet/>
      <dgm:spPr/>
      <dgm:t>
        <a:bodyPr/>
        <a:lstStyle/>
        <a:p>
          <a:endParaRPr lang="es-ES_tradnl"/>
        </a:p>
      </dgm:t>
    </dgm:pt>
    <dgm:pt modelId="{16AF5A0A-C8B0-7C47-988D-CDFF66C474D8}">
      <dgm:prSet phldrT="[Texto]" custT="1"/>
      <dgm:spPr/>
      <dgm:t>
        <a:bodyPr/>
        <a:lstStyle/>
        <a:p>
          <a:r>
            <a:rPr lang="es-ES_tradnl" sz="1000" dirty="0" smtClean="0"/>
            <a:t>Antecedentes</a:t>
          </a:r>
          <a:endParaRPr lang="es-ES_tradnl" sz="1000" dirty="0"/>
        </a:p>
      </dgm:t>
    </dgm:pt>
    <dgm:pt modelId="{48E72C35-02A3-4E41-9AB7-FA74D31F571B}" type="parTrans" cxnId="{73420C80-2D2B-B84A-A5E9-F5C5BAC7F37F}">
      <dgm:prSet/>
      <dgm:spPr/>
      <dgm:t>
        <a:bodyPr/>
        <a:lstStyle/>
        <a:p>
          <a:endParaRPr lang="es-ES_tradnl"/>
        </a:p>
      </dgm:t>
    </dgm:pt>
    <dgm:pt modelId="{8862BB8C-24B5-E74D-96FF-5074EC19E04F}" type="sibTrans" cxnId="{73420C80-2D2B-B84A-A5E9-F5C5BAC7F37F}">
      <dgm:prSet/>
      <dgm:spPr/>
      <dgm:t>
        <a:bodyPr/>
        <a:lstStyle/>
        <a:p>
          <a:endParaRPr lang="es-ES_tradnl"/>
        </a:p>
      </dgm:t>
    </dgm:pt>
    <dgm:pt modelId="{C70048EE-558C-8945-B082-5106AD9F3800}">
      <dgm:prSet phldrT="[Texto]" custT="1"/>
      <dgm:spPr/>
      <dgm:t>
        <a:bodyPr/>
        <a:lstStyle/>
        <a:p>
          <a:r>
            <a:rPr lang="es-ES_tradnl" sz="1000" dirty="0" smtClean="0"/>
            <a:t>Factores a considerar</a:t>
          </a:r>
          <a:endParaRPr lang="es-ES_tradnl" sz="1000" dirty="0"/>
        </a:p>
      </dgm:t>
    </dgm:pt>
    <dgm:pt modelId="{CBDBF2FC-3082-3742-A887-0AF16DD18353}" type="parTrans" cxnId="{2422F5E0-6EFD-E640-A25D-E7335AD921AC}">
      <dgm:prSet/>
      <dgm:spPr/>
      <dgm:t>
        <a:bodyPr/>
        <a:lstStyle/>
        <a:p>
          <a:endParaRPr lang="es-ES_tradnl"/>
        </a:p>
      </dgm:t>
    </dgm:pt>
    <dgm:pt modelId="{D37776B4-9993-3940-B2FD-F51907F5273B}" type="sibTrans" cxnId="{2422F5E0-6EFD-E640-A25D-E7335AD921AC}">
      <dgm:prSet/>
      <dgm:spPr/>
      <dgm:t>
        <a:bodyPr/>
        <a:lstStyle/>
        <a:p>
          <a:endParaRPr lang="es-ES_tradnl"/>
        </a:p>
      </dgm:t>
    </dgm:pt>
    <dgm:pt modelId="{93D0A08E-398A-004C-AED9-33BBD06BB1C8}">
      <dgm:prSet phldrT="[Texto]" custT="1"/>
      <dgm:spPr/>
      <dgm:t>
        <a:bodyPr/>
        <a:lstStyle/>
        <a:p>
          <a:r>
            <a:rPr lang="es-ES_tradnl" sz="1000" dirty="0" smtClean="0"/>
            <a:t>Diseño conceptual</a:t>
          </a:r>
          <a:endParaRPr lang="es-ES_tradnl" sz="1000" dirty="0"/>
        </a:p>
      </dgm:t>
    </dgm:pt>
    <dgm:pt modelId="{F002D733-551A-304D-BA8D-650B8BE1747E}" type="parTrans" cxnId="{7D6304DB-6BC0-BD4C-BB59-A4E4FDF4F50A}">
      <dgm:prSet/>
      <dgm:spPr/>
      <dgm:t>
        <a:bodyPr/>
        <a:lstStyle/>
        <a:p>
          <a:endParaRPr lang="es-ES_tradnl"/>
        </a:p>
      </dgm:t>
    </dgm:pt>
    <dgm:pt modelId="{AB0C9415-2919-654F-8A80-D8015EAB748C}" type="sibTrans" cxnId="{7D6304DB-6BC0-BD4C-BB59-A4E4FDF4F50A}">
      <dgm:prSet/>
      <dgm:spPr/>
      <dgm:t>
        <a:bodyPr/>
        <a:lstStyle/>
        <a:p>
          <a:endParaRPr lang="es-ES_tradnl"/>
        </a:p>
      </dgm:t>
    </dgm:pt>
    <dgm:pt modelId="{73CA7D9E-74DB-7447-BD06-024D51A6588C}">
      <dgm:prSet custT="1"/>
      <dgm:spPr/>
      <dgm:t>
        <a:bodyPr/>
        <a:lstStyle/>
        <a:p>
          <a:r>
            <a:rPr lang="es-ES_tradnl" sz="1000" dirty="0" smtClean="0"/>
            <a:t>Diseño de detalle</a:t>
          </a:r>
          <a:endParaRPr lang="es-ES_tradnl" sz="1000" dirty="0"/>
        </a:p>
      </dgm:t>
    </dgm:pt>
    <dgm:pt modelId="{8B0EB456-FBD6-F84E-88B8-262F924060AC}" type="parTrans" cxnId="{F5C9248A-77DF-DA41-AF83-E1BA1D9A534D}">
      <dgm:prSet/>
      <dgm:spPr/>
      <dgm:t>
        <a:bodyPr/>
        <a:lstStyle/>
        <a:p>
          <a:endParaRPr lang="es-ES_tradnl"/>
        </a:p>
      </dgm:t>
    </dgm:pt>
    <dgm:pt modelId="{43576810-85FA-924D-96FD-8AD5253BFEC3}" type="sibTrans" cxnId="{F5C9248A-77DF-DA41-AF83-E1BA1D9A534D}">
      <dgm:prSet/>
      <dgm:spPr/>
      <dgm:t>
        <a:bodyPr/>
        <a:lstStyle/>
        <a:p>
          <a:endParaRPr lang="es-ES_tradnl"/>
        </a:p>
      </dgm:t>
    </dgm:pt>
    <dgm:pt modelId="{FE45DD79-777D-FB42-A8CB-4D73C850815B}">
      <dgm:prSet custT="1"/>
      <dgm:spPr/>
      <dgm:t>
        <a:bodyPr/>
        <a:lstStyle/>
        <a:p>
          <a:r>
            <a:rPr lang="es-ES_tradnl" sz="1000" dirty="0" smtClean="0"/>
            <a:t>Presupuesto</a:t>
          </a:r>
          <a:endParaRPr lang="es-ES_tradnl" sz="1000" dirty="0"/>
        </a:p>
      </dgm:t>
    </dgm:pt>
    <dgm:pt modelId="{259B6223-CD8B-3B42-A17B-319C7FFC634F}" type="parTrans" cxnId="{94D80DA4-336C-F142-8133-54C3353CA95F}">
      <dgm:prSet/>
      <dgm:spPr/>
      <dgm:t>
        <a:bodyPr/>
        <a:lstStyle/>
        <a:p>
          <a:endParaRPr lang="es-ES_tradnl"/>
        </a:p>
      </dgm:t>
    </dgm:pt>
    <dgm:pt modelId="{44130E73-1DD1-C847-9304-38459CB3B4A6}" type="sibTrans" cxnId="{94D80DA4-336C-F142-8133-54C3353CA95F}">
      <dgm:prSet/>
      <dgm:spPr/>
      <dgm:t>
        <a:bodyPr/>
        <a:lstStyle/>
        <a:p>
          <a:endParaRPr lang="es-ES_tradnl"/>
        </a:p>
      </dgm:t>
    </dgm:pt>
    <dgm:pt modelId="{5855C862-ED11-D349-BC1B-2E7F95BEAE32}">
      <dgm:prSet custT="1"/>
      <dgm:spPr/>
      <dgm:t>
        <a:bodyPr/>
        <a:lstStyle/>
        <a:p>
          <a:r>
            <a:rPr lang="es-ES_tradnl" sz="1000" dirty="0" smtClean="0"/>
            <a:t>Planimetría</a:t>
          </a:r>
          <a:endParaRPr lang="es-ES_tradnl" sz="1000" dirty="0"/>
        </a:p>
      </dgm:t>
    </dgm:pt>
    <dgm:pt modelId="{720183AA-4D9D-D745-AE4C-6C90A0DF81C0}" type="parTrans" cxnId="{B1A89EB4-A52A-5642-AFF2-171758DB6F32}">
      <dgm:prSet/>
      <dgm:spPr/>
      <dgm:t>
        <a:bodyPr/>
        <a:lstStyle/>
        <a:p>
          <a:endParaRPr lang="es-ES_tradnl"/>
        </a:p>
      </dgm:t>
    </dgm:pt>
    <dgm:pt modelId="{D14ADD75-4731-6B40-9E80-46EDB0E6F795}" type="sibTrans" cxnId="{B1A89EB4-A52A-5642-AFF2-171758DB6F32}">
      <dgm:prSet/>
      <dgm:spPr/>
      <dgm:t>
        <a:bodyPr/>
        <a:lstStyle/>
        <a:p>
          <a:endParaRPr lang="es-ES_tradnl"/>
        </a:p>
      </dgm:t>
    </dgm:pt>
    <dgm:pt modelId="{77FF67A5-DA46-FC44-A581-14B4CB12C002}" type="pres">
      <dgm:prSet presAssocID="{3856420B-6F42-1C41-A0AC-E71D5C469EF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5CBD4C58-DDAE-1542-9F31-D4E9AA4DCDC1}" type="pres">
      <dgm:prSet presAssocID="{546366F4-EBCB-E545-83FC-1783F2FADBC7}" presName="centerShape" presStyleLbl="node0" presStyleIdx="0" presStyleCnt="1"/>
      <dgm:spPr/>
      <dgm:t>
        <a:bodyPr/>
        <a:lstStyle/>
        <a:p>
          <a:endParaRPr lang="es-ES_tradnl"/>
        </a:p>
      </dgm:t>
    </dgm:pt>
    <dgm:pt modelId="{A390C902-0EC3-794A-BD14-8687E4EE12FD}" type="pres">
      <dgm:prSet presAssocID="{91826BDA-74C4-9840-81B9-647ADC64E752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B702D4F0-E5FD-3D41-81A8-A1F126B6AE6A}" type="pres">
      <dgm:prSet presAssocID="{91826BDA-74C4-9840-81B9-647ADC64E752}" presName="dummy" presStyleCnt="0"/>
      <dgm:spPr/>
    </dgm:pt>
    <dgm:pt modelId="{3ADA7C70-50EE-A546-9B83-73DB841F4605}" type="pres">
      <dgm:prSet presAssocID="{3885B866-FD97-2B47-B6E6-1AC79D295FB1}" presName="sibTrans" presStyleLbl="sibTrans2D1" presStyleIdx="0" presStyleCnt="7"/>
      <dgm:spPr/>
      <dgm:t>
        <a:bodyPr/>
        <a:lstStyle/>
        <a:p>
          <a:endParaRPr lang="es-ES_tradnl"/>
        </a:p>
      </dgm:t>
    </dgm:pt>
    <dgm:pt modelId="{424C5571-9B49-7842-932E-1EE4B7DC8774}" type="pres">
      <dgm:prSet presAssocID="{16AF5A0A-C8B0-7C47-988D-CDFF66C474D8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90530AC8-B0C2-3C4A-925A-B3DAF6736B6A}" type="pres">
      <dgm:prSet presAssocID="{16AF5A0A-C8B0-7C47-988D-CDFF66C474D8}" presName="dummy" presStyleCnt="0"/>
      <dgm:spPr/>
    </dgm:pt>
    <dgm:pt modelId="{20A4564A-05DD-1F4E-AC1E-38E490077F06}" type="pres">
      <dgm:prSet presAssocID="{8862BB8C-24B5-E74D-96FF-5074EC19E04F}" presName="sibTrans" presStyleLbl="sibTrans2D1" presStyleIdx="1" presStyleCnt="7"/>
      <dgm:spPr/>
      <dgm:t>
        <a:bodyPr/>
        <a:lstStyle/>
        <a:p>
          <a:endParaRPr lang="es-ES_tradnl"/>
        </a:p>
      </dgm:t>
    </dgm:pt>
    <dgm:pt modelId="{9535D70B-69F5-C34E-9961-343EF5CEDBDD}" type="pres">
      <dgm:prSet presAssocID="{C70048EE-558C-8945-B082-5106AD9F3800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C5C88D0B-2537-F24C-86FC-C7E9ACDEF36B}" type="pres">
      <dgm:prSet presAssocID="{C70048EE-558C-8945-B082-5106AD9F3800}" presName="dummy" presStyleCnt="0"/>
      <dgm:spPr/>
    </dgm:pt>
    <dgm:pt modelId="{24791E74-309F-874B-B128-62337C045E39}" type="pres">
      <dgm:prSet presAssocID="{D37776B4-9993-3940-B2FD-F51907F5273B}" presName="sibTrans" presStyleLbl="sibTrans2D1" presStyleIdx="2" presStyleCnt="7"/>
      <dgm:spPr/>
      <dgm:t>
        <a:bodyPr/>
        <a:lstStyle/>
        <a:p>
          <a:endParaRPr lang="es-ES_tradnl"/>
        </a:p>
      </dgm:t>
    </dgm:pt>
    <dgm:pt modelId="{0ECAE5E3-305F-E64E-8F87-BF954ED0B7EE}" type="pres">
      <dgm:prSet presAssocID="{93D0A08E-398A-004C-AED9-33BBD06BB1C8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305B6269-FA6A-B040-AC2B-394A7DF08FC6}" type="pres">
      <dgm:prSet presAssocID="{93D0A08E-398A-004C-AED9-33BBD06BB1C8}" presName="dummy" presStyleCnt="0"/>
      <dgm:spPr/>
    </dgm:pt>
    <dgm:pt modelId="{F611CC93-8942-2C4D-8988-4383E8776413}" type="pres">
      <dgm:prSet presAssocID="{AB0C9415-2919-654F-8A80-D8015EAB748C}" presName="sibTrans" presStyleLbl="sibTrans2D1" presStyleIdx="3" presStyleCnt="7"/>
      <dgm:spPr/>
      <dgm:t>
        <a:bodyPr/>
        <a:lstStyle/>
        <a:p>
          <a:endParaRPr lang="es-ES_tradnl"/>
        </a:p>
      </dgm:t>
    </dgm:pt>
    <dgm:pt modelId="{BA1C9420-522E-3842-8186-0069D76873F9}" type="pres">
      <dgm:prSet presAssocID="{73CA7D9E-74DB-7447-BD06-024D51A6588C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66BC5F2D-435C-E34A-A1B7-74120375531F}" type="pres">
      <dgm:prSet presAssocID="{73CA7D9E-74DB-7447-BD06-024D51A6588C}" presName="dummy" presStyleCnt="0"/>
      <dgm:spPr/>
    </dgm:pt>
    <dgm:pt modelId="{CD95C602-318C-814A-91D4-6995987E4BB1}" type="pres">
      <dgm:prSet presAssocID="{43576810-85FA-924D-96FD-8AD5253BFEC3}" presName="sibTrans" presStyleLbl="sibTrans2D1" presStyleIdx="4" presStyleCnt="7"/>
      <dgm:spPr/>
      <dgm:t>
        <a:bodyPr/>
        <a:lstStyle/>
        <a:p>
          <a:endParaRPr lang="es-ES_tradnl"/>
        </a:p>
      </dgm:t>
    </dgm:pt>
    <dgm:pt modelId="{E3E05CDE-D77B-5D4B-8FFD-92DEB94C1A31}" type="pres">
      <dgm:prSet presAssocID="{FE45DD79-777D-FB42-A8CB-4D73C850815B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81AECA61-5D48-7241-98F7-9A57323B729A}" type="pres">
      <dgm:prSet presAssocID="{FE45DD79-777D-FB42-A8CB-4D73C850815B}" presName="dummy" presStyleCnt="0"/>
      <dgm:spPr/>
    </dgm:pt>
    <dgm:pt modelId="{79CC0ADC-A85E-8E45-89A5-8AABD4D53B74}" type="pres">
      <dgm:prSet presAssocID="{44130E73-1DD1-C847-9304-38459CB3B4A6}" presName="sibTrans" presStyleLbl="sibTrans2D1" presStyleIdx="5" presStyleCnt="7"/>
      <dgm:spPr/>
      <dgm:t>
        <a:bodyPr/>
        <a:lstStyle/>
        <a:p>
          <a:endParaRPr lang="es-ES_tradnl"/>
        </a:p>
      </dgm:t>
    </dgm:pt>
    <dgm:pt modelId="{EB38E030-8407-F74F-81BB-BAF67E86EA7A}" type="pres">
      <dgm:prSet presAssocID="{5855C862-ED11-D349-BC1B-2E7F95BEAE32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114FBA2C-8364-E941-8636-2845A2C85594}" type="pres">
      <dgm:prSet presAssocID="{5855C862-ED11-D349-BC1B-2E7F95BEAE32}" presName="dummy" presStyleCnt="0"/>
      <dgm:spPr/>
    </dgm:pt>
    <dgm:pt modelId="{679E02D5-C815-B244-BB71-C8D13299ED0D}" type="pres">
      <dgm:prSet presAssocID="{D14ADD75-4731-6B40-9E80-46EDB0E6F795}" presName="sibTrans" presStyleLbl="sibTrans2D1" presStyleIdx="6" presStyleCnt="7"/>
      <dgm:spPr/>
      <dgm:t>
        <a:bodyPr/>
        <a:lstStyle/>
        <a:p>
          <a:endParaRPr lang="es-ES_tradnl"/>
        </a:p>
      </dgm:t>
    </dgm:pt>
  </dgm:ptLst>
  <dgm:cxnLst>
    <dgm:cxn modelId="{A46657D7-EDDB-1241-A263-ED2378DE92AE}" type="presOf" srcId="{3856420B-6F42-1C41-A0AC-E71D5C469EFD}" destId="{77FF67A5-DA46-FC44-A581-14B4CB12C002}" srcOrd="0" destOrd="0" presId="urn:microsoft.com/office/officeart/2005/8/layout/radial6"/>
    <dgm:cxn modelId="{EB847600-3D2C-7245-A248-2EA078495E0D}" srcId="{3856420B-6F42-1C41-A0AC-E71D5C469EFD}" destId="{546366F4-EBCB-E545-83FC-1783F2FADBC7}" srcOrd="0" destOrd="0" parTransId="{5D9F91B6-838E-7748-962D-7751A2BEAAD8}" sibTransId="{85BA51A7-0FF6-594D-B4C0-20B41B9600E6}"/>
    <dgm:cxn modelId="{C994F364-4414-ED4F-B7AF-737B44C3FFEB}" type="presOf" srcId="{D37776B4-9993-3940-B2FD-F51907F5273B}" destId="{24791E74-309F-874B-B128-62337C045E39}" srcOrd="0" destOrd="0" presId="urn:microsoft.com/office/officeart/2005/8/layout/radial6"/>
    <dgm:cxn modelId="{430F9497-AFEC-1043-BF58-37E4CCD583E7}" type="presOf" srcId="{8862BB8C-24B5-E74D-96FF-5074EC19E04F}" destId="{20A4564A-05DD-1F4E-AC1E-38E490077F06}" srcOrd="0" destOrd="0" presId="urn:microsoft.com/office/officeart/2005/8/layout/radial6"/>
    <dgm:cxn modelId="{B35D221F-C96B-8640-AB9B-DD57E1DEB9DC}" type="presOf" srcId="{93D0A08E-398A-004C-AED9-33BBD06BB1C8}" destId="{0ECAE5E3-305F-E64E-8F87-BF954ED0B7EE}" srcOrd="0" destOrd="0" presId="urn:microsoft.com/office/officeart/2005/8/layout/radial6"/>
    <dgm:cxn modelId="{94D80DA4-336C-F142-8133-54C3353CA95F}" srcId="{546366F4-EBCB-E545-83FC-1783F2FADBC7}" destId="{FE45DD79-777D-FB42-A8CB-4D73C850815B}" srcOrd="5" destOrd="0" parTransId="{259B6223-CD8B-3B42-A17B-319C7FFC634F}" sibTransId="{44130E73-1DD1-C847-9304-38459CB3B4A6}"/>
    <dgm:cxn modelId="{2D4576DF-62C2-314B-90EF-2950F68F66D2}" type="presOf" srcId="{91826BDA-74C4-9840-81B9-647ADC64E752}" destId="{A390C902-0EC3-794A-BD14-8687E4EE12FD}" srcOrd="0" destOrd="0" presId="urn:microsoft.com/office/officeart/2005/8/layout/radial6"/>
    <dgm:cxn modelId="{2422F5E0-6EFD-E640-A25D-E7335AD921AC}" srcId="{546366F4-EBCB-E545-83FC-1783F2FADBC7}" destId="{C70048EE-558C-8945-B082-5106AD9F3800}" srcOrd="2" destOrd="0" parTransId="{CBDBF2FC-3082-3742-A887-0AF16DD18353}" sibTransId="{D37776B4-9993-3940-B2FD-F51907F5273B}"/>
    <dgm:cxn modelId="{F5C9248A-77DF-DA41-AF83-E1BA1D9A534D}" srcId="{546366F4-EBCB-E545-83FC-1783F2FADBC7}" destId="{73CA7D9E-74DB-7447-BD06-024D51A6588C}" srcOrd="4" destOrd="0" parTransId="{8B0EB456-FBD6-F84E-88B8-262F924060AC}" sibTransId="{43576810-85FA-924D-96FD-8AD5253BFEC3}"/>
    <dgm:cxn modelId="{680E0088-F67A-CF4D-AE55-DE3565902DF1}" type="presOf" srcId="{D14ADD75-4731-6B40-9E80-46EDB0E6F795}" destId="{679E02D5-C815-B244-BB71-C8D13299ED0D}" srcOrd="0" destOrd="0" presId="urn:microsoft.com/office/officeart/2005/8/layout/radial6"/>
    <dgm:cxn modelId="{78D460ED-7CBD-C346-9523-47B937D9A6AC}" type="presOf" srcId="{FE45DD79-777D-FB42-A8CB-4D73C850815B}" destId="{E3E05CDE-D77B-5D4B-8FFD-92DEB94C1A31}" srcOrd="0" destOrd="0" presId="urn:microsoft.com/office/officeart/2005/8/layout/radial6"/>
    <dgm:cxn modelId="{B09571DE-755C-1249-B147-D957E2342683}" type="presOf" srcId="{C70048EE-558C-8945-B082-5106AD9F3800}" destId="{9535D70B-69F5-C34E-9961-343EF5CEDBDD}" srcOrd="0" destOrd="0" presId="urn:microsoft.com/office/officeart/2005/8/layout/radial6"/>
    <dgm:cxn modelId="{E69F2E9B-31D9-A545-96D6-B74DCBBBE5A8}" srcId="{546366F4-EBCB-E545-83FC-1783F2FADBC7}" destId="{91826BDA-74C4-9840-81B9-647ADC64E752}" srcOrd="0" destOrd="0" parTransId="{8DF00BCC-4F32-8D4C-8E60-D4CE2B99D190}" sibTransId="{3885B866-FD97-2B47-B6E6-1AC79D295FB1}"/>
    <dgm:cxn modelId="{C07217DA-95AB-2741-AE69-899DF5A3FC9B}" type="presOf" srcId="{73CA7D9E-74DB-7447-BD06-024D51A6588C}" destId="{BA1C9420-522E-3842-8186-0069D76873F9}" srcOrd="0" destOrd="0" presId="urn:microsoft.com/office/officeart/2005/8/layout/radial6"/>
    <dgm:cxn modelId="{9BF42A5D-1665-9F49-8933-E966A1FD6A9C}" type="presOf" srcId="{546366F4-EBCB-E545-83FC-1783F2FADBC7}" destId="{5CBD4C58-DDAE-1542-9F31-D4E9AA4DCDC1}" srcOrd="0" destOrd="0" presId="urn:microsoft.com/office/officeart/2005/8/layout/radial6"/>
    <dgm:cxn modelId="{6445CC27-B0D8-1E44-919D-FA1322274BC4}" type="presOf" srcId="{44130E73-1DD1-C847-9304-38459CB3B4A6}" destId="{79CC0ADC-A85E-8E45-89A5-8AABD4D53B74}" srcOrd="0" destOrd="0" presId="urn:microsoft.com/office/officeart/2005/8/layout/radial6"/>
    <dgm:cxn modelId="{7F9F2AC8-3729-3E4E-96EF-97A714B4CD1E}" type="presOf" srcId="{AB0C9415-2919-654F-8A80-D8015EAB748C}" destId="{F611CC93-8942-2C4D-8988-4383E8776413}" srcOrd="0" destOrd="0" presId="urn:microsoft.com/office/officeart/2005/8/layout/radial6"/>
    <dgm:cxn modelId="{59A1576E-F7AD-4348-8822-6C52528AC07A}" type="presOf" srcId="{16AF5A0A-C8B0-7C47-988D-CDFF66C474D8}" destId="{424C5571-9B49-7842-932E-1EE4B7DC8774}" srcOrd="0" destOrd="0" presId="urn:microsoft.com/office/officeart/2005/8/layout/radial6"/>
    <dgm:cxn modelId="{7FDD0CF3-3E31-CA46-8BE6-C13D61A236B3}" type="presOf" srcId="{43576810-85FA-924D-96FD-8AD5253BFEC3}" destId="{CD95C602-318C-814A-91D4-6995987E4BB1}" srcOrd="0" destOrd="0" presId="urn:microsoft.com/office/officeart/2005/8/layout/radial6"/>
    <dgm:cxn modelId="{73420C80-2D2B-B84A-A5E9-F5C5BAC7F37F}" srcId="{546366F4-EBCB-E545-83FC-1783F2FADBC7}" destId="{16AF5A0A-C8B0-7C47-988D-CDFF66C474D8}" srcOrd="1" destOrd="0" parTransId="{48E72C35-02A3-4E41-9AB7-FA74D31F571B}" sibTransId="{8862BB8C-24B5-E74D-96FF-5074EC19E04F}"/>
    <dgm:cxn modelId="{7D6304DB-6BC0-BD4C-BB59-A4E4FDF4F50A}" srcId="{546366F4-EBCB-E545-83FC-1783F2FADBC7}" destId="{93D0A08E-398A-004C-AED9-33BBD06BB1C8}" srcOrd="3" destOrd="0" parTransId="{F002D733-551A-304D-BA8D-650B8BE1747E}" sibTransId="{AB0C9415-2919-654F-8A80-D8015EAB748C}"/>
    <dgm:cxn modelId="{02268782-FA4D-4549-96D4-8E809901D9A3}" type="presOf" srcId="{5855C862-ED11-D349-BC1B-2E7F95BEAE32}" destId="{EB38E030-8407-F74F-81BB-BAF67E86EA7A}" srcOrd="0" destOrd="0" presId="urn:microsoft.com/office/officeart/2005/8/layout/radial6"/>
    <dgm:cxn modelId="{B1A89EB4-A52A-5642-AFF2-171758DB6F32}" srcId="{546366F4-EBCB-E545-83FC-1783F2FADBC7}" destId="{5855C862-ED11-D349-BC1B-2E7F95BEAE32}" srcOrd="6" destOrd="0" parTransId="{720183AA-4D9D-D745-AE4C-6C90A0DF81C0}" sibTransId="{D14ADD75-4731-6B40-9E80-46EDB0E6F795}"/>
    <dgm:cxn modelId="{1EFE53F6-945E-3C4D-AEEE-A9A56281E6C0}" type="presOf" srcId="{3885B866-FD97-2B47-B6E6-1AC79D295FB1}" destId="{3ADA7C70-50EE-A546-9B83-73DB841F4605}" srcOrd="0" destOrd="0" presId="urn:microsoft.com/office/officeart/2005/8/layout/radial6"/>
    <dgm:cxn modelId="{4F4E42DB-EFF5-EB4C-B0BF-4FF10E6CEF68}" type="presParOf" srcId="{77FF67A5-DA46-FC44-A581-14B4CB12C002}" destId="{5CBD4C58-DDAE-1542-9F31-D4E9AA4DCDC1}" srcOrd="0" destOrd="0" presId="urn:microsoft.com/office/officeart/2005/8/layout/radial6"/>
    <dgm:cxn modelId="{D00A7E99-BA55-4946-9A52-D1D9BF7E62DE}" type="presParOf" srcId="{77FF67A5-DA46-FC44-A581-14B4CB12C002}" destId="{A390C902-0EC3-794A-BD14-8687E4EE12FD}" srcOrd="1" destOrd="0" presId="urn:microsoft.com/office/officeart/2005/8/layout/radial6"/>
    <dgm:cxn modelId="{8B709861-26B4-194B-B50B-D0EB4185F285}" type="presParOf" srcId="{77FF67A5-DA46-FC44-A581-14B4CB12C002}" destId="{B702D4F0-E5FD-3D41-81A8-A1F126B6AE6A}" srcOrd="2" destOrd="0" presId="urn:microsoft.com/office/officeart/2005/8/layout/radial6"/>
    <dgm:cxn modelId="{DBC32699-251E-2641-85DB-F397DA609811}" type="presParOf" srcId="{77FF67A5-DA46-FC44-A581-14B4CB12C002}" destId="{3ADA7C70-50EE-A546-9B83-73DB841F4605}" srcOrd="3" destOrd="0" presId="urn:microsoft.com/office/officeart/2005/8/layout/radial6"/>
    <dgm:cxn modelId="{1623C73A-5882-DA4A-994F-7982A2702832}" type="presParOf" srcId="{77FF67A5-DA46-FC44-A581-14B4CB12C002}" destId="{424C5571-9B49-7842-932E-1EE4B7DC8774}" srcOrd="4" destOrd="0" presId="urn:microsoft.com/office/officeart/2005/8/layout/radial6"/>
    <dgm:cxn modelId="{161EE48B-05FD-8D4A-884F-BFB6CDF7B73D}" type="presParOf" srcId="{77FF67A5-DA46-FC44-A581-14B4CB12C002}" destId="{90530AC8-B0C2-3C4A-925A-B3DAF6736B6A}" srcOrd="5" destOrd="0" presId="urn:microsoft.com/office/officeart/2005/8/layout/radial6"/>
    <dgm:cxn modelId="{207F3190-B3F0-E14B-84EF-450861912288}" type="presParOf" srcId="{77FF67A5-DA46-FC44-A581-14B4CB12C002}" destId="{20A4564A-05DD-1F4E-AC1E-38E490077F06}" srcOrd="6" destOrd="0" presId="urn:microsoft.com/office/officeart/2005/8/layout/radial6"/>
    <dgm:cxn modelId="{9A02219C-767B-1146-A009-BE0441F0ABC2}" type="presParOf" srcId="{77FF67A5-DA46-FC44-A581-14B4CB12C002}" destId="{9535D70B-69F5-C34E-9961-343EF5CEDBDD}" srcOrd="7" destOrd="0" presId="urn:microsoft.com/office/officeart/2005/8/layout/radial6"/>
    <dgm:cxn modelId="{2B1520A4-D9A2-7146-A474-A5C14E28D0F5}" type="presParOf" srcId="{77FF67A5-DA46-FC44-A581-14B4CB12C002}" destId="{C5C88D0B-2537-F24C-86FC-C7E9ACDEF36B}" srcOrd="8" destOrd="0" presId="urn:microsoft.com/office/officeart/2005/8/layout/radial6"/>
    <dgm:cxn modelId="{7841CDDF-42BF-7E41-A159-5929EEB7DDDE}" type="presParOf" srcId="{77FF67A5-DA46-FC44-A581-14B4CB12C002}" destId="{24791E74-309F-874B-B128-62337C045E39}" srcOrd="9" destOrd="0" presId="urn:microsoft.com/office/officeart/2005/8/layout/radial6"/>
    <dgm:cxn modelId="{B6A01050-566C-4B4F-AFCA-D06823D2DC0E}" type="presParOf" srcId="{77FF67A5-DA46-FC44-A581-14B4CB12C002}" destId="{0ECAE5E3-305F-E64E-8F87-BF954ED0B7EE}" srcOrd="10" destOrd="0" presId="urn:microsoft.com/office/officeart/2005/8/layout/radial6"/>
    <dgm:cxn modelId="{1E695CFB-60A3-EA4E-B9E4-69A4E3DBB1EB}" type="presParOf" srcId="{77FF67A5-DA46-FC44-A581-14B4CB12C002}" destId="{305B6269-FA6A-B040-AC2B-394A7DF08FC6}" srcOrd="11" destOrd="0" presId="urn:microsoft.com/office/officeart/2005/8/layout/radial6"/>
    <dgm:cxn modelId="{0F2E42FC-84B7-9244-AB92-B309F5300AEC}" type="presParOf" srcId="{77FF67A5-DA46-FC44-A581-14B4CB12C002}" destId="{F611CC93-8942-2C4D-8988-4383E8776413}" srcOrd="12" destOrd="0" presId="urn:microsoft.com/office/officeart/2005/8/layout/radial6"/>
    <dgm:cxn modelId="{D0C2A7E0-A1B0-4F44-B014-4D5B0C9AB2C7}" type="presParOf" srcId="{77FF67A5-DA46-FC44-A581-14B4CB12C002}" destId="{BA1C9420-522E-3842-8186-0069D76873F9}" srcOrd="13" destOrd="0" presId="urn:microsoft.com/office/officeart/2005/8/layout/radial6"/>
    <dgm:cxn modelId="{EC5FC676-2FE0-D04D-918C-401ECF9283E4}" type="presParOf" srcId="{77FF67A5-DA46-FC44-A581-14B4CB12C002}" destId="{66BC5F2D-435C-E34A-A1B7-74120375531F}" srcOrd="14" destOrd="0" presId="urn:microsoft.com/office/officeart/2005/8/layout/radial6"/>
    <dgm:cxn modelId="{4CCA3641-28D9-8244-AA46-ABDD1D6D9649}" type="presParOf" srcId="{77FF67A5-DA46-FC44-A581-14B4CB12C002}" destId="{CD95C602-318C-814A-91D4-6995987E4BB1}" srcOrd="15" destOrd="0" presId="urn:microsoft.com/office/officeart/2005/8/layout/radial6"/>
    <dgm:cxn modelId="{6E0175F7-6523-1A4F-A885-C47047F30D2F}" type="presParOf" srcId="{77FF67A5-DA46-FC44-A581-14B4CB12C002}" destId="{E3E05CDE-D77B-5D4B-8FFD-92DEB94C1A31}" srcOrd="16" destOrd="0" presId="urn:microsoft.com/office/officeart/2005/8/layout/radial6"/>
    <dgm:cxn modelId="{904EA5AE-3FEB-354C-8854-8D4FF5777AA1}" type="presParOf" srcId="{77FF67A5-DA46-FC44-A581-14B4CB12C002}" destId="{81AECA61-5D48-7241-98F7-9A57323B729A}" srcOrd="17" destOrd="0" presId="urn:microsoft.com/office/officeart/2005/8/layout/radial6"/>
    <dgm:cxn modelId="{7D9C38F3-DBAE-1940-A7F1-EA0425B1AD77}" type="presParOf" srcId="{77FF67A5-DA46-FC44-A581-14B4CB12C002}" destId="{79CC0ADC-A85E-8E45-89A5-8AABD4D53B74}" srcOrd="18" destOrd="0" presId="urn:microsoft.com/office/officeart/2005/8/layout/radial6"/>
    <dgm:cxn modelId="{F3CA652D-5ACB-8347-A351-884D24491017}" type="presParOf" srcId="{77FF67A5-DA46-FC44-A581-14B4CB12C002}" destId="{EB38E030-8407-F74F-81BB-BAF67E86EA7A}" srcOrd="19" destOrd="0" presId="urn:microsoft.com/office/officeart/2005/8/layout/radial6"/>
    <dgm:cxn modelId="{7BB1E458-CCBC-7843-934C-54682D16110C}" type="presParOf" srcId="{77FF67A5-DA46-FC44-A581-14B4CB12C002}" destId="{114FBA2C-8364-E941-8636-2845A2C85594}" srcOrd="20" destOrd="0" presId="urn:microsoft.com/office/officeart/2005/8/layout/radial6"/>
    <dgm:cxn modelId="{A29956C8-5A96-B94D-B65B-F9E6B2B54EEC}" type="presParOf" srcId="{77FF67A5-DA46-FC44-A581-14B4CB12C002}" destId="{679E02D5-C815-B244-BB71-C8D13299ED0D}" srcOrd="21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82B964-9080-AF4F-BBAD-CE1C73CBAFDE}" type="doc">
      <dgm:prSet loTypeId="urn:microsoft.com/office/officeart/2005/8/layout/chevron2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s-ES_tradnl"/>
        </a:p>
      </dgm:t>
    </dgm:pt>
    <dgm:pt modelId="{199505F6-8AFB-474F-B37D-8D86353D5EEA}">
      <dgm:prSet phldrT="[Texto]" custT="1"/>
      <dgm:spPr/>
      <dgm:t>
        <a:bodyPr/>
        <a:lstStyle/>
        <a:p>
          <a:pPr algn="ctr"/>
          <a:r>
            <a:rPr lang="es-ES" sz="1800" dirty="0" smtClean="0">
              <a:solidFill>
                <a:schemeClr val="accent1"/>
              </a:solidFill>
            </a:rPr>
            <a:t>ERGONÓMICO</a:t>
          </a:r>
          <a:endParaRPr lang="es-ES_tradnl" sz="2600" dirty="0">
            <a:solidFill>
              <a:schemeClr val="accent1"/>
            </a:solidFill>
          </a:endParaRPr>
        </a:p>
      </dgm:t>
    </dgm:pt>
    <dgm:pt modelId="{8A26A338-7537-BF4C-BEEF-DFB8DF3C4735}" type="parTrans" cxnId="{8D44BE80-11F9-4D47-9A5B-DC630DC003DF}">
      <dgm:prSet/>
      <dgm:spPr/>
      <dgm:t>
        <a:bodyPr/>
        <a:lstStyle/>
        <a:p>
          <a:endParaRPr lang="es-ES_tradnl"/>
        </a:p>
      </dgm:t>
    </dgm:pt>
    <dgm:pt modelId="{8702700D-08E1-9F40-8CF2-C65E8D144856}" type="sibTrans" cxnId="{8D44BE80-11F9-4D47-9A5B-DC630DC003DF}">
      <dgm:prSet/>
      <dgm:spPr/>
      <dgm:t>
        <a:bodyPr/>
        <a:lstStyle/>
        <a:p>
          <a:endParaRPr lang="es-ES_tradnl"/>
        </a:p>
      </dgm:t>
    </dgm:pt>
    <dgm:pt modelId="{26420803-CD1B-E34F-B173-6DE9C8C4B6BD}">
      <dgm:prSet phldrT="[Texto]" custT="1"/>
      <dgm:spPr/>
      <dgm:t>
        <a:bodyPr/>
        <a:lstStyle/>
        <a:p>
          <a:pPr algn="ctr"/>
          <a:r>
            <a:rPr lang="es-ES_tradnl" sz="1800" dirty="0" smtClean="0">
              <a:solidFill>
                <a:schemeClr val="accent1"/>
              </a:solidFill>
            </a:rPr>
            <a:t>REGULABLE</a:t>
          </a:r>
          <a:endParaRPr lang="es-ES_tradnl" sz="2000" dirty="0">
            <a:solidFill>
              <a:schemeClr val="accent1"/>
            </a:solidFill>
          </a:endParaRPr>
        </a:p>
      </dgm:t>
    </dgm:pt>
    <dgm:pt modelId="{211E08A0-908E-9640-9BA3-47DE7F6BAD18}" type="parTrans" cxnId="{A8465B47-7456-BD4D-8C97-358E9DC18EB9}">
      <dgm:prSet/>
      <dgm:spPr/>
      <dgm:t>
        <a:bodyPr/>
        <a:lstStyle/>
        <a:p>
          <a:endParaRPr lang="es-ES_tradnl"/>
        </a:p>
      </dgm:t>
    </dgm:pt>
    <dgm:pt modelId="{C2B7D974-0052-9E47-8039-47A2F7A02EDF}" type="sibTrans" cxnId="{A8465B47-7456-BD4D-8C97-358E9DC18EB9}">
      <dgm:prSet/>
      <dgm:spPr/>
      <dgm:t>
        <a:bodyPr/>
        <a:lstStyle/>
        <a:p>
          <a:endParaRPr lang="es-ES_tradnl"/>
        </a:p>
      </dgm:t>
    </dgm:pt>
    <dgm:pt modelId="{4509E06A-08E4-5B4F-A838-EFCA053D551D}">
      <dgm:prSet phldrT="[Texto]" phldr="1"/>
      <dgm:spPr/>
      <dgm:t>
        <a:bodyPr/>
        <a:lstStyle/>
        <a:p>
          <a:endParaRPr lang="es-ES_tradnl" dirty="0"/>
        </a:p>
      </dgm:t>
    </dgm:pt>
    <dgm:pt modelId="{325EF5F9-4F50-2247-B086-8C26767ADF1F}" type="sibTrans" cxnId="{1FE8C36C-2202-DE47-A973-D19659DB02BE}">
      <dgm:prSet/>
      <dgm:spPr/>
      <dgm:t>
        <a:bodyPr/>
        <a:lstStyle/>
        <a:p>
          <a:endParaRPr lang="es-ES_tradnl"/>
        </a:p>
      </dgm:t>
    </dgm:pt>
    <dgm:pt modelId="{C4FCB8DC-D00A-5F4E-BF8B-1A6452A0CFFF}" type="parTrans" cxnId="{1FE8C36C-2202-DE47-A973-D19659DB02BE}">
      <dgm:prSet/>
      <dgm:spPr/>
      <dgm:t>
        <a:bodyPr/>
        <a:lstStyle/>
        <a:p>
          <a:endParaRPr lang="es-ES_tradnl"/>
        </a:p>
      </dgm:t>
    </dgm:pt>
    <dgm:pt modelId="{B7854889-D7F1-2A47-99C9-1790FB259130}">
      <dgm:prSet phldrT="[Texto]" phldr="1"/>
      <dgm:spPr/>
      <dgm:t>
        <a:bodyPr/>
        <a:lstStyle/>
        <a:p>
          <a:endParaRPr lang="es-ES_tradnl" dirty="0"/>
        </a:p>
      </dgm:t>
    </dgm:pt>
    <dgm:pt modelId="{34E0A3B4-9EF7-0E47-A6D5-B856FD2E9750}" type="sibTrans" cxnId="{6F909A02-E68B-F942-A68A-19312073927A}">
      <dgm:prSet/>
      <dgm:spPr/>
      <dgm:t>
        <a:bodyPr/>
        <a:lstStyle/>
        <a:p>
          <a:endParaRPr lang="es-ES_tradnl"/>
        </a:p>
      </dgm:t>
    </dgm:pt>
    <dgm:pt modelId="{ACAE3AB9-C903-2F4F-BF98-BBAFEFB7A4D0}" type="parTrans" cxnId="{6F909A02-E68B-F942-A68A-19312073927A}">
      <dgm:prSet/>
      <dgm:spPr/>
      <dgm:t>
        <a:bodyPr/>
        <a:lstStyle/>
        <a:p>
          <a:endParaRPr lang="es-ES_tradnl"/>
        </a:p>
      </dgm:t>
    </dgm:pt>
    <dgm:pt modelId="{97D6549C-FDC8-734A-926B-B3C3C8FC55A9}" type="pres">
      <dgm:prSet presAssocID="{D282B964-9080-AF4F-BBAD-CE1C73CBAFD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96822407-625C-D541-A4B9-070992FD8760}" type="pres">
      <dgm:prSet presAssocID="{B7854889-D7F1-2A47-99C9-1790FB259130}" presName="composite" presStyleCnt="0"/>
      <dgm:spPr/>
    </dgm:pt>
    <dgm:pt modelId="{411439C0-2636-E547-B292-7939A70DEEA1}" type="pres">
      <dgm:prSet presAssocID="{B7854889-D7F1-2A47-99C9-1790FB259130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A0C33238-30B8-3B42-8E2B-8ECC807B7685}" type="pres">
      <dgm:prSet presAssocID="{B7854889-D7F1-2A47-99C9-1790FB259130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AD123E9C-7D7A-C14D-B75B-EE2143828E30}" type="pres">
      <dgm:prSet presAssocID="{34E0A3B4-9EF7-0E47-A6D5-B856FD2E9750}" presName="sp" presStyleCnt="0"/>
      <dgm:spPr/>
    </dgm:pt>
    <dgm:pt modelId="{49A8154D-BD69-EF40-BBAC-FE416A3FBC0F}" type="pres">
      <dgm:prSet presAssocID="{4509E06A-08E4-5B4F-A838-EFCA053D551D}" presName="composite" presStyleCnt="0"/>
      <dgm:spPr/>
    </dgm:pt>
    <dgm:pt modelId="{115F1F0B-2158-DC4A-9E61-650DAA0CD442}" type="pres">
      <dgm:prSet presAssocID="{4509E06A-08E4-5B4F-A838-EFCA053D551D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0BE3E19C-8BDE-7D48-99AE-D8339EF6944F}" type="pres">
      <dgm:prSet presAssocID="{4509E06A-08E4-5B4F-A838-EFCA053D551D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22E8C615-3BDC-B642-B1DC-3FC817249F44}" type="presOf" srcId="{199505F6-8AFB-474F-B37D-8D86353D5EEA}" destId="{A0C33238-30B8-3B42-8E2B-8ECC807B7685}" srcOrd="0" destOrd="0" presId="urn:microsoft.com/office/officeart/2005/8/layout/chevron2"/>
    <dgm:cxn modelId="{E7921583-6676-CF4C-99A6-41325DF94BA4}" type="presOf" srcId="{4509E06A-08E4-5B4F-A838-EFCA053D551D}" destId="{115F1F0B-2158-DC4A-9E61-650DAA0CD442}" srcOrd="0" destOrd="0" presId="urn:microsoft.com/office/officeart/2005/8/layout/chevron2"/>
    <dgm:cxn modelId="{6F909A02-E68B-F942-A68A-19312073927A}" srcId="{D282B964-9080-AF4F-BBAD-CE1C73CBAFDE}" destId="{B7854889-D7F1-2A47-99C9-1790FB259130}" srcOrd="0" destOrd="0" parTransId="{ACAE3AB9-C903-2F4F-BF98-BBAFEFB7A4D0}" sibTransId="{34E0A3B4-9EF7-0E47-A6D5-B856FD2E9750}"/>
    <dgm:cxn modelId="{1FE8C36C-2202-DE47-A973-D19659DB02BE}" srcId="{D282B964-9080-AF4F-BBAD-CE1C73CBAFDE}" destId="{4509E06A-08E4-5B4F-A838-EFCA053D551D}" srcOrd="1" destOrd="0" parTransId="{C4FCB8DC-D00A-5F4E-BF8B-1A6452A0CFFF}" sibTransId="{325EF5F9-4F50-2247-B086-8C26767ADF1F}"/>
    <dgm:cxn modelId="{8D44BE80-11F9-4D47-9A5B-DC630DC003DF}" srcId="{B7854889-D7F1-2A47-99C9-1790FB259130}" destId="{199505F6-8AFB-474F-B37D-8D86353D5EEA}" srcOrd="0" destOrd="0" parTransId="{8A26A338-7537-BF4C-BEEF-DFB8DF3C4735}" sibTransId="{8702700D-08E1-9F40-8CF2-C65E8D144856}"/>
    <dgm:cxn modelId="{900206BE-5219-4446-B1A9-F7A406C8944D}" type="presOf" srcId="{26420803-CD1B-E34F-B173-6DE9C8C4B6BD}" destId="{0BE3E19C-8BDE-7D48-99AE-D8339EF6944F}" srcOrd="0" destOrd="0" presId="urn:microsoft.com/office/officeart/2005/8/layout/chevron2"/>
    <dgm:cxn modelId="{056CD964-AD88-774D-912C-4C6D98C33477}" type="presOf" srcId="{B7854889-D7F1-2A47-99C9-1790FB259130}" destId="{411439C0-2636-E547-B292-7939A70DEEA1}" srcOrd="0" destOrd="0" presId="urn:microsoft.com/office/officeart/2005/8/layout/chevron2"/>
    <dgm:cxn modelId="{6C19DD01-53B4-7D49-BAC6-617603559237}" type="presOf" srcId="{D282B964-9080-AF4F-BBAD-CE1C73CBAFDE}" destId="{97D6549C-FDC8-734A-926B-B3C3C8FC55A9}" srcOrd="0" destOrd="0" presId="urn:microsoft.com/office/officeart/2005/8/layout/chevron2"/>
    <dgm:cxn modelId="{A8465B47-7456-BD4D-8C97-358E9DC18EB9}" srcId="{4509E06A-08E4-5B4F-A838-EFCA053D551D}" destId="{26420803-CD1B-E34F-B173-6DE9C8C4B6BD}" srcOrd="0" destOrd="0" parTransId="{211E08A0-908E-9640-9BA3-47DE7F6BAD18}" sibTransId="{C2B7D974-0052-9E47-8039-47A2F7A02EDF}"/>
    <dgm:cxn modelId="{D6771721-5918-574B-9086-DCDAA01B5229}" type="presParOf" srcId="{97D6549C-FDC8-734A-926B-B3C3C8FC55A9}" destId="{96822407-625C-D541-A4B9-070992FD8760}" srcOrd="0" destOrd="0" presId="urn:microsoft.com/office/officeart/2005/8/layout/chevron2"/>
    <dgm:cxn modelId="{D51D47A5-9EB9-354A-B1FA-E5BDA0FFEA80}" type="presParOf" srcId="{96822407-625C-D541-A4B9-070992FD8760}" destId="{411439C0-2636-E547-B292-7939A70DEEA1}" srcOrd="0" destOrd="0" presId="urn:microsoft.com/office/officeart/2005/8/layout/chevron2"/>
    <dgm:cxn modelId="{B84A7A7D-B28C-5742-B659-4210C5817F57}" type="presParOf" srcId="{96822407-625C-D541-A4B9-070992FD8760}" destId="{A0C33238-30B8-3B42-8E2B-8ECC807B7685}" srcOrd="1" destOrd="0" presId="urn:microsoft.com/office/officeart/2005/8/layout/chevron2"/>
    <dgm:cxn modelId="{91B91A03-13A2-1947-8AAF-F6E2A6889618}" type="presParOf" srcId="{97D6549C-FDC8-734A-926B-B3C3C8FC55A9}" destId="{AD123E9C-7D7A-C14D-B75B-EE2143828E30}" srcOrd="1" destOrd="0" presId="urn:microsoft.com/office/officeart/2005/8/layout/chevron2"/>
    <dgm:cxn modelId="{1BF0E153-2CA6-2C40-93C6-66A8FD9A104B}" type="presParOf" srcId="{97D6549C-FDC8-734A-926B-B3C3C8FC55A9}" destId="{49A8154D-BD69-EF40-BBAC-FE416A3FBC0F}" srcOrd="2" destOrd="0" presId="urn:microsoft.com/office/officeart/2005/8/layout/chevron2"/>
    <dgm:cxn modelId="{3F5528D1-3F36-DF48-82F6-0BEBB8ADC383}" type="presParOf" srcId="{49A8154D-BD69-EF40-BBAC-FE416A3FBC0F}" destId="{115F1F0B-2158-DC4A-9E61-650DAA0CD442}" srcOrd="0" destOrd="0" presId="urn:microsoft.com/office/officeart/2005/8/layout/chevron2"/>
    <dgm:cxn modelId="{24660208-04C8-DA41-B256-B9B7E9C8EEF4}" type="presParOf" srcId="{49A8154D-BD69-EF40-BBAC-FE416A3FBC0F}" destId="{0BE3E19C-8BDE-7D48-99AE-D8339EF6944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5D4A9C4-61BC-9644-AEF0-708A92228F75}" type="doc">
      <dgm:prSet loTypeId="urn:microsoft.com/office/officeart/2008/layout/HexagonCluster" loCatId="" qsTypeId="urn:microsoft.com/office/officeart/2005/8/quickstyle/simple1" qsCatId="simple" csTypeId="urn:microsoft.com/office/officeart/2005/8/colors/colorful2" csCatId="colorful" phldr="1"/>
      <dgm:spPr/>
    </dgm:pt>
    <dgm:pt modelId="{CD303C8C-4E89-E442-AD7D-F1A325FF354B}">
      <dgm:prSet phldrT="[Texto]"/>
      <dgm:spPr/>
      <dgm:t>
        <a:bodyPr/>
        <a:lstStyle/>
        <a:p>
          <a:r>
            <a:rPr lang="es-ES_tradnl" dirty="0" smtClean="0"/>
            <a:t>NORMATIVA</a:t>
          </a:r>
          <a:endParaRPr lang="es-ES_tradnl" dirty="0"/>
        </a:p>
      </dgm:t>
    </dgm:pt>
    <dgm:pt modelId="{8B8F07AA-8A28-8B4B-8917-B858E39EC11E}" type="parTrans" cxnId="{B1F06BE8-76F1-8B4F-AB05-A99350C10609}">
      <dgm:prSet/>
      <dgm:spPr/>
      <dgm:t>
        <a:bodyPr/>
        <a:lstStyle/>
        <a:p>
          <a:endParaRPr lang="es-ES_tradnl"/>
        </a:p>
      </dgm:t>
    </dgm:pt>
    <dgm:pt modelId="{6B65326A-8062-F04B-90CE-5D35C907083D}" type="sibTrans" cxnId="{B1F06BE8-76F1-8B4F-AB05-A99350C10609}">
      <dgm:prSet/>
      <dgm:spPr>
        <a:blipFill dpi="0" rotWithShape="1">
          <a:blip xmlns:r="http://schemas.openxmlformats.org/officeDocument/2006/relationships" r:embed="rId1"/>
          <a:srcRect/>
          <a:stretch>
            <a:fillRect l="12090" t="4980" r="8369" b="8436"/>
          </a:stretch>
        </a:blipFill>
      </dgm:spPr>
      <dgm:t>
        <a:bodyPr/>
        <a:lstStyle/>
        <a:p>
          <a:endParaRPr lang="es-ES_tradnl"/>
        </a:p>
      </dgm:t>
    </dgm:pt>
    <dgm:pt modelId="{4E01A3C1-E479-BC46-A777-ABD478F2A7B7}">
      <dgm:prSet phldrT="[Texto]"/>
      <dgm:spPr/>
      <dgm:t>
        <a:bodyPr/>
        <a:lstStyle/>
        <a:p>
          <a:r>
            <a:rPr lang="es-ES_tradnl" dirty="0" smtClean="0"/>
            <a:t>ERGONOM</a:t>
          </a:r>
          <a:r>
            <a:rPr lang="es-ES" dirty="0" smtClean="0"/>
            <a:t>ÍA</a:t>
          </a:r>
          <a:endParaRPr lang="es-ES_tradnl" dirty="0"/>
        </a:p>
      </dgm:t>
    </dgm:pt>
    <dgm:pt modelId="{E1F9C1DE-949D-F940-8944-0D113D9F582E}" type="parTrans" cxnId="{8CFF9FA6-B756-7840-BFDD-76227E5CBE4F}">
      <dgm:prSet/>
      <dgm:spPr/>
      <dgm:t>
        <a:bodyPr/>
        <a:lstStyle/>
        <a:p>
          <a:endParaRPr lang="es-ES_tradnl"/>
        </a:p>
      </dgm:t>
    </dgm:pt>
    <dgm:pt modelId="{12109DCA-A844-F34C-8D67-3A8191830F02}" type="sibTrans" cxnId="{8CFF9FA6-B756-7840-BFDD-76227E5CBE4F}">
      <dgm:prSet/>
      <dgm:spPr>
        <a:blipFill dpi="0" rotWithShape="1">
          <a:blip xmlns:r="http://schemas.openxmlformats.org/officeDocument/2006/relationships" r:embed="rId2"/>
          <a:srcRect/>
          <a:stretch>
            <a:fillRect l="623" t="-15475" r="-114832" b="3167"/>
          </a:stretch>
        </a:blipFill>
      </dgm:spPr>
      <dgm:t>
        <a:bodyPr/>
        <a:lstStyle/>
        <a:p>
          <a:endParaRPr lang="es-ES_tradnl"/>
        </a:p>
      </dgm:t>
    </dgm:pt>
    <dgm:pt modelId="{F6BF2BD8-A131-774B-BD44-D510884EC99C}">
      <dgm:prSet phldrT="[Texto]"/>
      <dgm:spPr/>
      <dgm:t>
        <a:bodyPr/>
        <a:lstStyle/>
        <a:p>
          <a:r>
            <a:rPr lang="es-ES_tradnl" dirty="0" smtClean="0"/>
            <a:t>FABRCIACI</a:t>
          </a:r>
          <a:r>
            <a:rPr lang="es-ES" dirty="0" smtClean="0"/>
            <a:t>ÓN</a:t>
          </a:r>
          <a:endParaRPr lang="es-ES_tradnl" dirty="0"/>
        </a:p>
      </dgm:t>
    </dgm:pt>
    <dgm:pt modelId="{30C2E5BC-04A6-3147-AFAD-0DBFBDC9EDDD}" type="parTrans" cxnId="{C3BFBFBE-47EF-9647-BD9D-E3434BBED842}">
      <dgm:prSet/>
      <dgm:spPr/>
      <dgm:t>
        <a:bodyPr/>
        <a:lstStyle/>
        <a:p>
          <a:endParaRPr lang="es-ES_tradnl"/>
        </a:p>
      </dgm:t>
    </dgm:pt>
    <dgm:pt modelId="{FF1C1ABD-4FCB-9D46-B162-6F8D22CB6D59}" type="sibTrans" cxnId="{C3BFBFBE-47EF-9647-BD9D-E3434BBED842}">
      <dgm:prSet/>
      <dgm:spPr>
        <a:blipFill dpi="0" rotWithShape="1">
          <a:blip xmlns:r="http://schemas.openxmlformats.org/officeDocument/2006/relationships" r:embed="rId3"/>
          <a:srcRect/>
          <a:stretch>
            <a:fillRect l="16177" t="12463" r="14707" b="6327"/>
          </a:stretch>
        </a:blipFill>
      </dgm:spPr>
      <dgm:t>
        <a:bodyPr/>
        <a:lstStyle/>
        <a:p>
          <a:endParaRPr lang="es-ES_tradnl"/>
        </a:p>
      </dgm:t>
    </dgm:pt>
    <dgm:pt modelId="{51CFFBC6-1CC4-0D40-BF7D-96C82F918B6B}">
      <dgm:prSet/>
      <dgm:spPr/>
      <dgm:t>
        <a:bodyPr/>
        <a:lstStyle/>
        <a:p>
          <a:r>
            <a:rPr lang="es-ES_tradnl" dirty="0" smtClean="0"/>
            <a:t>SEGURIDAD ACTIVA / PASIVA</a:t>
          </a:r>
          <a:endParaRPr lang="es-ES_tradnl" dirty="0"/>
        </a:p>
      </dgm:t>
    </dgm:pt>
    <dgm:pt modelId="{CD03B6B1-17E3-8144-BDD6-404EF74DD805}" type="parTrans" cxnId="{775847C1-4A4B-5342-8A2F-B5FF34642AE4}">
      <dgm:prSet/>
      <dgm:spPr/>
      <dgm:t>
        <a:bodyPr/>
        <a:lstStyle/>
        <a:p>
          <a:endParaRPr lang="es-ES_tradnl"/>
        </a:p>
      </dgm:t>
    </dgm:pt>
    <dgm:pt modelId="{498D7FA0-D308-6A40-AB53-6C6E9190C621}" type="sibTrans" cxnId="{775847C1-4A4B-5342-8A2F-B5FF34642AE4}">
      <dgm:prSet/>
      <dgm:spPr>
        <a:blipFill dpi="0" rotWithShape="1">
          <a:blip xmlns:r="http://schemas.openxmlformats.org/officeDocument/2006/relationships" r:embed="rId4"/>
          <a:srcRect/>
          <a:stretch>
            <a:fillRect l="-69363" t="33550" r="-13205" b="-50874"/>
          </a:stretch>
        </a:blipFill>
      </dgm:spPr>
      <dgm:t>
        <a:bodyPr/>
        <a:lstStyle/>
        <a:p>
          <a:endParaRPr lang="es-ES_tradnl"/>
        </a:p>
      </dgm:t>
    </dgm:pt>
    <dgm:pt modelId="{43498B80-77C1-DE48-93FC-FE7F4E62874C}" type="pres">
      <dgm:prSet presAssocID="{A5D4A9C4-61BC-9644-AEF0-708A92228F75}" presName="Name0" presStyleCnt="0">
        <dgm:presLayoutVars>
          <dgm:chMax val="21"/>
          <dgm:chPref val="21"/>
        </dgm:presLayoutVars>
      </dgm:prSet>
      <dgm:spPr/>
    </dgm:pt>
    <dgm:pt modelId="{84BABB45-CA48-494B-BCD5-6D0E9DD2849F}" type="pres">
      <dgm:prSet presAssocID="{CD303C8C-4E89-E442-AD7D-F1A325FF354B}" presName="text1" presStyleCnt="0"/>
      <dgm:spPr/>
    </dgm:pt>
    <dgm:pt modelId="{30B34C82-5E41-BC42-B7D4-19E4E489AB17}" type="pres">
      <dgm:prSet presAssocID="{CD303C8C-4E89-E442-AD7D-F1A325FF354B}" presName="textRepeatNode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D8796EAA-DAF0-6A46-96ED-5FCB9F18A83E}" type="pres">
      <dgm:prSet presAssocID="{CD303C8C-4E89-E442-AD7D-F1A325FF354B}" presName="textaccent1" presStyleCnt="0"/>
      <dgm:spPr/>
    </dgm:pt>
    <dgm:pt modelId="{B6953959-0DA9-9744-B241-EDC891FA2BD7}" type="pres">
      <dgm:prSet presAssocID="{CD303C8C-4E89-E442-AD7D-F1A325FF354B}" presName="accentRepeatNode" presStyleLbl="solidAlignAcc1" presStyleIdx="0" presStyleCnt="8"/>
      <dgm:spPr/>
    </dgm:pt>
    <dgm:pt modelId="{E0145095-E492-2C44-8D4C-09FFD35A8B60}" type="pres">
      <dgm:prSet presAssocID="{6B65326A-8062-F04B-90CE-5D35C907083D}" presName="image1" presStyleCnt="0"/>
      <dgm:spPr/>
    </dgm:pt>
    <dgm:pt modelId="{96A78F60-42C3-AD45-A0C2-DFA3BB25CA9C}" type="pres">
      <dgm:prSet presAssocID="{6B65326A-8062-F04B-90CE-5D35C907083D}" presName="imageRepeatNode" presStyleLbl="alignAcc1" presStyleIdx="0" presStyleCnt="4"/>
      <dgm:spPr/>
      <dgm:t>
        <a:bodyPr/>
        <a:lstStyle/>
        <a:p>
          <a:endParaRPr lang="es-ES_tradnl"/>
        </a:p>
      </dgm:t>
    </dgm:pt>
    <dgm:pt modelId="{49AB7AF2-177E-E94A-B92A-2C98B38D527D}" type="pres">
      <dgm:prSet presAssocID="{6B65326A-8062-F04B-90CE-5D35C907083D}" presName="imageaccent1" presStyleCnt="0"/>
      <dgm:spPr/>
    </dgm:pt>
    <dgm:pt modelId="{80F7204E-69E1-3849-8566-B49081A9F798}" type="pres">
      <dgm:prSet presAssocID="{6B65326A-8062-F04B-90CE-5D35C907083D}" presName="accentRepeatNode" presStyleLbl="solidAlignAcc1" presStyleIdx="1" presStyleCnt="8"/>
      <dgm:spPr/>
    </dgm:pt>
    <dgm:pt modelId="{DA8E9280-7053-8549-AAC1-ECE10F4BBB34}" type="pres">
      <dgm:prSet presAssocID="{4E01A3C1-E479-BC46-A777-ABD478F2A7B7}" presName="text2" presStyleCnt="0"/>
      <dgm:spPr/>
    </dgm:pt>
    <dgm:pt modelId="{3CA7B16D-AE64-F247-BBDD-41DDCE8E647B}" type="pres">
      <dgm:prSet presAssocID="{4E01A3C1-E479-BC46-A777-ABD478F2A7B7}" presName="textRepeatNode" presStyleLbl="alignNode1" presStyleIdx="1" presStyleCnt="4" custLinFactY="-9165" custLinFactNeighborX="-162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AAF2B540-1A24-844B-B97A-1E69D36D8D42}" type="pres">
      <dgm:prSet presAssocID="{4E01A3C1-E479-BC46-A777-ABD478F2A7B7}" presName="textaccent2" presStyleCnt="0"/>
      <dgm:spPr/>
    </dgm:pt>
    <dgm:pt modelId="{787F60C4-4745-8F48-BD96-B7DB350C55FB}" type="pres">
      <dgm:prSet presAssocID="{4E01A3C1-E479-BC46-A777-ABD478F2A7B7}" presName="accentRepeatNode" presStyleLbl="solidAlignAcc1" presStyleIdx="2" presStyleCnt="8"/>
      <dgm:spPr/>
    </dgm:pt>
    <dgm:pt modelId="{65C74CF2-D933-F442-96C4-043281CBD5C7}" type="pres">
      <dgm:prSet presAssocID="{12109DCA-A844-F34C-8D67-3A8191830F02}" presName="image2" presStyleCnt="0"/>
      <dgm:spPr/>
    </dgm:pt>
    <dgm:pt modelId="{87843880-B0E6-AE42-A19F-CC307A92E843}" type="pres">
      <dgm:prSet presAssocID="{12109DCA-A844-F34C-8D67-3A8191830F02}" presName="imageRepeatNode" presStyleLbl="alignAcc1" presStyleIdx="1" presStyleCnt="4"/>
      <dgm:spPr/>
      <dgm:t>
        <a:bodyPr/>
        <a:lstStyle/>
        <a:p>
          <a:endParaRPr lang="es-ES_tradnl"/>
        </a:p>
      </dgm:t>
    </dgm:pt>
    <dgm:pt modelId="{88D7BECA-A395-FE4E-9D34-4642C9F9E4DE}" type="pres">
      <dgm:prSet presAssocID="{12109DCA-A844-F34C-8D67-3A8191830F02}" presName="imageaccent2" presStyleCnt="0"/>
      <dgm:spPr/>
    </dgm:pt>
    <dgm:pt modelId="{9F48359F-56F3-4F4E-A216-BCFA71902317}" type="pres">
      <dgm:prSet presAssocID="{12109DCA-A844-F34C-8D67-3A8191830F02}" presName="accentRepeatNode" presStyleLbl="solidAlignAcc1" presStyleIdx="3" presStyleCnt="8"/>
      <dgm:spPr/>
    </dgm:pt>
    <dgm:pt modelId="{F45B3E66-199F-0347-847A-C5704926F25C}" type="pres">
      <dgm:prSet presAssocID="{F6BF2BD8-A131-774B-BD44-D510884EC99C}" presName="text3" presStyleCnt="0"/>
      <dgm:spPr/>
    </dgm:pt>
    <dgm:pt modelId="{7D2C5604-F42E-F942-8FD7-7AF04B1987F6}" type="pres">
      <dgm:prSet presAssocID="{F6BF2BD8-A131-774B-BD44-D510884EC99C}" presName="textRepeatNode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067D9D23-440E-E94B-8929-005634E182EA}" type="pres">
      <dgm:prSet presAssocID="{F6BF2BD8-A131-774B-BD44-D510884EC99C}" presName="textaccent3" presStyleCnt="0"/>
      <dgm:spPr/>
    </dgm:pt>
    <dgm:pt modelId="{68EF5388-6342-714D-952B-EDA114A50E86}" type="pres">
      <dgm:prSet presAssocID="{F6BF2BD8-A131-774B-BD44-D510884EC99C}" presName="accentRepeatNode" presStyleLbl="solidAlignAcc1" presStyleIdx="4" presStyleCnt="8"/>
      <dgm:spPr/>
    </dgm:pt>
    <dgm:pt modelId="{70EBE77B-E143-A047-BD1C-A78388D89CE2}" type="pres">
      <dgm:prSet presAssocID="{FF1C1ABD-4FCB-9D46-B162-6F8D22CB6D59}" presName="image3" presStyleCnt="0"/>
      <dgm:spPr/>
    </dgm:pt>
    <dgm:pt modelId="{4ACAA541-683F-A74C-91C3-7F57A44F3287}" type="pres">
      <dgm:prSet presAssocID="{FF1C1ABD-4FCB-9D46-B162-6F8D22CB6D59}" presName="imageRepeatNode" presStyleLbl="alignAcc1" presStyleIdx="2" presStyleCnt="4" custLinFactY="8617" custLinFactNeighborX="-162" custLinFactNeighborY="100000"/>
      <dgm:spPr/>
      <dgm:t>
        <a:bodyPr/>
        <a:lstStyle/>
        <a:p>
          <a:endParaRPr lang="es-ES_tradnl"/>
        </a:p>
      </dgm:t>
    </dgm:pt>
    <dgm:pt modelId="{129D7762-8200-4641-9A10-4ED4AF9BD672}" type="pres">
      <dgm:prSet presAssocID="{FF1C1ABD-4FCB-9D46-B162-6F8D22CB6D59}" presName="imageaccent3" presStyleCnt="0"/>
      <dgm:spPr/>
    </dgm:pt>
    <dgm:pt modelId="{E7BA02E4-E226-FE44-927C-7C1394D6DD7F}" type="pres">
      <dgm:prSet presAssocID="{FF1C1ABD-4FCB-9D46-B162-6F8D22CB6D59}" presName="accentRepeatNode" presStyleLbl="solidAlignAcc1" presStyleIdx="5" presStyleCnt="8"/>
      <dgm:spPr/>
    </dgm:pt>
    <dgm:pt modelId="{4B8BA916-9C36-EE47-9ED4-D99B88E571BE}" type="pres">
      <dgm:prSet presAssocID="{51CFFBC6-1CC4-0D40-BF7D-96C82F918B6B}" presName="text4" presStyleCnt="0"/>
      <dgm:spPr/>
    </dgm:pt>
    <dgm:pt modelId="{0827D174-AC39-F94D-B3FF-4C1EA54D6059}" type="pres">
      <dgm:prSet presAssocID="{51CFFBC6-1CC4-0D40-BF7D-96C82F918B6B}" presName="textRepeatNode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4E068668-588D-BC4E-AC6D-D8974F2E6F6C}" type="pres">
      <dgm:prSet presAssocID="{51CFFBC6-1CC4-0D40-BF7D-96C82F918B6B}" presName="textaccent4" presStyleCnt="0"/>
      <dgm:spPr/>
    </dgm:pt>
    <dgm:pt modelId="{8986569E-5C38-374C-B4C8-77CE5A90F7F2}" type="pres">
      <dgm:prSet presAssocID="{51CFFBC6-1CC4-0D40-BF7D-96C82F918B6B}" presName="accentRepeatNode" presStyleLbl="solidAlignAcc1" presStyleIdx="6" presStyleCnt="8"/>
      <dgm:spPr/>
    </dgm:pt>
    <dgm:pt modelId="{B3AECBBD-2E28-4843-B4E2-5C3B31377341}" type="pres">
      <dgm:prSet presAssocID="{498D7FA0-D308-6A40-AB53-6C6E9190C621}" presName="image4" presStyleCnt="0"/>
      <dgm:spPr/>
    </dgm:pt>
    <dgm:pt modelId="{C0078A4A-0BC8-EE40-AC6C-59497A30BC5A}" type="pres">
      <dgm:prSet presAssocID="{498D7FA0-D308-6A40-AB53-6C6E9190C621}" presName="imageRepeatNode" presStyleLbl="alignAcc1" presStyleIdx="3" presStyleCnt="4"/>
      <dgm:spPr/>
      <dgm:t>
        <a:bodyPr/>
        <a:lstStyle/>
        <a:p>
          <a:endParaRPr lang="es-ES_tradnl"/>
        </a:p>
      </dgm:t>
    </dgm:pt>
    <dgm:pt modelId="{A301FDE3-64A0-934D-AD21-F524B278122D}" type="pres">
      <dgm:prSet presAssocID="{498D7FA0-D308-6A40-AB53-6C6E9190C621}" presName="imageaccent4" presStyleCnt="0"/>
      <dgm:spPr/>
    </dgm:pt>
    <dgm:pt modelId="{50F50007-6BAA-C94C-812E-A24F1589A4B8}" type="pres">
      <dgm:prSet presAssocID="{498D7FA0-D308-6A40-AB53-6C6E9190C621}" presName="accentRepeatNode" presStyleLbl="solidAlignAcc1" presStyleIdx="7" presStyleCnt="8"/>
      <dgm:spPr/>
    </dgm:pt>
  </dgm:ptLst>
  <dgm:cxnLst>
    <dgm:cxn modelId="{2460DA26-C1F5-1342-AE0A-2B880D3056FC}" type="presOf" srcId="{A5D4A9C4-61BC-9644-AEF0-708A92228F75}" destId="{43498B80-77C1-DE48-93FC-FE7F4E62874C}" srcOrd="0" destOrd="0" presId="urn:microsoft.com/office/officeart/2008/layout/HexagonCluster"/>
    <dgm:cxn modelId="{24B5A621-B56B-8F40-82E8-575295B5CBAD}" type="presOf" srcId="{6B65326A-8062-F04B-90CE-5D35C907083D}" destId="{96A78F60-42C3-AD45-A0C2-DFA3BB25CA9C}" srcOrd="0" destOrd="0" presId="urn:microsoft.com/office/officeart/2008/layout/HexagonCluster"/>
    <dgm:cxn modelId="{82B3FB60-98E1-8E46-A7A1-490016387FDA}" type="presOf" srcId="{FF1C1ABD-4FCB-9D46-B162-6F8D22CB6D59}" destId="{4ACAA541-683F-A74C-91C3-7F57A44F3287}" srcOrd="0" destOrd="0" presId="urn:microsoft.com/office/officeart/2008/layout/HexagonCluster"/>
    <dgm:cxn modelId="{E311A16A-9503-B84E-A65B-9E823B812B19}" type="presOf" srcId="{498D7FA0-D308-6A40-AB53-6C6E9190C621}" destId="{C0078A4A-0BC8-EE40-AC6C-59497A30BC5A}" srcOrd="0" destOrd="0" presId="urn:microsoft.com/office/officeart/2008/layout/HexagonCluster"/>
    <dgm:cxn modelId="{6DFAB0D7-0B5E-8543-9E89-BCFB4F833B8C}" type="presOf" srcId="{4E01A3C1-E479-BC46-A777-ABD478F2A7B7}" destId="{3CA7B16D-AE64-F247-BBDD-41DDCE8E647B}" srcOrd="0" destOrd="0" presId="urn:microsoft.com/office/officeart/2008/layout/HexagonCluster"/>
    <dgm:cxn modelId="{F1250771-B3B0-A144-ADA1-9032EF734EA5}" type="presOf" srcId="{CD303C8C-4E89-E442-AD7D-F1A325FF354B}" destId="{30B34C82-5E41-BC42-B7D4-19E4E489AB17}" srcOrd="0" destOrd="0" presId="urn:microsoft.com/office/officeart/2008/layout/HexagonCluster"/>
    <dgm:cxn modelId="{5926DADF-654C-F641-825A-E1298B4513AA}" type="presOf" srcId="{51CFFBC6-1CC4-0D40-BF7D-96C82F918B6B}" destId="{0827D174-AC39-F94D-B3FF-4C1EA54D6059}" srcOrd="0" destOrd="0" presId="urn:microsoft.com/office/officeart/2008/layout/HexagonCluster"/>
    <dgm:cxn modelId="{775847C1-4A4B-5342-8A2F-B5FF34642AE4}" srcId="{A5D4A9C4-61BC-9644-AEF0-708A92228F75}" destId="{51CFFBC6-1CC4-0D40-BF7D-96C82F918B6B}" srcOrd="3" destOrd="0" parTransId="{CD03B6B1-17E3-8144-BDD6-404EF74DD805}" sibTransId="{498D7FA0-D308-6A40-AB53-6C6E9190C621}"/>
    <dgm:cxn modelId="{C3BFBFBE-47EF-9647-BD9D-E3434BBED842}" srcId="{A5D4A9C4-61BC-9644-AEF0-708A92228F75}" destId="{F6BF2BD8-A131-774B-BD44-D510884EC99C}" srcOrd="2" destOrd="0" parTransId="{30C2E5BC-04A6-3147-AFAD-0DBFBDC9EDDD}" sibTransId="{FF1C1ABD-4FCB-9D46-B162-6F8D22CB6D59}"/>
    <dgm:cxn modelId="{91F94AD0-DBF4-B248-9D2B-85B76B18C3CE}" type="presOf" srcId="{12109DCA-A844-F34C-8D67-3A8191830F02}" destId="{87843880-B0E6-AE42-A19F-CC307A92E843}" srcOrd="0" destOrd="0" presId="urn:microsoft.com/office/officeart/2008/layout/HexagonCluster"/>
    <dgm:cxn modelId="{80A2D0EF-E1FC-C04B-A0F7-8F015EF4272B}" type="presOf" srcId="{F6BF2BD8-A131-774B-BD44-D510884EC99C}" destId="{7D2C5604-F42E-F942-8FD7-7AF04B1987F6}" srcOrd="0" destOrd="0" presId="urn:microsoft.com/office/officeart/2008/layout/HexagonCluster"/>
    <dgm:cxn modelId="{8CFF9FA6-B756-7840-BFDD-76227E5CBE4F}" srcId="{A5D4A9C4-61BC-9644-AEF0-708A92228F75}" destId="{4E01A3C1-E479-BC46-A777-ABD478F2A7B7}" srcOrd="1" destOrd="0" parTransId="{E1F9C1DE-949D-F940-8944-0D113D9F582E}" sibTransId="{12109DCA-A844-F34C-8D67-3A8191830F02}"/>
    <dgm:cxn modelId="{B1F06BE8-76F1-8B4F-AB05-A99350C10609}" srcId="{A5D4A9C4-61BC-9644-AEF0-708A92228F75}" destId="{CD303C8C-4E89-E442-AD7D-F1A325FF354B}" srcOrd="0" destOrd="0" parTransId="{8B8F07AA-8A28-8B4B-8917-B858E39EC11E}" sibTransId="{6B65326A-8062-F04B-90CE-5D35C907083D}"/>
    <dgm:cxn modelId="{0583D695-C459-AA4C-A2EB-9A6E9489D8B9}" type="presParOf" srcId="{43498B80-77C1-DE48-93FC-FE7F4E62874C}" destId="{84BABB45-CA48-494B-BCD5-6D0E9DD2849F}" srcOrd="0" destOrd="0" presId="urn:microsoft.com/office/officeart/2008/layout/HexagonCluster"/>
    <dgm:cxn modelId="{3FA26D0E-22C7-4D4C-9479-BB9525F8A40F}" type="presParOf" srcId="{84BABB45-CA48-494B-BCD5-6D0E9DD2849F}" destId="{30B34C82-5E41-BC42-B7D4-19E4E489AB17}" srcOrd="0" destOrd="0" presId="urn:microsoft.com/office/officeart/2008/layout/HexagonCluster"/>
    <dgm:cxn modelId="{11DF4068-0D39-4B44-8233-BE89342716D5}" type="presParOf" srcId="{43498B80-77C1-DE48-93FC-FE7F4E62874C}" destId="{D8796EAA-DAF0-6A46-96ED-5FCB9F18A83E}" srcOrd="1" destOrd="0" presId="urn:microsoft.com/office/officeart/2008/layout/HexagonCluster"/>
    <dgm:cxn modelId="{9C0050AC-50EE-2D43-9A77-5A2EBA047675}" type="presParOf" srcId="{D8796EAA-DAF0-6A46-96ED-5FCB9F18A83E}" destId="{B6953959-0DA9-9744-B241-EDC891FA2BD7}" srcOrd="0" destOrd="0" presId="urn:microsoft.com/office/officeart/2008/layout/HexagonCluster"/>
    <dgm:cxn modelId="{25CD5B9F-FD68-5F4F-B0E7-7B9546EAA59E}" type="presParOf" srcId="{43498B80-77C1-DE48-93FC-FE7F4E62874C}" destId="{E0145095-E492-2C44-8D4C-09FFD35A8B60}" srcOrd="2" destOrd="0" presId="urn:microsoft.com/office/officeart/2008/layout/HexagonCluster"/>
    <dgm:cxn modelId="{FF698FA9-49E9-7B4C-855A-8D679E57B14B}" type="presParOf" srcId="{E0145095-E492-2C44-8D4C-09FFD35A8B60}" destId="{96A78F60-42C3-AD45-A0C2-DFA3BB25CA9C}" srcOrd="0" destOrd="0" presId="urn:microsoft.com/office/officeart/2008/layout/HexagonCluster"/>
    <dgm:cxn modelId="{F7754A8F-77E6-324F-8559-8CE0DCA5063A}" type="presParOf" srcId="{43498B80-77C1-DE48-93FC-FE7F4E62874C}" destId="{49AB7AF2-177E-E94A-B92A-2C98B38D527D}" srcOrd="3" destOrd="0" presId="urn:microsoft.com/office/officeart/2008/layout/HexagonCluster"/>
    <dgm:cxn modelId="{CD390484-CC20-E045-96A4-3787E10FDEAD}" type="presParOf" srcId="{49AB7AF2-177E-E94A-B92A-2C98B38D527D}" destId="{80F7204E-69E1-3849-8566-B49081A9F798}" srcOrd="0" destOrd="0" presId="urn:microsoft.com/office/officeart/2008/layout/HexagonCluster"/>
    <dgm:cxn modelId="{099C3447-09C2-554F-9086-472271C68EFB}" type="presParOf" srcId="{43498B80-77C1-DE48-93FC-FE7F4E62874C}" destId="{DA8E9280-7053-8549-AAC1-ECE10F4BBB34}" srcOrd="4" destOrd="0" presId="urn:microsoft.com/office/officeart/2008/layout/HexagonCluster"/>
    <dgm:cxn modelId="{7D3D1314-E081-B540-B1D8-83C09EAE4409}" type="presParOf" srcId="{DA8E9280-7053-8549-AAC1-ECE10F4BBB34}" destId="{3CA7B16D-AE64-F247-BBDD-41DDCE8E647B}" srcOrd="0" destOrd="0" presId="urn:microsoft.com/office/officeart/2008/layout/HexagonCluster"/>
    <dgm:cxn modelId="{4540396B-F986-494B-823A-09C6083351B8}" type="presParOf" srcId="{43498B80-77C1-DE48-93FC-FE7F4E62874C}" destId="{AAF2B540-1A24-844B-B97A-1E69D36D8D42}" srcOrd="5" destOrd="0" presId="urn:microsoft.com/office/officeart/2008/layout/HexagonCluster"/>
    <dgm:cxn modelId="{D0E3286D-4B03-6D40-8EC2-23E1AFDC0676}" type="presParOf" srcId="{AAF2B540-1A24-844B-B97A-1E69D36D8D42}" destId="{787F60C4-4745-8F48-BD96-B7DB350C55FB}" srcOrd="0" destOrd="0" presId="urn:microsoft.com/office/officeart/2008/layout/HexagonCluster"/>
    <dgm:cxn modelId="{7453DC46-E5FD-D942-9505-6B984C3F53C3}" type="presParOf" srcId="{43498B80-77C1-DE48-93FC-FE7F4E62874C}" destId="{65C74CF2-D933-F442-96C4-043281CBD5C7}" srcOrd="6" destOrd="0" presId="urn:microsoft.com/office/officeart/2008/layout/HexagonCluster"/>
    <dgm:cxn modelId="{E6CAFC0F-6D99-E14E-8A36-08F53528C954}" type="presParOf" srcId="{65C74CF2-D933-F442-96C4-043281CBD5C7}" destId="{87843880-B0E6-AE42-A19F-CC307A92E843}" srcOrd="0" destOrd="0" presId="urn:microsoft.com/office/officeart/2008/layout/HexagonCluster"/>
    <dgm:cxn modelId="{8549BF0F-5DE9-D745-8FAA-7141BB0D5C4E}" type="presParOf" srcId="{43498B80-77C1-DE48-93FC-FE7F4E62874C}" destId="{88D7BECA-A395-FE4E-9D34-4642C9F9E4DE}" srcOrd="7" destOrd="0" presId="urn:microsoft.com/office/officeart/2008/layout/HexagonCluster"/>
    <dgm:cxn modelId="{4D32EC07-70C7-D043-8397-1841ECB0C3C6}" type="presParOf" srcId="{88D7BECA-A395-FE4E-9D34-4642C9F9E4DE}" destId="{9F48359F-56F3-4F4E-A216-BCFA71902317}" srcOrd="0" destOrd="0" presId="urn:microsoft.com/office/officeart/2008/layout/HexagonCluster"/>
    <dgm:cxn modelId="{824343C8-31FC-3E4E-8BD5-54E989706E2E}" type="presParOf" srcId="{43498B80-77C1-DE48-93FC-FE7F4E62874C}" destId="{F45B3E66-199F-0347-847A-C5704926F25C}" srcOrd="8" destOrd="0" presId="urn:microsoft.com/office/officeart/2008/layout/HexagonCluster"/>
    <dgm:cxn modelId="{FCA248DE-CB44-C54B-8C63-1424F41262F8}" type="presParOf" srcId="{F45B3E66-199F-0347-847A-C5704926F25C}" destId="{7D2C5604-F42E-F942-8FD7-7AF04B1987F6}" srcOrd="0" destOrd="0" presId="urn:microsoft.com/office/officeart/2008/layout/HexagonCluster"/>
    <dgm:cxn modelId="{ABEE0660-84E2-AE4D-A588-03CB64638D9E}" type="presParOf" srcId="{43498B80-77C1-DE48-93FC-FE7F4E62874C}" destId="{067D9D23-440E-E94B-8929-005634E182EA}" srcOrd="9" destOrd="0" presId="urn:microsoft.com/office/officeart/2008/layout/HexagonCluster"/>
    <dgm:cxn modelId="{3DC84AEF-3470-354A-A4EF-C88FF73C9B29}" type="presParOf" srcId="{067D9D23-440E-E94B-8929-005634E182EA}" destId="{68EF5388-6342-714D-952B-EDA114A50E86}" srcOrd="0" destOrd="0" presId="urn:microsoft.com/office/officeart/2008/layout/HexagonCluster"/>
    <dgm:cxn modelId="{D4B9AD99-BFBD-9E41-A45B-7C94861EB5FB}" type="presParOf" srcId="{43498B80-77C1-DE48-93FC-FE7F4E62874C}" destId="{70EBE77B-E143-A047-BD1C-A78388D89CE2}" srcOrd="10" destOrd="0" presId="urn:microsoft.com/office/officeart/2008/layout/HexagonCluster"/>
    <dgm:cxn modelId="{7EB32B43-2017-6A4C-B9BA-8AC360F1130C}" type="presParOf" srcId="{70EBE77B-E143-A047-BD1C-A78388D89CE2}" destId="{4ACAA541-683F-A74C-91C3-7F57A44F3287}" srcOrd="0" destOrd="0" presId="urn:microsoft.com/office/officeart/2008/layout/HexagonCluster"/>
    <dgm:cxn modelId="{D8DAA35B-B2FA-0C48-8EEA-C78365D05ED7}" type="presParOf" srcId="{43498B80-77C1-DE48-93FC-FE7F4E62874C}" destId="{129D7762-8200-4641-9A10-4ED4AF9BD672}" srcOrd="11" destOrd="0" presId="urn:microsoft.com/office/officeart/2008/layout/HexagonCluster"/>
    <dgm:cxn modelId="{092424F1-9CE5-EC43-A629-89575F6CDB2F}" type="presParOf" srcId="{129D7762-8200-4641-9A10-4ED4AF9BD672}" destId="{E7BA02E4-E226-FE44-927C-7C1394D6DD7F}" srcOrd="0" destOrd="0" presId="urn:microsoft.com/office/officeart/2008/layout/HexagonCluster"/>
    <dgm:cxn modelId="{B0C440A3-8823-CF41-B05B-A75F12D299D4}" type="presParOf" srcId="{43498B80-77C1-DE48-93FC-FE7F4E62874C}" destId="{4B8BA916-9C36-EE47-9ED4-D99B88E571BE}" srcOrd="12" destOrd="0" presId="urn:microsoft.com/office/officeart/2008/layout/HexagonCluster"/>
    <dgm:cxn modelId="{82C4E563-FC9A-5144-9AC7-E2A277DC76C0}" type="presParOf" srcId="{4B8BA916-9C36-EE47-9ED4-D99B88E571BE}" destId="{0827D174-AC39-F94D-B3FF-4C1EA54D6059}" srcOrd="0" destOrd="0" presId="urn:microsoft.com/office/officeart/2008/layout/HexagonCluster"/>
    <dgm:cxn modelId="{D1468EA2-81E7-4C49-87C6-8C4F933E0C92}" type="presParOf" srcId="{43498B80-77C1-DE48-93FC-FE7F4E62874C}" destId="{4E068668-588D-BC4E-AC6D-D8974F2E6F6C}" srcOrd="13" destOrd="0" presId="urn:microsoft.com/office/officeart/2008/layout/HexagonCluster"/>
    <dgm:cxn modelId="{908A6860-5649-FD42-8369-62E8CC8FB93D}" type="presParOf" srcId="{4E068668-588D-BC4E-AC6D-D8974F2E6F6C}" destId="{8986569E-5C38-374C-B4C8-77CE5A90F7F2}" srcOrd="0" destOrd="0" presId="urn:microsoft.com/office/officeart/2008/layout/HexagonCluster"/>
    <dgm:cxn modelId="{4CA45915-4023-8440-BE23-3533E2D00079}" type="presParOf" srcId="{43498B80-77C1-DE48-93FC-FE7F4E62874C}" destId="{B3AECBBD-2E28-4843-B4E2-5C3B31377341}" srcOrd="14" destOrd="0" presId="urn:microsoft.com/office/officeart/2008/layout/HexagonCluster"/>
    <dgm:cxn modelId="{EDB3A867-FCD8-9D47-A948-3D36C4C332E4}" type="presParOf" srcId="{B3AECBBD-2E28-4843-B4E2-5C3B31377341}" destId="{C0078A4A-0BC8-EE40-AC6C-59497A30BC5A}" srcOrd="0" destOrd="0" presId="urn:microsoft.com/office/officeart/2008/layout/HexagonCluster"/>
    <dgm:cxn modelId="{BF97A08D-126D-4142-A495-C300FC9331CB}" type="presParOf" srcId="{43498B80-77C1-DE48-93FC-FE7F4E62874C}" destId="{A301FDE3-64A0-934D-AD21-F524B278122D}" srcOrd="15" destOrd="0" presId="urn:microsoft.com/office/officeart/2008/layout/HexagonCluster"/>
    <dgm:cxn modelId="{FB216186-E755-4449-8DA9-128A5B2337A1}" type="presParOf" srcId="{A301FDE3-64A0-934D-AD21-F524B278122D}" destId="{50F50007-6BAA-C94C-812E-A24F1589A4B8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2644E3E-272F-6A41-87D7-F51EAB8403BF}" type="doc">
      <dgm:prSet loTypeId="urn:microsoft.com/office/officeart/2005/8/layout/chevron1" loCatId="" qsTypeId="urn:microsoft.com/office/officeart/2005/8/quickstyle/simple4" qsCatId="simple" csTypeId="urn:microsoft.com/office/officeart/2005/8/colors/colorful2" csCatId="colorful" phldr="1"/>
      <dgm:spPr/>
    </dgm:pt>
    <dgm:pt modelId="{C11DCFD2-9C35-6B45-A611-CB58BB194703}">
      <dgm:prSet phldrT="[Texto]" custT="1"/>
      <dgm:spPr/>
      <dgm:t>
        <a:bodyPr/>
        <a:lstStyle/>
        <a:p>
          <a:r>
            <a:rPr lang="es-ES_tradnl" sz="1400" dirty="0" smtClean="0"/>
            <a:t>MOOD BOARDS</a:t>
          </a:r>
          <a:endParaRPr lang="es-ES_tradnl" sz="1400" dirty="0"/>
        </a:p>
      </dgm:t>
    </dgm:pt>
    <dgm:pt modelId="{14A49938-4BA1-5648-A310-3F9A0159BFFF}" type="parTrans" cxnId="{E1C91D17-7E94-CC49-AF50-287B9DF03F4C}">
      <dgm:prSet/>
      <dgm:spPr/>
      <dgm:t>
        <a:bodyPr/>
        <a:lstStyle/>
        <a:p>
          <a:endParaRPr lang="es-ES_tradnl" sz="1400"/>
        </a:p>
      </dgm:t>
    </dgm:pt>
    <dgm:pt modelId="{A54AA438-7DDA-4441-917C-4E0BD4FFD642}" type="sibTrans" cxnId="{E1C91D17-7E94-CC49-AF50-287B9DF03F4C}">
      <dgm:prSet/>
      <dgm:spPr/>
      <dgm:t>
        <a:bodyPr/>
        <a:lstStyle/>
        <a:p>
          <a:endParaRPr lang="es-ES_tradnl" sz="1400"/>
        </a:p>
      </dgm:t>
    </dgm:pt>
    <dgm:pt modelId="{1238D077-3FB5-A245-97B8-D2D735BDE174}">
      <dgm:prSet phldrT="[Texto]" custT="1"/>
      <dgm:spPr/>
      <dgm:t>
        <a:bodyPr/>
        <a:lstStyle/>
        <a:p>
          <a:r>
            <a:rPr lang="es-ES_tradnl" sz="1400" dirty="0" smtClean="0"/>
            <a:t>AN</a:t>
          </a:r>
          <a:r>
            <a:rPr lang="es-ES" sz="1400" dirty="0" smtClean="0"/>
            <a:t>ÁLISIS GEOMÉTRICO</a:t>
          </a:r>
          <a:endParaRPr lang="es-ES_tradnl" sz="1400" dirty="0"/>
        </a:p>
      </dgm:t>
    </dgm:pt>
    <dgm:pt modelId="{8A27264C-2E67-AB45-A3BE-72B170BC8BC1}" type="parTrans" cxnId="{83AD4908-B286-044D-8B51-F977D20B19A1}">
      <dgm:prSet/>
      <dgm:spPr/>
      <dgm:t>
        <a:bodyPr/>
        <a:lstStyle/>
        <a:p>
          <a:endParaRPr lang="es-ES_tradnl" sz="1400"/>
        </a:p>
      </dgm:t>
    </dgm:pt>
    <dgm:pt modelId="{2EB42B49-B959-6247-8FCC-778D09882CC0}" type="sibTrans" cxnId="{83AD4908-B286-044D-8B51-F977D20B19A1}">
      <dgm:prSet/>
      <dgm:spPr/>
      <dgm:t>
        <a:bodyPr/>
        <a:lstStyle/>
        <a:p>
          <a:endParaRPr lang="es-ES_tradnl" sz="1400"/>
        </a:p>
      </dgm:t>
    </dgm:pt>
    <dgm:pt modelId="{46AFFFFA-929D-F24B-9E87-7E9266D5ED18}">
      <dgm:prSet phldrT="[Texto]" custT="1"/>
      <dgm:spPr/>
      <dgm:t>
        <a:bodyPr/>
        <a:lstStyle/>
        <a:p>
          <a:r>
            <a:rPr lang="es-ES_tradnl" sz="1400" dirty="0" smtClean="0"/>
            <a:t>CONCEPTOS INICIALES</a:t>
          </a:r>
          <a:endParaRPr lang="es-ES_tradnl" sz="1400" dirty="0"/>
        </a:p>
      </dgm:t>
    </dgm:pt>
    <dgm:pt modelId="{586102F1-30D2-054B-8FB1-526314F45181}" type="parTrans" cxnId="{890E522B-DFBD-A647-8ACA-1927B2E30672}">
      <dgm:prSet/>
      <dgm:spPr/>
      <dgm:t>
        <a:bodyPr/>
        <a:lstStyle/>
        <a:p>
          <a:endParaRPr lang="es-ES_tradnl" sz="1400"/>
        </a:p>
      </dgm:t>
    </dgm:pt>
    <dgm:pt modelId="{D2823B5B-FFCC-3040-AFAB-4BA2BA326631}" type="sibTrans" cxnId="{890E522B-DFBD-A647-8ACA-1927B2E30672}">
      <dgm:prSet/>
      <dgm:spPr/>
      <dgm:t>
        <a:bodyPr/>
        <a:lstStyle/>
        <a:p>
          <a:endParaRPr lang="es-ES_tradnl" sz="1400"/>
        </a:p>
      </dgm:t>
    </dgm:pt>
    <dgm:pt modelId="{ADAF3BF9-7767-8745-A55B-33B67437DA63}">
      <dgm:prSet custT="1"/>
      <dgm:spPr/>
      <dgm:t>
        <a:bodyPr/>
        <a:lstStyle/>
        <a:p>
          <a:r>
            <a:rPr lang="es-ES_tradnl" sz="1400" dirty="0" smtClean="0"/>
            <a:t>CONCEPTO DEFINITIVO</a:t>
          </a:r>
          <a:endParaRPr lang="es-ES_tradnl" sz="1400" dirty="0"/>
        </a:p>
      </dgm:t>
    </dgm:pt>
    <dgm:pt modelId="{3AF9BC90-1338-D541-8378-7B91C4A52918}" type="parTrans" cxnId="{8FB09DE4-5FE9-D540-AA20-C0C256EF8ADC}">
      <dgm:prSet/>
      <dgm:spPr/>
      <dgm:t>
        <a:bodyPr/>
        <a:lstStyle/>
        <a:p>
          <a:endParaRPr lang="es-ES_tradnl" sz="1400"/>
        </a:p>
      </dgm:t>
    </dgm:pt>
    <dgm:pt modelId="{3D6BB647-EC47-0D4D-A1B1-28BE41EFF71B}" type="sibTrans" cxnId="{8FB09DE4-5FE9-D540-AA20-C0C256EF8ADC}">
      <dgm:prSet/>
      <dgm:spPr/>
      <dgm:t>
        <a:bodyPr/>
        <a:lstStyle/>
        <a:p>
          <a:endParaRPr lang="es-ES_tradnl" sz="1400"/>
        </a:p>
      </dgm:t>
    </dgm:pt>
    <dgm:pt modelId="{548CD71A-560E-B54D-9795-FB3F0F1A0C1C}" type="pres">
      <dgm:prSet presAssocID="{02644E3E-272F-6A41-87D7-F51EAB8403BF}" presName="Name0" presStyleCnt="0">
        <dgm:presLayoutVars>
          <dgm:dir/>
          <dgm:animLvl val="lvl"/>
          <dgm:resizeHandles val="exact"/>
        </dgm:presLayoutVars>
      </dgm:prSet>
      <dgm:spPr/>
    </dgm:pt>
    <dgm:pt modelId="{9D164008-66CA-9447-A893-4C9CB7FF2778}" type="pres">
      <dgm:prSet presAssocID="{C11DCFD2-9C35-6B45-A611-CB58BB194703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44DDEFE5-5C3B-6343-9789-783345D2E156}" type="pres">
      <dgm:prSet presAssocID="{A54AA438-7DDA-4441-917C-4E0BD4FFD642}" presName="parTxOnlySpace" presStyleCnt="0"/>
      <dgm:spPr/>
    </dgm:pt>
    <dgm:pt modelId="{EF3FADCC-8E78-E64E-8350-EBE34C964BFE}" type="pres">
      <dgm:prSet presAssocID="{1238D077-3FB5-A245-97B8-D2D735BDE174}" presName="parTxOnly" presStyleLbl="node1" presStyleIdx="1" presStyleCnt="4" custScaleX="11591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8F546C6B-7155-6847-A41C-6444C220FB66}" type="pres">
      <dgm:prSet presAssocID="{2EB42B49-B959-6247-8FCC-778D09882CC0}" presName="parTxOnlySpace" presStyleCnt="0"/>
      <dgm:spPr/>
    </dgm:pt>
    <dgm:pt modelId="{6B434581-1B42-734A-B819-FE1BCC3FAB44}" type="pres">
      <dgm:prSet presAssocID="{46AFFFFA-929D-F24B-9E87-7E9266D5ED18}" presName="parTxOnly" presStyleLbl="node1" presStyleIdx="2" presStyleCnt="4" custScaleX="12656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F7A5F63C-9DCA-1A4C-A150-877FF7E6D45C}" type="pres">
      <dgm:prSet presAssocID="{D2823B5B-FFCC-3040-AFAB-4BA2BA326631}" presName="parTxOnlySpace" presStyleCnt="0"/>
      <dgm:spPr/>
    </dgm:pt>
    <dgm:pt modelId="{650D684A-8A84-5941-9E73-42CF77975879}" type="pres">
      <dgm:prSet presAssocID="{ADAF3BF9-7767-8745-A55B-33B67437DA63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890E522B-DFBD-A647-8ACA-1927B2E30672}" srcId="{02644E3E-272F-6A41-87D7-F51EAB8403BF}" destId="{46AFFFFA-929D-F24B-9E87-7E9266D5ED18}" srcOrd="2" destOrd="0" parTransId="{586102F1-30D2-054B-8FB1-526314F45181}" sibTransId="{D2823B5B-FFCC-3040-AFAB-4BA2BA326631}"/>
    <dgm:cxn modelId="{E1C91D17-7E94-CC49-AF50-287B9DF03F4C}" srcId="{02644E3E-272F-6A41-87D7-F51EAB8403BF}" destId="{C11DCFD2-9C35-6B45-A611-CB58BB194703}" srcOrd="0" destOrd="0" parTransId="{14A49938-4BA1-5648-A310-3F9A0159BFFF}" sibTransId="{A54AA438-7DDA-4441-917C-4E0BD4FFD642}"/>
    <dgm:cxn modelId="{2F509FA5-4D07-5547-8BC5-A744CD371232}" type="presOf" srcId="{02644E3E-272F-6A41-87D7-F51EAB8403BF}" destId="{548CD71A-560E-B54D-9795-FB3F0F1A0C1C}" srcOrd="0" destOrd="0" presId="urn:microsoft.com/office/officeart/2005/8/layout/chevron1"/>
    <dgm:cxn modelId="{E8B42419-1B71-FB43-8760-B0DF78324121}" type="presOf" srcId="{1238D077-3FB5-A245-97B8-D2D735BDE174}" destId="{EF3FADCC-8E78-E64E-8350-EBE34C964BFE}" srcOrd="0" destOrd="0" presId="urn:microsoft.com/office/officeart/2005/8/layout/chevron1"/>
    <dgm:cxn modelId="{83AD4908-B286-044D-8B51-F977D20B19A1}" srcId="{02644E3E-272F-6A41-87D7-F51EAB8403BF}" destId="{1238D077-3FB5-A245-97B8-D2D735BDE174}" srcOrd="1" destOrd="0" parTransId="{8A27264C-2E67-AB45-A3BE-72B170BC8BC1}" sibTransId="{2EB42B49-B959-6247-8FCC-778D09882CC0}"/>
    <dgm:cxn modelId="{8FB09DE4-5FE9-D540-AA20-C0C256EF8ADC}" srcId="{02644E3E-272F-6A41-87D7-F51EAB8403BF}" destId="{ADAF3BF9-7767-8745-A55B-33B67437DA63}" srcOrd="3" destOrd="0" parTransId="{3AF9BC90-1338-D541-8378-7B91C4A52918}" sibTransId="{3D6BB647-EC47-0D4D-A1B1-28BE41EFF71B}"/>
    <dgm:cxn modelId="{8F4A2A6A-7CB4-9148-9D48-EC67E0579BA7}" type="presOf" srcId="{ADAF3BF9-7767-8745-A55B-33B67437DA63}" destId="{650D684A-8A84-5941-9E73-42CF77975879}" srcOrd="0" destOrd="0" presId="urn:microsoft.com/office/officeart/2005/8/layout/chevron1"/>
    <dgm:cxn modelId="{00434EB5-C9D5-2545-8DEB-B63998BC1DBA}" type="presOf" srcId="{C11DCFD2-9C35-6B45-A611-CB58BB194703}" destId="{9D164008-66CA-9447-A893-4C9CB7FF2778}" srcOrd="0" destOrd="0" presId="urn:microsoft.com/office/officeart/2005/8/layout/chevron1"/>
    <dgm:cxn modelId="{E89C969B-5B36-6242-9B44-A65B0B14C71E}" type="presOf" srcId="{46AFFFFA-929D-F24B-9E87-7E9266D5ED18}" destId="{6B434581-1B42-734A-B819-FE1BCC3FAB44}" srcOrd="0" destOrd="0" presId="urn:microsoft.com/office/officeart/2005/8/layout/chevron1"/>
    <dgm:cxn modelId="{69E17CFA-299B-C849-8B48-EEFD2FF58DFA}" type="presParOf" srcId="{548CD71A-560E-B54D-9795-FB3F0F1A0C1C}" destId="{9D164008-66CA-9447-A893-4C9CB7FF2778}" srcOrd="0" destOrd="0" presId="urn:microsoft.com/office/officeart/2005/8/layout/chevron1"/>
    <dgm:cxn modelId="{A4D176A8-8DAD-B54A-88C4-672EB20D2303}" type="presParOf" srcId="{548CD71A-560E-B54D-9795-FB3F0F1A0C1C}" destId="{44DDEFE5-5C3B-6343-9789-783345D2E156}" srcOrd="1" destOrd="0" presId="urn:microsoft.com/office/officeart/2005/8/layout/chevron1"/>
    <dgm:cxn modelId="{122A5689-DBFC-EA45-BB7C-E10A19CA03E0}" type="presParOf" srcId="{548CD71A-560E-B54D-9795-FB3F0F1A0C1C}" destId="{EF3FADCC-8E78-E64E-8350-EBE34C964BFE}" srcOrd="2" destOrd="0" presId="urn:microsoft.com/office/officeart/2005/8/layout/chevron1"/>
    <dgm:cxn modelId="{76EAF07C-F077-CB40-BD24-87E94ABE329D}" type="presParOf" srcId="{548CD71A-560E-B54D-9795-FB3F0F1A0C1C}" destId="{8F546C6B-7155-6847-A41C-6444C220FB66}" srcOrd="3" destOrd="0" presId="urn:microsoft.com/office/officeart/2005/8/layout/chevron1"/>
    <dgm:cxn modelId="{0BF7DCCA-EED0-5C49-AB7B-0B97EACFCE94}" type="presParOf" srcId="{548CD71A-560E-B54D-9795-FB3F0F1A0C1C}" destId="{6B434581-1B42-734A-B819-FE1BCC3FAB44}" srcOrd="4" destOrd="0" presId="urn:microsoft.com/office/officeart/2005/8/layout/chevron1"/>
    <dgm:cxn modelId="{6516C648-54B3-7845-A9F3-2497BE094B32}" type="presParOf" srcId="{548CD71A-560E-B54D-9795-FB3F0F1A0C1C}" destId="{F7A5F63C-9DCA-1A4C-A150-877FF7E6D45C}" srcOrd="5" destOrd="0" presId="urn:microsoft.com/office/officeart/2005/8/layout/chevron1"/>
    <dgm:cxn modelId="{C7D70C00-E05E-A645-AB33-3D1BFD9FCF30}" type="presParOf" srcId="{548CD71A-560E-B54D-9795-FB3F0F1A0C1C}" destId="{650D684A-8A84-5941-9E73-42CF77975879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2644E3E-272F-6A41-87D7-F51EAB8403BF}" type="doc">
      <dgm:prSet loTypeId="urn:microsoft.com/office/officeart/2005/8/layout/chevron1" loCatId="" qsTypeId="urn:microsoft.com/office/officeart/2005/8/quickstyle/simple4" qsCatId="simple" csTypeId="urn:microsoft.com/office/officeart/2005/8/colors/colorful2" csCatId="colorful" phldr="1"/>
      <dgm:spPr/>
    </dgm:pt>
    <dgm:pt modelId="{C11DCFD2-9C35-6B45-A611-CB58BB194703}">
      <dgm:prSet phldrT="[Texto]" custT="1"/>
      <dgm:spPr/>
      <dgm:t>
        <a:bodyPr/>
        <a:lstStyle/>
        <a:p>
          <a:r>
            <a:rPr lang="es-ES_tradnl" sz="1400" dirty="0" smtClean="0"/>
            <a:t>ERGONOM</a:t>
          </a:r>
          <a:r>
            <a:rPr lang="es-ES" sz="1400" dirty="0" smtClean="0"/>
            <a:t>ÍA</a:t>
          </a:r>
          <a:endParaRPr lang="es-ES_tradnl" sz="1400" dirty="0"/>
        </a:p>
      </dgm:t>
    </dgm:pt>
    <dgm:pt modelId="{14A49938-4BA1-5648-A310-3F9A0159BFFF}" type="parTrans" cxnId="{E1C91D17-7E94-CC49-AF50-287B9DF03F4C}">
      <dgm:prSet/>
      <dgm:spPr/>
      <dgm:t>
        <a:bodyPr/>
        <a:lstStyle/>
        <a:p>
          <a:endParaRPr lang="es-ES_tradnl" sz="1400"/>
        </a:p>
      </dgm:t>
    </dgm:pt>
    <dgm:pt modelId="{A54AA438-7DDA-4441-917C-4E0BD4FFD642}" type="sibTrans" cxnId="{E1C91D17-7E94-CC49-AF50-287B9DF03F4C}">
      <dgm:prSet/>
      <dgm:spPr/>
      <dgm:t>
        <a:bodyPr/>
        <a:lstStyle/>
        <a:p>
          <a:endParaRPr lang="es-ES_tradnl" sz="1400"/>
        </a:p>
      </dgm:t>
    </dgm:pt>
    <dgm:pt modelId="{1238D077-3FB5-A245-97B8-D2D735BDE174}">
      <dgm:prSet phldrT="[Texto]" custT="1"/>
      <dgm:spPr/>
      <dgm:t>
        <a:bodyPr/>
        <a:lstStyle/>
        <a:p>
          <a:r>
            <a:rPr lang="es-ES" sz="1400" dirty="0" smtClean="0"/>
            <a:t>MATERIALES</a:t>
          </a:r>
          <a:endParaRPr lang="es-ES_tradnl" sz="1400" dirty="0"/>
        </a:p>
      </dgm:t>
    </dgm:pt>
    <dgm:pt modelId="{8A27264C-2E67-AB45-A3BE-72B170BC8BC1}" type="parTrans" cxnId="{83AD4908-B286-044D-8B51-F977D20B19A1}">
      <dgm:prSet/>
      <dgm:spPr/>
      <dgm:t>
        <a:bodyPr/>
        <a:lstStyle/>
        <a:p>
          <a:endParaRPr lang="es-ES_tradnl" sz="1400"/>
        </a:p>
      </dgm:t>
    </dgm:pt>
    <dgm:pt modelId="{2EB42B49-B959-6247-8FCC-778D09882CC0}" type="sibTrans" cxnId="{83AD4908-B286-044D-8B51-F977D20B19A1}">
      <dgm:prSet/>
      <dgm:spPr/>
      <dgm:t>
        <a:bodyPr/>
        <a:lstStyle/>
        <a:p>
          <a:endParaRPr lang="es-ES_tradnl" sz="1400"/>
        </a:p>
      </dgm:t>
    </dgm:pt>
    <dgm:pt modelId="{46AFFFFA-929D-F24B-9E87-7E9266D5ED18}">
      <dgm:prSet phldrT="[Texto]" custT="1"/>
      <dgm:spPr/>
      <dgm:t>
        <a:bodyPr/>
        <a:lstStyle/>
        <a:p>
          <a:r>
            <a:rPr lang="es-ES_tradnl" sz="1400" dirty="0" smtClean="0"/>
            <a:t>3D</a:t>
          </a:r>
          <a:endParaRPr lang="es-ES_tradnl" sz="1400" dirty="0"/>
        </a:p>
      </dgm:t>
    </dgm:pt>
    <dgm:pt modelId="{586102F1-30D2-054B-8FB1-526314F45181}" type="parTrans" cxnId="{890E522B-DFBD-A647-8ACA-1927B2E30672}">
      <dgm:prSet/>
      <dgm:spPr/>
      <dgm:t>
        <a:bodyPr/>
        <a:lstStyle/>
        <a:p>
          <a:endParaRPr lang="es-ES_tradnl" sz="1400"/>
        </a:p>
      </dgm:t>
    </dgm:pt>
    <dgm:pt modelId="{D2823B5B-FFCC-3040-AFAB-4BA2BA326631}" type="sibTrans" cxnId="{890E522B-DFBD-A647-8ACA-1927B2E30672}">
      <dgm:prSet/>
      <dgm:spPr/>
      <dgm:t>
        <a:bodyPr/>
        <a:lstStyle/>
        <a:p>
          <a:endParaRPr lang="es-ES_tradnl" sz="1400"/>
        </a:p>
      </dgm:t>
    </dgm:pt>
    <dgm:pt modelId="{ADAF3BF9-7767-8745-A55B-33B67437DA63}">
      <dgm:prSet custT="1"/>
      <dgm:spPr/>
      <dgm:t>
        <a:bodyPr/>
        <a:lstStyle/>
        <a:p>
          <a:r>
            <a:rPr lang="es-ES_tradnl" sz="1400" dirty="0" smtClean="0"/>
            <a:t>ESTUDIO ESFUERZOS</a:t>
          </a:r>
          <a:endParaRPr lang="es-ES_tradnl" sz="1400" dirty="0"/>
        </a:p>
      </dgm:t>
    </dgm:pt>
    <dgm:pt modelId="{3AF9BC90-1338-D541-8378-7B91C4A52918}" type="parTrans" cxnId="{8FB09DE4-5FE9-D540-AA20-C0C256EF8ADC}">
      <dgm:prSet/>
      <dgm:spPr/>
      <dgm:t>
        <a:bodyPr/>
        <a:lstStyle/>
        <a:p>
          <a:endParaRPr lang="es-ES_tradnl" sz="1400"/>
        </a:p>
      </dgm:t>
    </dgm:pt>
    <dgm:pt modelId="{3D6BB647-EC47-0D4D-A1B1-28BE41EFF71B}" type="sibTrans" cxnId="{8FB09DE4-5FE9-D540-AA20-C0C256EF8ADC}">
      <dgm:prSet/>
      <dgm:spPr/>
      <dgm:t>
        <a:bodyPr/>
        <a:lstStyle/>
        <a:p>
          <a:endParaRPr lang="es-ES_tradnl" sz="1400"/>
        </a:p>
      </dgm:t>
    </dgm:pt>
    <dgm:pt modelId="{3BA6FCCD-65CF-8949-A09F-24B62517F748}">
      <dgm:prSet/>
      <dgm:spPr/>
      <dgm:t>
        <a:bodyPr/>
        <a:lstStyle/>
        <a:p>
          <a:r>
            <a:rPr lang="es-ES_tradnl" dirty="0" smtClean="0"/>
            <a:t>COMPONENTES</a:t>
          </a:r>
          <a:endParaRPr lang="es-ES_tradnl" dirty="0"/>
        </a:p>
      </dgm:t>
    </dgm:pt>
    <dgm:pt modelId="{B84307E6-BA5D-3844-8E27-0E1C7266314D}" type="parTrans" cxnId="{84B7DD7A-62BE-9E40-84AB-07B917D07496}">
      <dgm:prSet/>
      <dgm:spPr/>
      <dgm:t>
        <a:bodyPr/>
        <a:lstStyle/>
        <a:p>
          <a:endParaRPr lang="es-ES_tradnl"/>
        </a:p>
      </dgm:t>
    </dgm:pt>
    <dgm:pt modelId="{036A42F3-FB69-5941-A372-5503D40EF16E}" type="sibTrans" cxnId="{84B7DD7A-62BE-9E40-84AB-07B917D07496}">
      <dgm:prSet/>
      <dgm:spPr/>
      <dgm:t>
        <a:bodyPr/>
        <a:lstStyle/>
        <a:p>
          <a:endParaRPr lang="es-ES_tradnl"/>
        </a:p>
      </dgm:t>
    </dgm:pt>
    <dgm:pt modelId="{548CD71A-560E-B54D-9795-FB3F0F1A0C1C}" type="pres">
      <dgm:prSet presAssocID="{02644E3E-272F-6A41-87D7-F51EAB8403BF}" presName="Name0" presStyleCnt="0">
        <dgm:presLayoutVars>
          <dgm:dir/>
          <dgm:animLvl val="lvl"/>
          <dgm:resizeHandles val="exact"/>
        </dgm:presLayoutVars>
      </dgm:prSet>
      <dgm:spPr/>
    </dgm:pt>
    <dgm:pt modelId="{9D164008-66CA-9447-A893-4C9CB7FF2778}" type="pres">
      <dgm:prSet presAssocID="{C11DCFD2-9C35-6B45-A611-CB58BB194703}" presName="parTxOnly" presStyleLbl="node1" presStyleIdx="0" presStyleCnt="5" custScaleX="11046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44DDEFE5-5C3B-6343-9789-783345D2E156}" type="pres">
      <dgm:prSet presAssocID="{A54AA438-7DDA-4441-917C-4E0BD4FFD642}" presName="parTxOnlySpace" presStyleCnt="0"/>
      <dgm:spPr/>
    </dgm:pt>
    <dgm:pt modelId="{EF3FADCC-8E78-E64E-8350-EBE34C964BFE}" type="pres">
      <dgm:prSet presAssocID="{1238D077-3FB5-A245-97B8-D2D735BDE174}" presName="parTxOnly" presStyleLbl="node1" presStyleIdx="1" presStyleCnt="5" custScaleX="10554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8F546C6B-7155-6847-A41C-6444C220FB66}" type="pres">
      <dgm:prSet presAssocID="{2EB42B49-B959-6247-8FCC-778D09882CC0}" presName="parTxOnlySpace" presStyleCnt="0"/>
      <dgm:spPr/>
    </dgm:pt>
    <dgm:pt modelId="{6B434581-1B42-734A-B819-FE1BCC3FAB44}" type="pres">
      <dgm:prSet presAssocID="{46AFFFFA-929D-F24B-9E87-7E9266D5ED18}" presName="parTxOnly" presStyleLbl="node1" presStyleIdx="2" presStyleCnt="5" custScaleX="707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F7A5F63C-9DCA-1A4C-A150-877FF7E6D45C}" type="pres">
      <dgm:prSet presAssocID="{D2823B5B-FFCC-3040-AFAB-4BA2BA326631}" presName="parTxOnlySpace" presStyleCnt="0"/>
      <dgm:spPr/>
    </dgm:pt>
    <dgm:pt modelId="{650D684A-8A84-5941-9E73-42CF77975879}" type="pres">
      <dgm:prSet presAssocID="{ADAF3BF9-7767-8745-A55B-33B67437DA63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B0BF5E46-5609-674D-9A43-9458487EBCED}" type="pres">
      <dgm:prSet presAssocID="{3D6BB647-EC47-0D4D-A1B1-28BE41EFF71B}" presName="parTxOnlySpace" presStyleCnt="0"/>
      <dgm:spPr/>
    </dgm:pt>
    <dgm:pt modelId="{65429802-FA47-D94E-8DF7-83396FBFFCF8}" type="pres">
      <dgm:prSet presAssocID="{3BA6FCCD-65CF-8949-A09F-24B62517F748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890E522B-DFBD-A647-8ACA-1927B2E30672}" srcId="{02644E3E-272F-6A41-87D7-F51EAB8403BF}" destId="{46AFFFFA-929D-F24B-9E87-7E9266D5ED18}" srcOrd="2" destOrd="0" parTransId="{586102F1-30D2-054B-8FB1-526314F45181}" sibTransId="{D2823B5B-FFCC-3040-AFAB-4BA2BA326631}"/>
    <dgm:cxn modelId="{E1C91D17-7E94-CC49-AF50-287B9DF03F4C}" srcId="{02644E3E-272F-6A41-87D7-F51EAB8403BF}" destId="{C11DCFD2-9C35-6B45-A611-CB58BB194703}" srcOrd="0" destOrd="0" parTransId="{14A49938-4BA1-5648-A310-3F9A0159BFFF}" sibTransId="{A54AA438-7DDA-4441-917C-4E0BD4FFD642}"/>
    <dgm:cxn modelId="{84B7DD7A-62BE-9E40-84AB-07B917D07496}" srcId="{02644E3E-272F-6A41-87D7-F51EAB8403BF}" destId="{3BA6FCCD-65CF-8949-A09F-24B62517F748}" srcOrd="4" destOrd="0" parTransId="{B84307E6-BA5D-3844-8E27-0E1C7266314D}" sibTransId="{036A42F3-FB69-5941-A372-5503D40EF16E}"/>
    <dgm:cxn modelId="{6D7FFC09-FB6A-AB4E-BC1F-AB4C78F24951}" type="presOf" srcId="{C11DCFD2-9C35-6B45-A611-CB58BB194703}" destId="{9D164008-66CA-9447-A893-4C9CB7FF2778}" srcOrd="0" destOrd="0" presId="urn:microsoft.com/office/officeart/2005/8/layout/chevron1"/>
    <dgm:cxn modelId="{27B722D4-0382-3D40-B060-EAAEBB01D041}" type="presOf" srcId="{02644E3E-272F-6A41-87D7-F51EAB8403BF}" destId="{548CD71A-560E-B54D-9795-FB3F0F1A0C1C}" srcOrd="0" destOrd="0" presId="urn:microsoft.com/office/officeart/2005/8/layout/chevron1"/>
    <dgm:cxn modelId="{3604A246-F684-3549-9A65-DB97F3721BBE}" type="presOf" srcId="{46AFFFFA-929D-F24B-9E87-7E9266D5ED18}" destId="{6B434581-1B42-734A-B819-FE1BCC3FAB44}" srcOrd="0" destOrd="0" presId="urn:microsoft.com/office/officeart/2005/8/layout/chevron1"/>
    <dgm:cxn modelId="{8C3C2069-2253-E44D-8BF6-7F9F9B90742D}" type="presOf" srcId="{ADAF3BF9-7767-8745-A55B-33B67437DA63}" destId="{650D684A-8A84-5941-9E73-42CF77975879}" srcOrd="0" destOrd="0" presId="urn:microsoft.com/office/officeart/2005/8/layout/chevron1"/>
    <dgm:cxn modelId="{83AD4908-B286-044D-8B51-F977D20B19A1}" srcId="{02644E3E-272F-6A41-87D7-F51EAB8403BF}" destId="{1238D077-3FB5-A245-97B8-D2D735BDE174}" srcOrd="1" destOrd="0" parTransId="{8A27264C-2E67-AB45-A3BE-72B170BC8BC1}" sibTransId="{2EB42B49-B959-6247-8FCC-778D09882CC0}"/>
    <dgm:cxn modelId="{8FB09DE4-5FE9-D540-AA20-C0C256EF8ADC}" srcId="{02644E3E-272F-6A41-87D7-F51EAB8403BF}" destId="{ADAF3BF9-7767-8745-A55B-33B67437DA63}" srcOrd="3" destOrd="0" parTransId="{3AF9BC90-1338-D541-8378-7B91C4A52918}" sibTransId="{3D6BB647-EC47-0D4D-A1B1-28BE41EFF71B}"/>
    <dgm:cxn modelId="{D22C0EBD-3DC1-DA4D-B6DF-A13256F0A09D}" type="presOf" srcId="{1238D077-3FB5-A245-97B8-D2D735BDE174}" destId="{EF3FADCC-8E78-E64E-8350-EBE34C964BFE}" srcOrd="0" destOrd="0" presId="urn:microsoft.com/office/officeart/2005/8/layout/chevron1"/>
    <dgm:cxn modelId="{841B7590-2D38-A64F-A218-42955F2E9614}" type="presOf" srcId="{3BA6FCCD-65CF-8949-A09F-24B62517F748}" destId="{65429802-FA47-D94E-8DF7-83396FBFFCF8}" srcOrd="0" destOrd="0" presId="urn:microsoft.com/office/officeart/2005/8/layout/chevron1"/>
    <dgm:cxn modelId="{0526649E-0511-1641-922A-45C20765E69B}" type="presParOf" srcId="{548CD71A-560E-B54D-9795-FB3F0F1A0C1C}" destId="{9D164008-66CA-9447-A893-4C9CB7FF2778}" srcOrd="0" destOrd="0" presId="urn:microsoft.com/office/officeart/2005/8/layout/chevron1"/>
    <dgm:cxn modelId="{22FE5230-5566-0243-9B05-5E001E2F2762}" type="presParOf" srcId="{548CD71A-560E-B54D-9795-FB3F0F1A0C1C}" destId="{44DDEFE5-5C3B-6343-9789-783345D2E156}" srcOrd="1" destOrd="0" presId="urn:microsoft.com/office/officeart/2005/8/layout/chevron1"/>
    <dgm:cxn modelId="{99AD612C-030E-C044-9564-4CB858B29EF2}" type="presParOf" srcId="{548CD71A-560E-B54D-9795-FB3F0F1A0C1C}" destId="{EF3FADCC-8E78-E64E-8350-EBE34C964BFE}" srcOrd="2" destOrd="0" presId="urn:microsoft.com/office/officeart/2005/8/layout/chevron1"/>
    <dgm:cxn modelId="{F404331F-F09E-8646-BA78-31B465528B1B}" type="presParOf" srcId="{548CD71A-560E-B54D-9795-FB3F0F1A0C1C}" destId="{8F546C6B-7155-6847-A41C-6444C220FB66}" srcOrd="3" destOrd="0" presId="urn:microsoft.com/office/officeart/2005/8/layout/chevron1"/>
    <dgm:cxn modelId="{41915CFF-D5CE-5C43-AB52-67D510FCA60F}" type="presParOf" srcId="{548CD71A-560E-B54D-9795-FB3F0F1A0C1C}" destId="{6B434581-1B42-734A-B819-FE1BCC3FAB44}" srcOrd="4" destOrd="0" presId="urn:microsoft.com/office/officeart/2005/8/layout/chevron1"/>
    <dgm:cxn modelId="{19A6BFAD-DB53-1441-AD59-3BEC1BBFAF6C}" type="presParOf" srcId="{548CD71A-560E-B54D-9795-FB3F0F1A0C1C}" destId="{F7A5F63C-9DCA-1A4C-A150-877FF7E6D45C}" srcOrd="5" destOrd="0" presId="urn:microsoft.com/office/officeart/2005/8/layout/chevron1"/>
    <dgm:cxn modelId="{9B8B7D48-7216-574F-9018-FCA48AE2ED39}" type="presParOf" srcId="{548CD71A-560E-B54D-9795-FB3F0F1A0C1C}" destId="{650D684A-8A84-5941-9E73-42CF77975879}" srcOrd="6" destOrd="0" presId="urn:microsoft.com/office/officeart/2005/8/layout/chevron1"/>
    <dgm:cxn modelId="{51E2B1DE-E1B3-804C-B00D-189F0EFDA42D}" type="presParOf" srcId="{548CD71A-560E-B54D-9795-FB3F0F1A0C1C}" destId="{B0BF5E46-5609-674D-9A43-9458487EBCED}" srcOrd="7" destOrd="0" presId="urn:microsoft.com/office/officeart/2005/8/layout/chevron1"/>
    <dgm:cxn modelId="{3507389A-912B-024C-AA09-CE526E34746B}" type="presParOf" srcId="{548CD71A-560E-B54D-9795-FB3F0F1A0C1C}" destId="{65429802-FA47-D94E-8DF7-83396FBFFCF8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6E926AF-4FC9-9546-98D6-307ABDF69751}" type="doc">
      <dgm:prSet loTypeId="urn:microsoft.com/office/officeart/2008/layout/VerticalCircleList" loCatId="" qsTypeId="urn:microsoft.com/office/officeart/2005/8/quickstyle/simple4" qsCatId="simple" csTypeId="urn:microsoft.com/office/officeart/2005/8/colors/accent4_4" csCatId="accent4" phldr="1"/>
      <dgm:spPr/>
      <dgm:t>
        <a:bodyPr/>
        <a:lstStyle/>
        <a:p>
          <a:endParaRPr lang="es-ES_tradnl"/>
        </a:p>
      </dgm:t>
    </dgm:pt>
    <dgm:pt modelId="{367B18A6-2A63-1E48-AB21-5D65A94B0A2B}">
      <dgm:prSet phldrT="[Texto]" custT="1"/>
      <dgm:spPr/>
      <dgm:t>
        <a:bodyPr/>
        <a:lstStyle/>
        <a:p>
          <a:r>
            <a:rPr lang="es-ES_tradnl" sz="1800" b="1" i="0" dirty="0" smtClean="0">
              <a:latin typeface="Calibri" charset="0"/>
              <a:ea typeface="Calibri" charset="0"/>
              <a:cs typeface="Calibri" charset="0"/>
            </a:rPr>
            <a:t>ALUMINIO 7075 T6</a:t>
          </a:r>
          <a:endParaRPr lang="es-ES_tradnl" sz="1800" b="1" i="0" dirty="0">
            <a:latin typeface="Calibri" charset="0"/>
            <a:ea typeface="Calibri" charset="0"/>
            <a:cs typeface="Calibri" charset="0"/>
          </a:endParaRPr>
        </a:p>
      </dgm:t>
    </dgm:pt>
    <dgm:pt modelId="{5384B1C4-56C2-DE4E-8746-A5C09921718D}" type="parTrans" cxnId="{A718788A-7421-524F-8C08-BEB9C3AE573E}">
      <dgm:prSet/>
      <dgm:spPr/>
      <dgm:t>
        <a:bodyPr/>
        <a:lstStyle/>
        <a:p>
          <a:endParaRPr lang="es-ES_tradnl"/>
        </a:p>
      </dgm:t>
    </dgm:pt>
    <dgm:pt modelId="{C52B7E84-B96F-774A-993E-520E1684ABC8}" type="sibTrans" cxnId="{A718788A-7421-524F-8C08-BEB9C3AE573E}">
      <dgm:prSet/>
      <dgm:spPr/>
      <dgm:t>
        <a:bodyPr/>
        <a:lstStyle/>
        <a:p>
          <a:endParaRPr lang="es-ES_tradnl"/>
        </a:p>
      </dgm:t>
    </dgm:pt>
    <dgm:pt modelId="{06F3ABEF-6E79-A242-BF5C-CABECB6FA246}">
      <dgm:prSet phldrT="[Texto]" custT="1"/>
      <dgm:spPr/>
      <dgm:t>
        <a:bodyPr/>
        <a:lstStyle/>
        <a:p>
          <a:r>
            <a:rPr lang="es-ES_tradnl" sz="1400" dirty="0" smtClean="0">
              <a:latin typeface="+mj-lt"/>
            </a:rPr>
            <a:t>BASE MANETA</a:t>
          </a:r>
          <a:endParaRPr lang="es-ES_tradnl" sz="1400" dirty="0">
            <a:latin typeface="+mj-lt"/>
          </a:endParaRPr>
        </a:p>
      </dgm:t>
    </dgm:pt>
    <dgm:pt modelId="{832FF4BA-B668-9B40-AA59-12B405BD9DF6}" type="parTrans" cxnId="{02AC298C-4A8F-D440-98F0-910FAE579CAF}">
      <dgm:prSet/>
      <dgm:spPr/>
      <dgm:t>
        <a:bodyPr/>
        <a:lstStyle/>
        <a:p>
          <a:endParaRPr lang="es-ES_tradnl"/>
        </a:p>
      </dgm:t>
    </dgm:pt>
    <dgm:pt modelId="{6A00F8B8-348E-6040-8257-F1B78B6AE52D}" type="sibTrans" cxnId="{02AC298C-4A8F-D440-98F0-910FAE579CAF}">
      <dgm:prSet/>
      <dgm:spPr/>
      <dgm:t>
        <a:bodyPr/>
        <a:lstStyle/>
        <a:p>
          <a:endParaRPr lang="es-ES_tradnl"/>
        </a:p>
      </dgm:t>
    </dgm:pt>
    <dgm:pt modelId="{04B3768C-894D-184B-B38C-E78467A767E4}">
      <dgm:prSet phldrT="[Texto]" custT="1"/>
      <dgm:spPr/>
      <dgm:t>
        <a:bodyPr/>
        <a:lstStyle/>
        <a:p>
          <a:r>
            <a:rPr lang="es-ES_tradnl" sz="1600" b="1" i="0" dirty="0" smtClean="0">
              <a:latin typeface="Calibri" charset="0"/>
              <a:ea typeface="Calibri" charset="0"/>
              <a:cs typeface="Calibri" charset="0"/>
            </a:rPr>
            <a:t>ACERO INOXIDABLE 304</a:t>
          </a:r>
          <a:endParaRPr lang="es-ES_tradnl" sz="1600" b="1" i="0" dirty="0">
            <a:latin typeface="Calibri" charset="0"/>
            <a:ea typeface="Calibri" charset="0"/>
            <a:cs typeface="Calibri" charset="0"/>
          </a:endParaRPr>
        </a:p>
      </dgm:t>
    </dgm:pt>
    <dgm:pt modelId="{0A84B6BC-0814-D74E-9F46-F3874358A8C8}" type="parTrans" cxnId="{B1FCDA01-495A-8E42-AE4A-271154A811C0}">
      <dgm:prSet/>
      <dgm:spPr/>
      <dgm:t>
        <a:bodyPr/>
        <a:lstStyle/>
        <a:p>
          <a:endParaRPr lang="es-ES_tradnl"/>
        </a:p>
      </dgm:t>
    </dgm:pt>
    <dgm:pt modelId="{93AD9DD2-2828-F042-9F71-FD5B480EC6E2}" type="sibTrans" cxnId="{B1FCDA01-495A-8E42-AE4A-271154A811C0}">
      <dgm:prSet/>
      <dgm:spPr/>
      <dgm:t>
        <a:bodyPr/>
        <a:lstStyle/>
        <a:p>
          <a:endParaRPr lang="es-ES_tradnl"/>
        </a:p>
      </dgm:t>
    </dgm:pt>
    <dgm:pt modelId="{D7E9EB43-D509-3045-8703-33C9C742314D}">
      <dgm:prSet phldrT="[Texto]" custT="1"/>
      <dgm:spPr/>
      <dgm:t>
        <a:bodyPr/>
        <a:lstStyle/>
        <a:p>
          <a:r>
            <a:rPr lang="es-ES_tradnl" sz="1400" dirty="0" smtClean="0">
              <a:latin typeface="+mj-lt"/>
            </a:rPr>
            <a:t>EJE </a:t>
          </a:r>
          <a:endParaRPr lang="es-ES_tradnl" sz="1400" dirty="0">
            <a:latin typeface="+mj-lt"/>
          </a:endParaRPr>
        </a:p>
      </dgm:t>
    </dgm:pt>
    <dgm:pt modelId="{9A1C70DD-D081-FD4D-95FE-63248E9CF094}" type="parTrans" cxnId="{60F4541A-184F-4A47-8F3D-C5063D62C1FD}">
      <dgm:prSet/>
      <dgm:spPr/>
      <dgm:t>
        <a:bodyPr/>
        <a:lstStyle/>
        <a:p>
          <a:endParaRPr lang="es-ES_tradnl"/>
        </a:p>
      </dgm:t>
    </dgm:pt>
    <dgm:pt modelId="{3BFDC24F-FA83-AC47-BC13-030DCB7FD22E}" type="sibTrans" cxnId="{60F4541A-184F-4A47-8F3D-C5063D62C1FD}">
      <dgm:prSet/>
      <dgm:spPr/>
      <dgm:t>
        <a:bodyPr/>
        <a:lstStyle/>
        <a:p>
          <a:endParaRPr lang="es-ES_tradnl"/>
        </a:p>
      </dgm:t>
    </dgm:pt>
    <dgm:pt modelId="{9B5A1C33-67FE-6D40-B415-EB61E322C8A3}">
      <dgm:prSet phldrT="[Texto]" custT="1"/>
      <dgm:spPr/>
      <dgm:t>
        <a:bodyPr/>
        <a:lstStyle/>
        <a:p>
          <a:r>
            <a:rPr lang="es-ES_tradnl" sz="1400" dirty="0" smtClean="0">
              <a:latin typeface="+mj-lt"/>
            </a:rPr>
            <a:t>PIVOTE</a:t>
          </a:r>
          <a:endParaRPr lang="es-ES_tradnl" sz="1400" dirty="0">
            <a:latin typeface="+mj-lt"/>
          </a:endParaRPr>
        </a:p>
      </dgm:t>
    </dgm:pt>
    <dgm:pt modelId="{74B64CCA-C33F-BE47-8E4E-6AB7954381BB}" type="parTrans" cxnId="{C9BC83F3-5EFD-4E40-BB03-BF1ABD15F817}">
      <dgm:prSet/>
      <dgm:spPr/>
      <dgm:t>
        <a:bodyPr/>
        <a:lstStyle/>
        <a:p>
          <a:endParaRPr lang="es-ES_tradnl"/>
        </a:p>
      </dgm:t>
    </dgm:pt>
    <dgm:pt modelId="{B6924545-2707-214F-B844-DEE3F8F3AE0F}" type="sibTrans" cxnId="{C9BC83F3-5EFD-4E40-BB03-BF1ABD15F817}">
      <dgm:prSet/>
      <dgm:spPr/>
      <dgm:t>
        <a:bodyPr/>
        <a:lstStyle/>
        <a:p>
          <a:endParaRPr lang="es-ES_tradnl"/>
        </a:p>
      </dgm:t>
    </dgm:pt>
    <dgm:pt modelId="{3C7B2C6E-B442-D943-9185-EF7DD223A5AA}">
      <dgm:prSet custT="1"/>
      <dgm:spPr/>
      <dgm:t>
        <a:bodyPr/>
        <a:lstStyle/>
        <a:p>
          <a:r>
            <a:rPr lang="es-ES" sz="1400" dirty="0" smtClean="0">
              <a:latin typeface="+mj-lt"/>
            </a:rPr>
            <a:t>MANETA</a:t>
          </a:r>
          <a:endParaRPr lang="es-ES_tradnl" sz="1400" dirty="0">
            <a:latin typeface="+mj-lt"/>
          </a:endParaRPr>
        </a:p>
      </dgm:t>
    </dgm:pt>
    <dgm:pt modelId="{8B5B3C0D-C85B-4648-8DC6-17C6FB798808}" type="parTrans" cxnId="{32327B2F-7C62-7F47-88A9-177B583F7584}">
      <dgm:prSet/>
      <dgm:spPr/>
      <dgm:t>
        <a:bodyPr/>
        <a:lstStyle/>
        <a:p>
          <a:endParaRPr lang="es-ES_tradnl"/>
        </a:p>
      </dgm:t>
    </dgm:pt>
    <dgm:pt modelId="{8E79011E-4831-BC4F-9C6F-ED4CBD613381}" type="sibTrans" cxnId="{32327B2F-7C62-7F47-88A9-177B583F7584}">
      <dgm:prSet/>
      <dgm:spPr/>
      <dgm:t>
        <a:bodyPr/>
        <a:lstStyle/>
        <a:p>
          <a:endParaRPr lang="es-ES_tradnl"/>
        </a:p>
      </dgm:t>
    </dgm:pt>
    <dgm:pt modelId="{A8CCAB99-1FCF-5D46-BDDB-52FE80718217}">
      <dgm:prSet custT="1"/>
      <dgm:spPr/>
      <dgm:t>
        <a:bodyPr/>
        <a:lstStyle/>
        <a:p>
          <a:r>
            <a:rPr lang="es-ES_tradnl" sz="1400" dirty="0" smtClean="0">
              <a:latin typeface="+mj-lt"/>
            </a:rPr>
            <a:t>TORNILLO REGULACI</a:t>
          </a:r>
          <a:r>
            <a:rPr lang="es-ES" sz="1400" dirty="0" smtClean="0">
              <a:latin typeface="+mj-lt"/>
            </a:rPr>
            <a:t>ÓN</a:t>
          </a:r>
          <a:endParaRPr lang="es-ES_tradnl" sz="1400" dirty="0">
            <a:latin typeface="+mj-lt"/>
          </a:endParaRPr>
        </a:p>
      </dgm:t>
    </dgm:pt>
    <dgm:pt modelId="{B2683FA4-8013-C14D-A26C-9F3A601B0B15}" type="parTrans" cxnId="{9899BA60-38C5-244F-9115-0BEF1050AA01}">
      <dgm:prSet/>
      <dgm:spPr/>
      <dgm:t>
        <a:bodyPr/>
        <a:lstStyle/>
        <a:p>
          <a:endParaRPr lang="es-ES_tradnl"/>
        </a:p>
      </dgm:t>
    </dgm:pt>
    <dgm:pt modelId="{29B6FDC4-45B1-7247-96B0-4D14B5F86BF2}" type="sibTrans" cxnId="{9899BA60-38C5-244F-9115-0BEF1050AA01}">
      <dgm:prSet/>
      <dgm:spPr/>
      <dgm:t>
        <a:bodyPr/>
        <a:lstStyle/>
        <a:p>
          <a:endParaRPr lang="es-ES_tradnl"/>
        </a:p>
      </dgm:t>
    </dgm:pt>
    <dgm:pt modelId="{1A8C306D-49E5-134D-BB17-306A585C7EA4}">
      <dgm:prSet custT="1"/>
      <dgm:spPr/>
      <dgm:t>
        <a:bodyPr/>
        <a:lstStyle/>
        <a:p>
          <a:r>
            <a:rPr lang="es-ES_tradnl" sz="1400" dirty="0" smtClean="0">
              <a:latin typeface="+mj-lt"/>
            </a:rPr>
            <a:t>EXTENSIBLE</a:t>
          </a:r>
          <a:endParaRPr lang="es-ES_tradnl" sz="1400" dirty="0">
            <a:latin typeface="+mj-lt"/>
          </a:endParaRPr>
        </a:p>
      </dgm:t>
    </dgm:pt>
    <dgm:pt modelId="{EA0EF2E7-4CEB-C84C-9AF5-31C0D3DAB9C2}" type="parTrans" cxnId="{9243BF43-AE88-4643-B287-4D5EFD018597}">
      <dgm:prSet/>
      <dgm:spPr/>
      <dgm:t>
        <a:bodyPr/>
        <a:lstStyle/>
        <a:p>
          <a:endParaRPr lang="es-ES_tradnl"/>
        </a:p>
      </dgm:t>
    </dgm:pt>
    <dgm:pt modelId="{E7783F6E-CD7F-484C-BA2B-5123D1CDF564}" type="sibTrans" cxnId="{9243BF43-AE88-4643-B287-4D5EFD018597}">
      <dgm:prSet/>
      <dgm:spPr/>
      <dgm:t>
        <a:bodyPr/>
        <a:lstStyle/>
        <a:p>
          <a:endParaRPr lang="es-ES_tradnl"/>
        </a:p>
      </dgm:t>
    </dgm:pt>
    <dgm:pt modelId="{DADA1433-7D12-7E48-B263-E9AD9A59951B}" type="pres">
      <dgm:prSet presAssocID="{36E926AF-4FC9-9546-98D6-307ABDF69751}" presName="Name0" presStyleCnt="0">
        <dgm:presLayoutVars>
          <dgm:dir/>
        </dgm:presLayoutVars>
      </dgm:prSet>
      <dgm:spPr/>
      <dgm:t>
        <a:bodyPr/>
        <a:lstStyle/>
        <a:p>
          <a:endParaRPr lang="es-ES_tradnl"/>
        </a:p>
      </dgm:t>
    </dgm:pt>
    <dgm:pt modelId="{F12ABE7E-F9DF-6A42-8718-614FD877ADFE}" type="pres">
      <dgm:prSet presAssocID="{367B18A6-2A63-1E48-AB21-5D65A94B0A2B}" presName="withChildren" presStyleCnt="0"/>
      <dgm:spPr/>
    </dgm:pt>
    <dgm:pt modelId="{0907FB5F-26C4-2349-BEB6-37E3994A25D8}" type="pres">
      <dgm:prSet presAssocID="{367B18A6-2A63-1E48-AB21-5D65A94B0A2B}" presName="bigCircle" presStyleLbl="vennNode1" presStyleIdx="0" presStyleCnt="8"/>
      <dgm:spPr>
        <a:solidFill>
          <a:schemeClr val="accent6">
            <a:lumMod val="20000"/>
            <a:lumOff val="80000"/>
          </a:schemeClr>
        </a:solidFill>
      </dgm:spPr>
    </dgm:pt>
    <dgm:pt modelId="{F2200266-BFB1-4B46-B0E9-C241D639982C}" type="pres">
      <dgm:prSet presAssocID="{367B18A6-2A63-1E48-AB21-5D65A94B0A2B}" presName="medCircle" presStyleLbl="vennNode1" presStyleIdx="1" presStyleCnt="8"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20000"/>
              <a:lumOff val="80000"/>
            </a:schemeClr>
          </a:solidFill>
        </a:ln>
      </dgm:spPr>
    </dgm:pt>
    <dgm:pt modelId="{BB29BEA1-5E38-214D-9A18-2C041904B57A}" type="pres">
      <dgm:prSet presAssocID="{367B18A6-2A63-1E48-AB21-5D65A94B0A2B}" presName="txLvl1" presStyleLbl="revTx" presStyleIdx="0" presStyleCnt="8"/>
      <dgm:spPr/>
      <dgm:t>
        <a:bodyPr/>
        <a:lstStyle/>
        <a:p>
          <a:endParaRPr lang="es-ES_tradnl"/>
        </a:p>
      </dgm:t>
    </dgm:pt>
    <dgm:pt modelId="{8BD5EC99-25F2-884E-9132-83C8FFD76816}" type="pres">
      <dgm:prSet presAssocID="{367B18A6-2A63-1E48-AB21-5D65A94B0A2B}" presName="lin" presStyleCnt="0"/>
      <dgm:spPr/>
    </dgm:pt>
    <dgm:pt modelId="{5A3A0753-A430-9142-83F4-D3217ECB1B1B}" type="pres">
      <dgm:prSet presAssocID="{06F3ABEF-6E79-A242-BF5C-CABECB6FA246}" presName="txLvl2" presStyleLbl="revTx" presStyleIdx="1" presStyleCnt="8"/>
      <dgm:spPr/>
      <dgm:t>
        <a:bodyPr/>
        <a:lstStyle/>
        <a:p>
          <a:endParaRPr lang="es-ES_tradnl"/>
        </a:p>
      </dgm:t>
    </dgm:pt>
    <dgm:pt modelId="{D1A6C850-CD4D-E241-B776-043ED5249964}" type="pres">
      <dgm:prSet presAssocID="{6A00F8B8-348E-6040-8257-F1B78B6AE52D}" presName="smCircle" presStyleLbl="vennNode1" presStyleIdx="2" presStyleCnt="8"/>
      <dgm:spPr>
        <a:solidFill>
          <a:schemeClr val="accent6">
            <a:lumMod val="60000"/>
            <a:lumOff val="40000"/>
          </a:schemeClr>
        </a:solidFill>
        <a:ln>
          <a:noFill/>
        </a:ln>
      </dgm:spPr>
    </dgm:pt>
    <dgm:pt modelId="{D032AE37-C379-1848-B168-1D55EEDAAADB}" type="pres">
      <dgm:prSet presAssocID="{3C7B2C6E-B442-D943-9185-EF7DD223A5AA}" presName="txLvl2" presStyleLbl="revTx" presStyleIdx="2" presStyleCnt="8"/>
      <dgm:spPr/>
      <dgm:t>
        <a:bodyPr/>
        <a:lstStyle/>
        <a:p>
          <a:endParaRPr lang="es-ES_tradnl"/>
        </a:p>
      </dgm:t>
    </dgm:pt>
    <dgm:pt modelId="{6CEDD6B0-3E76-9F4A-AC47-27A6750B192B}" type="pres">
      <dgm:prSet presAssocID="{8E79011E-4831-BC4F-9C6F-ED4CBD613381}" presName="smCircle" presStyleLbl="vennNode1" presStyleIdx="3" presStyleCnt="8"/>
      <dgm:spPr>
        <a:solidFill>
          <a:schemeClr val="accent6">
            <a:lumMod val="60000"/>
            <a:lumOff val="40000"/>
          </a:schemeClr>
        </a:solidFill>
      </dgm:spPr>
    </dgm:pt>
    <dgm:pt modelId="{46AF03A3-CF75-1945-A982-A11B0A29B2A5}" type="pres">
      <dgm:prSet presAssocID="{1A8C306D-49E5-134D-BB17-306A585C7EA4}" presName="txLvl2" presStyleLbl="revTx" presStyleIdx="3" presStyleCnt="8"/>
      <dgm:spPr/>
      <dgm:t>
        <a:bodyPr/>
        <a:lstStyle/>
        <a:p>
          <a:endParaRPr lang="es-ES_tradnl"/>
        </a:p>
      </dgm:t>
    </dgm:pt>
    <dgm:pt modelId="{72E41362-8C04-CF46-A637-C021721DEC83}" type="pres">
      <dgm:prSet presAssocID="{367B18A6-2A63-1E48-AB21-5D65A94B0A2B}" presName="overlap" presStyleCnt="0"/>
      <dgm:spPr/>
    </dgm:pt>
    <dgm:pt modelId="{C7457222-5468-794A-8140-9E9B75928C6A}" type="pres">
      <dgm:prSet presAssocID="{04B3768C-894D-184B-B38C-E78467A767E4}" presName="withChildren" presStyleCnt="0"/>
      <dgm:spPr/>
    </dgm:pt>
    <dgm:pt modelId="{AE923B00-EC22-6845-ABC2-703DEF4FD4BE}" type="pres">
      <dgm:prSet presAssocID="{04B3768C-894D-184B-B38C-E78467A767E4}" presName="bigCircle" presStyleLbl="vennNode1" presStyleIdx="4" presStyleCnt="8"/>
      <dgm:spPr>
        <a:solidFill>
          <a:schemeClr val="accent4">
            <a:lumMod val="20000"/>
            <a:lumOff val="80000"/>
          </a:schemeClr>
        </a:solidFill>
      </dgm:spPr>
    </dgm:pt>
    <dgm:pt modelId="{1911DB1B-AAD3-6E4E-A52D-E87B31FFDBE3}" type="pres">
      <dgm:prSet presAssocID="{04B3768C-894D-184B-B38C-E78467A767E4}" presName="medCircle" presStyleLbl="vennNode1" presStyleIdx="5" presStyleCnt="8"/>
      <dgm:spPr>
        <a:solidFill>
          <a:schemeClr val="accent4">
            <a:lumMod val="60000"/>
            <a:lumOff val="40000"/>
          </a:schemeClr>
        </a:solidFill>
      </dgm:spPr>
    </dgm:pt>
    <dgm:pt modelId="{D4EE6890-4908-9F4A-91AC-700511C6615C}" type="pres">
      <dgm:prSet presAssocID="{04B3768C-894D-184B-B38C-E78467A767E4}" presName="txLvl1" presStyleLbl="revTx" presStyleIdx="4" presStyleCnt="8"/>
      <dgm:spPr/>
      <dgm:t>
        <a:bodyPr/>
        <a:lstStyle/>
        <a:p>
          <a:endParaRPr lang="es-ES_tradnl"/>
        </a:p>
      </dgm:t>
    </dgm:pt>
    <dgm:pt modelId="{0179F2E8-8769-F042-8460-D51703A1AE4A}" type="pres">
      <dgm:prSet presAssocID="{04B3768C-894D-184B-B38C-E78467A767E4}" presName="lin" presStyleCnt="0"/>
      <dgm:spPr/>
    </dgm:pt>
    <dgm:pt modelId="{8F38679D-2E08-B449-9F04-C0E872558D99}" type="pres">
      <dgm:prSet presAssocID="{D7E9EB43-D509-3045-8703-33C9C742314D}" presName="txLvl2" presStyleLbl="revTx" presStyleIdx="5" presStyleCnt="8"/>
      <dgm:spPr/>
      <dgm:t>
        <a:bodyPr/>
        <a:lstStyle/>
        <a:p>
          <a:endParaRPr lang="es-ES_tradnl"/>
        </a:p>
      </dgm:t>
    </dgm:pt>
    <dgm:pt modelId="{01FCF24A-2128-4A4E-AD8E-8D8F6A2FE1FF}" type="pres">
      <dgm:prSet presAssocID="{3BFDC24F-FA83-AC47-BC13-030DCB7FD22E}" presName="smCircle" presStyleLbl="vennNode1" presStyleIdx="6" presStyleCnt="8"/>
      <dgm:spPr>
        <a:solidFill>
          <a:schemeClr val="accent4">
            <a:lumMod val="60000"/>
            <a:lumOff val="40000"/>
          </a:schemeClr>
        </a:solidFill>
      </dgm:spPr>
    </dgm:pt>
    <dgm:pt modelId="{38408963-8917-DC4B-9F36-0A4C05F5D58C}" type="pres">
      <dgm:prSet presAssocID="{9B5A1C33-67FE-6D40-B415-EB61E322C8A3}" presName="txLvl2" presStyleLbl="revTx" presStyleIdx="6" presStyleCnt="8"/>
      <dgm:spPr/>
      <dgm:t>
        <a:bodyPr/>
        <a:lstStyle/>
        <a:p>
          <a:endParaRPr lang="es-ES_tradnl"/>
        </a:p>
      </dgm:t>
    </dgm:pt>
    <dgm:pt modelId="{53A524F0-57DA-B94B-8E7D-7B15AE047507}" type="pres">
      <dgm:prSet presAssocID="{B6924545-2707-214F-B844-DEE3F8F3AE0F}" presName="smCircle" presStyleLbl="vennNode1" presStyleIdx="7" presStyleCnt="8"/>
      <dgm:spPr/>
    </dgm:pt>
    <dgm:pt modelId="{8EDDA727-3BF8-6D42-9C7B-26DCC06F0CDA}" type="pres">
      <dgm:prSet presAssocID="{A8CCAB99-1FCF-5D46-BDDB-52FE80718217}" presName="txLvl2" presStyleLbl="revTx" presStyleIdx="7" presStyleCnt="8"/>
      <dgm:spPr/>
      <dgm:t>
        <a:bodyPr/>
        <a:lstStyle/>
        <a:p>
          <a:endParaRPr lang="es-ES_tradnl"/>
        </a:p>
      </dgm:t>
    </dgm:pt>
  </dgm:ptLst>
  <dgm:cxnLst>
    <dgm:cxn modelId="{02AC298C-4A8F-D440-98F0-910FAE579CAF}" srcId="{367B18A6-2A63-1E48-AB21-5D65A94B0A2B}" destId="{06F3ABEF-6E79-A242-BF5C-CABECB6FA246}" srcOrd="0" destOrd="0" parTransId="{832FF4BA-B668-9B40-AA59-12B405BD9DF6}" sibTransId="{6A00F8B8-348E-6040-8257-F1B78B6AE52D}"/>
    <dgm:cxn modelId="{9243BF43-AE88-4643-B287-4D5EFD018597}" srcId="{367B18A6-2A63-1E48-AB21-5D65A94B0A2B}" destId="{1A8C306D-49E5-134D-BB17-306A585C7EA4}" srcOrd="2" destOrd="0" parTransId="{EA0EF2E7-4CEB-C84C-9AF5-31C0D3DAB9C2}" sibTransId="{E7783F6E-CD7F-484C-BA2B-5123D1CDF564}"/>
    <dgm:cxn modelId="{BB46CAF1-C6FA-B942-8A61-91D9065D8D01}" type="presOf" srcId="{1A8C306D-49E5-134D-BB17-306A585C7EA4}" destId="{46AF03A3-CF75-1945-A982-A11B0A29B2A5}" srcOrd="0" destOrd="0" presId="urn:microsoft.com/office/officeart/2008/layout/VerticalCircleList"/>
    <dgm:cxn modelId="{9899BA60-38C5-244F-9115-0BEF1050AA01}" srcId="{04B3768C-894D-184B-B38C-E78467A767E4}" destId="{A8CCAB99-1FCF-5D46-BDDB-52FE80718217}" srcOrd="2" destOrd="0" parTransId="{B2683FA4-8013-C14D-A26C-9F3A601B0B15}" sibTransId="{29B6FDC4-45B1-7247-96B0-4D14B5F86BF2}"/>
    <dgm:cxn modelId="{9A7C51CD-1D06-5742-B6C7-FC3AB27917F7}" type="presOf" srcId="{A8CCAB99-1FCF-5D46-BDDB-52FE80718217}" destId="{8EDDA727-3BF8-6D42-9C7B-26DCC06F0CDA}" srcOrd="0" destOrd="0" presId="urn:microsoft.com/office/officeart/2008/layout/VerticalCircleList"/>
    <dgm:cxn modelId="{B1FCDA01-495A-8E42-AE4A-271154A811C0}" srcId="{36E926AF-4FC9-9546-98D6-307ABDF69751}" destId="{04B3768C-894D-184B-B38C-E78467A767E4}" srcOrd="1" destOrd="0" parTransId="{0A84B6BC-0814-D74E-9F46-F3874358A8C8}" sibTransId="{93AD9DD2-2828-F042-9F71-FD5B480EC6E2}"/>
    <dgm:cxn modelId="{966295E4-558E-7748-9708-59C05E69D99C}" type="presOf" srcId="{D7E9EB43-D509-3045-8703-33C9C742314D}" destId="{8F38679D-2E08-B449-9F04-C0E872558D99}" srcOrd="0" destOrd="0" presId="urn:microsoft.com/office/officeart/2008/layout/VerticalCircleList"/>
    <dgm:cxn modelId="{4637A126-2D2A-2145-8355-BC140240D49E}" type="presOf" srcId="{9B5A1C33-67FE-6D40-B415-EB61E322C8A3}" destId="{38408963-8917-DC4B-9F36-0A4C05F5D58C}" srcOrd="0" destOrd="0" presId="urn:microsoft.com/office/officeart/2008/layout/VerticalCircleList"/>
    <dgm:cxn modelId="{B1098D15-DED4-6742-BBAA-2F4770D31F16}" type="presOf" srcId="{367B18A6-2A63-1E48-AB21-5D65A94B0A2B}" destId="{BB29BEA1-5E38-214D-9A18-2C041904B57A}" srcOrd="0" destOrd="0" presId="urn:microsoft.com/office/officeart/2008/layout/VerticalCircleList"/>
    <dgm:cxn modelId="{B4A4348F-B192-1048-ABB1-57EF5AE8985F}" type="presOf" srcId="{36E926AF-4FC9-9546-98D6-307ABDF69751}" destId="{DADA1433-7D12-7E48-B263-E9AD9A59951B}" srcOrd="0" destOrd="0" presId="urn:microsoft.com/office/officeart/2008/layout/VerticalCircleList"/>
    <dgm:cxn modelId="{32327B2F-7C62-7F47-88A9-177B583F7584}" srcId="{367B18A6-2A63-1E48-AB21-5D65A94B0A2B}" destId="{3C7B2C6E-B442-D943-9185-EF7DD223A5AA}" srcOrd="1" destOrd="0" parTransId="{8B5B3C0D-C85B-4648-8DC6-17C6FB798808}" sibTransId="{8E79011E-4831-BC4F-9C6F-ED4CBD613381}"/>
    <dgm:cxn modelId="{60F4541A-184F-4A47-8F3D-C5063D62C1FD}" srcId="{04B3768C-894D-184B-B38C-E78467A767E4}" destId="{D7E9EB43-D509-3045-8703-33C9C742314D}" srcOrd="0" destOrd="0" parTransId="{9A1C70DD-D081-FD4D-95FE-63248E9CF094}" sibTransId="{3BFDC24F-FA83-AC47-BC13-030DCB7FD22E}"/>
    <dgm:cxn modelId="{062AB843-F313-BA45-8473-201700B0B7D0}" type="presOf" srcId="{04B3768C-894D-184B-B38C-E78467A767E4}" destId="{D4EE6890-4908-9F4A-91AC-700511C6615C}" srcOrd="0" destOrd="0" presId="urn:microsoft.com/office/officeart/2008/layout/VerticalCircleList"/>
    <dgm:cxn modelId="{47F3D9C9-2100-7B4A-947D-49917D7C8F87}" type="presOf" srcId="{3C7B2C6E-B442-D943-9185-EF7DD223A5AA}" destId="{D032AE37-C379-1848-B168-1D55EEDAAADB}" srcOrd="0" destOrd="0" presId="urn:microsoft.com/office/officeart/2008/layout/VerticalCircleList"/>
    <dgm:cxn modelId="{A718788A-7421-524F-8C08-BEB9C3AE573E}" srcId="{36E926AF-4FC9-9546-98D6-307ABDF69751}" destId="{367B18A6-2A63-1E48-AB21-5D65A94B0A2B}" srcOrd="0" destOrd="0" parTransId="{5384B1C4-56C2-DE4E-8746-A5C09921718D}" sibTransId="{C52B7E84-B96F-774A-993E-520E1684ABC8}"/>
    <dgm:cxn modelId="{C9BC83F3-5EFD-4E40-BB03-BF1ABD15F817}" srcId="{04B3768C-894D-184B-B38C-E78467A767E4}" destId="{9B5A1C33-67FE-6D40-B415-EB61E322C8A3}" srcOrd="1" destOrd="0" parTransId="{74B64CCA-C33F-BE47-8E4E-6AB7954381BB}" sibTransId="{B6924545-2707-214F-B844-DEE3F8F3AE0F}"/>
    <dgm:cxn modelId="{D85A35EC-3B2E-AA4B-9F97-FB0D26112427}" type="presOf" srcId="{06F3ABEF-6E79-A242-BF5C-CABECB6FA246}" destId="{5A3A0753-A430-9142-83F4-D3217ECB1B1B}" srcOrd="0" destOrd="0" presId="urn:microsoft.com/office/officeart/2008/layout/VerticalCircleList"/>
    <dgm:cxn modelId="{E9701C85-B2C1-C343-A047-C48C4A6A961B}" type="presParOf" srcId="{DADA1433-7D12-7E48-B263-E9AD9A59951B}" destId="{F12ABE7E-F9DF-6A42-8718-614FD877ADFE}" srcOrd="0" destOrd="0" presId="urn:microsoft.com/office/officeart/2008/layout/VerticalCircleList"/>
    <dgm:cxn modelId="{43F0E8BE-BB06-B240-AE9C-8555625D0A18}" type="presParOf" srcId="{F12ABE7E-F9DF-6A42-8718-614FD877ADFE}" destId="{0907FB5F-26C4-2349-BEB6-37E3994A25D8}" srcOrd="0" destOrd="0" presId="urn:microsoft.com/office/officeart/2008/layout/VerticalCircleList"/>
    <dgm:cxn modelId="{C9B56D81-E51F-E443-B495-9B09AD807658}" type="presParOf" srcId="{F12ABE7E-F9DF-6A42-8718-614FD877ADFE}" destId="{F2200266-BFB1-4B46-B0E9-C241D639982C}" srcOrd="1" destOrd="0" presId="urn:microsoft.com/office/officeart/2008/layout/VerticalCircleList"/>
    <dgm:cxn modelId="{D15B0856-947B-C046-AB39-A67C200F6F13}" type="presParOf" srcId="{F12ABE7E-F9DF-6A42-8718-614FD877ADFE}" destId="{BB29BEA1-5E38-214D-9A18-2C041904B57A}" srcOrd="2" destOrd="0" presId="urn:microsoft.com/office/officeart/2008/layout/VerticalCircleList"/>
    <dgm:cxn modelId="{42D29F07-C58D-314B-B8CB-C6F9CAA87A4C}" type="presParOf" srcId="{F12ABE7E-F9DF-6A42-8718-614FD877ADFE}" destId="{8BD5EC99-25F2-884E-9132-83C8FFD76816}" srcOrd="3" destOrd="0" presId="urn:microsoft.com/office/officeart/2008/layout/VerticalCircleList"/>
    <dgm:cxn modelId="{0AEA20ED-8377-F94E-9CFA-BA4A432B3E69}" type="presParOf" srcId="{8BD5EC99-25F2-884E-9132-83C8FFD76816}" destId="{5A3A0753-A430-9142-83F4-D3217ECB1B1B}" srcOrd="0" destOrd="0" presId="urn:microsoft.com/office/officeart/2008/layout/VerticalCircleList"/>
    <dgm:cxn modelId="{2F886E87-9E4C-5C4B-9C27-E041803EA33D}" type="presParOf" srcId="{8BD5EC99-25F2-884E-9132-83C8FFD76816}" destId="{D1A6C850-CD4D-E241-B776-043ED5249964}" srcOrd="1" destOrd="0" presId="urn:microsoft.com/office/officeart/2008/layout/VerticalCircleList"/>
    <dgm:cxn modelId="{B1268243-0CE7-694C-A75B-CF49E68CCAB8}" type="presParOf" srcId="{8BD5EC99-25F2-884E-9132-83C8FFD76816}" destId="{D032AE37-C379-1848-B168-1D55EEDAAADB}" srcOrd="2" destOrd="0" presId="urn:microsoft.com/office/officeart/2008/layout/VerticalCircleList"/>
    <dgm:cxn modelId="{5606F59E-67A5-584E-B945-A0AC2860E840}" type="presParOf" srcId="{8BD5EC99-25F2-884E-9132-83C8FFD76816}" destId="{6CEDD6B0-3E76-9F4A-AC47-27A6750B192B}" srcOrd="3" destOrd="0" presId="urn:microsoft.com/office/officeart/2008/layout/VerticalCircleList"/>
    <dgm:cxn modelId="{5A0B25FC-E9DC-E74D-980E-8298FB1D5BA2}" type="presParOf" srcId="{8BD5EC99-25F2-884E-9132-83C8FFD76816}" destId="{46AF03A3-CF75-1945-A982-A11B0A29B2A5}" srcOrd="4" destOrd="0" presId="urn:microsoft.com/office/officeart/2008/layout/VerticalCircleList"/>
    <dgm:cxn modelId="{5C453B2F-A463-3444-B6FF-B74595F021EC}" type="presParOf" srcId="{DADA1433-7D12-7E48-B263-E9AD9A59951B}" destId="{72E41362-8C04-CF46-A637-C021721DEC83}" srcOrd="1" destOrd="0" presId="urn:microsoft.com/office/officeart/2008/layout/VerticalCircleList"/>
    <dgm:cxn modelId="{A54BD641-B652-D94D-A341-FA3D10BB859E}" type="presParOf" srcId="{DADA1433-7D12-7E48-B263-E9AD9A59951B}" destId="{C7457222-5468-794A-8140-9E9B75928C6A}" srcOrd="2" destOrd="0" presId="urn:microsoft.com/office/officeart/2008/layout/VerticalCircleList"/>
    <dgm:cxn modelId="{EB3763B4-41C7-8B4F-8D08-F17941D386EB}" type="presParOf" srcId="{C7457222-5468-794A-8140-9E9B75928C6A}" destId="{AE923B00-EC22-6845-ABC2-703DEF4FD4BE}" srcOrd="0" destOrd="0" presId="urn:microsoft.com/office/officeart/2008/layout/VerticalCircleList"/>
    <dgm:cxn modelId="{5B41C1B5-E486-5748-B3A2-B3C44FC4A9EA}" type="presParOf" srcId="{C7457222-5468-794A-8140-9E9B75928C6A}" destId="{1911DB1B-AAD3-6E4E-A52D-E87B31FFDBE3}" srcOrd="1" destOrd="0" presId="urn:microsoft.com/office/officeart/2008/layout/VerticalCircleList"/>
    <dgm:cxn modelId="{42016138-62D2-FB4F-A793-B0F7AD01A7AC}" type="presParOf" srcId="{C7457222-5468-794A-8140-9E9B75928C6A}" destId="{D4EE6890-4908-9F4A-91AC-700511C6615C}" srcOrd="2" destOrd="0" presId="urn:microsoft.com/office/officeart/2008/layout/VerticalCircleList"/>
    <dgm:cxn modelId="{0501B49B-A556-864F-B0DD-94AA3F4942C9}" type="presParOf" srcId="{C7457222-5468-794A-8140-9E9B75928C6A}" destId="{0179F2E8-8769-F042-8460-D51703A1AE4A}" srcOrd="3" destOrd="0" presId="urn:microsoft.com/office/officeart/2008/layout/VerticalCircleList"/>
    <dgm:cxn modelId="{D67CBA5F-4E16-744C-BD82-99EB4515E403}" type="presParOf" srcId="{0179F2E8-8769-F042-8460-D51703A1AE4A}" destId="{8F38679D-2E08-B449-9F04-C0E872558D99}" srcOrd="0" destOrd="0" presId="urn:microsoft.com/office/officeart/2008/layout/VerticalCircleList"/>
    <dgm:cxn modelId="{197EEF23-07A1-134F-A306-9F227F02D074}" type="presParOf" srcId="{0179F2E8-8769-F042-8460-D51703A1AE4A}" destId="{01FCF24A-2128-4A4E-AD8E-8D8F6A2FE1FF}" srcOrd="1" destOrd="0" presId="urn:microsoft.com/office/officeart/2008/layout/VerticalCircleList"/>
    <dgm:cxn modelId="{27E65545-2AB6-1740-B378-B22BBBEFE0A9}" type="presParOf" srcId="{0179F2E8-8769-F042-8460-D51703A1AE4A}" destId="{38408963-8917-DC4B-9F36-0A4C05F5D58C}" srcOrd="2" destOrd="0" presId="urn:microsoft.com/office/officeart/2008/layout/VerticalCircleList"/>
    <dgm:cxn modelId="{C58EE0E9-4FA7-1B43-B3E6-7BB452241E67}" type="presParOf" srcId="{0179F2E8-8769-F042-8460-D51703A1AE4A}" destId="{53A524F0-57DA-B94B-8E7D-7B15AE047507}" srcOrd="3" destOrd="0" presId="urn:microsoft.com/office/officeart/2008/layout/VerticalCircleList"/>
    <dgm:cxn modelId="{454B27F9-55B8-6D4E-AECA-771312A79E7C}" type="presParOf" srcId="{0179F2E8-8769-F042-8460-D51703A1AE4A}" destId="{8EDDA727-3BF8-6D42-9C7B-26DCC06F0CDA}" srcOrd="4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2037AE2-E7E9-004D-81BF-0063365738E3}" type="doc">
      <dgm:prSet loTypeId="urn:microsoft.com/office/officeart/2005/8/layout/funnel1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s-ES_tradnl"/>
        </a:p>
      </dgm:t>
    </dgm:pt>
    <dgm:pt modelId="{73FC799B-4F39-F541-85D7-66CDA2FA7BB4}">
      <dgm:prSet phldrT="[Texto]" custT="1"/>
      <dgm:spPr/>
      <dgm:t>
        <a:bodyPr/>
        <a:lstStyle/>
        <a:p>
          <a:r>
            <a:rPr lang="es-ES_tradnl" sz="1200" dirty="0" smtClean="0"/>
            <a:t>COSTE B</a:t>
          </a:r>
          <a:r>
            <a:rPr lang="es-ES" sz="1200" dirty="0" smtClean="0"/>
            <a:t>ÁSICO INDUSTRIAL</a:t>
          </a:r>
          <a:endParaRPr lang="es-ES_tradnl" sz="1200" dirty="0"/>
        </a:p>
      </dgm:t>
    </dgm:pt>
    <dgm:pt modelId="{C00A3022-5626-2345-BF7D-05D112CCA0FB}" type="parTrans" cxnId="{D23C7813-3FAD-4E40-A2E6-6D754A8BEEB8}">
      <dgm:prSet/>
      <dgm:spPr/>
      <dgm:t>
        <a:bodyPr/>
        <a:lstStyle/>
        <a:p>
          <a:endParaRPr lang="es-ES_tradnl"/>
        </a:p>
      </dgm:t>
    </dgm:pt>
    <dgm:pt modelId="{16F22AEB-359F-1D42-8991-AAA58B7D6807}" type="sibTrans" cxnId="{D23C7813-3FAD-4E40-A2E6-6D754A8BEEB8}">
      <dgm:prSet/>
      <dgm:spPr/>
      <dgm:t>
        <a:bodyPr/>
        <a:lstStyle/>
        <a:p>
          <a:endParaRPr lang="es-ES_tradnl"/>
        </a:p>
      </dgm:t>
    </dgm:pt>
    <dgm:pt modelId="{FE157349-29EC-FF4B-AC8F-8569AD2A65BE}">
      <dgm:prSet phldrT="[Texto]" custT="1"/>
      <dgm:spPr/>
      <dgm:t>
        <a:bodyPr/>
        <a:lstStyle/>
        <a:p>
          <a:r>
            <a:rPr lang="es-ES_tradnl" sz="1100" dirty="0" smtClean="0"/>
            <a:t>COSTES COMERCIAL,TOTAL</a:t>
          </a:r>
          <a:r>
            <a:rPr lang="es-ES_tradnl" sz="1100" baseline="0" dirty="0" smtClean="0"/>
            <a:t> Y OFERTA</a:t>
          </a:r>
          <a:endParaRPr lang="es-ES_tradnl" sz="1100" dirty="0"/>
        </a:p>
      </dgm:t>
    </dgm:pt>
    <dgm:pt modelId="{DDEA4CF9-EE2E-4845-A2F5-66A8746BCAA3}" type="parTrans" cxnId="{EF35EAF6-D0B7-5245-96C7-96EBFFA49BFD}">
      <dgm:prSet/>
      <dgm:spPr/>
      <dgm:t>
        <a:bodyPr/>
        <a:lstStyle/>
        <a:p>
          <a:endParaRPr lang="es-ES_tradnl"/>
        </a:p>
      </dgm:t>
    </dgm:pt>
    <dgm:pt modelId="{58E11F48-0870-2E4A-9A64-232D5B347CCC}" type="sibTrans" cxnId="{EF35EAF6-D0B7-5245-96C7-96EBFFA49BFD}">
      <dgm:prSet/>
      <dgm:spPr/>
      <dgm:t>
        <a:bodyPr/>
        <a:lstStyle/>
        <a:p>
          <a:endParaRPr lang="es-ES_tradnl"/>
        </a:p>
      </dgm:t>
    </dgm:pt>
    <dgm:pt modelId="{E6797918-0096-7542-9011-A34E862CEAFE}">
      <dgm:prSet custT="1"/>
      <dgm:spPr/>
      <dgm:t>
        <a:bodyPr/>
        <a:lstStyle/>
        <a:p>
          <a:r>
            <a:rPr lang="es-ES_tradnl" sz="2800" b="1" i="0" dirty="0" smtClean="0">
              <a:solidFill>
                <a:srgbClr val="00B0F0"/>
              </a:solidFill>
              <a:latin typeface="Calibri" charset="0"/>
              <a:ea typeface="Calibri" charset="0"/>
              <a:cs typeface="Calibri" charset="0"/>
            </a:rPr>
            <a:t>PVP</a:t>
          </a:r>
          <a:endParaRPr lang="es-ES_tradnl" sz="2800" b="1" i="0" dirty="0">
            <a:solidFill>
              <a:srgbClr val="00B0F0"/>
            </a:solidFill>
            <a:latin typeface="Calibri" charset="0"/>
            <a:ea typeface="Calibri" charset="0"/>
            <a:cs typeface="Calibri" charset="0"/>
          </a:endParaRPr>
        </a:p>
      </dgm:t>
    </dgm:pt>
    <dgm:pt modelId="{E245D679-0A31-E14E-AF11-AE4D9D48F012}" type="parTrans" cxnId="{F60BCFD7-D01F-4A49-B77D-F39C74D31288}">
      <dgm:prSet/>
      <dgm:spPr/>
      <dgm:t>
        <a:bodyPr/>
        <a:lstStyle/>
        <a:p>
          <a:endParaRPr lang="es-ES_tradnl"/>
        </a:p>
      </dgm:t>
    </dgm:pt>
    <dgm:pt modelId="{CFD7CD85-45A0-E343-B814-C00C93425615}" type="sibTrans" cxnId="{F60BCFD7-D01F-4A49-B77D-F39C74D31288}">
      <dgm:prSet/>
      <dgm:spPr/>
      <dgm:t>
        <a:bodyPr/>
        <a:lstStyle/>
        <a:p>
          <a:endParaRPr lang="es-ES_tradnl"/>
        </a:p>
      </dgm:t>
    </dgm:pt>
    <dgm:pt modelId="{B5C88CAA-3149-BA4F-A111-3DA09C136F36}">
      <dgm:prSet custT="1"/>
      <dgm:spPr/>
      <dgm:t>
        <a:bodyPr/>
        <a:lstStyle/>
        <a:p>
          <a:r>
            <a:rPr lang="es-ES_tradnl" sz="1200" dirty="0" smtClean="0"/>
            <a:t>IVA</a:t>
          </a:r>
          <a:endParaRPr lang="es-ES_tradnl" sz="1200" dirty="0"/>
        </a:p>
      </dgm:t>
    </dgm:pt>
    <dgm:pt modelId="{BE5A35AA-B80C-DF4A-9A2F-9C942FD38043}" type="parTrans" cxnId="{422EFF5D-8CE1-1049-9F3B-9BE8E78722B7}">
      <dgm:prSet/>
      <dgm:spPr/>
      <dgm:t>
        <a:bodyPr/>
        <a:lstStyle/>
        <a:p>
          <a:endParaRPr lang="es-ES_tradnl"/>
        </a:p>
      </dgm:t>
    </dgm:pt>
    <dgm:pt modelId="{9EFFAD55-5868-1142-AFAE-3FFAB1AF84DC}" type="sibTrans" cxnId="{422EFF5D-8CE1-1049-9F3B-9BE8E78722B7}">
      <dgm:prSet/>
      <dgm:spPr/>
      <dgm:t>
        <a:bodyPr/>
        <a:lstStyle/>
        <a:p>
          <a:endParaRPr lang="es-ES_tradnl"/>
        </a:p>
      </dgm:t>
    </dgm:pt>
    <dgm:pt modelId="{E1F2BD11-647D-3C40-A2BE-5C71BAC50482}" type="pres">
      <dgm:prSet presAssocID="{B2037AE2-E7E9-004D-81BF-0063365738E3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B0C2C47B-97F1-8042-9ED6-ECE9CCDCC272}" type="pres">
      <dgm:prSet presAssocID="{B2037AE2-E7E9-004D-81BF-0063365738E3}" presName="ellipse" presStyleLbl="trBgShp" presStyleIdx="0" presStyleCnt="1"/>
      <dgm:spPr/>
    </dgm:pt>
    <dgm:pt modelId="{47161FFD-8CD7-9347-9D8C-66FE0421D12B}" type="pres">
      <dgm:prSet presAssocID="{B2037AE2-E7E9-004D-81BF-0063365738E3}" presName="arrow1" presStyleLbl="fgShp" presStyleIdx="0" presStyleCnt="1"/>
      <dgm:spPr/>
    </dgm:pt>
    <dgm:pt modelId="{15DCA713-35A6-2544-890A-119089D4A004}" type="pres">
      <dgm:prSet presAssocID="{B2037AE2-E7E9-004D-81BF-0063365738E3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1BAB1401-F88F-B041-8BC7-02A2EABDDB2D}" type="pres">
      <dgm:prSet presAssocID="{FE157349-29EC-FF4B-AC8F-8569AD2A65BE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62BBFE02-AE9A-E34D-A6B7-94C986217B62}" type="pres">
      <dgm:prSet presAssocID="{B5C88CAA-3149-BA4F-A111-3DA09C136F36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09118C2A-209A-244F-89B9-347CDDC05BD9}" type="pres">
      <dgm:prSet presAssocID="{E6797918-0096-7542-9011-A34E862CEAFE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69E47F6D-5B0E-6A4F-9151-76F6DB75C302}" type="pres">
      <dgm:prSet presAssocID="{B2037AE2-E7E9-004D-81BF-0063365738E3}" presName="funnel" presStyleLbl="trAlignAcc1" presStyleIdx="0" presStyleCnt="1"/>
      <dgm:spPr/>
    </dgm:pt>
  </dgm:ptLst>
  <dgm:cxnLst>
    <dgm:cxn modelId="{1163D559-2E68-FD4B-9862-2DB46E76D831}" type="presOf" srcId="{E6797918-0096-7542-9011-A34E862CEAFE}" destId="{15DCA713-35A6-2544-890A-119089D4A004}" srcOrd="0" destOrd="0" presId="urn:microsoft.com/office/officeart/2005/8/layout/funnel1"/>
    <dgm:cxn modelId="{422EFF5D-8CE1-1049-9F3B-9BE8E78722B7}" srcId="{B2037AE2-E7E9-004D-81BF-0063365738E3}" destId="{B5C88CAA-3149-BA4F-A111-3DA09C136F36}" srcOrd="2" destOrd="0" parTransId="{BE5A35AA-B80C-DF4A-9A2F-9C942FD38043}" sibTransId="{9EFFAD55-5868-1142-AFAE-3FFAB1AF84DC}"/>
    <dgm:cxn modelId="{C12AF5D6-176E-174F-93E8-C0E2B9A9546B}" type="presOf" srcId="{B2037AE2-E7E9-004D-81BF-0063365738E3}" destId="{E1F2BD11-647D-3C40-A2BE-5C71BAC50482}" srcOrd="0" destOrd="0" presId="urn:microsoft.com/office/officeart/2005/8/layout/funnel1"/>
    <dgm:cxn modelId="{D23C7813-3FAD-4E40-A2E6-6D754A8BEEB8}" srcId="{B2037AE2-E7E9-004D-81BF-0063365738E3}" destId="{73FC799B-4F39-F541-85D7-66CDA2FA7BB4}" srcOrd="0" destOrd="0" parTransId="{C00A3022-5626-2345-BF7D-05D112CCA0FB}" sibTransId="{16F22AEB-359F-1D42-8991-AAA58B7D6807}"/>
    <dgm:cxn modelId="{EF35EAF6-D0B7-5245-96C7-96EBFFA49BFD}" srcId="{B2037AE2-E7E9-004D-81BF-0063365738E3}" destId="{FE157349-29EC-FF4B-AC8F-8569AD2A65BE}" srcOrd="1" destOrd="0" parTransId="{DDEA4CF9-EE2E-4845-A2F5-66A8746BCAA3}" sibTransId="{58E11F48-0870-2E4A-9A64-232D5B347CCC}"/>
    <dgm:cxn modelId="{653FD76E-376B-3E4F-9310-7641969316E6}" type="presOf" srcId="{73FC799B-4F39-F541-85D7-66CDA2FA7BB4}" destId="{09118C2A-209A-244F-89B9-347CDDC05BD9}" srcOrd="0" destOrd="0" presId="urn:microsoft.com/office/officeart/2005/8/layout/funnel1"/>
    <dgm:cxn modelId="{B81CDB29-F6C3-7249-A0F1-3BAFF9AA45D4}" type="presOf" srcId="{B5C88CAA-3149-BA4F-A111-3DA09C136F36}" destId="{1BAB1401-F88F-B041-8BC7-02A2EABDDB2D}" srcOrd="0" destOrd="0" presId="urn:microsoft.com/office/officeart/2005/8/layout/funnel1"/>
    <dgm:cxn modelId="{F8A64A81-7761-0941-9560-A0CA3E075EFA}" type="presOf" srcId="{FE157349-29EC-FF4B-AC8F-8569AD2A65BE}" destId="{62BBFE02-AE9A-E34D-A6B7-94C986217B62}" srcOrd="0" destOrd="0" presId="urn:microsoft.com/office/officeart/2005/8/layout/funnel1"/>
    <dgm:cxn modelId="{F60BCFD7-D01F-4A49-B77D-F39C74D31288}" srcId="{B2037AE2-E7E9-004D-81BF-0063365738E3}" destId="{E6797918-0096-7542-9011-A34E862CEAFE}" srcOrd="3" destOrd="0" parTransId="{E245D679-0A31-E14E-AF11-AE4D9D48F012}" sibTransId="{CFD7CD85-45A0-E343-B814-C00C93425615}"/>
    <dgm:cxn modelId="{AA571D0D-5874-9749-851D-88F8F1AF52AB}" type="presParOf" srcId="{E1F2BD11-647D-3C40-A2BE-5C71BAC50482}" destId="{B0C2C47B-97F1-8042-9ED6-ECE9CCDCC272}" srcOrd="0" destOrd="0" presId="urn:microsoft.com/office/officeart/2005/8/layout/funnel1"/>
    <dgm:cxn modelId="{A1DDD905-F934-D540-A0E7-0A90E4E82F6B}" type="presParOf" srcId="{E1F2BD11-647D-3C40-A2BE-5C71BAC50482}" destId="{47161FFD-8CD7-9347-9D8C-66FE0421D12B}" srcOrd="1" destOrd="0" presId="urn:microsoft.com/office/officeart/2005/8/layout/funnel1"/>
    <dgm:cxn modelId="{1880AEA2-959E-BC45-8AFC-76848697AEE4}" type="presParOf" srcId="{E1F2BD11-647D-3C40-A2BE-5C71BAC50482}" destId="{15DCA713-35A6-2544-890A-119089D4A004}" srcOrd="2" destOrd="0" presId="urn:microsoft.com/office/officeart/2005/8/layout/funnel1"/>
    <dgm:cxn modelId="{ADB11AAA-3BC5-C345-9B5C-DCC4714FAEC8}" type="presParOf" srcId="{E1F2BD11-647D-3C40-A2BE-5C71BAC50482}" destId="{1BAB1401-F88F-B041-8BC7-02A2EABDDB2D}" srcOrd="3" destOrd="0" presId="urn:microsoft.com/office/officeart/2005/8/layout/funnel1"/>
    <dgm:cxn modelId="{EDD38F32-E3D1-3941-BFE6-0EA9819E6607}" type="presParOf" srcId="{E1F2BD11-647D-3C40-A2BE-5C71BAC50482}" destId="{62BBFE02-AE9A-E34D-A6B7-94C986217B62}" srcOrd="4" destOrd="0" presId="urn:microsoft.com/office/officeart/2005/8/layout/funnel1"/>
    <dgm:cxn modelId="{FCD680C1-193E-A54C-8CA4-1D2F251AC393}" type="presParOf" srcId="{E1F2BD11-647D-3C40-A2BE-5C71BAC50482}" destId="{09118C2A-209A-244F-89B9-347CDDC05BD9}" srcOrd="5" destOrd="0" presId="urn:microsoft.com/office/officeart/2005/8/layout/funnel1"/>
    <dgm:cxn modelId="{97974683-28AC-854F-8307-69AD863F77E7}" type="presParOf" srcId="{E1F2BD11-647D-3C40-A2BE-5C71BAC50482}" destId="{69E47F6D-5B0E-6A4F-9151-76F6DB75C302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8C644D6-3CB5-1745-8D6F-9FDAD1A494E8}" type="doc">
      <dgm:prSet loTypeId="urn:microsoft.com/office/officeart/2008/layout/SquareAccentList" loCatId="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s-ES_tradnl"/>
        </a:p>
      </dgm:t>
    </dgm:pt>
    <dgm:pt modelId="{772A6CCD-0AC3-844A-8A53-B9C94D1EA5D3}">
      <dgm:prSet phldrT="[Texto]"/>
      <dgm:spPr/>
      <dgm:t>
        <a:bodyPr/>
        <a:lstStyle/>
        <a:p>
          <a:r>
            <a:rPr lang="es-ES_tradnl" dirty="0" smtClean="0"/>
            <a:t>PLANO DE CONJUNTO</a:t>
          </a:r>
          <a:endParaRPr lang="es-ES_tradnl" dirty="0"/>
        </a:p>
      </dgm:t>
    </dgm:pt>
    <dgm:pt modelId="{6557216D-0AAA-FC48-B36B-245524369E86}" type="parTrans" cxnId="{4E6AA268-71D2-D947-AF35-A975D065A5A5}">
      <dgm:prSet/>
      <dgm:spPr/>
      <dgm:t>
        <a:bodyPr/>
        <a:lstStyle/>
        <a:p>
          <a:endParaRPr lang="es-ES_tradnl"/>
        </a:p>
      </dgm:t>
    </dgm:pt>
    <dgm:pt modelId="{C944EF93-F321-F648-A0BC-D47B14A8B60D}" type="sibTrans" cxnId="{4E6AA268-71D2-D947-AF35-A975D065A5A5}">
      <dgm:prSet/>
      <dgm:spPr/>
      <dgm:t>
        <a:bodyPr/>
        <a:lstStyle/>
        <a:p>
          <a:endParaRPr lang="es-ES_tradnl"/>
        </a:p>
      </dgm:t>
    </dgm:pt>
    <dgm:pt modelId="{30051FDB-8FF9-EB4F-B8F2-B4DB4D6CDD53}">
      <dgm:prSet phldrT="[Texto]"/>
      <dgm:spPr/>
      <dgm:t>
        <a:bodyPr/>
        <a:lstStyle/>
        <a:p>
          <a:r>
            <a:rPr lang="es-ES_tradnl" dirty="0" smtClean="0"/>
            <a:t>DESPIECE</a:t>
          </a:r>
          <a:endParaRPr lang="es-ES_tradnl" dirty="0"/>
        </a:p>
      </dgm:t>
    </dgm:pt>
    <dgm:pt modelId="{39EC19FA-CF75-6447-B578-2068BB387222}" type="parTrans" cxnId="{723685AD-2BCC-3B4F-9555-727B8EA9AA0F}">
      <dgm:prSet/>
      <dgm:spPr/>
      <dgm:t>
        <a:bodyPr/>
        <a:lstStyle/>
        <a:p>
          <a:endParaRPr lang="es-ES_tradnl"/>
        </a:p>
      </dgm:t>
    </dgm:pt>
    <dgm:pt modelId="{3C02185A-3F55-084D-8BA3-527DE598F875}" type="sibTrans" cxnId="{723685AD-2BCC-3B4F-9555-727B8EA9AA0F}">
      <dgm:prSet/>
      <dgm:spPr/>
      <dgm:t>
        <a:bodyPr/>
        <a:lstStyle/>
        <a:p>
          <a:endParaRPr lang="es-ES_tradnl"/>
        </a:p>
      </dgm:t>
    </dgm:pt>
    <dgm:pt modelId="{A8DA74CC-69C9-3540-8908-DB4B381AD0BE}">
      <dgm:prSet phldrT="[Texto]"/>
      <dgm:spPr/>
      <dgm:t>
        <a:bodyPr/>
        <a:lstStyle/>
        <a:p>
          <a:r>
            <a:rPr lang="es-ES_tradnl" dirty="0" smtClean="0"/>
            <a:t>BASE MANETA</a:t>
          </a:r>
          <a:endParaRPr lang="es-ES_tradnl" dirty="0"/>
        </a:p>
      </dgm:t>
    </dgm:pt>
    <dgm:pt modelId="{98CCB4EC-6CC0-804A-A305-84101BA22127}" type="parTrans" cxnId="{E6CAD33A-7AD2-5D41-957A-00711F32D924}">
      <dgm:prSet/>
      <dgm:spPr/>
      <dgm:t>
        <a:bodyPr/>
        <a:lstStyle/>
        <a:p>
          <a:endParaRPr lang="es-ES_tradnl"/>
        </a:p>
      </dgm:t>
    </dgm:pt>
    <dgm:pt modelId="{6B13656B-DF21-7542-894E-DB6B0159DBF2}" type="sibTrans" cxnId="{E6CAD33A-7AD2-5D41-957A-00711F32D924}">
      <dgm:prSet/>
      <dgm:spPr/>
      <dgm:t>
        <a:bodyPr/>
        <a:lstStyle/>
        <a:p>
          <a:endParaRPr lang="es-ES_tradnl"/>
        </a:p>
      </dgm:t>
    </dgm:pt>
    <dgm:pt modelId="{B978F7B7-912E-1C41-9B42-CB79885A95C7}">
      <dgm:prSet phldrT="[Texto]"/>
      <dgm:spPr/>
      <dgm:t>
        <a:bodyPr/>
        <a:lstStyle/>
        <a:p>
          <a:r>
            <a:rPr lang="es-ES_tradnl" dirty="0" smtClean="0"/>
            <a:t>EXTENSIBLE</a:t>
          </a:r>
          <a:endParaRPr lang="es-ES_tradnl" dirty="0"/>
        </a:p>
      </dgm:t>
    </dgm:pt>
    <dgm:pt modelId="{81C0F44A-F0A3-B248-B43D-172AD6AB4E06}" type="parTrans" cxnId="{36536387-3489-A145-8C1C-9D3C96864BE3}">
      <dgm:prSet/>
      <dgm:spPr/>
      <dgm:t>
        <a:bodyPr/>
        <a:lstStyle/>
        <a:p>
          <a:endParaRPr lang="es-ES_tradnl"/>
        </a:p>
      </dgm:t>
    </dgm:pt>
    <dgm:pt modelId="{1474D7AF-2366-FC4A-8A94-924838EC67D8}" type="sibTrans" cxnId="{36536387-3489-A145-8C1C-9D3C96864BE3}">
      <dgm:prSet/>
      <dgm:spPr/>
      <dgm:t>
        <a:bodyPr/>
        <a:lstStyle/>
        <a:p>
          <a:endParaRPr lang="es-ES_tradnl"/>
        </a:p>
      </dgm:t>
    </dgm:pt>
    <dgm:pt modelId="{6E240E16-A9C6-6040-BF0B-2F41194F8CF9}">
      <dgm:prSet phldrT="[Texto]"/>
      <dgm:spPr/>
      <dgm:t>
        <a:bodyPr/>
        <a:lstStyle/>
        <a:p>
          <a:r>
            <a:rPr lang="es-ES_tradnl" dirty="0" smtClean="0"/>
            <a:t>TORNILLO REGULACI</a:t>
          </a:r>
          <a:r>
            <a:rPr lang="es-ES" dirty="0" smtClean="0"/>
            <a:t>ÓN</a:t>
          </a:r>
          <a:endParaRPr lang="es-ES_tradnl" dirty="0"/>
        </a:p>
      </dgm:t>
    </dgm:pt>
    <dgm:pt modelId="{4CCE5B3C-7F3A-E34E-9C9C-169B1B6C37E2}" type="parTrans" cxnId="{A746CE1C-E3CC-4C4F-970C-6EC0DF5649B9}">
      <dgm:prSet/>
      <dgm:spPr/>
      <dgm:t>
        <a:bodyPr/>
        <a:lstStyle/>
        <a:p>
          <a:endParaRPr lang="es-ES_tradnl"/>
        </a:p>
      </dgm:t>
    </dgm:pt>
    <dgm:pt modelId="{23BCD6D8-19A3-BC4B-B030-2329DB77448E}" type="sibTrans" cxnId="{A746CE1C-E3CC-4C4F-970C-6EC0DF5649B9}">
      <dgm:prSet/>
      <dgm:spPr/>
      <dgm:t>
        <a:bodyPr/>
        <a:lstStyle/>
        <a:p>
          <a:endParaRPr lang="es-ES_tradnl"/>
        </a:p>
      </dgm:t>
    </dgm:pt>
    <dgm:pt modelId="{84D32E30-06EE-F54A-873F-2CDE16475A37}">
      <dgm:prSet phldrT="[Texto]"/>
      <dgm:spPr/>
      <dgm:t>
        <a:bodyPr/>
        <a:lstStyle/>
        <a:p>
          <a:r>
            <a:rPr lang="es-ES_tradnl" dirty="0" smtClean="0"/>
            <a:t>MANETA</a:t>
          </a:r>
          <a:endParaRPr lang="es-ES_tradnl" dirty="0"/>
        </a:p>
      </dgm:t>
    </dgm:pt>
    <dgm:pt modelId="{36BA7392-5654-3446-92D7-E3A8F4209F79}" type="parTrans" cxnId="{A2963CF1-CC1B-ED42-AE5B-EA94F4F6BBDE}">
      <dgm:prSet/>
      <dgm:spPr/>
      <dgm:t>
        <a:bodyPr/>
        <a:lstStyle/>
        <a:p>
          <a:endParaRPr lang="es-ES_tradnl"/>
        </a:p>
      </dgm:t>
    </dgm:pt>
    <dgm:pt modelId="{7C961AFE-3368-C54D-B87F-6ED989CB703A}" type="sibTrans" cxnId="{A2963CF1-CC1B-ED42-AE5B-EA94F4F6BBDE}">
      <dgm:prSet/>
      <dgm:spPr/>
      <dgm:t>
        <a:bodyPr/>
        <a:lstStyle/>
        <a:p>
          <a:endParaRPr lang="es-ES_tradnl"/>
        </a:p>
      </dgm:t>
    </dgm:pt>
    <dgm:pt modelId="{74B8ADBE-104D-D945-934E-F255053A1686}">
      <dgm:prSet/>
      <dgm:spPr/>
      <dgm:t>
        <a:bodyPr/>
        <a:lstStyle/>
        <a:p>
          <a:r>
            <a:rPr lang="es-ES_tradnl" dirty="0" smtClean="0"/>
            <a:t>PIVOTE</a:t>
          </a:r>
          <a:endParaRPr lang="es-ES_tradnl" dirty="0"/>
        </a:p>
      </dgm:t>
    </dgm:pt>
    <dgm:pt modelId="{CBA11231-416A-9D46-8B33-07B4FC5E5F87}" type="parTrans" cxnId="{C26EBC95-B400-654D-8802-47D86A8CDD41}">
      <dgm:prSet/>
      <dgm:spPr/>
      <dgm:t>
        <a:bodyPr/>
        <a:lstStyle/>
        <a:p>
          <a:endParaRPr lang="es-ES_tradnl"/>
        </a:p>
      </dgm:t>
    </dgm:pt>
    <dgm:pt modelId="{94E517C3-643E-084F-8AC8-AC027A75C6DF}" type="sibTrans" cxnId="{C26EBC95-B400-654D-8802-47D86A8CDD41}">
      <dgm:prSet/>
      <dgm:spPr/>
      <dgm:t>
        <a:bodyPr/>
        <a:lstStyle/>
        <a:p>
          <a:endParaRPr lang="es-ES_tradnl"/>
        </a:p>
      </dgm:t>
    </dgm:pt>
    <dgm:pt modelId="{461D2F9D-1896-A744-A1FB-F88230A3D9EA}">
      <dgm:prSet/>
      <dgm:spPr/>
      <dgm:t>
        <a:bodyPr/>
        <a:lstStyle/>
        <a:p>
          <a:r>
            <a:rPr lang="es-ES_tradnl" dirty="0" smtClean="0"/>
            <a:t>EJE</a:t>
          </a:r>
          <a:endParaRPr lang="es-ES_tradnl" dirty="0"/>
        </a:p>
      </dgm:t>
    </dgm:pt>
    <dgm:pt modelId="{D98D913C-E3FC-6647-971D-81916F48C3B2}" type="parTrans" cxnId="{A80FF26D-AE0C-AD4D-B4FB-C89E37CDDDEA}">
      <dgm:prSet/>
      <dgm:spPr/>
      <dgm:t>
        <a:bodyPr/>
        <a:lstStyle/>
        <a:p>
          <a:endParaRPr lang="es-ES_tradnl"/>
        </a:p>
      </dgm:t>
    </dgm:pt>
    <dgm:pt modelId="{2522225C-3DD7-2441-98D3-7B0FD5DB9ED5}" type="sibTrans" cxnId="{A80FF26D-AE0C-AD4D-B4FB-C89E37CDDDEA}">
      <dgm:prSet/>
      <dgm:spPr/>
      <dgm:t>
        <a:bodyPr/>
        <a:lstStyle/>
        <a:p>
          <a:endParaRPr lang="es-ES_tradnl"/>
        </a:p>
      </dgm:t>
    </dgm:pt>
    <dgm:pt modelId="{CC2D0A03-C8CB-A042-8F08-4DAD2270E09D}" type="pres">
      <dgm:prSet presAssocID="{78C644D6-3CB5-1745-8D6F-9FDAD1A494E8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es-ES_tradnl"/>
        </a:p>
      </dgm:t>
    </dgm:pt>
    <dgm:pt modelId="{CFC5016F-07F8-B04C-BF4B-EBA067C3C1EF}" type="pres">
      <dgm:prSet presAssocID="{772A6CCD-0AC3-844A-8A53-B9C94D1EA5D3}" presName="root" presStyleCnt="0">
        <dgm:presLayoutVars>
          <dgm:chMax/>
          <dgm:chPref/>
        </dgm:presLayoutVars>
      </dgm:prSet>
      <dgm:spPr/>
    </dgm:pt>
    <dgm:pt modelId="{F4860022-7C54-5D4F-82F9-241D75B6D108}" type="pres">
      <dgm:prSet presAssocID="{772A6CCD-0AC3-844A-8A53-B9C94D1EA5D3}" presName="rootComposite" presStyleCnt="0">
        <dgm:presLayoutVars/>
      </dgm:prSet>
      <dgm:spPr/>
    </dgm:pt>
    <dgm:pt modelId="{5FA652E2-392E-064A-9551-2204D9700087}" type="pres">
      <dgm:prSet presAssocID="{772A6CCD-0AC3-844A-8A53-B9C94D1EA5D3}" presName="ParentAccent" presStyleLbl="alignNode1" presStyleIdx="0" presStyleCnt="2" custLinFactNeighborX="-38537" custLinFactNeighborY="-6452"/>
      <dgm:spPr/>
    </dgm:pt>
    <dgm:pt modelId="{46534EE3-4C15-FB43-8B84-711CAF4C1007}" type="pres">
      <dgm:prSet presAssocID="{772A6CCD-0AC3-844A-8A53-B9C94D1EA5D3}" presName="ParentSmallAccent" presStyleLbl="fgAcc1" presStyleIdx="0" presStyleCnt="2" custLinFactX="-224570" custLinFactNeighborX="-300000" custLinFactNeighborY="-10333"/>
      <dgm:spPr>
        <a:noFill/>
        <a:ln>
          <a:noFill/>
        </a:ln>
      </dgm:spPr>
    </dgm:pt>
    <dgm:pt modelId="{EB4525F6-BE54-834E-88B2-2756D7F2B8BA}" type="pres">
      <dgm:prSet presAssocID="{772A6CCD-0AC3-844A-8A53-B9C94D1EA5D3}" presName="Parent" presStyleLbl="revTx" presStyleIdx="0" presStyleCnt="8" custLinFactNeighborX="-38964" custLinFactNeighborY="-121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28C6CA8D-79D1-294C-A7EE-ECAABADC54F9}" type="pres">
      <dgm:prSet presAssocID="{772A6CCD-0AC3-844A-8A53-B9C94D1EA5D3}" presName="childShape" presStyleCnt="0">
        <dgm:presLayoutVars>
          <dgm:chMax val="0"/>
          <dgm:chPref val="0"/>
        </dgm:presLayoutVars>
      </dgm:prSet>
      <dgm:spPr/>
    </dgm:pt>
    <dgm:pt modelId="{C05A969B-B823-244D-8341-E75CFC18BAE4}" type="pres">
      <dgm:prSet presAssocID="{30051FDB-8FF9-EB4F-B8F2-B4DB4D6CDD53}" presName="root" presStyleCnt="0">
        <dgm:presLayoutVars>
          <dgm:chMax/>
          <dgm:chPref/>
        </dgm:presLayoutVars>
      </dgm:prSet>
      <dgm:spPr/>
    </dgm:pt>
    <dgm:pt modelId="{D0F6A4AE-C16C-0743-B157-A1EAE9CAC5C3}" type="pres">
      <dgm:prSet presAssocID="{30051FDB-8FF9-EB4F-B8F2-B4DB4D6CDD53}" presName="rootComposite" presStyleCnt="0">
        <dgm:presLayoutVars/>
      </dgm:prSet>
      <dgm:spPr/>
    </dgm:pt>
    <dgm:pt modelId="{BB6AB89F-750A-AF4B-9561-A7F14BE7DFB4}" type="pres">
      <dgm:prSet presAssocID="{30051FDB-8FF9-EB4F-B8F2-B4DB4D6CDD53}" presName="ParentAccent" presStyleLbl="alignNode1" presStyleIdx="1" presStyleCnt="2"/>
      <dgm:spPr/>
    </dgm:pt>
    <dgm:pt modelId="{DFFCBC96-4B81-A540-A50F-E6EE59277919}" type="pres">
      <dgm:prSet presAssocID="{30051FDB-8FF9-EB4F-B8F2-B4DB4D6CDD53}" presName="ParentSmallAccent" presStyleLbl="fgAcc1" presStyleIdx="1" presStyleCnt="2"/>
      <dgm:spPr>
        <a:noFill/>
        <a:ln>
          <a:noFill/>
        </a:ln>
      </dgm:spPr>
    </dgm:pt>
    <dgm:pt modelId="{DAEA2A9E-4928-FF4F-89CD-EBDFE482A706}" type="pres">
      <dgm:prSet presAssocID="{30051FDB-8FF9-EB4F-B8F2-B4DB4D6CDD53}" presName="Parent" presStyleLbl="revTx" presStyleIdx="1" presStyleCnt="8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941F51B4-1850-3346-95DE-78BB6ECF0142}" type="pres">
      <dgm:prSet presAssocID="{30051FDB-8FF9-EB4F-B8F2-B4DB4D6CDD53}" presName="childShape" presStyleCnt="0">
        <dgm:presLayoutVars>
          <dgm:chMax val="0"/>
          <dgm:chPref val="0"/>
        </dgm:presLayoutVars>
      </dgm:prSet>
      <dgm:spPr/>
    </dgm:pt>
    <dgm:pt modelId="{B01306F9-67BE-A845-B959-89512FBC0EC9}" type="pres">
      <dgm:prSet presAssocID="{A8DA74CC-69C9-3540-8908-DB4B381AD0BE}" presName="childComposite" presStyleCnt="0">
        <dgm:presLayoutVars>
          <dgm:chMax val="0"/>
          <dgm:chPref val="0"/>
        </dgm:presLayoutVars>
      </dgm:prSet>
      <dgm:spPr/>
    </dgm:pt>
    <dgm:pt modelId="{CC2F93AD-D838-D948-B1C4-7F796869C41E}" type="pres">
      <dgm:prSet presAssocID="{A8DA74CC-69C9-3540-8908-DB4B381AD0BE}" presName="ChildAccent" presStyleLbl="solidFgAcc1" presStyleIdx="0" presStyleCnt="6"/>
      <dgm:spPr/>
    </dgm:pt>
    <dgm:pt modelId="{759DC679-5CE3-9943-98F9-48AA5885DCFB}" type="pres">
      <dgm:prSet presAssocID="{A8DA74CC-69C9-3540-8908-DB4B381AD0BE}" presName="Child" presStyleLbl="revTx" presStyleIdx="2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DCA9641B-B230-7C49-8944-7F9751191E30}" type="pres">
      <dgm:prSet presAssocID="{84D32E30-06EE-F54A-873F-2CDE16475A37}" presName="childComposite" presStyleCnt="0">
        <dgm:presLayoutVars>
          <dgm:chMax val="0"/>
          <dgm:chPref val="0"/>
        </dgm:presLayoutVars>
      </dgm:prSet>
      <dgm:spPr/>
    </dgm:pt>
    <dgm:pt modelId="{27086CAA-6310-E04B-B6FE-51464BB2B151}" type="pres">
      <dgm:prSet presAssocID="{84D32E30-06EE-F54A-873F-2CDE16475A37}" presName="ChildAccent" presStyleLbl="solidFgAcc1" presStyleIdx="1" presStyleCnt="6"/>
      <dgm:spPr/>
    </dgm:pt>
    <dgm:pt modelId="{92A1713D-56D7-6E49-B09E-9D38642FE60F}" type="pres">
      <dgm:prSet presAssocID="{84D32E30-06EE-F54A-873F-2CDE16475A37}" presName="Child" presStyleLbl="revTx" presStyleIdx="3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C1437E4E-5D04-F746-ADDA-F8938E374E7B}" type="pres">
      <dgm:prSet presAssocID="{B978F7B7-912E-1C41-9B42-CB79885A95C7}" presName="childComposite" presStyleCnt="0">
        <dgm:presLayoutVars>
          <dgm:chMax val="0"/>
          <dgm:chPref val="0"/>
        </dgm:presLayoutVars>
      </dgm:prSet>
      <dgm:spPr/>
    </dgm:pt>
    <dgm:pt modelId="{9081796C-678D-FC44-82C8-9B6AF04D461C}" type="pres">
      <dgm:prSet presAssocID="{B978F7B7-912E-1C41-9B42-CB79885A95C7}" presName="ChildAccent" presStyleLbl="solidFgAcc1" presStyleIdx="2" presStyleCnt="6"/>
      <dgm:spPr/>
    </dgm:pt>
    <dgm:pt modelId="{0896D0CA-81CE-CC4B-BC92-39D54388197A}" type="pres">
      <dgm:prSet presAssocID="{B978F7B7-912E-1C41-9B42-CB79885A95C7}" presName="Child" presStyleLbl="revTx" presStyleIdx="4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DA8B2A1E-0260-6C4A-B343-8366B22CEEE3}" type="pres">
      <dgm:prSet presAssocID="{6E240E16-A9C6-6040-BF0B-2F41194F8CF9}" presName="childComposite" presStyleCnt="0">
        <dgm:presLayoutVars>
          <dgm:chMax val="0"/>
          <dgm:chPref val="0"/>
        </dgm:presLayoutVars>
      </dgm:prSet>
      <dgm:spPr/>
    </dgm:pt>
    <dgm:pt modelId="{95B0CC1A-4BB1-0848-92FB-C57D193468C5}" type="pres">
      <dgm:prSet presAssocID="{6E240E16-A9C6-6040-BF0B-2F41194F8CF9}" presName="ChildAccent" presStyleLbl="solidFgAcc1" presStyleIdx="3" presStyleCnt="6"/>
      <dgm:spPr/>
    </dgm:pt>
    <dgm:pt modelId="{CE2173FE-FD84-604C-93D4-A5A1DD9E123A}" type="pres">
      <dgm:prSet presAssocID="{6E240E16-A9C6-6040-BF0B-2F41194F8CF9}" presName="Child" presStyleLbl="revTx" presStyleIdx="5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94E2C598-0F0F-8F48-B175-1BC7B6A204E0}" type="pres">
      <dgm:prSet presAssocID="{74B8ADBE-104D-D945-934E-F255053A1686}" presName="childComposite" presStyleCnt="0">
        <dgm:presLayoutVars>
          <dgm:chMax val="0"/>
          <dgm:chPref val="0"/>
        </dgm:presLayoutVars>
      </dgm:prSet>
      <dgm:spPr/>
    </dgm:pt>
    <dgm:pt modelId="{B0BBF773-BBD8-2A4A-861C-3E6A51103E04}" type="pres">
      <dgm:prSet presAssocID="{74B8ADBE-104D-D945-934E-F255053A1686}" presName="ChildAccent" presStyleLbl="solidFgAcc1" presStyleIdx="4" presStyleCnt="6"/>
      <dgm:spPr/>
    </dgm:pt>
    <dgm:pt modelId="{0C724ADE-FA22-D244-94DE-1CA71745419C}" type="pres">
      <dgm:prSet presAssocID="{74B8ADBE-104D-D945-934E-F255053A1686}" presName="Child" presStyleLbl="revTx" presStyleIdx="6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3208772E-C4F1-5E47-AD74-84798EC3D368}" type="pres">
      <dgm:prSet presAssocID="{461D2F9D-1896-A744-A1FB-F88230A3D9EA}" presName="childComposite" presStyleCnt="0">
        <dgm:presLayoutVars>
          <dgm:chMax val="0"/>
          <dgm:chPref val="0"/>
        </dgm:presLayoutVars>
      </dgm:prSet>
      <dgm:spPr/>
    </dgm:pt>
    <dgm:pt modelId="{6E0F3138-DFF2-0140-8A31-B20888045A3A}" type="pres">
      <dgm:prSet presAssocID="{461D2F9D-1896-A744-A1FB-F88230A3D9EA}" presName="ChildAccent" presStyleLbl="solidFgAcc1" presStyleIdx="5" presStyleCnt="6"/>
      <dgm:spPr/>
    </dgm:pt>
    <dgm:pt modelId="{28191BD6-36EC-9148-9BC8-60B8BCDAD4AD}" type="pres">
      <dgm:prSet presAssocID="{461D2F9D-1896-A744-A1FB-F88230A3D9EA}" presName="Child" presStyleLbl="revTx" presStyleIdx="7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E6CAD33A-7AD2-5D41-957A-00711F32D924}" srcId="{30051FDB-8FF9-EB4F-B8F2-B4DB4D6CDD53}" destId="{A8DA74CC-69C9-3540-8908-DB4B381AD0BE}" srcOrd="0" destOrd="0" parTransId="{98CCB4EC-6CC0-804A-A305-84101BA22127}" sibTransId="{6B13656B-DF21-7542-894E-DB6B0159DBF2}"/>
    <dgm:cxn modelId="{C26EBC95-B400-654D-8802-47D86A8CDD41}" srcId="{30051FDB-8FF9-EB4F-B8F2-B4DB4D6CDD53}" destId="{74B8ADBE-104D-D945-934E-F255053A1686}" srcOrd="4" destOrd="0" parTransId="{CBA11231-416A-9D46-8B33-07B4FC5E5F87}" sibTransId="{94E517C3-643E-084F-8AC8-AC027A75C6DF}"/>
    <dgm:cxn modelId="{28F943F1-C54D-D04C-A8B0-60F0553EE821}" type="presOf" srcId="{6E240E16-A9C6-6040-BF0B-2F41194F8CF9}" destId="{CE2173FE-FD84-604C-93D4-A5A1DD9E123A}" srcOrd="0" destOrd="0" presId="urn:microsoft.com/office/officeart/2008/layout/SquareAccentList"/>
    <dgm:cxn modelId="{FD78CEBF-A7F6-EB4C-AE1B-96EF4C3EFCEC}" type="presOf" srcId="{74B8ADBE-104D-D945-934E-F255053A1686}" destId="{0C724ADE-FA22-D244-94DE-1CA71745419C}" srcOrd="0" destOrd="0" presId="urn:microsoft.com/office/officeart/2008/layout/SquareAccentList"/>
    <dgm:cxn modelId="{3C5854C0-F36C-F349-8191-5CBC1B78F209}" type="presOf" srcId="{772A6CCD-0AC3-844A-8A53-B9C94D1EA5D3}" destId="{EB4525F6-BE54-834E-88B2-2756D7F2B8BA}" srcOrd="0" destOrd="0" presId="urn:microsoft.com/office/officeart/2008/layout/SquareAccentList"/>
    <dgm:cxn modelId="{723685AD-2BCC-3B4F-9555-727B8EA9AA0F}" srcId="{78C644D6-3CB5-1745-8D6F-9FDAD1A494E8}" destId="{30051FDB-8FF9-EB4F-B8F2-B4DB4D6CDD53}" srcOrd="1" destOrd="0" parTransId="{39EC19FA-CF75-6447-B578-2068BB387222}" sibTransId="{3C02185A-3F55-084D-8BA3-527DE598F875}"/>
    <dgm:cxn modelId="{A2963CF1-CC1B-ED42-AE5B-EA94F4F6BBDE}" srcId="{30051FDB-8FF9-EB4F-B8F2-B4DB4D6CDD53}" destId="{84D32E30-06EE-F54A-873F-2CDE16475A37}" srcOrd="1" destOrd="0" parTransId="{36BA7392-5654-3446-92D7-E3A8F4209F79}" sibTransId="{7C961AFE-3368-C54D-B87F-6ED989CB703A}"/>
    <dgm:cxn modelId="{CDBB5C1A-131D-BC4B-9B91-D710414CB964}" type="presOf" srcId="{B978F7B7-912E-1C41-9B42-CB79885A95C7}" destId="{0896D0CA-81CE-CC4B-BC92-39D54388197A}" srcOrd="0" destOrd="0" presId="urn:microsoft.com/office/officeart/2008/layout/SquareAccentList"/>
    <dgm:cxn modelId="{36536387-3489-A145-8C1C-9D3C96864BE3}" srcId="{30051FDB-8FF9-EB4F-B8F2-B4DB4D6CDD53}" destId="{B978F7B7-912E-1C41-9B42-CB79885A95C7}" srcOrd="2" destOrd="0" parTransId="{81C0F44A-F0A3-B248-B43D-172AD6AB4E06}" sibTransId="{1474D7AF-2366-FC4A-8A94-924838EC67D8}"/>
    <dgm:cxn modelId="{A746CE1C-E3CC-4C4F-970C-6EC0DF5649B9}" srcId="{30051FDB-8FF9-EB4F-B8F2-B4DB4D6CDD53}" destId="{6E240E16-A9C6-6040-BF0B-2F41194F8CF9}" srcOrd="3" destOrd="0" parTransId="{4CCE5B3C-7F3A-E34E-9C9C-169B1B6C37E2}" sibTransId="{23BCD6D8-19A3-BC4B-B030-2329DB77448E}"/>
    <dgm:cxn modelId="{E0B7D773-9369-5440-B6F2-BBDFE96269EA}" type="presOf" srcId="{461D2F9D-1896-A744-A1FB-F88230A3D9EA}" destId="{28191BD6-36EC-9148-9BC8-60B8BCDAD4AD}" srcOrd="0" destOrd="0" presId="urn:microsoft.com/office/officeart/2008/layout/SquareAccentList"/>
    <dgm:cxn modelId="{4E6AA268-71D2-D947-AF35-A975D065A5A5}" srcId="{78C644D6-3CB5-1745-8D6F-9FDAD1A494E8}" destId="{772A6CCD-0AC3-844A-8A53-B9C94D1EA5D3}" srcOrd="0" destOrd="0" parTransId="{6557216D-0AAA-FC48-B36B-245524369E86}" sibTransId="{C944EF93-F321-F648-A0BC-D47B14A8B60D}"/>
    <dgm:cxn modelId="{97868BFE-9FF4-BD45-9743-5D19F0A6FC20}" type="presOf" srcId="{84D32E30-06EE-F54A-873F-2CDE16475A37}" destId="{92A1713D-56D7-6E49-B09E-9D38642FE60F}" srcOrd="0" destOrd="0" presId="urn:microsoft.com/office/officeart/2008/layout/SquareAccentList"/>
    <dgm:cxn modelId="{804FD5CD-C47F-5C4F-B6BD-AD67F7E7830D}" type="presOf" srcId="{78C644D6-3CB5-1745-8D6F-9FDAD1A494E8}" destId="{CC2D0A03-C8CB-A042-8F08-4DAD2270E09D}" srcOrd="0" destOrd="0" presId="urn:microsoft.com/office/officeart/2008/layout/SquareAccentList"/>
    <dgm:cxn modelId="{507A2BA9-783B-0240-AE2D-EC7E34F61EB5}" type="presOf" srcId="{30051FDB-8FF9-EB4F-B8F2-B4DB4D6CDD53}" destId="{DAEA2A9E-4928-FF4F-89CD-EBDFE482A706}" srcOrd="0" destOrd="0" presId="urn:microsoft.com/office/officeart/2008/layout/SquareAccentList"/>
    <dgm:cxn modelId="{A80FF26D-AE0C-AD4D-B4FB-C89E37CDDDEA}" srcId="{30051FDB-8FF9-EB4F-B8F2-B4DB4D6CDD53}" destId="{461D2F9D-1896-A744-A1FB-F88230A3D9EA}" srcOrd="5" destOrd="0" parTransId="{D98D913C-E3FC-6647-971D-81916F48C3B2}" sibTransId="{2522225C-3DD7-2441-98D3-7B0FD5DB9ED5}"/>
    <dgm:cxn modelId="{474EFF59-57AD-E948-93CA-7E81322E1836}" type="presOf" srcId="{A8DA74CC-69C9-3540-8908-DB4B381AD0BE}" destId="{759DC679-5CE3-9943-98F9-48AA5885DCFB}" srcOrd="0" destOrd="0" presId="urn:microsoft.com/office/officeart/2008/layout/SquareAccentList"/>
    <dgm:cxn modelId="{FD95A1B8-77A2-2641-A1BA-8C8B38829C64}" type="presParOf" srcId="{CC2D0A03-C8CB-A042-8F08-4DAD2270E09D}" destId="{CFC5016F-07F8-B04C-BF4B-EBA067C3C1EF}" srcOrd="0" destOrd="0" presId="urn:microsoft.com/office/officeart/2008/layout/SquareAccentList"/>
    <dgm:cxn modelId="{BC7167CF-6F2A-104B-8800-7AB9AA68FEAC}" type="presParOf" srcId="{CFC5016F-07F8-B04C-BF4B-EBA067C3C1EF}" destId="{F4860022-7C54-5D4F-82F9-241D75B6D108}" srcOrd="0" destOrd="0" presId="urn:microsoft.com/office/officeart/2008/layout/SquareAccentList"/>
    <dgm:cxn modelId="{C544160F-2E38-684D-B965-5FE924AA3EF7}" type="presParOf" srcId="{F4860022-7C54-5D4F-82F9-241D75B6D108}" destId="{5FA652E2-392E-064A-9551-2204D9700087}" srcOrd="0" destOrd="0" presId="urn:microsoft.com/office/officeart/2008/layout/SquareAccentList"/>
    <dgm:cxn modelId="{3B729AAF-60C0-3847-8EBD-4DEC98017F77}" type="presParOf" srcId="{F4860022-7C54-5D4F-82F9-241D75B6D108}" destId="{46534EE3-4C15-FB43-8B84-711CAF4C1007}" srcOrd="1" destOrd="0" presId="urn:microsoft.com/office/officeart/2008/layout/SquareAccentList"/>
    <dgm:cxn modelId="{569B86E1-36A3-8545-8C7C-6F7141780371}" type="presParOf" srcId="{F4860022-7C54-5D4F-82F9-241D75B6D108}" destId="{EB4525F6-BE54-834E-88B2-2756D7F2B8BA}" srcOrd="2" destOrd="0" presId="urn:microsoft.com/office/officeart/2008/layout/SquareAccentList"/>
    <dgm:cxn modelId="{F08A2A7D-E566-4A42-9434-7763CB36ABC6}" type="presParOf" srcId="{CFC5016F-07F8-B04C-BF4B-EBA067C3C1EF}" destId="{28C6CA8D-79D1-294C-A7EE-ECAABADC54F9}" srcOrd="1" destOrd="0" presId="urn:microsoft.com/office/officeart/2008/layout/SquareAccentList"/>
    <dgm:cxn modelId="{0ADC4607-C0A3-1D4D-9E5B-006A9DF01836}" type="presParOf" srcId="{CC2D0A03-C8CB-A042-8F08-4DAD2270E09D}" destId="{C05A969B-B823-244D-8341-E75CFC18BAE4}" srcOrd="1" destOrd="0" presId="urn:microsoft.com/office/officeart/2008/layout/SquareAccentList"/>
    <dgm:cxn modelId="{CC1052A7-A699-AA4A-AB33-E520878245E0}" type="presParOf" srcId="{C05A969B-B823-244D-8341-E75CFC18BAE4}" destId="{D0F6A4AE-C16C-0743-B157-A1EAE9CAC5C3}" srcOrd="0" destOrd="0" presId="urn:microsoft.com/office/officeart/2008/layout/SquareAccentList"/>
    <dgm:cxn modelId="{6635D439-DE3B-5943-9984-9D5BBA751211}" type="presParOf" srcId="{D0F6A4AE-C16C-0743-B157-A1EAE9CAC5C3}" destId="{BB6AB89F-750A-AF4B-9561-A7F14BE7DFB4}" srcOrd="0" destOrd="0" presId="urn:microsoft.com/office/officeart/2008/layout/SquareAccentList"/>
    <dgm:cxn modelId="{B7122950-67BF-BD41-A495-BEBA248CC15C}" type="presParOf" srcId="{D0F6A4AE-C16C-0743-B157-A1EAE9CAC5C3}" destId="{DFFCBC96-4B81-A540-A50F-E6EE59277919}" srcOrd="1" destOrd="0" presId="urn:microsoft.com/office/officeart/2008/layout/SquareAccentList"/>
    <dgm:cxn modelId="{45AB0A2D-FD5E-D248-84D6-8F1B0626607F}" type="presParOf" srcId="{D0F6A4AE-C16C-0743-B157-A1EAE9CAC5C3}" destId="{DAEA2A9E-4928-FF4F-89CD-EBDFE482A706}" srcOrd="2" destOrd="0" presId="urn:microsoft.com/office/officeart/2008/layout/SquareAccentList"/>
    <dgm:cxn modelId="{4398B485-5EEC-E84B-ADBB-3989BE22B75B}" type="presParOf" srcId="{C05A969B-B823-244D-8341-E75CFC18BAE4}" destId="{941F51B4-1850-3346-95DE-78BB6ECF0142}" srcOrd="1" destOrd="0" presId="urn:microsoft.com/office/officeart/2008/layout/SquareAccentList"/>
    <dgm:cxn modelId="{0FDFD4EF-2730-F449-8A7F-7E3A8C1377BB}" type="presParOf" srcId="{941F51B4-1850-3346-95DE-78BB6ECF0142}" destId="{B01306F9-67BE-A845-B959-89512FBC0EC9}" srcOrd="0" destOrd="0" presId="urn:microsoft.com/office/officeart/2008/layout/SquareAccentList"/>
    <dgm:cxn modelId="{313E88ED-1772-5D4A-8F03-F11987056636}" type="presParOf" srcId="{B01306F9-67BE-A845-B959-89512FBC0EC9}" destId="{CC2F93AD-D838-D948-B1C4-7F796869C41E}" srcOrd="0" destOrd="0" presId="urn:microsoft.com/office/officeart/2008/layout/SquareAccentList"/>
    <dgm:cxn modelId="{49A29AD7-38BD-334E-A302-EF1484ACE1AC}" type="presParOf" srcId="{B01306F9-67BE-A845-B959-89512FBC0EC9}" destId="{759DC679-5CE3-9943-98F9-48AA5885DCFB}" srcOrd="1" destOrd="0" presId="urn:microsoft.com/office/officeart/2008/layout/SquareAccentList"/>
    <dgm:cxn modelId="{A18F3DA4-C5B4-A54A-891C-1BECAA9083E9}" type="presParOf" srcId="{941F51B4-1850-3346-95DE-78BB6ECF0142}" destId="{DCA9641B-B230-7C49-8944-7F9751191E30}" srcOrd="1" destOrd="0" presId="urn:microsoft.com/office/officeart/2008/layout/SquareAccentList"/>
    <dgm:cxn modelId="{D012E3A3-AB74-7348-B757-9AADEDF1A52E}" type="presParOf" srcId="{DCA9641B-B230-7C49-8944-7F9751191E30}" destId="{27086CAA-6310-E04B-B6FE-51464BB2B151}" srcOrd="0" destOrd="0" presId="urn:microsoft.com/office/officeart/2008/layout/SquareAccentList"/>
    <dgm:cxn modelId="{4FD54E8F-2145-3346-AB03-256891FA6F32}" type="presParOf" srcId="{DCA9641B-B230-7C49-8944-7F9751191E30}" destId="{92A1713D-56D7-6E49-B09E-9D38642FE60F}" srcOrd="1" destOrd="0" presId="urn:microsoft.com/office/officeart/2008/layout/SquareAccentList"/>
    <dgm:cxn modelId="{13A2D124-B294-7641-991C-572E2312C0D6}" type="presParOf" srcId="{941F51B4-1850-3346-95DE-78BB6ECF0142}" destId="{C1437E4E-5D04-F746-ADDA-F8938E374E7B}" srcOrd="2" destOrd="0" presId="urn:microsoft.com/office/officeart/2008/layout/SquareAccentList"/>
    <dgm:cxn modelId="{AAF04B95-1C45-AF4E-8D45-BACA9E6D46D8}" type="presParOf" srcId="{C1437E4E-5D04-F746-ADDA-F8938E374E7B}" destId="{9081796C-678D-FC44-82C8-9B6AF04D461C}" srcOrd="0" destOrd="0" presId="urn:microsoft.com/office/officeart/2008/layout/SquareAccentList"/>
    <dgm:cxn modelId="{E2B0A050-2E97-D24C-860D-D11B192E4986}" type="presParOf" srcId="{C1437E4E-5D04-F746-ADDA-F8938E374E7B}" destId="{0896D0CA-81CE-CC4B-BC92-39D54388197A}" srcOrd="1" destOrd="0" presId="urn:microsoft.com/office/officeart/2008/layout/SquareAccentList"/>
    <dgm:cxn modelId="{2EAF9262-F2B4-7B48-BA9E-6655F5EF6EC3}" type="presParOf" srcId="{941F51B4-1850-3346-95DE-78BB6ECF0142}" destId="{DA8B2A1E-0260-6C4A-B343-8366B22CEEE3}" srcOrd="3" destOrd="0" presId="urn:microsoft.com/office/officeart/2008/layout/SquareAccentList"/>
    <dgm:cxn modelId="{75E39765-D44A-6646-BB52-612C77D3C44C}" type="presParOf" srcId="{DA8B2A1E-0260-6C4A-B343-8366B22CEEE3}" destId="{95B0CC1A-4BB1-0848-92FB-C57D193468C5}" srcOrd="0" destOrd="0" presId="urn:microsoft.com/office/officeart/2008/layout/SquareAccentList"/>
    <dgm:cxn modelId="{AD9B7EDC-CF39-EA46-BD49-BF95B9887A61}" type="presParOf" srcId="{DA8B2A1E-0260-6C4A-B343-8366B22CEEE3}" destId="{CE2173FE-FD84-604C-93D4-A5A1DD9E123A}" srcOrd="1" destOrd="0" presId="urn:microsoft.com/office/officeart/2008/layout/SquareAccentList"/>
    <dgm:cxn modelId="{9C6C5912-F8DF-C848-BD49-D745DB7F2162}" type="presParOf" srcId="{941F51B4-1850-3346-95DE-78BB6ECF0142}" destId="{94E2C598-0F0F-8F48-B175-1BC7B6A204E0}" srcOrd="4" destOrd="0" presId="urn:microsoft.com/office/officeart/2008/layout/SquareAccentList"/>
    <dgm:cxn modelId="{FF51D454-D86A-184D-9068-89E4AAA30AF4}" type="presParOf" srcId="{94E2C598-0F0F-8F48-B175-1BC7B6A204E0}" destId="{B0BBF773-BBD8-2A4A-861C-3E6A51103E04}" srcOrd="0" destOrd="0" presId="urn:microsoft.com/office/officeart/2008/layout/SquareAccentList"/>
    <dgm:cxn modelId="{BCE8599B-FBDC-B441-9F3E-3AB97EA623EE}" type="presParOf" srcId="{94E2C598-0F0F-8F48-B175-1BC7B6A204E0}" destId="{0C724ADE-FA22-D244-94DE-1CA71745419C}" srcOrd="1" destOrd="0" presId="urn:microsoft.com/office/officeart/2008/layout/SquareAccentList"/>
    <dgm:cxn modelId="{2659DA7D-DC78-7A4A-B1A4-2B4A37F69E16}" type="presParOf" srcId="{941F51B4-1850-3346-95DE-78BB6ECF0142}" destId="{3208772E-C4F1-5E47-AD74-84798EC3D368}" srcOrd="5" destOrd="0" presId="urn:microsoft.com/office/officeart/2008/layout/SquareAccentList"/>
    <dgm:cxn modelId="{3D2C964C-7F1C-8840-9CC6-873439052020}" type="presParOf" srcId="{3208772E-C4F1-5E47-AD74-84798EC3D368}" destId="{6E0F3138-DFF2-0140-8A31-B20888045A3A}" srcOrd="0" destOrd="0" presId="urn:microsoft.com/office/officeart/2008/layout/SquareAccentList"/>
    <dgm:cxn modelId="{50069A19-8452-0947-84E6-E39D7062B247}" type="presParOf" srcId="{3208772E-C4F1-5E47-AD74-84798EC3D368}" destId="{28191BD6-36EC-9148-9BC8-60B8BCDAD4AD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9E02D5-C815-B244-BB71-C8D13299ED0D}">
      <dsp:nvSpPr>
        <dsp:cNvPr id="0" name=""/>
        <dsp:cNvSpPr/>
      </dsp:nvSpPr>
      <dsp:spPr>
        <a:xfrm>
          <a:off x="1474454" y="510926"/>
          <a:ext cx="4044417" cy="4044417"/>
        </a:xfrm>
        <a:prstGeom prst="blockArc">
          <a:avLst>
            <a:gd name="adj1" fmla="val 13114286"/>
            <a:gd name="adj2" fmla="val 16200000"/>
            <a:gd name="adj3" fmla="val 3902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9CC0ADC-A85E-8E45-89A5-8AABD4D53B74}">
      <dsp:nvSpPr>
        <dsp:cNvPr id="0" name=""/>
        <dsp:cNvSpPr/>
      </dsp:nvSpPr>
      <dsp:spPr>
        <a:xfrm>
          <a:off x="1474454" y="510926"/>
          <a:ext cx="4044417" cy="4044417"/>
        </a:xfrm>
        <a:prstGeom prst="blockArc">
          <a:avLst>
            <a:gd name="adj1" fmla="val 10028571"/>
            <a:gd name="adj2" fmla="val 13114286"/>
            <a:gd name="adj3" fmla="val 3902"/>
          </a:avLst>
        </a:prstGeom>
        <a:gradFill rotWithShape="0">
          <a:gsLst>
            <a:gs pos="0">
              <a:schemeClr val="accent2">
                <a:hueOff val="-1212803"/>
                <a:satOff val="-69940"/>
                <a:lumOff val="71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212803"/>
                <a:satOff val="-69940"/>
                <a:lumOff val="71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212803"/>
                <a:satOff val="-69940"/>
                <a:lumOff val="71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D95C602-318C-814A-91D4-6995987E4BB1}">
      <dsp:nvSpPr>
        <dsp:cNvPr id="0" name=""/>
        <dsp:cNvSpPr/>
      </dsp:nvSpPr>
      <dsp:spPr>
        <a:xfrm>
          <a:off x="1474454" y="510926"/>
          <a:ext cx="4044417" cy="4044417"/>
        </a:xfrm>
        <a:prstGeom prst="blockArc">
          <a:avLst>
            <a:gd name="adj1" fmla="val 6942857"/>
            <a:gd name="adj2" fmla="val 10028571"/>
            <a:gd name="adj3" fmla="val 3902"/>
          </a:avLst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611CC93-8942-2C4D-8988-4383E8776413}">
      <dsp:nvSpPr>
        <dsp:cNvPr id="0" name=""/>
        <dsp:cNvSpPr/>
      </dsp:nvSpPr>
      <dsp:spPr>
        <a:xfrm>
          <a:off x="1474454" y="510926"/>
          <a:ext cx="4044417" cy="4044417"/>
        </a:xfrm>
        <a:prstGeom prst="blockArc">
          <a:avLst>
            <a:gd name="adj1" fmla="val 3857143"/>
            <a:gd name="adj2" fmla="val 6942857"/>
            <a:gd name="adj3" fmla="val 3902"/>
          </a:avLst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791E74-309F-874B-B128-62337C045E39}">
      <dsp:nvSpPr>
        <dsp:cNvPr id="0" name=""/>
        <dsp:cNvSpPr/>
      </dsp:nvSpPr>
      <dsp:spPr>
        <a:xfrm>
          <a:off x="1474454" y="510926"/>
          <a:ext cx="4044417" cy="4044417"/>
        </a:xfrm>
        <a:prstGeom prst="blockArc">
          <a:avLst>
            <a:gd name="adj1" fmla="val 771429"/>
            <a:gd name="adj2" fmla="val 3857143"/>
            <a:gd name="adj3" fmla="val 3902"/>
          </a:avLst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0A4564A-05DD-1F4E-AC1E-38E490077F06}">
      <dsp:nvSpPr>
        <dsp:cNvPr id="0" name=""/>
        <dsp:cNvSpPr/>
      </dsp:nvSpPr>
      <dsp:spPr>
        <a:xfrm>
          <a:off x="1474454" y="510926"/>
          <a:ext cx="4044417" cy="4044417"/>
        </a:xfrm>
        <a:prstGeom prst="blockArc">
          <a:avLst>
            <a:gd name="adj1" fmla="val 19285714"/>
            <a:gd name="adj2" fmla="val 771429"/>
            <a:gd name="adj3" fmla="val 3902"/>
          </a:avLst>
        </a:prstGeom>
        <a:gradFill rotWithShape="0">
          <a:gsLst>
            <a:gs pos="0">
              <a:schemeClr val="accent2">
                <a:hueOff val="-242561"/>
                <a:satOff val="-13988"/>
                <a:lumOff val="14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42561"/>
                <a:satOff val="-13988"/>
                <a:lumOff val="14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42561"/>
                <a:satOff val="-13988"/>
                <a:lumOff val="14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ADA7C70-50EE-A546-9B83-73DB841F4605}">
      <dsp:nvSpPr>
        <dsp:cNvPr id="0" name=""/>
        <dsp:cNvSpPr/>
      </dsp:nvSpPr>
      <dsp:spPr>
        <a:xfrm>
          <a:off x="1474454" y="510926"/>
          <a:ext cx="4044417" cy="4044417"/>
        </a:xfrm>
        <a:prstGeom prst="blockArc">
          <a:avLst>
            <a:gd name="adj1" fmla="val 16200000"/>
            <a:gd name="adj2" fmla="val 19285714"/>
            <a:gd name="adj3" fmla="val 390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BD4C58-DDAE-1542-9F31-D4E9AA4DCDC1}">
      <dsp:nvSpPr>
        <dsp:cNvPr id="0" name=""/>
        <dsp:cNvSpPr/>
      </dsp:nvSpPr>
      <dsp:spPr>
        <a:xfrm>
          <a:off x="2713840" y="1750312"/>
          <a:ext cx="1565644" cy="156564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700" b="1" kern="1200" dirty="0" smtClean="0"/>
            <a:t>MANETA REGULABLE</a:t>
          </a:r>
          <a:endParaRPr lang="es-ES_tradnl" sz="1700" b="1" kern="1200" dirty="0"/>
        </a:p>
      </dsp:txBody>
      <dsp:txXfrm>
        <a:off x="2943123" y="1979595"/>
        <a:ext cx="1107078" cy="1107078"/>
      </dsp:txXfrm>
    </dsp:sp>
    <dsp:sp modelId="{A390C902-0EC3-794A-BD14-8687E4EE12FD}">
      <dsp:nvSpPr>
        <dsp:cNvPr id="0" name=""/>
        <dsp:cNvSpPr/>
      </dsp:nvSpPr>
      <dsp:spPr>
        <a:xfrm>
          <a:off x="2948687" y="2404"/>
          <a:ext cx="1095951" cy="109595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Justificaci</a:t>
          </a:r>
          <a:r>
            <a:rPr lang="es-ES" sz="1000" kern="1200" dirty="0" smtClean="0"/>
            <a:t>ón del proyecto</a:t>
          </a:r>
          <a:endParaRPr lang="es-ES_tradnl" sz="1000" kern="1200" dirty="0"/>
        </a:p>
      </dsp:txBody>
      <dsp:txXfrm>
        <a:off x="3109185" y="162902"/>
        <a:ext cx="774955" cy="774955"/>
      </dsp:txXfrm>
    </dsp:sp>
    <dsp:sp modelId="{424C5571-9B49-7842-932E-1EE4B7DC8774}">
      <dsp:nvSpPr>
        <dsp:cNvPr id="0" name=""/>
        <dsp:cNvSpPr/>
      </dsp:nvSpPr>
      <dsp:spPr>
        <a:xfrm>
          <a:off x="4498867" y="748931"/>
          <a:ext cx="1095951" cy="1095951"/>
        </a:xfrm>
        <a:prstGeom prst="ellipse">
          <a:avLst/>
        </a:prstGeom>
        <a:gradFill rotWithShape="0">
          <a:gsLst>
            <a:gs pos="0">
              <a:schemeClr val="accent2">
                <a:hueOff val="-242561"/>
                <a:satOff val="-13988"/>
                <a:lumOff val="14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42561"/>
                <a:satOff val="-13988"/>
                <a:lumOff val="14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42561"/>
                <a:satOff val="-13988"/>
                <a:lumOff val="14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Antecedentes</a:t>
          </a:r>
          <a:endParaRPr lang="es-ES_tradnl" sz="1000" kern="1200" dirty="0"/>
        </a:p>
      </dsp:txBody>
      <dsp:txXfrm>
        <a:off x="4659365" y="909429"/>
        <a:ext cx="774955" cy="774955"/>
      </dsp:txXfrm>
    </dsp:sp>
    <dsp:sp modelId="{9535D70B-69F5-C34E-9961-343EF5CEDBDD}">
      <dsp:nvSpPr>
        <dsp:cNvPr id="0" name=""/>
        <dsp:cNvSpPr/>
      </dsp:nvSpPr>
      <dsp:spPr>
        <a:xfrm>
          <a:off x="4881730" y="2426363"/>
          <a:ext cx="1095951" cy="1095951"/>
        </a:xfrm>
        <a:prstGeom prst="ellipse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Factores a considerar</a:t>
          </a:r>
          <a:endParaRPr lang="es-ES_tradnl" sz="1000" kern="1200" dirty="0"/>
        </a:p>
      </dsp:txBody>
      <dsp:txXfrm>
        <a:off x="5042228" y="2586861"/>
        <a:ext cx="774955" cy="774955"/>
      </dsp:txXfrm>
    </dsp:sp>
    <dsp:sp modelId="{0ECAE5E3-305F-E64E-8F87-BF954ED0B7EE}">
      <dsp:nvSpPr>
        <dsp:cNvPr id="0" name=""/>
        <dsp:cNvSpPr/>
      </dsp:nvSpPr>
      <dsp:spPr>
        <a:xfrm>
          <a:off x="3808972" y="3771559"/>
          <a:ext cx="1095951" cy="1095951"/>
        </a:xfrm>
        <a:prstGeom prst="ellipse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Diseño conceptual</a:t>
          </a:r>
          <a:endParaRPr lang="es-ES_tradnl" sz="1000" kern="1200" dirty="0"/>
        </a:p>
      </dsp:txBody>
      <dsp:txXfrm>
        <a:off x="3969470" y="3932057"/>
        <a:ext cx="774955" cy="774955"/>
      </dsp:txXfrm>
    </dsp:sp>
    <dsp:sp modelId="{BA1C9420-522E-3842-8186-0069D76873F9}">
      <dsp:nvSpPr>
        <dsp:cNvPr id="0" name=""/>
        <dsp:cNvSpPr/>
      </dsp:nvSpPr>
      <dsp:spPr>
        <a:xfrm>
          <a:off x="2088402" y="3771559"/>
          <a:ext cx="1095951" cy="1095951"/>
        </a:xfrm>
        <a:prstGeom prst="ellipse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Diseño de detalle</a:t>
          </a:r>
          <a:endParaRPr lang="es-ES_tradnl" sz="1000" kern="1200" dirty="0"/>
        </a:p>
      </dsp:txBody>
      <dsp:txXfrm>
        <a:off x="2248900" y="3932057"/>
        <a:ext cx="774955" cy="774955"/>
      </dsp:txXfrm>
    </dsp:sp>
    <dsp:sp modelId="{E3E05CDE-D77B-5D4B-8FFD-92DEB94C1A31}">
      <dsp:nvSpPr>
        <dsp:cNvPr id="0" name=""/>
        <dsp:cNvSpPr/>
      </dsp:nvSpPr>
      <dsp:spPr>
        <a:xfrm>
          <a:off x="1015644" y="2426363"/>
          <a:ext cx="1095951" cy="1095951"/>
        </a:xfrm>
        <a:prstGeom prst="ellipse">
          <a:avLst/>
        </a:prstGeom>
        <a:gradFill rotWithShape="0">
          <a:gsLst>
            <a:gs pos="0">
              <a:schemeClr val="accent2">
                <a:hueOff val="-1212803"/>
                <a:satOff val="-69940"/>
                <a:lumOff val="71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212803"/>
                <a:satOff val="-69940"/>
                <a:lumOff val="71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212803"/>
                <a:satOff val="-69940"/>
                <a:lumOff val="71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Presupuesto</a:t>
          </a:r>
          <a:endParaRPr lang="es-ES_tradnl" sz="1000" kern="1200" dirty="0"/>
        </a:p>
      </dsp:txBody>
      <dsp:txXfrm>
        <a:off x="1176142" y="2586861"/>
        <a:ext cx="774955" cy="774955"/>
      </dsp:txXfrm>
    </dsp:sp>
    <dsp:sp modelId="{EB38E030-8407-F74F-81BB-BAF67E86EA7A}">
      <dsp:nvSpPr>
        <dsp:cNvPr id="0" name=""/>
        <dsp:cNvSpPr/>
      </dsp:nvSpPr>
      <dsp:spPr>
        <a:xfrm>
          <a:off x="1398507" y="748931"/>
          <a:ext cx="1095951" cy="1095951"/>
        </a:xfrm>
        <a:prstGeom prst="ellipse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Planimetría</a:t>
          </a:r>
          <a:endParaRPr lang="es-ES_tradnl" sz="1000" kern="1200" dirty="0"/>
        </a:p>
      </dsp:txBody>
      <dsp:txXfrm>
        <a:off x="1559005" y="909429"/>
        <a:ext cx="774955" cy="7749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1439C0-2636-E547-B292-7939A70DEEA1}">
      <dsp:nvSpPr>
        <dsp:cNvPr id="0" name=""/>
        <dsp:cNvSpPr/>
      </dsp:nvSpPr>
      <dsp:spPr>
        <a:xfrm rot="5400000">
          <a:off x="-229871" y="231707"/>
          <a:ext cx="1532478" cy="1072735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2900" kern="1200" dirty="0"/>
        </a:p>
      </dsp:txBody>
      <dsp:txXfrm rot="-5400000">
        <a:off x="1" y="538204"/>
        <a:ext cx="1072735" cy="459743"/>
      </dsp:txXfrm>
    </dsp:sp>
    <dsp:sp modelId="{A0C33238-30B8-3B42-8E2B-8ECC807B7685}">
      <dsp:nvSpPr>
        <dsp:cNvPr id="0" name=""/>
        <dsp:cNvSpPr/>
      </dsp:nvSpPr>
      <dsp:spPr>
        <a:xfrm rot="5400000">
          <a:off x="2166395" y="-1091824"/>
          <a:ext cx="996111" cy="31834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>
              <a:solidFill>
                <a:schemeClr val="accent1"/>
              </a:solidFill>
            </a:rPr>
            <a:t>ERGONÓMICO</a:t>
          </a:r>
          <a:endParaRPr lang="es-ES_tradnl" sz="2600" kern="1200" dirty="0">
            <a:solidFill>
              <a:schemeClr val="accent1"/>
            </a:solidFill>
          </a:endParaRPr>
        </a:p>
      </dsp:txBody>
      <dsp:txXfrm rot="-5400000">
        <a:off x="1072735" y="50462"/>
        <a:ext cx="3134805" cy="898859"/>
      </dsp:txXfrm>
    </dsp:sp>
    <dsp:sp modelId="{115F1F0B-2158-DC4A-9E61-650DAA0CD442}">
      <dsp:nvSpPr>
        <dsp:cNvPr id="0" name=""/>
        <dsp:cNvSpPr/>
      </dsp:nvSpPr>
      <dsp:spPr>
        <a:xfrm rot="5400000">
          <a:off x="-229871" y="1468097"/>
          <a:ext cx="1532478" cy="1072735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2900" kern="1200" dirty="0"/>
        </a:p>
      </dsp:txBody>
      <dsp:txXfrm rot="-5400000">
        <a:off x="1" y="1774594"/>
        <a:ext cx="1072735" cy="459743"/>
      </dsp:txXfrm>
    </dsp:sp>
    <dsp:sp modelId="{0BE3E19C-8BDE-7D48-99AE-D8339EF6944F}">
      <dsp:nvSpPr>
        <dsp:cNvPr id="0" name=""/>
        <dsp:cNvSpPr/>
      </dsp:nvSpPr>
      <dsp:spPr>
        <a:xfrm rot="5400000">
          <a:off x="2166395" y="144565"/>
          <a:ext cx="996111" cy="31834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800" kern="1200" dirty="0" smtClean="0">
              <a:solidFill>
                <a:schemeClr val="accent1"/>
              </a:solidFill>
            </a:rPr>
            <a:t>REGULABLE</a:t>
          </a:r>
          <a:endParaRPr lang="es-ES_tradnl" sz="2000" kern="1200" dirty="0">
            <a:solidFill>
              <a:schemeClr val="accent1"/>
            </a:solidFill>
          </a:endParaRPr>
        </a:p>
      </dsp:txBody>
      <dsp:txXfrm rot="-5400000">
        <a:off x="1072735" y="1286851"/>
        <a:ext cx="3134805" cy="8988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B34C82-5E41-BC42-B7D4-19E4E489AB17}">
      <dsp:nvSpPr>
        <dsp:cNvPr id="0" name=""/>
        <dsp:cNvSpPr/>
      </dsp:nvSpPr>
      <dsp:spPr>
        <a:xfrm>
          <a:off x="1265559" y="2582730"/>
          <a:ext cx="1490825" cy="1279701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NORMATIVA</a:t>
          </a:r>
          <a:endParaRPr lang="es-ES_tradnl" sz="1400" kern="1200" dirty="0"/>
        </a:p>
      </dsp:txBody>
      <dsp:txXfrm>
        <a:off x="1496436" y="2780911"/>
        <a:ext cx="1029071" cy="883339"/>
      </dsp:txXfrm>
    </dsp:sp>
    <dsp:sp modelId="{B6953959-0DA9-9744-B241-EDC891FA2BD7}">
      <dsp:nvSpPr>
        <dsp:cNvPr id="0" name=""/>
        <dsp:cNvSpPr/>
      </dsp:nvSpPr>
      <dsp:spPr>
        <a:xfrm>
          <a:off x="1312189" y="3148219"/>
          <a:ext cx="174039" cy="15007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A78F60-42C3-AD45-A0C2-DFA3BB25CA9C}">
      <dsp:nvSpPr>
        <dsp:cNvPr id="0" name=""/>
        <dsp:cNvSpPr/>
      </dsp:nvSpPr>
      <dsp:spPr>
        <a:xfrm>
          <a:off x="0" y="1887107"/>
          <a:ext cx="1490825" cy="1279701"/>
        </a:xfrm>
        <a:prstGeom prst="hexagon">
          <a:avLst>
            <a:gd name="adj" fmla="val 25000"/>
            <a:gd name="vf" fmla="val 115470"/>
          </a:avLst>
        </a:prstGeom>
        <a:blipFill dpi="0" rotWithShape="1">
          <a:blip xmlns:r="http://schemas.openxmlformats.org/officeDocument/2006/relationships" r:embed="rId1"/>
          <a:srcRect/>
          <a:stretch>
            <a:fillRect l="12090" t="4980" r="8369" b="8436"/>
          </a:stretch>
        </a:blip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F7204E-69E1-3849-8566-B49081A9F798}">
      <dsp:nvSpPr>
        <dsp:cNvPr id="0" name=""/>
        <dsp:cNvSpPr/>
      </dsp:nvSpPr>
      <dsp:spPr>
        <a:xfrm>
          <a:off x="1009426" y="2989355"/>
          <a:ext cx="174039" cy="15007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207909"/>
              <a:satOff val="-11990"/>
              <a:lumOff val="123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A7B16D-AE64-F247-BBDD-41DDCE8E647B}">
      <dsp:nvSpPr>
        <dsp:cNvPr id="0" name=""/>
        <dsp:cNvSpPr/>
      </dsp:nvSpPr>
      <dsp:spPr>
        <a:xfrm>
          <a:off x="2527391" y="480319"/>
          <a:ext cx="1490825" cy="1279701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ERGONOM</a:t>
          </a:r>
          <a:r>
            <a:rPr lang="es-ES" sz="1400" kern="1200" dirty="0" smtClean="0"/>
            <a:t>ÍA</a:t>
          </a:r>
          <a:endParaRPr lang="es-ES_tradnl" sz="1400" kern="1200" dirty="0"/>
        </a:p>
      </dsp:txBody>
      <dsp:txXfrm>
        <a:off x="2758268" y="678500"/>
        <a:ext cx="1029071" cy="883339"/>
      </dsp:txXfrm>
    </dsp:sp>
    <dsp:sp modelId="{787F60C4-4745-8F48-BD96-B7DB350C55FB}">
      <dsp:nvSpPr>
        <dsp:cNvPr id="0" name=""/>
        <dsp:cNvSpPr/>
      </dsp:nvSpPr>
      <dsp:spPr>
        <a:xfrm>
          <a:off x="3551054" y="2978200"/>
          <a:ext cx="174039" cy="15007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415818"/>
              <a:satOff val="-23979"/>
              <a:lumOff val="24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843880-B0E6-AE42-A19F-CC307A92E843}">
      <dsp:nvSpPr>
        <dsp:cNvPr id="0" name=""/>
        <dsp:cNvSpPr/>
      </dsp:nvSpPr>
      <dsp:spPr>
        <a:xfrm>
          <a:off x="3800620" y="2580702"/>
          <a:ext cx="1490825" cy="1279701"/>
        </a:xfrm>
        <a:prstGeom prst="hexagon">
          <a:avLst>
            <a:gd name="adj" fmla="val 25000"/>
            <a:gd name="vf" fmla="val 115470"/>
          </a:avLst>
        </a:prstGeom>
        <a:blipFill dpi="0" rotWithShape="1">
          <a:blip xmlns:r="http://schemas.openxmlformats.org/officeDocument/2006/relationships" r:embed="rId2"/>
          <a:srcRect/>
          <a:stretch>
            <a:fillRect l="623" t="-15475" r="-114832" b="3167"/>
          </a:stretch>
        </a:blip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48359F-56F3-4F4E-A216-BCFA71902317}">
      <dsp:nvSpPr>
        <dsp:cNvPr id="0" name=""/>
        <dsp:cNvSpPr/>
      </dsp:nvSpPr>
      <dsp:spPr>
        <a:xfrm>
          <a:off x="3834771" y="3153965"/>
          <a:ext cx="174039" cy="15007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623727"/>
              <a:satOff val="-35969"/>
              <a:lumOff val="369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2C5604-F42E-F942-8FD7-7AF04B1987F6}">
      <dsp:nvSpPr>
        <dsp:cNvPr id="0" name=""/>
        <dsp:cNvSpPr/>
      </dsp:nvSpPr>
      <dsp:spPr>
        <a:xfrm>
          <a:off x="1265559" y="1187767"/>
          <a:ext cx="1490825" cy="1279701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FABRCIACI</a:t>
          </a:r>
          <a:r>
            <a:rPr lang="es-ES" sz="1400" kern="1200" dirty="0" smtClean="0"/>
            <a:t>ÓN</a:t>
          </a:r>
          <a:endParaRPr lang="es-ES_tradnl" sz="1400" kern="1200" dirty="0"/>
        </a:p>
      </dsp:txBody>
      <dsp:txXfrm>
        <a:off x="1496436" y="1385948"/>
        <a:ext cx="1029071" cy="883339"/>
      </dsp:txXfrm>
    </dsp:sp>
    <dsp:sp modelId="{68EF5388-6342-714D-952B-EDA114A50E86}">
      <dsp:nvSpPr>
        <dsp:cNvPr id="0" name=""/>
        <dsp:cNvSpPr/>
      </dsp:nvSpPr>
      <dsp:spPr>
        <a:xfrm>
          <a:off x="2280240" y="1214132"/>
          <a:ext cx="174039" cy="15007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831636"/>
              <a:satOff val="-47959"/>
              <a:lumOff val="49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CAA541-683F-A74C-91C3-7F57A44F3287}">
      <dsp:nvSpPr>
        <dsp:cNvPr id="0" name=""/>
        <dsp:cNvSpPr/>
      </dsp:nvSpPr>
      <dsp:spPr>
        <a:xfrm>
          <a:off x="2527391" y="1872316"/>
          <a:ext cx="1490825" cy="1279701"/>
        </a:xfrm>
        <a:prstGeom prst="hexagon">
          <a:avLst>
            <a:gd name="adj" fmla="val 25000"/>
            <a:gd name="vf" fmla="val 115470"/>
          </a:avLst>
        </a:prstGeom>
        <a:blipFill dpi="0" rotWithShape="1">
          <a:blip xmlns:r="http://schemas.openxmlformats.org/officeDocument/2006/relationships" r:embed="rId3"/>
          <a:srcRect/>
          <a:stretch>
            <a:fillRect l="16177" t="12463" r="14707" b="6327"/>
          </a:stretch>
        </a:blip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BA02E4-E226-FE44-927C-7C1394D6DD7F}">
      <dsp:nvSpPr>
        <dsp:cNvPr id="0" name=""/>
        <dsp:cNvSpPr/>
      </dsp:nvSpPr>
      <dsp:spPr>
        <a:xfrm>
          <a:off x="2563957" y="1049521"/>
          <a:ext cx="174039" cy="15007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039545"/>
              <a:satOff val="-59949"/>
              <a:lumOff val="616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27D174-AC39-F94D-B3FF-4C1EA54D6059}">
      <dsp:nvSpPr>
        <dsp:cNvPr id="0" name=""/>
        <dsp:cNvSpPr/>
      </dsp:nvSpPr>
      <dsp:spPr>
        <a:xfrm>
          <a:off x="3800620" y="1185739"/>
          <a:ext cx="1490825" cy="1279701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SEGURIDAD ACTIVA / PASIVA</a:t>
          </a:r>
          <a:endParaRPr lang="es-ES_tradnl" sz="1400" kern="1200" dirty="0"/>
        </a:p>
      </dsp:txBody>
      <dsp:txXfrm>
        <a:off x="4031497" y="1383920"/>
        <a:ext cx="1029071" cy="883339"/>
      </dsp:txXfrm>
    </dsp:sp>
    <dsp:sp modelId="{8986569E-5C38-374C-B4C8-77CE5A90F7F2}">
      <dsp:nvSpPr>
        <dsp:cNvPr id="0" name=""/>
        <dsp:cNvSpPr/>
      </dsp:nvSpPr>
      <dsp:spPr>
        <a:xfrm>
          <a:off x="5082599" y="1750552"/>
          <a:ext cx="174039" cy="15007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247454"/>
              <a:satOff val="-71938"/>
              <a:lumOff val="739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078A4A-0BC8-EE40-AC6C-59497A30BC5A}">
      <dsp:nvSpPr>
        <dsp:cNvPr id="0" name=""/>
        <dsp:cNvSpPr/>
      </dsp:nvSpPr>
      <dsp:spPr>
        <a:xfrm>
          <a:off x="5076688" y="1889135"/>
          <a:ext cx="1490825" cy="1279701"/>
        </a:xfrm>
        <a:prstGeom prst="hexagon">
          <a:avLst>
            <a:gd name="adj" fmla="val 25000"/>
            <a:gd name="vf" fmla="val 115470"/>
          </a:avLst>
        </a:prstGeom>
        <a:blipFill dpi="0" rotWithShape="1">
          <a:blip xmlns:r="http://schemas.openxmlformats.org/officeDocument/2006/relationships" r:embed="rId4"/>
          <a:srcRect/>
          <a:stretch>
            <a:fillRect l="-69363" t="33550" r="-13205" b="-50874"/>
          </a:stretch>
        </a:blip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F50007-6BAA-C94C-812E-A24F1589A4B8}">
      <dsp:nvSpPr>
        <dsp:cNvPr id="0" name=""/>
        <dsp:cNvSpPr/>
      </dsp:nvSpPr>
      <dsp:spPr>
        <a:xfrm>
          <a:off x="5377480" y="1911782"/>
          <a:ext cx="174039" cy="15007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164008-66CA-9447-A893-4C9CB7FF2778}">
      <dsp:nvSpPr>
        <dsp:cNvPr id="0" name=""/>
        <dsp:cNvSpPr/>
      </dsp:nvSpPr>
      <dsp:spPr>
        <a:xfrm>
          <a:off x="34" y="1004504"/>
          <a:ext cx="1555736" cy="622294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MOOD BOARDS</a:t>
          </a:r>
          <a:endParaRPr lang="es-ES_tradnl" sz="1400" kern="1200" dirty="0"/>
        </a:p>
      </dsp:txBody>
      <dsp:txXfrm>
        <a:off x="311181" y="1004504"/>
        <a:ext cx="933442" cy="622294"/>
      </dsp:txXfrm>
    </dsp:sp>
    <dsp:sp modelId="{EF3FADCC-8E78-E64E-8350-EBE34C964BFE}">
      <dsp:nvSpPr>
        <dsp:cNvPr id="0" name=""/>
        <dsp:cNvSpPr/>
      </dsp:nvSpPr>
      <dsp:spPr>
        <a:xfrm>
          <a:off x="1400196" y="1004504"/>
          <a:ext cx="1803378" cy="622294"/>
        </a:xfrm>
        <a:prstGeom prst="chevron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AN</a:t>
          </a:r>
          <a:r>
            <a:rPr lang="es-ES" sz="1400" kern="1200" dirty="0" smtClean="0"/>
            <a:t>ÁLISIS GEOMÉTRICO</a:t>
          </a:r>
          <a:endParaRPr lang="es-ES_tradnl" sz="1400" kern="1200" dirty="0"/>
        </a:p>
      </dsp:txBody>
      <dsp:txXfrm>
        <a:off x="1711343" y="1004504"/>
        <a:ext cx="1181084" cy="622294"/>
      </dsp:txXfrm>
    </dsp:sp>
    <dsp:sp modelId="{6B434581-1B42-734A-B819-FE1BCC3FAB44}">
      <dsp:nvSpPr>
        <dsp:cNvPr id="0" name=""/>
        <dsp:cNvSpPr/>
      </dsp:nvSpPr>
      <dsp:spPr>
        <a:xfrm>
          <a:off x="3048001" y="1004504"/>
          <a:ext cx="1969017" cy="622294"/>
        </a:xfrm>
        <a:prstGeom prst="chevron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CONCEPTOS INICIALES</a:t>
          </a:r>
          <a:endParaRPr lang="es-ES_tradnl" sz="1400" kern="1200" dirty="0"/>
        </a:p>
      </dsp:txBody>
      <dsp:txXfrm>
        <a:off x="3359148" y="1004504"/>
        <a:ext cx="1346723" cy="622294"/>
      </dsp:txXfrm>
    </dsp:sp>
    <dsp:sp modelId="{650D684A-8A84-5941-9E73-42CF77975879}">
      <dsp:nvSpPr>
        <dsp:cNvPr id="0" name=""/>
        <dsp:cNvSpPr/>
      </dsp:nvSpPr>
      <dsp:spPr>
        <a:xfrm>
          <a:off x="4861445" y="1004504"/>
          <a:ext cx="1555736" cy="622294"/>
        </a:xfrm>
        <a:prstGeom prst="chevron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CONCEPTO DEFINITIVO</a:t>
          </a:r>
          <a:endParaRPr lang="es-ES_tradnl" sz="1400" kern="1200" dirty="0"/>
        </a:p>
      </dsp:txBody>
      <dsp:txXfrm>
        <a:off x="5172592" y="1004504"/>
        <a:ext cx="933442" cy="6222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164008-66CA-9447-A893-4C9CB7FF2778}">
      <dsp:nvSpPr>
        <dsp:cNvPr id="0" name=""/>
        <dsp:cNvSpPr/>
      </dsp:nvSpPr>
      <dsp:spPr>
        <a:xfrm>
          <a:off x="2989" y="982206"/>
          <a:ext cx="1841632" cy="666889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ERGONOM</a:t>
          </a:r>
          <a:r>
            <a:rPr lang="es-ES" sz="1400" kern="1200" dirty="0" smtClean="0"/>
            <a:t>ÍA</a:t>
          </a:r>
          <a:endParaRPr lang="es-ES_tradnl" sz="1400" kern="1200" dirty="0"/>
        </a:p>
      </dsp:txBody>
      <dsp:txXfrm>
        <a:off x="336434" y="982206"/>
        <a:ext cx="1174743" cy="666889"/>
      </dsp:txXfrm>
    </dsp:sp>
    <dsp:sp modelId="{EF3FADCC-8E78-E64E-8350-EBE34C964BFE}">
      <dsp:nvSpPr>
        <dsp:cNvPr id="0" name=""/>
        <dsp:cNvSpPr/>
      </dsp:nvSpPr>
      <dsp:spPr>
        <a:xfrm>
          <a:off x="1677898" y="982206"/>
          <a:ext cx="1759654" cy="666889"/>
        </a:xfrm>
        <a:prstGeom prst="chevron">
          <a:avLst/>
        </a:prstGeom>
        <a:gradFill rotWithShape="0">
          <a:gsLst>
            <a:gs pos="0">
              <a:schemeClr val="accent2">
                <a:hueOff val="-363841"/>
                <a:satOff val="-20982"/>
                <a:lumOff val="21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63841"/>
                <a:satOff val="-20982"/>
                <a:lumOff val="21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63841"/>
                <a:satOff val="-20982"/>
                <a:lumOff val="21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MATERIALES</a:t>
          </a:r>
          <a:endParaRPr lang="es-ES_tradnl" sz="1400" kern="1200" dirty="0"/>
        </a:p>
      </dsp:txBody>
      <dsp:txXfrm>
        <a:off x="2011343" y="982206"/>
        <a:ext cx="1092765" cy="666889"/>
      </dsp:txXfrm>
    </dsp:sp>
    <dsp:sp modelId="{6B434581-1B42-734A-B819-FE1BCC3FAB44}">
      <dsp:nvSpPr>
        <dsp:cNvPr id="0" name=""/>
        <dsp:cNvSpPr/>
      </dsp:nvSpPr>
      <dsp:spPr>
        <a:xfrm>
          <a:off x="3270831" y="982206"/>
          <a:ext cx="1180361" cy="666889"/>
        </a:xfrm>
        <a:prstGeom prst="chevron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3D</a:t>
          </a:r>
          <a:endParaRPr lang="es-ES_tradnl" sz="1400" kern="1200" dirty="0"/>
        </a:p>
      </dsp:txBody>
      <dsp:txXfrm>
        <a:off x="3604276" y="982206"/>
        <a:ext cx="513472" cy="666889"/>
      </dsp:txXfrm>
    </dsp:sp>
    <dsp:sp modelId="{650D684A-8A84-5941-9E73-42CF77975879}">
      <dsp:nvSpPr>
        <dsp:cNvPr id="0" name=""/>
        <dsp:cNvSpPr/>
      </dsp:nvSpPr>
      <dsp:spPr>
        <a:xfrm>
          <a:off x="4284470" y="982206"/>
          <a:ext cx="1667223" cy="666889"/>
        </a:xfrm>
        <a:prstGeom prst="chevron">
          <a:avLst/>
        </a:prstGeom>
        <a:gradFill rotWithShape="0">
          <a:gsLst>
            <a:gs pos="0">
              <a:schemeClr val="accent2">
                <a:hueOff val="-1091522"/>
                <a:satOff val="-62946"/>
                <a:lumOff val="6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91522"/>
                <a:satOff val="-62946"/>
                <a:lumOff val="6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91522"/>
                <a:satOff val="-62946"/>
                <a:lumOff val="6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ESTUDIO ESFUERZOS</a:t>
          </a:r>
          <a:endParaRPr lang="es-ES_tradnl" sz="1400" kern="1200" dirty="0"/>
        </a:p>
      </dsp:txBody>
      <dsp:txXfrm>
        <a:off x="4617915" y="982206"/>
        <a:ext cx="1000334" cy="666889"/>
      </dsp:txXfrm>
    </dsp:sp>
    <dsp:sp modelId="{65429802-FA47-D94E-8DF7-83396FBFFCF8}">
      <dsp:nvSpPr>
        <dsp:cNvPr id="0" name=""/>
        <dsp:cNvSpPr/>
      </dsp:nvSpPr>
      <dsp:spPr>
        <a:xfrm>
          <a:off x="5784971" y="982206"/>
          <a:ext cx="1667223" cy="666889"/>
        </a:xfrm>
        <a:prstGeom prst="chevron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100" kern="1200" dirty="0" smtClean="0"/>
            <a:t>COMPONENTES</a:t>
          </a:r>
          <a:endParaRPr lang="es-ES_tradnl" sz="1100" kern="1200" dirty="0"/>
        </a:p>
      </dsp:txBody>
      <dsp:txXfrm>
        <a:off x="6118416" y="982206"/>
        <a:ext cx="1000334" cy="66688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07FB5F-26C4-2349-BEB6-37E3994A25D8}">
      <dsp:nvSpPr>
        <dsp:cNvPr id="0" name=""/>
        <dsp:cNvSpPr/>
      </dsp:nvSpPr>
      <dsp:spPr>
        <a:xfrm>
          <a:off x="1873746" y="1714"/>
          <a:ext cx="2134793" cy="2134793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2200266-BFB1-4B46-B0E9-C241D639982C}">
      <dsp:nvSpPr>
        <dsp:cNvPr id="0" name=""/>
        <dsp:cNvSpPr/>
      </dsp:nvSpPr>
      <dsp:spPr>
        <a:xfrm>
          <a:off x="1974731" y="91376"/>
          <a:ext cx="384262" cy="384262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20000"/>
              <a:lumOff val="80000"/>
            </a:schemeClr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B29BEA1-5E38-214D-9A18-2C041904B57A}">
      <dsp:nvSpPr>
        <dsp:cNvPr id="0" name=""/>
        <dsp:cNvSpPr/>
      </dsp:nvSpPr>
      <dsp:spPr>
        <a:xfrm>
          <a:off x="2166863" y="91376"/>
          <a:ext cx="2055390" cy="3842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i="0" kern="1200" dirty="0" smtClean="0">
              <a:latin typeface="Calibri" charset="0"/>
              <a:ea typeface="Calibri" charset="0"/>
              <a:cs typeface="Calibri" charset="0"/>
            </a:rPr>
            <a:t>ALUMINIO 7075 T6</a:t>
          </a:r>
          <a:endParaRPr lang="es-ES_tradnl" sz="1800" b="1" i="0" kern="1200" dirty="0">
            <a:latin typeface="Calibri" charset="0"/>
            <a:ea typeface="Calibri" charset="0"/>
            <a:cs typeface="Calibri" charset="0"/>
          </a:endParaRPr>
        </a:p>
      </dsp:txBody>
      <dsp:txXfrm>
        <a:off x="2166863" y="91376"/>
        <a:ext cx="2055390" cy="384262"/>
      </dsp:txXfrm>
    </dsp:sp>
    <dsp:sp modelId="{5A3A0753-A430-9142-83F4-D3217ECB1B1B}">
      <dsp:nvSpPr>
        <dsp:cNvPr id="0" name=""/>
        <dsp:cNvSpPr/>
      </dsp:nvSpPr>
      <dsp:spPr>
        <a:xfrm>
          <a:off x="2166863" y="475639"/>
          <a:ext cx="2055390" cy="2758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>
              <a:latin typeface="+mj-lt"/>
            </a:rPr>
            <a:t>BASE MANETA</a:t>
          </a:r>
          <a:endParaRPr lang="es-ES_tradnl" sz="1400" kern="1200" dirty="0">
            <a:latin typeface="+mj-lt"/>
          </a:endParaRPr>
        </a:p>
      </dsp:txBody>
      <dsp:txXfrm>
        <a:off x="2166863" y="475639"/>
        <a:ext cx="2055390" cy="275857"/>
      </dsp:txXfrm>
    </dsp:sp>
    <dsp:sp modelId="{D1A6C850-CD4D-E241-B776-043ED5249964}">
      <dsp:nvSpPr>
        <dsp:cNvPr id="0" name=""/>
        <dsp:cNvSpPr/>
      </dsp:nvSpPr>
      <dsp:spPr>
        <a:xfrm>
          <a:off x="2166863" y="751496"/>
          <a:ext cx="99025" cy="99025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032AE37-C379-1848-B168-1D55EEDAAADB}">
      <dsp:nvSpPr>
        <dsp:cNvPr id="0" name=""/>
        <dsp:cNvSpPr/>
      </dsp:nvSpPr>
      <dsp:spPr>
        <a:xfrm>
          <a:off x="2166863" y="850522"/>
          <a:ext cx="2055390" cy="2758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>
              <a:latin typeface="+mj-lt"/>
            </a:rPr>
            <a:t>MANETA</a:t>
          </a:r>
          <a:endParaRPr lang="es-ES_tradnl" sz="1400" kern="1200" dirty="0">
            <a:latin typeface="+mj-lt"/>
          </a:endParaRPr>
        </a:p>
      </dsp:txBody>
      <dsp:txXfrm>
        <a:off x="2166863" y="850522"/>
        <a:ext cx="2055390" cy="275857"/>
      </dsp:txXfrm>
    </dsp:sp>
    <dsp:sp modelId="{6CEDD6B0-3E76-9F4A-AC47-27A6750B192B}">
      <dsp:nvSpPr>
        <dsp:cNvPr id="0" name=""/>
        <dsp:cNvSpPr/>
      </dsp:nvSpPr>
      <dsp:spPr>
        <a:xfrm>
          <a:off x="2166863" y="1126379"/>
          <a:ext cx="99025" cy="99025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6AF03A3-CF75-1945-A982-A11B0A29B2A5}">
      <dsp:nvSpPr>
        <dsp:cNvPr id="0" name=""/>
        <dsp:cNvSpPr/>
      </dsp:nvSpPr>
      <dsp:spPr>
        <a:xfrm>
          <a:off x="2166863" y="1225404"/>
          <a:ext cx="2055390" cy="2758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>
              <a:latin typeface="+mj-lt"/>
            </a:rPr>
            <a:t>EXTENSIBLE</a:t>
          </a:r>
          <a:endParaRPr lang="es-ES_tradnl" sz="1400" kern="1200" dirty="0">
            <a:latin typeface="+mj-lt"/>
          </a:endParaRPr>
        </a:p>
      </dsp:txBody>
      <dsp:txXfrm>
        <a:off x="2166863" y="1225404"/>
        <a:ext cx="2055390" cy="275857"/>
      </dsp:txXfrm>
    </dsp:sp>
    <dsp:sp modelId="{AE923B00-EC22-6845-ABC2-703DEF4FD4BE}">
      <dsp:nvSpPr>
        <dsp:cNvPr id="0" name=""/>
        <dsp:cNvSpPr/>
      </dsp:nvSpPr>
      <dsp:spPr>
        <a:xfrm>
          <a:off x="1873746" y="1927491"/>
          <a:ext cx="2134793" cy="2134793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911DB1B-AAD3-6E4E-A52D-E87B31FFDBE3}">
      <dsp:nvSpPr>
        <dsp:cNvPr id="0" name=""/>
        <dsp:cNvSpPr/>
      </dsp:nvSpPr>
      <dsp:spPr>
        <a:xfrm>
          <a:off x="1974731" y="2017152"/>
          <a:ext cx="384262" cy="384262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4EE6890-4908-9F4A-91AC-700511C6615C}">
      <dsp:nvSpPr>
        <dsp:cNvPr id="0" name=""/>
        <dsp:cNvSpPr/>
      </dsp:nvSpPr>
      <dsp:spPr>
        <a:xfrm>
          <a:off x="2166863" y="2017152"/>
          <a:ext cx="2055390" cy="3842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i="0" kern="1200" dirty="0" smtClean="0">
              <a:latin typeface="Calibri" charset="0"/>
              <a:ea typeface="Calibri" charset="0"/>
              <a:cs typeface="Calibri" charset="0"/>
            </a:rPr>
            <a:t>ACERO INOXIDABLE 304</a:t>
          </a:r>
          <a:endParaRPr lang="es-ES_tradnl" sz="1600" b="1" i="0" kern="1200" dirty="0">
            <a:latin typeface="Calibri" charset="0"/>
            <a:ea typeface="Calibri" charset="0"/>
            <a:cs typeface="Calibri" charset="0"/>
          </a:endParaRPr>
        </a:p>
      </dsp:txBody>
      <dsp:txXfrm>
        <a:off x="2166863" y="2017152"/>
        <a:ext cx="2055390" cy="384262"/>
      </dsp:txXfrm>
    </dsp:sp>
    <dsp:sp modelId="{8F38679D-2E08-B449-9F04-C0E872558D99}">
      <dsp:nvSpPr>
        <dsp:cNvPr id="0" name=""/>
        <dsp:cNvSpPr/>
      </dsp:nvSpPr>
      <dsp:spPr>
        <a:xfrm>
          <a:off x="2166863" y="2401415"/>
          <a:ext cx="2055390" cy="2758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>
              <a:latin typeface="+mj-lt"/>
            </a:rPr>
            <a:t>EJE </a:t>
          </a:r>
          <a:endParaRPr lang="es-ES_tradnl" sz="1400" kern="1200" dirty="0">
            <a:latin typeface="+mj-lt"/>
          </a:endParaRPr>
        </a:p>
      </dsp:txBody>
      <dsp:txXfrm>
        <a:off x="2166863" y="2401415"/>
        <a:ext cx="2055390" cy="275857"/>
      </dsp:txXfrm>
    </dsp:sp>
    <dsp:sp modelId="{01FCF24A-2128-4A4E-AD8E-8D8F6A2FE1FF}">
      <dsp:nvSpPr>
        <dsp:cNvPr id="0" name=""/>
        <dsp:cNvSpPr/>
      </dsp:nvSpPr>
      <dsp:spPr>
        <a:xfrm>
          <a:off x="2166863" y="2677272"/>
          <a:ext cx="99025" cy="99025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8408963-8917-DC4B-9F36-0A4C05F5D58C}">
      <dsp:nvSpPr>
        <dsp:cNvPr id="0" name=""/>
        <dsp:cNvSpPr/>
      </dsp:nvSpPr>
      <dsp:spPr>
        <a:xfrm>
          <a:off x="2166863" y="2776298"/>
          <a:ext cx="2055390" cy="2758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>
              <a:latin typeface="+mj-lt"/>
            </a:rPr>
            <a:t>PIVOTE</a:t>
          </a:r>
          <a:endParaRPr lang="es-ES_tradnl" sz="1400" kern="1200" dirty="0">
            <a:latin typeface="+mj-lt"/>
          </a:endParaRPr>
        </a:p>
      </dsp:txBody>
      <dsp:txXfrm>
        <a:off x="2166863" y="2776298"/>
        <a:ext cx="2055390" cy="275857"/>
      </dsp:txXfrm>
    </dsp:sp>
    <dsp:sp modelId="{53A524F0-57DA-B94B-8E7D-7B15AE047507}">
      <dsp:nvSpPr>
        <dsp:cNvPr id="0" name=""/>
        <dsp:cNvSpPr/>
      </dsp:nvSpPr>
      <dsp:spPr>
        <a:xfrm>
          <a:off x="2166863" y="3052155"/>
          <a:ext cx="99025" cy="99025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-157896"/>
                <a:satOff val="0"/>
                <a:lumOff val="103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alpha val="50000"/>
                <a:hueOff val="-157896"/>
                <a:satOff val="0"/>
                <a:lumOff val="103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alpha val="50000"/>
                <a:hueOff val="-157896"/>
                <a:satOff val="0"/>
                <a:lumOff val="103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EDDA727-3BF8-6D42-9C7B-26DCC06F0CDA}">
      <dsp:nvSpPr>
        <dsp:cNvPr id="0" name=""/>
        <dsp:cNvSpPr/>
      </dsp:nvSpPr>
      <dsp:spPr>
        <a:xfrm>
          <a:off x="2166863" y="3151181"/>
          <a:ext cx="2055390" cy="2758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>
              <a:latin typeface="+mj-lt"/>
            </a:rPr>
            <a:t>TORNILLO REGULACI</a:t>
          </a:r>
          <a:r>
            <a:rPr lang="es-ES" sz="1400" kern="1200" dirty="0" smtClean="0">
              <a:latin typeface="+mj-lt"/>
            </a:rPr>
            <a:t>ÓN</a:t>
          </a:r>
          <a:endParaRPr lang="es-ES_tradnl" sz="1400" kern="1200" dirty="0">
            <a:latin typeface="+mj-lt"/>
          </a:endParaRPr>
        </a:p>
      </dsp:txBody>
      <dsp:txXfrm>
        <a:off x="2166863" y="3151181"/>
        <a:ext cx="2055390" cy="27585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C2C47B-97F1-8042-9ED6-ECE9CCDCC272}">
      <dsp:nvSpPr>
        <dsp:cNvPr id="0" name=""/>
        <dsp:cNvSpPr/>
      </dsp:nvSpPr>
      <dsp:spPr>
        <a:xfrm>
          <a:off x="1404620" y="165099"/>
          <a:ext cx="3276600" cy="1137920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161FFD-8CD7-9347-9D8C-66FE0421D12B}">
      <dsp:nvSpPr>
        <dsp:cNvPr id="0" name=""/>
        <dsp:cNvSpPr/>
      </dsp:nvSpPr>
      <dsp:spPr>
        <a:xfrm>
          <a:off x="2730500" y="2951479"/>
          <a:ext cx="635000" cy="406400"/>
        </a:xfrm>
        <a:prstGeom prst="down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DCA713-35A6-2544-890A-119089D4A004}">
      <dsp:nvSpPr>
        <dsp:cNvPr id="0" name=""/>
        <dsp:cNvSpPr/>
      </dsp:nvSpPr>
      <dsp:spPr>
        <a:xfrm>
          <a:off x="1524000" y="3276600"/>
          <a:ext cx="3048000" cy="76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800" b="1" i="0" kern="1200" dirty="0" smtClean="0">
              <a:solidFill>
                <a:srgbClr val="00B0F0"/>
              </a:solidFill>
              <a:latin typeface="Calibri" charset="0"/>
              <a:ea typeface="Calibri" charset="0"/>
              <a:cs typeface="Calibri" charset="0"/>
            </a:rPr>
            <a:t>PVP</a:t>
          </a:r>
          <a:endParaRPr lang="es-ES_tradnl" sz="2800" b="1" i="0" kern="1200" dirty="0">
            <a:solidFill>
              <a:srgbClr val="00B0F0"/>
            </a:solidFill>
            <a:latin typeface="Calibri" charset="0"/>
            <a:ea typeface="Calibri" charset="0"/>
            <a:cs typeface="Calibri" charset="0"/>
          </a:endParaRPr>
        </a:p>
      </dsp:txBody>
      <dsp:txXfrm>
        <a:off x="1524000" y="3276600"/>
        <a:ext cx="3048000" cy="762000"/>
      </dsp:txXfrm>
    </dsp:sp>
    <dsp:sp modelId="{1BAB1401-F88F-B041-8BC7-02A2EABDDB2D}">
      <dsp:nvSpPr>
        <dsp:cNvPr id="0" name=""/>
        <dsp:cNvSpPr/>
      </dsp:nvSpPr>
      <dsp:spPr>
        <a:xfrm>
          <a:off x="2595880" y="1390904"/>
          <a:ext cx="1143000" cy="114300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200" kern="1200" dirty="0" smtClean="0"/>
            <a:t>IVA</a:t>
          </a:r>
          <a:endParaRPr lang="es-ES_tradnl" sz="1200" kern="1200" dirty="0"/>
        </a:p>
      </dsp:txBody>
      <dsp:txXfrm>
        <a:off x="2763268" y="1558292"/>
        <a:ext cx="808224" cy="808224"/>
      </dsp:txXfrm>
    </dsp:sp>
    <dsp:sp modelId="{62BBFE02-AE9A-E34D-A6B7-94C986217B62}">
      <dsp:nvSpPr>
        <dsp:cNvPr id="0" name=""/>
        <dsp:cNvSpPr/>
      </dsp:nvSpPr>
      <dsp:spPr>
        <a:xfrm>
          <a:off x="1778000" y="533399"/>
          <a:ext cx="1143000" cy="114300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100" kern="1200" dirty="0" smtClean="0"/>
            <a:t>COSTES COMERCIAL,TOTAL</a:t>
          </a:r>
          <a:r>
            <a:rPr lang="es-ES_tradnl" sz="1100" kern="1200" baseline="0" dirty="0" smtClean="0"/>
            <a:t> Y OFERTA</a:t>
          </a:r>
          <a:endParaRPr lang="es-ES_tradnl" sz="1100" kern="1200" dirty="0"/>
        </a:p>
      </dsp:txBody>
      <dsp:txXfrm>
        <a:off x="1945388" y="700787"/>
        <a:ext cx="808224" cy="808224"/>
      </dsp:txXfrm>
    </dsp:sp>
    <dsp:sp modelId="{09118C2A-209A-244F-89B9-347CDDC05BD9}">
      <dsp:nvSpPr>
        <dsp:cNvPr id="0" name=""/>
        <dsp:cNvSpPr/>
      </dsp:nvSpPr>
      <dsp:spPr>
        <a:xfrm>
          <a:off x="2946400" y="257047"/>
          <a:ext cx="1143000" cy="1143000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200" kern="1200" dirty="0" smtClean="0"/>
            <a:t>COSTE B</a:t>
          </a:r>
          <a:r>
            <a:rPr lang="es-ES" sz="1200" kern="1200" dirty="0" smtClean="0"/>
            <a:t>ÁSICO INDUSTRIAL</a:t>
          </a:r>
          <a:endParaRPr lang="es-ES_tradnl" sz="1200" kern="1200" dirty="0"/>
        </a:p>
      </dsp:txBody>
      <dsp:txXfrm>
        <a:off x="3113788" y="424435"/>
        <a:ext cx="808224" cy="808224"/>
      </dsp:txXfrm>
    </dsp:sp>
    <dsp:sp modelId="{69E47F6D-5B0E-6A4F-9151-76F6DB75C302}">
      <dsp:nvSpPr>
        <dsp:cNvPr id="0" name=""/>
        <dsp:cNvSpPr/>
      </dsp:nvSpPr>
      <dsp:spPr>
        <a:xfrm>
          <a:off x="1270000" y="25399"/>
          <a:ext cx="3556000" cy="284480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A652E2-392E-064A-9551-2204D9700087}">
      <dsp:nvSpPr>
        <dsp:cNvPr id="0" name=""/>
        <dsp:cNvSpPr/>
      </dsp:nvSpPr>
      <dsp:spPr>
        <a:xfrm>
          <a:off x="625328" y="403868"/>
          <a:ext cx="1982148" cy="23319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534EE3-4C15-FB43-8B84-711CAF4C1007}">
      <dsp:nvSpPr>
        <dsp:cNvPr id="0" name=""/>
        <dsp:cNvSpPr/>
      </dsp:nvSpPr>
      <dsp:spPr>
        <a:xfrm>
          <a:off x="625332" y="491446"/>
          <a:ext cx="145615" cy="145615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4525F6-BE54-834E-88B2-2756D7F2B8BA}">
      <dsp:nvSpPr>
        <dsp:cNvPr id="0" name=""/>
        <dsp:cNvSpPr/>
      </dsp:nvSpPr>
      <dsp:spPr>
        <a:xfrm>
          <a:off x="616864" y="0"/>
          <a:ext cx="1982148" cy="4189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kern="1200" dirty="0" smtClean="0"/>
            <a:t>PLANO DE CONJUNTO</a:t>
          </a:r>
          <a:endParaRPr lang="es-ES_tradnl" sz="1600" kern="1200" dirty="0"/>
        </a:p>
      </dsp:txBody>
      <dsp:txXfrm>
        <a:off x="616864" y="0"/>
        <a:ext cx="1982148" cy="418914"/>
      </dsp:txXfrm>
    </dsp:sp>
    <dsp:sp modelId="{BB6AB89F-750A-AF4B-9561-A7F14BE7DFB4}">
      <dsp:nvSpPr>
        <dsp:cNvPr id="0" name=""/>
        <dsp:cNvSpPr/>
      </dsp:nvSpPr>
      <dsp:spPr>
        <a:xfrm>
          <a:off x="3470445" y="418914"/>
          <a:ext cx="1982148" cy="233193"/>
        </a:xfrm>
        <a:prstGeom prst="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FCBC96-4B81-A540-A50F-E6EE59277919}">
      <dsp:nvSpPr>
        <dsp:cNvPr id="0" name=""/>
        <dsp:cNvSpPr/>
      </dsp:nvSpPr>
      <dsp:spPr>
        <a:xfrm>
          <a:off x="3470445" y="506492"/>
          <a:ext cx="145615" cy="145615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EA2A9E-4928-FF4F-89CD-EBDFE482A706}">
      <dsp:nvSpPr>
        <dsp:cNvPr id="0" name=""/>
        <dsp:cNvSpPr/>
      </dsp:nvSpPr>
      <dsp:spPr>
        <a:xfrm>
          <a:off x="3470445" y="0"/>
          <a:ext cx="1982148" cy="4189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kern="1200" dirty="0" smtClean="0"/>
            <a:t>DESPIECE</a:t>
          </a:r>
          <a:endParaRPr lang="es-ES_tradnl" sz="1600" kern="1200" dirty="0"/>
        </a:p>
      </dsp:txBody>
      <dsp:txXfrm>
        <a:off x="3470445" y="0"/>
        <a:ext cx="1982148" cy="418914"/>
      </dsp:txXfrm>
    </dsp:sp>
    <dsp:sp modelId="{CC2F93AD-D838-D948-B1C4-7F796869C41E}">
      <dsp:nvSpPr>
        <dsp:cNvPr id="0" name=""/>
        <dsp:cNvSpPr/>
      </dsp:nvSpPr>
      <dsp:spPr>
        <a:xfrm>
          <a:off x="3470445" y="845918"/>
          <a:ext cx="145612" cy="1456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9DC679-5CE3-9943-98F9-48AA5885DCFB}">
      <dsp:nvSpPr>
        <dsp:cNvPr id="0" name=""/>
        <dsp:cNvSpPr/>
      </dsp:nvSpPr>
      <dsp:spPr>
        <a:xfrm>
          <a:off x="3609196" y="749013"/>
          <a:ext cx="1843398" cy="339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200" kern="1200" dirty="0" smtClean="0"/>
            <a:t>BASE MANETA</a:t>
          </a:r>
          <a:endParaRPr lang="es-ES_tradnl" sz="1200" kern="1200" dirty="0"/>
        </a:p>
      </dsp:txBody>
      <dsp:txXfrm>
        <a:off x="3609196" y="749013"/>
        <a:ext cx="1843398" cy="339422"/>
      </dsp:txXfrm>
    </dsp:sp>
    <dsp:sp modelId="{27086CAA-6310-E04B-B6FE-51464BB2B151}">
      <dsp:nvSpPr>
        <dsp:cNvPr id="0" name=""/>
        <dsp:cNvSpPr/>
      </dsp:nvSpPr>
      <dsp:spPr>
        <a:xfrm>
          <a:off x="3470445" y="1185341"/>
          <a:ext cx="145612" cy="1456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A1713D-56D7-6E49-B09E-9D38642FE60F}">
      <dsp:nvSpPr>
        <dsp:cNvPr id="0" name=""/>
        <dsp:cNvSpPr/>
      </dsp:nvSpPr>
      <dsp:spPr>
        <a:xfrm>
          <a:off x="3609196" y="1088436"/>
          <a:ext cx="1843398" cy="339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200" kern="1200" dirty="0" smtClean="0"/>
            <a:t>MANETA</a:t>
          </a:r>
          <a:endParaRPr lang="es-ES_tradnl" sz="1200" kern="1200" dirty="0"/>
        </a:p>
      </dsp:txBody>
      <dsp:txXfrm>
        <a:off x="3609196" y="1088436"/>
        <a:ext cx="1843398" cy="339422"/>
      </dsp:txXfrm>
    </dsp:sp>
    <dsp:sp modelId="{9081796C-678D-FC44-82C8-9B6AF04D461C}">
      <dsp:nvSpPr>
        <dsp:cNvPr id="0" name=""/>
        <dsp:cNvSpPr/>
      </dsp:nvSpPr>
      <dsp:spPr>
        <a:xfrm>
          <a:off x="3470445" y="1524763"/>
          <a:ext cx="145612" cy="1456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96D0CA-81CE-CC4B-BC92-39D54388197A}">
      <dsp:nvSpPr>
        <dsp:cNvPr id="0" name=""/>
        <dsp:cNvSpPr/>
      </dsp:nvSpPr>
      <dsp:spPr>
        <a:xfrm>
          <a:off x="3609196" y="1427858"/>
          <a:ext cx="1843398" cy="339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200" kern="1200" dirty="0" smtClean="0"/>
            <a:t>EXTENSIBLE</a:t>
          </a:r>
          <a:endParaRPr lang="es-ES_tradnl" sz="1200" kern="1200" dirty="0"/>
        </a:p>
      </dsp:txBody>
      <dsp:txXfrm>
        <a:off x="3609196" y="1427858"/>
        <a:ext cx="1843398" cy="339422"/>
      </dsp:txXfrm>
    </dsp:sp>
    <dsp:sp modelId="{95B0CC1A-4BB1-0848-92FB-C57D193468C5}">
      <dsp:nvSpPr>
        <dsp:cNvPr id="0" name=""/>
        <dsp:cNvSpPr/>
      </dsp:nvSpPr>
      <dsp:spPr>
        <a:xfrm>
          <a:off x="3470445" y="1864186"/>
          <a:ext cx="145612" cy="1456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2173FE-FD84-604C-93D4-A5A1DD9E123A}">
      <dsp:nvSpPr>
        <dsp:cNvPr id="0" name=""/>
        <dsp:cNvSpPr/>
      </dsp:nvSpPr>
      <dsp:spPr>
        <a:xfrm>
          <a:off x="3609196" y="1767280"/>
          <a:ext cx="1843398" cy="339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200" kern="1200" dirty="0" smtClean="0"/>
            <a:t>TORNILLO REGULACI</a:t>
          </a:r>
          <a:r>
            <a:rPr lang="es-ES" sz="1200" kern="1200" dirty="0" smtClean="0"/>
            <a:t>ÓN</a:t>
          </a:r>
          <a:endParaRPr lang="es-ES_tradnl" sz="1200" kern="1200" dirty="0"/>
        </a:p>
      </dsp:txBody>
      <dsp:txXfrm>
        <a:off x="3609196" y="1767280"/>
        <a:ext cx="1843398" cy="339422"/>
      </dsp:txXfrm>
    </dsp:sp>
    <dsp:sp modelId="{B0BBF773-BBD8-2A4A-861C-3E6A51103E04}">
      <dsp:nvSpPr>
        <dsp:cNvPr id="0" name=""/>
        <dsp:cNvSpPr/>
      </dsp:nvSpPr>
      <dsp:spPr>
        <a:xfrm>
          <a:off x="3470445" y="2203608"/>
          <a:ext cx="145612" cy="1456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724ADE-FA22-D244-94DE-1CA71745419C}">
      <dsp:nvSpPr>
        <dsp:cNvPr id="0" name=""/>
        <dsp:cNvSpPr/>
      </dsp:nvSpPr>
      <dsp:spPr>
        <a:xfrm>
          <a:off x="3609196" y="2106703"/>
          <a:ext cx="1843398" cy="339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200" kern="1200" dirty="0" smtClean="0"/>
            <a:t>PIVOTE</a:t>
          </a:r>
          <a:endParaRPr lang="es-ES_tradnl" sz="1200" kern="1200" dirty="0"/>
        </a:p>
      </dsp:txBody>
      <dsp:txXfrm>
        <a:off x="3609196" y="2106703"/>
        <a:ext cx="1843398" cy="339422"/>
      </dsp:txXfrm>
    </dsp:sp>
    <dsp:sp modelId="{6E0F3138-DFF2-0140-8A31-B20888045A3A}">
      <dsp:nvSpPr>
        <dsp:cNvPr id="0" name=""/>
        <dsp:cNvSpPr/>
      </dsp:nvSpPr>
      <dsp:spPr>
        <a:xfrm>
          <a:off x="3470445" y="2543030"/>
          <a:ext cx="145612" cy="1456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191BD6-36EC-9148-9BC8-60B8BCDAD4AD}">
      <dsp:nvSpPr>
        <dsp:cNvPr id="0" name=""/>
        <dsp:cNvSpPr/>
      </dsp:nvSpPr>
      <dsp:spPr>
        <a:xfrm>
          <a:off x="3609196" y="2446125"/>
          <a:ext cx="1843398" cy="339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200" kern="1200" dirty="0" smtClean="0"/>
            <a:t>EJE</a:t>
          </a:r>
          <a:endParaRPr lang="es-ES_tradnl" sz="1200" kern="1200" dirty="0"/>
        </a:p>
      </dsp:txBody>
      <dsp:txXfrm>
        <a:off x="3609196" y="2446125"/>
        <a:ext cx="1843398" cy="3394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386D1-2BF7-2443-B61A-3CBE5955F126}" type="datetimeFigureOut">
              <a:rPr lang="es-ES_tradnl" smtClean="0"/>
              <a:t>21/9/17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5DC6F-BD61-7949-85A7-C94EEC2F4AC6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1818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386D1-2BF7-2443-B61A-3CBE5955F126}" type="datetimeFigureOut">
              <a:rPr lang="es-ES_tradnl" smtClean="0"/>
              <a:t>21/9/17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5DC6F-BD61-7949-85A7-C94EEC2F4AC6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91901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386D1-2BF7-2443-B61A-3CBE5955F126}" type="datetimeFigureOut">
              <a:rPr lang="es-ES_tradnl" smtClean="0"/>
              <a:t>21/9/17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5DC6F-BD61-7949-85A7-C94EEC2F4AC6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65454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386D1-2BF7-2443-B61A-3CBE5955F126}" type="datetimeFigureOut">
              <a:rPr lang="es-ES_tradnl" smtClean="0"/>
              <a:t>21/9/17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5DC6F-BD61-7949-85A7-C94EEC2F4AC6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82307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386D1-2BF7-2443-B61A-3CBE5955F126}" type="datetimeFigureOut">
              <a:rPr lang="es-ES_tradnl" smtClean="0"/>
              <a:t>21/9/17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5DC6F-BD61-7949-85A7-C94EEC2F4AC6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34534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386D1-2BF7-2443-B61A-3CBE5955F126}" type="datetimeFigureOut">
              <a:rPr lang="es-ES_tradnl" smtClean="0"/>
              <a:t>21/9/17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5DC6F-BD61-7949-85A7-C94EEC2F4AC6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18388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386D1-2BF7-2443-B61A-3CBE5955F126}" type="datetimeFigureOut">
              <a:rPr lang="es-ES_tradnl" smtClean="0"/>
              <a:t>21/9/17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5DC6F-BD61-7949-85A7-C94EEC2F4AC6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970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386D1-2BF7-2443-B61A-3CBE5955F126}" type="datetimeFigureOut">
              <a:rPr lang="es-ES_tradnl" smtClean="0"/>
              <a:t>21/9/17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5DC6F-BD61-7949-85A7-C94EEC2F4AC6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27162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386D1-2BF7-2443-B61A-3CBE5955F126}" type="datetimeFigureOut">
              <a:rPr lang="es-ES_tradnl" smtClean="0"/>
              <a:t>21/9/17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5DC6F-BD61-7949-85A7-C94EEC2F4AC6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58706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386D1-2BF7-2443-B61A-3CBE5955F126}" type="datetimeFigureOut">
              <a:rPr lang="es-ES_tradnl" smtClean="0"/>
              <a:t>21/9/17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5DC6F-BD61-7949-85A7-C94EEC2F4AC6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8717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386D1-2BF7-2443-B61A-3CBE5955F126}" type="datetimeFigureOut">
              <a:rPr lang="es-ES_tradnl" smtClean="0"/>
              <a:t>21/9/17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5DC6F-BD61-7949-85A7-C94EEC2F4AC6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9296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386D1-2BF7-2443-B61A-3CBE5955F126}" type="datetimeFigureOut">
              <a:rPr lang="es-ES_tradnl" smtClean="0"/>
              <a:t>21/9/17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5DC6F-BD61-7949-85A7-C94EEC2F4AC6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78264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gif"/><Relationship Id="rId6" Type="http://schemas.openxmlformats.org/officeDocument/2006/relationships/diagramData" Target="../diagrams/data2.xml"/><Relationship Id="rId7" Type="http://schemas.openxmlformats.org/officeDocument/2006/relationships/diagramLayout" Target="../diagrams/layout2.xml"/><Relationship Id="rId8" Type="http://schemas.openxmlformats.org/officeDocument/2006/relationships/diagramQuickStyle" Target="../diagrams/quickStyle2.xml"/><Relationship Id="rId9" Type="http://schemas.openxmlformats.org/officeDocument/2006/relationships/diagramColors" Target="../diagrams/colors2.xml"/><Relationship Id="rId10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e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8.png"/><Relationship Id="rId7" Type="http://schemas.openxmlformats.org/officeDocument/2006/relationships/image" Target="../media/image9.jpeg"/><Relationship Id="rId8" Type="http://schemas.openxmlformats.org/officeDocument/2006/relationships/image" Target="../media/image10.png"/><Relationship Id="rId9" Type="http://schemas.openxmlformats.org/officeDocument/2006/relationships/image" Target="../media/image11.jpg"/><Relationship Id="rId10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diagramData" Target="../diagrams/data3.xml"/><Relationship Id="rId5" Type="http://schemas.openxmlformats.org/officeDocument/2006/relationships/diagramLayout" Target="../diagrams/layout3.xml"/><Relationship Id="rId6" Type="http://schemas.openxmlformats.org/officeDocument/2006/relationships/diagramQuickStyle" Target="../diagrams/quickStyle3.xml"/><Relationship Id="rId7" Type="http://schemas.openxmlformats.org/officeDocument/2006/relationships/diagramColors" Target="../diagrams/colors3.xml"/><Relationship Id="rId8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9.jpeg"/><Relationship Id="rId5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1.jpg"/><Relationship Id="rId5" Type="http://schemas.openxmlformats.org/officeDocument/2006/relationships/diagramData" Target="../diagrams/data4.xml"/><Relationship Id="rId6" Type="http://schemas.openxmlformats.org/officeDocument/2006/relationships/diagramLayout" Target="../diagrams/layout4.xml"/><Relationship Id="rId7" Type="http://schemas.openxmlformats.org/officeDocument/2006/relationships/diagramQuickStyle" Target="../diagrams/quickStyle4.xml"/><Relationship Id="rId8" Type="http://schemas.openxmlformats.org/officeDocument/2006/relationships/diagramColors" Target="../diagrams/colors4.xml"/><Relationship Id="rId9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diagramData" Target="../diagrams/data5.xml"/><Relationship Id="rId5" Type="http://schemas.openxmlformats.org/officeDocument/2006/relationships/diagramLayout" Target="../diagrams/layout5.xml"/><Relationship Id="rId6" Type="http://schemas.openxmlformats.org/officeDocument/2006/relationships/diagramQuickStyle" Target="../diagrams/quickStyle5.xml"/><Relationship Id="rId7" Type="http://schemas.openxmlformats.org/officeDocument/2006/relationships/diagramColors" Target="../diagrams/colors5.xml"/><Relationship Id="rId8" Type="http://schemas.microsoft.com/office/2007/relationships/diagramDrawing" Target="../diagrams/drawing5.xml"/><Relationship Id="rId9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diagramData" Target="../diagrams/data6.xml"/><Relationship Id="rId5" Type="http://schemas.openxmlformats.org/officeDocument/2006/relationships/diagramLayout" Target="../diagrams/layout6.xml"/><Relationship Id="rId6" Type="http://schemas.openxmlformats.org/officeDocument/2006/relationships/diagramQuickStyle" Target="../diagrams/quickStyle6.xml"/><Relationship Id="rId7" Type="http://schemas.openxmlformats.org/officeDocument/2006/relationships/diagramColors" Target="../diagrams/colors6.xml"/><Relationship Id="rId8" Type="http://schemas.microsoft.com/office/2007/relationships/diagramDrawing" Target="../diagrams/drawing6.xml"/><Relationship Id="rId9" Type="http://schemas.openxmlformats.org/officeDocument/2006/relationships/image" Target="../media/image26.jpeg"/><Relationship Id="rId10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7.jpe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diagramData" Target="../diagrams/data7.xml"/><Relationship Id="rId5" Type="http://schemas.openxmlformats.org/officeDocument/2006/relationships/diagramLayout" Target="../diagrams/layout7.xml"/><Relationship Id="rId6" Type="http://schemas.openxmlformats.org/officeDocument/2006/relationships/diagramQuickStyle" Target="../diagrams/quickStyle7.xml"/><Relationship Id="rId7" Type="http://schemas.openxmlformats.org/officeDocument/2006/relationships/diagramColors" Target="../diagrams/colors7.xml"/><Relationship Id="rId8" Type="http://schemas.microsoft.com/office/2007/relationships/diagramDrawing" Target="../diagrams/drawing7.xml"/><Relationship Id="rId9" Type="http://schemas.openxmlformats.org/officeDocument/2006/relationships/image" Target="../media/image30.png"/><Relationship Id="rId10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2.jpeg"/><Relationship Id="rId5" Type="http://schemas.openxmlformats.org/officeDocument/2006/relationships/diagramData" Target="../diagrams/data8.xml"/><Relationship Id="rId6" Type="http://schemas.openxmlformats.org/officeDocument/2006/relationships/diagramLayout" Target="../diagrams/layout8.xml"/><Relationship Id="rId7" Type="http://schemas.openxmlformats.org/officeDocument/2006/relationships/diagramQuickStyle" Target="../diagrams/quickStyle8.xml"/><Relationship Id="rId8" Type="http://schemas.openxmlformats.org/officeDocument/2006/relationships/diagramColors" Target="../diagrams/colors8.xml"/><Relationship Id="rId9" Type="http://schemas.microsoft.com/office/2007/relationships/diagramDrawing" Target="../diagrams/drawing8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3 CuadroTexto"/>
          <p:cNvSpPr txBox="1"/>
          <p:nvPr/>
        </p:nvSpPr>
        <p:spPr>
          <a:xfrm>
            <a:off x="4549500" y="5135190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0"/>
              </a:spcAft>
            </a:pPr>
            <a:r>
              <a:rPr lang="es-ES_tradnl" sz="1600" b="1" dirty="0" smtClean="0">
                <a:effectLst/>
                <a:latin typeface="Helvetica" charset="0"/>
                <a:ea typeface="ＭＳ 明朝" charset="-128"/>
                <a:cs typeface="Times New Roman" charset="0"/>
              </a:rPr>
              <a:t>Autor: André Lucas Lambert</a:t>
            </a:r>
            <a:endParaRPr lang="es-ES_tradnl" sz="1200" dirty="0">
              <a:latin typeface="Helvetica" charset="0"/>
              <a:ea typeface="ＭＳ 明朝" charset="-128"/>
              <a:cs typeface="Times New Roman" charset="0"/>
            </a:endParaRPr>
          </a:p>
          <a:p>
            <a:pPr algn="r">
              <a:spcAft>
                <a:spcPts val="0"/>
              </a:spcAft>
            </a:pPr>
            <a:r>
              <a:rPr lang="es-ES_tradnl" sz="1600" dirty="0" smtClean="0">
                <a:effectLst/>
                <a:latin typeface="Helvetica" charset="0"/>
                <a:ea typeface="ＭＳ 明朝" charset="-128"/>
                <a:cs typeface="Times New Roman" charset="0"/>
              </a:rPr>
              <a:t>Tutor:</a:t>
            </a:r>
            <a:r>
              <a:rPr lang="es-ES_tradnl" sz="1600" b="1" dirty="0" smtClean="0">
                <a:effectLst/>
                <a:latin typeface="Helvetica" charset="0"/>
                <a:ea typeface="ＭＳ 明朝" charset="-128"/>
                <a:cs typeface="Times New Roman" charset="0"/>
              </a:rPr>
              <a:t> </a:t>
            </a:r>
            <a:r>
              <a:rPr lang="es-ES_tradnl" sz="1600" dirty="0" smtClean="0">
                <a:effectLst/>
                <a:latin typeface="Helvetica" charset="0"/>
                <a:ea typeface="ＭＳ 明朝" charset="-128"/>
                <a:cs typeface="Times New Roman" charset="0"/>
              </a:rPr>
              <a:t>Jose Antonio Diego Mas</a:t>
            </a:r>
          </a:p>
        </p:txBody>
      </p:sp>
      <p:sp>
        <p:nvSpPr>
          <p:cNvPr id="11" name="4 CuadroTexto"/>
          <p:cNvSpPr txBox="1"/>
          <p:nvPr/>
        </p:nvSpPr>
        <p:spPr>
          <a:xfrm>
            <a:off x="491641" y="469721"/>
            <a:ext cx="81157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accent2"/>
                </a:solidFill>
                <a:latin typeface="Helvetica" charset="0"/>
                <a:ea typeface="Helvetica" charset="0"/>
                <a:cs typeface="Helvetica" charset="0"/>
              </a:rPr>
              <a:t>REDISEÑO DE UNA MANETA PARA UNA BOMBA DE FRENO RADIAL (BREMBO) PARA MOTOCICLETAS</a:t>
            </a:r>
            <a:endParaRPr lang="es-ES_tradnl" sz="2400" b="1" dirty="0">
              <a:solidFill>
                <a:schemeClr val="accent2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225972" y="6063228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>
              <a:spcBef>
                <a:spcPts val="600"/>
              </a:spcBef>
            </a:pPr>
            <a:r>
              <a:rPr lang="es-ES_tradnl" sz="1100" b="1" dirty="0">
                <a:solidFill>
                  <a:schemeClr val="accent1"/>
                </a:solidFill>
                <a:latin typeface="Helvetica" charset="0"/>
                <a:ea typeface="Arial Unicode MS" charset="0"/>
                <a:cs typeface="Arial" charset="0"/>
              </a:rPr>
              <a:t>ETSID, Universidad Politécnica de Valencia</a:t>
            </a:r>
            <a:endParaRPr lang="es-ES_tradnl" sz="1100" dirty="0">
              <a:solidFill>
                <a:schemeClr val="accent1"/>
              </a:solidFill>
              <a:latin typeface="Helvetica" charset="0"/>
              <a:ea typeface="ＭＳ 明朝" charset="-128"/>
              <a:cs typeface="Times New Roman" charset="0"/>
            </a:endParaRPr>
          </a:p>
          <a:p>
            <a:pPr algn="r">
              <a:spcAft>
                <a:spcPts val="0"/>
              </a:spcAft>
            </a:pPr>
            <a:r>
              <a:rPr lang="es-ES_tradnl" sz="1100" dirty="0" smtClean="0">
                <a:solidFill>
                  <a:schemeClr val="accent1"/>
                </a:solidFill>
                <a:effectLst/>
                <a:latin typeface="Helvetica" charset="0"/>
                <a:ea typeface="Arial Unicode MS" charset="0"/>
                <a:cs typeface="Arial" charset="0"/>
              </a:rPr>
              <a:t>Grado en Ingeniería en Diseño Industrial y Desarrollo de Productos</a:t>
            </a:r>
            <a:endParaRPr lang="es-ES_tradnl" sz="1100" dirty="0" smtClean="0">
              <a:solidFill>
                <a:schemeClr val="accent1"/>
              </a:solidFill>
              <a:effectLst/>
              <a:latin typeface="Helvetica" charset="0"/>
              <a:ea typeface="ＭＳ 明朝" charset="-128"/>
              <a:cs typeface="Times New Roman" charset="0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49" b="13412"/>
          <a:stretch/>
        </p:blipFill>
        <p:spPr>
          <a:xfrm>
            <a:off x="-276294" y="1783292"/>
            <a:ext cx="9651586" cy="286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20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44 Rectángulo"/>
          <p:cNvSpPr/>
          <p:nvPr/>
        </p:nvSpPr>
        <p:spPr>
          <a:xfrm>
            <a:off x="-495059" y="359030"/>
            <a:ext cx="10153128" cy="12284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3 CuadroTexto"/>
          <p:cNvSpPr txBox="1"/>
          <p:nvPr/>
        </p:nvSpPr>
        <p:spPr>
          <a:xfrm>
            <a:off x="-4387035" y="-4188699"/>
            <a:ext cx="438703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93750" lvl="0" indent="-465750">
              <a:lnSpc>
                <a:spcPct val="200000"/>
              </a:lnSpc>
              <a:buClr>
                <a:srgbClr val="D76A66"/>
              </a:buClr>
              <a:buSzPct val="150000"/>
              <a:buFont typeface="Wingdings" charset="2"/>
              <a:buChar char="Ø"/>
            </a:pPr>
            <a:r>
              <a:rPr lang="es-ES_tradnl" sz="1800" dirty="0" smtClean="0">
                <a:latin typeface="Helvetica" charset="0"/>
                <a:ea typeface="Helvetica" charset="0"/>
                <a:cs typeface="Helvetica" charset="0"/>
              </a:rPr>
              <a:t>  JUSTIFICACIÓN DEL PROYECTO</a:t>
            </a:r>
            <a:endParaRPr lang="es-ES_tradnl" sz="1800" dirty="0">
              <a:latin typeface="Helvetica" charset="0"/>
              <a:ea typeface="Helvetica" charset="0"/>
              <a:cs typeface="Helvetica" charset="0"/>
            </a:endParaRPr>
          </a:p>
          <a:p>
            <a:pPr marL="393750" lvl="0" indent="-465750">
              <a:lnSpc>
                <a:spcPct val="200000"/>
              </a:lnSpc>
              <a:buClr>
                <a:srgbClr val="D76A66"/>
              </a:buClr>
              <a:buSzPct val="150000"/>
              <a:buFont typeface="Wingdings" charset="2"/>
              <a:buChar char="Ø"/>
            </a:pPr>
            <a:r>
              <a:rPr lang="es-ES_tradnl" sz="1800" dirty="0" smtClean="0">
                <a:latin typeface="Helvetica" charset="0"/>
                <a:ea typeface="Helvetica" charset="0"/>
                <a:cs typeface="Helvetica" charset="0"/>
              </a:rPr>
              <a:t>  ANTECEDENTES</a:t>
            </a:r>
          </a:p>
          <a:p>
            <a:pPr marL="393750" lvl="0" indent="-465750">
              <a:lnSpc>
                <a:spcPct val="200000"/>
              </a:lnSpc>
              <a:buClr>
                <a:srgbClr val="D76A66"/>
              </a:buClr>
              <a:buSzPct val="150000"/>
              <a:buFont typeface="Wingdings" charset="2"/>
              <a:buChar char="Ø"/>
            </a:pPr>
            <a:r>
              <a:rPr lang="es-ES_tradnl" sz="1800" dirty="0" smtClean="0">
                <a:latin typeface="Helvetica" charset="0"/>
                <a:ea typeface="Helvetica" charset="0"/>
                <a:cs typeface="Helvetica" charset="0"/>
              </a:rPr>
              <a:t>  FACTORES A CONSIDERAR</a:t>
            </a:r>
          </a:p>
          <a:p>
            <a:pPr marL="393750" lvl="0" indent="-465750">
              <a:lnSpc>
                <a:spcPct val="200000"/>
              </a:lnSpc>
              <a:buClr>
                <a:srgbClr val="D76A66"/>
              </a:buClr>
              <a:buSzPct val="150000"/>
              <a:buFont typeface="Wingdings" charset="2"/>
              <a:buChar char="Ø"/>
            </a:pPr>
            <a:r>
              <a:rPr lang="es-ES_tradnl" sz="1800" dirty="0" smtClean="0">
                <a:latin typeface="Helvetica" charset="0"/>
                <a:ea typeface="Helvetica" charset="0"/>
                <a:cs typeface="Helvetica" charset="0"/>
              </a:rPr>
              <a:t>  DISEÑO CONCEPTUAL</a:t>
            </a:r>
            <a:endParaRPr lang="es-ES_tradnl" sz="1800" dirty="0">
              <a:latin typeface="Helvetica" charset="0"/>
              <a:ea typeface="Helvetica" charset="0"/>
              <a:cs typeface="Helvetica" charset="0"/>
            </a:endParaRPr>
          </a:p>
          <a:p>
            <a:pPr marL="393750" lvl="0" indent="-465750">
              <a:lnSpc>
                <a:spcPct val="200000"/>
              </a:lnSpc>
              <a:buClr>
                <a:srgbClr val="D76A66"/>
              </a:buClr>
              <a:buSzPct val="150000"/>
              <a:buFont typeface="Wingdings" charset="2"/>
              <a:buChar char="Ø"/>
            </a:pPr>
            <a:r>
              <a:rPr lang="es-ES_tradnl" sz="1800" dirty="0" smtClean="0">
                <a:latin typeface="Helvetica" charset="0"/>
                <a:ea typeface="Helvetica" charset="0"/>
                <a:cs typeface="Helvetica" charset="0"/>
              </a:rPr>
              <a:t>  DISEÑO DE DETALLE</a:t>
            </a:r>
            <a:endParaRPr lang="es-ES_tradnl" sz="1800" dirty="0">
              <a:latin typeface="Helvetica" charset="0"/>
              <a:ea typeface="Helvetica" charset="0"/>
              <a:cs typeface="Helvetica" charset="0"/>
            </a:endParaRPr>
          </a:p>
          <a:p>
            <a:pPr marL="393750" lvl="0" indent="-465750">
              <a:lnSpc>
                <a:spcPct val="200000"/>
              </a:lnSpc>
              <a:buClr>
                <a:srgbClr val="D76A66"/>
              </a:buClr>
              <a:buSzPct val="150000"/>
              <a:buFont typeface="Wingdings" charset="2"/>
              <a:buChar char="Ø"/>
            </a:pPr>
            <a:r>
              <a:rPr lang="es-ES_tradnl" sz="1800" dirty="0" smtClean="0">
                <a:latin typeface="Helvetica" charset="0"/>
                <a:ea typeface="Helvetica" charset="0"/>
                <a:cs typeface="Helvetica" charset="0"/>
              </a:rPr>
              <a:t>  PRESUPUESTO</a:t>
            </a:r>
            <a:endParaRPr lang="es-ES_tradnl" sz="1800" dirty="0">
              <a:latin typeface="Helvetica" charset="0"/>
              <a:ea typeface="Helvetica" charset="0"/>
              <a:cs typeface="Helvetica" charset="0"/>
            </a:endParaRPr>
          </a:p>
          <a:p>
            <a:pPr marL="393750" lvl="0" indent="-465750">
              <a:lnSpc>
                <a:spcPct val="200000"/>
              </a:lnSpc>
              <a:buClr>
                <a:srgbClr val="D76A66"/>
              </a:buClr>
              <a:buSzPct val="150000"/>
              <a:buFont typeface="Wingdings" charset="2"/>
              <a:buChar char="Ø"/>
            </a:pPr>
            <a:r>
              <a:rPr lang="es-ES_tradnl" sz="1800" dirty="0" smtClean="0">
                <a:latin typeface="Helvetica" charset="0"/>
                <a:ea typeface="Helvetica" charset="0"/>
                <a:cs typeface="Helvetica" charset="0"/>
              </a:rPr>
              <a:t>  PLANIMETRÍA</a:t>
            </a:r>
            <a:endParaRPr lang="es-ES" sz="18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0" name="4 CuadroTexto"/>
          <p:cNvSpPr txBox="1"/>
          <p:nvPr/>
        </p:nvSpPr>
        <p:spPr>
          <a:xfrm>
            <a:off x="542869" y="650093"/>
            <a:ext cx="1749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0"/>
              </a:spcAft>
              <a:tabLst>
                <a:tab pos="5389880" algn="r"/>
              </a:tabLst>
            </a:pPr>
            <a:r>
              <a:rPr lang="es-ES_tradnl" sz="36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Helvetica" charset="0"/>
                <a:ea typeface="ＭＳ 明朝" charset="-128"/>
                <a:cs typeface="Times New Roman" charset="0"/>
              </a:rPr>
              <a:t>INDICE</a:t>
            </a:r>
            <a:endParaRPr lang="es-ES_tradnl" sz="3600" b="1" dirty="0">
              <a:solidFill>
                <a:schemeClr val="accent1">
                  <a:lumMod val="75000"/>
                </a:schemeClr>
              </a:solidFill>
              <a:effectLst/>
              <a:latin typeface="Helvetica" charset="0"/>
              <a:ea typeface="ＭＳ 明朝" charset="-128"/>
              <a:cs typeface="Times New Roman" charset="0"/>
            </a:endParaRPr>
          </a:p>
        </p:txBody>
      </p:sp>
      <p:sp>
        <p:nvSpPr>
          <p:cNvPr id="15" name="44 Rectángulo"/>
          <p:cNvSpPr/>
          <p:nvPr/>
        </p:nvSpPr>
        <p:spPr>
          <a:xfrm>
            <a:off x="-495059" y="141823"/>
            <a:ext cx="10153128" cy="1477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771677373"/>
              </p:ext>
            </p:extLst>
          </p:nvPr>
        </p:nvGraphicFramePr>
        <p:xfrm>
          <a:off x="1084842" y="1656983"/>
          <a:ext cx="6993326" cy="48699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7467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Agrupar 44"/>
          <p:cNvGrpSpPr/>
          <p:nvPr/>
        </p:nvGrpSpPr>
        <p:grpSpPr>
          <a:xfrm>
            <a:off x="-495059" y="62828"/>
            <a:ext cx="10153128" cy="839759"/>
            <a:chOff x="-495059" y="62828"/>
            <a:chExt cx="10153128" cy="839759"/>
          </a:xfrm>
        </p:grpSpPr>
        <p:sp>
          <p:nvSpPr>
            <p:cNvPr id="30" name="44 Rectángulo"/>
            <p:cNvSpPr/>
            <p:nvPr/>
          </p:nvSpPr>
          <p:spPr>
            <a:xfrm>
              <a:off x="-495059" y="211807"/>
              <a:ext cx="10153128" cy="6907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gradFill>
                  <a:gsLst>
                    <a:gs pos="25000">
                      <a:schemeClr val="bg1"/>
                    </a:gs>
                    <a:gs pos="9200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16200000" scaled="1"/>
                </a:gradFill>
              </a:endParaRPr>
            </a:p>
          </p:txBody>
        </p:sp>
        <p:sp>
          <p:nvSpPr>
            <p:cNvPr id="31" name="44 Rectángulo"/>
            <p:cNvSpPr/>
            <p:nvPr/>
          </p:nvSpPr>
          <p:spPr>
            <a:xfrm>
              <a:off x="-495059" y="62828"/>
              <a:ext cx="10153128" cy="10049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9200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16200000" scaled="1"/>
                </a:gradFill>
              </a:endParaRPr>
            </a:p>
          </p:txBody>
        </p:sp>
      </p:grpSp>
      <p:sp>
        <p:nvSpPr>
          <p:cNvPr id="6" name="42 CuadroTexto"/>
          <p:cNvSpPr txBox="1"/>
          <p:nvPr/>
        </p:nvSpPr>
        <p:spPr>
          <a:xfrm>
            <a:off x="757277" y="1798639"/>
            <a:ext cx="6055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chemeClr val="accent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OFRECER AL CLIENTE UN PRODUCTO:</a:t>
            </a:r>
          </a:p>
        </p:txBody>
      </p:sp>
      <p:sp>
        <p:nvSpPr>
          <p:cNvPr id="8" name="3 CuadroTexto"/>
          <p:cNvSpPr txBox="1"/>
          <p:nvPr/>
        </p:nvSpPr>
        <p:spPr>
          <a:xfrm>
            <a:off x="325762" y="1242670"/>
            <a:ext cx="3422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s-ES_tradnl" sz="1600" b="1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JUSTIFICACIÓN DEL PROYECTO</a:t>
            </a:r>
            <a:endParaRPr lang="es-ES" sz="1600" b="1" dirty="0">
              <a:ln w="3175">
                <a:noFill/>
              </a:ln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grpSp>
        <p:nvGrpSpPr>
          <p:cNvPr id="39" name="Agrupar 38"/>
          <p:cNvGrpSpPr/>
          <p:nvPr/>
        </p:nvGrpSpPr>
        <p:grpSpPr>
          <a:xfrm>
            <a:off x="510288" y="290509"/>
            <a:ext cx="8142433" cy="485424"/>
            <a:chOff x="549626" y="357564"/>
            <a:chExt cx="8142433" cy="485424"/>
          </a:xfrm>
        </p:grpSpPr>
        <p:sp>
          <p:nvSpPr>
            <p:cNvPr id="32" name="Rectángulo 31"/>
            <p:cNvSpPr/>
            <p:nvPr/>
          </p:nvSpPr>
          <p:spPr>
            <a:xfrm>
              <a:off x="549626" y="357993"/>
              <a:ext cx="191751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JUSTIFICACIÓN DEL PROYECTO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33" name="Rectángulo 32"/>
            <p:cNvSpPr/>
            <p:nvPr/>
          </p:nvSpPr>
          <p:spPr>
            <a:xfrm>
              <a:off x="549626" y="627544"/>
              <a:ext cx="117852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3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ANTECEDENTES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34" name="Rectángulo 33"/>
            <p:cNvSpPr/>
            <p:nvPr/>
          </p:nvSpPr>
          <p:spPr>
            <a:xfrm>
              <a:off x="3155194" y="357576"/>
              <a:ext cx="17075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3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FACTORES A CONSIDERAR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35" name="Rectángulo 34"/>
            <p:cNvSpPr/>
            <p:nvPr/>
          </p:nvSpPr>
          <p:spPr>
            <a:xfrm>
              <a:off x="3155194" y="627544"/>
              <a:ext cx="1481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3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DISEÑO CONCEPTUAL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36" name="Rectángulo 35"/>
            <p:cNvSpPr/>
            <p:nvPr/>
          </p:nvSpPr>
          <p:spPr>
            <a:xfrm>
              <a:off x="5550768" y="357564"/>
              <a:ext cx="140294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3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DISEÑO DE DETALLE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37" name="Rectángulo 36"/>
            <p:cNvSpPr/>
            <p:nvPr/>
          </p:nvSpPr>
          <p:spPr>
            <a:xfrm>
              <a:off x="5550768" y="621446"/>
              <a:ext cx="11160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3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PRESUPUESTO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38" name="Rectángulo 37"/>
            <p:cNvSpPr/>
            <p:nvPr/>
          </p:nvSpPr>
          <p:spPr>
            <a:xfrm>
              <a:off x="7641771" y="357619"/>
              <a:ext cx="105028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3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PLANIMETRÍA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</p:grpSp>
      <p:pic>
        <p:nvPicPr>
          <p:cNvPr id="41" name="Imagen 4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878" y="4516597"/>
            <a:ext cx="2341403" cy="2341403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4" r="-1"/>
          <a:stretch/>
        </p:blipFill>
        <p:spPr>
          <a:xfrm>
            <a:off x="5612396" y="1242670"/>
            <a:ext cx="3292226" cy="2933843"/>
          </a:xfrm>
          <a:prstGeom prst="rect">
            <a:avLst/>
          </a:prstGeom>
        </p:spPr>
      </p:pic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858622379"/>
              </p:ext>
            </p:extLst>
          </p:nvPr>
        </p:nvGraphicFramePr>
        <p:xfrm>
          <a:off x="922245" y="2966704"/>
          <a:ext cx="4256167" cy="27725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68196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>
          <a:xfrm>
            <a:off x="844484" y="1734432"/>
            <a:ext cx="4542744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r>
              <a:rPr lang="es-ES" sz="1400" b="1" dirty="0" smtClean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rPr>
              <a:t>MOTOCICLETAS DE COMPETICIÓN</a:t>
            </a: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endParaRPr lang="es-ES" sz="1400" b="1" dirty="0" smtClean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endParaRPr lang="es-ES" sz="1400" b="1" dirty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endParaRPr lang="es-ES" sz="1400" b="1" dirty="0" smtClean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endParaRPr lang="es-ES" sz="1400" b="1" dirty="0" smtClean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endParaRPr lang="es-ES" sz="1400" b="1" dirty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r>
              <a:rPr lang="es-ES" sz="1400" b="1" dirty="0" smtClean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rPr>
              <a:t>MOTOCICLETAS DE SUPERNAKED</a:t>
            </a: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endParaRPr lang="es-ES" sz="1400" b="1" dirty="0" smtClean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endParaRPr lang="es-ES" sz="1400" b="1" dirty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endParaRPr lang="es-ES" sz="1400" b="1" dirty="0" smtClean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endParaRPr lang="es-ES" sz="1400" b="1" dirty="0" smtClean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endParaRPr lang="es-ES" sz="1400" b="1" dirty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r>
              <a:rPr lang="es-ES" sz="1400" b="1" dirty="0" smtClean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rPr>
              <a:t>MOTOCICLETAS TRAIL</a:t>
            </a: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endParaRPr lang="es-ES" sz="1400" b="1" dirty="0" smtClean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endParaRPr lang="es-ES" sz="1400" b="1" dirty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endParaRPr lang="es-ES" sz="1400" b="1" dirty="0" smtClean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endParaRPr lang="es-ES" sz="1400" b="1" dirty="0" smtClean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endParaRPr lang="es-ES" sz="1400" b="1" dirty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r>
              <a:rPr lang="es-ES" sz="1400" b="1" dirty="0" smtClean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rPr>
              <a:t>COMPETENCIA</a:t>
            </a:r>
          </a:p>
        </p:txBody>
      </p:sp>
      <p:pic>
        <p:nvPicPr>
          <p:cNvPr id="4" name="Picture 3" descr="E:\2184 Rizoma 201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974459" y="6091283"/>
            <a:ext cx="1341878" cy="447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 descr="E:\KTM_Logo-19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771" y="4849117"/>
            <a:ext cx="940916" cy="303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Agrupar 5"/>
          <p:cNvGrpSpPr/>
          <p:nvPr/>
        </p:nvGrpSpPr>
        <p:grpSpPr>
          <a:xfrm>
            <a:off x="-495059" y="62828"/>
            <a:ext cx="10153128" cy="839759"/>
            <a:chOff x="-495059" y="62828"/>
            <a:chExt cx="10153128" cy="839759"/>
          </a:xfrm>
        </p:grpSpPr>
        <p:sp>
          <p:nvSpPr>
            <p:cNvPr id="7" name="44 Rectángulo"/>
            <p:cNvSpPr/>
            <p:nvPr/>
          </p:nvSpPr>
          <p:spPr>
            <a:xfrm>
              <a:off x="-495059" y="211807"/>
              <a:ext cx="10153128" cy="6907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44 Rectángulo"/>
            <p:cNvSpPr/>
            <p:nvPr/>
          </p:nvSpPr>
          <p:spPr>
            <a:xfrm>
              <a:off x="-495059" y="62828"/>
              <a:ext cx="10153128" cy="10049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accent2"/>
                </a:solidFill>
              </a:endParaRPr>
            </a:p>
          </p:txBody>
        </p:sp>
      </p:grpSp>
      <p:grpSp>
        <p:nvGrpSpPr>
          <p:cNvPr id="9" name="Agrupar 8"/>
          <p:cNvGrpSpPr/>
          <p:nvPr/>
        </p:nvGrpSpPr>
        <p:grpSpPr>
          <a:xfrm>
            <a:off x="510288" y="290509"/>
            <a:ext cx="8142433" cy="485424"/>
            <a:chOff x="549626" y="357564"/>
            <a:chExt cx="8142433" cy="485424"/>
          </a:xfrm>
        </p:grpSpPr>
        <p:sp>
          <p:nvSpPr>
            <p:cNvPr id="10" name="Rectángulo 9"/>
            <p:cNvSpPr/>
            <p:nvPr/>
          </p:nvSpPr>
          <p:spPr>
            <a:xfrm>
              <a:off x="549626" y="357993"/>
              <a:ext cx="191751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4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JUSTIFICACIÓN DEL PROYECTO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549626" y="627544"/>
              <a:ext cx="117852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5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ANTECEDENTES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3155194" y="357576"/>
              <a:ext cx="17075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4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FACTORES A CONSIDERAR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3155194" y="627544"/>
              <a:ext cx="1481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4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DISEÑO CONCEPTUAL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5550768" y="357564"/>
              <a:ext cx="140294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4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DISEÑO DE DETALLE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5550768" y="621446"/>
              <a:ext cx="11160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4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PRESUPUESTO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6" name="Rectángulo 15"/>
            <p:cNvSpPr/>
            <p:nvPr/>
          </p:nvSpPr>
          <p:spPr>
            <a:xfrm>
              <a:off x="7641771" y="357619"/>
              <a:ext cx="105028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4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PLANIMETRÍA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</p:grpSp>
      <p:sp>
        <p:nvSpPr>
          <p:cNvPr id="18" name="3 CuadroTexto"/>
          <p:cNvSpPr txBox="1"/>
          <p:nvPr/>
        </p:nvSpPr>
        <p:spPr>
          <a:xfrm>
            <a:off x="510288" y="1224788"/>
            <a:ext cx="18533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s-ES_tradnl" sz="1600" b="1" dirty="0" smtClean="0">
                <a:solidFill>
                  <a:schemeClr val="accent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ANTECEDENTES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083" y="2259875"/>
            <a:ext cx="1190291" cy="497352"/>
          </a:xfrm>
          <a:prstGeom prst="rect">
            <a:avLst/>
          </a:prstGeom>
        </p:spPr>
      </p:pic>
      <p:pic>
        <p:nvPicPr>
          <p:cNvPr id="22" name="Picture 10" descr="E:\unnamed_zps8b035d8c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421" y="3481899"/>
            <a:ext cx="599617" cy="599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691" y="3611762"/>
            <a:ext cx="1453367" cy="39822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80" b="35754"/>
          <a:stretch/>
        </p:blipFill>
        <p:spPr>
          <a:xfrm>
            <a:off x="3960130" y="2343532"/>
            <a:ext cx="1726490" cy="330039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714" y="4724208"/>
            <a:ext cx="597322" cy="696875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061" y="5920193"/>
            <a:ext cx="2098626" cy="80241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471" y="6163047"/>
            <a:ext cx="1827157" cy="31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3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>
          <a:xfrm>
            <a:off x="844483" y="1734432"/>
            <a:ext cx="80489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r>
              <a:rPr lang="es-ES" sz="1400" b="1" dirty="0" smtClean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rPr>
              <a:t>LIMITACIONES</a:t>
            </a:r>
            <a:endParaRPr lang="es-ES" sz="1400" b="1" dirty="0" smtClean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endParaRPr lang="es-ES" sz="1400" b="1" dirty="0" smtClean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grpSp>
        <p:nvGrpSpPr>
          <p:cNvPr id="6" name="Agrupar 5"/>
          <p:cNvGrpSpPr/>
          <p:nvPr/>
        </p:nvGrpSpPr>
        <p:grpSpPr>
          <a:xfrm>
            <a:off x="-495059" y="62828"/>
            <a:ext cx="10153128" cy="839759"/>
            <a:chOff x="-495059" y="62828"/>
            <a:chExt cx="10153128" cy="839759"/>
          </a:xfrm>
        </p:grpSpPr>
        <p:sp>
          <p:nvSpPr>
            <p:cNvPr id="7" name="44 Rectángulo"/>
            <p:cNvSpPr/>
            <p:nvPr/>
          </p:nvSpPr>
          <p:spPr>
            <a:xfrm>
              <a:off x="-495059" y="211807"/>
              <a:ext cx="10153128" cy="6907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44 Rectángulo"/>
            <p:cNvSpPr/>
            <p:nvPr/>
          </p:nvSpPr>
          <p:spPr>
            <a:xfrm>
              <a:off x="-495059" y="62828"/>
              <a:ext cx="10153128" cy="10049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9" name="Agrupar 8"/>
          <p:cNvGrpSpPr/>
          <p:nvPr/>
        </p:nvGrpSpPr>
        <p:grpSpPr>
          <a:xfrm>
            <a:off x="510288" y="290509"/>
            <a:ext cx="8142433" cy="485424"/>
            <a:chOff x="549626" y="357564"/>
            <a:chExt cx="8142433" cy="485424"/>
          </a:xfrm>
        </p:grpSpPr>
        <p:sp>
          <p:nvSpPr>
            <p:cNvPr id="10" name="Rectángulo 9"/>
            <p:cNvSpPr/>
            <p:nvPr/>
          </p:nvSpPr>
          <p:spPr>
            <a:xfrm>
              <a:off x="549626" y="357993"/>
              <a:ext cx="191751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JUSTIFICACIÓN DEL PROYECTO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549626" y="627544"/>
              <a:ext cx="117852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ANTECEDENTES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3155194" y="357576"/>
              <a:ext cx="17075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3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FACTORES A CONSIDERAR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3155194" y="627544"/>
              <a:ext cx="1481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DISEÑO CONCEPTUAL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5550768" y="357564"/>
              <a:ext cx="140294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DISEÑO DE DETALLE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5550768" y="621446"/>
              <a:ext cx="11160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PRESUPUESTO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6" name="Rectángulo 15"/>
            <p:cNvSpPr/>
            <p:nvPr/>
          </p:nvSpPr>
          <p:spPr>
            <a:xfrm>
              <a:off x="7641771" y="357619"/>
              <a:ext cx="105028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PLANIMETRÍA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</p:grpSp>
      <p:sp>
        <p:nvSpPr>
          <p:cNvPr id="18" name="3 CuadroTexto"/>
          <p:cNvSpPr txBox="1"/>
          <p:nvPr/>
        </p:nvSpPr>
        <p:spPr>
          <a:xfrm>
            <a:off x="510288" y="1224788"/>
            <a:ext cx="29189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s-ES_tradnl" sz="1600" b="1" dirty="0" smtClean="0">
                <a:solidFill>
                  <a:schemeClr val="accent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FACTORES A CONSIDERAR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graphicFrame>
        <p:nvGraphicFramePr>
          <p:cNvPr id="30" name="Diagrama 29"/>
          <p:cNvGraphicFramePr/>
          <p:nvPr>
            <p:extLst>
              <p:ext uri="{D42A27DB-BD31-4B8C-83A1-F6EECF244321}">
                <p14:modId xmlns:p14="http://schemas.microsoft.com/office/powerpoint/2010/main" val="297256205"/>
              </p:ext>
            </p:extLst>
          </p:nvPr>
        </p:nvGraphicFramePr>
        <p:xfrm>
          <a:off x="1523657" y="1903909"/>
          <a:ext cx="6567514" cy="434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716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>
          <a:xfrm>
            <a:off x="1395628" y="2594321"/>
            <a:ext cx="28757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r>
              <a:rPr lang="es-ES" sz="1400" b="1" smtClean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rPr>
              <a:t>CLIENTE </a:t>
            </a:r>
            <a:r>
              <a:rPr lang="es-ES" sz="1400" b="1" dirty="0" smtClean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rPr>
              <a:t>OBJETIVO</a:t>
            </a: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endParaRPr lang="es-ES" sz="1400" b="1" dirty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endParaRPr lang="es-ES" sz="1400" b="1" dirty="0" smtClean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grpSp>
        <p:nvGrpSpPr>
          <p:cNvPr id="6" name="Agrupar 5"/>
          <p:cNvGrpSpPr/>
          <p:nvPr/>
        </p:nvGrpSpPr>
        <p:grpSpPr>
          <a:xfrm>
            <a:off x="-495059" y="62828"/>
            <a:ext cx="10153128" cy="839759"/>
            <a:chOff x="-495059" y="62828"/>
            <a:chExt cx="10153128" cy="839759"/>
          </a:xfrm>
        </p:grpSpPr>
        <p:sp>
          <p:nvSpPr>
            <p:cNvPr id="7" name="44 Rectángulo"/>
            <p:cNvSpPr/>
            <p:nvPr/>
          </p:nvSpPr>
          <p:spPr>
            <a:xfrm>
              <a:off x="-495059" y="211807"/>
              <a:ext cx="10153128" cy="6907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44 Rectángulo"/>
            <p:cNvSpPr/>
            <p:nvPr/>
          </p:nvSpPr>
          <p:spPr>
            <a:xfrm>
              <a:off x="-495059" y="62828"/>
              <a:ext cx="10153128" cy="10049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9" name="Agrupar 8"/>
          <p:cNvGrpSpPr/>
          <p:nvPr/>
        </p:nvGrpSpPr>
        <p:grpSpPr>
          <a:xfrm>
            <a:off x="510288" y="290509"/>
            <a:ext cx="8142433" cy="485424"/>
            <a:chOff x="549626" y="357564"/>
            <a:chExt cx="8142433" cy="485424"/>
          </a:xfrm>
        </p:grpSpPr>
        <p:sp>
          <p:nvSpPr>
            <p:cNvPr id="10" name="Rectángulo 9"/>
            <p:cNvSpPr/>
            <p:nvPr/>
          </p:nvSpPr>
          <p:spPr>
            <a:xfrm>
              <a:off x="549626" y="357993"/>
              <a:ext cx="191751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JUSTIFICACIÓN DEL PROYECTO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549626" y="627544"/>
              <a:ext cx="117852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ANTECEDENTES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3155194" y="357576"/>
              <a:ext cx="17075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3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FACTORES A CONSIDERAR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3155194" y="627544"/>
              <a:ext cx="1481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DISEÑO CONCEPTUAL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5550768" y="357564"/>
              <a:ext cx="140294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DISEÑO DE DETALLE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5550768" y="621446"/>
              <a:ext cx="11160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PRESUPUESTO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6" name="Rectángulo 15"/>
            <p:cNvSpPr/>
            <p:nvPr/>
          </p:nvSpPr>
          <p:spPr>
            <a:xfrm>
              <a:off x="7641771" y="357619"/>
              <a:ext cx="105028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PLANIMETRÍA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</p:grpSp>
      <p:sp>
        <p:nvSpPr>
          <p:cNvPr id="18" name="3 CuadroTexto"/>
          <p:cNvSpPr txBox="1"/>
          <p:nvPr/>
        </p:nvSpPr>
        <p:spPr>
          <a:xfrm>
            <a:off x="510288" y="1224788"/>
            <a:ext cx="29189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s-ES_tradnl" sz="1600" b="1" dirty="0" smtClean="0">
                <a:solidFill>
                  <a:schemeClr val="accent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FACTORES A CONSIDERAR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27" name="Picture 2" descr="E:\Cliente-objetiv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342" y="1778695"/>
            <a:ext cx="2535091" cy="201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1469044" y="4716942"/>
            <a:ext cx="25141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r>
              <a:rPr lang="es-ES" sz="1400" b="1" dirty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rPr>
              <a:t>MARCO ESTÉTICO</a:t>
            </a: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475" y="4330989"/>
            <a:ext cx="2227958" cy="1786823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60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/>
          <p:cNvGrpSpPr/>
          <p:nvPr/>
        </p:nvGrpSpPr>
        <p:grpSpPr>
          <a:xfrm>
            <a:off x="-495059" y="62828"/>
            <a:ext cx="10153128" cy="839759"/>
            <a:chOff x="-495059" y="62828"/>
            <a:chExt cx="10153128" cy="839759"/>
          </a:xfrm>
        </p:grpSpPr>
        <p:sp>
          <p:nvSpPr>
            <p:cNvPr id="7" name="44 Rectángulo"/>
            <p:cNvSpPr/>
            <p:nvPr/>
          </p:nvSpPr>
          <p:spPr>
            <a:xfrm>
              <a:off x="-495059" y="211807"/>
              <a:ext cx="10153128" cy="6907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44 Rectángulo"/>
            <p:cNvSpPr/>
            <p:nvPr/>
          </p:nvSpPr>
          <p:spPr>
            <a:xfrm>
              <a:off x="-495059" y="62828"/>
              <a:ext cx="10153128" cy="10049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9" name="Agrupar 8"/>
          <p:cNvGrpSpPr/>
          <p:nvPr/>
        </p:nvGrpSpPr>
        <p:grpSpPr>
          <a:xfrm>
            <a:off x="510288" y="290509"/>
            <a:ext cx="8142433" cy="485424"/>
            <a:chOff x="549626" y="357564"/>
            <a:chExt cx="8142433" cy="485424"/>
          </a:xfrm>
        </p:grpSpPr>
        <p:sp>
          <p:nvSpPr>
            <p:cNvPr id="10" name="Rectángulo 9"/>
            <p:cNvSpPr/>
            <p:nvPr/>
          </p:nvSpPr>
          <p:spPr>
            <a:xfrm>
              <a:off x="549626" y="357993"/>
              <a:ext cx="191751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JUSTIFICACIÓN DEL PROYECTO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549626" y="627544"/>
              <a:ext cx="117852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ANTECEDENTES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3155194" y="357576"/>
              <a:ext cx="17075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FACTORES A CONSIDERAR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3155194" y="627544"/>
              <a:ext cx="1481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3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DISEÑO CONCEPTUAL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5550768" y="357564"/>
              <a:ext cx="140294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DISEÑO DE DETALLE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5550768" y="621446"/>
              <a:ext cx="11160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PRESUPUESTO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6" name="Rectángulo 15"/>
            <p:cNvSpPr/>
            <p:nvPr/>
          </p:nvSpPr>
          <p:spPr>
            <a:xfrm>
              <a:off x="7641771" y="357619"/>
              <a:ext cx="105028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PLANIMETRÍA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</p:grpSp>
      <p:sp>
        <p:nvSpPr>
          <p:cNvPr id="18" name="3 CuadroTexto"/>
          <p:cNvSpPr txBox="1"/>
          <p:nvPr/>
        </p:nvSpPr>
        <p:spPr>
          <a:xfrm>
            <a:off x="510288" y="1224788"/>
            <a:ext cx="2448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s-ES_tradnl" sz="1600" b="1" dirty="0" smtClean="0">
                <a:solidFill>
                  <a:schemeClr val="accent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DISEÑO CONCEPTUAL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42"/>
          <a:stretch/>
        </p:blipFill>
        <p:spPr>
          <a:xfrm>
            <a:off x="-189158" y="4559018"/>
            <a:ext cx="9541326" cy="2842051"/>
          </a:xfrm>
          <a:prstGeom prst="rect">
            <a:avLst/>
          </a:prstGeom>
        </p:spPr>
      </p:pic>
      <p:graphicFrame>
        <p:nvGraphicFramePr>
          <p:cNvPr id="23" name="Diagrama 22"/>
          <p:cNvGraphicFramePr/>
          <p:nvPr>
            <p:extLst>
              <p:ext uri="{D42A27DB-BD31-4B8C-83A1-F6EECF244321}">
                <p14:modId xmlns:p14="http://schemas.microsoft.com/office/powerpoint/2010/main" val="765109822"/>
              </p:ext>
            </p:extLst>
          </p:nvPr>
        </p:nvGraphicFramePr>
        <p:xfrm>
          <a:off x="1688816" y="1094995"/>
          <a:ext cx="6417216" cy="2631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4" name="CuadroTexto 23"/>
          <p:cNvSpPr txBox="1"/>
          <p:nvPr/>
        </p:nvSpPr>
        <p:spPr>
          <a:xfrm>
            <a:off x="2215921" y="2882947"/>
            <a:ext cx="129567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s-ES_tradnl" sz="1000" dirty="0" smtClean="0">
                <a:solidFill>
                  <a:schemeClr val="accent1"/>
                </a:solidFill>
                <a:latin typeface="+mj-lt"/>
              </a:rPr>
              <a:t>REFERENCIA</a:t>
            </a:r>
          </a:p>
          <a:p>
            <a:pPr>
              <a:lnSpc>
                <a:spcPct val="250000"/>
              </a:lnSpc>
            </a:pPr>
            <a:r>
              <a:rPr lang="es-ES_tradnl" sz="1000" dirty="0" smtClean="0">
                <a:solidFill>
                  <a:schemeClr val="accent1"/>
                </a:solidFill>
                <a:latin typeface="+mj-lt"/>
              </a:rPr>
              <a:t>INSPIRACI</a:t>
            </a:r>
            <a:r>
              <a:rPr lang="es-ES" sz="1000" dirty="0" smtClean="0">
                <a:solidFill>
                  <a:schemeClr val="accent1"/>
                </a:solidFill>
                <a:latin typeface="+mj-lt"/>
              </a:rPr>
              <a:t>ÓN</a:t>
            </a:r>
            <a:endParaRPr lang="es-ES_tradnl" sz="1000" dirty="0">
              <a:solidFill>
                <a:schemeClr val="accent1"/>
              </a:solidFill>
              <a:latin typeface="+mj-lt"/>
            </a:endParaRPr>
          </a:p>
        </p:txBody>
      </p:sp>
      <p:cxnSp>
        <p:nvCxnSpPr>
          <p:cNvPr id="26" name="Conector recto 25"/>
          <p:cNvCxnSpPr/>
          <p:nvPr/>
        </p:nvCxnSpPr>
        <p:spPr>
          <a:xfrm>
            <a:off x="1952368" y="2718502"/>
            <a:ext cx="0" cy="84274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/>
          <p:cNvCxnSpPr/>
          <p:nvPr/>
        </p:nvCxnSpPr>
        <p:spPr>
          <a:xfrm>
            <a:off x="1936933" y="3551222"/>
            <a:ext cx="248282" cy="0"/>
          </a:xfrm>
          <a:prstGeom prst="line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/>
          <p:cNvCxnSpPr/>
          <p:nvPr/>
        </p:nvCxnSpPr>
        <p:spPr>
          <a:xfrm>
            <a:off x="1952368" y="3188891"/>
            <a:ext cx="248282" cy="0"/>
          </a:xfrm>
          <a:prstGeom prst="line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/>
          <p:cNvCxnSpPr/>
          <p:nvPr/>
        </p:nvCxnSpPr>
        <p:spPr>
          <a:xfrm>
            <a:off x="4964205" y="2718502"/>
            <a:ext cx="0" cy="84274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/>
          <p:cNvCxnSpPr/>
          <p:nvPr/>
        </p:nvCxnSpPr>
        <p:spPr>
          <a:xfrm>
            <a:off x="4948770" y="3551222"/>
            <a:ext cx="248282" cy="0"/>
          </a:xfrm>
          <a:prstGeom prst="line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34"/>
          <p:cNvCxnSpPr/>
          <p:nvPr/>
        </p:nvCxnSpPr>
        <p:spPr>
          <a:xfrm>
            <a:off x="4964205" y="3188891"/>
            <a:ext cx="248282" cy="0"/>
          </a:xfrm>
          <a:prstGeom prst="line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uadroTexto 35"/>
          <p:cNvSpPr txBox="1"/>
          <p:nvPr/>
        </p:nvSpPr>
        <p:spPr>
          <a:xfrm>
            <a:off x="5212486" y="2895775"/>
            <a:ext cx="25599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s-ES_tradnl" sz="1000" dirty="0" smtClean="0">
                <a:solidFill>
                  <a:schemeClr val="accent1"/>
                </a:solidFill>
                <a:latin typeface="+mj-lt"/>
              </a:rPr>
              <a:t>MECANISMOS REGULACI</a:t>
            </a:r>
            <a:r>
              <a:rPr lang="es-ES" sz="1000" dirty="0" smtClean="0">
                <a:solidFill>
                  <a:schemeClr val="accent1"/>
                </a:solidFill>
                <a:latin typeface="+mj-lt"/>
              </a:rPr>
              <a:t>ÓN ALTURA</a:t>
            </a:r>
            <a:endParaRPr lang="es-ES_tradnl" sz="1000" dirty="0" smtClean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250000"/>
              </a:lnSpc>
            </a:pPr>
            <a:r>
              <a:rPr lang="es-ES_tradnl" sz="1000" dirty="0" smtClean="0">
                <a:solidFill>
                  <a:schemeClr val="accent1"/>
                </a:solidFill>
                <a:latin typeface="+mj-lt"/>
              </a:rPr>
              <a:t>MECANISMOS REGULACI</a:t>
            </a:r>
            <a:r>
              <a:rPr lang="es-ES" sz="1000" dirty="0" smtClean="0">
                <a:solidFill>
                  <a:schemeClr val="accent1"/>
                </a:solidFill>
                <a:latin typeface="+mj-lt"/>
              </a:rPr>
              <a:t>ÓN ANCHURA</a:t>
            </a:r>
            <a:endParaRPr lang="es-ES_tradnl" sz="10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3408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/>
          <p:cNvGrpSpPr/>
          <p:nvPr/>
        </p:nvGrpSpPr>
        <p:grpSpPr>
          <a:xfrm>
            <a:off x="-495059" y="62828"/>
            <a:ext cx="10153128" cy="839759"/>
            <a:chOff x="-495059" y="62828"/>
            <a:chExt cx="10153128" cy="839759"/>
          </a:xfrm>
        </p:grpSpPr>
        <p:sp>
          <p:nvSpPr>
            <p:cNvPr id="7" name="44 Rectángulo"/>
            <p:cNvSpPr/>
            <p:nvPr/>
          </p:nvSpPr>
          <p:spPr>
            <a:xfrm>
              <a:off x="-495059" y="211807"/>
              <a:ext cx="10153128" cy="6907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44 Rectángulo"/>
            <p:cNvSpPr/>
            <p:nvPr/>
          </p:nvSpPr>
          <p:spPr>
            <a:xfrm>
              <a:off x="-495059" y="62828"/>
              <a:ext cx="10153128" cy="10049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9" name="Agrupar 8"/>
          <p:cNvGrpSpPr/>
          <p:nvPr/>
        </p:nvGrpSpPr>
        <p:grpSpPr>
          <a:xfrm>
            <a:off x="510288" y="290509"/>
            <a:ext cx="8142433" cy="485424"/>
            <a:chOff x="549626" y="357564"/>
            <a:chExt cx="8142433" cy="485424"/>
          </a:xfrm>
        </p:grpSpPr>
        <p:sp>
          <p:nvSpPr>
            <p:cNvPr id="10" name="Rectángulo 9"/>
            <p:cNvSpPr/>
            <p:nvPr/>
          </p:nvSpPr>
          <p:spPr>
            <a:xfrm>
              <a:off x="549626" y="357993"/>
              <a:ext cx="191751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JUSTIFICACIÓN DEL PROYECTO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549626" y="627544"/>
              <a:ext cx="117852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ANTECEDENTES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3155194" y="357576"/>
              <a:ext cx="17075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FACTORES A CONSIDERAR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3155194" y="627544"/>
              <a:ext cx="1481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DISEÑO CONCEPTUAL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5550768" y="357564"/>
              <a:ext cx="140294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3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DISEÑO DE DETALLE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5550768" y="621446"/>
              <a:ext cx="11160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PRESUPUESTO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6" name="Rectángulo 15"/>
            <p:cNvSpPr/>
            <p:nvPr/>
          </p:nvSpPr>
          <p:spPr>
            <a:xfrm>
              <a:off x="7641771" y="357619"/>
              <a:ext cx="105028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PLANIMETRÍA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</p:grpSp>
      <p:sp>
        <p:nvSpPr>
          <p:cNvPr id="18" name="3 CuadroTexto"/>
          <p:cNvSpPr txBox="1"/>
          <p:nvPr/>
        </p:nvSpPr>
        <p:spPr>
          <a:xfrm>
            <a:off x="510288" y="1224788"/>
            <a:ext cx="22968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s-ES_tradnl" sz="1600" b="1" dirty="0" smtClean="0">
                <a:solidFill>
                  <a:schemeClr val="accent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DISEÑO DE DETALLE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graphicFrame>
        <p:nvGraphicFramePr>
          <p:cNvPr id="23" name="Diagrama 22"/>
          <p:cNvGraphicFramePr/>
          <p:nvPr>
            <p:extLst>
              <p:ext uri="{D42A27DB-BD31-4B8C-83A1-F6EECF244321}">
                <p14:modId xmlns:p14="http://schemas.microsoft.com/office/powerpoint/2010/main" val="1865533973"/>
              </p:ext>
            </p:extLst>
          </p:nvPr>
        </p:nvGraphicFramePr>
        <p:xfrm>
          <a:off x="869759" y="1394065"/>
          <a:ext cx="7455185" cy="2631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72"/>
          <a:stretch/>
        </p:blipFill>
        <p:spPr>
          <a:xfrm>
            <a:off x="-272913" y="4178292"/>
            <a:ext cx="9740530" cy="244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99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/>
          <p:cNvGrpSpPr/>
          <p:nvPr/>
        </p:nvGrpSpPr>
        <p:grpSpPr>
          <a:xfrm>
            <a:off x="-495059" y="62828"/>
            <a:ext cx="10153128" cy="839759"/>
            <a:chOff x="-495059" y="62828"/>
            <a:chExt cx="10153128" cy="839759"/>
          </a:xfrm>
        </p:grpSpPr>
        <p:sp>
          <p:nvSpPr>
            <p:cNvPr id="7" name="44 Rectángulo"/>
            <p:cNvSpPr/>
            <p:nvPr/>
          </p:nvSpPr>
          <p:spPr>
            <a:xfrm>
              <a:off x="-495059" y="211807"/>
              <a:ext cx="10153128" cy="6907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44 Rectángulo"/>
            <p:cNvSpPr/>
            <p:nvPr/>
          </p:nvSpPr>
          <p:spPr>
            <a:xfrm>
              <a:off x="-495059" y="62828"/>
              <a:ext cx="10153128" cy="10049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9" name="Agrupar 8"/>
          <p:cNvGrpSpPr/>
          <p:nvPr/>
        </p:nvGrpSpPr>
        <p:grpSpPr>
          <a:xfrm>
            <a:off x="510288" y="290509"/>
            <a:ext cx="8142433" cy="485424"/>
            <a:chOff x="549626" y="357564"/>
            <a:chExt cx="8142433" cy="485424"/>
          </a:xfrm>
        </p:grpSpPr>
        <p:sp>
          <p:nvSpPr>
            <p:cNvPr id="10" name="Rectángulo 9"/>
            <p:cNvSpPr/>
            <p:nvPr/>
          </p:nvSpPr>
          <p:spPr>
            <a:xfrm>
              <a:off x="549626" y="357993"/>
              <a:ext cx="191751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JUSTIFICACIÓN DEL PROYECTO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549626" y="627544"/>
              <a:ext cx="117852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ANTECEDENTES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3155194" y="357576"/>
              <a:ext cx="17075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FACTORES A CONSIDERAR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3155194" y="627544"/>
              <a:ext cx="1481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DISEÑO CONCEPTUAL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5550768" y="357564"/>
              <a:ext cx="140294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3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DISEÑO DE DETALLE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5550768" y="621446"/>
              <a:ext cx="11160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PRESUPUESTO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6" name="Rectángulo 15"/>
            <p:cNvSpPr/>
            <p:nvPr/>
          </p:nvSpPr>
          <p:spPr>
            <a:xfrm>
              <a:off x="7641771" y="357619"/>
              <a:ext cx="105028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PLANIMETRÍA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</p:grpSp>
      <p:sp>
        <p:nvSpPr>
          <p:cNvPr id="18" name="3 CuadroTexto"/>
          <p:cNvSpPr txBox="1"/>
          <p:nvPr/>
        </p:nvSpPr>
        <p:spPr>
          <a:xfrm>
            <a:off x="510288" y="1195931"/>
            <a:ext cx="22968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s-ES_tradnl" sz="1600" b="1" dirty="0" smtClean="0">
                <a:solidFill>
                  <a:schemeClr val="accent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DISEÑO DE DETALLE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553129" y="1566219"/>
            <a:ext cx="22713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r>
              <a:rPr lang="es-ES" sz="1400" b="1" smtClean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rPr>
              <a:t>ERGONOMÍA</a:t>
            </a:r>
            <a:endParaRPr lang="es-ES" sz="1400" b="1" dirty="0" smtClean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endParaRPr lang="es-ES" sz="1400" b="1" dirty="0" smtClean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20" name="Imagen 19" descr="/Users/paola/Desktop/min max lejanía/Diapositiva1.pn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8" t="11541" r="40972" b="5771"/>
          <a:stretch/>
        </p:blipFill>
        <p:spPr bwMode="auto">
          <a:xfrm>
            <a:off x="6627441" y="3610581"/>
            <a:ext cx="2056428" cy="22971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Imagen 20" descr="/Users/paola/Desktop/min max anchura/Diapositiva1.pn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9" t="7389" r="19464" b="6048"/>
          <a:stretch/>
        </p:blipFill>
        <p:spPr bwMode="auto">
          <a:xfrm>
            <a:off x="364917" y="3890881"/>
            <a:ext cx="2587587" cy="214958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Flecha curva 23"/>
          <p:cNvSpPr/>
          <p:nvPr/>
        </p:nvSpPr>
        <p:spPr>
          <a:xfrm rot="10800000">
            <a:off x="3668750" y="4535074"/>
            <a:ext cx="928602" cy="1126272"/>
          </a:xfrm>
          <a:prstGeom prst="bentArrow">
            <a:avLst>
              <a:gd name="adj1" fmla="val 15393"/>
              <a:gd name="adj2" fmla="val 24400"/>
              <a:gd name="adj3" fmla="val 25000"/>
              <a:gd name="adj4" fmla="val 43750"/>
            </a:avLst>
          </a:prstGeom>
          <a:solidFill>
            <a:srgbClr val="D76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  <p:sp>
        <p:nvSpPr>
          <p:cNvPr id="25" name="Flecha curva 24"/>
          <p:cNvSpPr/>
          <p:nvPr/>
        </p:nvSpPr>
        <p:spPr>
          <a:xfrm rot="10800000" flipH="1">
            <a:off x="4697327" y="4535073"/>
            <a:ext cx="900585" cy="1126272"/>
          </a:xfrm>
          <a:prstGeom prst="bentArrow">
            <a:avLst>
              <a:gd name="adj1" fmla="val 15393"/>
              <a:gd name="adj2" fmla="val 24400"/>
              <a:gd name="adj3" fmla="val 25000"/>
              <a:gd name="adj4" fmla="val 43750"/>
            </a:avLst>
          </a:prstGeom>
          <a:solidFill>
            <a:srgbClr val="D76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584088" y="6040462"/>
            <a:ext cx="2149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400" dirty="0" smtClean="0">
                <a:solidFill>
                  <a:srgbClr val="D76A66"/>
                </a:solidFill>
                <a:latin typeface="+mj-lt"/>
              </a:rPr>
              <a:t>REGULACI</a:t>
            </a:r>
            <a:r>
              <a:rPr lang="es-ES" sz="1400" dirty="0" smtClean="0">
                <a:solidFill>
                  <a:srgbClr val="D76A66"/>
                </a:solidFill>
                <a:latin typeface="+mj-lt"/>
              </a:rPr>
              <a:t>ÓN DE ANCHURA</a:t>
            </a:r>
            <a:endParaRPr lang="es-ES_tradnl" sz="1400" dirty="0">
              <a:solidFill>
                <a:srgbClr val="D76A66"/>
              </a:solidFill>
              <a:latin typeface="+mj-lt"/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6439809" y="6040462"/>
            <a:ext cx="24316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400" dirty="0" smtClean="0">
                <a:solidFill>
                  <a:srgbClr val="D76A66"/>
                </a:solidFill>
                <a:latin typeface="+mj-lt"/>
              </a:rPr>
              <a:t>REGULACI</a:t>
            </a:r>
            <a:r>
              <a:rPr lang="es-ES" sz="1400" dirty="0" smtClean="0">
                <a:solidFill>
                  <a:srgbClr val="D76A66"/>
                </a:solidFill>
                <a:latin typeface="+mj-lt"/>
              </a:rPr>
              <a:t>ÓN DE ALEJAMIENTO</a:t>
            </a:r>
            <a:endParaRPr lang="es-ES_tradnl" sz="1400" dirty="0">
              <a:solidFill>
                <a:srgbClr val="D76A66"/>
              </a:solidFill>
              <a:latin typeface="+mj-lt"/>
            </a:endParaRPr>
          </a:p>
        </p:txBody>
      </p:sp>
      <p:pic>
        <p:nvPicPr>
          <p:cNvPr id="19" name="Imagen 18" descr="/Users/paola/Desktop/Captura de pantalla 2017-09-07 a las 16.03.33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981" y="2182046"/>
            <a:ext cx="3553566" cy="21407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720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/>
          <p:cNvGrpSpPr/>
          <p:nvPr/>
        </p:nvGrpSpPr>
        <p:grpSpPr>
          <a:xfrm>
            <a:off x="-495059" y="62828"/>
            <a:ext cx="10153128" cy="839759"/>
            <a:chOff x="-495059" y="62828"/>
            <a:chExt cx="10153128" cy="839759"/>
          </a:xfrm>
        </p:grpSpPr>
        <p:sp>
          <p:nvSpPr>
            <p:cNvPr id="7" name="44 Rectángulo"/>
            <p:cNvSpPr/>
            <p:nvPr/>
          </p:nvSpPr>
          <p:spPr>
            <a:xfrm>
              <a:off x="-495059" y="211807"/>
              <a:ext cx="10153128" cy="6907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44 Rectángulo"/>
            <p:cNvSpPr/>
            <p:nvPr/>
          </p:nvSpPr>
          <p:spPr>
            <a:xfrm>
              <a:off x="-495059" y="62828"/>
              <a:ext cx="10153128" cy="10049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9" name="Agrupar 8"/>
          <p:cNvGrpSpPr/>
          <p:nvPr/>
        </p:nvGrpSpPr>
        <p:grpSpPr>
          <a:xfrm>
            <a:off x="510288" y="290509"/>
            <a:ext cx="8142433" cy="485424"/>
            <a:chOff x="549626" y="357564"/>
            <a:chExt cx="8142433" cy="485424"/>
          </a:xfrm>
        </p:grpSpPr>
        <p:sp>
          <p:nvSpPr>
            <p:cNvPr id="10" name="Rectángulo 9"/>
            <p:cNvSpPr/>
            <p:nvPr/>
          </p:nvSpPr>
          <p:spPr>
            <a:xfrm>
              <a:off x="549626" y="357993"/>
              <a:ext cx="191751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JUSTIFICACIÓN DEL PROYECTO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549626" y="627544"/>
              <a:ext cx="117852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ANTECEDENTES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3155194" y="357576"/>
              <a:ext cx="17075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FACTORES A CONSIDERAR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3155194" y="627544"/>
              <a:ext cx="1481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DISEÑO CONCEPTUAL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5550768" y="357564"/>
              <a:ext cx="140294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3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DISEÑO DE DETALLE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5550768" y="621446"/>
              <a:ext cx="11160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PRESUPUESTO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6" name="Rectángulo 15"/>
            <p:cNvSpPr/>
            <p:nvPr/>
          </p:nvSpPr>
          <p:spPr>
            <a:xfrm>
              <a:off x="7641771" y="357619"/>
              <a:ext cx="105028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PLANIMETRÍA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</p:grpSp>
      <p:sp>
        <p:nvSpPr>
          <p:cNvPr id="18" name="3 CuadroTexto"/>
          <p:cNvSpPr txBox="1"/>
          <p:nvPr/>
        </p:nvSpPr>
        <p:spPr>
          <a:xfrm>
            <a:off x="540392" y="1003891"/>
            <a:ext cx="22968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s-ES_tradnl" sz="1600" b="1" dirty="0" smtClean="0">
                <a:solidFill>
                  <a:schemeClr val="accent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DISEÑO DE DETALLE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510288" y="1328984"/>
            <a:ext cx="22713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r>
              <a:rPr lang="es-ES" sz="1400" b="1" dirty="0" smtClean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rPr>
              <a:t>MATERIALES</a:t>
            </a:r>
            <a:endParaRPr lang="es-ES" sz="1400" b="1" dirty="0" smtClean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endParaRPr lang="es-ES" sz="1400" b="1" dirty="0" smtClean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482217385"/>
              </p:ext>
            </p:extLst>
          </p:nvPr>
        </p:nvGraphicFramePr>
        <p:xfrm>
          <a:off x="3017686" y="113621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Pentágono 2"/>
          <p:cNvSpPr/>
          <p:nvPr/>
        </p:nvSpPr>
        <p:spPr>
          <a:xfrm>
            <a:off x="1704334" y="1952386"/>
            <a:ext cx="1410225" cy="593766"/>
          </a:xfrm>
          <a:prstGeom prst="homePlate">
            <a:avLst>
              <a:gd name="adj" fmla="val 52000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CuadroTexto 3"/>
          <p:cNvSpPr txBox="1"/>
          <p:nvPr/>
        </p:nvSpPr>
        <p:spPr>
          <a:xfrm>
            <a:off x="1966552" y="2053386"/>
            <a:ext cx="76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800" b="1" dirty="0" smtClean="0">
                <a:solidFill>
                  <a:schemeClr val="accent6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ISO N</a:t>
            </a:r>
            <a:endParaRPr lang="es-ES_tradnl" sz="1800" b="1" dirty="0">
              <a:solidFill>
                <a:schemeClr val="accent6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9" name="Pentágono 28"/>
          <p:cNvSpPr/>
          <p:nvPr/>
        </p:nvSpPr>
        <p:spPr>
          <a:xfrm>
            <a:off x="1700691" y="3541308"/>
            <a:ext cx="1404001" cy="593766"/>
          </a:xfrm>
          <a:prstGeom prst="homePlate">
            <a:avLst>
              <a:gd name="adj" fmla="val 52000"/>
            </a:avLst>
          </a:prstGeom>
          <a:solidFill>
            <a:srgbClr val="FCFFA8"/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0" name="CuadroTexto 29"/>
          <p:cNvSpPr txBox="1"/>
          <p:nvPr/>
        </p:nvSpPr>
        <p:spPr>
          <a:xfrm>
            <a:off x="1954677" y="3626919"/>
            <a:ext cx="79761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_tradnl" sz="1800" b="1" dirty="0" smtClean="0">
                <a:solidFill>
                  <a:schemeClr val="accent4"/>
                </a:solidFill>
                <a:latin typeface="Calibri" charset="0"/>
                <a:ea typeface="Calibri" charset="0"/>
                <a:cs typeface="Calibri" charset="0"/>
              </a:rPr>
              <a:t>ISO M</a:t>
            </a:r>
            <a:endParaRPr lang="es-ES_tradnl" sz="1800" b="1" dirty="0">
              <a:solidFill>
                <a:schemeClr val="accent4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31" name="Picture 2" descr="E:\mecanizado-en-sevilla-1038x519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71" t="29977" r="171" b="32650"/>
          <a:stretch/>
        </p:blipFill>
        <p:spPr bwMode="auto">
          <a:xfrm>
            <a:off x="-57801" y="5321088"/>
            <a:ext cx="9278612" cy="173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07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/>
          <p:cNvGrpSpPr/>
          <p:nvPr/>
        </p:nvGrpSpPr>
        <p:grpSpPr>
          <a:xfrm>
            <a:off x="-495059" y="62828"/>
            <a:ext cx="10153128" cy="839759"/>
            <a:chOff x="-495059" y="62828"/>
            <a:chExt cx="10153128" cy="839759"/>
          </a:xfrm>
        </p:grpSpPr>
        <p:sp>
          <p:nvSpPr>
            <p:cNvPr id="7" name="44 Rectángulo"/>
            <p:cNvSpPr/>
            <p:nvPr/>
          </p:nvSpPr>
          <p:spPr>
            <a:xfrm>
              <a:off x="-495059" y="211807"/>
              <a:ext cx="10153128" cy="6907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44 Rectángulo"/>
            <p:cNvSpPr/>
            <p:nvPr/>
          </p:nvSpPr>
          <p:spPr>
            <a:xfrm>
              <a:off x="-495059" y="62828"/>
              <a:ext cx="10153128" cy="10049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9" name="Agrupar 8"/>
          <p:cNvGrpSpPr/>
          <p:nvPr/>
        </p:nvGrpSpPr>
        <p:grpSpPr>
          <a:xfrm>
            <a:off x="510288" y="290509"/>
            <a:ext cx="8142433" cy="485424"/>
            <a:chOff x="549626" y="357564"/>
            <a:chExt cx="8142433" cy="485424"/>
          </a:xfrm>
        </p:grpSpPr>
        <p:sp>
          <p:nvSpPr>
            <p:cNvPr id="10" name="Rectángulo 9"/>
            <p:cNvSpPr/>
            <p:nvPr/>
          </p:nvSpPr>
          <p:spPr>
            <a:xfrm>
              <a:off x="549626" y="357993"/>
              <a:ext cx="191751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JUSTIFICACIÓN DEL PROYECTO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549626" y="627544"/>
              <a:ext cx="117852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ANTECEDENTES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3155194" y="357576"/>
              <a:ext cx="17075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FACTORES A CONSIDERAR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3155194" y="627544"/>
              <a:ext cx="1481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DISEÑO CONCEPTUAL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5550768" y="357564"/>
              <a:ext cx="140294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3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DISEÑO DE DETALLE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5550768" y="621446"/>
              <a:ext cx="11160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PRESUPUESTO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6" name="Rectángulo 15"/>
            <p:cNvSpPr/>
            <p:nvPr/>
          </p:nvSpPr>
          <p:spPr>
            <a:xfrm>
              <a:off x="7641771" y="357619"/>
              <a:ext cx="105028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PLANIMETRÍA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</p:grpSp>
      <p:sp>
        <p:nvSpPr>
          <p:cNvPr id="18" name="3 CuadroTexto"/>
          <p:cNvSpPr txBox="1"/>
          <p:nvPr/>
        </p:nvSpPr>
        <p:spPr>
          <a:xfrm>
            <a:off x="510288" y="1195931"/>
            <a:ext cx="22968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s-ES_tradnl" sz="1600" b="1" dirty="0" smtClean="0">
                <a:solidFill>
                  <a:schemeClr val="accent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DISEÑO DE DETALLE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523024" y="1690349"/>
            <a:ext cx="22713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r>
              <a:rPr lang="es-ES" sz="1400" b="1" dirty="0" smtClean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rPr>
              <a:t>3D</a:t>
            </a:r>
            <a:endParaRPr lang="es-ES" sz="1400" b="1" dirty="0" smtClean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endParaRPr lang="es-ES" sz="1400" b="1" dirty="0" smtClean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553129" y="3182124"/>
            <a:ext cx="29857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r>
              <a:rPr lang="es-ES" sz="1400" b="1" smtClean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rPr>
              <a:t>ESTUDIO ESFUERZOS</a:t>
            </a:r>
            <a:endParaRPr lang="es-ES" sz="1400" b="1" dirty="0" smtClean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endParaRPr lang="es-ES" sz="1400" b="1" dirty="0" smtClean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21" name="Imagen 20" descr="/Volumes/PAOLA/REDISEÑO/2º REDISEÑO MÁS ROBUSTO/INFORMES/Análisis estático 5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988" y="3705344"/>
            <a:ext cx="5145405" cy="2891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820" y="1871142"/>
            <a:ext cx="2158315" cy="95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28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/>
          <p:cNvGrpSpPr/>
          <p:nvPr/>
        </p:nvGrpSpPr>
        <p:grpSpPr>
          <a:xfrm>
            <a:off x="-495059" y="62828"/>
            <a:ext cx="10153128" cy="839759"/>
            <a:chOff x="-495059" y="62828"/>
            <a:chExt cx="10153128" cy="839759"/>
          </a:xfrm>
        </p:grpSpPr>
        <p:sp>
          <p:nvSpPr>
            <p:cNvPr id="7" name="44 Rectángulo"/>
            <p:cNvSpPr/>
            <p:nvPr/>
          </p:nvSpPr>
          <p:spPr>
            <a:xfrm>
              <a:off x="-495059" y="211807"/>
              <a:ext cx="10153128" cy="6907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44 Rectángulo"/>
            <p:cNvSpPr/>
            <p:nvPr/>
          </p:nvSpPr>
          <p:spPr>
            <a:xfrm>
              <a:off x="-495059" y="62828"/>
              <a:ext cx="10153128" cy="10049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9" name="Agrupar 8"/>
          <p:cNvGrpSpPr/>
          <p:nvPr/>
        </p:nvGrpSpPr>
        <p:grpSpPr>
          <a:xfrm>
            <a:off x="510288" y="290509"/>
            <a:ext cx="8142433" cy="485424"/>
            <a:chOff x="549626" y="357564"/>
            <a:chExt cx="8142433" cy="485424"/>
          </a:xfrm>
        </p:grpSpPr>
        <p:sp>
          <p:nvSpPr>
            <p:cNvPr id="10" name="Rectángulo 9"/>
            <p:cNvSpPr/>
            <p:nvPr/>
          </p:nvSpPr>
          <p:spPr>
            <a:xfrm>
              <a:off x="549626" y="357993"/>
              <a:ext cx="191751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JUSTIFICACIÓN DEL PROYECTO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549626" y="627544"/>
              <a:ext cx="117852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ANTECEDENTES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3155194" y="357576"/>
              <a:ext cx="17075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FACTORES A CONSIDERAR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3155194" y="627544"/>
              <a:ext cx="1481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DISEÑO CONCEPTUAL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5550768" y="357564"/>
              <a:ext cx="140294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3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DISEÑO DE DETALLE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5550768" y="621446"/>
              <a:ext cx="11160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PRESUPUESTO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6" name="Rectángulo 15"/>
            <p:cNvSpPr/>
            <p:nvPr/>
          </p:nvSpPr>
          <p:spPr>
            <a:xfrm>
              <a:off x="7641771" y="357619"/>
              <a:ext cx="105028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PLANIMETRÍA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</p:grpSp>
      <p:sp>
        <p:nvSpPr>
          <p:cNvPr id="18" name="3 CuadroTexto"/>
          <p:cNvSpPr txBox="1"/>
          <p:nvPr/>
        </p:nvSpPr>
        <p:spPr>
          <a:xfrm>
            <a:off x="510288" y="1195931"/>
            <a:ext cx="22968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s-ES_tradnl" sz="1600" b="1" dirty="0" smtClean="0">
                <a:solidFill>
                  <a:schemeClr val="accent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DISEÑO DE DETALLE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523024" y="1690349"/>
            <a:ext cx="2592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r>
              <a:rPr lang="es-ES" sz="1400" b="1" smtClean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rPr>
              <a:t>COMPONENTES</a:t>
            </a:r>
            <a:endParaRPr lang="es-ES" sz="1400" b="1" dirty="0" smtClean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697230" lvl="1" indent="-285750">
              <a:buClr>
                <a:srgbClr val="D76A66"/>
              </a:buClr>
              <a:buFont typeface="Wingdings" charset="2"/>
              <a:buChar char="Ø"/>
            </a:pPr>
            <a:endParaRPr lang="es-ES" sz="1400" b="1" dirty="0" smtClean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19" name="Imagen 18" descr="/Users/paola/Desktop/tfg andres/ESQUEMA/Captura de pantalla 2017-09-14 a las 12.06.30.pn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6"/>
          <a:stretch/>
        </p:blipFill>
        <p:spPr bwMode="auto">
          <a:xfrm>
            <a:off x="1658711" y="2322247"/>
            <a:ext cx="6570889" cy="40027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849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/>
          <p:cNvGrpSpPr/>
          <p:nvPr/>
        </p:nvGrpSpPr>
        <p:grpSpPr>
          <a:xfrm>
            <a:off x="-495059" y="62828"/>
            <a:ext cx="10153128" cy="839759"/>
            <a:chOff x="-495059" y="62828"/>
            <a:chExt cx="10153128" cy="839759"/>
          </a:xfrm>
        </p:grpSpPr>
        <p:sp>
          <p:nvSpPr>
            <p:cNvPr id="7" name="44 Rectángulo"/>
            <p:cNvSpPr/>
            <p:nvPr/>
          </p:nvSpPr>
          <p:spPr>
            <a:xfrm>
              <a:off x="-495059" y="211807"/>
              <a:ext cx="10153128" cy="6907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44 Rectángulo"/>
            <p:cNvSpPr/>
            <p:nvPr/>
          </p:nvSpPr>
          <p:spPr>
            <a:xfrm>
              <a:off x="-495059" y="62828"/>
              <a:ext cx="10153128" cy="10049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9" name="Agrupar 8"/>
          <p:cNvGrpSpPr/>
          <p:nvPr/>
        </p:nvGrpSpPr>
        <p:grpSpPr>
          <a:xfrm>
            <a:off x="510288" y="290509"/>
            <a:ext cx="8142433" cy="485424"/>
            <a:chOff x="549626" y="357564"/>
            <a:chExt cx="8142433" cy="485424"/>
          </a:xfrm>
        </p:grpSpPr>
        <p:sp>
          <p:nvSpPr>
            <p:cNvPr id="10" name="Rectángulo 9"/>
            <p:cNvSpPr/>
            <p:nvPr/>
          </p:nvSpPr>
          <p:spPr>
            <a:xfrm>
              <a:off x="549626" y="357993"/>
              <a:ext cx="191751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JUSTIFICACIÓN DEL PROYECTO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549626" y="627544"/>
              <a:ext cx="117852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ANTECEDENTES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3155194" y="357576"/>
              <a:ext cx="17075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FACTORES A CONSIDERAR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3155194" y="627544"/>
              <a:ext cx="1481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DISEÑO CONCEPTUAL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5550768" y="357564"/>
              <a:ext cx="140294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DISEÑO DE DETALLE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5550768" y="621446"/>
              <a:ext cx="11160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3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PRESUPUESTO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6" name="Rectángulo 15"/>
            <p:cNvSpPr/>
            <p:nvPr/>
          </p:nvSpPr>
          <p:spPr>
            <a:xfrm>
              <a:off x="7641771" y="357619"/>
              <a:ext cx="105028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PLANIMETRÍA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</p:grpSp>
      <p:sp>
        <p:nvSpPr>
          <p:cNvPr id="18" name="3 CuadroTexto"/>
          <p:cNvSpPr txBox="1"/>
          <p:nvPr/>
        </p:nvSpPr>
        <p:spPr>
          <a:xfrm>
            <a:off x="510288" y="1374412"/>
            <a:ext cx="1726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s-ES_tradnl" sz="1600" b="1" dirty="0" smtClean="0">
                <a:solidFill>
                  <a:schemeClr val="accent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PRESUPUESTO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452639556"/>
              </p:ext>
            </p:extLst>
          </p:nvPr>
        </p:nvGraphicFramePr>
        <p:xfrm>
          <a:off x="-361071" y="218479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0" name="Imagen 19" descr="/Users/paola/Desktop/Captura de pantalla 2017-09-20 a las 9.57.40.png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769" y="4014410"/>
            <a:ext cx="3213967" cy="1490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/Users/paola/Desktop/Captura de pantalla 2017-09-20 a las 9.57.33.png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769" y="2184791"/>
            <a:ext cx="3555252" cy="12927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951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/>
          <p:cNvGrpSpPr/>
          <p:nvPr/>
        </p:nvGrpSpPr>
        <p:grpSpPr>
          <a:xfrm>
            <a:off x="-495059" y="62828"/>
            <a:ext cx="10153128" cy="839759"/>
            <a:chOff x="-495059" y="62828"/>
            <a:chExt cx="10153128" cy="839759"/>
          </a:xfrm>
        </p:grpSpPr>
        <p:sp>
          <p:nvSpPr>
            <p:cNvPr id="7" name="44 Rectángulo"/>
            <p:cNvSpPr/>
            <p:nvPr/>
          </p:nvSpPr>
          <p:spPr>
            <a:xfrm>
              <a:off x="-495059" y="211807"/>
              <a:ext cx="10153128" cy="6907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44 Rectángulo"/>
            <p:cNvSpPr/>
            <p:nvPr/>
          </p:nvSpPr>
          <p:spPr>
            <a:xfrm>
              <a:off x="-495059" y="62828"/>
              <a:ext cx="10153128" cy="10049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9" name="Agrupar 8"/>
          <p:cNvGrpSpPr/>
          <p:nvPr/>
        </p:nvGrpSpPr>
        <p:grpSpPr>
          <a:xfrm>
            <a:off x="510288" y="290509"/>
            <a:ext cx="8142433" cy="485424"/>
            <a:chOff x="549626" y="357564"/>
            <a:chExt cx="8142433" cy="485424"/>
          </a:xfrm>
        </p:grpSpPr>
        <p:sp>
          <p:nvSpPr>
            <p:cNvPr id="10" name="Rectángulo 9"/>
            <p:cNvSpPr/>
            <p:nvPr/>
          </p:nvSpPr>
          <p:spPr>
            <a:xfrm>
              <a:off x="549626" y="357993"/>
              <a:ext cx="191751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JUSTIFICACIÓN DEL PROYECTO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549626" y="627544"/>
              <a:ext cx="117852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ANTECEDENTES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3155194" y="357576"/>
              <a:ext cx="17075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FACTORES A CONSIDERAR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3155194" y="627544"/>
              <a:ext cx="1481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DISEÑO CONCEPTUAL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5550768" y="357564"/>
              <a:ext cx="140294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DISEÑO DE DETALLE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5550768" y="621446"/>
              <a:ext cx="11160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2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PRESUPUESTO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6" name="Rectángulo 15"/>
            <p:cNvSpPr/>
            <p:nvPr/>
          </p:nvSpPr>
          <p:spPr>
            <a:xfrm>
              <a:off x="7641771" y="357619"/>
              <a:ext cx="105028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71450" indent="-171450">
                <a:buClr>
                  <a:srgbClr val="D76A66"/>
                </a:buClr>
                <a:buSzPct val="100000"/>
                <a:buBlip>
                  <a:blip r:embed="rId3"/>
                </a:buBlip>
              </a:pPr>
              <a:r>
                <a:rPr lang="es-ES_tradnl" sz="800" dirty="0" smtClean="0">
                  <a:latin typeface="Helvetica Light" charset="0"/>
                  <a:ea typeface="Helvetica Light" charset="0"/>
                  <a:cs typeface="Helvetica Light" charset="0"/>
                </a:rPr>
                <a:t> PLANIMETRÍA</a:t>
              </a:r>
              <a:endParaRPr lang="es-ES_tradnl" sz="8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</p:grpSp>
      <p:sp>
        <p:nvSpPr>
          <p:cNvPr id="18" name="3 CuadroTexto"/>
          <p:cNvSpPr txBox="1"/>
          <p:nvPr/>
        </p:nvSpPr>
        <p:spPr>
          <a:xfrm>
            <a:off x="510288" y="1016345"/>
            <a:ext cx="15840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s-ES_tradnl" sz="1600" b="1" dirty="0" smtClean="0">
                <a:solidFill>
                  <a:schemeClr val="accent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PLANIMETR</a:t>
            </a: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ÍA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17" name="Picture 2" descr="E:\5132346-Micr-metro-comp-s-regla-y-l-piz-sobre-plano--Foto-de-archivo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42" b="25962"/>
          <a:stretch/>
        </p:blipFill>
        <p:spPr bwMode="auto">
          <a:xfrm>
            <a:off x="0" y="4980744"/>
            <a:ext cx="9131056" cy="159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76749115"/>
              </p:ext>
            </p:extLst>
          </p:nvPr>
        </p:nvGraphicFramePr>
        <p:xfrm>
          <a:off x="1469044" y="1607542"/>
          <a:ext cx="6841784" cy="278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8328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3 CuadroTexto"/>
          <p:cNvSpPr txBox="1"/>
          <p:nvPr/>
        </p:nvSpPr>
        <p:spPr>
          <a:xfrm>
            <a:off x="1902989" y="2088781"/>
            <a:ext cx="52510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s-ES" sz="2800" b="1" smtClean="0">
                <a:solidFill>
                  <a:schemeClr val="accent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GRACIAS POR SU ATENCIÓN</a:t>
            </a:r>
            <a:endParaRPr lang="es-ES" sz="2800" b="1" dirty="0">
              <a:solidFill>
                <a:schemeClr val="accent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0" name="3 CuadroTexto"/>
          <p:cNvSpPr txBox="1"/>
          <p:nvPr/>
        </p:nvSpPr>
        <p:spPr>
          <a:xfrm>
            <a:off x="3211489" y="2997518"/>
            <a:ext cx="263405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s-ES" sz="2000" dirty="0" smtClean="0">
                <a:solidFill>
                  <a:srgbClr val="D76A66"/>
                </a:solidFill>
                <a:latin typeface="Helvetica" charset="0"/>
                <a:ea typeface="Helvetica" charset="0"/>
                <a:cs typeface="Helvetica" charset="0"/>
              </a:rPr>
              <a:t>André Lucas Lambert</a:t>
            </a:r>
          </a:p>
          <a:p>
            <a:pPr lvl="0" algn="ctr"/>
            <a:r>
              <a:rPr lang="es-ES" sz="1600" dirty="0" smtClean="0">
                <a:solidFill>
                  <a:srgbClr val="00B0F0"/>
                </a:solidFill>
                <a:latin typeface="Helvetica Light" charset="0"/>
                <a:ea typeface="Helvetica Light" charset="0"/>
                <a:cs typeface="Helvetica Light" charset="0"/>
              </a:rPr>
              <a:t>andres.l.l@icloud.com</a:t>
            </a:r>
          </a:p>
          <a:p>
            <a:pPr lvl="0" algn="ctr"/>
            <a:r>
              <a:rPr lang="es-ES" sz="1600" dirty="0" smtClean="0">
                <a:solidFill>
                  <a:srgbClr val="00B0F0"/>
                </a:solidFill>
                <a:latin typeface="Helvetica Light" charset="0"/>
                <a:ea typeface="Helvetica Light" charset="0"/>
                <a:cs typeface="Helvetica Light" charset="0"/>
              </a:rPr>
              <a:t>anlam2@etsid.upv.es</a:t>
            </a:r>
            <a:endParaRPr lang="es-ES" sz="1600" dirty="0">
              <a:solidFill>
                <a:srgbClr val="00B0F0"/>
              </a:solidFill>
              <a:latin typeface="Helvetica Light" charset="0"/>
              <a:ea typeface="Helvetica Light" charset="0"/>
              <a:cs typeface="Helvetica Light" charset="0"/>
            </a:endParaRPr>
          </a:p>
        </p:txBody>
      </p:sp>
      <p:pic>
        <p:nvPicPr>
          <p:cNvPr id="21" name="Picture 2" descr="C:\Users\Admin\Desktop\PAOLA\TFG\marca_UPV_principal_negro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348" y="5553483"/>
            <a:ext cx="3203472" cy="1132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\Desktop\PAOLA\TFG\etsi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47" y="5671104"/>
            <a:ext cx="3266844" cy="833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728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232</TotalTime>
  <Words>474</Words>
  <Application>Microsoft Macintosh PowerPoint</Application>
  <PresentationFormat>Presentación en pantalla (4:3)</PresentationFormat>
  <Paragraphs>192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5" baseType="lpstr">
      <vt:lpstr>Arial Unicode MS</vt:lpstr>
      <vt:lpstr>Calibri</vt:lpstr>
      <vt:lpstr>Calibri Light</vt:lpstr>
      <vt:lpstr>Helvetica</vt:lpstr>
      <vt:lpstr>Helvetica Light</vt:lpstr>
      <vt:lpstr>ＭＳ 明朝</vt:lpstr>
      <vt:lpstr>Times New Roman</vt:lpstr>
      <vt:lpstr>Wingdings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>ANDRÉ LUCAS LAMBERT</Manager>
  <Company/>
  <LinksUpToDate>false</LinksUpToDate>
  <SharedDoc>false</SharedDoc>
  <HyperlinkBase/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PRESENTACIÓN-REDISEÑO DE UNA MANETA PARA UNA BOMBA DE FRENO RADIAL (BREMBO) PARA MOTOCICLETAS.pptx</dc:title>
  <dc:subject>TFG</dc:subject>
  <dc:creator>ANDRÉ LUCAS LAMBERT</dc:creator>
  <cp:keywords/>
  <dc:description/>
  <cp:lastModifiedBy>Usuario de Microsoft Office</cp:lastModifiedBy>
  <cp:revision>27</cp:revision>
  <dcterms:created xsi:type="dcterms:W3CDTF">2017-09-20T09:40:37Z</dcterms:created>
  <dcterms:modified xsi:type="dcterms:W3CDTF">2017-09-21T09:37:34Z</dcterms:modified>
  <cp:category/>
</cp:coreProperties>
</file>