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8"/>
  </p:notesMasterIdLst>
  <p:sldIdLst>
    <p:sldId id="256" r:id="rId2"/>
    <p:sldId id="257" r:id="rId3"/>
    <p:sldId id="258" r:id="rId4"/>
    <p:sldId id="264" r:id="rId5"/>
    <p:sldId id="265" r:id="rId6"/>
    <p:sldId id="266" r:id="rId7"/>
    <p:sldId id="259" r:id="rId8"/>
    <p:sldId id="269" r:id="rId9"/>
    <p:sldId id="272" r:id="rId10"/>
    <p:sldId id="273" r:id="rId11"/>
    <p:sldId id="279" r:id="rId12"/>
    <p:sldId id="277" r:id="rId13"/>
    <p:sldId id="280" r:id="rId14"/>
    <p:sldId id="281" r:id="rId15"/>
    <p:sldId id="260" r:id="rId16"/>
    <p:sldId id="282" r:id="rId17"/>
    <p:sldId id="283" r:id="rId18"/>
    <p:sldId id="284" r:id="rId19"/>
    <p:sldId id="262" r:id="rId20"/>
    <p:sldId id="287" r:id="rId21"/>
    <p:sldId id="288" r:id="rId22"/>
    <p:sldId id="289" r:id="rId23"/>
    <p:sldId id="292" r:id="rId24"/>
    <p:sldId id="263" r:id="rId25"/>
    <p:sldId id="290" r:id="rId26"/>
    <p:sldId id="291" r:id="rId2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rge%20Lorente\Documents\2016-2017\Master%20Sensores\TFM\Caracterizaci&#243;n_sensor\(5)%20Caracterizaci&#243;n_distanci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rge%20Lorente\Documents\2016-2017\Master%20Sensores\TFM\Caracterizaci&#243;n_sensor\(4)%20Caracterizaci&#243;n_sensibilida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TFM_USB\Caracterizaci&#243;n%20esc&#225;ner\(1)%20Misma%20anchura%20distancia%20variable\0,5mm-52\recorrido%20dv%200,5mm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aracterizaci&#243;n%20esc&#225;ner\(2)%20Misma%20anchura%20y%20distancia,%20cambio%20color\Desviaci&#243;n%20arco%20iris%20(Recuperado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omparaci&#243;n%20con%20sistema%20comercial\RQflex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omparaci&#243;n%20con%20sistema%20comercial\Escan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omparaci&#243;n%20con%20sistema%20comercial\Escaner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omparaci&#243;n%20con%20sistema%20comercial\Escaner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omparaci&#243;n%20con%20sistema%20comercial\Escaner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omparaci&#243;n%20con%20sistema%20comercial\Escaner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FM_USB\Comparaci&#243;n%20con%20sistema%20comercial\Escaner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Coordenadas RGB en función de la distancia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smoothMarker"/>
        <c:varyColors val="0"/>
        <c:ser>
          <c:idx val="1"/>
          <c:order val="0"/>
          <c:tx>
            <c:strRef>
              <c:f>Hoja1!$B$2</c:f>
              <c:strCache>
                <c:ptCount val="1"/>
                <c:pt idx="0">
                  <c:v>R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Hoja1!$A$3:$A$41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</c:numCache>
            </c:numRef>
          </c:xVal>
          <c:yVal>
            <c:numRef>
              <c:f>Hoja1!$B$3:$B$41</c:f>
              <c:numCache>
                <c:formatCode>General</c:formatCode>
                <c:ptCount val="39"/>
                <c:pt idx="0">
                  <c:v>28</c:v>
                </c:pt>
                <c:pt idx="1">
                  <c:v>69</c:v>
                </c:pt>
                <c:pt idx="2">
                  <c:v>101</c:v>
                </c:pt>
                <c:pt idx="3">
                  <c:v>103</c:v>
                </c:pt>
                <c:pt idx="4">
                  <c:v>105</c:v>
                </c:pt>
                <c:pt idx="5">
                  <c:v>91</c:v>
                </c:pt>
                <c:pt idx="6">
                  <c:v>67</c:v>
                </c:pt>
                <c:pt idx="7">
                  <c:v>45</c:v>
                </c:pt>
                <c:pt idx="8">
                  <c:v>34</c:v>
                </c:pt>
                <c:pt idx="9">
                  <c:v>32</c:v>
                </c:pt>
                <c:pt idx="10">
                  <c:v>27</c:v>
                </c:pt>
                <c:pt idx="11">
                  <c:v>24</c:v>
                </c:pt>
                <c:pt idx="12">
                  <c:v>21</c:v>
                </c:pt>
                <c:pt idx="13">
                  <c:v>19</c:v>
                </c:pt>
                <c:pt idx="14">
                  <c:v>18</c:v>
                </c:pt>
                <c:pt idx="15">
                  <c:v>16</c:v>
                </c:pt>
                <c:pt idx="16">
                  <c:v>15</c:v>
                </c:pt>
                <c:pt idx="17">
                  <c:v>14</c:v>
                </c:pt>
                <c:pt idx="18">
                  <c:v>13</c:v>
                </c:pt>
                <c:pt idx="19">
                  <c:v>13</c:v>
                </c:pt>
                <c:pt idx="20">
                  <c:v>12</c:v>
                </c:pt>
                <c:pt idx="21">
                  <c:v>12</c:v>
                </c:pt>
                <c:pt idx="22">
                  <c:v>11</c:v>
                </c:pt>
                <c:pt idx="23">
                  <c:v>11</c:v>
                </c:pt>
                <c:pt idx="24">
                  <c:v>11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9</c:v>
                </c:pt>
                <c:pt idx="30">
                  <c:v>9</c:v>
                </c:pt>
                <c:pt idx="31">
                  <c:v>9</c:v>
                </c:pt>
                <c:pt idx="32">
                  <c:v>9</c:v>
                </c:pt>
                <c:pt idx="33">
                  <c:v>9</c:v>
                </c:pt>
                <c:pt idx="34">
                  <c:v>9</c:v>
                </c:pt>
                <c:pt idx="35">
                  <c:v>9</c:v>
                </c:pt>
                <c:pt idx="36">
                  <c:v>9</c:v>
                </c:pt>
                <c:pt idx="37">
                  <c:v>9</c:v>
                </c:pt>
                <c:pt idx="38">
                  <c:v>8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Hoja1!$C$2</c:f>
              <c:strCache>
                <c:ptCount val="1"/>
                <c:pt idx="0">
                  <c:v>G</c:v>
                </c:pt>
              </c:strCache>
            </c:strRef>
          </c:tx>
          <c:spPr>
            <a:ln w="1905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xVal>
            <c:numRef>
              <c:f>Hoja1!$A$3:$A$41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</c:numCache>
            </c:numRef>
          </c:xVal>
          <c:yVal>
            <c:numRef>
              <c:f>Hoja1!$C$3:$C$41</c:f>
              <c:numCache>
                <c:formatCode>General</c:formatCode>
                <c:ptCount val="39"/>
                <c:pt idx="0">
                  <c:v>44</c:v>
                </c:pt>
                <c:pt idx="1">
                  <c:v>101</c:v>
                </c:pt>
                <c:pt idx="2">
                  <c:v>163</c:v>
                </c:pt>
                <c:pt idx="3">
                  <c:v>167</c:v>
                </c:pt>
                <c:pt idx="4">
                  <c:v>165</c:v>
                </c:pt>
                <c:pt idx="5">
                  <c:v>135</c:v>
                </c:pt>
                <c:pt idx="6">
                  <c:v>98</c:v>
                </c:pt>
                <c:pt idx="7">
                  <c:v>66</c:v>
                </c:pt>
                <c:pt idx="8">
                  <c:v>52</c:v>
                </c:pt>
                <c:pt idx="9">
                  <c:v>49</c:v>
                </c:pt>
                <c:pt idx="10">
                  <c:v>42</c:v>
                </c:pt>
                <c:pt idx="11">
                  <c:v>38</c:v>
                </c:pt>
                <c:pt idx="12">
                  <c:v>34</c:v>
                </c:pt>
                <c:pt idx="13">
                  <c:v>32</c:v>
                </c:pt>
                <c:pt idx="14">
                  <c:v>30</c:v>
                </c:pt>
                <c:pt idx="15">
                  <c:v>28</c:v>
                </c:pt>
                <c:pt idx="16">
                  <c:v>27</c:v>
                </c:pt>
                <c:pt idx="17">
                  <c:v>16</c:v>
                </c:pt>
                <c:pt idx="18">
                  <c:v>24</c:v>
                </c:pt>
                <c:pt idx="19">
                  <c:v>24</c:v>
                </c:pt>
                <c:pt idx="20">
                  <c:v>23</c:v>
                </c:pt>
                <c:pt idx="21">
                  <c:v>23</c:v>
                </c:pt>
                <c:pt idx="22">
                  <c:v>22</c:v>
                </c:pt>
                <c:pt idx="23">
                  <c:v>22</c:v>
                </c:pt>
                <c:pt idx="24">
                  <c:v>21</c:v>
                </c:pt>
                <c:pt idx="25">
                  <c:v>21</c:v>
                </c:pt>
                <c:pt idx="26">
                  <c:v>21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  <c:pt idx="30">
                  <c:v>19</c:v>
                </c:pt>
                <c:pt idx="31">
                  <c:v>19</c:v>
                </c:pt>
                <c:pt idx="32">
                  <c:v>19</c:v>
                </c:pt>
                <c:pt idx="33">
                  <c:v>19</c:v>
                </c:pt>
                <c:pt idx="34">
                  <c:v>19</c:v>
                </c:pt>
                <c:pt idx="35">
                  <c:v>19</c:v>
                </c:pt>
                <c:pt idx="36">
                  <c:v>19</c:v>
                </c:pt>
                <c:pt idx="37">
                  <c:v>19</c:v>
                </c:pt>
                <c:pt idx="38">
                  <c:v>18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Hoja1!$D$2</c:f>
              <c:strCache>
                <c:ptCount val="1"/>
                <c:pt idx="0">
                  <c:v>B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Hoja1!$A$3:$A$41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</c:numCache>
            </c:numRef>
          </c:xVal>
          <c:yVal>
            <c:numRef>
              <c:f>Hoja1!$D$3:$D$41</c:f>
              <c:numCache>
                <c:formatCode>General</c:formatCode>
                <c:ptCount val="39"/>
                <c:pt idx="0">
                  <c:v>40</c:v>
                </c:pt>
                <c:pt idx="1">
                  <c:v>89</c:v>
                </c:pt>
                <c:pt idx="2">
                  <c:v>146</c:v>
                </c:pt>
                <c:pt idx="3">
                  <c:v>149</c:v>
                </c:pt>
                <c:pt idx="4">
                  <c:v>147</c:v>
                </c:pt>
                <c:pt idx="5">
                  <c:v>119</c:v>
                </c:pt>
                <c:pt idx="6">
                  <c:v>86</c:v>
                </c:pt>
                <c:pt idx="7">
                  <c:v>58</c:v>
                </c:pt>
                <c:pt idx="8">
                  <c:v>46</c:v>
                </c:pt>
                <c:pt idx="9">
                  <c:v>44</c:v>
                </c:pt>
                <c:pt idx="10">
                  <c:v>37</c:v>
                </c:pt>
                <c:pt idx="11">
                  <c:v>34</c:v>
                </c:pt>
                <c:pt idx="12">
                  <c:v>31</c:v>
                </c:pt>
                <c:pt idx="13">
                  <c:v>29</c:v>
                </c:pt>
                <c:pt idx="14">
                  <c:v>27</c:v>
                </c:pt>
                <c:pt idx="15">
                  <c:v>26</c:v>
                </c:pt>
                <c:pt idx="16">
                  <c:v>25</c:v>
                </c:pt>
                <c:pt idx="17">
                  <c:v>23</c:v>
                </c:pt>
                <c:pt idx="18">
                  <c:v>22</c:v>
                </c:pt>
                <c:pt idx="19">
                  <c:v>22</c:v>
                </c:pt>
                <c:pt idx="20">
                  <c:v>21</c:v>
                </c:pt>
                <c:pt idx="21">
                  <c:v>21</c:v>
                </c:pt>
                <c:pt idx="22">
                  <c:v>20</c:v>
                </c:pt>
                <c:pt idx="23">
                  <c:v>20</c:v>
                </c:pt>
                <c:pt idx="24">
                  <c:v>19</c:v>
                </c:pt>
                <c:pt idx="25">
                  <c:v>19</c:v>
                </c:pt>
                <c:pt idx="26">
                  <c:v>19</c:v>
                </c:pt>
                <c:pt idx="27">
                  <c:v>18</c:v>
                </c:pt>
                <c:pt idx="28">
                  <c:v>18</c:v>
                </c:pt>
                <c:pt idx="29">
                  <c:v>18</c:v>
                </c:pt>
                <c:pt idx="30">
                  <c:v>18</c:v>
                </c:pt>
                <c:pt idx="31">
                  <c:v>18</c:v>
                </c:pt>
                <c:pt idx="32">
                  <c:v>18</c:v>
                </c:pt>
                <c:pt idx="33">
                  <c:v>17</c:v>
                </c:pt>
                <c:pt idx="34">
                  <c:v>17</c:v>
                </c:pt>
                <c:pt idx="35">
                  <c:v>17</c:v>
                </c:pt>
                <c:pt idx="36">
                  <c:v>17</c:v>
                </c:pt>
                <c:pt idx="37">
                  <c:v>17</c:v>
                </c:pt>
                <c:pt idx="38">
                  <c:v>16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8342736"/>
        <c:axId val="1618344912"/>
      </c:scatterChart>
      <c:valAx>
        <c:axId val="1618342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Distancia en mm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18344912"/>
        <c:crosses val="autoZero"/>
        <c:crossBetween val="midCat"/>
        <c:majorUnit val="2"/>
      </c:valAx>
      <c:valAx>
        <c:axId val="161834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Corrdenadas RGB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183427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dirty="0" smtClean="0"/>
              <a:t>Observado frente a predicho (resolución)</a:t>
            </a:r>
            <a:endParaRPr lang="es-ES" sz="12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1912866948729942"/>
                  <c:y val="0.18169918060868084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Hoja5!$C$3:$C$13</c:f>
              <c:numCache>
                <c:formatCode>General</c:formatCode>
                <c:ptCount val="11"/>
                <c:pt idx="0">
                  <c:v>100</c:v>
                </c:pt>
                <c:pt idx="1">
                  <c:v>101</c:v>
                </c:pt>
                <c:pt idx="2">
                  <c:v>102</c:v>
                </c:pt>
                <c:pt idx="3">
                  <c:v>103</c:v>
                </c:pt>
                <c:pt idx="4">
                  <c:v>104</c:v>
                </c:pt>
                <c:pt idx="5">
                  <c:v>105</c:v>
                </c:pt>
                <c:pt idx="6">
                  <c:v>106</c:v>
                </c:pt>
                <c:pt idx="7">
                  <c:v>107</c:v>
                </c:pt>
                <c:pt idx="8">
                  <c:v>108</c:v>
                </c:pt>
                <c:pt idx="9">
                  <c:v>109</c:v>
                </c:pt>
                <c:pt idx="10">
                  <c:v>110</c:v>
                </c:pt>
              </c:numCache>
            </c:numRef>
          </c:xVal>
          <c:yVal>
            <c:numRef>
              <c:f>Hoja5!$D$3:$D$13</c:f>
              <c:numCache>
                <c:formatCode>General</c:formatCode>
                <c:ptCount val="11"/>
                <c:pt idx="0">
                  <c:v>10203</c:v>
                </c:pt>
                <c:pt idx="1">
                  <c:v>10284</c:v>
                </c:pt>
                <c:pt idx="2">
                  <c:v>10350</c:v>
                </c:pt>
                <c:pt idx="3">
                  <c:v>10468</c:v>
                </c:pt>
                <c:pt idx="4">
                  <c:v>10640</c:v>
                </c:pt>
                <c:pt idx="5">
                  <c:v>10807</c:v>
                </c:pt>
                <c:pt idx="6">
                  <c:v>10890</c:v>
                </c:pt>
                <c:pt idx="7">
                  <c:v>10982</c:v>
                </c:pt>
                <c:pt idx="8">
                  <c:v>11145</c:v>
                </c:pt>
                <c:pt idx="9">
                  <c:v>11228</c:v>
                </c:pt>
                <c:pt idx="10">
                  <c:v>11404</c:v>
                </c:pt>
              </c:numCache>
            </c:numRef>
          </c:yVal>
          <c:smooth val="0"/>
        </c:ser>
        <c:ser>
          <c:idx val="1"/>
          <c:order val="1"/>
          <c:tx>
            <c:v>G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B05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6434901382344387"/>
                  <c:y val="0.34295080136567518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Hoja5!$C$3:$C$13</c:f>
              <c:numCache>
                <c:formatCode>General</c:formatCode>
                <c:ptCount val="11"/>
                <c:pt idx="0">
                  <c:v>100</c:v>
                </c:pt>
                <c:pt idx="1">
                  <c:v>101</c:v>
                </c:pt>
                <c:pt idx="2">
                  <c:v>102</c:v>
                </c:pt>
                <c:pt idx="3">
                  <c:v>103</c:v>
                </c:pt>
                <c:pt idx="4">
                  <c:v>104</c:v>
                </c:pt>
                <c:pt idx="5">
                  <c:v>105</c:v>
                </c:pt>
                <c:pt idx="6">
                  <c:v>106</c:v>
                </c:pt>
                <c:pt idx="7">
                  <c:v>107</c:v>
                </c:pt>
                <c:pt idx="8">
                  <c:v>108</c:v>
                </c:pt>
                <c:pt idx="9">
                  <c:v>109</c:v>
                </c:pt>
                <c:pt idx="10">
                  <c:v>110</c:v>
                </c:pt>
              </c:numCache>
            </c:numRef>
          </c:xVal>
          <c:yVal>
            <c:numRef>
              <c:f>Hoja5!$E$3:$E$13</c:f>
              <c:numCache>
                <c:formatCode>General</c:formatCode>
                <c:ptCount val="11"/>
                <c:pt idx="0">
                  <c:v>15848</c:v>
                </c:pt>
                <c:pt idx="1">
                  <c:v>15979</c:v>
                </c:pt>
                <c:pt idx="2">
                  <c:v>16044</c:v>
                </c:pt>
                <c:pt idx="3">
                  <c:v>16227</c:v>
                </c:pt>
                <c:pt idx="4">
                  <c:v>16471</c:v>
                </c:pt>
                <c:pt idx="5">
                  <c:v>16748</c:v>
                </c:pt>
                <c:pt idx="6">
                  <c:v>16912</c:v>
                </c:pt>
                <c:pt idx="7">
                  <c:v>17075</c:v>
                </c:pt>
                <c:pt idx="8">
                  <c:v>17306</c:v>
                </c:pt>
                <c:pt idx="9">
                  <c:v>17422</c:v>
                </c:pt>
                <c:pt idx="10">
                  <c:v>17735</c:v>
                </c:pt>
              </c:numCache>
            </c:numRef>
          </c:yVal>
          <c:smooth val="0"/>
        </c:ser>
        <c:ser>
          <c:idx val="2"/>
          <c:order val="2"/>
          <c:tx>
            <c:v>B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70C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4339006339472218"/>
                  <c:y val="0.2467648621951580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Hoja5!$C$3:$C$13</c:f>
              <c:numCache>
                <c:formatCode>General</c:formatCode>
                <c:ptCount val="11"/>
                <c:pt idx="0">
                  <c:v>100</c:v>
                </c:pt>
                <c:pt idx="1">
                  <c:v>101</c:v>
                </c:pt>
                <c:pt idx="2">
                  <c:v>102</c:v>
                </c:pt>
                <c:pt idx="3">
                  <c:v>103</c:v>
                </c:pt>
                <c:pt idx="4">
                  <c:v>104</c:v>
                </c:pt>
                <c:pt idx="5">
                  <c:v>105</c:v>
                </c:pt>
                <c:pt idx="6">
                  <c:v>106</c:v>
                </c:pt>
                <c:pt idx="7">
                  <c:v>107</c:v>
                </c:pt>
                <c:pt idx="8">
                  <c:v>108</c:v>
                </c:pt>
                <c:pt idx="9">
                  <c:v>109</c:v>
                </c:pt>
                <c:pt idx="10">
                  <c:v>110</c:v>
                </c:pt>
              </c:numCache>
            </c:numRef>
          </c:xVal>
          <c:yVal>
            <c:numRef>
              <c:f>Hoja5!$F$3:$F$13</c:f>
              <c:numCache>
                <c:formatCode>General</c:formatCode>
                <c:ptCount val="11"/>
                <c:pt idx="0">
                  <c:v>14951</c:v>
                </c:pt>
                <c:pt idx="1">
                  <c:v>15013</c:v>
                </c:pt>
                <c:pt idx="2">
                  <c:v>15093</c:v>
                </c:pt>
                <c:pt idx="3">
                  <c:v>15235</c:v>
                </c:pt>
                <c:pt idx="4">
                  <c:v>15481</c:v>
                </c:pt>
                <c:pt idx="5">
                  <c:v>15691</c:v>
                </c:pt>
                <c:pt idx="6">
                  <c:v>15849</c:v>
                </c:pt>
                <c:pt idx="7">
                  <c:v>15996</c:v>
                </c:pt>
                <c:pt idx="8">
                  <c:v>16175</c:v>
                </c:pt>
                <c:pt idx="9">
                  <c:v>16290</c:v>
                </c:pt>
                <c:pt idx="10">
                  <c:v>16562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8342192"/>
        <c:axId val="1618340016"/>
      </c:scatterChart>
      <c:valAx>
        <c:axId val="161834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Coordenadas RGB según el ordenador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18340016"/>
        <c:crosses val="autoZero"/>
        <c:crossBetween val="midCat"/>
      </c:valAx>
      <c:valAx>
        <c:axId val="161834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Coodenadas RGB medidas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18342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Coordenadas RGB (sin calibrar)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uncalibrated!$A$1:$A$392</c:f>
              <c:numCache>
                <c:formatCode>General</c:formatCode>
                <c:ptCount val="392"/>
                <c:pt idx="0">
                  <c:v>0</c:v>
                </c:pt>
                <c:pt idx="1">
                  <c:v>0.53608247399999998</c:v>
                </c:pt>
                <c:pt idx="2">
                  <c:v>1.072164948</c:v>
                </c:pt>
                <c:pt idx="3">
                  <c:v>1.608247422</c:v>
                </c:pt>
                <c:pt idx="4">
                  <c:v>2.1443298959999999</c:v>
                </c:pt>
                <c:pt idx="5">
                  <c:v>2.68041237</c:v>
                </c:pt>
                <c:pt idx="6">
                  <c:v>3.2164948440000001</c:v>
                </c:pt>
                <c:pt idx="7">
                  <c:v>3.7525773180000002</c:v>
                </c:pt>
                <c:pt idx="8">
                  <c:v>4.2886597919999998</c:v>
                </c:pt>
                <c:pt idx="9">
                  <c:v>4.8247422660000003</c:v>
                </c:pt>
                <c:pt idx="10">
                  <c:v>5.36082474</c:v>
                </c:pt>
                <c:pt idx="11">
                  <c:v>5.8969072139999996</c:v>
                </c:pt>
                <c:pt idx="12">
                  <c:v>6.4329896880000002</c:v>
                </c:pt>
                <c:pt idx="13">
                  <c:v>6.9690721619999998</c:v>
                </c:pt>
                <c:pt idx="14">
                  <c:v>7.5051546360000003</c:v>
                </c:pt>
                <c:pt idx="15">
                  <c:v>8.0412371100000009</c:v>
                </c:pt>
                <c:pt idx="16">
                  <c:v>8.5773195839999996</c:v>
                </c:pt>
                <c:pt idx="17">
                  <c:v>9.1134020580000001</c:v>
                </c:pt>
                <c:pt idx="18">
                  <c:v>9.6494845320000007</c:v>
                </c:pt>
                <c:pt idx="19">
                  <c:v>10.185567005999999</c:v>
                </c:pt>
                <c:pt idx="20">
                  <c:v>10.72164948</c:v>
                </c:pt>
                <c:pt idx="21">
                  <c:v>11.257731954</c:v>
                </c:pt>
                <c:pt idx="22">
                  <c:v>11.793814427999999</c:v>
                </c:pt>
                <c:pt idx="23">
                  <c:v>12.329896902</c:v>
                </c:pt>
                <c:pt idx="24">
                  <c:v>12.865979376</c:v>
                </c:pt>
                <c:pt idx="25">
                  <c:v>13.402061850000001</c:v>
                </c:pt>
                <c:pt idx="26">
                  <c:v>13.938144324</c:v>
                </c:pt>
                <c:pt idx="27">
                  <c:v>14.474226798</c:v>
                </c:pt>
                <c:pt idx="28">
                  <c:v>15.010309272000001</c:v>
                </c:pt>
                <c:pt idx="29">
                  <c:v>15.546391745999999</c:v>
                </c:pt>
                <c:pt idx="30">
                  <c:v>16.082474220000002</c:v>
                </c:pt>
                <c:pt idx="31">
                  <c:v>16.618556693999999</c:v>
                </c:pt>
                <c:pt idx="32">
                  <c:v>17.154639167999999</c:v>
                </c:pt>
                <c:pt idx="33">
                  <c:v>17.690721642</c:v>
                </c:pt>
                <c:pt idx="34">
                  <c:v>18.226804116</c:v>
                </c:pt>
                <c:pt idx="35">
                  <c:v>18.762886590000001</c:v>
                </c:pt>
                <c:pt idx="36">
                  <c:v>19.298969064000001</c:v>
                </c:pt>
                <c:pt idx="37">
                  <c:v>19.835051537999998</c:v>
                </c:pt>
                <c:pt idx="38">
                  <c:v>20.371134011999999</c:v>
                </c:pt>
                <c:pt idx="39">
                  <c:v>20.907216485999999</c:v>
                </c:pt>
                <c:pt idx="40">
                  <c:v>21.44329896</c:v>
                </c:pt>
                <c:pt idx="41">
                  <c:v>21.979381434</c:v>
                </c:pt>
                <c:pt idx="42">
                  <c:v>22.515463908000001</c:v>
                </c:pt>
                <c:pt idx="43">
                  <c:v>23.051546382000002</c:v>
                </c:pt>
                <c:pt idx="44">
                  <c:v>23.587628855999998</c:v>
                </c:pt>
                <c:pt idx="45">
                  <c:v>24.123711329999999</c:v>
                </c:pt>
                <c:pt idx="46">
                  <c:v>24.659793804</c:v>
                </c:pt>
                <c:pt idx="47">
                  <c:v>25.195876278</c:v>
                </c:pt>
                <c:pt idx="48">
                  <c:v>25.731958752000001</c:v>
                </c:pt>
                <c:pt idx="49">
                  <c:v>26.268041226000001</c:v>
                </c:pt>
                <c:pt idx="50">
                  <c:v>26.804123700000002</c:v>
                </c:pt>
                <c:pt idx="51">
                  <c:v>27.340206173999999</c:v>
                </c:pt>
                <c:pt idx="52">
                  <c:v>27.876288647999999</c:v>
                </c:pt>
                <c:pt idx="53">
                  <c:v>28.412371122</c:v>
                </c:pt>
                <c:pt idx="54">
                  <c:v>28.948453596</c:v>
                </c:pt>
                <c:pt idx="55">
                  <c:v>29.484536070000001</c:v>
                </c:pt>
                <c:pt idx="56">
                  <c:v>30.020618544000001</c:v>
                </c:pt>
                <c:pt idx="57">
                  <c:v>30.556701017999998</c:v>
                </c:pt>
                <c:pt idx="58">
                  <c:v>31.092783491999999</c:v>
                </c:pt>
                <c:pt idx="59">
                  <c:v>31.628865965999999</c:v>
                </c:pt>
                <c:pt idx="60">
                  <c:v>32.164948440000003</c:v>
                </c:pt>
                <c:pt idx="61">
                  <c:v>32.701030914</c:v>
                </c:pt>
                <c:pt idx="62">
                  <c:v>33.237113387999997</c:v>
                </c:pt>
                <c:pt idx="63">
                  <c:v>33.773195862000001</c:v>
                </c:pt>
                <c:pt idx="64">
                  <c:v>34.309278335999998</c:v>
                </c:pt>
                <c:pt idx="65">
                  <c:v>34.845360810000003</c:v>
                </c:pt>
                <c:pt idx="66">
                  <c:v>35.381443283999999</c:v>
                </c:pt>
                <c:pt idx="67">
                  <c:v>35.917525757999996</c:v>
                </c:pt>
                <c:pt idx="68">
                  <c:v>36.453608232000001</c:v>
                </c:pt>
                <c:pt idx="69">
                  <c:v>36.989690705999998</c:v>
                </c:pt>
                <c:pt idx="70">
                  <c:v>37.525773180000002</c:v>
                </c:pt>
                <c:pt idx="71">
                  <c:v>38.061855653999999</c:v>
                </c:pt>
                <c:pt idx="72">
                  <c:v>38.597938128000003</c:v>
                </c:pt>
                <c:pt idx="73">
                  <c:v>39.134020602</c:v>
                </c:pt>
                <c:pt idx="74">
                  <c:v>39.670103075999997</c:v>
                </c:pt>
                <c:pt idx="75">
                  <c:v>40.206185550000001</c:v>
                </c:pt>
                <c:pt idx="76">
                  <c:v>40.742268023999998</c:v>
                </c:pt>
                <c:pt idx="77">
                  <c:v>41.278350498000002</c:v>
                </c:pt>
                <c:pt idx="78">
                  <c:v>41.814432971999999</c:v>
                </c:pt>
                <c:pt idx="79">
                  <c:v>42.350515446000003</c:v>
                </c:pt>
                <c:pt idx="80">
                  <c:v>42.88659792</c:v>
                </c:pt>
                <c:pt idx="81">
                  <c:v>43.422680393999997</c:v>
                </c:pt>
                <c:pt idx="82">
                  <c:v>43.958762868000001</c:v>
                </c:pt>
                <c:pt idx="83">
                  <c:v>44.494845341999998</c:v>
                </c:pt>
                <c:pt idx="84">
                  <c:v>45.030927816000002</c:v>
                </c:pt>
                <c:pt idx="85">
                  <c:v>45.567010289999999</c:v>
                </c:pt>
                <c:pt idx="86">
                  <c:v>46.103092764000003</c:v>
                </c:pt>
                <c:pt idx="87">
                  <c:v>46.639175238</c:v>
                </c:pt>
                <c:pt idx="88">
                  <c:v>47.175257711999997</c:v>
                </c:pt>
                <c:pt idx="89">
                  <c:v>47.711340186000001</c:v>
                </c:pt>
                <c:pt idx="90">
                  <c:v>48.247422659999998</c:v>
                </c:pt>
                <c:pt idx="91">
                  <c:v>48.783505134000002</c:v>
                </c:pt>
                <c:pt idx="92">
                  <c:v>49.319587607999999</c:v>
                </c:pt>
                <c:pt idx="93">
                  <c:v>49.855670082000003</c:v>
                </c:pt>
                <c:pt idx="94">
                  <c:v>50.391752556</c:v>
                </c:pt>
                <c:pt idx="95">
                  <c:v>50.927835029999997</c:v>
                </c:pt>
                <c:pt idx="96">
                  <c:v>51.463917504000001</c:v>
                </c:pt>
                <c:pt idx="97">
                  <c:v>51.999999977999998</c:v>
                </c:pt>
                <c:pt idx="98">
                  <c:v>52.536082452000002</c:v>
                </c:pt>
                <c:pt idx="99">
                  <c:v>53.072164925999999</c:v>
                </c:pt>
                <c:pt idx="100">
                  <c:v>53.608247400000003</c:v>
                </c:pt>
                <c:pt idx="101">
                  <c:v>54.144329874</c:v>
                </c:pt>
                <c:pt idx="102">
                  <c:v>54.680412347999997</c:v>
                </c:pt>
                <c:pt idx="103">
                  <c:v>55.216494822000001</c:v>
                </c:pt>
                <c:pt idx="104">
                  <c:v>55.752577295999998</c:v>
                </c:pt>
                <c:pt idx="105">
                  <c:v>56.288659770000002</c:v>
                </c:pt>
                <c:pt idx="106">
                  <c:v>56.824742243999999</c:v>
                </c:pt>
                <c:pt idx="107">
                  <c:v>57.360824718000003</c:v>
                </c:pt>
                <c:pt idx="108">
                  <c:v>57.896907192</c:v>
                </c:pt>
                <c:pt idx="109">
                  <c:v>58.432989665999997</c:v>
                </c:pt>
                <c:pt idx="110">
                  <c:v>58.969072140000002</c:v>
                </c:pt>
                <c:pt idx="111">
                  <c:v>59.505154613999999</c:v>
                </c:pt>
                <c:pt idx="112">
                  <c:v>60.041237088000003</c:v>
                </c:pt>
                <c:pt idx="113">
                  <c:v>60.577319562</c:v>
                </c:pt>
                <c:pt idx="114">
                  <c:v>61.113402035999997</c:v>
                </c:pt>
                <c:pt idx="115">
                  <c:v>61.649484510000001</c:v>
                </c:pt>
                <c:pt idx="116">
                  <c:v>62.185566983999998</c:v>
                </c:pt>
                <c:pt idx="117">
                  <c:v>62.721649458000002</c:v>
                </c:pt>
                <c:pt idx="118">
                  <c:v>63.257731931999999</c:v>
                </c:pt>
                <c:pt idx="119">
                  <c:v>63.793814406000003</c:v>
                </c:pt>
                <c:pt idx="120">
                  <c:v>64.329896880000007</c:v>
                </c:pt>
                <c:pt idx="121">
                  <c:v>64.865979354000004</c:v>
                </c:pt>
                <c:pt idx="122">
                  <c:v>65.402061828000001</c:v>
                </c:pt>
                <c:pt idx="123">
                  <c:v>65.938144301999998</c:v>
                </c:pt>
                <c:pt idx="124">
                  <c:v>66.474226775999995</c:v>
                </c:pt>
                <c:pt idx="125">
                  <c:v>67.010309250000006</c:v>
                </c:pt>
                <c:pt idx="126">
                  <c:v>67.546391724000003</c:v>
                </c:pt>
                <c:pt idx="127">
                  <c:v>68.082474198</c:v>
                </c:pt>
                <c:pt idx="128">
                  <c:v>68.618556671999997</c:v>
                </c:pt>
                <c:pt idx="129">
                  <c:v>69.154639145999994</c:v>
                </c:pt>
                <c:pt idx="130">
                  <c:v>69.690721620000005</c:v>
                </c:pt>
                <c:pt idx="131">
                  <c:v>70.226804094000002</c:v>
                </c:pt>
                <c:pt idx="132">
                  <c:v>70.762886567999999</c:v>
                </c:pt>
                <c:pt idx="133">
                  <c:v>71.298969041999996</c:v>
                </c:pt>
                <c:pt idx="134">
                  <c:v>71.835051515999993</c:v>
                </c:pt>
                <c:pt idx="135">
                  <c:v>72.371133990000004</c:v>
                </c:pt>
                <c:pt idx="136">
                  <c:v>72.907216464000001</c:v>
                </c:pt>
                <c:pt idx="137">
                  <c:v>73.443298937999998</c:v>
                </c:pt>
                <c:pt idx="138">
                  <c:v>73.979381411999995</c:v>
                </c:pt>
                <c:pt idx="139">
                  <c:v>74.515463886000006</c:v>
                </c:pt>
                <c:pt idx="140">
                  <c:v>75.051546360000003</c:v>
                </c:pt>
                <c:pt idx="141">
                  <c:v>75.587628834</c:v>
                </c:pt>
                <c:pt idx="142">
                  <c:v>76.123711307999997</c:v>
                </c:pt>
                <c:pt idx="143">
                  <c:v>76.659793781999994</c:v>
                </c:pt>
                <c:pt idx="144">
                  <c:v>77.195876256000005</c:v>
                </c:pt>
                <c:pt idx="145">
                  <c:v>77.731958730000002</c:v>
                </c:pt>
                <c:pt idx="146">
                  <c:v>78.268041203999999</c:v>
                </c:pt>
                <c:pt idx="147">
                  <c:v>78.804123677999996</c:v>
                </c:pt>
                <c:pt idx="148">
                  <c:v>79.340206151999993</c:v>
                </c:pt>
                <c:pt idx="149">
                  <c:v>79.876288626000004</c:v>
                </c:pt>
                <c:pt idx="150">
                  <c:v>80.412371100000001</c:v>
                </c:pt>
                <c:pt idx="151">
                  <c:v>80.948453573999998</c:v>
                </c:pt>
                <c:pt idx="152">
                  <c:v>81.484536047999995</c:v>
                </c:pt>
                <c:pt idx="153">
                  <c:v>82.020618522000007</c:v>
                </c:pt>
                <c:pt idx="154">
                  <c:v>82.556700996000004</c:v>
                </c:pt>
                <c:pt idx="155">
                  <c:v>83.092783470000001</c:v>
                </c:pt>
                <c:pt idx="156">
                  <c:v>83.628865943999998</c:v>
                </c:pt>
                <c:pt idx="157">
                  <c:v>84.164948417999994</c:v>
                </c:pt>
                <c:pt idx="158">
                  <c:v>84.701030892000006</c:v>
                </c:pt>
                <c:pt idx="159">
                  <c:v>85.237113366000003</c:v>
                </c:pt>
                <c:pt idx="160">
                  <c:v>85.77319584</c:v>
                </c:pt>
                <c:pt idx="161">
                  <c:v>86.309278313999997</c:v>
                </c:pt>
                <c:pt idx="162">
                  <c:v>86.845360787999994</c:v>
                </c:pt>
                <c:pt idx="163">
                  <c:v>87.381443262000005</c:v>
                </c:pt>
                <c:pt idx="164">
                  <c:v>87.917525736000002</c:v>
                </c:pt>
                <c:pt idx="165">
                  <c:v>88.453608209999999</c:v>
                </c:pt>
                <c:pt idx="166">
                  <c:v>88.989690683999996</c:v>
                </c:pt>
                <c:pt idx="167">
                  <c:v>89.525773158000007</c:v>
                </c:pt>
                <c:pt idx="168">
                  <c:v>90.061855632000004</c:v>
                </c:pt>
                <c:pt idx="169">
                  <c:v>90.597938106000001</c:v>
                </c:pt>
                <c:pt idx="170">
                  <c:v>91.134020579999998</c:v>
                </c:pt>
                <c:pt idx="171">
                  <c:v>91.670103053999995</c:v>
                </c:pt>
                <c:pt idx="172">
                  <c:v>92.206185528000006</c:v>
                </c:pt>
                <c:pt idx="173">
                  <c:v>92.742268002000003</c:v>
                </c:pt>
                <c:pt idx="174">
                  <c:v>93.278350476</c:v>
                </c:pt>
                <c:pt idx="175">
                  <c:v>93.814432949999997</c:v>
                </c:pt>
                <c:pt idx="176">
                  <c:v>94.350515423999994</c:v>
                </c:pt>
                <c:pt idx="177">
                  <c:v>94.886597898000005</c:v>
                </c:pt>
                <c:pt idx="178">
                  <c:v>95.422680372000002</c:v>
                </c:pt>
                <c:pt idx="179">
                  <c:v>95.958762845999999</c:v>
                </c:pt>
                <c:pt idx="180">
                  <c:v>96.494845319999996</c:v>
                </c:pt>
                <c:pt idx="181">
                  <c:v>97.030927793999993</c:v>
                </c:pt>
                <c:pt idx="182">
                  <c:v>97.567010268000004</c:v>
                </c:pt>
                <c:pt idx="183">
                  <c:v>98.103092742000001</c:v>
                </c:pt>
                <c:pt idx="184">
                  <c:v>98.639175215999998</c:v>
                </c:pt>
                <c:pt idx="185">
                  <c:v>99.175257689999995</c:v>
                </c:pt>
                <c:pt idx="186">
                  <c:v>99.711340164000006</c:v>
                </c:pt>
                <c:pt idx="187">
                  <c:v>100.247422638</c:v>
                </c:pt>
                <c:pt idx="188">
                  <c:v>100.783505112</c:v>
                </c:pt>
                <c:pt idx="189">
                  <c:v>101.319587586</c:v>
                </c:pt>
                <c:pt idx="190">
                  <c:v>101.85567005999999</c:v>
                </c:pt>
                <c:pt idx="191">
                  <c:v>102.39175253400001</c:v>
                </c:pt>
                <c:pt idx="192">
                  <c:v>102.927835008</c:v>
                </c:pt>
                <c:pt idx="193">
                  <c:v>103.463917482</c:v>
                </c:pt>
                <c:pt idx="194">
                  <c:v>103.999999956</c:v>
                </c:pt>
                <c:pt idx="195">
                  <c:v>104.53608242999999</c:v>
                </c:pt>
                <c:pt idx="196">
                  <c:v>105.072164904</c:v>
                </c:pt>
                <c:pt idx="197">
                  <c:v>105.608247378</c:v>
                </c:pt>
                <c:pt idx="198">
                  <c:v>106.144329852</c:v>
                </c:pt>
                <c:pt idx="199">
                  <c:v>106.680412326</c:v>
                </c:pt>
                <c:pt idx="200">
                  <c:v>107.21649480000001</c:v>
                </c:pt>
                <c:pt idx="201">
                  <c:v>107.752577274</c:v>
                </c:pt>
                <c:pt idx="202">
                  <c:v>108.288659748</c:v>
                </c:pt>
                <c:pt idx="203">
                  <c:v>108.824742222</c:v>
                </c:pt>
                <c:pt idx="204">
                  <c:v>109.36082469599999</c:v>
                </c:pt>
                <c:pt idx="205">
                  <c:v>109.89690717000001</c:v>
                </c:pt>
                <c:pt idx="206">
                  <c:v>110.432989644</c:v>
                </c:pt>
                <c:pt idx="207">
                  <c:v>110.969072118</c:v>
                </c:pt>
                <c:pt idx="208">
                  <c:v>111.505154592</c:v>
                </c:pt>
                <c:pt idx="209">
                  <c:v>112.04123706599999</c:v>
                </c:pt>
                <c:pt idx="210">
                  <c:v>112.57731954</c:v>
                </c:pt>
                <c:pt idx="211">
                  <c:v>113.113402014</c:v>
                </c:pt>
                <c:pt idx="212">
                  <c:v>113.649484488</c:v>
                </c:pt>
                <c:pt idx="213">
                  <c:v>114.185566962</c:v>
                </c:pt>
                <c:pt idx="214">
                  <c:v>114.72164943600001</c:v>
                </c:pt>
                <c:pt idx="215">
                  <c:v>115.25773191</c:v>
                </c:pt>
                <c:pt idx="216">
                  <c:v>115.793814384</c:v>
                </c:pt>
                <c:pt idx="217">
                  <c:v>116.329896858</c:v>
                </c:pt>
                <c:pt idx="218">
                  <c:v>116.86597933199999</c:v>
                </c:pt>
                <c:pt idx="219">
                  <c:v>117.40206180600001</c:v>
                </c:pt>
                <c:pt idx="220">
                  <c:v>117.93814428</c:v>
                </c:pt>
                <c:pt idx="221">
                  <c:v>118.474226754</c:v>
                </c:pt>
                <c:pt idx="222">
                  <c:v>119.010309228</c:v>
                </c:pt>
                <c:pt idx="223">
                  <c:v>119.54639170199999</c:v>
                </c:pt>
                <c:pt idx="224">
                  <c:v>120.08247417600001</c:v>
                </c:pt>
                <c:pt idx="225">
                  <c:v>120.61855665</c:v>
                </c:pt>
                <c:pt idx="226">
                  <c:v>121.154639124</c:v>
                </c:pt>
                <c:pt idx="227">
                  <c:v>121.690721598</c:v>
                </c:pt>
                <c:pt idx="228">
                  <c:v>122.22680407199999</c:v>
                </c:pt>
                <c:pt idx="229">
                  <c:v>122.762886546</c:v>
                </c:pt>
                <c:pt idx="230">
                  <c:v>123.29896902</c:v>
                </c:pt>
                <c:pt idx="231">
                  <c:v>123.835051494</c:v>
                </c:pt>
                <c:pt idx="232">
                  <c:v>124.371133968</c:v>
                </c:pt>
                <c:pt idx="233">
                  <c:v>124.90721644200001</c:v>
                </c:pt>
                <c:pt idx="234">
                  <c:v>125.443298916</c:v>
                </c:pt>
                <c:pt idx="235">
                  <c:v>125.97938139</c:v>
                </c:pt>
                <c:pt idx="236">
                  <c:v>126.515463864</c:v>
                </c:pt>
                <c:pt idx="237">
                  <c:v>127.05154633799999</c:v>
                </c:pt>
                <c:pt idx="238">
                  <c:v>127.58762881200001</c:v>
                </c:pt>
                <c:pt idx="239">
                  <c:v>128.123711286</c:v>
                </c:pt>
                <c:pt idx="240">
                  <c:v>128.65979376000001</c:v>
                </c:pt>
                <c:pt idx="241">
                  <c:v>129.195876234</c:v>
                </c:pt>
                <c:pt idx="242">
                  <c:v>129.73195870800001</c:v>
                </c:pt>
                <c:pt idx="243">
                  <c:v>130.26804118199999</c:v>
                </c:pt>
                <c:pt idx="244">
                  <c:v>130.804123656</c:v>
                </c:pt>
                <c:pt idx="245">
                  <c:v>131.34020613000001</c:v>
                </c:pt>
                <c:pt idx="246">
                  <c:v>131.876288604</c:v>
                </c:pt>
                <c:pt idx="247">
                  <c:v>132.41237107800001</c:v>
                </c:pt>
                <c:pt idx="248">
                  <c:v>132.94845355199999</c:v>
                </c:pt>
                <c:pt idx="249">
                  <c:v>133.484536026</c:v>
                </c:pt>
                <c:pt idx="250">
                  <c:v>134.02061850000001</c:v>
                </c:pt>
                <c:pt idx="251">
                  <c:v>134.55670097399999</c:v>
                </c:pt>
                <c:pt idx="252">
                  <c:v>135.09278344800001</c:v>
                </c:pt>
                <c:pt idx="253">
                  <c:v>135.62886592199999</c:v>
                </c:pt>
                <c:pt idx="254">
                  <c:v>136.164948396</c:v>
                </c:pt>
                <c:pt idx="255">
                  <c:v>136.70103087000001</c:v>
                </c:pt>
                <c:pt idx="256">
                  <c:v>137.23711334399999</c:v>
                </c:pt>
                <c:pt idx="257">
                  <c:v>137.773195818</c:v>
                </c:pt>
                <c:pt idx="258">
                  <c:v>138.30927829199999</c:v>
                </c:pt>
                <c:pt idx="259">
                  <c:v>138.845360766</c:v>
                </c:pt>
                <c:pt idx="260">
                  <c:v>139.38144324000001</c:v>
                </c:pt>
                <c:pt idx="261">
                  <c:v>139.91752571399999</c:v>
                </c:pt>
                <c:pt idx="262">
                  <c:v>140.453608188</c:v>
                </c:pt>
                <c:pt idx="263">
                  <c:v>140.98969066199999</c:v>
                </c:pt>
                <c:pt idx="264">
                  <c:v>141.525773136</c:v>
                </c:pt>
                <c:pt idx="265">
                  <c:v>142.06185561000001</c:v>
                </c:pt>
                <c:pt idx="266">
                  <c:v>142.59793808399999</c:v>
                </c:pt>
                <c:pt idx="267">
                  <c:v>143.134020558</c:v>
                </c:pt>
                <c:pt idx="268">
                  <c:v>143.67010303199999</c:v>
                </c:pt>
                <c:pt idx="269">
                  <c:v>144.206185506</c:v>
                </c:pt>
                <c:pt idx="270">
                  <c:v>144.74226798000001</c:v>
                </c:pt>
                <c:pt idx="271">
                  <c:v>145.27835045399999</c:v>
                </c:pt>
                <c:pt idx="272">
                  <c:v>145.814432928</c:v>
                </c:pt>
                <c:pt idx="273">
                  <c:v>146.35051540200001</c:v>
                </c:pt>
                <c:pt idx="274">
                  <c:v>146.886597876</c:v>
                </c:pt>
                <c:pt idx="275">
                  <c:v>147.42268035000001</c:v>
                </c:pt>
                <c:pt idx="276">
                  <c:v>147.95876282399999</c:v>
                </c:pt>
                <c:pt idx="277">
                  <c:v>148.494845298</c:v>
                </c:pt>
                <c:pt idx="278">
                  <c:v>149.03092777200001</c:v>
                </c:pt>
                <c:pt idx="279">
                  <c:v>149.567010246</c:v>
                </c:pt>
                <c:pt idx="280">
                  <c:v>150.10309272000001</c:v>
                </c:pt>
                <c:pt idx="281">
                  <c:v>150.63917519399999</c:v>
                </c:pt>
                <c:pt idx="282">
                  <c:v>151.175257668</c:v>
                </c:pt>
                <c:pt idx="283">
                  <c:v>151.71134014200001</c:v>
                </c:pt>
                <c:pt idx="284">
                  <c:v>152.24742261599999</c:v>
                </c:pt>
                <c:pt idx="285">
                  <c:v>152.78350509000001</c:v>
                </c:pt>
                <c:pt idx="286">
                  <c:v>153.31958756399999</c:v>
                </c:pt>
                <c:pt idx="287">
                  <c:v>153.855670038</c:v>
                </c:pt>
                <c:pt idx="288">
                  <c:v>154.39175251200001</c:v>
                </c:pt>
                <c:pt idx="289">
                  <c:v>154.92783498599999</c:v>
                </c:pt>
                <c:pt idx="290">
                  <c:v>155.46391746</c:v>
                </c:pt>
                <c:pt idx="291">
                  <c:v>155.99999993399999</c:v>
                </c:pt>
                <c:pt idx="292">
                  <c:v>156.536082408</c:v>
                </c:pt>
                <c:pt idx="293">
                  <c:v>157.07216488200001</c:v>
                </c:pt>
                <c:pt idx="294">
                  <c:v>157.60824735599999</c:v>
                </c:pt>
                <c:pt idx="295">
                  <c:v>158.14432983</c:v>
                </c:pt>
                <c:pt idx="296">
                  <c:v>158.68041230399999</c:v>
                </c:pt>
                <c:pt idx="297">
                  <c:v>159.216494778</c:v>
                </c:pt>
                <c:pt idx="298">
                  <c:v>159.75257725200001</c:v>
                </c:pt>
                <c:pt idx="299">
                  <c:v>160.28865972599999</c:v>
                </c:pt>
                <c:pt idx="300">
                  <c:v>160.8247422</c:v>
                </c:pt>
                <c:pt idx="301">
                  <c:v>161.36082467400001</c:v>
                </c:pt>
                <c:pt idx="302">
                  <c:v>161.896907148</c:v>
                </c:pt>
                <c:pt idx="303">
                  <c:v>162.43298962200001</c:v>
                </c:pt>
                <c:pt idx="304">
                  <c:v>162.96907209599999</c:v>
                </c:pt>
                <c:pt idx="305">
                  <c:v>163.50515457</c:v>
                </c:pt>
                <c:pt idx="306">
                  <c:v>164.04123704400001</c:v>
                </c:pt>
                <c:pt idx="307">
                  <c:v>164.577319518</c:v>
                </c:pt>
                <c:pt idx="308">
                  <c:v>165.11340199200001</c:v>
                </c:pt>
                <c:pt idx="309">
                  <c:v>165.64948446599999</c:v>
                </c:pt>
                <c:pt idx="310">
                  <c:v>166.18556694</c:v>
                </c:pt>
                <c:pt idx="311">
                  <c:v>166.72164941400001</c:v>
                </c:pt>
                <c:pt idx="312">
                  <c:v>167.257731888</c:v>
                </c:pt>
                <c:pt idx="313">
                  <c:v>167.79381436200001</c:v>
                </c:pt>
                <c:pt idx="314">
                  <c:v>168.32989683599999</c:v>
                </c:pt>
                <c:pt idx="315">
                  <c:v>168.86597931</c:v>
                </c:pt>
                <c:pt idx="316">
                  <c:v>169.40206178400001</c:v>
                </c:pt>
                <c:pt idx="317">
                  <c:v>169.93814425799999</c:v>
                </c:pt>
                <c:pt idx="318">
                  <c:v>170.47422673200001</c:v>
                </c:pt>
                <c:pt idx="319">
                  <c:v>171.01030920599999</c:v>
                </c:pt>
                <c:pt idx="320">
                  <c:v>171.54639168</c:v>
                </c:pt>
                <c:pt idx="321">
                  <c:v>172.08247415400001</c:v>
                </c:pt>
                <c:pt idx="322">
                  <c:v>172.61855662799999</c:v>
                </c:pt>
                <c:pt idx="323">
                  <c:v>173.154639102</c:v>
                </c:pt>
                <c:pt idx="324">
                  <c:v>173.69072157599999</c:v>
                </c:pt>
                <c:pt idx="325">
                  <c:v>174.22680405</c:v>
                </c:pt>
                <c:pt idx="326">
                  <c:v>174.76288652400001</c:v>
                </c:pt>
                <c:pt idx="327">
                  <c:v>175.29896899799999</c:v>
                </c:pt>
                <c:pt idx="328">
                  <c:v>175.835051472</c:v>
                </c:pt>
                <c:pt idx="329">
                  <c:v>176.37113394599999</c:v>
                </c:pt>
                <c:pt idx="330">
                  <c:v>176.90721642</c:v>
                </c:pt>
                <c:pt idx="331">
                  <c:v>177.44329889400001</c:v>
                </c:pt>
                <c:pt idx="332">
                  <c:v>177.97938136799999</c:v>
                </c:pt>
                <c:pt idx="333">
                  <c:v>178.515463842</c:v>
                </c:pt>
                <c:pt idx="334">
                  <c:v>179.05154631600001</c:v>
                </c:pt>
                <c:pt idx="335">
                  <c:v>179.58762879</c:v>
                </c:pt>
                <c:pt idx="336">
                  <c:v>180.12371126400001</c:v>
                </c:pt>
                <c:pt idx="337">
                  <c:v>180.65979373799999</c:v>
                </c:pt>
                <c:pt idx="338">
                  <c:v>181.195876212</c:v>
                </c:pt>
                <c:pt idx="339">
                  <c:v>181.73195868600001</c:v>
                </c:pt>
                <c:pt idx="340">
                  <c:v>182.26804116</c:v>
                </c:pt>
                <c:pt idx="341">
                  <c:v>182.80412363400001</c:v>
                </c:pt>
                <c:pt idx="342">
                  <c:v>183.34020610799999</c:v>
                </c:pt>
                <c:pt idx="343">
                  <c:v>183.876288582</c:v>
                </c:pt>
                <c:pt idx="344">
                  <c:v>184.41237105600001</c:v>
                </c:pt>
                <c:pt idx="345">
                  <c:v>184.94845352999999</c:v>
                </c:pt>
                <c:pt idx="346">
                  <c:v>185.48453600400001</c:v>
                </c:pt>
                <c:pt idx="347">
                  <c:v>186.02061847799999</c:v>
                </c:pt>
                <c:pt idx="348">
                  <c:v>186.556700952</c:v>
                </c:pt>
                <c:pt idx="349">
                  <c:v>187.09278342600001</c:v>
                </c:pt>
                <c:pt idx="350">
                  <c:v>187.62886589999999</c:v>
                </c:pt>
                <c:pt idx="351">
                  <c:v>188.16494837400001</c:v>
                </c:pt>
                <c:pt idx="352">
                  <c:v>188.70103084799999</c:v>
                </c:pt>
                <c:pt idx="353">
                  <c:v>189.237113322</c:v>
                </c:pt>
                <c:pt idx="354">
                  <c:v>189.77319579600001</c:v>
                </c:pt>
                <c:pt idx="355">
                  <c:v>190.30927826999999</c:v>
                </c:pt>
                <c:pt idx="356">
                  <c:v>190.845360744</c:v>
                </c:pt>
                <c:pt idx="357">
                  <c:v>191.38144321799999</c:v>
                </c:pt>
                <c:pt idx="358">
                  <c:v>191.917525692</c:v>
                </c:pt>
                <c:pt idx="359">
                  <c:v>192.45360816600001</c:v>
                </c:pt>
                <c:pt idx="360">
                  <c:v>192.98969063999999</c:v>
                </c:pt>
                <c:pt idx="361">
                  <c:v>193.525773114</c:v>
                </c:pt>
                <c:pt idx="362">
                  <c:v>194.06185558799999</c:v>
                </c:pt>
                <c:pt idx="363">
                  <c:v>194.597938062</c:v>
                </c:pt>
                <c:pt idx="364">
                  <c:v>195.13402053600001</c:v>
                </c:pt>
                <c:pt idx="365">
                  <c:v>195.67010300999999</c:v>
                </c:pt>
                <c:pt idx="366">
                  <c:v>196.206185484</c:v>
                </c:pt>
                <c:pt idx="367">
                  <c:v>196.74226795800001</c:v>
                </c:pt>
                <c:pt idx="368">
                  <c:v>197.278350432</c:v>
                </c:pt>
                <c:pt idx="369">
                  <c:v>197.81443290600001</c:v>
                </c:pt>
                <c:pt idx="370">
                  <c:v>198.35051537999999</c:v>
                </c:pt>
                <c:pt idx="371">
                  <c:v>198.886597854</c:v>
                </c:pt>
                <c:pt idx="372">
                  <c:v>199.42268032800001</c:v>
                </c:pt>
                <c:pt idx="373">
                  <c:v>199.958762802</c:v>
                </c:pt>
                <c:pt idx="374">
                  <c:v>200.49484527600001</c:v>
                </c:pt>
                <c:pt idx="375">
                  <c:v>201.03092774999999</c:v>
                </c:pt>
                <c:pt idx="376">
                  <c:v>201.567010224</c:v>
                </c:pt>
                <c:pt idx="377">
                  <c:v>202.10309269800001</c:v>
                </c:pt>
                <c:pt idx="378">
                  <c:v>202.63917517199999</c:v>
                </c:pt>
                <c:pt idx="379">
                  <c:v>203.17525764600001</c:v>
                </c:pt>
                <c:pt idx="380">
                  <c:v>203.71134011999999</c:v>
                </c:pt>
                <c:pt idx="381">
                  <c:v>204.247422594</c:v>
                </c:pt>
                <c:pt idx="382">
                  <c:v>204.78350506800001</c:v>
                </c:pt>
                <c:pt idx="383">
                  <c:v>205.31958754199999</c:v>
                </c:pt>
                <c:pt idx="384">
                  <c:v>205.855670016</c:v>
                </c:pt>
                <c:pt idx="385">
                  <c:v>206.39175248999999</c:v>
                </c:pt>
                <c:pt idx="386">
                  <c:v>206.927834964</c:v>
                </c:pt>
                <c:pt idx="387">
                  <c:v>207.46391743800001</c:v>
                </c:pt>
                <c:pt idx="388">
                  <c:v>207.99999991199999</c:v>
                </c:pt>
                <c:pt idx="389">
                  <c:v>208.536082386</c:v>
                </c:pt>
                <c:pt idx="390">
                  <c:v>209.07216485999999</c:v>
                </c:pt>
                <c:pt idx="391">
                  <c:v>209.608247334</c:v>
                </c:pt>
              </c:numCache>
            </c:numRef>
          </c:xVal>
          <c:yVal>
            <c:numRef>
              <c:f>uncalibrated!$B$1:$B$392</c:f>
              <c:numCache>
                <c:formatCode>General</c:formatCode>
                <c:ptCount val="392"/>
                <c:pt idx="0">
                  <c:v>23731</c:v>
                </c:pt>
                <c:pt idx="1">
                  <c:v>23731</c:v>
                </c:pt>
                <c:pt idx="2">
                  <c:v>23746</c:v>
                </c:pt>
                <c:pt idx="3">
                  <c:v>23736</c:v>
                </c:pt>
                <c:pt idx="4">
                  <c:v>23688</c:v>
                </c:pt>
                <c:pt idx="5">
                  <c:v>23585</c:v>
                </c:pt>
                <c:pt idx="6">
                  <c:v>23447</c:v>
                </c:pt>
                <c:pt idx="7">
                  <c:v>23271</c:v>
                </c:pt>
                <c:pt idx="8">
                  <c:v>22959</c:v>
                </c:pt>
                <c:pt idx="9">
                  <c:v>22355</c:v>
                </c:pt>
                <c:pt idx="10">
                  <c:v>21321</c:v>
                </c:pt>
                <c:pt idx="11">
                  <c:v>19762</c:v>
                </c:pt>
                <c:pt idx="12">
                  <c:v>17765</c:v>
                </c:pt>
                <c:pt idx="13">
                  <c:v>15292</c:v>
                </c:pt>
                <c:pt idx="14">
                  <c:v>13971</c:v>
                </c:pt>
                <c:pt idx="15">
                  <c:v>11855</c:v>
                </c:pt>
                <c:pt idx="16">
                  <c:v>10067</c:v>
                </c:pt>
                <c:pt idx="17">
                  <c:v>8824</c:v>
                </c:pt>
                <c:pt idx="18">
                  <c:v>8204</c:v>
                </c:pt>
                <c:pt idx="19">
                  <c:v>8154</c:v>
                </c:pt>
                <c:pt idx="20">
                  <c:v>8251</c:v>
                </c:pt>
                <c:pt idx="21">
                  <c:v>8148</c:v>
                </c:pt>
                <c:pt idx="22">
                  <c:v>7931</c:v>
                </c:pt>
                <c:pt idx="23">
                  <c:v>7512</c:v>
                </c:pt>
                <c:pt idx="24">
                  <c:v>7242</c:v>
                </c:pt>
                <c:pt idx="25">
                  <c:v>7288</c:v>
                </c:pt>
                <c:pt idx="26">
                  <c:v>7639</c:v>
                </c:pt>
                <c:pt idx="27">
                  <c:v>8145</c:v>
                </c:pt>
                <c:pt idx="28">
                  <c:v>8506</c:v>
                </c:pt>
                <c:pt idx="29">
                  <c:v>8535</c:v>
                </c:pt>
                <c:pt idx="30">
                  <c:v>8332</c:v>
                </c:pt>
                <c:pt idx="31">
                  <c:v>8057</c:v>
                </c:pt>
                <c:pt idx="32">
                  <c:v>8072</c:v>
                </c:pt>
                <c:pt idx="33">
                  <c:v>8528</c:v>
                </c:pt>
                <c:pt idx="34">
                  <c:v>9405</c:v>
                </c:pt>
                <c:pt idx="35">
                  <c:v>10587</c:v>
                </c:pt>
                <c:pt idx="36">
                  <c:v>11721</c:v>
                </c:pt>
                <c:pt idx="37">
                  <c:v>12270</c:v>
                </c:pt>
                <c:pt idx="38">
                  <c:v>12282</c:v>
                </c:pt>
                <c:pt idx="39">
                  <c:v>11697</c:v>
                </c:pt>
                <c:pt idx="40">
                  <c:v>10763</c:v>
                </c:pt>
                <c:pt idx="41">
                  <c:v>9817</c:v>
                </c:pt>
                <c:pt idx="42">
                  <c:v>9206</c:v>
                </c:pt>
                <c:pt idx="43">
                  <c:v>9328</c:v>
                </c:pt>
                <c:pt idx="44">
                  <c:v>10202</c:v>
                </c:pt>
                <c:pt idx="45">
                  <c:v>11430</c:v>
                </c:pt>
                <c:pt idx="46">
                  <c:v>12351</c:v>
                </c:pt>
                <c:pt idx="47">
                  <c:v>12644</c:v>
                </c:pt>
                <c:pt idx="48">
                  <c:v>12312</c:v>
                </c:pt>
                <c:pt idx="49">
                  <c:v>11420</c:v>
                </c:pt>
                <c:pt idx="50">
                  <c:v>10374</c:v>
                </c:pt>
                <c:pt idx="51">
                  <c:v>9642</c:v>
                </c:pt>
                <c:pt idx="52">
                  <c:v>9569</c:v>
                </c:pt>
                <c:pt idx="53">
                  <c:v>10338</c:v>
                </c:pt>
                <c:pt idx="54">
                  <c:v>11859</c:v>
                </c:pt>
                <c:pt idx="55">
                  <c:v>13070</c:v>
                </c:pt>
                <c:pt idx="56">
                  <c:v>14476</c:v>
                </c:pt>
                <c:pt idx="57">
                  <c:v>15421</c:v>
                </c:pt>
                <c:pt idx="58">
                  <c:v>15671</c:v>
                </c:pt>
                <c:pt idx="59">
                  <c:v>14947</c:v>
                </c:pt>
                <c:pt idx="60">
                  <c:v>13483</c:v>
                </c:pt>
                <c:pt idx="61">
                  <c:v>11775</c:v>
                </c:pt>
                <c:pt idx="62">
                  <c:v>10407</c:v>
                </c:pt>
                <c:pt idx="63">
                  <c:v>9907</c:v>
                </c:pt>
                <c:pt idx="64">
                  <c:v>9917</c:v>
                </c:pt>
                <c:pt idx="65">
                  <c:v>10618</c:v>
                </c:pt>
                <c:pt idx="66">
                  <c:v>11904</c:v>
                </c:pt>
                <c:pt idx="67">
                  <c:v>13574</c:v>
                </c:pt>
                <c:pt idx="68">
                  <c:v>14925</c:v>
                </c:pt>
                <c:pt idx="69">
                  <c:v>15337</c:v>
                </c:pt>
                <c:pt idx="70">
                  <c:v>14726</c:v>
                </c:pt>
                <c:pt idx="71">
                  <c:v>13790</c:v>
                </c:pt>
                <c:pt idx="72">
                  <c:v>12161</c:v>
                </c:pt>
                <c:pt idx="73">
                  <c:v>10745</c:v>
                </c:pt>
                <c:pt idx="74">
                  <c:v>10016</c:v>
                </c:pt>
                <c:pt idx="75">
                  <c:v>10050</c:v>
                </c:pt>
                <c:pt idx="76">
                  <c:v>10970</c:v>
                </c:pt>
                <c:pt idx="77">
                  <c:v>12576</c:v>
                </c:pt>
                <c:pt idx="78">
                  <c:v>14602</c:v>
                </c:pt>
                <c:pt idx="79">
                  <c:v>16522</c:v>
                </c:pt>
                <c:pt idx="80">
                  <c:v>17487</c:v>
                </c:pt>
                <c:pt idx="81">
                  <c:v>18113</c:v>
                </c:pt>
                <c:pt idx="82">
                  <c:v>18039</c:v>
                </c:pt>
                <c:pt idx="83">
                  <c:v>17207</c:v>
                </c:pt>
                <c:pt idx="84">
                  <c:v>15664</c:v>
                </c:pt>
                <c:pt idx="85">
                  <c:v>13600</c:v>
                </c:pt>
                <c:pt idx="86">
                  <c:v>11686</c:v>
                </c:pt>
                <c:pt idx="87">
                  <c:v>10450</c:v>
                </c:pt>
                <c:pt idx="88">
                  <c:v>10113</c:v>
                </c:pt>
                <c:pt idx="89">
                  <c:v>10367</c:v>
                </c:pt>
                <c:pt idx="90">
                  <c:v>11381</c:v>
                </c:pt>
                <c:pt idx="91">
                  <c:v>13063</c:v>
                </c:pt>
                <c:pt idx="92">
                  <c:v>15058</c:v>
                </c:pt>
                <c:pt idx="93">
                  <c:v>16823</c:v>
                </c:pt>
                <c:pt idx="94">
                  <c:v>17871</c:v>
                </c:pt>
                <c:pt idx="95">
                  <c:v>17923</c:v>
                </c:pt>
                <c:pt idx="96">
                  <c:v>17483</c:v>
                </c:pt>
                <c:pt idx="97">
                  <c:v>16240</c:v>
                </c:pt>
                <c:pt idx="98">
                  <c:v>10590</c:v>
                </c:pt>
                <c:pt idx="99">
                  <c:v>10585</c:v>
                </c:pt>
                <c:pt idx="100">
                  <c:v>10634</c:v>
                </c:pt>
                <c:pt idx="101">
                  <c:v>11945</c:v>
                </c:pt>
                <c:pt idx="102">
                  <c:v>13952</c:v>
                </c:pt>
                <c:pt idx="103">
                  <c:v>15543</c:v>
                </c:pt>
                <c:pt idx="104">
                  <c:v>17437</c:v>
                </c:pt>
                <c:pt idx="105">
                  <c:v>18894</c:v>
                </c:pt>
                <c:pt idx="106">
                  <c:v>19793</c:v>
                </c:pt>
                <c:pt idx="107">
                  <c:v>19990</c:v>
                </c:pt>
                <c:pt idx="108">
                  <c:v>19371</c:v>
                </c:pt>
                <c:pt idx="109">
                  <c:v>17928</c:v>
                </c:pt>
                <c:pt idx="110">
                  <c:v>15974</c:v>
                </c:pt>
                <c:pt idx="111">
                  <c:v>14569</c:v>
                </c:pt>
                <c:pt idx="112">
                  <c:v>12589</c:v>
                </c:pt>
                <c:pt idx="113">
                  <c:v>11040</c:v>
                </c:pt>
                <c:pt idx="114">
                  <c:v>10137</c:v>
                </c:pt>
                <c:pt idx="115">
                  <c:v>10164</c:v>
                </c:pt>
                <c:pt idx="116">
                  <c:v>11345</c:v>
                </c:pt>
                <c:pt idx="117">
                  <c:v>13466</c:v>
                </c:pt>
                <c:pt idx="118">
                  <c:v>15785</c:v>
                </c:pt>
                <c:pt idx="119">
                  <c:v>17886</c:v>
                </c:pt>
                <c:pt idx="120">
                  <c:v>19022</c:v>
                </c:pt>
                <c:pt idx="121">
                  <c:v>20009</c:v>
                </c:pt>
                <c:pt idx="122">
                  <c:v>20226</c:v>
                </c:pt>
                <c:pt idx="123">
                  <c:v>19684</c:v>
                </c:pt>
                <c:pt idx="124">
                  <c:v>18419</c:v>
                </c:pt>
                <c:pt idx="125">
                  <c:v>16589</c:v>
                </c:pt>
                <c:pt idx="126">
                  <c:v>14426</c:v>
                </c:pt>
                <c:pt idx="127">
                  <c:v>12281</c:v>
                </c:pt>
                <c:pt idx="128">
                  <c:v>11039</c:v>
                </c:pt>
                <c:pt idx="129">
                  <c:v>10246</c:v>
                </c:pt>
                <c:pt idx="130">
                  <c:v>10376</c:v>
                </c:pt>
                <c:pt idx="131">
                  <c:v>11421</c:v>
                </c:pt>
                <c:pt idx="132">
                  <c:v>13160</c:v>
                </c:pt>
                <c:pt idx="133">
                  <c:v>15352</c:v>
                </c:pt>
                <c:pt idx="134">
                  <c:v>17604</c:v>
                </c:pt>
                <c:pt idx="135">
                  <c:v>19472</c:v>
                </c:pt>
                <c:pt idx="136">
                  <c:v>20392</c:v>
                </c:pt>
                <c:pt idx="137">
                  <c:v>21215</c:v>
                </c:pt>
                <c:pt idx="138">
                  <c:v>21593</c:v>
                </c:pt>
                <c:pt idx="139">
                  <c:v>21510</c:v>
                </c:pt>
                <c:pt idx="140">
                  <c:v>20805</c:v>
                </c:pt>
                <c:pt idx="141">
                  <c:v>19344</c:v>
                </c:pt>
                <c:pt idx="142">
                  <c:v>17222</c:v>
                </c:pt>
                <c:pt idx="143">
                  <c:v>14708</c:v>
                </c:pt>
                <c:pt idx="144">
                  <c:v>13010</c:v>
                </c:pt>
                <c:pt idx="145">
                  <c:v>11141</c:v>
                </c:pt>
                <c:pt idx="146">
                  <c:v>10170</c:v>
                </c:pt>
                <c:pt idx="147">
                  <c:v>10154</c:v>
                </c:pt>
                <c:pt idx="148">
                  <c:v>11102</c:v>
                </c:pt>
                <c:pt idx="149">
                  <c:v>12832</c:v>
                </c:pt>
                <c:pt idx="150">
                  <c:v>14984</c:v>
                </c:pt>
                <c:pt idx="151">
                  <c:v>17314</c:v>
                </c:pt>
                <c:pt idx="152">
                  <c:v>19368</c:v>
                </c:pt>
                <c:pt idx="153">
                  <c:v>20393</c:v>
                </c:pt>
                <c:pt idx="154">
                  <c:v>21301</c:v>
                </c:pt>
                <c:pt idx="155">
                  <c:v>21761</c:v>
                </c:pt>
                <c:pt idx="156">
                  <c:v>21709</c:v>
                </c:pt>
                <c:pt idx="157">
                  <c:v>21018</c:v>
                </c:pt>
                <c:pt idx="158">
                  <c:v>19652</c:v>
                </c:pt>
                <c:pt idx="159">
                  <c:v>17680</c:v>
                </c:pt>
                <c:pt idx="160">
                  <c:v>15265</c:v>
                </c:pt>
                <c:pt idx="161">
                  <c:v>13808</c:v>
                </c:pt>
                <c:pt idx="162">
                  <c:v>11912</c:v>
                </c:pt>
                <c:pt idx="163">
                  <c:v>10602</c:v>
                </c:pt>
                <c:pt idx="164">
                  <c:v>10033</c:v>
                </c:pt>
                <c:pt idx="165">
                  <c:v>10540</c:v>
                </c:pt>
                <c:pt idx="166">
                  <c:v>12168</c:v>
                </c:pt>
                <c:pt idx="167">
                  <c:v>14441</c:v>
                </c:pt>
                <c:pt idx="168">
                  <c:v>16978</c:v>
                </c:pt>
                <c:pt idx="169">
                  <c:v>18653</c:v>
                </c:pt>
                <c:pt idx="170">
                  <c:v>20294</c:v>
                </c:pt>
                <c:pt idx="171">
                  <c:v>21478</c:v>
                </c:pt>
                <c:pt idx="172">
                  <c:v>22261</c:v>
                </c:pt>
                <c:pt idx="173">
                  <c:v>22572</c:v>
                </c:pt>
                <c:pt idx="174">
                  <c:v>22459</c:v>
                </c:pt>
                <c:pt idx="175">
                  <c:v>21965</c:v>
                </c:pt>
                <c:pt idx="176">
                  <c:v>20942</c:v>
                </c:pt>
                <c:pt idx="177">
                  <c:v>19797</c:v>
                </c:pt>
                <c:pt idx="178">
                  <c:v>17987</c:v>
                </c:pt>
                <c:pt idx="179">
                  <c:v>15957</c:v>
                </c:pt>
                <c:pt idx="180">
                  <c:v>13797</c:v>
                </c:pt>
                <c:pt idx="181">
                  <c:v>11832</c:v>
                </c:pt>
                <c:pt idx="182">
                  <c:v>10511</c:v>
                </c:pt>
                <c:pt idx="183">
                  <c:v>10206</c:v>
                </c:pt>
                <c:pt idx="184">
                  <c:v>11111</c:v>
                </c:pt>
                <c:pt idx="185">
                  <c:v>12986</c:v>
                </c:pt>
                <c:pt idx="186">
                  <c:v>14290</c:v>
                </c:pt>
                <c:pt idx="187">
                  <c:v>16471</c:v>
                </c:pt>
                <c:pt idx="188">
                  <c:v>18504</c:v>
                </c:pt>
                <c:pt idx="189">
                  <c:v>20276</c:v>
                </c:pt>
                <c:pt idx="190">
                  <c:v>21582</c:v>
                </c:pt>
                <c:pt idx="191">
                  <c:v>22416</c:v>
                </c:pt>
                <c:pt idx="192">
                  <c:v>22800</c:v>
                </c:pt>
                <c:pt idx="193">
                  <c:v>22693</c:v>
                </c:pt>
                <c:pt idx="194">
                  <c:v>22442</c:v>
                </c:pt>
                <c:pt idx="195">
                  <c:v>21681</c:v>
                </c:pt>
                <c:pt idx="196">
                  <c:v>13302</c:v>
                </c:pt>
                <c:pt idx="197">
                  <c:v>13309</c:v>
                </c:pt>
                <c:pt idx="198">
                  <c:v>13228</c:v>
                </c:pt>
                <c:pt idx="199">
                  <c:v>11334</c:v>
                </c:pt>
                <c:pt idx="200">
                  <c:v>10177</c:v>
                </c:pt>
                <c:pt idx="201">
                  <c:v>10326</c:v>
                </c:pt>
                <c:pt idx="202">
                  <c:v>11126</c:v>
                </c:pt>
                <c:pt idx="203">
                  <c:v>13172</c:v>
                </c:pt>
                <c:pt idx="204">
                  <c:v>15911</c:v>
                </c:pt>
                <c:pt idx="205">
                  <c:v>18828</c:v>
                </c:pt>
                <c:pt idx="206">
                  <c:v>21478</c:v>
                </c:pt>
                <c:pt idx="207">
                  <c:v>23598</c:v>
                </c:pt>
                <c:pt idx="208">
                  <c:v>25225</c:v>
                </c:pt>
                <c:pt idx="209">
                  <c:v>26180</c:v>
                </c:pt>
                <c:pt idx="210">
                  <c:v>26442</c:v>
                </c:pt>
                <c:pt idx="211">
                  <c:v>26733</c:v>
                </c:pt>
                <c:pt idx="212">
                  <c:v>26820</c:v>
                </c:pt>
                <c:pt idx="213">
                  <c:v>26632</c:v>
                </c:pt>
                <c:pt idx="214">
                  <c:v>25942</c:v>
                </c:pt>
                <c:pt idx="215">
                  <c:v>24538</c:v>
                </c:pt>
                <c:pt idx="216">
                  <c:v>22427</c:v>
                </c:pt>
                <c:pt idx="217">
                  <c:v>19626</c:v>
                </c:pt>
                <c:pt idx="218">
                  <c:v>17344</c:v>
                </c:pt>
                <c:pt idx="219">
                  <c:v>14160</c:v>
                </c:pt>
                <c:pt idx="220">
                  <c:v>11678</c:v>
                </c:pt>
                <c:pt idx="221">
                  <c:v>10343</c:v>
                </c:pt>
                <c:pt idx="222">
                  <c:v>10370</c:v>
                </c:pt>
                <c:pt idx="223">
                  <c:v>11771</c:v>
                </c:pt>
                <c:pt idx="224">
                  <c:v>14278</c:v>
                </c:pt>
                <c:pt idx="225">
                  <c:v>17535</c:v>
                </c:pt>
                <c:pt idx="226">
                  <c:v>19964</c:v>
                </c:pt>
                <c:pt idx="227">
                  <c:v>22502</c:v>
                </c:pt>
                <c:pt idx="228">
                  <c:v>24462</c:v>
                </c:pt>
                <c:pt idx="229">
                  <c:v>25915</c:v>
                </c:pt>
                <c:pt idx="230">
                  <c:v>26714</c:v>
                </c:pt>
                <c:pt idx="231">
                  <c:v>27094</c:v>
                </c:pt>
                <c:pt idx="232">
                  <c:v>27170</c:v>
                </c:pt>
                <c:pt idx="233">
                  <c:v>26931</c:v>
                </c:pt>
                <c:pt idx="234">
                  <c:v>26386</c:v>
                </c:pt>
                <c:pt idx="235">
                  <c:v>26025</c:v>
                </c:pt>
                <c:pt idx="236">
                  <c:v>25018</c:v>
                </c:pt>
                <c:pt idx="237">
                  <c:v>23453</c:v>
                </c:pt>
                <c:pt idx="238">
                  <c:v>20946</c:v>
                </c:pt>
                <c:pt idx="239">
                  <c:v>17690</c:v>
                </c:pt>
                <c:pt idx="240">
                  <c:v>14254</c:v>
                </c:pt>
                <c:pt idx="241">
                  <c:v>11526</c:v>
                </c:pt>
                <c:pt idx="242">
                  <c:v>10195</c:v>
                </c:pt>
                <c:pt idx="243">
                  <c:v>10154</c:v>
                </c:pt>
                <c:pt idx="244">
                  <c:v>11314</c:v>
                </c:pt>
                <c:pt idx="245">
                  <c:v>13501</c:v>
                </c:pt>
                <c:pt idx="246">
                  <c:v>16272</c:v>
                </c:pt>
                <c:pt idx="247">
                  <c:v>19105</c:v>
                </c:pt>
                <c:pt idx="248">
                  <c:v>21560</c:v>
                </c:pt>
                <c:pt idx="249">
                  <c:v>23504</c:v>
                </c:pt>
                <c:pt idx="250">
                  <c:v>24867</c:v>
                </c:pt>
                <c:pt idx="251">
                  <c:v>25457</c:v>
                </c:pt>
                <c:pt idx="252">
                  <c:v>25921</c:v>
                </c:pt>
                <c:pt idx="253">
                  <c:v>26211</c:v>
                </c:pt>
                <c:pt idx="254">
                  <c:v>26319</c:v>
                </c:pt>
                <c:pt idx="255">
                  <c:v>26202</c:v>
                </c:pt>
                <c:pt idx="256">
                  <c:v>25930</c:v>
                </c:pt>
                <c:pt idx="257">
                  <c:v>25379</c:v>
                </c:pt>
                <c:pt idx="258">
                  <c:v>24388</c:v>
                </c:pt>
                <c:pt idx="259">
                  <c:v>23533</c:v>
                </c:pt>
                <c:pt idx="260">
                  <c:v>21826</c:v>
                </c:pt>
                <c:pt idx="261">
                  <c:v>19691</c:v>
                </c:pt>
                <c:pt idx="262">
                  <c:v>17078</c:v>
                </c:pt>
                <c:pt idx="263">
                  <c:v>14038</c:v>
                </c:pt>
                <c:pt idx="264">
                  <c:v>11538</c:v>
                </c:pt>
                <c:pt idx="265">
                  <c:v>10236</c:v>
                </c:pt>
                <c:pt idx="266">
                  <c:v>10347</c:v>
                </c:pt>
                <c:pt idx="267">
                  <c:v>11316</c:v>
                </c:pt>
                <c:pt idx="268">
                  <c:v>13491</c:v>
                </c:pt>
                <c:pt idx="269">
                  <c:v>16175</c:v>
                </c:pt>
                <c:pt idx="270">
                  <c:v>18898</c:v>
                </c:pt>
                <c:pt idx="271">
                  <c:v>21262</c:v>
                </c:pt>
                <c:pt idx="272">
                  <c:v>23086</c:v>
                </c:pt>
                <c:pt idx="273">
                  <c:v>24302</c:v>
                </c:pt>
                <c:pt idx="274">
                  <c:v>25092</c:v>
                </c:pt>
                <c:pt idx="275">
                  <c:v>25507</c:v>
                </c:pt>
                <c:pt idx="276">
                  <c:v>25607</c:v>
                </c:pt>
                <c:pt idx="277">
                  <c:v>25624</c:v>
                </c:pt>
                <c:pt idx="278">
                  <c:v>25537</c:v>
                </c:pt>
                <c:pt idx="279">
                  <c:v>25298</c:v>
                </c:pt>
                <c:pt idx="280">
                  <c:v>24792</c:v>
                </c:pt>
                <c:pt idx="281">
                  <c:v>23815</c:v>
                </c:pt>
                <c:pt idx="282">
                  <c:v>22202</c:v>
                </c:pt>
                <c:pt idx="283">
                  <c:v>19982</c:v>
                </c:pt>
                <c:pt idx="284">
                  <c:v>18414</c:v>
                </c:pt>
                <c:pt idx="285">
                  <c:v>15885</c:v>
                </c:pt>
                <c:pt idx="286">
                  <c:v>13386</c:v>
                </c:pt>
                <c:pt idx="287">
                  <c:v>11273</c:v>
                </c:pt>
                <c:pt idx="288">
                  <c:v>10111</c:v>
                </c:pt>
                <c:pt idx="289">
                  <c:v>10325</c:v>
                </c:pt>
                <c:pt idx="290">
                  <c:v>11855</c:v>
                </c:pt>
                <c:pt idx="291">
                  <c:v>14325</c:v>
                </c:pt>
                <c:pt idx="292">
                  <c:v>16183</c:v>
                </c:pt>
                <c:pt idx="293">
                  <c:v>18701</c:v>
                </c:pt>
                <c:pt idx="294">
                  <c:v>25449</c:v>
                </c:pt>
                <c:pt idx="295">
                  <c:v>25448</c:v>
                </c:pt>
                <c:pt idx="296">
                  <c:v>25490</c:v>
                </c:pt>
                <c:pt idx="297">
                  <c:v>25939</c:v>
                </c:pt>
                <c:pt idx="298">
                  <c:v>26279</c:v>
                </c:pt>
                <c:pt idx="299">
                  <c:v>26398</c:v>
                </c:pt>
                <c:pt idx="300">
                  <c:v>26524</c:v>
                </c:pt>
                <c:pt idx="301">
                  <c:v>26578</c:v>
                </c:pt>
                <c:pt idx="302">
                  <c:v>26529</c:v>
                </c:pt>
                <c:pt idx="303">
                  <c:v>26264</c:v>
                </c:pt>
                <c:pt idx="304">
                  <c:v>25652</c:v>
                </c:pt>
                <c:pt idx="305">
                  <c:v>24545</c:v>
                </c:pt>
                <c:pt idx="306">
                  <c:v>22907</c:v>
                </c:pt>
                <c:pt idx="307">
                  <c:v>21516</c:v>
                </c:pt>
                <c:pt idx="308">
                  <c:v>19008</c:v>
                </c:pt>
                <c:pt idx="309">
                  <c:v>16241</c:v>
                </c:pt>
                <c:pt idx="310">
                  <c:v>13469</c:v>
                </c:pt>
                <c:pt idx="311">
                  <c:v>11202</c:v>
                </c:pt>
                <c:pt idx="312">
                  <c:v>10108</c:v>
                </c:pt>
                <c:pt idx="313">
                  <c:v>10824</c:v>
                </c:pt>
                <c:pt idx="314">
                  <c:v>13034</c:v>
                </c:pt>
                <c:pt idx="315">
                  <c:v>16213</c:v>
                </c:pt>
                <c:pt idx="316">
                  <c:v>18505</c:v>
                </c:pt>
                <c:pt idx="317">
                  <c:v>21547</c:v>
                </c:pt>
                <c:pt idx="318">
                  <c:v>23945</c:v>
                </c:pt>
                <c:pt idx="319">
                  <c:v>25676</c:v>
                </c:pt>
                <c:pt idx="320">
                  <c:v>26836</c:v>
                </c:pt>
                <c:pt idx="321">
                  <c:v>27546</c:v>
                </c:pt>
                <c:pt idx="322">
                  <c:v>27980</c:v>
                </c:pt>
                <c:pt idx="323">
                  <c:v>28218</c:v>
                </c:pt>
                <c:pt idx="324">
                  <c:v>28224</c:v>
                </c:pt>
                <c:pt idx="325">
                  <c:v>28223</c:v>
                </c:pt>
                <c:pt idx="326">
                  <c:v>28210</c:v>
                </c:pt>
                <c:pt idx="327">
                  <c:v>28162</c:v>
                </c:pt>
                <c:pt idx="328">
                  <c:v>27827</c:v>
                </c:pt>
                <c:pt idx="329">
                  <c:v>27183</c:v>
                </c:pt>
                <c:pt idx="330">
                  <c:v>26015</c:v>
                </c:pt>
                <c:pt idx="331">
                  <c:v>24123</c:v>
                </c:pt>
                <c:pt idx="332">
                  <c:v>22697</c:v>
                </c:pt>
                <c:pt idx="333">
                  <c:v>20088</c:v>
                </c:pt>
                <c:pt idx="334">
                  <c:v>17134</c:v>
                </c:pt>
                <c:pt idx="335">
                  <c:v>14202</c:v>
                </c:pt>
                <c:pt idx="336">
                  <c:v>11662</c:v>
                </c:pt>
                <c:pt idx="337">
                  <c:v>10348</c:v>
                </c:pt>
                <c:pt idx="338">
                  <c:v>10765</c:v>
                </c:pt>
                <c:pt idx="339">
                  <c:v>12819</c:v>
                </c:pt>
                <c:pt idx="340">
                  <c:v>14912</c:v>
                </c:pt>
                <c:pt idx="341">
                  <c:v>18190</c:v>
                </c:pt>
                <c:pt idx="342">
                  <c:v>21190</c:v>
                </c:pt>
                <c:pt idx="343">
                  <c:v>23621</c:v>
                </c:pt>
                <c:pt idx="344">
                  <c:v>25414</c:v>
                </c:pt>
                <c:pt idx="345">
                  <c:v>26591</c:v>
                </c:pt>
                <c:pt idx="346">
                  <c:v>27280</c:v>
                </c:pt>
                <c:pt idx="347">
                  <c:v>27705</c:v>
                </c:pt>
                <c:pt idx="348">
                  <c:v>27941</c:v>
                </c:pt>
                <c:pt idx="349">
                  <c:v>27976</c:v>
                </c:pt>
                <c:pt idx="350">
                  <c:v>28018</c:v>
                </c:pt>
                <c:pt idx="351">
                  <c:v>28056</c:v>
                </c:pt>
                <c:pt idx="352">
                  <c:v>28089</c:v>
                </c:pt>
                <c:pt idx="353">
                  <c:v>28072</c:v>
                </c:pt>
                <c:pt idx="354">
                  <c:v>28059</c:v>
                </c:pt>
                <c:pt idx="355">
                  <c:v>28026</c:v>
                </c:pt>
                <c:pt idx="356">
                  <c:v>28026</c:v>
                </c:pt>
                <c:pt idx="357">
                  <c:v>28059</c:v>
                </c:pt>
                <c:pt idx="358">
                  <c:v>27991</c:v>
                </c:pt>
                <c:pt idx="359">
                  <c:v>27939</c:v>
                </c:pt>
                <c:pt idx="360">
                  <c:v>27881</c:v>
                </c:pt>
                <c:pt idx="361">
                  <c:v>27835</c:v>
                </c:pt>
                <c:pt idx="362">
                  <c:v>27769</c:v>
                </c:pt>
                <c:pt idx="363">
                  <c:v>27691</c:v>
                </c:pt>
                <c:pt idx="364">
                  <c:v>27620</c:v>
                </c:pt>
                <c:pt idx="365">
                  <c:v>27622</c:v>
                </c:pt>
                <c:pt idx="366">
                  <c:v>27479</c:v>
                </c:pt>
                <c:pt idx="367">
                  <c:v>27422</c:v>
                </c:pt>
                <c:pt idx="368">
                  <c:v>27401</c:v>
                </c:pt>
                <c:pt idx="369">
                  <c:v>27271</c:v>
                </c:pt>
                <c:pt idx="370">
                  <c:v>27131</c:v>
                </c:pt>
                <c:pt idx="371">
                  <c:v>26950</c:v>
                </c:pt>
                <c:pt idx="372">
                  <c:v>26745</c:v>
                </c:pt>
                <c:pt idx="373">
                  <c:v>26548</c:v>
                </c:pt>
                <c:pt idx="374">
                  <c:v>26295</c:v>
                </c:pt>
                <c:pt idx="375">
                  <c:v>25982</c:v>
                </c:pt>
                <c:pt idx="376">
                  <c:v>25633</c:v>
                </c:pt>
                <c:pt idx="377">
                  <c:v>25296</c:v>
                </c:pt>
                <c:pt idx="378">
                  <c:v>24949</c:v>
                </c:pt>
                <c:pt idx="379">
                  <c:v>24589</c:v>
                </c:pt>
                <c:pt idx="380">
                  <c:v>24261</c:v>
                </c:pt>
                <c:pt idx="381">
                  <c:v>24066</c:v>
                </c:pt>
                <c:pt idx="382">
                  <c:v>23819</c:v>
                </c:pt>
                <c:pt idx="383">
                  <c:v>23570</c:v>
                </c:pt>
                <c:pt idx="384">
                  <c:v>23364</c:v>
                </c:pt>
                <c:pt idx="385">
                  <c:v>23205</c:v>
                </c:pt>
                <c:pt idx="386">
                  <c:v>23077</c:v>
                </c:pt>
                <c:pt idx="387">
                  <c:v>22995</c:v>
                </c:pt>
                <c:pt idx="388">
                  <c:v>22979</c:v>
                </c:pt>
                <c:pt idx="389">
                  <c:v>22976</c:v>
                </c:pt>
                <c:pt idx="390">
                  <c:v>22992</c:v>
                </c:pt>
                <c:pt idx="391">
                  <c:v>23001</c:v>
                </c:pt>
              </c:numCache>
            </c:numRef>
          </c:yVal>
          <c:smooth val="1"/>
        </c:ser>
        <c:ser>
          <c:idx val="1"/>
          <c:order val="1"/>
          <c:tx>
            <c:v>G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uncalibrated!$A$1:$A$392</c:f>
              <c:numCache>
                <c:formatCode>General</c:formatCode>
                <c:ptCount val="392"/>
                <c:pt idx="0">
                  <c:v>0</c:v>
                </c:pt>
                <c:pt idx="1">
                  <c:v>0.53608247399999998</c:v>
                </c:pt>
                <c:pt idx="2">
                  <c:v>1.072164948</c:v>
                </c:pt>
                <c:pt idx="3">
                  <c:v>1.608247422</c:v>
                </c:pt>
                <c:pt idx="4">
                  <c:v>2.1443298959999999</c:v>
                </c:pt>
                <c:pt idx="5">
                  <c:v>2.68041237</c:v>
                </c:pt>
                <c:pt idx="6">
                  <c:v>3.2164948440000001</c:v>
                </c:pt>
                <c:pt idx="7">
                  <c:v>3.7525773180000002</c:v>
                </c:pt>
                <c:pt idx="8">
                  <c:v>4.2886597919999998</c:v>
                </c:pt>
                <c:pt idx="9">
                  <c:v>4.8247422660000003</c:v>
                </c:pt>
                <c:pt idx="10">
                  <c:v>5.36082474</c:v>
                </c:pt>
                <c:pt idx="11">
                  <c:v>5.8969072139999996</c:v>
                </c:pt>
                <c:pt idx="12">
                  <c:v>6.4329896880000002</c:v>
                </c:pt>
                <c:pt idx="13">
                  <c:v>6.9690721619999998</c:v>
                </c:pt>
                <c:pt idx="14">
                  <c:v>7.5051546360000003</c:v>
                </c:pt>
                <c:pt idx="15">
                  <c:v>8.0412371100000009</c:v>
                </c:pt>
                <c:pt idx="16">
                  <c:v>8.5773195839999996</c:v>
                </c:pt>
                <c:pt idx="17">
                  <c:v>9.1134020580000001</c:v>
                </c:pt>
                <c:pt idx="18">
                  <c:v>9.6494845320000007</c:v>
                </c:pt>
                <c:pt idx="19">
                  <c:v>10.185567005999999</c:v>
                </c:pt>
                <c:pt idx="20">
                  <c:v>10.72164948</c:v>
                </c:pt>
                <c:pt idx="21">
                  <c:v>11.257731954</c:v>
                </c:pt>
                <c:pt idx="22">
                  <c:v>11.793814427999999</c:v>
                </c:pt>
                <c:pt idx="23">
                  <c:v>12.329896902</c:v>
                </c:pt>
                <c:pt idx="24">
                  <c:v>12.865979376</c:v>
                </c:pt>
                <c:pt idx="25">
                  <c:v>13.402061850000001</c:v>
                </c:pt>
                <c:pt idx="26">
                  <c:v>13.938144324</c:v>
                </c:pt>
                <c:pt idx="27">
                  <c:v>14.474226798</c:v>
                </c:pt>
                <c:pt idx="28">
                  <c:v>15.010309272000001</c:v>
                </c:pt>
                <c:pt idx="29">
                  <c:v>15.546391745999999</c:v>
                </c:pt>
                <c:pt idx="30">
                  <c:v>16.082474220000002</c:v>
                </c:pt>
                <c:pt idx="31">
                  <c:v>16.618556693999999</c:v>
                </c:pt>
                <c:pt idx="32">
                  <c:v>17.154639167999999</c:v>
                </c:pt>
                <c:pt idx="33">
                  <c:v>17.690721642</c:v>
                </c:pt>
                <c:pt idx="34">
                  <c:v>18.226804116</c:v>
                </c:pt>
                <c:pt idx="35">
                  <c:v>18.762886590000001</c:v>
                </c:pt>
                <c:pt idx="36">
                  <c:v>19.298969064000001</c:v>
                </c:pt>
                <c:pt idx="37">
                  <c:v>19.835051537999998</c:v>
                </c:pt>
                <c:pt idx="38">
                  <c:v>20.371134011999999</c:v>
                </c:pt>
                <c:pt idx="39">
                  <c:v>20.907216485999999</c:v>
                </c:pt>
                <c:pt idx="40">
                  <c:v>21.44329896</c:v>
                </c:pt>
                <c:pt idx="41">
                  <c:v>21.979381434</c:v>
                </c:pt>
                <c:pt idx="42">
                  <c:v>22.515463908000001</c:v>
                </c:pt>
                <c:pt idx="43">
                  <c:v>23.051546382000002</c:v>
                </c:pt>
                <c:pt idx="44">
                  <c:v>23.587628855999998</c:v>
                </c:pt>
                <c:pt idx="45">
                  <c:v>24.123711329999999</c:v>
                </c:pt>
                <c:pt idx="46">
                  <c:v>24.659793804</c:v>
                </c:pt>
                <c:pt idx="47">
                  <c:v>25.195876278</c:v>
                </c:pt>
                <c:pt idx="48">
                  <c:v>25.731958752000001</c:v>
                </c:pt>
                <c:pt idx="49">
                  <c:v>26.268041226000001</c:v>
                </c:pt>
                <c:pt idx="50">
                  <c:v>26.804123700000002</c:v>
                </c:pt>
                <c:pt idx="51">
                  <c:v>27.340206173999999</c:v>
                </c:pt>
                <c:pt idx="52">
                  <c:v>27.876288647999999</c:v>
                </c:pt>
                <c:pt idx="53">
                  <c:v>28.412371122</c:v>
                </c:pt>
                <c:pt idx="54">
                  <c:v>28.948453596</c:v>
                </c:pt>
                <c:pt idx="55">
                  <c:v>29.484536070000001</c:v>
                </c:pt>
                <c:pt idx="56">
                  <c:v>30.020618544000001</c:v>
                </c:pt>
                <c:pt idx="57">
                  <c:v>30.556701017999998</c:v>
                </c:pt>
                <c:pt idx="58">
                  <c:v>31.092783491999999</c:v>
                </c:pt>
                <c:pt idx="59">
                  <c:v>31.628865965999999</c:v>
                </c:pt>
                <c:pt idx="60">
                  <c:v>32.164948440000003</c:v>
                </c:pt>
                <c:pt idx="61">
                  <c:v>32.701030914</c:v>
                </c:pt>
                <c:pt idx="62">
                  <c:v>33.237113387999997</c:v>
                </c:pt>
                <c:pt idx="63">
                  <c:v>33.773195862000001</c:v>
                </c:pt>
                <c:pt idx="64">
                  <c:v>34.309278335999998</c:v>
                </c:pt>
                <c:pt idx="65">
                  <c:v>34.845360810000003</c:v>
                </c:pt>
                <c:pt idx="66">
                  <c:v>35.381443283999999</c:v>
                </c:pt>
                <c:pt idx="67">
                  <c:v>35.917525757999996</c:v>
                </c:pt>
                <c:pt idx="68">
                  <c:v>36.453608232000001</c:v>
                </c:pt>
                <c:pt idx="69">
                  <c:v>36.989690705999998</c:v>
                </c:pt>
                <c:pt idx="70">
                  <c:v>37.525773180000002</c:v>
                </c:pt>
                <c:pt idx="71">
                  <c:v>38.061855653999999</c:v>
                </c:pt>
                <c:pt idx="72">
                  <c:v>38.597938128000003</c:v>
                </c:pt>
                <c:pt idx="73">
                  <c:v>39.134020602</c:v>
                </c:pt>
                <c:pt idx="74">
                  <c:v>39.670103075999997</c:v>
                </c:pt>
                <c:pt idx="75">
                  <c:v>40.206185550000001</c:v>
                </c:pt>
                <c:pt idx="76">
                  <c:v>40.742268023999998</c:v>
                </c:pt>
                <c:pt idx="77">
                  <c:v>41.278350498000002</c:v>
                </c:pt>
                <c:pt idx="78">
                  <c:v>41.814432971999999</c:v>
                </c:pt>
                <c:pt idx="79">
                  <c:v>42.350515446000003</c:v>
                </c:pt>
                <c:pt idx="80">
                  <c:v>42.88659792</c:v>
                </c:pt>
                <c:pt idx="81">
                  <c:v>43.422680393999997</c:v>
                </c:pt>
                <c:pt idx="82">
                  <c:v>43.958762868000001</c:v>
                </c:pt>
                <c:pt idx="83">
                  <c:v>44.494845341999998</c:v>
                </c:pt>
                <c:pt idx="84">
                  <c:v>45.030927816000002</c:v>
                </c:pt>
                <c:pt idx="85">
                  <c:v>45.567010289999999</c:v>
                </c:pt>
                <c:pt idx="86">
                  <c:v>46.103092764000003</c:v>
                </c:pt>
                <c:pt idx="87">
                  <c:v>46.639175238</c:v>
                </c:pt>
                <c:pt idx="88">
                  <c:v>47.175257711999997</c:v>
                </c:pt>
                <c:pt idx="89">
                  <c:v>47.711340186000001</c:v>
                </c:pt>
                <c:pt idx="90">
                  <c:v>48.247422659999998</c:v>
                </c:pt>
                <c:pt idx="91">
                  <c:v>48.783505134000002</c:v>
                </c:pt>
                <c:pt idx="92">
                  <c:v>49.319587607999999</c:v>
                </c:pt>
                <c:pt idx="93">
                  <c:v>49.855670082000003</c:v>
                </c:pt>
                <c:pt idx="94">
                  <c:v>50.391752556</c:v>
                </c:pt>
                <c:pt idx="95">
                  <c:v>50.927835029999997</c:v>
                </c:pt>
                <c:pt idx="96">
                  <c:v>51.463917504000001</c:v>
                </c:pt>
                <c:pt idx="97">
                  <c:v>51.999999977999998</c:v>
                </c:pt>
                <c:pt idx="98">
                  <c:v>52.536082452000002</c:v>
                </c:pt>
                <c:pt idx="99">
                  <c:v>53.072164925999999</c:v>
                </c:pt>
                <c:pt idx="100">
                  <c:v>53.608247400000003</c:v>
                </c:pt>
                <c:pt idx="101">
                  <c:v>54.144329874</c:v>
                </c:pt>
                <c:pt idx="102">
                  <c:v>54.680412347999997</c:v>
                </c:pt>
                <c:pt idx="103">
                  <c:v>55.216494822000001</c:v>
                </c:pt>
                <c:pt idx="104">
                  <c:v>55.752577295999998</c:v>
                </c:pt>
                <c:pt idx="105">
                  <c:v>56.288659770000002</c:v>
                </c:pt>
                <c:pt idx="106">
                  <c:v>56.824742243999999</c:v>
                </c:pt>
                <c:pt idx="107">
                  <c:v>57.360824718000003</c:v>
                </c:pt>
                <c:pt idx="108">
                  <c:v>57.896907192</c:v>
                </c:pt>
                <c:pt idx="109">
                  <c:v>58.432989665999997</c:v>
                </c:pt>
                <c:pt idx="110">
                  <c:v>58.969072140000002</c:v>
                </c:pt>
                <c:pt idx="111">
                  <c:v>59.505154613999999</c:v>
                </c:pt>
                <c:pt idx="112">
                  <c:v>60.041237088000003</c:v>
                </c:pt>
                <c:pt idx="113">
                  <c:v>60.577319562</c:v>
                </c:pt>
                <c:pt idx="114">
                  <c:v>61.113402035999997</c:v>
                </c:pt>
                <c:pt idx="115">
                  <c:v>61.649484510000001</c:v>
                </c:pt>
                <c:pt idx="116">
                  <c:v>62.185566983999998</c:v>
                </c:pt>
                <c:pt idx="117">
                  <c:v>62.721649458000002</c:v>
                </c:pt>
                <c:pt idx="118">
                  <c:v>63.257731931999999</c:v>
                </c:pt>
                <c:pt idx="119">
                  <c:v>63.793814406000003</c:v>
                </c:pt>
                <c:pt idx="120">
                  <c:v>64.329896880000007</c:v>
                </c:pt>
                <c:pt idx="121">
                  <c:v>64.865979354000004</c:v>
                </c:pt>
                <c:pt idx="122">
                  <c:v>65.402061828000001</c:v>
                </c:pt>
                <c:pt idx="123">
                  <c:v>65.938144301999998</c:v>
                </c:pt>
                <c:pt idx="124">
                  <c:v>66.474226775999995</c:v>
                </c:pt>
                <c:pt idx="125">
                  <c:v>67.010309250000006</c:v>
                </c:pt>
                <c:pt idx="126">
                  <c:v>67.546391724000003</c:v>
                </c:pt>
                <c:pt idx="127">
                  <c:v>68.082474198</c:v>
                </c:pt>
                <c:pt idx="128">
                  <c:v>68.618556671999997</c:v>
                </c:pt>
                <c:pt idx="129">
                  <c:v>69.154639145999994</c:v>
                </c:pt>
                <c:pt idx="130">
                  <c:v>69.690721620000005</c:v>
                </c:pt>
                <c:pt idx="131">
                  <c:v>70.226804094000002</c:v>
                </c:pt>
                <c:pt idx="132">
                  <c:v>70.762886567999999</c:v>
                </c:pt>
                <c:pt idx="133">
                  <c:v>71.298969041999996</c:v>
                </c:pt>
                <c:pt idx="134">
                  <c:v>71.835051515999993</c:v>
                </c:pt>
                <c:pt idx="135">
                  <c:v>72.371133990000004</c:v>
                </c:pt>
                <c:pt idx="136">
                  <c:v>72.907216464000001</c:v>
                </c:pt>
                <c:pt idx="137">
                  <c:v>73.443298937999998</c:v>
                </c:pt>
                <c:pt idx="138">
                  <c:v>73.979381411999995</c:v>
                </c:pt>
                <c:pt idx="139">
                  <c:v>74.515463886000006</c:v>
                </c:pt>
                <c:pt idx="140">
                  <c:v>75.051546360000003</c:v>
                </c:pt>
                <c:pt idx="141">
                  <c:v>75.587628834</c:v>
                </c:pt>
                <c:pt idx="142">
                  <c:v>76.123711307999997</c:v>
                </c:pt>
                <c:pt idx="143">
                  <c:v>76.659793781999994</c:v>
                </c:pt>
                <c:pt idx="144">
                  <c:v>77.195876256000005</c:v>
                </c:pt>
                <c:pt idx="145">
                  <c:v>77.731958730000002</c:v>
                </c:pt>
                <c:pt idx="146">
                  <c:v>78.268041203999999</c:v>
                </c:pt>
                <c:pt idx="147">
                  <c:v>78.804123677999996</c:v>
                </c:pt>
                <c:pt idx="148">
                  <c:v>79.340206151999993</c:v>
                </c:pt>
                <c:pt idx="149">
                  <c:v>79.876288626000004</c:v>
                </c:pt>
                <c:pt idx="150">
                  <c:v>80.412371100000001</c:v>
                </c:pt>
                <c:pt idx="151">
                  <c:v>80.948453573999998</c:v>
                </c:pt>
                <c:pt idx="152">
                  <c:v>81.484536047999995</c:v>
                </c:pt>
                <c:pt idx="153">
                  <c:v>82.020618522000007</c:v>
                </c:pt>
                <c:pt idx="154">
                  <c:v>82.556700996000004</c:v>
                </c:pt>
                <c:pt idx="155">
                  <c:v>83.092783470000001</c:v>
                </c:pt>
                <c:pt idx="156">
                  <c:v>83.628865943999998</c:v>
                </c:pt>
                <c:pt idx="157">
                  <c:v>84.164948417999994</c:v>
                </c:pt>
                <c:pt idx="158">
                  <c:v>84.701030892000006</c:v>
                </c:pt>
                <c:pt idx="159">
                  <c:v>85.237113366000003</c:v>
                </c:pt>
                <c:pt idx="160">
                  <c:v>85.77319584</c:v>
                </c:pt>
                <c:pt idx="161">
                  <c:v>86.309278313999997</c:v>
                </c:pt>
                <c:pt idx="162">
                  <c:v>86.845360787999994</c:v>
                </c:pt>
                <c:pt idx="163">
                  <c:v>87.381443262000005</c:v>
                </c:pt>
                <c:pt idx="164">
                  <c:v>87.917525736000002</c:v>
                </c:pt>
                <c:pt idx="165">
                  <c:v>88.453608209999999</c:v>
                </c:pt>
                <c:pt idx="166">
                  <c:v>88.989690683999996</c:v>
                </c:pt>
                <c:pt idx="167">
                  <c:v>89.525773158000007</c:v>
                </c:pt>
                <c:pt idx="168">
                  <c:v>90.061855632000004</c:v>
                </c:pt>
                <c:pt idx="169">
                  <c:v>90.597938106000001</c:v>
                </c:pt>
                <c:pt idx="170">
                  <c:v>91.134020579999998</c:v>
                </c:pt>
                <c:pt idx="171">
                  <c:v>91.670103053999995</c:v>
                </c:pt>
                <c:pt idx="172">
                  <c:v>92.206185528000006</c:v>
                </c:pt>
                <c:pt idx="173">
                  <c:v>92.742268002000003</c:v>
                </c:pt>
                <c:pt idx="174">
                  <c:v>93.278350476</c:v>
                </c:pt>
                <c:pt idx="175">
                  <c:v>93.814432949999997</c:v>
                </c:pt>
                <c:pt idx="176">
                  <c:v>94.350515423999994</c:v>
                </c:pt>
                <c:pt idx="177">
                  <c:v>94.886597898000005</c:v>
                </c:pt>
                <c:pt idx="178">
                  <c:v>95.422680372000002</c:v>
                </c:pt>
                <c:pt idx="179">
                  <c:v>95.958762845999999</c:v>
                </c:pt>
                <c:pt idx="180">
                  <c:v>96.494845319999996</c:v>
                </c:pt>
                <c:pt idx="181">
                  <c:v>97.030927793999993</c:v>
                </c:pt>
                <c:pt idx="182">
                  <c:v>97.567010268000004</c:v>
                </c:pt>
                <c:pt idx="183">
                  <c:v>98.103092742000001</c:v>
                </c:pt>
                <c:pt idx="184">
                  <c:v>98.639175215999998</c:v>
                </c:pt>
                <c:pt idx="185">
                  <c:v>99.175257689999995</c:v>
                </c:pt>
                <c:pt idx="186">
                  <c:v>99.711340164000006</c:v>
                </c:pt>
                <c:pt idx="187">
                  <c:v>100.247422638</c:v>
                </c:pt>
                <c:pt idx="188">
                  <c:v>100.783505112</c:v>
                </c:pt>
                <c:pt idx="189">
                  <c:v>101.319587586</c:v>
                </c:pt>
                <c:pt idx="190">
                  <c:v>101.85567005999999</c:v>
                </c:pt>
                <c:pt idx="191">
                  <c:v>102.39175253400001</c:v>
                </c:pt>
                <c:pt idx="192">
                  <c:v>102.927835008</c:v>
                </c:pt>
                <c:pt idx="193">
                  <c:v>103.463917482</c:v>
                </c:pt>
                <c:pt idx="194">
                  <c:v>103.999999956</c:v>
                </c:pt>
                <c:pt idx="195">
                  <c:v>104.53608242999999</c:v>
                </c:pt>
                <c:pt idx="196">
                  <c:v>105.072164904</c:v>
                </c:pt>
                <c:pt idx="197">
                  <c:v>105.608247378</c:v>
                </c:pt>
                <c:pt idx="198">
                  <c:v>106.144329852</c:v>
                </c:pt>
                <c:pt idx="199">
                  <c:v>106.680412326</c:v>
                </c:pt>
                <c:pt idx="200">
                  <c:v>107.21649480000001</c:v>
                </c:pt>
                <c:pt idx="201">
                  <c:v>107.752577274</c:v>
                </c:pt>
                <c:pt idx="202">
                  <c:v>108.288659748</c:v>
                </c:pt>
                <c:pt idx="203">
                  <c:v>108.824742222</c:v>
                </c:pt>
                <c:pt idx="204">
                  <c:v>109.36082469599999</c:v>
                </c:pt>
                <c:pt idx="205">
                  <c:v>109.89690717000001</c:v>
                </c:pt>
                <c:pt idx="206">
                  <c:v>110.432989644</c:v>
                </c:pt>
                <c:pt idx="207">
                  <c:v>110.969072118</c:v>
                </c:pt>
                <c:pt idx="208">
                  <c:v>111.505154592</c:v>
                </c:pt>
                <c:pt idx="209">
                  <c:v>112.04123706599999</c:v>
                </c:pt>
                <c:pt idx="210">
                  <c:v>112.57731954</c:v>
                </c:pt>
                <c:pt idx="211">
                  <c:v>113.113402014</c:v>
                </c:pt>
                <c:pt idx="212">
                  <c:v>113.649484488</c:v>
                </c:pt>
                <c:pt idx="213">
                  <c:v>114.185566962</c:v>
                </c:pt>
                <c:pt idx="214">
                  <c:v>114.72164943600001</c:v>
                </c:pt>
                <c:pt idx="215">
                  <c:v>115.25773191</c:v>
                </c:pt>
                <c:pt idx="216">
                  <c:v>115.793814384</c:v>
                </c:pt>
                <c:pt idx="217">
                  <c:v>116.329896858</c:v>
                </c:pt>
                <c:pt idx="218">
                  <c:v>116.86597933199999</c:v>
                </c:pt>
                <c:pt idx="219">
                  <c:v>117.40206180600001</c:v>
                </c:pt>
                <c:pt idx="220">
                  <c:v>117.93814428</c:v>
                </c:pt>
                <c:pt idx="221">
                  <c:v>118.474226754</c:v>
                </c:pt>
                <c:pt idx="222">
                  <c:v>119.010309228</c:v>
                </c:pt>
                <c:pt idx="223">
                  <c:v>119.54639170199999</c:v>
                </c:pt>
                <c:pt idx="224">
                  <c:v>120.08247417600001</c:v>
                </c:pt>
                <c:pt idx="225">
                  <c:v>120.61855665</c:v>
                </c:pt>
                <c:pt idx="226">
                  <c:v>121.154639124</c:v>
                </c:pt>
                <c:pt idx="227">
                  <c:v>121.690721598</c:v>
                </c:pt>
                <c:pt idx="228">
                  <c:v>122.22680407199999</c:v>
                </c:pt>
                <c:pt idx="229">
                  <c:v>122.762886546</c:v>
                </c:pt>
                <c:pt idx="230">
                  <c:v>123.29896902</c:v>
                </c:pt>
                <c:pt idx="231">
                  <c:v>123.835051494</c:v>
                </c:pt>
                <c:pt idx="232">
                  <c:v>124.371133968</c:v>
                </c:pt>
                <c:pt idx="233">
                  <c:v>124.90721644200001</c:v>
                </c:pt>
                <c:pt idx="234">
                  <c:v>125.443298916</c:v>
                </c:pt>
                <c:pt idx="235">
                  <c:v>125.97938139</c:v>
                </c:pt>
                <c:pt idx="236">
                  <c:v>126.515463864</c:v>
                </c:pt>
                <c:pt idx="237">
                  <c:v>127.05154633799999</c:v>
                </c:pt>
                <c:pt idx="238">
                  <c:v>127.58762881200001</c:v>
                </c:pt>
                <c:pt idx="239">
                  <c:v>128.123711286</c:v>
                </c:pt>
                <c:pt idx="240">
                  <c:v>128.65979376000001</c:v>
                </c:pt>
                <c:pt idx="241">
                  <c:v>129.195876234</c:v>
                </c:pt>
                <c:pt idx="242">
                  <c:v>129.73195870800001</c:v>
                </c:pt>
                <c:pt idx="243">
                  <c:v>130.26804118199999</c:v>
                </c:pt>
                <c:pt idx="244">
                  <c:v>130.804123656</c:v>
                </c:pt>
                <c:pt idx="245">
                  <c:v>131.34020613000001</c:v>
                </c:pt>
                <c:pt idx="246">
                  <c:v>131.876288604</c:v>
                </c:pt>
                <c:pt idx="247">
                  <c:v>132.41237107800001</c:v>
                </c:pt>
                <c:pt idx="248">
                  <c:v>132.94845355199999</c:v>
                </c:pt>
                <c:pt idx="249">
                  <c:v>133.484536026</c:v>
                </c:pt>
                <c:pt idx="250">
                  <c:v>134.02061850000001</c:v>
                </c:pt>
                <c:pt idx="251">
                  <c:v>134.55670097399999</c:v>
                </c:pt>
                <c:pt idx="252">
                  <c:v>135.09278344800001</c:v>
                </c:pt>
                <c:pt idx="253">
                  <c:v>135.62886592199999</c:v>
                </c:pt>
                <c:pt idx="254">
                  <c:v>136.164948396</c:v>
                </c:pt>
                <c:pt idx="255">
                  <c:v>136.70103087000001</c:v>
                </c:pt>
                <c:pt idx="256">
                  <c:v>137.23711334399999</c:v>
                </c:pt>
                <c:pt idx="257">
                  <c:v>137.773195818</c:v>
                </c:pt>
                <c:pt idx="258">
                  <c:v>138.30927829199999</c:v>
                </c:pt>
                <c:pt idx="259">
                  <c:v>138.845360766</c:v>
                </c:pt>
                <c:pt idx="260">
                  <c:v>139.38144324000001</c:v>
                </c:pt>
                <c:pt idx="261">
                  <c:v>139.91752571399999</c:v>
                </c:pt>
                <c:pt idx="262">
                  <c:v>140.453608188</c:v>
                </c:pt>
                <c:pt idx="263">
                  <c:v>140.98969066199999</c:v>
                </c:pt>
                <c:pt idx="264">
                  <c:v>141.525773136</c:v>
                </c:pt>
                <c:pt idx="265">
                  <c:v>142.06185561000001</c:v>
                </c:pt>
                <c:pt idx="266">
                  <c:v>142.59793808399999</c:v>
                </c:pt>
                <c:pt idx="267">
                  <c:v>143.134020558</c:v>
                </c:pt>
                <c:pt idx="268">
                  <c:v>143.67010303199999</c:v>
                </c:pt>
                <c:pt idx="269">
                  <c:v>144.206185506</c:v>
                </c:pt>
                <c:pt idx="270">
                  <c:v>144.74226798000001</c:v>
                </c:pt>
                <c:pt idx="271">
                  <c:v>145.27835045399999</c:v>
                </c:pt>
                <c:pt idx="272">
                  <c:v>145.814432928</c:v>
                </c:pt>
                <c:pt idx="273">
                  <c:v>146.35051540200001</c:v>
                </c:pt>
                <c:pt idx="274">
                  <c:v>146.886597876</c:v>
                </c:pt>
                <c:pt idx="275">
                  <c:v>147.42268035000001</c:v>
                </c:pt>
                <c:pt idx="276">
                  <c:v>147.95876282399999</c:v>
                </c:pt>
                <c:pt idx="277">
                  <c:v>148.494845298</c:v>
                </c:pt>
                <c:pt idx="278">
                  <c:v>149.03092777200001</c:v>
                </c:pt>
                <c:pt idx="279">
                  <c:v>149.567010246</c:v>
                </c:pt>
                <c:pt idx="280">
                  <c:v>150.10309272000001</c:v>
                </c:pt>
                <c:pt idx="281">
                  <c:v>150.63917519399999</c:v>
                </c:pt>
                <c:pt idx="282">
                  <c:v>151.175257668</c:v>
                </c:pt>
                <c:pt idx="283">
                  <c:v>151.71134014200001</c:v>
                </c:pt>
                <c:pt idx="284">
                  <c:v>152.24742261599999</c:v>
                </c:pt>
                <c:pt idx="285">
                  <c:v>152.78350509000001</c:v>
                </c:pt>
                <c:pt idx="286">
                  <c:v>153.31958756399999</c:v>
                </c:pt>
                <c:pt idx="287">
                  <c:v>153.855670038</c:v>
                </c:pt>
                <c:pt idx="288">
                  <c:v>154.39175251200001</c:v>
                </c:pt>
                <c:pt idx="289">
                  <c:v>154.92783498599999</c:v>
                </c:pt>
                <c:pt idx="290">
                  <c:v>155.46391746</c:v>
                </c:pt>
                <c:pt idx="291">
                  <c:v>155.99999993399999</c:v>
                </c:pt>
                <c:pt idx="292">
                  <c:v>156.536082408</c:v>
                </c:pt>
                <c:pt idx="293">
                  <c:v>157.07216488200001</c:v>
                </c:pt>
                <c:pt idx="294">
                  <c:v>157.60824735599999</c:v>
                </c:pt>
                <c:pt idx="295">
                  <c:v>158.14432983</c:v>
                </c:pt>
                <c:pt idx="296">
                  <c:v>158.68041230399999</c:v>
                </c:pt>
                <c:pt idx="297">
                  <c:v>159.216494778</c:v>
                </c:pt>
                <c:pt idx="298">
                  <c:v>159.75257725200001</c:v>
                </c:pt>
                <c:pt idx="299">
                  <c:v>160.28865972599999</c:v>
                </c:pt>
                <c:pt idx="300">
                  <c:v>160.8247422</c:v>
                </c:pt>
                <c:pt idx="301">
                  <c:v>161.36082467400001</c:v>
                </c:pt>
                <c:pt idx="302">
                  <c:v>161.896907148</c:v>
                </c:pt>
                <c:pt idx="303">
                  <c:v>162.43298962200001</c:v>
                </c:pt>
                <c:pt idx="304">
                  <c:v>162.96907209599999</c:v>
                </c:pt>
                <c:pt idx="305">
                  <c:v>163.50515457</c:v>
                </c:pt>
                <c:pt idx="306">
                  <c:v>164.04123704400001</c:v>
                </c:pt>
                <c:pt idx="307">
                  <c:v>164.577319518</c:v>
                </c:pt>
                <c:pt idx="308">
                  <c:v>165.11340199200001</c:v>
                </c:pt>
                <c:pt idx="309">
                  <c:v>165.64948446599999</c:v>
                </c:pt>
                <c:pt idx="310">
                  <c:v>166.18556694</c:v>
                </c:pt>
                <c:pt idx="311">
                  <c:v>166.72164941400001</c:v>
                </c:pt>
                <c:pt idx="312">
                  <c:v>167.257731888</c:v>
                </c:pt>
                <c:pt idx="313">
                  <c:v>167.79381436200001</c:v>
                </c:pt>
                <c:pt idx="314">
                  <c:v>168.32989683599999</c:v>
                </c:pt>
                <c:pt idx="315">
                  <c:v>168.86597931</c:v>
                </c:pt>
                <c:pt idx="316">
                  <c:v>169.40206178400001</c:v>
                </c:pt>
                <c:pt idx="317">
                  <c:v>169.93814425799999</c:v>
                </c:pt>
                <c:pt idx="318">
                  <c:v>170.47422673200001</c:v>
                </c:pt>
                <c:pt idx="319">
                  <c:v>171.01030920599999</c:v>
                </c:pt>
                <c:pt idx="320">
                  <c:v>171.54639168</c:v>
                </c:pt>
                <c:pt idx="321">
                  <c:v>172.08247415400001</c:v>
                </c:pt>
                <c:pt idx="322">
                  <c:v>172.61855662799999</c:v>
                </c:pt>
                <c:pt idx="323">
                  <c:v>173.154639102</c:v>
                </c:pt>
                <c:pt idx="324">
                  <c:v>173.69072157599999</c:v>
                </c:pt>
                <c:pt idx="325">
                  <c:v>174.22680405</c:v>
                </c:pt>
                <c:pt idx="326">
                  <c:v>174.76288652400001</c:v>
                </c:pt>
                <c:pt idx="327">
                  <c:v>175.29896899799999</c:v>
                </c:pt>
                <c:pt idx="328">
                  <c:v>175.835051472</c:v>
                </c:pt>
                <c:pt idx="329">
                  <c:v>176.37113394599999</c:v>
                </c:pt>
                <c:pt idx="330">
                  <c:v>176.90721642</c:v>
                </c:pt>
                <c:pt idx="331">
                  <c:v>177.44329889400001</c:v>
                </c:pt>
                <c:pt idx="332">
                  <c:v>177.97938136799999</c:v>
                </c:pt>
                <c:pt idx="333">
                  <c:v>178.515463842</c:v>
                </c:pt>
                <c:pt idx="334">
                  <c:v>179.05154631600001</c:v>
                </c:pt>
                <c:pt idx="335">
                  <c:v>179.58762879</c:v>
                </c:pt>
                <c:pt idx="336">
                  <c:v>180.12371126400001</c:v>
                </c:pt>
                <c:pt idx="337">
                  <c:v>180.65979373799999</c:v>
                </c:pt>
                <c:pt idx="338">
                  <c:v>181.195876212</c:v>
                </c:pt>
                <c:pt idx="339">
                  <c:v>181.73195868600001</c:v>
                </c:pt>
                <c:pt idx="340">
                  <c:v>182.26804116</c:v>
                </c:pt>
                <c:pt idx="341">
                  <c:v>182.80412363400001</c:v>
                </c:pt>
                <c:pt idx="342">
                  <c:v>183.34020610799999</c:v>
                </c:pt>
                <c:pt idx="343">
                  <c:v>183.876288582</c:v>
                </c:pt>
                <c:pt idx="344">
                  <c:v>184.41237105600001</c:v>
                </c:pt>
                <c:pt idx="345">
                  <c:v>184.94845352999999</c:v>
                </c:pt>
                <c:pt idx="346">
                  <c:v>185.48453600400001</c:v>
                </c:pt>
                <c:pt idx="347">
                  <c:v>186.02061847799999</c:v>
                </c:pt>
                <c:pt idx="348">
                  <c:v>186.556700952</c:v>
                </c:pt>
                <c:pt idx="349">
                  <c:v>187.09278342600001</c:v>
                </c:pt>
                <c:pt idx="350">
                  <c:v>187.62886589999999</c:v>
                </c:pt>
                <c:pt idx="351">
                  <c:v>188.16494837400001</c:v>
                </c:pt>
                <c:pt idx="352">
                  <c:v>188.70103084799999</c:v>
                </c:pt>
                <c:pt idx="353">
                  <c:v>189.237113322</c:v>
                </c:pt>
                <c:pt idx="354">
                  <c:v>189.77319579600001</c:v>
                </c:pt>
                <c:pt idx="355">
                  <c:v>190.30927826999999</c:v>
                </c:pt>
                <c:pt idx="356">
                  <c:v>190.845360744</c:v>
                </c:pt>
                <c:pt idx="357">
                  <c:v>191.38144321799999</c:v>
                </c:pt>
                <c:pt idx="358">
                  <c:v>191.917525692</c:v>
                </c:pt>
                <c:pt idx="359">
                  <c:v>192.45360816600001</c:v>
                </c:pt>
                <c:pt idx="360">
                  <c:v>192.98969063999999</c:v>
                </c:pt>
                <c:pt idx="361">
                  <c:v>193.525773114</c:v>
                </c:pt>
                <c:pt idx="362">
                  <c:v>194.06185558799999</c:v>
                </c:pt>
                <c:pt idx="363">
                  <c:v>194.597938062</c:v>
                </c:pt>
                <c:pt idx="364">
                  <c:v>195.13402053600001</c:v>
                </c:pt>
                <c:pt idx="365">
                  <c:v>195.67010300999999</c:v>
                </c:pt>
                <c:pt idx="366">
                  <c:v>196.206185484</c:v>
                </c:pt>
                <c:pt idx="367">
                  <c:v>196.74226795800001</c:v>
                </c:pt>
                <c:pt idx="368">
                  <c:v>197.278350432</c:v>
                </c:pt>
                <c:pt idx="369">
                  <c:v>197.81443290600001</c:v>
                </c:pt>
                <c:pt idx="370">
                  <c:v>198.35051537999999</c:v>
                </c:pt>
                <c:pt idx="371">
                  <c:v>198.886597854</c:v>
                </c:pt>
                <c:pt idx="372">
                  <c:v>199.42268032800001</c:v>
                </c:pt>
                <c:pt idx="373">
                  <c:v>199.958762802</c:v>
                </c:pt>
                <c:pt idx="374">
                  <c:v>200.49484527600001</c:v>
                </c:pt>
                <c:pt idx="375">
                  <c:v>201.03092774999999</c:v>
                </c:pt>
                <c:pt idx="376">
                  <c:v>201.567010224</c:v>
                </c:pt>
                <c:pt idx="377">
                  <c:v>202.10309269800001</c:v>
                </c:pt>
                <c:pt idx="378">
                  <c:v>202.63917517199999</c:v>
                </c:pt>
                <c:pt idx="379">
                  <c:v>203.17525764600001</c:v>
                </c:pt>
                <c:pt idx="380">
                  <c:v>203.71134011999999</c:v>
                </c:pt>
                <c:pt idx="381">
                  <c:v>204.247422594</c:v>
                </c:pt>
                <c:pt idx="382">
                  <c:v>204.78350506800001</c:v>
                </c:pt>
                <c:pt idx="383">
                  <c:v>205.31958754199999</c:v>
                </c:pt>
                <c:pt idx="384">
                  <c:v>205.855670016</c:v>
                </c:pt>
                <c:pt idx="385">
                  <c:v>206.39175248999999</c:v>
                </c:pt>
                <c:pt idx="386">
                  <c:v>206.927834964</c:v>
                </c:pt>
                <c:pt idx="387">
                  <c:v>207.46391743800001</c:v>
                </c:pt>
                <c:pt idx="388">
                  <c:v>207.99999991199999</c:v>
                </c:pt>
                <c:pt idx="389">
                  <c:v>208.536082386</c:v>
                </c:pt>
                <c:pt idx="390">
                  <c:v>209.07216485999999</c:v>
                </c:pt>
                <c:pt idx="391">
                  <c:v>209.608247334</c:v>
                </c:pt>
              </c:numCache>
            </c:numRef>
          </c:xVal>
          <c:yVal>
            <c:numRef>
              <c:f>uncalibrated!$C$1:$C$392</c:f>
              <c:numCache>
                <c:formatCode>General</c:formatCode>
                <c:ptCount val="392"/>
                <c:pt idx="0">
                  <c:v>35365</c:v>
                </c:pt>
                <c:pt idx="1">
                  <c:v>35365</c:v>
                </c:pt>
                <c:pt idx="2">
                  <c:v>35391</c:v>
                </c:pt>
                <c:pt idx="3">
                  <c:v>35382</c:v>
                </c:pt>
                <c:pt idx="4">
                  <c:v>35340</c:v>
                </c:pt>
                <c:pt idx="5">
                  <c:v>35173</c:v>
                </c:pt>
                <c:pt idx="6">
                  <c:v>34925</c:v>
                </c:pt>
                <c:pt idx="7">
                  <c:v>34623</c:v>
                </c:pt>
                <c:pt idx="8">
                  <c:v>34105</c:v>
                </c:pt>
                <c:pt idx="9">
                  <c:v>33154</c:v>
                </c:pt>
                <c:pt idx="10">
                  <c:v>31613</c:v>
                </c:pt>
                <c:pt idx="11">
                  <c:v>29464</c:v>
                </c:pt>
                <c:pt idx="12">
                  <c:v>26903</c:v>
                </c:pt>
                <c:pt idx="13">
                  <c:v>23787</c:v>
                </c:pt>
                <c:pt idx="14">
                  <c:v>22109</c:v>
                </c:pt>
                <c:pt idx="15">
                  <c:v>19367</c:v>
                </c:pt>
                <c:pt idx="16">
                  <c:v>16915</c:v>
                </c:pt>
                <c:pt idx="17">
                  <c:v>14973</c:v>
                </c:pt>
                <c:pt idx="18">
                  <c:v>13633</c:v>
                </c:pt>
                <c:pt idx="19">
                  <c:v>13015</c:v>
                </c:pt>
                <c:pt idx="20">
                  <c:v>12813</c:v>
                </c:pt>
                <c:pt idx="21">
                  <c:v>12627</c:v>
                </c:pt>
                <c:pt idx="22">
                  <c:v>12426</c:v>
                </c:pt>
                <c:pt idx="23">
                  <c:v>12065</c:v>
                </c:pt>
                <c:pt idx="24">
                  <c:v>11829</c:v>
                </c:pt>
                <c:pt idx="25">
                  <c:v>11839</c:v>
                </c:pt>
                <c:pt idx="26">
                  <c:v>12107</c:v>
                </c:pt>
                <c:pt idx="27">
                  <c:v>12565</c:v>
                </c:pt>
                <c:pt idx="28">
                  <c:v>12952</c:v>
                </c:pt>
                <c:pt idx="29">
                  <c:v>13136</c:v>
                </c:pt>
                <c:pt idx="30">
                  <c:v>13081</c:v>
                </c:pt>
                <c:pt idx="31">
                  <c:v>12970</c:v>
                </c:pt>
                <c:pt idx="32">
                  <c:v>13192</c:v>
                </c:pt>
                <c:pt idx="33">
                  <c:v>13829</c:v>
                </c:pt>
                <c:pt idx="34">
                  <c:v>14757</c:v>
                </c:pt>
                <c:pt idx="35">
                  <c:v>15945</c:v>
                </c:pt>
                <c:pt idx="36">
                  <c:v>17177</c:v>
                </c:pt>
                <c:pt idx="37">
                  <c:v>17876</c:v>
                </c:pt>
                <c:pt idx="38">
                  <c:v>18038</c:v>
                </c:pt>
                <c:pt idx="39">
                  <c:v>17689</c:v>
                </c:pt>
                <c:pt idx="40">
                  <c:v>16908</c:v>
                </c:pt>
                <c:pt idx="41">
                  <c:v>15969</c:v>
                </c:pt>
                <c:pt idx="42">
                  <c:v>15349</c:v>
                </c:pt>
                <c:pt idx="43">
                  <c:v>15291</c:v>
                </c:pt>
                <c:pt idx="44">
                  <c:v>15932</c:v>
                </c:pt>
                <c:pt idx="45">
                  <c:v>17042</c:v>
                </c:pt>
                <c:pt idx="46">
                  <c:v>17967</c:v>
                </c:pt>
                <c:pt idx="47">
                  <c:v>18367</c:v>
                </c:pt>
                <c:pt idx="48">
                  <c:v>18274</c:v>
                </c:pt>
                <c:pt idx="49">
                  <c:v>17603</c:v>
                </c:pt>
                <c:pt idx="50">
                  <c:v>16720</c:v>
                </c:pt>
                <c:pt idx="51">
                  <c:v>16041</c:v>
                </c:pt>
                <c:pt idx="52">
                  <c:v>15901</c:v>
                </c:pt>
                <c:pt idx="53">
                  <c:v>16628</c:v>
                </c:pt>
                <c:pt idx="54">
                  <c:v>18143</c:v>
                </c:pt>
                <c:pt idx="55">
                  <c:v>19385</c:v>
                </c:pt>
                <c:pt idx="56">
                  <c:v>20919</c:v>
                </c:pt>
                <c:pt idx="57">
                  <c:v>22068</c:v>
                </c:pt>
                <c:pt idx="58">
                  <c:v>22599</c:v>
                </c:pt>
                <c:pt idx="59">
                  <c:v>22037</c:v>
                </c:pt>
                <c:pt idx="60">
                  <c:v>20719</c:v>
                </c:pt>
                <c:pt idx="61">
                  <c:v>18921</c:v>
                </c:pt>
                <c:pt idx="62">
                  <c:v>17423</c:v>
                </c:pt>
                <c:pt idx="63">
                  <c:v>16749</c:v>
                </c:pt>
                <c:pt idx="64">
                  <c:v>16540</c:v>
                </c:pt>
                <c:pt idx="65">
                  <c:v>17075</c:v>
                </c:pt>
                <c:pt idx="66">
                  <c:v>18303</c:v>
                </c:pt>
                <c:pt idx="67">
                  <c:v>19946</c:v>
                </c:pt>
                <c:pt idx="68">
                  <c:v>21459</c:v>
                </c:pt>
                <c:pt idx="69">
                  <c:v>22073</c:v>
                </c:pt>
                <c:pt idx="70">
                  <c:v>21679</c:v>
                </c:pt>
                <c:pt idx="71">
                  <c:v>20884</c:v>
                </c:pt>
                <c:pt idx="72">
                  <c:v>19269</c:v>
                </c:pt>
                <c:pt idx="73">
                  <c:v>17756</c:v>
                </c:pt>
                <c:pt idx="74">
                  <c:v>16945</c:v>
                </c:pt>
                <c:pt idx="75">
                  <c:v>16816</c:v>
                </c:pt>
                <c:pt idx="76">
                  <c:v>17699</c:v>
                </c:pt>
                <c:pt idx="77">
                  <c:v>19367</c:v>
                </c:pt>
                <c:pt idx="78">
                  <c:v>21592</c:v>
                </c:pt>
                <c:pt idx="79">
                  <c:v>23863</c:v>
                </c:pt>
                <c:pt idx="80">
                  <c:v>25054</c:v>
                </c:pt>
                <c:pt idx="81">
                  <c:v>25974</c:v>
                </c:pt>
                <c:pt idx="82">
                  <c:v>26100</c:v>
                </c:pt>
                <c:pt idx="83">
                  <c:v>25375</c:v>
                </c:pt>
                <c:pt idx="84">
                  <c:v>23854</c:v>
                </c:pt>
                <c:pt idx="85">
                  <c:v>21610</c:v>
                </c:pt>
                <c:pt idx="86">
                  <c:v>19353</c:v>
                </c:pt>
                <c:pt idx="87">
                  <c:v>17765</c:v>
                </c:pt>
                <c:pt idx="88">
                  <c:v>17241</c:v>
                </c:pt>
                <c:pt idx="89">
                  <c:v>17292</c:v>
                </c:pt>
                <c:pt idx="90">
                  <c:v>18217</c:v>
                </c:pt>
                <c:pt idx="91">
                  <c:v>19945</c:v>
                </c:pt>
                <c:pt idx="92">
                  <c:v>22159</c:v>
                </c:pt>
                <c:pt idx="93">
                  <c:v>24251</c:v>
                </c:pt>
                <c:pt idx="94">
                  <c:v>25638</c:v>
                </c:pt>
                <c:pt idx="95">
                  <c:v>25928</c:v>
                </c:pt>
                <c:pt idx="96">
                  <c:v>25604</c:v>
                </c:pt>
                <c:pt idx="97">
                  <c:v>24381</c:v>
                </c:pt>
                <c:pt idx="98">
                  <c:v>17178</c:v>
                </c:pt>
                <c:pt idx="99">
                  <c:v>17173</c:v>
                </c:pt>
                <c:pt idx="100">
                  <c:v>17221</c:v>
                </c:pt>
                <c:pt idx="101">
                  <c:v>18593</c:v>
                </c:pt>
                <c:pt idx="102">
                  <c:v>20892</c:v>
                </c:pt>
                <c:pt idx="103">
                  <c:v>22782</c:v>
                </c:pt>
                <c:pt idx="104">
                  <c:v>25127</c:v>
                </c:pt>
                <c:pt idx="105">
                  <c:v>27088</c:v>
                </c:pt>
                <c:pt idx="106">
                  <c:v>28420</c:v>
                </c:pt>
                <c:pt idx="107">
                  <c:v>28875</c:v>
                </c:pt>
                <c:pt idx="108">
                  <c:v>28278</c:v>
                </c:pt>
                <c:pt idx="109">
                  <c:v>26644</c:v>
                </c:pt>
                <c:pt idx="110">
                  <c:v>24439</c:v>
                </c:pt>
                <c:pt idx="111">
                  <c:v>22804</c:v>
                </c:pt>
                <c:pt idx="112">
                  <c:v>20419</c:v>
                </c:pt>
                <c:pt idx="113">
                  <c:v>18481</c:v>
                </c:pt>
                <c:pt idx="114">
                  <c:v>17241</c:v>
                </c:pt>
                <c:pt idx="115">
                  <c:v>17021</c:v>
                </c:pt>
                <c:pt idx="116">
                  <c:v>18139</c:v>
                </c:pt>
                <c:pt idx="117">
                  <c:v>20452</c:v>
                </c:pt>
                <c:pt idx="118">
                  <c:v>23181</c:v>
                </c:pt>
                <c:pt idx="119">
                  <c:v>25816</c:v>
                </c:pt>
                <c:pt idx="120">
                  <c:v>27329</c:v>
                </c:pt>
                <c:pt idx="121">
                  <c:v>28752</c:v>
                </c:pt>
                <c:pt idx="122">
                  <c:v>29230</c:v>
                </c:pt>
                <c:pt idx="123">
                  <c:v>28746</c:v>
                </c:pt>
                <c:pt idx="124">
                  <c:v>27340</c:v>
                </c:pt>
                <c:pt idx="125">
                  <c:v>25242</c:v>
                </c:pt>
                <c:pt idx="126">
                  <c:v>22694</c:v>
                </c:pt>
                <c:pt idx="127">
                  <c:v>20078</c:v>
                </c:pt>
                <c:pt idx="128">
                  <c:v>18489</c:v>
                </c:pt>
                <c:pt idx="129">
                  <c:v>17299</c:v>
                </c:pt>
                <c:pt idx="130">
                  <c:v>17235</c:v>
                </c:pt>
                <c:pt idx="131">
                  <c:v>18268</c:v>
                </c:pt>
                <c:pt idx="132">
                  <c:v>20145</c:v>
                </c:pt>
                <c:pt idx="133">
                  <c:v>22673</c:v>
                </c:pt>
                <c:pt idx="134">
                  <c:v>25530</c:v>
                </c:pt>
                <c:pt idx="135">
                  <c:v>28062</c:v>
                </c:pt>
                <c:pt idx="136">
                  <c:v>29401</c:v>
                </c:pt>
                <c:pt idx="137">
                  <c:v>30737</c:v>
                </c:pt>
                <c:pt idx="138">
                  <c:v>31438</c:v>
                </c:pt>
                <c:pt idx="139">
                  <c:v>31440</c:v>
                </c:pt>
                <c:pt idx="140">
                  <c:v>30641</c:v>
                </c:pt>
                <c:pt idx="141">
                  <c:v>28820</c:v>
                </c:pt>
                <c:pt idx="142">
                  <c:v>26175</c:v>
                </c:pt>
                <c:pt idx="143">
                  <c:v>23100</c:v>
                </c:pt>
                <c:pt idx="144">
                  <c:v>20987</c:v>
                </c:pt>
                <c:pt idx="145">
                  <c:v>18591</c:v>
                </c:pt>
                <c:pt idx="146">
                  <c:v>17237</c:v>
                </c:pt>
                <c:pt idx="147">
                  <c:v>16964</c:v>
                </c:pt>
                <c:pt idx="148">
                  <c:v>17871</c:v>
                </c:pt>
                <c:pt idx="149">
                  <c:v>19777</c:v>
                </c:pt>
                <c:pt idx="150">
                  <c:v>22285</c:v>
                </c:pt>
                <c:pt idx="151">
                  <c:v>25233</c:v>
                </c:pt>
                <c:pt idx="152">
                  <c:v>28039</c:v>
                </c:pt>
                <c:pt idx="153">
                  <c:v>29518</c:v>
                </c:pt>
                <c:pt idx="154">
                  <c:v>30940</c:v>
                </c:pt>
                <c:pt idx="155">
                  <c:v>31760</c:v>
                </c:pt>
                <c:pt idx="156">
                  <c:v>31889</c:v>
                </c:pt>
                <c:pt idx="157">
                  <c:v>31024</c:v>
                </c:pt>
                <c:pt idx="158">
                  <c:v>29336</c:v>
                </c:pt>
                <c:pt idx="159">
                  <c:v>26859</c:v>
                </c:pt>
                <c:pt idx="160">
                  <c:v>23920</c:v>
                </c:pt>
                <c:pt idx="161">
                  <c:v>22098</c:v>
                </c:pt>
                <c:pt idx="162">
                  <c:v>19690</c:v>
                </c:pt>
                <c:pt idx="163">
                  <c:v>17972</c:v>
                </c:pt>
                <c:pt idx="164">
                  <c:v>17081</c:v>
                </c:pt>
                <c:pt idx="165">
                  <c:v>17325</c:v>
                </c:pt>
                <c:pt idx="166">
                  <c:v>19038</c:v>
                </c:pt>
                <c:pt idx="167">
                  <c:v>21635</c:v>
                </c:pt>
                <c:pt idx="168">
                  <c:v>24773</c:v>
                </c:pt>
                <c:pt idx="169">
                  <c:v>27014</c:v>
                </c:pt>
                <c:pt idx="170">
                  <c:v>29410</c:v>
                </c:pt>
                <c:pt idx="171">
                  <c:v>31248</c:v>
                </c:pt>
                <c:pt idx="172">
                  <c:v>32627</c:v>
                </c:pt>
                <c:pt idx="173">
                  <c:v>33224</c:v>
                </c:pt>
                <c:pt idx="174">
                  <c:v>33197</c:v>
                </c:pt>
                <c:pt idx="175">
                  <c:v>32520</c:v>
                </c:pt>
                <c:pt idx="176">
                  <c:v>31114</c:v>
                </c:pt>
                <c:pt idx="177">
                  <c:v>29594</c:v>
                </c:pt>
                <c:pt idx="178">
                  <c:v>27288</c:v>
                </c:pt>
                <c:pt idx="179">
                  <c:v>24762</c:v>
                </c:pt>
                <c:pt idx="180">
                  <c:v>22096</c:v>
                </c:pt>
                <c:pt idx="181">
                  <c:v>19618</c:v>
                </c:pt>
                <c:pt idx="182">
                  <c:v>17887</c:v>
                </c:pt>
                <c:pt idx="183">
                  <c:v>17232</c:v>
                </c:pt>
                <c:pt idx="184">
                  <c:v>17972</c:v>
                </c:pt>
                <c:pt idx="185">
                  <c:v>19985</c:v>
                </c:pt>
                <c:pt idx="186">
                  <c:v>21483</c:v>
                </c:pt>
                <c:pt idx="187">
                  <c:v>24146</c:v>
                </c:pt>
                <c:pt idx="188">
                  <c:v>26806</c:v>
                </c:pt>
                <c:pt idx="189">
                  <c:v>29324</c:v>
                </c:pt>
                <c:pt idx="190">
                  <c:v>31364</c:v>
                </c:pt>
                <c:pt idx="191">
                  <c:v>32806</c:v>
                </c:pt>
                <c:pt idx="192">
                  <c:v>33556</c:v>
                </c:pt>
                <c:pt idx="193">
                  <c:v>33478</c:v>
                </c:pt>
                <c:pt idx="194">
                  <c:v>33150</c:v>
                </c:pt>
                <c:pt idx="195">
                  <c:v>32103</c:v>
                </c:pt>
                <c:pt idx="196">
                  <c:v>21828</c:v>
                </c:pt>
                <c:pt idx="197">
                  <c:v>21837</c:v>
                </c:pt>
                <c:pt idx="198">
                  <c:v>21736</c:v>
                </c:pt>
                <c:pt idx="199">
                  <c:v>19241</c:v>
                </c:pt>
                <c:pt idx="200">
                  <c:v>17566</c:v>
                </c:pt>
                <c:pt idx="201">
                  <c:v>17380</c:v>
                </c:pt>
                <c:pt idx="202">
                  <c:v>18138</c:v>
                </c:pt>
                <c:pt idx="203">
                  <c:v>20432</c:v>
                </c:pt>
                <c:pt idx="204">
                  <c:v>23782</c:v>
                </c:pt>
                <c:pt idx="205">
                  <c:v>27593</c:v>
                </c:pt>
                <c:pt idx="206">
                  <c:v>31310</c:v>
                </c:pt>
                <c:pt idx="207">
                  <c:v>34576</c:v>
                </c:pt>
                <c:pt idx="208">
                  <c:v>37339</c:v>
                </c:pt>
                <c:pt idx="209">
                  <c:v>39112</c:v>
                </c:pt>
                <c:pt idx="210">
                  <c:v>39662</c:v>
                </c:pt>
                <c:pt idx="211">
                  <c:v>40257</c:v>
                </c:pt>
                <c:pt idx="212">
                  <c:v>40460</c:v>
                </c:pt>
                <c:pt idx="213">
                  <c:v>40169</c:v>
                </c:pt>
                <c:pt idx="214">
                  <c:v>39101</c:v>
                </c:pt>
                <c:pt idx="215">
                  <c:v>37017</c:v>
                </c:pt>
                <c:pt idx="216">
                  <c:v>34084</c:v>
                </c:pt>
                <c:pt idx="217">
                  <c:v>30388</c:v>
                </c:pt>
                <c:pt idx="218">
                  <c:v>27446</c:v>
                </c:pt>
                <c:pt idx="219">
                  <c:v>23308</c:v>
                </c:pt>
                <c:pt idx="220">
                  <c:v>19991</c:v>
                </c:pt>
                <c:pt idx="221">
                  <c:v>18019</c:v>
                </c:pt>
                <c:pt idx="222">
                  <c:v>17686</c:v>
                </c:pt>
                <c:pt idx="223">
                  <c:v>19106</c:v>
                </c:pt>
                <c:pt idx="224">
                  <c:v>22014</c:v>
                </c:pt>
                <c:pt idx="225">
                  <c:v>26128</c:v>
                </c:pt>
                <c:pt idx="226">
                  <c:v>29339</c:v>
                </c:pt>
                <c:pt idx="227">
                  <c:v>32952</c:v>
                </c:pt>
                <c:pt idx="228">
                  <c:v>36040</c:v>
                </c:pt>
                <c:pt idx="229">
                  <c:v>38554</c:v>
                </c:pt>
                <c:pt idx="230">
                  <c:v>40058</c:v>
                </c:pt>
                <c:pt idx="231">
                  <c:v>40865</c:v>
                </c:pt>
                <c:pt idx="232">
                  <c:v>41136</c:v>
                </c:pt>
                <c:pt idx="233">
                  <c:v>40790</c:v>
                </c:pt>
                <c:pt idx="234">
                  <c:v>39924</c:v>
                </c:pt>
                <c:pt idx="235">
                  <c:v>39375</c:v>
                </c:pt>
                <c:pt idx="236">
                  <c:v>37828</c:v>
                </c:pt>
                <c:pt idx="237">
                  <c:v>35553</c:v>
                </c:pt>
                <c:pt idx="238">
                  <c:v>32202</c:v>
                </c:pt>
                <c:pt idx="239">
                  <c:v>27971</c:v>
                </c:pt>
                <c:pt idx="240">
                  <c:v>23458</c:v>
                </c:pt>
                <c:pt idx="241">
                  <c:v>19773</c:v>
                </c:pt>
                <c:pt idx="242">
                  <c:v>17695</c:v>
                </c:pt>
                <c:pt idx="243">
                  <c:v>17305</c:v>
                </c:pt>
                <c:pt idx="244">
                  <c:v>18372</c:v>
                </c:pt>
                <c:pt idx="245">
                  <c:v>20796</c:v>
                </c:pt>
                <c:pt idx="246">
                  <c:v>24223</c:v>
                </c:pt>
                <c:pt idx="247">
                  <c:v>27979</c:v>
                </c:pt>
                <c:pt idx="248">
                  <c:v>31464</c:v>
                </c:pt>
                <c:pt idx="249">
                  <c:v>34522</c:v>
                </c:pt>
                <c:pt idx="250">
                  <c:v>36881</c:v>
                </c:pt>
                <c:pt idx="251">
                  <c:v>37983</c:v>
                </c:pt>
                <c:pt idx="252">
                  <c:v>38905</c:v>
                </c:pt>
                <c:pt idx="253">
                  <c:v>39495</c:v>
                </c:pt>
                <c:pt idx="254">
                  <c:v>39808</c:v>
                </c:pt>
                <c:pt idx="255">
                  <c:v>39624</c:v>
                </c:pt>
                <c:pt idx="256">
                  <c:v>39181</c:v>
                </c:pt>
                <c:pt idx="257">
                  <c:v>38267</c:v>
                </c:pt>
                <c:pt idx="258">
                  <c:v>36752</c:v>
                </c:pt>
                <c:pt idx="259">
                  <c:v>35486</c:v>
                </c:pt>
                <c:pt idx="260">
                  <c:v>33069</c:v>
                </c:pt>
                <c:pt idx="261">
                  <c:v>30261</c:v>
                </c:pt>
                <c:pt idx="262">
                  <c:v>26868</c:v>
                </c:pt>
                <c:pt idx="263">
                  <c:v>22906</c:v>
                </c:pt>
                <c:pt idx="264">
                  <c:v>19596</c:v>
                </c:pt>
                <c:pt idx="265">
                  <c:v>17631</c:v>
                </c:pt>
                <c:pt idx="266">
                  <c:v>17350</c:v>
                </c:pt>
                <c:pt idx="267">
                  <c:v>18280</c:v>
                </c:pt>
                <c:pt idx="268">
                  <c:v>20731</c:v>
                </c:pt>
                <c:pt idx="269">
                  <c:v>23990</c:v>
                </c:pt>
                <c:pt idx="270">
                  <c:v>27635</c:v>
                </c:pt>
                <c:pt idx="271">
                  <c:v>30962</c:v>
                </c:pt>
                <c:pt idx="272">
                  <c:v>33849</c:v>
                </c:pt>
                <c:pt idx="273">
                  <c:v>35932</c:v>
                </c:pt>
                <c:pt idx="274">
                  <c:v>37436</c:v>
                </c:pt>
                <c:pt idx="275">
                  <c:v>38298</c:v>
                </c:pt>
                <c:pt idx="276">
                  <c:v>38546</c:v>
                </c:pt>
                <c:pt idx="277">
                  <c:v>38619</c:v>
                </c:pt>
                <c:pt idx="278">
                  <c:v>38492</c:v>
                </c:pt>
                <c:pt idx="279">
                  <c:v>38072</c:v>
                </c:pt>
                <c:pt idx="280">
                  <c:v>37290</c:v>
                </c:pt>
                <c:pt idx="281">
                  <c:v>35797</c:v>
                </c:pt>
                <c:pt idx="282">
                  <c:v>33464</c:v>
                </c:pt>
                <c:pt idx="283">
                  <c:v>30468</c:v>
                </c:pt>
                <c:pt idx="284">
                  <c:v>28418</c:v>
                </c:pt>
                <c:pt idx="285">
                  <c:v>25195</c:v>
                </c:pt>
                <c:pt idx="286">
                  <c:v>21985</c:v>
                </c:pt>
                <c:pt idx="287">
                  <c:v>19190</c:v>
                </c:pt>
                <c:pt idx="288">
                  <c:v>17452</c:v>
                </c:pt>
                <c:pt idx="289">
                  <c:v>17348</c:v>
                </c:pt>
                <c:pt idx="290">
                  <c:v>18881</c:v>
                </c:pt>
                <c:pt idx="291">
                  <c:v>21694</c:v>
                </c:pt>
                <c:pt idx="292">
                  <c:v>23953</c:v>
                </c:pt>
                <c:pt idx="293">
                  <c:v>27237</c:v>
                </c:pt>
                <c:pt idx="294">
                  <c:v>37849</c:v>
                </c:pt>
                <c:pt idx="295">
                  <c:v>37847</c:v>
                </c:pt>
                <c:pt idx="296">
                  <c:v>37921</c:v>
                </c:pt>
                <c:pt idx="297">
                  <c:v>38791</c:v>
                </c:pt>
                <c:pt idx="298">
                  <c:v>39456</c:v>
                </c:pt>
                <c:pt idx="299">
                  <c:v>39703</c:v>
                </c:pt>
                <c:pt idx="300">
                  <c:v>39941</c:v>
                </c:pt>
                <c:pt idx="301">
                  <c:v>40052</c:v>
                </c:pt>
                <c:pt idx="302">
                  <c:v>39988</c:v>
                </c:pt>
                <c:pt idx="303">
                  <c:v>39552</c:v>
                </c:pt>
                <c:pt idx="304">
                  <c:v>38556</c:v>
                </c:pt>
                <c:pt idx="305">
                  <c:v>36844</c:v>
                </c:pt>
                <c:pt idx="306">
                  <c:v>34520</c:v>
                </c:pt>
                <c:pt idx="307">
                  <c:v>32618</c:v>
                </c:pt>
                <c:pt idx="308">
                  <c:v>29334</c:v>
                </c:pt>
                <c:pt idx="309">
                  <c:v>25753</c:v>
                </c:pt>
                <c:pt idx="310">
                  <c:v>22182</c:v>
                </c:pt>
                <c:pt idx="311">
                  <c:v>19182</c:v>
                </c:pt>
                <c:pt idx="312">
                  <c:v>17521</c:v>
                </c:pt>
                <c:pt idx="313">
                  <c:v>18067</c:v>
                </c:pt>
                <c:pt idx="314">
                  <c:v>20552</c:v>
                </c:pt>
                <c:pt idx="315">
                  <c:v>24440</c:v>
                </c:pt>
                <c:pt idx="316">
                  <c:v>27407</c:v>
                </c:pt>
                <c:pt idx="317">
                  <c:v>31608</c:v>
                </c:pt>
                <c:pt idx="318">
                  <c:v>35257</c:v>
                </c:pt>
                <c:pt idx="319">
                  <c:v>38105</c:v>
                </c:pt>
                <c:pt idx="320">
                  <c:v>40218</c:v>
                </c:pt>
                <c:pt idx="321">
                  <c:v>41609</c:v>
                </c:pt>
                <c:pt idx="322">
                  <c:v>42497</c:v>
                </c:pt>
                <c:pt idx="323">
                  <c:v>43004</c:v>
                </c:pt>
                <c:pt idx="324">
                  <c:v>43044</c:v>
                </c:pt>
                <c:pt idx="325">
                  <c:v>43056</c:v>
                </c:pt>
                <c:pt idx="326">
                  <c:v>43058</c:v>
                </c:pt>
                <c:pt idx="327">
                  <c:v>43014</c:v>
                </c:pt>
                <c:pt idx="328">
                  <c:v>42408</c:v>
                </c:pt>
                <c:pt idx="329">
                  <c:v>41299</c:v>
                </c:pt>
                <c:pt idx="330">
                  <c:v>39462</c:v>
                </c:pt>
                <c:pt idx="331">
                  <c:v>36706</c:v>
                </c:pt>
                <c:pt idx="332">
                  <c:v>34706</c:v>
                </c:pt>
                <c:pt idx="333">
                  <c:v>31217</c:v>
                </c:pt>
                <c:pt idx="334">
                  <c:v>27342</c:v>
                </c:pt>
                <c:pt idx="335">
                  <c:v>23441</c:v>
                </c:pt>
                <c:pt idx="336">
                  <c:v>19989</c:v>
                </c:pt>
                <c:pt idx="337">
                  <c:v>17941</c:v>
                </c:pt>
                <c:pt idx="338">
                  <c:v>17996</c:v>
                </c:pt>
                <c:pt idx="339">
                  <c:v>20230</c:v>
                </c:pt>
                <c:pt idx="340">
                  <c:v>22723</c:v>
                </c:pt>
                <c:pt idx="341">
                  <c:v>26898</c:v>
                </c:pt>
                <c:pt idx="342">
                  <c:v>31039</c:v>
                </c:pt>
                <c:pt idx="343">
                  <c:v>34663</c:v>
                </c:pt>
                <c:pt idx="344">
                  <c:v>37621</c:v>
                </c:pt>
                <c:pt idx="345">
                  <c:v>39776</c:v>
                </c:pt>
                <c:pt idx="346">
                  <c:v>41105</c:v>
                </c:pt>
                <c:pt idx="347">
                  <c:v>41980</c:v>
                </c:pt>
                <c:pt idx="348">
                  <c:v>42465</c:v>
                </c:pt>
                <c:pt idx="349">
                  <c:v>42549</c:v>
                </c:pt>
                <c:pt idx="350">
                  <c:v>42627</c:v>
                </c:pt>
                <c:pt idx="351">
                  <c:v>42694</c:v>
                </c:pt>
                <c:pt idx="352">
                  <c:v>42817</c:v>
                </c:pt>
                <c:pt idx="353">
                  <c:v>42771</c:v>
                </c:pt>
                <c:pt idx="354">
                  <c:v>42758</c:v>
                </c:pt>
                <c:pt idx="355">
                  <c:v>42709</c:v>
                </c:pt>
                <c:pt idx="356">
                  <c:v>42704</c:v>
                </c:pt>
                <c:pt idx="357">
                  <c:v>42756</c:v>
                </c:pt>
                <c:pt idx="358">
                  <c:v>42618</c:v>
                </c:pt>
                <c:pt idx="359">
                  <c:v>42563</c:v>
                </c:pt>
                <c:pt idx="360">
                  <c:v>42474</c:v>
                </c:pt>
                <c:pt idx="361">
                  <c:v>42358</c:v>
                </c:pt>
                <c:pt idx="362">
                  <c:v>42258</c:v>
                </c:pt>
                <c:pt idx="363">
                  <c:v>42108</c:v>
                </c:pt>
                <c:pt idx="364">
                  <c:v>41975</c:v>
                </c:pt>
                <c:pt idx="365">
                  <c:v>41977</c:v>
                </c:pt>
                <c:pt idx="366">
                  <c:v>41784</c:v>
                </c:pt>
                <c:pt idx="367">
                  <c:v>41618</c:v>
                </c:pt>
                <c:pt idx="368">
                  <c:v>41609</c:v>
                </c:pt>
                <c:pt idx="369">
                  <c:v>41355</c:v>
                </c:pt>
                <c:pt idx="370">
                  <c:v>41185</c:v>
                </c:pt>
                <c:pt idx="371">
                  <c:v>40902</c:v>
                </c:pt>
                <c:pt idx="372">
                  <c:v>40604</c:v>
                </c:pt>
                <c:pt idx="373">
                  <c:v>40314</c:v>
                </c:pt>
                <c:pt idx="374">
                  <c:v>39943</c:v>
                </c:pt>
                <c:pt idx="375">
                  <c:v>39468</c:v>
                </c:pt>
                <c:pt idx="376">
                  <c:v>38947</c:v>
                </c:pt>
                <c:pt idx="377">
                  <c:v>38415</c:v>
                </c:pt>
                <c:pt idx="378">
                  <c:v>37914</c:v>
                </c:pt>
                <c:pt idx="379">
                  <c:v>37361</c:v>
                </c:pt>
                <c:pt idx="380">
                  <c:v>36834</c:v>
                </c:pt>
                <c:pt idx="381">
                  <c:v>36553</c:v>
                </c:pt>
                <c:pt idx="382">
                  <c:v>36192</c:v>
                </c:pt>
                <c:pt idx="383">
                  <c:v>35817</c:v>
                </c:pt>
                <c:pt idx="384">
                  <c:v>35493</c:v>
                </c:pt>
                <c:pt idx="385">
                  <c:v>35219</c:v>
                </c:pt>
                <c:pt idx="386">
                  <c:v>34959</c:v>
                </c:pt>
                <c:pt idx="387">
                  <c:v>34793</c:v>
                </c:pt>
                <c:pt idx="388">
                  <c:v>34731</c:v>
                </c:pt>
                <c:pt idx="389">
                  <c:v>34690</c:v>
                </c:pt>
                <c:pt idx="390">
                  <c:v>34704</c:v>
                </c:pt>
                <c:pt idx="391">
                  <c:v>34721</c:v>
                </c:pt>
              </c:numCache>
            </c:numRef>
          </c:yVal>
          <c:smooth val="1"/>
        </c:ser>
        <c:ser>
          <c:idx val="2"/>
          <c:order val="2"/>
          <c:tx>
            <c:v>B</c:v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uncalibrated!$A$1:$A$392</c:f>
              <c:numCache>
                <c:formatCode>General</c:formatCode>
                <c:ptCount val="392"/>
                <c:pt idx="0">
                  <c:v>0</c:v>
                </c:pt>
                <c:pt idx="1">
                  <c:v>0.53608247399999998</c:v>
                </c:pt>
                <c:pt idx="2">
                  <c:v>1.072164948</c:v>
                </c:pt>
                <c:pt idx="3">
                  <c:v>1.608247422</c:v>
                </c:pt>
                <c:pt idx="4">
                  <c:v>2.1443298959999999</c:v>
                </c:pt>
                <c:pt idx="5">
                  <c:v>2.68041237</c:v>
                </c:pt>
                <c:pt idx="6">
                  <c:v>3.2164948440000001</c:v>
                </c:pt>
                <c:pt idx="7">
                  <c:v>3.7525773180000002</c:v>
                </c:pt>
                <c:pt idx="8">
                  <c:v>4.2886597919999998</c:v>
                </c:pt>
                <c:pt idx="9">
                  <c:v>4.8247422660000003</c:v>
                </c:pt>
                <c:pt idx="10">
                  <c:v>5.36082474</c:v>
                </c:pt>
                <c:pt idx="11">
                  <c:v>5.8969072139999996</c:v>
                </c:pt>
                <c:pt idx="12">
                  <c:v>6.4329896880000002</c:v>
                </c:pt>
                <c:pt idx="13">
                  <c:v>6.9690721619999998</c:v>
                </c:pt>
                <c:pt idx="14">
                  <c:v>7.5051546360000003</c:v>
                </c:pt>
                <c:pt idx="15">
                  <c:v>8.0412371100000009</c:v>
                </c:pt>
                <c:pt idx="16">
                  <c:v>8.5773195839999996</c:v>
                </c:pt>
                <c:pt idx="17">
                  <c:v>9.1134020580000001</c:v>
                </c:pt>
                <c:pt idx="18">
                  <c:v>9.6494845320000007</c:v>
                </c:pt>
                <c:pt idx="19">
                  <c:v>10.185567005999999</c:v>
                </c:pt>
                <c:pt idx="20">
                  <c:v>10.72164948</c:v>
                </c:pt>
                <c:pt idx="21">
                  <c:v>11.257731954</c:v>
                </c:pt>
                <c:pt idx="22">
                  <c:v>11.793814427999999</c:v>
                </c:pt>
                <c:pt idx="23">
                  <c:v>12.329896902</c:v>
                </c:pt>
                <c:pt idx="24">
                  <c:v>12.865979376</c:v>
                </c:pt>
                <c:pt idx="25">
                  <c:v>13.402061850000001</c:v>
                </c:pt>
                <c:pt idx="26">
                  <c:v>13.938144324</c:v>
                </c:pt>
                <c:pt idx="27">
                  <c:v>14.474226798</c:v>
                </c:pt>
                <c:pt idx="28">
                  <c:v>15.010309272000001</c:v>
                </c:pt>
                <c:pt idx="29">
                  <c:v>15.546391745999999</c:v>
                </c:pt>
                <c:pt idx="30">
                  <c:v>16.082474220000002</c:v>
                </c:pt>
                <c:pt idx="31">
                  <c:v>16.618556693999999</c:v>
                </c:pt>
                <c:pt idx="32">
                  <c:v>17.154639167999999</c:v>
                </c:pt>
                <c:pt idx="33">
                  <c:v>17.690721642</c:v>
                </c:pt>
                <c:pt idx="34">
                  <c:v>18.226804116</c:v>
                </c:pt>
                <c:pt idx="35">
                  <c:v>18.762886590000001</c:v>
                </c:pt>
                <c:pt idx="36">
                  <c:v>19.298969064000001</c:v>
                </c:pt>
                <c:pt idx="37">
                  <c:v>19.835051537999998</c:v>
                </c:pt>
                <c:pt idx="38">
                  <c:v>20.371134011999999</c:v>
                </c:pt>
                <c:pt idx="39">
                  <c:v>20.907216485999999</c:v>
                </c:pt>
                <c:pt idx="40">
                  <c:v>21.44329896</c:v>
                </c:pt>
                <c:pt idx="41">
                  <c:v>21.979381434</c:v>
                </c:pt>
                <c:pt idx="42">
                  <c:v>22.515463908000001</c:v>
                </c:pt>
                <c:pt idx="43">
                  <c:v>23.051546382000002</c:v>
                </c:pt>
                <c:pt idx="44">
                  <c:v>23.587628855999998</c:v>
                </c:pt>
                <c:pt idx="45">
                  <c:v>24.123711329999999</c:v>
                </c:pt>
                <c:pt idx="46">
                  <c:v>24.659793804</c:v>
                </c:pt>
                <c:pt idx="47">
                  <c:v>25.195876278</c:v>
                </c:pt>
                <c:pt idx="48">
                  <c:v>25.731958752000001</c:v>
                </c:pt>
                <c:pt idx="49">
                  <c:v>26.268041226000001</c:v>
                </c:pt>
                <c:pt idx="50">
                  <c:v>26.804123700000002</c:v>
                </c:pt>
                <c:pt idx="51">
                  <c:v>27.340206173999999</c:v>
                </c:pt>
                <c:pt idx="52">
                  <c:v>27.876288647999999</c:v>
                </c:pt>
                <c:pt idx="53">
                  <c:v>28.412371122</c:v>
                </c:pt>
                <c:pt idx="54">
                  <c:v>28.948453596</c:v>
                </c:pt>
                <c:pt idx="55">
                  <c:v>29.484536070000001</c:v>
                </c:pt>
                <c:pt idx="56">
                  <c:v>30.020618544000001</c:v>
                </c:pt>
                <c:pt idx="57">
                  <c:v>30.556701017999998</c:v>
                </c:pt>
                <c:pt idx="58">
                  <c:v>31.092783491999999</c:v>
                </c:pt>
                <c:pt idx="59">
                  <c:v>31.628865965999999</c:v>
                </c:pt>
                <c:pt idx="60">
                  <c:v>32.164948440000003</c:v>
                </c:pt>
                <c:pt idx="61">
                  <c:v>32.701030914</c:v>
                </c:pt>
                <c:pt idx="62">
                  <c:v>33.237113387999997</c:v>
                </c:pt>
                <c:pt idx="63">
                  <c:v>33.773195862000001</c:v>
                </c:pt>
                <c:pt idx="64">
                  <c:v>34.309278335999998</c:v>
                </c:pt>
                <c:pt idx="65">
                  <c:v>34.845360810000003</c:v>
                </c:pt>
                <c:pt idx="66">
                  <c:v>35.381443283999999</c:v>
                </c:pt>
                <c:pt idx="67">
                  <c:v>35.917525757999996</c:v>
                </c:pt>
                <c:pt idx="68">
                  <c:v>36.453608232000001</c:v>
                </c:pt>
                <c:pt idx="69">
                  <c:v>36.989690705999998</c:v>
                </c:pt>
                <c:pt idx="70">
                  <c:v>37.525773180000002</c:v>
                </c:pt>
                <c:pt idx="71">
                  <c:v>38.061855653999999</c:v>
                </c:pt>
                <c:pt idx="72">
                  <c:v>38.597938128000003</c:v>
                </c:pt>
                <c:pt idx="73">
                  <c:v>39.134020602</c:v>
                </c:pt>
                <c:pt idx="74">
                  <c:v>39.670103075999997</c:v>
                </c:pt>
                <c:pt idx="75">
                  <c:v>40.206185550000001</c:v>
                </c:pt>
                <c:pt idx="76">
                  <c:v>40.742268023999998</c:v>
                </c:pt>
                <c:pt idx="77">
                  <c:v>41.278350498000002</c:v>
                </c:pt>
                <c:pt idx="78">
                  <c:v>41.814432971999999</c:v>
                </c:pt>
                <c:pt idx="79">
                  <c:v>42.350515446000003</c:v>
                </c:pt>
                <c:pt idx="80">
                  <c:v>42.88659792</c:v>
                </c:pt>
                <c:pt idx="81">
                  <c:v>43.422680393999997</c:v>
                </c:pt>
                <c:pt idx="82">
                  <c:v>43.958762868000001</c:v>
                </c:pt>
                <c:pt idx="83">
                  <c:v>44.494845341999998</c:v>
                </c:pt>
                <c:pt idx="84">
                  <c:v>45.030927816000002</c:v>
                </c:pt>
                <c:pt idx="85">
                  <c:v>45.567010289999999</c:v>
                </c:pt>
                <c:pt idx="86">
                  <c:v>46.103092764000003</c:v>
                </c:pt>
                <c:pt idx="87">
                  <c:v>46.639175238</c:v>
                </c:pt>
                <c:pt idx="88">
                  <c:v>47.175257711999997</c:v>
                </c:pt>
                <c:pt idx="89">
                  <c:v>47.711340186000001</c:v>
                </c:pt>
                <c:pt idx="90">
                  <c:v>48.247422659999998</c:v>
                </c:pt>
                <c:pt idx="91">
                  <c:v>48.783505134000002</c:v>
                </c:pt>
                <c:pt idx="92">
                  <c:v>49.319587607999999</c:v>
                </c:pt>
                <c:pt idx="93">
                  <c:v>49.855670082000003</c:v>
                </c:pt>
                <c:pt idx="94">
                  <c:v>50.391752556</c:v>
                </c:pt>
                <c:pt idx="95">
                  <c:v>50.927835029999997</c:v>
                </c:pt>
                <c:pt idx="96">
                  <c:v>51.463917504000001</c:v>
                </c:pt>
                <c:pt idx="97">
                  <c:v>51.999999977999998</c:v>
                </c:pt>
                <c:pt idx="98">
                  <c:v>52.536082452000002</c:v>
                </c:pt>
                <c:pt idx="99">
                  <c:v>53.072164925999999</c:v>
                </c:pt>
                <c:pt idx="100">
                  <c:v>53.608247400000003</c:v>
                </c:pt>
                <c:pt idx="101">
                  <c:v>54.144329874</c:v>
                </c:pt>
                <c:pt idx="102">
                  <c:v>54.680412347999997</c:v>
                </c:pt>
                <c:pt idx="103">
                  <c:v>55.216494822000001</c:v>
                </c:pt>
                <c:pt idx="104">
                  <c:v>55.752577295999998</c:v>
                </c:pt>
                <c:pt idx="105">
                  <c:v>56.288659770000002</c:v>
                </c:pt>
                <c:pt idx="106">
                  <c:v>56.824742243999999</c:v>
                </c:pt>
                <c:pt idx="107">
                  <c:v>57.360824718000003</c:v>
                </c:pt>
                <c:pt idx="108">
                  <c:v>57.896907192</c:v>
                </c:pt>
                <c:pt idx="109">
                  <c:v>58.432989665999997</c:v>
                </c:pt>
                <c:pt idx="110">
                  <c:v>58.969072140000002</c:v>
                </c:pt>
                <c:pt idx="111">
                  <c:v>59.505154613999999</c:v>
                </c:pt>
                <c:pt idx="112">
                  <c:v>60.041237088000003</c:v>
                </c:pt>
                <c:pt idx="113">
                  <c:v>60.577319562</c:v>
                </c:pt>
                <c:pt idx="114">
                  <c:v>61.113402035999997</c:v>
                </c:pt>
                <c:pt idx="115">
                  <c:v>61.649484510000001</c:v>
                </c:pt>
                <c:pt idx="116">
                  <c:v>62.185566983999998</c:v>
                </c:pt>
                <c:pt idx="117">
                  <c:v>62.721649458000002</c:v>
                </c:pt>
                <c:pt idx="118">
                  <c:v>63.257731931999999</c:v>
                </c:pt>
                <c:pt idx="119">
                  <c:v>63.793814406000003</c:v>
                </c:pt>
                <c:pt idx="120">
                  <c:v>64.329896880000007</c:v>
                </c:pt>
                <c:pt idx="121">
                  <c:v>64.865979354000004</c:v>
                </c:pt>
                <c:pt idx="122">
                  <c:v>65.402061828000001</c:v>
                </c:pt>
                <c:pt idx="123">
                  <c:v>65.938144301999998</c:v>
                </c:pt>
                <c:pt idx="124">
                  <c:v>66.474226775999995</c:v>
                </c:pt>
                <c:pt idx="125">
                  <c:v>67.010309250000006</c:v>
                </c:pt>
                <c:pt idx="126">
                  <c:v>67.546391724000003</c:v>
                </c:pt>
                <c:pt idx="127">
                  <c:v>68.082474198</c:v>
                </c:pt>
                <c:pt idx="128">
                  <c:v>68.618556671999997</c:v>
                </c:pt>
                <c:pt idx="129">
                  <c:v>69.154639145999994</c:v>
                </c:pt>
                <c:pt idx="130">
                  <c:v>69.690721620000005</c:v>
                </c:pt>
                <c:pt idx="131">
                  <c:v>70.226804094000002</c:v>
                </c:pt>
                <c:pt idx="132">
                  <c:v>70.762886567999999</c:v>
                </c:pt>
                <c:pt idx="133">
                  <c:v>71.298969041999996</c:v>
                </c:pt>
                <c:pt idx="134">
                  <c:v>71.835051515999993</c:v>
                </c:pt>
                <c:pt idx="135">
                  <c:v>72.371133990000004</c:v>
                </c:pt>
                <c:pt idx="136">
                  <c:v>72.907216464000001</c:v>
                </c:pt>
                <c:pt idx="137">
                  <c:v>73.443298937999998</c:v>
                </c:pt>
                <c:pt idx="138">
                  <c:v>73.979381411999995</c:v>
                </c:pt>
                <c:pt idx="139">
                  <c:v>74.515463886000006</c:v>
                </c:pt>
                <c:pt idx="140">
                  <c:v>75.051546360000003</c:v>
                </c:pt>
                <c:pt idx="141">
                  <c:v>75.587628834</c:v>
                </c:pt>
                <c:pt idx="142">
                  <c:v>76.123711307999997</c:v>
                </c:pt>
                <c:pt idx="143">
                  <c:v>76.659793781999994</c:v>
                </c:pt>
                <c:pt idx="144">
                  <c:v>77.195876256000005</c:v>
                </c:pt>
                <c:pt idx="145">
                  <c:v>77.731958730000002</c:v>
                </c:pt>
                <c:pt idx="146">
                  <c:v>78.268041203999999</c:v>
                </c:pt>
                <c:pt idx="147">
                  <c:v>78.804123677999996</c:v>
                </c:pt>
                <c:pt idx="148">
                  <c:v>79.340206151999993</c:v>
                </c:pt>
                <c:pt idx="149">
                  <c:v>79.876288626000004</c:v>
                </c:pt>
                <c:pt idx="150">
                  <c:v>80.412371100000001</c:v>
                </c:pt>
                <c:pt idx="151">
                  <c:v>80.948453573999998</c:v>
                </c:pt>
                <c:pt idx="152">
                  <c:v>81.484536047999995</c:v>
                </c:pt>
                <c:pt idx="153">
                  <c:v>82.020618522000007</c:v>
                </c:pt>
                <c:pt idx="154">
                  <c:v>82.556700996000004</c:v>
                </c:pt>
                <c:pt idx="155">
                  <c:v>83.092783470000001</c:v>
                </c:pt>
                <c:pt idx="156">
                  <c:v>83.628865943999998</c:v>
                </c:pt>
                <c:pt idx="157">
                  <c:v>84.164948417999994</c:v>
                </c:pt>
                <c:pt idx="158">
                  <c:v>84.701030892000006</c:v>
                </c:pt>
                <c:pt idx="159">
                  <c:v>85.237113366000003</c:v>
                </c:pt>
                <c:pt idx="160">
                  <c:v>85.77319584</c:v>
                </c:pt>
                <c:pt idx="161">
                  <c:v>86.309278313999997</c:v>
                </c:pt>
                <c:pt idx="162">
                  <c:v>86.845360787999994</c:v>
                </c:pt>
                <c:pt idx="163">
                  <c:v>87.381443262000005</c:v>
                </c:pt>
                <c:pt idx="164">
                  <c:v>87.917525736000002</c:v>
                </c:pt>
                <c:pt idx="165">
                  <c:v>88.453608209999999</c:v>
                </c:pt>
                <c:pt idx="166">
                  <c:v>88.989690683999996</c:v>
                </c:pt>
                <c:pt idx="167">
                  <c:v>89.525773158000007</c:v>
                </c:pt>
                <c:pt idx="168">
                  <c:v>90.061855632000004</c:v>
                </c:pt>
                <c:pt idx="169">
                  <c:v>90.597938106000001</c:v>
                </c:pt>
                <c:pt idx="170">
                  <c:v>91.134020579999998</c:v>
                </c:pt>
                <c:pt idx="171">
                  <c:v>91.670103053999995</c:v>
                </c:pt>
                <c:pt idx="172">
                  <c:v>92.206185528000006</c:v>
                </c:pt>
                <c:pt idx="173">
                  <c:v>92.742268002000003</c:v>
                </c:pt>
                <c:pt idx="174">
                  <c:v>93.278350476</c:v>
                </c:pt>
                <c:pt idx="175">
                  <c:v>93.814432949999997</c:v>
                </c:pt>
                <c:pt idx="176">
                  <c:v>94.350515423999994</c:v>
                </c:pt>
                <c:pt idx="177">
                  <c:v>94.886597898000005</c:v>
                </c:pt>
                <c:pt idx="178">
                  <c:v>95.422680372000002</c:v>
                </c:pt>
                <c:pt idx="179">
                  <c:v>95.958762845999999</c:v>
                </c:pt>
                <c:pt idx="180">
                  <c:v>96.494845319999996</c:v>
                </c:pt>
                <c:pt idx="181">
                  <c:v>97.030927793999993</c:v>
                </c:pt>
                <c:pt idx="182">
                  <c:v>97.567010268000004</c:v>
                </c:pt>
                <c:pt idx="183">
                  <c:v>98.103092742000001</c:v>
                </c:pt>
                <c:pt idx="184">
                  <c:v>98.639175215999998</c:v>
                </c:pt>
                <c:pt idx="185">
                  <c:v>99.175257689999995</c:v>
                </c:pt>
                <c:pt idx="186">
                  <c:v>99.711340164000006</c:v>
                </c:pt>
                <c:pt idx="187">
                  <c:v>100.247422638</c:v>
                </c:pt>
                <c:pt idx="188">
                  <c:v>100.783505112</c:v>
                </c:pt>
                <c:pt idx="189">
                  <c:v>101.319587586</c:v>
                </c:pt>
                <c:pt idx="190">
                  <c:v>101.85567005999999</c:v>
                </c:pt>
                <c:pt idx="191">
                  <c:v>102.39175253400001</c:v>
                </c:pt>
                <c:pt idx="192">
                  <c:v>102.927835008</c:v>
                </c:pt>
                <c:pt idx="193">
                  <c:v>103.463917482</c:v>
                </c:pt>
                <c:pt idx="194">
                  <c:v>103.999999956</c:v>
                </c:pt>
                <c:pt idx="195">
                  <c:v>104.53608242999999</c:v>
                </c:pt>
                <c:pt idx="196">
                  <c:v>105.072164904</c:v>
                </c:pt>
                <c:pt idx="197">
                  <c:v>105.608247378</c:v>
                </c:pt>
                <c:pt idx="198">
                  <c:v>106.144329852</c:v>
                </c:pt>
                <c:pt idx="199">
                  <c:v>106.680412326</c:v>
                </c:pt>
                <c:pt idx="200">
                  <c:v>107.21649480000001</c:v>
                </c:pt>
                <c:pt idx="201">
                  <c:v>107.752577274</c:v>
                </c:pt>
                <c:pt idx="202">
                  <c:v>108.288659748</c:v>
                </c:pt>
                <c:pt idx="203">
                  <c:v>108.824742222</c:v>
                </c:pt>
                <c:pt idx="204">
                  <c:v>109.36082469599999</c:v>
                </c:pt>
                <c:pt idx="205">
                  <c:v>109.89690717000001</c:v>
                </c:pt>
                <c:pt idx="206">
                  <c:v>110.432989644</c:v>
                </c:pt>
                <c:pt idx="207">
                  <c:v>110.969072118</c:v>
                </c:pt>
                <c:pt idx="208">
                  <c:v>111.505154592</c:v>
                </c:pt>
                <c:pt idx="209">
                  <c:v>112.04123706599999</c:v>
                </c:pt>
                <c:pt idx="210">
                  <c:v>112.57731954</c:v>
                </c:pt>
                <c:pt idx="211">
                  <c:v>113.113402014</c:v>
                </c:pt>
                <c:pt idx="212">
                  <c:v>113.649484488</c:v>
                </c:pt>
                <c:pt idx="213">
                  <c:v>114.185566962</c:v>
                </c:pt>
                <c:pt idx="214">
                  <c:v>114.72164943600001</c:v>
                </c:pt>
                <c:pt idx="215">
                  <c:v>115.25773191</c:v>
                </c:pt>
                <c:pt idx="216">
                  <c:v>115.793814384</c:v>
                </c:pt>
                <c:pt idx="217">
                  <c:v>116.329896858</c:v>
                </c:pt>
                <c:pt idx="218">
                  <c:v>116.86597933199999</c:v>
                </c:pt>
                <c:pt idx="219">
                  <c:v>117.40206180600001</c:v>
                </c:pt>
                <c:pt idx="220">
                  <c:v>117.93814428</c:v>
                </c:pt>
                <c:pt idx="221">
                  <c:v>118.474226754</c:v>
                </c:pt>
                <c:pt idx="222">
                  <c:v>119.010309228</c:v>
                </c:pt>
                <c:pt idx="223">
                  <c:v>119.54639170199999</c:v>
                </c:pt>
                <c:pt idx="224">
                  <c:v>120.08247417600001</c:v>
                </c:pt>
                <c:pt idx="225">
                  <c:v>120.61855665</c:v>
                </c:pt>
                <c:pt idx="226">
                  <c:v>121.154639124</c:v>
                </c:pt>
                <c:pt idx="227">
                  <c:v>121.690721598</c:v>
                </c:pt>
                <c:pt idx="228">
                  <c:v>122.22680407199999</c:v>
                </c:pt>
                <c:pt idx="229">
                  <c:v>122.762886546</c:v>
                </c:pt>
                <c:pt idx="230">
                  <c:v>123.29896902</c:v>
                </c:pt>
                <c:pt idx="231">
                  <c:v>123.835051494</c:v>
                </c:pt>
                <c:pt idx="232">
                  <c:v>124.371133968</c:v>
                </c:pt>
                <c:pt idx="233">
                  <c:v>124.90721644200001</c:v>
                </c:pt>
                <c:pt idx="234">
                  <c:v>125.443298916</c:v>
                </c:pt>
                <c:pt idx="235">
                  <c:v>125.97938139</c:v>
                </c:pt>
                <c:pt idx="236">
                  <c:v>126.515463864</c:v>
                </c:pt>
                <c:pt idx="237">
                  <c:v>127.05154633799999</c:v>
                </c:pt>
                <c:pt idx="238">
                  <c:v>127.58762881200001</c:v>
                </c:pt>
                <c:pt idx="239">
                  <c:v>128.123711286</c:v>
                </c:pt>
                <c:pt idx="240">
                  <c:v>128.65979376000001</c:v>
                </c:pt>
                <c:pt idx="241">
                  <c:v>129.195876234</c:v>
                </c:pt>
                <c:pt idx="242">
                  <c:v>129.73195870800001</c:v>
                </c:pt>
                <c:pt idx="243">
                  <c:v>130.26804118199999</c:v>
                </c:pt>
                <c:pt idx="244">
                  <c:v>130.804123656</c:v>
                </c:pt>
                <c:pt idx="245">
                  <c:v>131.34020613000001</c:v>
                </c:pt>
                <c:pt idx="246">
                  <c:v>131.876288604</c:v>
                </c:pt>
                <c:pt idx="247">
                  <c:v>132.41237107800001</c:v>
                </c:pt>
                <c:pt idx="248">
                  <c:v>132.94845355199999</c:v>
                </c:pt>
                <c:pt idx="249">
                  <c:v>133.484536026</c:v>
                </c:pt>
                <c:pt idx="250">
                  <c:v>134.02061850000001</c:v>
                </c:pt>
                <c:pt idx="251">
                  <c:v>134.55670097399999</c:v>
                </c:pt>
                <c:pt idx="252">
                  <c:v>135.09278344800001</c:v>
                </c:pt>
                <c:pt idx="253">
                  <c:v>135.62886592199999</c:v>
                </c:pt>
                <c:pt idx="254">
                  <c:v>136.164948396</c:v>
                </c:pt>
                <c:pt idx="255">
                  <c:v>136.70103087000001</c:v>
                </c:pt>
                <c:pt idx="256">
                  <c:v>137.23711334399999</c:v>
                </c:pt>
                <c:pt idx="257">
                  <c:v>137.773195818</c:v>
                </c:pt>
                <c:pt idx="258">
                  <c:v>138.30927829199999</c:v>
                </c:pt>
                <c:pt idx="259">
                  <c:v>138.845360766</c:v>
                </c:pt>
                <c:pt idx="260">
                  <c:v>139.38144324000001</c:v>
                </c:pt>
                <c:pt idx="261">
                  <c:v>139.91752571399999</c:v>
                </c:pt>
                <c:pt idx="262">
                  <c:v>140.453608188</c:v>
                </c:pt>
                <c:pt idx="263">
                  <c:v>140.98969066199999</c:v>
                </c:pt>
                <c:pt idx="264">
                  <c:v>141.525773136</c:v>
                </c:pt>
                <c:pt idx="265">
                  <c:v>142.06185561000001</c:v>
                </c:pt>
                <c:pt idx="266">
                  <c:v>142.59793808399999</c:v>
                </c:pt>
                <c:pt idx="267">
                  <c:v>143.134020558</c:v>
                </c:pt>
                <c:pt idx="268">
                  <c:v>143.67010303199999</c:v>
                </c:pt>
                <c:pt idx="269">
                  <c:v>144.206185506</c:v>
                </c:pt>
                <c:pt idx="270">
                  <c:v>144.74226798000001</c:v>
                </c:pt>
                <c:pt idx="271">
                  <c:v>145.27835045399999</c:v>
                </c:pt>
                <c:pt idx="272">
                  <c:v>145.814432928</c:v>
                </c:pt>
                <c:pt idx="273">
                  <c:v>146.35051540200001</c:v>
                </c:pt>
                <c:pt idx="274">
                  <c:v>146.886597876</c:v>
                </c:pt>
                <c:pt idx="275">
                  <c:v>147.42268035000001</c:v>
                </c:pt>
                <c:pt idx="276">
                  <c:v>147.95876282399999</c:v>
                </c:pt>
                <c:pt idx="277">
                  <c:v>148.494845298</c:v>
                </c:pt>
                <c:pt idx="278">
                  <c:v>149.03092777200001</c:v>
                </c:pt>
                <c:pt idx="279">
                  <c:v>149.567010246</c:v>
                </c:pt>
                <c:pt idx="280">
                  <c:v>150.10309272000001</c:v>
                </c:pt>
                <c:pt idx="281">
                  <c:v>150.63917519399999</c:v>
                </c:pt>
                <c:pt idx="282">
                  <c:v>151.175257668</c:v>
                </c:pt>
                <c:pt idx="283">
                  <c:v>151.71134014200001</c:v>
                </c:pt>
                <c:pt idx="284">
                  <c:v>152.24742261599999</c:v>
                </c:pt>
                <c:pt idx="285">
                  <c:v>152.78350509000001</c:v>
                </c:pt>
                <c:pt idx="286">
                  <c:v>153.31958756399999</c:v>
                </c:pt>
                <c:pt idx="287">
                  <c:v>153.855670038</c:v>
                </c:pt>
                <c:pt idx="288">
                  <c:v>154.39175251200001</c:v>
                </c:pt>
                <c:pt idx="289">
                  <c:v>154.92783498599999</c:v>
                </c:pt>
                <c:pt idx="290">
                  <c:v>155.46391746</c:v>
                </c:pt>
                <c:pt idx="291">
                  <c:v>155.99999993399999</c:v>
                </c:pt>
                <c:pt idx="292">
                  <c:v>156.536082408</c:v>
                </c:pt>
                <c:pt idx="293">
                  <c:v>157.07216488200001</c:v>
                </c:pt>
                <c:pt idx="294">
                  <c:v>157.60824735599999</c:v>
                </c:pt>
                <c:pt idx="295">
                  <c:v>158.14432983</c:v>
                </c:pt>
                <c:pt idx="296">
                  <c:v>158.68041230399999</c:v>
                </c:pt>
                <c:pt idx="297">
                  <c:v>159.216494778</c:v>
                </c:pt>
                <c:pt idx="298">
                  <c:v>159.75257725200001</c:v>
                </c:pt>
                <c:pt idx="299">
                  <c:v>160.28865972599999</c:v>
                </c:pt>
                <c:pt idx="300">
                  <c:v>160.8247422</c:v>
                </c:pt>
                <c:pt idx="301">
                  <c:v>161.36082467400001</c:v>
                </c:pt>
                <c:pt idx="302">
                  <c:v>161.896907148</c:v>
                </c:pt>
                <c:pt idx="303">
                  <c:v>162.43298962200001</c:v>
                </c:pt>
                <c:pt idx="304">
                  <c:v>162.96907209599999</c:v>
                </c:pt>
                <c:pt idx="305">
                  <c:v>163.50515457</c:v>
                </c:pt>
                <c:pt idx="306">
                  <c:v>164.04123704400001</c:v>
                </c:pt>
                <c:pt idx="307">
                  <c:v>164.577319518</c:v>
                </c:pt>
                <c:pt idx="308">
                  <c:v>165.11340199200001</c:v>
                </c:pt>
                <c:pt idx="309">
                  <c:v>165.64948446599999</c:v>
                </c:pt>
                <c:pt idx="310">
                  <c:v>166.18556694</c:v>
                </c:pt>
                <c:pt idx="311">
                  <c:v>166.72164941400001</c:v>
                </c:pt>
                <c:pt idx="312">
                  <c:v>167.257731888</c:v>
                </c:pt>
                <c:pt idx="313">
                  <c:v>167.79381436200001</c:v>
                </c:pt>
                <c:pt idx="314">
                  <c:v>168.32989683599999</c:v>
                </c:pt>
                <c:pt idx="315">
                  <c:v>168.86597931</c:v>
                </c:pt>
                <c:pt idx="316">
                  <c:v>169.40206178400001</c:v>
                </c:pt>
                <c:pt idx="317">
                  <c:v>169.93814425799999</c:v>
                </c:pt>
                <c:pt idx="318">
                  <c:v>170.47422673200001</c:v>
                </c:pt>
                <c:pt idx="319">
                  <c:v>171.01030920599999</c:v>
                </c:pt>
                <c:pt idx="320">
                  <c:v>171.54639168</c:v>
                </c:pt>
                <c:pt idx="321">
                  <c:v>172.08247415400001</c:v>
                </c:pt>
                <c:pt idx="322">
                  <c:v>172.61855662799999</c:v>
                </c:pt>
                <c:pt idx="323">
                  <c:v>173.154639102</c:v>
                </c:pt>
                <c:pt idx="324">
                  <c:v>173.69072157599999</c:v>
                </c:pt>
                <c:pt idx="325">
                  <c:v>174.22680405</c:v>
                </c:pt>
                <c:pt idx="326">
                  <c:v>174.76288652400001</c:v>
                </c:pt>
                <c:pt idx="327">
                  <c:v>175.29896899799999</c:v>
                </c:pt>
                <c:pt idx="328">
                  <c:v>175.835051472</c:v>
                </c:pt>
                <c:pt idx="329">
                  <c:v>176.37113394599999</c:v>
                </c:pt>
                <c:pt idx="330">
                  <c:v>176.90721642</c:v>
                </c:pt>
                <c:pt idx="331">
                  <c:v>177.44329889400001</c:v>
                </c:pt>
                <c:pt idx="332">
                  <c:v>177.97938136799999</c:v>
                </c:pt>
                <c:pt idx="333">
                  <c:v>178.515463842</c:v>
                </c:pt>
                <c:pt idx="334">
                  <c:v>179.05154631600001</c:v>
                </c:pt>
                <c:pt idx="335">
                  <c:v>179.58762879</c:v>
                </c:pt>
                <c:pt idx="336">
                  <c:v>180.12371126400001</c:v>
                </c:pt>
                <c:pt idx="337">
                  <c:v>180.65979373799999</c:v>
                </c:pt>
                <c:pt idx="338">
                  <c:v>181.195876212</c:v>
                </c:pt>
                <c:pt idx="339">
                  <c:v>181.73195868600001</c:v>
                </c:pt>
                <c:pt idx="340">
                  <c:v>182.26804116</c:v>
                </c:pt>
                <c:pt idx="341">
                  <c:v>182.80412363400001</c:v>
                </c:pt>
                <c:pt idx="342">
                  <c:v>183.34020610799999</c:v>
                </c:pt>
                <c:pt idx="343">
                  <c:v>183.876288582</c:v>
                </c:pt>
                <c:pt idx="344">
                  <c:v>184.41237105600001</c:v>
                </c:pt>
                <c:pt idx="345">
                  <c:v>184.94845352999999</c:v>
                </c:pt>
                <c:pt idx="346">
                  <c:v>185.48453600400001</c:v>
                </c:pt>
                <c:pt idx="347">
                  <c:v>186.02061847799999</c:v>
                </c:pt>
                <c:pt idx="348">
                  <c:v>186.556700952</c:v>
                </c:pt>
                <c:pt idx="349">
                  <c:v>187.09278342600001</c:v>
                </c:pt>
                <c:pt idx="350">
                  <c:v>187.62886589999999</c:v>
                </c:pt>
                <c:pt idx="351">
                  <c:v>188.16494837400001</c:v>
                </c:pt>
                <c:pt idx="352">
                  <c:v>188.70103084799999</c:v>
                </c:pt>
                <c:pt idx="353">
                  <c:v>189.237113322</c:v>
                </c:pt>
                <c:pt idx="354">
                  <c:v>189.77319579600001</c:v>
                </c:pt>
                <c:pt idx="355">
                  <c:v>190.30927826999999</c:v>
                </c:pt>
                <c:pt idx="356">
                  <c:v>190.845360744</c:v>
                </c:pt>
                <c:pt idx="357">
                  <c:v>191.38144321799999</c:v>
                </c:pt>
                <c:pt idx="358">
                  <c:v>191.917525692</c:v>
                </c:pt>
                <c:pt idx="359">
                  <c:v>192.45360816600001</c:v>
                </c:pt>
                <c:pt idx="360">
                  <c:v>192.98969063999999</c:v>
                </c:pt>
                <c:pt idx="361">
                  <c:v>193.525773114</c:v>
                </c:pt>
                <c:pt idx="362">
                  <c:v>194.06185558799999</c:v>
                </c:pt>
                <c:pt idx="363">
                  <c:v>194.597938062</c:v>
                </c:pt>
                <c:pt idx="364">
                  <c:v>195.13402053600001</c:v>
                </c:pt>
                <c:pt idx="365">
                  <c:v>195.67010300999999</c:v>
                </c:pt>
                <c:pt idx="366">
                  <c:v>196.206185484</c:v>
                </c:pt>
                <c:pt idx="367">
                  <c:v>196.74226795800001</c:v>
                </c:pt>
                <c:pt idx="368">
                  <c:v>197.278350432</c:v>
                </c:pt>
                <c:pt idx="369">
                  <c:v>197.81443290600001</c:v>
                </c:pt>
                <c:pt idx="370">
                  <c:v>198.35051537999999</c:v>
                </c:pt>
                <c:pt idx="371">
                  <c:v>198.886597854</c:v>
                </c:pt>
                <c:pt idx="372">
                  <c:v>199.42268032800001</c:v>
                </c:pt>
                <c:pt idx="373">
                  <c:v>199.958762802</c:v>
                </c:pt>
                <c:pt idx="374">
                  <c:v>200.49484527600001</c:v>
                </c:pt>
                <c:pt idx="375">
                  <c:v>201.03092774999999</c:v>
                </c:pt>
                <c:pt idx="376">
                  <c:v>201.567010224</c:v>
                </c:pt>
                <c:pt idx="377">
                  <c:v>202.10309269800001</c:v>
                </c:pt>
                <c:pt idx="378">
                  <c:v>202.63917517199999</c:v>
                </c:pt>
                <c:pt idx="379">
                  <c:v>203.17525764600001</c:v>
                </c:pt>
                <c:pt idx="380">
                  <c:v>203.71134011999999</c:v>
                </c:pt>
                <c:pt idx="381">
                  <c:v>204.247422594</c:v>
                </c:pt>
                <c:pt idx="382">
                  <c:v>204.78350506800001</c:v>
                </c:pt>
                <c:pt idx="383">
                  <c:v>205.31958754199999</c:v>
                </c:pt>
                <c:pt idx="384">
                  <c:v>205.855670016</c:v>
                </c:pt>
                <c:pt idx="385">
                  <c:v>206.39175248999999</c:v>
                </c:pt>
                <c:pt idx="386">
                  <c:v>206.927834964</c:v>
                </c:pt>
                <c:pt idx="387">
                  <c:v>207.46391743800001</c:v>
                </c:pt>
                <c:pt idx="388">
                  <c:v>207.99999991199999</c:v>
                </c:pt>
                <c:pt idx="389">
                  <c:v>208.536082386</c:v>
                </c:pt>
                <c:pt idx="390">
                  <c:v>209.07216485999999</c:v>
                </c:pt>
                <c:pt idx="391">
                  <c:v>209.608247334</c:v>
                </c:pt>
              </c:numCache>
            </c:numRef>
          </c:xVal>
          <c:yVal>
            <c:numRef>
              <c:f>uncalibrated!$D$1:$D$392</c:f>
              <c:numCache>
                <c:formatCode>General</c:formatCode>
                <c:ptCount val="392"/>
                <c:pt idx="0">
                  <c:v>30761</c:v>
                </c:pt>
                <c:pt idx="1">
                  <c:v>30762</c:v>
                </c:pt>
                <c:pt idx="2">
                  <c:v>30785</c:v>
                </c:pt>
                <c:pt idx="3">
                  <c:v>30787</c:v>
                </c:pt>
                <c:pt idx="4">
                  <c:v>30755</c:v>
                </c:pt>
                <c:pt idx="5">
                  <c:v>30590</c:v>
                </c:pt>
                <c:pt idx="6">
                  <c:v>30352</c:v>
                </c:pt>
                <c:pt idx="7">
                  <c:v>30076</c:v>
                </c:pt>
                <c:pt idx="8">
                  <c:v>29611</c:v>
                </c:pt>
                <c:pt idx="9">
                  <c:v>28755</c:v>
                </c:pt>
                <c:pt idx="10">
                  <c:v>27386</c:v>
                </c:pt>
                <c:pt idx="11">
                  <c:v>25466</c:v>
                </c:pt>
                <c:pt idx="12">
                  <c:v>23277</c:v>
                </c:pt>
                <c:pt idx="13">
                  <c:v>20563</c:v>
                </c:pt>
                <c:pt idx="14">
                  <c:v>19113</c:v>
                </c:pt>
                <c:pt idx="15">
                  <c:v>16774</c:v>
                </c:pt>
                <c:pt idx="16">
                  <c:v>14700</c:v>
                </c:pt>
                <c:pt idx="17">
                  <c:v>13081</c:v>
                </c:pt>
                <c:pt idx="18">
                  <c:v>11998</c:v>
                </c:pt>
                <c:pt idx="19">
                  <c:v>11501</c:v>
                </c:pt>
                <c:pt idx="20">
                  <c:v>11327</c:v>
                </c:pt>
                <c:pt idx="21">
                  <c:v>11148</c:v>
                </c:pt>
                <c:pt idx="22">
                  <c:v>10957</c:v>
                </c:pt>
                <c:pt idx="23">
                  <c:v>10618</c:v>
                </c:pt>
                <c:pt idx="24">
                  <c:v>10422</c:v>
                </c:pt>
                <c:pt idx="25">
                  <c:v>10457</c:v>
                </c:pt>
                <c:pt idx="26">
                  <c:v>10715</c:v>
                </c:pt>
                <c:pt idx="27">
                  <c:v>11121</c:v>
                </c:pt>
                <c:pt idx="28">
                  <c:v>11436</c:v>
                </c:pt>
                <c:pt idx="29">
                  <c:v>11575</c:v>
                </c:pt>
                <c:pt idx="30">
                  <c:v>11479</c:v>
                </c:pt>
                <c:pt idx="31">
                  <c:v>11356</c:v>
                </c:pt>
                <c:pt idx="32">
                  <c:v>11629</c:v>
                </c:pt>
                <c:pt idx="33">
                  <c:v>12269</c:v>
                </c:pt>
                <c:pt idx="34">
                  <c:v>13081</c:v>
                </c:pt>
                <c:pt idx="35">
                  <c:v>14107</c:v>
                </c:pt>
                <c:pt idx="36">
                  <c:v>15177</c:v>
                </c:pt>
                <c:pt idx="37">
                  <c:v>15666</c:v>
                </c:pt>
                <c:pt idx="38">
                  <c:v>15787</c:v>
                </c:pt>
                <c:pt idx="39">
                  <c:v>15447</c:v>
                </c:pt>
                <c:pt idx="40">
                  <c:v>14758</c:v>
                </c:pt>
                <c:pt idx="41">
                  <c:v>13938</c:v>
                </c:pt>
                <c:pt idx="42">
                  <c:v>13497</c:v>
                </c:pt>
                <c:pt idx="43">
                  <c:v>13504</c:v>
                </c:pt>
                <c:pt idx="44">
                  <c:v>14100</c:v>
                </c:pt>
                <c:pt idx="45">
                  <c:v>15063</c:v>
                </c:pt>
                <c:pt idx="46">
                  <c:v>15811</c:v>
                </c:pt>
                <c:pt idx="47">
                  <c:v>16118</c:v>
                </c:pt>
                <c:pt idx="48">
                  <c:v>15977</c:v>
                </c:pt>
                <c:pt idx="49">
                  <c:v>15342</c:v>
                </c:pt>
                <c:pt idx="50">
                  <c:v>14619</c:v>
                </c:pt>
                <c:pt idx="51">
                  <c:v>14097</c:v>
                </c:pt>
                <c:pt idx="52">
                  <c:v>14013</c:v>
                </c:pt>
                <c:pt idx="53">
                  <c:v>14733</c:v>
                </c:pt>
                <c:pt idx="54">
                  <c:v>16095</c:v>
                </c:pt>
                <c:pt idx="55">
                  <c:v>17146</c:v>
                </c:pt>
                <c:pt idx="56">
                  <c:v>18451</c:v>
                </c:pt>
                <c:pt idx="57">
                  <c:v>19369</c:v>
                </c:pt>
                <c:pt idx="58">
                  <c:v>19757</c:v>
                </c:pt>
                <c:pt idx="59">
                  <c:v>19148</c:v>
                </c:pt>
                <c:pt idx="60">
                  <c:v>18015</c:v>
                </c:pt>
                <c:pt idx="61">
                  <c:v>16446</c:v>
                </c:pt>
                <c:pt idx="62">
                  <c:v>15243</c:v>
                </c:pt>
                <c:pt idx="63">
                  <c:v>14701</c:v>
                </c:pt>
                <c:pt idx="64">
                  <c:v>14586</c:v>
                </c:pt>
                <c:pt idx="65">
                  <c:v>15108</c:v>
                </c:pt>
                <c:pt idx="66">
                  <c:v>16246</c:v>
                </c:pt>
                <c:pt idx="67">
                  <c:v>17613</c:v>
                </c:pt>
                <c:pt idx="68">
                  <c:v>18927</c:v>
                </c:pt>
                <c:pt idx="69">
                  <c:v>19353</c:v>
                </c:pt>
                <c:pt idx="70">
                  <c:v>18892</c:v>
                </c:pt>
                <c:pt idx="71">
                  <c:v>18196</c:v>
                </c:pt>
                <c:pt idx="72">
                  <c:v>16795</c:v>
                </c:pt>
                <c:pt idx="73">
                  <c:v>15497</c:v>
                </c:pt>
                <c:pt idx="74">
                  <c:v>14905</c:v>
                </c:pt>
                <c:pt idx="75">
                  <c:v>14869</c:v>
                </c:pt>
                <c:pt idx="76">
                  <c:v>15723</c:v>
                </c:pt>
                <c:pt idx="77">
                  <c:v>17203</c:v>
                </c:pt>
                <c:pt idx="78">
                  <c:v>19119</c:v>
                </c:pt>
                <c:pt idx="79">
                  <c:v>21020</c:v>
                </c:pt>
                <c:pt idx="80">
                  <c:v>22000</c:v>
                </c:pt>
                <c:pt idx="81">
                  <c:v>22709</c:v>
                </c:pt>
                <c:pt idx="82">
                  <c:v>22744</c:v>
                </c:pt>
                <c:pt idx="83">
                  <c:v>22063</c:v>
                </c:pt>
                <c:pt idx="84">
                  <c:v>20729</c:v>
                </c:pt>
                <c:pt idx="85">
                  <c:v>18791</c:v>
                </c:pt>
                <c:pt idx="86">
                  <c:v>16870</c:v>
                </c:pt>
                <c:pt idx="87">
                  <c:v>15587</c:v>
                </c:pt>
                <c:pt idx="88">
                  <c:v>15190</c:v>
                </c:pt>
                <c:pt idx="89">
                  <c:v>15334</c:v>
                </c:pt>
                <c:pt idx="90">
                  <c:v>16188</c:v>
                </c:pt>
                <c:pt idx="91">
                  <c:v>17713</c:v>
                </c:pt>
                <c:pt idx="92">
                  <c:v>19611</c:v>
                </c:pt>
                <c:pt idx="93">
                  <c:v>21348</c:v>
                </c:pt>
                <c:pt idx="94">
                  <c:v>22457</c:v>
                </c:pt>
                <c:pt idx="95">
                  <c:v>22603</c:v>
                </c:pt>
                <c:pt idx="96">
                  <c:v>22290</c:v>
                </c:pt>
                <c:pt idx="97">
                  <c:v>21167</c:v>
                </c:pt>
                <c:pt idx="98">
                  <c:v>15190</c:v>
                </c:pt>
                <c:pt idx="99">
                  <c:v>15187</c:v>
                </c:pt>
                <c:pt idx="100">
                  <c:v>15232</c:v>
                </c:pt>
                <c:pt idx="101">
                  <c:v>16498</c:v>
                </c:pt>
                <c:pt idx="102">
                  <c:v>18519</c:v>
                </c:pt>
                <c:pt idx="103">
                  <c:v>20130</c:v>
                </c:pt>
                <c:pt idx="104">
                  <c:v>22099</c:v>
                </c:pt>
                <c:pt idx="105">
                  <c:v>23717</c:v>
                </c:pt>
                <c:pt idx="106">
                  <c:v>24791</c:v>
                </c:pt>
                <c:pt idx="107">
                  <c:v>25102</c:v>
                </c:pt>
                <c:pt idx="108">
                  <c:v>24511</c:v>
                </c:pt>
                <c:pt idx="109">
                  <c:v>23024</c:v>
                </c:pt>
                <c:pt idx="110">
                  <c:v>21157</c:v>
                </c:pt>
                <c:pt idx="111">
                  <c:v>18854</c:v>
                </c:pt>
                <c:pt idx="112">
                  <c:v>17716</c:v>
                </c:pt>
                <c:pt idx="113">
                  <c:v>16112</c:v>
                </c:pt>
                <c:pt idx="114">
                  <c:v>15135</c:v>
                </c:pt>
                <c:pt idx="115">
                  <c:v>15048</c:v>
                </c:pt>
                <c:pt idx="116">
                  <c:v>16113</c:v>
                </c:pt>
                <c:pt idx="117">
                  <c:v>18163</c:v>
                </c:pt>
                <c:pt idx="118">
                  <c:v>20508</c:v>
                </c:pt>
                <c:pt idx="119">
                  <c:v>22725</c:v>
                </c:pt>
                <c:pt idx="120">
                  <c:v>23972</c:v>
                </c:pt>
                <c:pt idx="121">
                  <c:v>25098</c:v>
                </c:pt>
                <c:pt idx="122">
                  <c:v>25424</c:v>
                </c:pt>
                <c:pt idx="123">
                  <c:v>24933</c:v>
                </c:pt>
                <c:pt idx="124">
                  <c:v>23669</c:v>
                </c:pt>
                <c:pt idx="125">
                  <c:v>21840</c:v>
                </c:pt>
                <c:pt idx="126">
                  <c:v>19642</c:v>
                </c:pt>
                <c:pt idx="127">
                  <c:v>17429</c:v>
                </c:pt>
                <c:pt idx="128">
                  <c:v>16078</c:v>
                </c:pt>
                <c:pt idx="129">
                  <c:v>15126</c:v>
                </c:pt>
                <c:pt idx="130">
                  <c:v>15214</c:v>
                </c:pt>
                <c:pt idx="131">
                  <c:v>16237</c:v>
                </c:pt>
                <c:pt idx="132">
                  <c:v>17896</c:v>
                </c:pt>
                <c:pt idx="133">
                  <c:v>20086</c:v>
                </c:pt>
                <c:pt idx="134">
                  <c:v>22531</c:v>
                </c:pt>
                <c:pt idx="135">
                  <c:v>24600</c:v>
                </c:pt>
                <c:pt idx="136">
                  <c:v>25721</c:v>
                </c:pt>
                <c:pt idx="137">
                  <c:v>26803</c:v>
                </c:pt>
                <c:pt idx="138">
                  <c:v>27349</c:v>
                </c:pt>
                <c:pt idx="139">
                  <c:v>27288</c:v>
                </c:pt>
                <c:pt idx="140">
                  <c:v>26581</c:v>
                </c:pt>
                <c:pt idx="141">
                  <c:v>24959</c:v>
                </c:pt>
                <c:pt idx="142">
                  <c:v>22627</c:v>
                </c:pt>
                <c:pt idx="143">
                  <c:v>19972</c:v>
                </c:pt>
                <c:pt idx="144">
                  <c:v>18177</c:v>
                </c:pt>
                <c:pt idx="145">
                  <c:v>16179</c:v>
                </c:pt>
                <c:pt idx="146">
                  <c:v>15121</c:v>
                </c:pt>
                <c:pt idx="147">
                  <c:v>14974</c:v>
                </c:pt>
                <c:pt idx="148">
                  <c:v>15888</c:v>
                </c:pt>
                <c:pt idx="149">
                  <c:v>17619</c:v>
                </c:pt>
                <c:pt idx="150">
                  <c:v>19771</c:v>
                </c:pt>
                <c:pt idx="151">
                  <c:v>22302</c:v>
                </c:pt>
                <c:pt idx="152">
                  <c:v>24663</c:v>
                </c:pt>
                <c:pt idx="153">
                  <c:v>25856</c:v>
                </c:pt>
                <c:pt idx="154">
                  <c:v>27010</c:v>
                </c:pt>
                <c:pt idx="155">
                  <c:v>27648</c:v>
                </c:pt>
                <c:pt idx="156">
                  <c:v>27710</c:v>
                </c:pt>
                <c:pt idx="157">
                  <c:v>26876</c:v>
                </c:pt>
                <c:pt idx="158">
                  <c:v>25405</c:v>
                </c:pt>
                <c:pt idx="159">
                  <c:v>23240</c:v>
                </c:pt>
                <c:pt idx="160">
                  <c:v>20719</c:v>
                </c:pt>
                <c:pt idx="161">
                  <c:v>19158</c:v>
                </c:pt>
                <c:pt idx="162">
                  <c:v>17109</c:v>
                </c:pt>
                <c:pt idx="163">
                  <c:v>15705</c:v>
                </c:pt>
                <c:pt idx="164">
                  <c:v>15073</c:v>
                </c:pt>
                <c:pt idx="165">
                  <c:v>15349</c:v>
                </c:pt>
                <c:pt idx="166">
                  <c:v>16981</c:v>
                </c:pt>
                <c:pt idx="167">
                  <c:v>19243</c:v>
                </c:pt>
                <c:pt idx="168">
                  <c:v>21910</c:v>
                </c:pt>
                <c:pt idx="169">
                  <c:v>23833</c:v>
                </c:pt>
                <c:pt idx="170">
                  <c:v>25824</c:v>
                </c:pt>
                <c:pt idx="171">
                  <c:v>27289</c:v>
                </c:pt>
                <c:pt idx="172">
                  <c:v>28474</c:v>
                </c:pt>
                <c:pt idx="173">
                  <c:v>28901</c:v>
                </c:pt>
                <c:pt idx="174">
                  <c:v>28834</c:v>
                </c:pt>
                <c:pt idx="175">
                  <c:v>28217</c:v>
                </c:pt>
                <c:pt idx="176">
                  <c:v>26974</c:v>
                </c:pt>
                <c:pt idx="177">
                  <c:v>25619</c:v>
                </c:pt>
                <c:pt idx="178">
                  <c:v>23627</c:v>
                </c:pt>
                <c:pt idx="179">
                  <c:v>21452</c:v>
                </c:pt>
                <c:pt idx="180">
                  <c:v>19177</c:v>
                </c:pt>
                <c:pt idx="181">
                  <c:v>17094</c:v>
                </c:pt>
                <c:pt idx="182">
                  <c:v>15701</c:v>
                </c:pt>
                <c:pt idx="183">
                  <c:v>15241</c:v>
                </c:pt>
                <c:pt idx="184">
                  <c:v>15966</c:v>
                </c:pt>
                <c:pt idx="185">
                  <c:v>17777</c:v>
                </c:pt>
                <c:pt idx="186">
                  <c:v>19094</c:v>
                </c:pt>
                <c:pt idx="187">
                  <c:v>21401</c:v>
                </c:pt>
                <c:pt idx="188">
                  <c:v>23636</c:v>
                </c:pt>
                <c:pt idx="189">
                  <c:v>25744</c:v>
                </c:pt>
                <c:pt idx="190">
                  <c:v>27427</c:v>
                </c:pt>
                <c:pt idx="191">
                  <c:v>28590</c:v>
                </c:pt>
                <c:pt idx="192">
                  <c:v>29184</c:v>
                </c:pt>
                <c:pt idx="193">
                  <c:v>29057</c:v>
                </c:pt>
                <c:pt idx="194">
                  <c:v>28755</c:v>
                </c:pt>
                <c:pt idx="195">
                  <c:v>27815</c:v>
                </c:pt>
                <c:pt idx="196">
                  <c:v>18868</c:v>
                </c:pt>
                <c:pt idx="197">
                  <c:v>18876</c:v>
                </c:pt>
                <c:pt idx="198">
                  <c:v>18792</c:v>
                </c:pt>
                <c:pt idx="199">
                  <c:v>16726</c:v>
                </c:pt>
                <c:pt idx="200">
                  <c:v>15420</c:v>
                </c:pt>
                <c:pt idx="201">
                  <c:v>15400</c:v>
                </c:pt>
                <c:pt idx="202">
                  <c:v>16140</c:v>
                </c:pt>
                <c:pt idx="203">
                  <c:v>18216</c:v>
                </c:pt>
                <c:pt idx="204">
                  <c:v>21158</c:v>
                </c:pt>
                <c:pt idx="205">
                  <c:v>24435</c:v>
                </c:pt>
                <c:pt idx="206">
                  <c:v>27562</c:v>
                </c:pt>
                <c:pt idx="207">
                  <c:v>30267</c:v>
                </c:pt>
                <c:pt idx="208">
                  <c:v>32632</c:v>
                </c:pt>
                <c:pt idx="209">
                  <c:v>34084</c:v>
                </c:pt>
                <c:pt idx="210">
                  <c:v>34531</c:v>
                </c:pt>
                <c:pt idx="211">
                  <c:v>35024</c:v>
                </c:pt>
                <c:pt idx="212">
                  <c:v>35173</c:v>
                </c:pt>
                <c:pt idx="213">
                  <c:v>34867</c:v>
                </c:pt>
                <c:pt idx="214">
                  <c:v>33884</c:v>
                </c:pt>
                <c:pt idx="215">
                  <c:v>32023</c:v>
                </c:pt>
                <c:pt idx="216">
                  <c:v>29435</c:v>
                </c:pt>
                <c:pt idx="217">
                  <c:v>26213</c:v>
                </c:pt>
                <c:pt idx="218">
                  <c:v>23676</c:v>
                </c:pt>
                <c:pt idx="219">
                  <c:v>20146</c:v>
                </c:pt>
                <c:pt idx="220">
                  <c:v>17389</c:v>
                </c:pt>
                <c:pt idx="221">
                  <c:v>15823</c:v>
                </c:pt>
                <c:pt idx="222">
                  <c:v>15686</c:v>
                </c:pt>
                <c:pt idx="223">
                  <c:v>17044</c:v>
                </c:pt>
                <c:pt idx="224">
                  <c:v>19626</c:v>
                </c:pt>
                <c:pt idx="225">
                  <c:v>23180</c:v>
                </c:pt>
                <c:pt idx="226">
                  <c:v>25864</c:v>
                </c:pt>
                <c:pt idx="227">
                  <c:v>28900</c:v>
                </c:pt>
                <c:pt idx="228">
                  <c:v>31516</c:v>
                </c:pt>
                <c:pt idx="229">
                  <c:v>33636</c:v>
                </c:pt>
                <c:pt idx="230">
                  <c:v>34853</c:v>
                </c:pt>
                <c:pt idx="231">
                  <c:v>35501</c:v>
                </c:pt>
                <c:pt idx="232">
                  <c:v>35703</c:v>
                </c:pt>
                <c:pt idx="233">
                  <c:v>35344</c:v>
                </c:pt>
                <c:pt idx="234">
                  <c:v>34568</c:v>
                </c:pt>
                <c:pt idx="235">
                  <c:v>34058</c:v>
                </c:pt>
                <c:pt idx="236">
                  <c:v>32703</c:v>
                </c:pt>
                <c:pt idx="237">
                  <c:v>30710</c:v>
                </c:pt>
                <c:pt idx="238">
                  <c:v>27795</c:v>
                </c:pt>
                <c:pt idx="239">
                  <c:v>24148</c:v>
                </c:pt>
                <c:pt idx="240">
                  <c:v>20266</c:v>
                </c:pt>
                <c:pt idx="241">
                  <c:v>17193</c:v>
                </c:pt>
                <c:pt idx="242">
                  <c:v>15548</c:v>
                </c:pt>
                <c:pt idx="243">
                  <c:v>15313</c:v>
                </c:pt>
                <c:pt idx="244">
                  <c:v>16385</c:v>
                </c:pt>
                <c:pt idx="245">
                  <c:v>18548</c:v>
                </c:pt>
                <c:pt idx="246">
                  <c:v>21558</c:v>
                </c:pt>
                <c:pt idx="247">
                  <c:v>24791</c:v>
                </c:pt>
                <c:pt idx="248">
                  <c:v>27699</c:v>
                </c:pt>
                <c:pt idx="249">
                  <c:v>30267</c:v>
                </c:pt>
                <c:pt idx="250">
                  <c:v>32243</c:v>
                </c:pt>
                <c:pt idx="251">
                  <c:v>33141</c:v>
                </c:pt>
                <c:pt idx="252">
                  <c:v>33893</c:v>
                </c:pt>
                <c:pt idx="253">
                  <c:v>34387</c:v>
                </c:pt>
                <c:pt idx="254">
                  <c:v>34655</c:v>
                </c:pt>
                <c:pt idx="255">
                  <c:v>34458</c:v>
                </c:pt>
                <c:pt idx="256">
                  <c:v>34055</c:v>
                </c:pt>
                <c:pt idx="257">
                  <c:v>33246</c:v>
                </c:pt>
                <c:pt idx="258">
                  <c:v>31879</c:v>
                </c:pt>
                <c:pt idx="259">
                  <c:v>30744</c:v>
                </c:pt>
                <c:pt idx="260">
                  <c:v>28588</c:v>
                </c:pt>
                <c:pt idx="261">
                  <c:v>26164</c:v>
                </c:pt>
                <c:pt idx="262">
                  <c:v>23245</c:v>
                </c:pt>
                <c:pt idx="263">
                  <c:v>19818</c:v>
                </c:pt>
                <c:pt idx="264">
                  <c:v>17110</c:v>
                </c:pt>
                <c:pt idx="265">
                  <c:v>15527</c:v>
                </c:pt>
                <c:pt idx="266">
                  <c:v>15415</c:v>
                </c:pt>
                <c:pt idx="267">
                  <c:v>16899</c:v>
                </c:pt>
                <c:pt idx="268">
                  <c:v>18548</c:v>
                </c:pt>
                <c:pt idx="269">
                  <c:v>21304</c:v>
                </c:pt>
                <c:pt idx="270">
                  <c:v>24492</c:v>
                </c:pt>
                <c:pt idx="271">
                  <c:v>27240</c:v>
                </c:pt>
                <c:pt idx="272">
                  <c:v>29662</c:v>
                </c:pt>
                <c:pt idx="273">
                  <c:v>31390</c:v>
                </c:pt>
                <c:pt idx="274">
                  <c:v>32643</c:v>
                </c:pt>
                <c:pt idx="275">
                  <c:v>33349</c:v>
                </c:pt>
                <c:pt idx="276">
                  <c:v>33547</c:v>
                </c:pt>
                <c:pt idx="277">
                  <c:v>33601</c:v>
                </c:pt>
                <c:pt idx="278">
                  <c:v>33480</c:v>
                </c:pt>
                <c:pt idx="279">
                  <c:v>33090</c:v>
                </c:pt>
                <c:pt idx="280">
                  <c:v>32398</c:v>
                </c:pt>
                <c:pt idx="281">
                  <c:v>31056</c:v>
                </c:pt>
                <c:pt idx="282">
                  <c:v>28980</c:v>
                </c:pt>
                <c:pt idx="283">
                  <c:v>26359</c:v>
                </c:pt>
                <c:pt idx="284">
                  <c:v>24581</c:v>
                </c:pt>
                <c:pt idx="285">
                  <c:v>21823</c:v>
                </c:pt>
                <c:pt idx="286">
                  <c:v>19075</c:v>
                </c:pt>
                <c:pt idx="287">
                  <c:v>16756</c:v>
                </c:pt>
                <c:pt idx="288">
                  <c:v>15380</c:v>
                </c:pt>
                <c:pt idx="289">
                  <c:v>15418</c:v>
                </c:pt>
                <c:pt idx="290">
                  <c:v>16858</c:v>
                </c:pt>
                <c:pt idx="291">
                  <c:v>19339</c:v>
                </c:pt>
                <c:pt idx="292">
                  <c:v>21289</c:v>
                </c:pt>
                <c:pt idx="293">
                  <c:v>24101</c:v>
                </c:pt>
                <c:pt idx="294">
                  <c:v>32987</c:v>
                </c:pt>
                <c:pt idx="295">
                  <c:v>32985</c:v>
                </c:pt>
                <c:pt idx="296">
                  <c:v>33051</c:v>
                </c:pt>
                <c:pt idx="297">
                  <c:v>33801</c:v>
                </c:pt>
                <c:pt idx="298">
                  <c:v>34374</c:v>
                </c:pt>
                <c:pt idx="299">
                  <c:v>34573</c:v>
                </c:pt>
                <c:pt idx="300">
                  <c:v>34759</c:v>
                </c:pt>
                <c:pt idx="301">
                  <c:v>34845</c:v>
                </c:pt>
                <c:pt idx="302">
                  <c:v>34773</c:v>
                </c:pt>
                <c:pt idx="303">
                  <c:v>34367</c:v>
                </c:pt>
                <c:pt idx="304">
                  <c:v>33444</c:v>
                </c:pt>
                <c:pt idx="305">
                  <c:v>31883</c:v>
                </c:pt>
                <c:pt idx="306">
                  <c:v>29883</c:v>
                </c:pt>
                <c:pt idx="307">
                  <c:v>28201</c:v>
                </c:pt>
                <c:pt idx="308">
                  <c:v>25331</c:v>
                </c:pt>
                <c:pt idx="309">
                  <c:v>22259</c:v>
                </c:pt>
                <c:pt idx="310">
                  <c:v>19244</c:v>
                </c:pt>
                <c:pt idx="311">
                  <c:v>16751</c:v>
                </c:pt>
                <c:pt idx="312">
                  <c:v>15481</c:v>
                </c:pt>
                <c:pt idx="313">
                  <c:v>16125</c:v>
                </c:pt>
                <c:pt idx="314">
                  <c:v>18392</c:v>
                </c:pt>
                <c:pt idx="315">
                  <c:v>21805</c:v>
                </c:pt>
                <c:pt idx="316">
                  <c:v>24363</c:v>
                </c:pt>
                <c:pt idx="317">
                  <c:v>27918</c:v>
                </c:pt>
                <c:pt idx="318">
                  <c:v>30976</c:v>
                </c:pt>
                <c:pt idx="319">
                  <c:v>33347</c:v>
                </c:pt>
                <c:pt idx="320">
                  <c:v>35104</c:v>
                </c:pt>
                <c:pt idx="321">
                  <c:v>36267</c:v>
                </c:pt>
                <c:pt idx="322">
                  <c:v>37008</c:v>
                </c:pt>
                <c:pt idx="323">
                  <c:v>37436</c:v>
                </c:pt>
                <c:pt idx="324">
                  <c:v>37418</c:v>
                </c:pt>
                <c:pt idx="325">
                  <c:v>37427</c:v>
                </c:pt>
                <c:pt idx="326">
                  <c:v>37452</c:v>
                </c:pt>
                <c:pt idx="327">
                  <c:v>37433</c:v>
                </c:pt>
                <c:pt idx="328">
                  <c:v>36856</c:v>
                </c:pt>
                <c:pt idx="329">
                  <c:v>35846</c:v>
                </c:pt>
                <c:pt idx="330">
                  <c:v>34198</c:v>
                </c:pt>
                <c:pt idx="331">
                  <c:v>31729</c:v>
                </c:pt>
                <c:pt idx="332">
                  <c:v>29953</c:v>
                </c:pt>
                <c:pt idx="333">
                  <c:v>26910</c:v>
                </c:pt>
                <c:pt idx="334">
                  <c:v>23593</c:v>
                </c:pt>
                <c:pt idx="335">
                  <c:v>20298</c:v>
                </c:pt>
                <c:pt idx="336">
                  <c:v>17442</c:v>
                </c:pt>
                <c:pt idx="337">
                  <c:v>15841</c:v>
                </c:pt>
                <c:pt idx="338">
                  <c:v>16010</c:v>
                </c:pt>
                <c:pt idx="339">
                  <c:v>18068</c:v>
                </c:pt>
                <c:pt idx="340">
                  <c:v>20277</c:v>
                </c:pt>
                <c:pt idx="341">
                  <c:v>23862</c:v>
                </c:pt>
                <c:pt idx="342">
                  <c:v>27406</c:v>
                </c:pt>
                <c:pt idx="343">
                  <c:v>30432</c:v>
                </c:pt>
                <c:pt idx="344">
                  <c:v>32921</c:v>
                </c:pt>
                <c:pt idx="345">
                  <c:v>34731</c:v>
                </c:pt>
                <c:pt idx="346">
                  <c:v>35812</c:v>
                </c:pt>
                <c:pt idx="347">
                  <c:v>36560</c:v>
                </c:pt>
                <c:pt idx="348">
                  <c:v>36994</c:v>
                </c:pt>
                <c:pt idx="349">
                  <c:v>37063</c:v>
                </c:pt>
                <c:pt idx="350">
                  <c:v>37116</c:v>
                </c:pt>
                <c:pt idx="351">
                  <c:v>37182</c:v>
                </c:pt>
                <c:pt idx="352">
                  <c:v>37304</c:v>
                </c:pt>
                <c:pt idx="353">
                  <c:v>37256</c:v>
                </c:pt>
                <c:pt idx="354">
                  <c:v>37239</c:v>
                </c:pt>
                <c:pt idx="355">
                  <c:v>37228</c:v>
                </c:pt>
                <c:pt idx="356">
                  <c:v>37209</c:v>
                </c:pt>
                <c:pt idx="357">
                  <c:v>37244</c:v>
                </c:pt>
                <c:pt idx="358">
                  <c:v>37089</c:v>
                </c:pt>
                <c:pt idx="359">
                  <c:v>37084</c:v>
                </c:pt>
                <c:pt idx="360">
                  <c:v>37013</c:v>
                </c:pt>
                <c:pt idx="361">
                  <c:v>36883</c:v>
                </c:pt>
                <c:pt idx="362">
                  <c:v>36835</c:v>
                </c:pt>
                <c:pt idx="363">
                  <c:v>36688</c:v>
                </c:pt>
                <c:pt idx="364">
                  <c:v>36566</c:v>
                </c:pt>
                <c:pt idx="365">
                  <c:v>36594</c:v>
                </c:pt>
                <c:pt idx="366">
                  <c:v>36435</c:v>
                </c:pt>
                <c:pt idx="367">
                  <c:v>36211</c:v>
                </c:pt>
                <c:pt idx="368">
                  <c:v>36283</c:v>
                </c:pt>
                <c:pt idx="369">
                  <c:v>35994</c:v>
                </c:pt>
                <c:pt idx="370">
                  <c:v>35857</c:v>
                </c:pt>
                <c:pt idx="371">
                  <c:v>35592</c:v>
                </c:pt>
                <c:pt idx="372">
                  <c:v>35330</c:v>
                </c:pt>
                <c:pt idx="373">
                  <c:v>35048</c:v>
                </c:pt>
                <c:pt idx="374">
                  <c:v>34717</c:v>
                </c:pt>
                <c:pt idx="375">
                  <c:v>34287</c:v>
                </c:pt>
                <c:pt idx="376">
                  <c:v>33814</c:v>
                </c:pt>
                <c:pt idx="377">
                  <c:v>33320</c:v>
                </c:pt>
                <c:pt idx="378">
                  <c:v>32878</c:v>
                </c:pt>
                <c:pt idx="379">
                  <c:v>32366</c:v>
                </c:pt>
                <c:pt idx="380">
                  <c:v>31876</c:v>
                </c:pt>
                <c:pt idx="381">
                  <c:v>31622</c:v>
                </c:pt>
                <c:pt idx="382">
                  <c:v>31296</c:v>
                </c:pt>
                <c:pt idx="383">
                  <c:v>30980</c:v>
                </c:pt>
                <c:pt idx="384">
                  <c:v>30680</c:v>
                </c:pt>
                <c:pt idx="385">
                  <c:v>30449</c:v>
                </c:pt>
                <c:pt idx="386">
                  <c:v>30228</c:v>
                </c:pt>
                <c:pt idx="387">
                  <c:v>30084</c:v>
                </c:pt>
                <c:pt idx="388">
                  <c:v>30037</c:v>
                </c:pt>
                <c:pt idx="389">
                  <c:v>29985</c:v>
                </c:pt>
                <c:pt idx="390">
                  <c:v>29979</c:v>
                </c:pt>
                <c:pt idx="391">
                  <c:v>30019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8337296"/>
        <c:axId val="1618337840"/>
      </c:scatterChart>
      <c:valAx>
        <c:axId val="1618337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Recorrido</a:t>
                </a:r>
                <a:r>
                  <a:rPr lang="es-ES" baseline="0"/>
                  <a:t> en mm</a:t>
                </a:r>
                <a:endParaRPr lang="es-E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1618337840"/>
        <c:crosses val="autoZero"/>
        <c:crossBetween val="midCat"/>
      </c:valAx>
      <c:valAx>
        <c:axId val="161833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Coordenadas RGB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18337296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Rectas de calibrado de la muestra </a:t>
            </a:r>
            <a:r>
              <a:rPr lang="es-ES" dirty="0" smtClean="0"/>
              <a:t>8 (resolución)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9.137160979877515E-2"/>
                  <c:y val="0.1874741178186060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grises!$A$2:$A$8</c:f>
              <c:numCache>
                <c:formatCode>General</c:formatCode>
                <c:ptCount val="7"/>
                <c:pt idx="0">
                  <c:v>0</c:v>
                </c:pt>
                <c:pt idx="1">
                  <c:v>42.5</c:v>
                </c:pt>
                <c:pt idx="2">
                  <c:v>85</c:v>
                </c:pt>
                <c:pt idx="3">
                  <c:v>127.5</c:v>
                </c:pt>
                <c:pt idx="4">
                  <c:v>170</c:v>
                </c:pt>
                <c:pt idx="5">
                  <c:v>212.5</c:v>
                </c:pt>
                <c:pt idx="6">
                  <c:v>240</c:v>
                </c:pt>
              </c:numCache>
            </c:numRef>
          </c:xVal>
          <c:yVal>
            <c:numRef>
              <c:f>grises!$B$2:$B$8</c:f>
              <c:numCache>
                <c:formatCode>General</c:formatCode>
                <c:ptCount val="7"/>
                <c:pt idx="0">
                  <c:v>10156</c:v>
                </c:pt>
                <c:pt idx="1">
                  <c:v>11417</c:v>
                </c:pt>
                <c:pt idx="2">
                  <c:v>14585</c:v>
                </c:pt>
                <c:pt idx="3">
                  <c:v>17684</c:v>
                </c:pt>
                <c:pt idx="4">
                  <c:v>22052</c:v>
                </c:pt>
                <c:pt idx="5">
                  <c:v>27370</c:v>
                </c:pt>
                <c:pt idx="6">
                  <c:v>30880</c:v>
                </c:pt>
              </c:numCache>
            </c:numRef>
          </c:yVal>
          <c:smooth val="0"/>
        </c:ser>
        <c:ser>
          <c:idx val="1"/>
          <c:order val="1"/>
          <c:tx>
            <c:v>G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B05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757789998098617"/>
                  <c:y val="0.10222392303939734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grises!$A$2:$A$8</c:f>
              <c:numCache>
                <c:formatCode>General</c:formatCode>
                <c:ptCount val="7"/>
                <c:pt idx="0">
                  <c:v>0</c:v>
                </c:pt>
                <c:pt idx="1">
                  <c:v>42.5</c:v>
                </c:pt>
                <c:pt idx="2">
                  <c:v>85</c:v>
                </c:pt>
                <c:pt idx="3">
                  <c:v>127.5</c:v>
                </c:pt>
                <c:pt idx="4">
                  <c:v>170</c:v>
                </c:pt>
                <c:pt idx="5">
                  <c:v>212.5</c:v>
                </c:pt>
                <c:pt idx="6">
                  <c:v>240</c:v>
                </c:pt>
              </c:numCache>
            </c:numRef>
          </c:xVal>
          <c:yVal>
            <c:numRef>
              <c:f>grises!$C$2:$C$8</c:f>
              <c:numCache>
                <c:formatCode>General</c:formatCode>
                <c:ptCount val="7"/>
                <c:pt idx="0">
                  <c:v>17145</c:v>
                </c:pt>
                <c:pt idx="1">
                  <c:v>18777</c:v>
                </c:pt>
                <c:pt idx="2">
                  <c:v>23487</c:v>
                </c:pt>
                <c:pt idx="3">
                  <c:v>28151</c:v>
                </c:pt>
                <c:pt idx="4">
                  <c:v>33999</c:v>
                </c:pt>
                <c:pt idx="5">
                  <c:v>41326</c:v>
                </c:pt>
                <c:pt idx="6">
                  <c:v>46079</c:v>
                </c:pt>
              </c:numCache>
            </c:numRef>
          </c:yVal>
          <c:smooth val="0"/>
        </c:ser>
        <c:ser>
          <c:idx val="2"/>
          <c:order val="2"/>
          <c:tx>
            <c:v>B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70C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4561439195100612"/>
                  <c:y val="0.24899241761446486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grises!$A$2:$A$8</c:f>
              <c:numCache>
                <c:formatCode>General</c:formatCode>
                <c:ptCount val="7"/>
                <c:pt idx="0">
                  <c:v>0</c:v>
                </c:pt>
                <c:pt idx="1">
                  <c:v>42.5</c:v>
                </c:pt>
                <c:pt idx="2">
                  <c:v>85</c:v>
                </c:pt>
                <c:pt idx="3">
                  <c:v>127.5</c:v>
                </c:pt>
                <c:pt idx="4">
                  <c:v>170</c:v>
                </c:pt>
                <c:pt idx="5">
                  <c:v>212.5</c:v>
                </c:pt>
                <c:pt idx="6">
                  <c:v>240</c:v>
                </c:pt>
              </c:numCache>
            </c:numRef>
          </c:xVal>
          <c:yVal>
            <c:numRef>
              <c:f>grises!$D$2:$D$8</c:f>
              <c:numCache>
                <c:formatCode>General</c:formatCode>
                <c:ptCount val="7"/>
                <c:pt idx="0">
                  <c:v>15129</c:v>
                </c:pt>
                <c:pt idx="1">
                  <c:v>16589</c:v>
                </c:pt>
                <c:pt idx="2">
                  <c:v>21075</c:v>
                </c:pt>
                <c:pt idx="3">
                  <c:v>25109</c:v>
                </c:pt>
                <c:pt idx="4">
                  <c:v>30284</c:v>
                </c:pt>
                <c:pt idx="5">
                  <c:v>36352</c:v>
                </c:pt>
                <c:pt idx="6">
                  <c:v>40255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8332944"/>
        <c:axId val="1555982768"/>
      </c:scatterChart>
      <c:valAx>
        <c:axId val="1618332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Coordenadas RGB según el ordenador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5982768"/>
        <c:crosses val="autoZero"/>
        <c:crossBetween val="midCat"/>
      </c:valAx>
      <c:valAx>
        <c:axId val="155598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Coordenadas RGB medidas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183329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Resultados del RQFlex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Hoja1!$I$47:$I$52</c:f>
              <c:numCache>
                <c:formatCode>General</c:formatCode>
                <c:ptCount val="6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</c:numCache>
            </c:numRef>
          </c:xVal>
          <c:yVal>
            <c:numRef>
              <c:f>Hoja1!$J$47:$J$52</c:f>
              <c:numCache>
                <c:formatCode>General</c:formatCode>
                <c:ptCount val="6"/>
                <c:pt idx="0">
                  <c:v>-2.5297999999999998</c:v>
                </c:pt>
                <c:pt idx="1">
                  <c:v>50.2502</c:v>
                </c:pt>
                <c:pt idx="2">
                  <c:v>103.03020000000001</c:v>
                </c:pt>
                <c:pt idx="3">
                  <c:v>155.81020000000001</c:v>
                </c:pt>
                <c:pt idx="4">
                  <c:v>208.59020000000001</c:v>
                </c:pt>
                <c:pt idx="5">
                  <c:v>261.37020000000001</c:v>
                </c:pt>
              </c:numCache>
            </c:numRef>
          </c:yVal>
          <c:smooth val="0"/>
        </c:ser>
        <c:ser>
          <c:idx val="0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Hoja1!$C$2:$C$13</c:f>
              <c:numCache>
                <c:formatCode>General</c:formatCode>
                <c:ptCount val="12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  <c:pt idx="6">
                  <c:v>250</c:v>
                </c:pt>
                <c:pt idx="7">
                  <c:v>300</c:v>
                </c:pt>
                <c:pt idx="8">
                  <c:v>350</c:v>
                </c:pt>
                <c:pt idx="9">
                  <c:v>400</c:v>
                </c:pt>
                <c:pt idx="10">
                  <c:v>450</c:v>
                </c:pt>
                <c:pt idx="11">
                  <c:v>500</c:v>
                </c:pt>
              </c:numCache>
            </c:numRef>
          </c:xVal>
          <c:yVal>
            <c:numRef>
              <c:f>Hoja1!$D$2:$D$13</c:f>
              <c:numCache>
                <c:formatCode>General</c:formatCode>
                <c:ptCount val="12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  <c:pt idx="6">
                  <c:v>225</c:v>
                </c:pt>
                <c:pt idx="7">
                  <c:v>225</c:v>
                </c:pt>
                <c:pt idx="8">
                  <c:v>225</c:v>
                </c:pt>
                <c:pt idx="9">
                  <c:v>225</c:v>
                </c:pt>
                <c:pt idx="10">
                  <c:v>225</c:v>
                </c:pt>
                <c:pt idx="11">
                  <c:v>225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5976240"/>
        <c:axId val="1702402112"/>
      </c:scatterChart>
      <c:valAx>
        <c:axId val="1555976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real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402112"/>
        <c:crosses val="autoZero"/>
        <c:crossBetween val="midCat"/>
      </c:valAx>
      <c:valAx>
        <c:axId val="170240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Conecentración medida de nitratos</a:t>
                </a:r>
                <a:r>
                  <a:rPr lang="es-ES" baseline="0"/>
                  <a:t>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59762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Resultados prototipo (zona 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5597306312806515"/>
                  <c:y val="-3.24065313955785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/>
                      <a:t>y = -80,875x + 30192</a:t>
                    </a:r>
                    <a:br>
                      <a:rPr lang="en-US" baseline="0"/>
                    </a:br>
                    <a:r>
                      <a:rPr lang="en-US" baseline="0"/>
                      <a:t>R² = 0.973</a:t>
                    </a:r>
                    <a:endParaRPr lang="en-US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' A (RQ &amp; S)'!$B$134:$B$139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xVal>
          <c:yVal>
            <c:numRef>
              <c:f>' A (RQ &amp; S)'!$C$134:$C$139</c:f>
              <c:numCache>
                <c:formatCode>General</c:formatCode>
                <c:ptCount val="6"/>
                <c:pt idx="0">
                  <c:v>30566</c:v>
                </c:pt>
                <c:pt idx="1">
                  <c:v>29079</c:v>
                </c:pt>
                <c:pt idx="2">
                  <c:v>25864</c:v>
                </c:pt>
                <c:pt idx="3">
                  <c:v>20422</c:v>
                </c:pt>
                <c:pt idx="4">
                  <c:v>17600</c:v>
                </c:pt>
                <c:pt idx="5">
                  <c:v>15161</c:v>
                </c:pt>
              </c:numCache>
            </c:numRef>
          </c:yVal>
          <c:smooth val="0"/>
        </c:ser>
        <c:ser>
          <c:idx val="1"/>
          <c:order val="1"/>
          <c:tx>
            <c:v>G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B050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0883437379092553"/>
                  <c:y val="-0.2223674319928795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>
                        <a:solidFill>
                          <a:srgbClr val="00B050"/>
                        </a:solidFill>
                      </a:rPr>
                      <a:t>y = -139,37x + 42984</a:t>
                    </a:r>
                    <a:br>
                      <a:rPr lang="en-US" baseline="0">
                        <a:solidFill>
                          <a:srgbClr val="00B050"/>
                        </a:solidFill>
                      </a:rPr>
                    </a:br>
                    <a:r>
                      <a:rPr lang="en-US" baseline="0">
                        <a:solidFill>
                          <a:srgbClr val="00B050"/>
                        </a:solidFill>
                      </a:rPr>
                      <a:t>R² = 0.9544</a:t>
                    </a:r>
                    <a:endParaRPr lang="en-US">
                      <a:solidFill>
                        <a:srgbClr val="00B05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' A (RQ &amp; S)'!$B$134:$B$139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xVal>
          <c:yVal>
            <c:numRef>
              <c:f>' A (RQ &amp; S)'!$D$134:$D$139</c:f>
              <c:numCache>
                <c:formatCode>General</c:formatCode>
                <c:ptCount val="6"/>
                <c:pt idx="0">
                  <c:v>44826</c:v>
                </c:pt>
                <c:pt idx="1">
                  <c:v>40767</c:v>
                </c:pt>
                <c:pt idx="2">
                  <c:v>34818</c:v>
                </c:pt>
                <c:pt idx="3">
                  <c:v>25329</c:v>
                </c:pt>
                <c:pt idx="4">
                  <c:v>21295</c:v>
                </c:pt>
                <c:pt idx="5">
                  <c:v>17695</c:v>
                </c:pt>
              </c:numCache>
            </c:numRef>
          </c:yVal>
          <c:smooth val="0"/>
        </c:ser>
        <c:ser>
          <c:idx val="2"/>
          <c:order val="2"/>
          <c:tx>
            <c:v>B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5">
                    <a:lumMod val="75000"/>
                  </a:schemeClr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2755340841358973"/>
                  <c:y val="-0.21221743045353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>
                        <a:solidFill>
                          <a:schemeClr val="accent1"/>
                        </a:solidFill>
                      </a:rPr>
                      <a:t>y = -80,454x + 37410</a:t>
                    </a:r>
                    <a:br>
                      <a:rPr lang="en-US" baseline="0">
                        <a:solidFill>
                          <a:schemeClr val="accent1"/>
                        </a:solidFill>
                      </a:rPr>
                    </a:br>
                    <a:r>
                      <a:rPr lang="en-US" baseline="0">
                        <a:solidFill>
                          <a:schemeClr val="accent1"/>
                        </a:solidFill>
                      </a:rPr>
                      <a:t>R² = 0.9867</a:t>
                    </a:r>
                    <a:endParaRPr lang="en-US">
                      <a:solidFill>
                        <a:schemeClr val="accent1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xVal>
            <c:numRef>
              <c:f>' A (RQ &amp; S)'!$B$134:$B$139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xVal>
          <c:yVal>
            <c:numRef>
              <c:f>' A (RQ &amp; S)'!$E$134:$E$139</c:f>
              <c:numCache>
                <c:formatCode>General</c:formatCode>
                <c:ptCount val="6"/>
                <c:pt idx="0">
                  <c:v>37396</c:v>
                </c:pt>
                <c:pt idx="1">
                  <c:v>36041</c:v>
                </c:pt>
                <c:pt idx="2">
                  <c:v>33583</c:v>
                </c:pt>
                <c:pt idx="3">
                  <c:v>28093</c:v>
                </c:pt>
                <c:pt idx="4">
                  <c:v>25111</c:v>
                </c:pt>
                <c:pt idx="5">
                  <c:v>22000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2409184"/>
        <c:axId val="1702396128"/>
      </c:scatterChart>
      <c:valAx>
        <c:axId val="1702409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real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396128"/>
        <c:crosses val="autoZero"/>
        <c:crossBetween val="midCat"/>
      </c:valAx>
      <c:valAx>
        <c:axId val="1702396128"/>
        <c:scaling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Coordenadas</a:t>
                </a:r>
                <a:r>
                  <a:rPr lang="es-ES" baseline="0"/>
                  <a:t> RGB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409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 smtClean="0"/>
              <a:t>Observado frente a predicho </a:t>
            </a:r>
            <a:r>
              <a:rPr lang="es-ES" baseline="0" dirty="0" smtClean="0"/>
              <a:t>(B1</a:t>
            </a:r>
            <a:r>
              <a:rPr lang="es-ES" baseline="0" dirty="0"/>
              <a:t>)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Diagonal y=x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'GA3'!$B$4:$B$9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xVal>
          <c:yVal>
            <c:numRef>
              <c:f>'GA3'!$C$4:$C$9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yVal>
          <c:smooth val="0"/>
        </c:ser>
        <c:ser>
          <c:idx val="1"/>
          <c:order val="1"/>
          <c:tx>
            <c:v>B1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'GA3'!$B$4:$B$9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xVal>
          <c:yVal>
            <c:numRef>
              <c:f>'GA3'!$G$4:$G$9</c:f>
              <c:numCache>
                <c:formatCode>General</c:formatCode>
                <c:ptCount val="6"/>
                <c:pt idx="0">
                  <c:v>0.17401247918064983</c:v>
                </c:pt>
                <c:pt idx="1">
                  <c:v>17.015934571307831</c:v>
                </c:pt>
                <c:pt idx="2">
                  <c:v>47.567554130310491</c:v>
                </c:pt>
                <c:pt idx="3">
                  <c:v>115.80530489472245</c:v>
                </c:pt>
                <c:pt idx="4">
                  <c:v>152.86996296020087</c:v>
                </c:pt>
                <c:pt idx="5">
                  <c:v>191.53802172670098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2407008"/>
        <c:axId val="1702393952"/>
      </c:scatterChart>
      <c:valAx>
        <c:axId val="1702407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real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393952"/>
        <c:crosses val="autoZero"/>
        <c:crossBetween val="midCat"/>
      </c:valAx>
      <c:valAx>
        <c:axId val="170239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medida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407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Observado</a:t>
            </a:r>
            <a:r>
              <a:rPr lang="es-ES" baseline="0"/>
              <a:t> frente a predicho (G2)</a:t>
            </a:r>
            <a:endParaRPr lang="es-E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v>Diagonal y=x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'GA2'!$B$4:$B$10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25</c:v>
                </c:pt>
                <c:pt idx="3">
                  <c:v>50</c:v>
                </c:pt>
                <c:pt idx="4">
                  <c:v>100</c:v>
                </c:pt>
                <c:pt idx="5">
                  <c:v>150</c:v>
                </c:pt>
                <c:pt idx="6">
                  <c:v>200</c:v>
                </c:pt>
              </c:numCache>
            </c:numRef>
          </c:xVal>
          <c:yVal>
            <c:numRef>
              <c:f>'GA2'!$C$4:$C$10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25</c:v>
                </c:pt>
                <c:pt idx="3">
                  <c:v>50</c:v>
                </c:pt>
                <c:pt idx="4">
                  <c:v>100</c:v>
                </c:pt>
                <c:pt idx="5">
                  <c:v>150</c:v>
                </c:pt>
                <c:pt idx="6">
                  <c:v>200</c:v>
                </c:pt>
              </c:numCache>
            </c:numRef>
          </c:yVal>
          <c:smooth val="0"/>
        </c:ser>
        <c:ser>
          <c:idx val="0"/>
          <c:order val="1"/>
          <c:tx>
            <c:v>G2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'GA3'!$B$4:$B$9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xVal>
          <c:yVal>
            <c:numRef>
              <c:f>'GA3'!$I$4:$I$9</c:f>
              <c:numCache>
                <c:formatCode>General</c:formatCode>
                <c:ptCount val="6"/>
                <c:pt idx="0">
                  <c:v>-13.759177679882526</c:v>
                </c:pt>
                <c:pt idx="1">
                  <c:v>9.4419970631424377</c:v>
                </c:pt>
                <c:pt idx="2">
                  <c:v>69.765051395007347</c:v>
                </c:pt>
                <c:pt idx="3">
                  <c:v>122.12187958883995</c:v>
                </c:pt>
                <c:pt idx="4">
                  <c:v>155.93245227606462</c:v>
                </c:pt>
                <c:pt idx="5">
                  <c:v>181.48311306901616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2395584"/>
        <c:axId val="1702394496"/>
      </c:scatterChart>
      <c:valAx>
        <c:axId val="1702395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real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394496"/>
        <c:crosses val="autoZero"/>
        <c:crossBetween val="midCat"/>
      </c:valAx>
      <c:valAx>
        <c:axId val="170239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medida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3955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Observado frente a predicho (RQFlex)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v>Diagonal y=x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'GA2'!$B$4:$B$10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25</c:v>
                </c:pt>
                <c:pt idx="3">
                  <c:v>50</c:v>
                </c:pt>
                <c:pt idx="4">
                  <c:v>100</c:v>
                </c:pt>
                <c:pt idx="5">
                  <c:v>150</c:v>
                </c:pt>
                <c:pt idx="6">
                  <c:v>200</c:v>
                </c:pt>
              </c:numCache>
            </c:numRef>
          </c:xVal>
          <c:yVal>
            <c:numRef>
              <c:f>'GA2'!$C$4:$C$10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25</c:v>
                </c:pt>
                <c:pt idx="3">
                  <c:v>50</c:v>
                </c:pt>
                <c:pt idx="4">
                  <c:v>100</c:v>
                </c:pt>
                <c:pt idx="5">
                  <c:v>150</c:v>
                </c:pt>
                <c:pt idx="6">
                  <c:v>200</c:v>
                </c:pt>
              </c:numCache>
            </c:numRef>
          </c:yVal>
          <c:smooth val="0"/>
        </c:ser>
        <c:ser>
          <c:idx val="0"/>
          <c:order val="1"/>
          <c:tx>
            <c:v>RQFlex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'GA3'!$B$4:$B$9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</c:numCache>
            </c:numRef>
          </c:xVal>
          <c:yVal>
            <c:numRef>
              <c:f>'GA3'!$D$4:$D$9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2396672"/>
        <c:axId val="1702397216"/>
      </c:scatterChart>
      <c:valAx>
        <c:axId val="1702396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real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397216"/>
        <c:crosses val="autoZero"/>
        <c:crossBetween val="midCat"/>
      </c:valAx>
      <c:valAx>
        <c:axId val="170239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medida de nitratos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396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Prototipo frente a RQFlex (B1)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v>Diagonal y=x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'GA3'!$D$4:$D$9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</c:numCache>
            </c:numRef>
          </c:xVal>
          <c:yVal>
            <c:numRef>
              <c:f>'GA3'!$K$4:$K$9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</c:numCache>
            </c:numRef>
          </c:yVal>
          <c:smooth val="0"/>
        </c:ser>
        <c:ser>
          <c:idx val="0"/>
          <c:order val="1"/>
          <c:tx>
            <c:v>B1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'GA3'!$D$4:$D$9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</c:numCache>
            </c:numRef>
          </c:xVal>
          <c:yVal>
            <c:numRef>
              <c:f>'GA3'!$G$4:$G$9</c:f>
              <c:numCache>
                <c:formatCode>General</c:formatCode>
                <c:ptCount val="6"/>
                <c:pt idx="0">
                  <c:v>0.17401247918064983</c:v>
                </c:pt>
                <c:pt idx="1">
                  <c:v>17.015934571307831</c:v>
                </c:pt>
                <c:pt idx="2">
                  <c:v>47.567554130310491</c:v>
                </c:pt>
                <c:pt idx="3">
                  <c:v>115.80530489472245</c:v>
                </c:pt>
                <c:pt idx="4">
                  <c:v>152.86996296020087</c:v>
                </c:pt>
                <c:pt idx="5">
                  <c:v>191.53802172670098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2408096"/>
        <c:axId val="1702399392"/>
      </c:scatterChart>
      <c:valAx>
        <c:axId val="1702408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</a:t>
                </a:r>
                <a:r>
                  <a:rPr lang="es-ES" baseline="0"/>
                  <a:t> de nitratos según el RQFlex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399392"/>
        <c:crosses val="autoZero"/>
        <c:crossBetween val="midCat"/>
      </c:valAx>
      <c:valAx>
        <c:axId val="170239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Cocentración de nitratos según el prototipo</a:t>
                </a:r>
                <a:r>
                  <a:rPr lang="es-ES" baseline="0"/>
                  <a:t> (mg/l)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4080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Prototipo frente a RQFlex (G2)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v>Diagonal y=x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'GA3'!$D$4:$D$9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</c:numCache>
            </c:numRef>
          </c:xVal>
          <c:yVal>
            <c:numRef>
              <c:f>'GA3'!$K$4:$K$9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</c:numCache>
            </c:numRef>
          </c:yVal>
          <c:smooth val="0"/>
        </c:ser>
        <c:ser>
          <c:idx val="0"/>
          <c:order val="1"/>
          <c:tx>
            <c:v>G2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'GA3'!$D$4:$D$9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50</c:v>
                </c:pt>
                <c:pt idx="3">
                  <c:v>105</c:v>
                </c:pt>
                <c:pt idx="4">
                  <c:v>156</c:v>
                </c:pt>
                <c:pt idx="5">
                  <c:v>208</c:v>
                </c:pt>
              </c:numCache>
            </c:numRef>
          </c:xVal>
          <c:yVal>
            <c:numRef>
              <c:f>'GA3'!$I$4:$I$9</c:f>
              <c:numCache>
                <c:formatCode>General</c:formatCode>
                <c:ptCount val="6"/>
                <c:pt idx="0">
                  <c:v>-13.759177679882526</c:v>
                </c:pt>
                <c:pt idx="1">
                  <c:v>9.4419970631424377</c:v>
                </c:pt>
                <c:pt idx="2">
                  <c:v>69.765051395007347</c:v>
                </c:pt>
                <c:pt idx="3">
                  <c:v>122.12187958883995</c:v>
                </c:pt>
                <c:pt idx="4">
                  <c:v>155.93245227606462</c:v>
                </c:pt>
                <c:pt idx="5">
                  <c:v>181.48311306901616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2401024"/>
        <c:axId val="1702401568"/>
      </c:scatterChart>
      <c:valAx>
        <c:axId val="1702401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 de nitratos según el RQFlex (mg/l)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401568"/>
        <c:crosses val="autoZero"/>
        <c:crossBetween val="midCat"/>
      </c:valAx>
      <c:valAx>
        <c:axId val="170240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Concentración de nitratos según el prototipo (mg/l)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024010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0.15286</cdr:x>
      <cdr:y>0.69287</cdr:y>
    </cdr:from>
    <cdr:to>
      <cdr:x>0.74259</cdr:x>
      <cdr:y>0.76642</cdr:y>
    </cdr:to>
    <cdr:grpSp>
      <cdr:nvGrpSpPr>
        <cdr:cNvPr id="2" name="Grupo 1"/>
        <cdr:cNvGrpSpPr/>
      </cdr:nvGrpSpPr>
      <cdr:grpSpPr>
        <a:xfrm xmlns:a="http://schemas.openxmlformats.org/drawingml/2006/main">
          <a:off x="868666" y="2738587"/>
          <a:ext cx="3351290" cy="290708"/>
          <a:chOff x="-1391208" y="-8032129"/>
          <a:chExt cx="16980443" cy="1663340"/>
        </a:xfrm>
      </cdr:grpSpPr>
      <cdr:sp macro="" textlink="">
        <cdr:nvSpPr>
          <cdr:cNvPr id="3" name="Rectángulo 2"/>
          <cdr:cNvSpPr/>
        </cdr:nvSpPr>
        <cdr:spPr>
          <a:xfrm xmlns:a="http://schemas.openxmlformats.org/drawingml/2006/main">
            <a:off x="-1391208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4" name="Rectángulo 3"/>
          <cdr:cNvSpPr/>
        </cdr:nvSpPr>
        <cdr:spPr>
          <a:xfrm xmlns:a="http://schemas.openxmlformats.org/drawingml/2006/main">
            <a:off x="-995829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5" name="Rectángulo 4"/>
          <cdr:cNvSpPr/>
        </cdr:nvSpPr>
        <cdr:spPr>
          <a:xfrm xmlns:a="http://schemas.openxmlformats.org/drawingml/2006/main">
            <a:off x="-590611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6" name="Rectángulo 5"/>
          <cdr:cNvSpPr/>
        </cdr:nvSpPr>
        <cdr:spPr>
          <a:xfrm xmlns:a="http://schemas.openxmlformats.org/drawingml/2006/main">
            <a:off x="-97497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7" name="Rectángulo 6"/>
          <cdr:cNvSpPr/>
        </cdr:nvSpPr>
        <cdr:spPr>
          <a:xfrm xmlns:a="http://schemas.openxmlformats.org/drawingml/2006/main">
            <a:off x="400552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8" name="Rectángulo 7"/>
          <cdr:cNvSpPr/>
        </cdr:nvSpPr>
        <cdr:spPr>
          <a:xfrm xmlns:a="http://schemas.openxmlformats.org/drawingml/2006/main">
            <a:off x="983207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9" name="Rectángulo 8"/>
          <cdr:cNvSpPr/>
        </cdr:nvSpPr>
        <cdr:spPr>
          <a:xfrm xmlns:a="http://schemas.openxmlformats.org/drawingml/2006/main">
            <a:off x="1565861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0" name="Rectángulo 9"/>
          <cdr:cNvSpPr/>
        </cdr:nvSpPr>
        <cdr:spPr>
          <a:xfrm xmlns:a="http://schemas.openxmlformats.org/drawingml/2006/main">
            <a:off x="2255874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1" name="Rectángulo 10"/>
          <cdr:cNvSpPr/>
        </cdr:nvSpPr>
        <cdr:spPr>
          <a:xfrm xmlns:a="http://schemas.openxmlformats.org/drawingml/2006/main">
            <a:off x="2938528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2" name="Rectángulo 11"/>
          <cdr:cNvSpPr/>
        </cdr:nvSpPr>
        <cdr:spPr>
          <a:xfrm xmlns:a="http://schemas.openxmlformats.org/drawingml/2006/main">
            <a:off x="3720502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3" name="Rectángulo 12"/>
          <cdr:cNvSpPr/>
        </cdr:nvSpPr>
        <cdr:spPr>
          <a:xfrm xmlns:a="http://schemas.openxmlformats.org/drawingml/2006/main">
            <a:off x="4502478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4" name="Rectángulo 13"/>
          <cdr:cNvSpPr/>
        </cdr:nvSpPr>
        <cdr:spPr>
          <a:xfrm xmlns:a="http://schemas.openxmlformats.org/drawingml/2006/main">
            <a:off x="5383774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5" name="Rectángulo 14"/>
          <cdr:cNvSpPr/>
        </cdr:nvSpPr>
        <cdr:spPr>
          <a:xfrm xmlns:a="http://schemas.openxmlformats.org/drawingml/2006/main">
            <a:off x="6265068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6" name="Rectángulo 15"/>
          <cdr:cNvSpPr/>
        </cdr:nvSpPr>
        <cdr:spPr>
          <a:xfrm xmlns:a="http://schemas.openxmlformats.org/drawingml/2006/main">
            <a:off x="7244813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7" name="Rectángulo 16"/>
          <cdr:cNvSpPr/>
        </cdr:nvSpPr>
        <cdr:spPr>
          <a:xfrm xmlns:a="http://schemas.openxmlformats.org/drawingml/2006/main">
            <a:off x="8222813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8" name="Rectángulo 17"/>
          <cdr:cNvSpPr/>
        </cdr:nvSpPr>
        <cdr:spPr>
          <a:xfrm xmlns:a="http://schemas.openxmlformats.org/drawingml/2006/main">
            <a:off x="9301004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19" name="Rectángulo 18"/>
          <cdr:cNvSpPr/>
        </cdr:nvSpPr>
        <cdr:spPr>
          <a:xfrm xmlns:a="http://schemas.openxmlformats.org/drawingml/2006/main">
            <a:off x="10379197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20" name="Rectángulo 19"/>
          <cdr:cNvSpPr/>
        </cdr:nvSpPr>
        <cdr:spPr>
          <a:xfrm xmlns:a="http://schemas.openxmlformats.org/drawingml/2006/main">
            <a:off x="11555164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21" name="Rectángulo 20"/>
          <cdr:cNvSpPr/>
        </cdr:nvSpPr>
        <cdr:spPr>
          <a:xfrm xmlns:a="http://schemas.openxmlformats.org/drawingml/2006/main">
            <a:off x="12731131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22" name="Rectángulo 21"/>
          <cdr:cNvSpPr/>
        </cdr:nvSpPr>
        <cdr:spPr>
          <a:xfrm xmlns:a="http://schemas.openxmlformats.org/drawingml/2006/main">
            <a:off x="14009310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  <cdr:sp macro="" textlink="">
        <cdr:nvSpPr>
          <cdr:cNvPr id="23" name="Rectángulo 22"/>
          <cdr:cNvSpPr/>
        </cdr:nvSpPr>
        <cdr:spPr>
          <a:xfrm xmlns:a="http://schemas.openxmlformats.org/drawingml/2006/main">
            <a:off x="15293018" y="-8032129"/>
            <a:ext cx="296217" cy="166334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</cdr:sp>
    </cdr:grpSp>
  </cdr:relSizeAnchor>
  <cdr:relSizeAnchor xmlns:cdr="http://schemas.openxmlformats.org/drawingml/2006/chartDrawing">
    <cdr:from>
      <cdr:x>0.4323</cdr:x>
      <cdr:y>0.29295</cdr:y>
    </cdr:from>
    <cdr:to>
      <cdr:x>0.48787</cdr:x>
      <cdr:y>0.38437</cdr:y>
    </cdr:to>
    <cdr:sp macro="" textlink="">
      <cdr:nvSpPr>
        <cdr:cNvPr id="24" name="Elipse 23"/>
        <cdr:cNvSpPr/>
      </cdr:nvSpPr>
      <cdr:spPr>
        <a:xfrm xmlns:a="http://schemas.openxmlformats.org/drawingml/2006/main">
          <a:off x="2363534" y="982211"/>
          <a:ext cx="303806" cy="30651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0.36727</cdr:x>
      <cdr:y>0.32159</cdr:y>
    </cdr:from>
    <cdr:to>
      <cdr:x>0.42493</cdr:x>
      <cdr:y>0.41268</cdr:y>
    </cdr:to>
    <cdr:sp macro="" textlink="">
      <cdr:nvSpPr>
        <cdr:cNvPr id="25" name="Elipse 24"/>
        <cdr:cNvSpPr/>
      </cdr:nvSpPr>
      <cdr:spPr>
        <a:xfrm xmlns:a="http://schemas.openxmlformats.org/drawingml/2006/main">
          <a:off x="2008016" y="1078226"/>
          <a:ext cx="315201" cy="30541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0.31021</cdr:x>
      <cdr:y>0.35046</cdr:y>
    </cdr:from>
    <cdr:to>
      <cdr:x>0.3627</cdr:x>
      <cdr:y>0.42707</cdr:y>
    </cdr:to>
    <cdr:sp macro="" textlink="">
      <cdr:nvSpPr>
        <cdr:cNvPr id="26" name="Elipse 25"/>
        <cdr:cNvSpPr/>
      </cdr:nvSpPr>
      <cdr:spPr>
        <a:xfrm xmlns:a="http://schemas.openxmlformats.org/drawingml/2006/main">
          <a:off x="1696023" y="1175018"/>
          <a:ext cx="287012" cy="25686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0.2217</cdr:x>
      <cdr:y>0.43742</cdr:y>
    </cdr:from>
    <cdr:to>
      <cdr:x>0.26977</cdr:x>
      <cdr:y>0.50792</cdr:y>
    </cdr:to>
    <cdr:sp macro="" textlink="">
      <cdr:nvSpPr>
        <cdr:cNvPr id="27" name="Elipse 26"/>
        <cdr:cNvSpPr/>
      </cdr:nvSpPr>
      <cdr:spPr>
        <a:xfrm xmlns:a="http://schemas.openxmlformats.org/drawingml/2006/main">
          <a:off x="1212113" y="1466596"/>
          <a:ext cx="262820" cy="23636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FF66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0.26425</cdr:x>
      <cdr:y>0.39108</cdr:y>
    </cdr:from>
    <cdr:to>
      <cdr:x>0.31316</cdr:x>
      <cdr:y>0.46414</cdr:y>
    </cdr:to>
    <cdr:sp macro="" textlink="">
      <cdr:nvSpPr>
        <cdr:cNvPr id="28" name="Elipse 27"/>
        <cdr:cNvSpPr/>
      </cdr:nvSpPr>
      <cdr:spPr>
        <a:xfrm xmlns:a="http://schemas.openxmlformats.org/drawingml/2006/main">
          <a:off x="1444726" y="1311204"/>
          <a:ext cx="267410" cy="244976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FF66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0.18961</cdr:x>
      <cdr:y>0.48394</cdr:y>
    </cdr:from>
    <cdr:to>
      <cdr:x>0.23053</cdr:x>
      <cdr:y>0.55702</cdr:y>
    </cdr:to>
    <cdr:sp macro="" textlink="">
      <cdr:nvSpPr>
        <cdr:cNvPr id="29" name="Elipse 28"/>
        <cdr:cNvSpPr/>
      </cdr:nvSpPr>
      <cdr:spPr>
        <a:xfrm xmlns:a="http://schemas.openxmlformats.org/drawingml/2006/main">
          <a:off x="1036654" y="1622563"/>
          <a:ext cx="223723" cy="24501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0.01471</cdr:x>
      <cdr:y>0.35764</cdr:y>
    </cdr:from>
    <cdr:to>
      <cdr:x>0.16106</cdr:x>
      <cdr:y>0.48166</cdr:y>
    </cdr:to>
    <cdr:sp macro="" textlink="">
      <cdr:nvSpPr>
        <cdr:cNvPr id="30" name="CuadroTexto 17"/>
        <cdr:cNvSpPr txBox="1"/>
      </cdr:nvSpPr>
      <cdr:spPr>
        <a:xfrm xmlns:a="http://schemas.openxmlformats.org/drawingml/2006/main">
          <a:off x="80446" y="1199085"/>
          <a:ext cx="800124" cy="41583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0.41611</cdr:x>
      <cdr:y>0.22822</cdr:y>
    </cdr:from>
    <cdr:to>
      <cdr:x>0.517</cdr:x>
      <cdr:y>0.31706</cdr:y>
    </cdr:to>
    <cdr:sp macro="" textlink="">
      <cdr:nvSpPr>
        <cdr:cNvPr id="31" name="CuadroTexto 17"/>
        <cdr:cNvSpPr txBox="1"/>
      </cdr:nvSpPr>
      <cdr:spPr>
        <a:xfrm xmlns:a="http://schemas.openxmlformats.org/drawingml/2006/main">
          <a:off x="2275019" y="765175"/>
          <a:ext cx="551614" cy="2978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7mm</a:t>
          </a:r>
        </a:p>
      </cdr:txBody>
    </cdr:sp>
  </cdr:relSizeAnchor>
  <cdr:relSizeAnchor xmlns:cdr="http://schemas.openxmlformats.org/drawingml/2006/chartDrawing">
    <cdr:from>
      <cdr:x>0.35631</cdr:x>
      <cdr:y>0.25363</cdr:y>
    </cdr:from>
    <cdr:to>
      <cdr:x>0.45721</cdr:x>
      <cdr:y>0.34248</cdr:y>
    </cdr:to>
    <cdr:sp macro="" textlink="">
      <cdr:nvSpPr>
        <cdr:cNvPr id="32" name="CuadroTexto 17"/>
        <cdr:cNvSpPr txBox="1"/>
      </cdr:nvSpPr>
      <cdr:spPr>
        <a:xfrm xmlns:a="http://schemas.openxmlformats.org/drawingml/2006/main">
          <a:off x="1948088" y="850371"/>
          <a:ext cx="551614" cy="2978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6mm</a:t>
          </a:r>
        </a:p>
      </cdr:txBody>
    </cdr:sp>
  </cdr:relSizeAnchor>
  <cdr:relSizeAnchor xmlns:cdr="http://schemas.openxmlformats.org/drawingml/2006/chartDrawing">
    <cdr:from>
      <cdr:x>0.29738</cdr:x>
      <cdr:y>0.27972</cdr:y>
    </cdr:from>
    <cdr:to>
      <cdr:x>0.39828</cdr:x>
      <cdr:y>0.36857</cdr:y>
    </cdr:to>
    <cdr:sp macro="" textlink="">
      <cdr:nvSpPr>
        <cdr:cNvPr id="33" name="CuadroTexto 17"/>
        <cdr:cNvSpPr txBox="1"/>
      </cdr:nvSpPr>
      <cdr:spPr>
        <a:xfrm xmlns:a="http://schemas.openxmlformats.org/drawingml/2006/main">
          <a:off x="1625897" y="937829"/>
          <a:ext cx="551614" cy="2978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5mm</a:t>
          </a:r>
        </a:p>
      </cdr:txBody>
    </cdr:sp>
  </cdr:relSizeAnchor>
  <cdr:relSizeAnchor xmlns:cdr="http://schemas.openxmlformats.org/drawingml/2006/chartDrawing">
    <cdr:from>
      <cdr:x>0.23996</cdr:x>
      <cdr:y>0.32575</cdr:y>
    </cdr:from>
    <cdr:to>
      <cdr:x>0.34086</cdr:x>
      <cdr:y>0.41459</cdr:y>
    </cdr:to>
    <cdr:sp macro="" textlink="">
      <cdr:nvSpPr>
        <cdr:cNvPr id="34" name="CuadroTexto 17"/>
        <cdr:cNvSpPr txBox="1"/>
      </cdr:nvSpPr>
      <cdr:spPr>
        <a:xfrm xmlns:a="http://schemas.openxmlformats.org/drawingml/2006/main">
          <a:off x="1311972" y="1092188"/>
          <a:ext cx="551614" cy="2978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4mm</a:t>
          </a:r>
        </a:p>
      </cdr:txBody>
    </cdr:sp>
  </cdr:relSizeAnchor>
  <cdr:relSizeAnchor xmlns:cdr="http://schemas.openxmlformats.org/drawingml/2006/chartDrawing">
    <cdr:from>
      <cdr:x>0.19286</cdr:x>
      <cdr:y>0.37457</cdr:y>
    </cdr:from>
    <cdr:to>
      <cdr:x>0.29375</cdr:x>
      <cdr:y>0.46341</cdr:y>
    </cdr:to>
    <cdr:sp macro="" textlink="">
      <cdr:nvSpPr>
        <cdr:cNvPr id="35" name="CuadroTexto 17"/>
        <cdr:cNvSpPr txBox="1"/>
      </cdr:nvSpPr>
      <cdr:spPr>
        <a:xfrm xmlns:a="http://schemas.openxmlformats.org/drawingml/2006/main">
          <a:off x="1054432" y="1255846"/>
          <a:ext cx="551614" cy="2978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3mm</a:t>
          </a:r>
        </a:p>
      </cdr:txBody>
    </cdr:sp>
  </cdr:relSizeAnchor>
  <cdr:relSizeAnchor xmlns:cdr="http://schemas.openxmlformats.org/drawingml/2006/chartDrawing">
    <cdr:from>
      <cdr:x>0.14539</cdr:x>
      <cdr:y>0.42087</cdr:y>
    </cdr:from>
    <cdr:to>
      <cdr:x>0.24628</cdr:x>
      <cdr:y>0.50972</cdr:y>
    </cdr:to>
    <cdr:sp macro="" textlink="">
      <cdr:nvSpPr>
        <cdr:cNvPr id="36" name="CuadroTexto 17"/>
        <cdr:cNvSpPr txBox="1"/>
      </cdr:nvSpPr>
      <cdr:spPr>
        <a:xfrm xmlns:a="http://schemas.openxmlformats.org/drawingml/2006/main">
          <a:off x="794918" y="1411093"/>
          <a:ext cx="551560" cy="2978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2mm</a:t>
          </a:r>
        </a:p>
      </cdr:txBody>
    </cdr:sp>
  </cdr:relSizeAnchor>
  <cdr:relSizeAnchor xmlns:cdr="http://schemas.openxmlformats.org/drawingml/2006/chartDrawing">
    <cdr:from>
      <cdr:x>0.12253</cdr:x>
      <cdr:y>0.51308</cdr:y>
    </cdr:from>
    <cdr:to>
      <cdr:x>0.22342</cdr:x>
      <cdr:y>0.60194</cdr:y>
    </cdr:to>
    <cdr:sp macro="" textlink="">
      <cdr:nvSpPr>
        <cdr:cNvPr id="37" name="CuadroTexto 17"/>
        <cdr:cNvSpPr txBox="1"/>
      </cdr:nvSpPr>
      <cdr:spPr>
        <a:xfrm xmlns:a="http://schemas.openxmlformats.org/drawingml/2006/main">
          <a:off x="669925" y="1720270"/>
          <a:ext cx="551614" cy="2978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1mm</a:t>
          </a:r>
        </a:p>
      </cdr:txBody>
    </cdr:sp>
  </cdr:relSizeAnchor>
  <cdr:relSizeAnchor xmlns:cdr="http://schemas.openxmlformats.org/drawingml/2006/chartDrawing">
    <cdr:from>
      <cdr:x>0.63354</cdr:x>
      <cdr:y>0.19293</cdr:y>
    </cdr:from>
    <cdr:to>
      <cdr:x>0.73653</cdr:x>
      <cdr:y>0.30269</cdr:y>
    </cdr:to>
    <cdr:sp macro="" textlink="">
      <cdr:nvSpPr>
        <cdr:cNvPr id="38" name="Elipse 37"/>
        <cdr:cNvSpPr/>
      </cdr:nvSpPr>
      <cdr:spPr>
        <a:xfrm xmlns:a="http://schemas.openxmlformats.org/drawingml/2006/main">
          <a:off x="3463808" y="646857"/>
          <a:ext cx="563063" cy="36801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0.57153</cdr:x>
      <cdr:y>0.20983</cdr:y>
    </cdr:from>
    <cdr:to>
      <cdr:x>0.6324</cdr:x>
      <cdr:y>0.32538</cdr:y>
    </cdr:to>
    <cdr:sp macro="" textlink="">
      <cdr:nvSpPr>
        <cdr:cNvPr id="39" name="Elipse 38"/>
        <cdr:cNvSpPr/>
      </cdr:nvSpPr>
      <cdr:spPr>
        <a:xfrm xmlns:a="http://schemas.openxmlformats.org/drawingml/2006/main">
          <a:off x="3124770" y="703513"/>
          <a:ext cx="332805" cy="38741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0.49303</cdr:x>
      <cdr:y>0.19016</cdr:y>
    </cdr:from>
    <cdr:to>
      <cdr:x>0.56386</cdr:x>
      <cdr:y>0.30829</cdr:y>
    </cdr:to>
    <cdr:sp macro="" textlink="">
      <cdr:nvSpPr>
        <cdr:cNvPr id="40" name="Elipse 39"/>
        <cdr:cNvSpPr/>
      </cdr:nvSpPr>
      <cdr:spPr>
        <a:xfrm xmlns:a="http://schemas.openxmlformats.org/drawingml/2006/main">
          <a:off x="2695556" y="637569"/>
          <a:ext cx="387237" cy="39606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0.63516</cdr:x>
      <cdr:y>0.12027</cdr:y>
    </cdr:from>
    <cdr:to>
      <cdr:x>0.75537</cdr:x>
      <cdr:y>0.20016</cdr:y>
    </cdr:to>
    <cdr:sp macro="" textlink="">
      <cdr:nvSpPr>
        <cdr:cNvPr id="41" name="CuadroTexto 17"/>
        <cdr:cNvSpPr txBox="1"/>
      </cdr:nvSpPr>
      <cdr:spPr>
        <a:xfrm xmlns:a="http://schemas.openxmlformats.org/drawingml/2006/main">
          <a:off x="3429888" y="398277"/>
          <a:ext cx="649131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10mm</a:t>
          </a:r>
        </a:p>
      </cdr:txBody>
    </cdr:sp>
  </cdr:relSizeAnchor>
  <cdr:relSizeAnchor xmlns:cdr="http://schemas.openxmlformats.org/drawingml/2006/chartDrawing">
    <cdr:from>
      <cdr:x>0.56622</cdr:x>
      <cdr:y>0.14283</cdr:y>
    </cdr:from>
    <cdr:to>
      <cdr:x>0.66712</cdr:x>
      <cdr:y>0.23168</cdr:y>
    </cdr:to>
    <cdr:sp macro="" textlink="">
      <cdr:nvSpPr>
        <cdr:cNvPr id="42" name="CuadroTexto 17"/>
        <cdr:cNvSpPr txBox="1"/>
      </cdr:nvSpPr>
      <cdr:spPr>
        <a:xfrm xmlns:a="http://schemas.openxmlformats.org/drawingml/2006/main">
          <a:off x="3095742" y="478896"/>
          <a:ext cx="551614" cy="2978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9mm</a:t>
          </a:r>
        </a:p>
      </cdr:txBody>
    </cdr:sp>
  </cdr:relSizeAnchor>
  <cdr:relSizeAnchor xmlns:cdr="http://schemas.openxmlformats.org/drawingml/2006/chartDrawing">
    <cdr:from>
      <cdr:x>0.49187</cdr:x>
      <cdr:y>0.12606</cdr:y>
    </cdr:from>
    <cdr:to>
      <cdr:x>0.59276</cdr:x>
      <cdr:y>0.21491</cdr:y>
    </cdr:to>
    <cdr:sp macro="" textlink="">
      <cdr:nvSpPr>
        <cdr:cNvPr id="43" name="CuadroTexto 17"/>
        <cdr:cNvSpPr txBox="1"/>
      </cdr:nvSpPr>
      <cdr:spPr>
        <a:xfrm xmlns:a="http://schemas.openxmlformats.org/drawingml/2006/main">
          <a:off x="2689225" y="422669"/>
          <a:ext cx="551615" cy="2978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/>
            <a:t>8mm</a:t>
          </a:r>
        </a:p>
      </cdr:txBody>
    </cdr:sp>
  </cdr:relSizeAnchor>
  <cdr:relSizeAnchor xmlns:cdr="http://schemas.openxmlformats.org/drawingml/2006/chartDrawing">
    <cdr:from>
      <cdr:x>0.15461</cdr:x>
      <cdr:y>0.57102</cdr:y>
    </cdr:from>
    <cdr:to>
      <cdr:x>0.20467</cdr:x>
      <cdr:y>0.65909</cdr:y>
    </cdr:to>
    <cdr:sp macro="" textlink="">
      <cdr:nvSpPr>
        <cdr:cNvPr id="44" name="Elipse 43"/>
        <cdr:cNvSpPr/>
      </cdr:nvSpPr>
      <cdr:spPr>
        <a:xfrm xmlns:a="http://schemas.openxmlformats.org/drawingml/2006/main">
          <a:off x="834887" y="1890947"/>
          <a:ext cx="270346" cy="291646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0.39779</cdr:x>
      <cdr:y>0.45731</cdr:y>
    </cdr:from>
    <cdr:to>
      <cdr:x>0.64185</cdr:x>
      <cdr:y>0.60819</cdr:y>
    </cdr:to>
    <cdr:sp macro="" textlink="">
      <cdr:nvSpPr>
        <cdr:cNvPr id="2" name="CuadroTexto 10"/>
        <cdr:cNvSpPr txBox="1"/>
      </cdr:nvSpPr>
      <cdr:spPr>
        <a:xfrm xmlns:a="http://schemas.openxmlformats.org/drawingml/2006/main">
          <a:off x="1831975" y="1241425"/>
          <a:ext cx="1123951" cy="4095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b="0" i="0" baseline="0">
              <a:solidFill>
                <a:schemeClr val="accent2"/>
              </a:solidFill>
              <a:effectLst/>
              <a:latin typeface="+mn-lt"/>
              <a:ea typeface="+mn-ea"/>
              <a:cs typeface="+mn-cs"/>
            </a:rPr>
            <a:t>y = 1,0556x - 2,5298</a:t>
          </a:r>
          <a:br>
            <a:rPr lang="en-US" sz="900" b="0" i="0" baseline="0">
              <a:solidFill>
                <a:schemeClr val="accent2"/>
              </a:solidFill>
              <a:effectLst/>
              <a:latin typeface="+mn-lt"/>
              <a:ea typeface="+mn-ea"/>
              <a:cs typeface="+mn-cs"/>
            </a:rPr>
          </a:br>
          <a:r>
            <a:rPr lang="en-US" sz="900" b="0" i="0" baseline="0">
              <a:solidFill>
                <a:schemeClr val="accent2"/>
              </a:solidFill>
              <a:effectLst/>
              <a:latin typeface="+mn-lt"/>
              <a:ea typeface="+mn-ea"/>
              <a:cs typeface="+mn-cs"/>
            </a:rPr>
            <a:t>R² = 0.9992</a:t>
          </a:r>
          <a:endParaRPr lang="es-ES" sz="900">
            <a:solidFill>
              <a:schemeClr val="accent2"/>
            </a:solidFill>
            <a:effectLst/>
          </a:endParaRPr>
        </a:p>
        <a:p xmlns:a="http://schemas.openxmlformats.org/drawingml/2006/main">
          <a:endParaRPr lang="es-ES" sz="900">
            <a:solidFill>
              <a:schemeClr val="accent2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0.59861</cdr:x>
      <cdr:y>0.46296</cdr:y>
    </cdr:from>
    <cdr:to>
      <cdr:x>0.80313</cdr:x>
      <cdr:y>0.56018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736850" y="1270000"/>
          <a:ext cx="935065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/>
            <a:t>R = 0.9933</a:t>
          </a:r>
        </a:p>
      </cdr:txBody>
    </cdr:sp>
  </cdr:relSizeAnchor>
  <cdr:relSizeAnchor xmlns:cdr="http://schemas.openxmlformats.org/drawingml/2006/chartDrawing">
    <cdr:from>
      <cdr:x>0.59861</cdr:x>
      <cdr:y>0.5324</cdr:y>
    </cdr:from>
    <cdr:to>
      <cdr:x>0.8467</cdr:x>
      <cdr:y>0.63194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2263041" y="1544540"/>
          <a:ext cx="937905" cy="2887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 dirty="0">
              <a:effectLst/>
              <a:latin typeface="+mn-lt"/>
              <a:ea typeface="+mn-ea"/>
              <a:cs typeface="+mn-cs"/>
            </a:rPr>
            <a:t>R</a:t>
          </a:r>
          <a:r>
            <a:rPr lang="es-ES" sz="1000" baseline="30000" dirty="0">
              <a:effectLst/>
              <a:latin typeface="+mn-lt"/>
              <a:ea typeface="+mn-ea"/>
              <a:cs typeface="+mn-cs"/>
            </a:rPr>
            <a:t>2 </a:t>
          </a:r>
          <a:r>
            <a:rPr lang="es-ES" sz="1000" dirty="0"/>
            <a:t>= </a:t>
          </a:r>
          <a:r>
            <a:rPr lang="es-ES" sz="1000" dirty="0">
              <a:effectLst/>
              <a:latin typeface="+mn-lt"/>
              <a:ea typeface="+mn-ea"/>
              <a:cs typeface="+mn-cs"/>
            </a:rPr>
            <a:t>0.9867</a:t>
          </a:r>
          <a:endParaRPr lang="es-ES" sz="1000" dirty="0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0.48403</cdr:x>
      <cdr:y>0.49421</cdr:y>
    </cdr:from>
    <cdr:to>
      <cdr:x>0.68855</cdr:x>
      <cdr:y>0.59143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212975" y="1355725"/>
          <a:ext cx="935065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/>
            <a:t>R = 0.9727</a:t>
          </a:r>
        </a:p>
      </cdr:txBody>
    </cdr:sp>
  </cdr:relSizeAnchor>
  <cdr:relSizeAnchor xmlns:cdr="http://schemas.openxmlformats.org/drawingml/2006/chartDrawing">
    <cdr:from>
      <cdr:x>0.48403</cdr:x>
      <cdr:y>0.56365</cdr:y>
    </cdr:from>
    <cdr:to>
      <cdr:x>0.68438</cdr:x>
      <cdr:y>0.66087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2212975" y="1546213"/>
          <a:ext cx="916000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>
              <a:effectLst/>
              <a:latin typeface="+mn-lt"/>
              <a:ea typeface="+mn-ea"/>
              <a:cs typeface="+mn-cs"/>
            </a:rPr>
            <a:t>R</a:t>
          </a:r>
          <a:r>
            <a:rPr lang="es-ES" sz="1000" baseline="30000">
              <a:effectLst/>
              <a:latin typeface="+mn-lt"/>
              <a:ea typeface="+mn-ea"/>
              <a:cs typeface="+mn-cs"/>
            </a:rPr>
            <a:t>2 </a:t>
          </a:r>
          <a:r>
            <a:rPr lang="es-ES" sz="1000"/>
            <a:t>= </a:t>
          </a:r>
          <a:r>
            <a:rPr lang="es-ES" sz="1000">
              <a:effectLst/>
              <a:latin typeface="+mn-lt"/>
              <a:ea typeface="+mn-ea"/>
              <a:cs typeface="+mn-cs"/>
            </a:rPr>
            <a:t>0.9461</a:t>
          </a:r>
          <a:endParaRPr lang="es-ES" sz="100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0.56736</cdr:x>
      <cdr:y>0.47338</cdr:y>
    </cdr:from>
    <cdr:to>
      <cdr:x>0.77188</cdr:x>
      <cdr:y>0.5706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593975" y="1298575"/>
          <a:ext cx="935066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/>
            <a:t>R = 0.9996</a:t>
          </a:r>
        </a:p>
      </cdr:txBody>
    </cdr:sp>
  </cdr:relSizeAnchor>
  <cdr:relSizeAnchor xmlns:cdr="http://schemas.openxmlformats.org/drawingml/2006/chartDrawing">
    <cdr:from>
      <cdr:x>0.56736</cdr:x>
      <cdr:y>0.54282</cdr:y>
    </cdr:from>
    <cdr:to>
      <cdr:x>0.79765</cdr:x>
      <cdr:y>0.64326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2061135" y="1644863"/>
          <a:ext cx="836611" cy="3043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 dirty="0">
              <a:effectLst/>
              <a:latin typeface="+mn-lt"/>
              <a:ea typeface="+mn-ea"/>
              <a:cs typeface="+mn-cs"/>
            </a:rPr>
            <a:t>R</a:t>
          </a:r>
          <a:r>
            <a:rPr lang="es-ES" sz="1000" baseline="30000" dirty="0">
              <a:effectLst/>
              <a:latin typeface="+mn-lt"/>
              <a:ea typeface="+mn-ea"/>
              <a:cs typeface="+mn-cs"/>
            </a:rPr>
            <a:t>2 </a:t>
          </a:r>
          <a:r>
            <a:rPr lang="es-ES" sz="1000" dirty="0"/>
            <a:t>= </a:t>
          </a:r>
          <a:r>
            <a:rPr lang="es-ES" sz="1000" dirty="0">
              <a:effectLst/>
              <a:latin typeface="+mn-lt"/>
              <a:ea typeface="+mn-ea"/>
              <a:cs typeface="+mn-cs"/>
            </a:rPr>
            <a:t>0.9992</a:t>
          </a:r>
          <a:endParaRPr lang="es-ES" sz="1000" dirty="0">
            <a:effectLst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0.5595</cdr:x>
      <cdr:y>0.52758</cdr:y>
    </cdr:from>
    <cdr:to>
      <cdr:x>0.76402</cdr:x>
      <cdr:y>0.6248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712591" y="1581588"/>
          <a:ext cx="991559" cy="291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 dirty="0"/>
            <a:t>R = 0.9951</a:t>
          </a:r>
        </a:p>
      </cdr:txBody>
    </cdr:sp>
  </cdr:relSizeAnchor>
  <cdr:relSizeAnchor xmlns:cdr="http://schemas.openxmlformats.org/drawingml/2006/chartDrawing">
    <cdr:from>
      <cdr:x>0.5595</cdr:x>
      <cdr:y>0.59702</cdr:y>
    </cdr:from>
    <cdr:to>
      <cdr:x>0.75985</cdr:x>
      <cdr:y>0.69424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2712591" y="1789758"/>
          <a:ext cx="971342" cy="291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 dirty="0">
              <a:effectLst/>
              <a:latin typeface="+mn-lt"/>
              <a:ea typeface="+mn-ea"/>
              <a:cs typeface="+mn-cs"/>
            </a:rPr>
            <a:t>R</a:t>
          </a:r>
          <a:r>
            <a:rPr lang="es-ES" sz="1000" baseline="30000" dirty="0">
              <a:effectLst/>
              <a:latin typeface="+mn-lt"/>
              <a:ea typeface="+mn-ea"/>
              <a:cs typeface="+mn-cs"/>
            </a:rPr>
            <a:t>2 </a:t>
          </a:r>
          <a:r>
            <a:rPr lang="es-ES" sz="1000" dirty="0"/>
            <a:t>= </a:t>
          </a:r>
          <a:r>
            <a:rPr lang="es-ES" sz="1000" dirty="0">
              <a:effectLst/>
              <a:latin typeface="+mn-lt"/>
              <a:ea typeface="+mn-ea"/>
              <a:cs typeface="+mn-cs"/>
            </a:rPr>
            <a:t>0.9902</a:t>
          </a:r>
          <a:endParaRPr lang="es-ES" sz="1000" dirty="0">
            <a:effectLst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0.51111</cdr:x>
      <cdr:y>0.5081</cdr:y>
    </cdr:from>
    <cdr:to>
      <cdr:x>0.71563</cdr:x>
      <cdr:y>0.60532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336800" y="1393825"/>
          <a:ext cx="935066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/>
            <a:t>R = 0.9746</a:t>
          </a:r>
        </a:p>
      </cdr:txBody>
    </cdr:sp>
  </cdr:relSizeAnchor>
  <cdr:relSizeAnchor xmlns:cdr="http://schemas.openxmlformats.org/drawingml/2006/chartDrawing">
    <cdr:from>
      <cdr:x>0.51111</cdr:x>
      <cdr:y>0.57754</cdr:y>
    </cdr:from>
    <cdr:to>
      <cdr:x>0.71146</cdr:x>
      <cdr:y>0.67476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2336800" y="1584313"/>
          <a:ext cx="916000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00">
              <a:effectLst/>
              <a:latin typeface="+mn-lt"/>
              <a:ea typeface="+mn-ea"/>
              <a:cs typeface="+mn-cs"/>
            </a:rPr>
            <a:t>R</a:t>
          </a:r>
          <a:r>
            <a:rPr lang="es-ES" sz="1000" baseline="30000">
              <a:effectLst/>
              <a:latin typeface="+mn-lt"/>
              <a:ea typeface="+mn-ea"/>
              <a:cs typeface="+mn-cs"/>
            </a:rPr>
            <a:t>2 </a:t>
          </a:r>
          <a:r>
            <a:rPr lang="es-ES" sz="1000"/>
            <a:t>= </a:t>
          </a:r>
          <a:r>
            <a:rPr lang="es-ES" sz="1000">
              <a:effectLst/>
              <a:latin typeface="+mn-lt"/>
              <a:ea typeface="+mn-ea"/>
              <a:cs typeface="+mn-cs"/>
            </a:rPr>
            <a:t>0.9500</a:t>
          </a:r>
          <a:endParaRPr lang="es-ES" sz="1000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7B4BD-F71C-48FC-9D71-9D24FF5118D4}" type="datetimeFigureOut">
              <a:rPr lang="es-ES" smtClean="0"/>
              <a:t>22/02/2018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39DC7-40D8-4F00-9923-D4CAC29BF2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040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39DC7-40D8-4F00-9923-D4CAC29BF20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8234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53B16F0-2A46-4A08-BBEF-95CEE66B2A5D}" type="datetime1">
              <a:rPr lang="es-ES" smtClean="0"/>
              <a:t>22/02/2018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9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30583-F70D-4EBC-8B37-C2C4AB40EE36}" type="datetime1">
              <a:rPr lang="es-ES" smtClean="0"/>
              <a:t>22/02/2018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437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577FC-BFCC-4B1F-9740-1935985993EA}" type="datetime1">
              <a:rPr lang="es-ES" smtClean="0"/>
              <a:t>22/02/2018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142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BC2BB-53F2-4B5F-BF36-EE07F151329E}" type="datetime1">
              <a:rPr lang="es-ES" smtClean="0"/>
              <a:t>22/02/2018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337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17C53-2968-4097-89F0-1E58909380CE}" type="datetime1">
              <a:rPr lang="es-ES" smtClean="0"/>
              <a:t>22/02/2018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237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9B23-327F-4649-AB60-6A8CA8210656}" type="datetime1">
              <a:rPr lang="es-ES" smtClean="0"/>
              <a:t>22/02/2018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97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DEC3-0198-4383-8FA2-F9BC21430BC3}" type="datetime1">
              <a:rPr lang="es-ES" smtClean="0"/>
              <a:t>22/02/2018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91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5F8B-E368-4B08-915B-6BBFCA36ED23}" type="datetime1">
              <a:rPr lang="es-ES" smtClean="0"/>
              <a:t>22/02/2018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096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D82D-9A42-431F-BB84-2A346DC84677}" type="datetime1">
              <a:rPr lang="es-ES" smtClean="0"/>
              <a:t>22/02/2018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668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D971-E5EF-4206-B9FE-447BB1B870D4}" type="datetime1">
              <a:rPr lang="es-ES" smtClean="0"/>
              <a:t>22/02/2018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25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07D80-7C2C-4B5B-A36D-36F7865CFE6F}" type="datetime1">
              <a:rPr lang="es-ES" smtClean="0"/>
              <a:t>22/02/2018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39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4E3772F-CE43-4BC6-801C-8EFF358DF6E3}" type="datetime1">
              <a:rPr lang="es-ES" smtClean="0"/>
              <a:t>22/02/2018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5CD4375-5BFB-4533-A34D-A0063DC01E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737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4260" y="1493948"/>
            <a:ext cx="10058400" cy="2285547"/>
          </a:xfrm>
        </p:spPr>
        <p:txBody>
          <a:bodyPr>
            <a:normAutofit fontScale="90000"/>
          </a:bodyPr>
          <a:lstStyle/>
          <a:p>
            <a:r>
              <a:rPr lang="es-ES" sz="6000" dirty="0" smtClean="0"/>
              <a:t>Diseño de un escáner </a:t>
            </a:r>
            <a:r>
              <a:rPr lang="es-ES" sz="6000" dirty="0" err="1" smtClean="0"/>
              <a:t>low</a:t>
            </a:r>
            <a:r>
              <a:rPr lang="es-ES" sz="6000" dirty="0" smtClean="0"/>
              <a:t> </a:t>
            </a:r>
            <a:r>
              <a:rPr lang="es-ES" sz="6000" dirty="0" err="1" smtClean="0"/>
              <a:t>cost</a:t>
            </a:r>
            <a:r>
              <a:rPr lang="es-ES" sz="6000" dirty="0" smtClean="0"/>
              <a:t> basado en sensor RGB</a:t>
            </a:r>
            <a:endParaRPr lang="es-ES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09530" y="3882513"/>
            <a:ext cx="8767860" cy="1388165"/>
          </a:xfrm>
        </p:spPr>
        <p:txBody>
          <a:bodyPr/>
          <a:lstStyle/>
          <a:p>
            <a:r>
              <a:rPr lang="es-ES" dirty="0" smtClean="0"/>
              <a:t>Trabajo Fin de Máster. Máster Universitario de Sensores para Aplicaciones Industriales.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363184" y="5481571"/>
            <a:ext cx="48124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b="1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ALUMNO: </a:t>
            </a:r>
            <a:r>
              <a:rPr lang="es-ES_tradnl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Jorge Lorente Benítez</a:t>
            </a:r>
          </a:p>
          <a:p>
            <a:pPr>
              <a:lnSpc>
                <a:spcPct val="150000"/>
              </a:lnSpc>
            </a:pPr>
            <a:r>
              <a:rPr lang="es-ES_tradnl" sz="1600" b="1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TUTOR:</a:t>
            </a:r>
            <a:r>
              <a:rPr lang="es-ES_tradnl" sz="1600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 Rafael </a:t>
            </a:r>
            <a:r>
              <a:rPr lang="es-ES_tradnl" sz="1600" dirty="0" err="1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Masot</a:t>
            </a:r>
            <a:r>
              <a:rPr lang="es-ES_tradnl" sz="1600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 Peris</a:t>
            </a:r>
          </a:p>
          <a:p>
            <a:pPr>
              <a:lnSpc>
                <a:spcPct val="150000"/>
              </a:lnSpc>
            </a:pPr>
            <a:endParaRPr lang="es-ES_tradnl" sz="1600" dirty="0">
              <a:solidFill>
                <a:schemeClr val="bg1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3" y="174427"/>
            <a:ext cx="3835329" cy="13556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279" y="300656"/>
            <a:ext cx="3123010" cy="110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5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Font typeface="+mj-lt"/>
              <a:buAutoNum type="arabicParenR"/>
            </a:pPr>
            <a:r>
              <a:rPr lang="es-ES" dirty="0" smtClean="0"/>
              <a:t>Introducción</a:t>
            </a:r>
          </a:p>
          <a:p>
            <a:pPr marL="502920" indent="-457200">
              <a:buFont typeface="+mj-lt"/>
              <a:buAutoNum type="arabicParenR"/>
            </a:pPr>
            <a:r>
              <a:rPr lang="es-ES" dirty="0" smtClean="0"/>
              <a:t>Estado de la técnica</a:t>
            </a:r>
          </a:p>
          <a:p>
            <a:pPr marL="502920" indent="-457200">
              <a:buFont typeface="+mj-lt"/>
              <a:buAutoNum type="arabicParenR"/>
            </a:pPr>
            <a:r>
              <a:rPr lang="es-ES" dirty="0" smtClean="0"/>
              <a:t>Desarrollo del prototipo</a:t>
            </a:r>
          </a:p>
          <a:p>
            <a:pPr marL="502920" indent="-457200">
              <a:buFont typeface="+mj-lt"/>
              <a:buAutoNum type="arabicParenR"/>
            </a:pPr>
            <a:r>
              <a:rPr lang="es-ES" dirty="0" smtClean="0"/>
              <a:t>Caracterización y validación</a:t>
            </a:r>
          </a:p>
          <a:p>
            <a:pPr marL="502920" indent="-457200">
              <a:buFont typeface="+mj-lt"/>
              <a:buAutoNum type="arabicParenR"/>
            </a:pPr>
            <a:r>
              <a:rPr lang="es-ES" dirty="0" smtClean="0"/>
              <a:t>Aplicación</a:t>
            </a:r>
          </a:p>
          <a:p>
            <a:pPr marL="502920" indent="-457200">
              <a:buFont typeface="+mj-lt"/>
              <a:buAutoNum type="arabicParenR"/>
            </a:pPr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2</a:t>
            </a:fld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316" y="1339402"/>
            <a:ext cx="2086378" cy="20863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677" y="3512486"/>
            <a:ext cx="2291627" cy="22916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130" y="4038063"/>
            <a:ext cx="2486962" cy="1573003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8" b="29015"/>
          <a:stretch/>
        </p:blipFill>
        <p:spPr>
          <a:xfrm rot="16200000">
            <a:off x="7154270" y="2069273"/>
            <a:ext cx="2688688" cy="73954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747" y="988284"/>
            <a:ext cx="19050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4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1) Introducción – Objetivos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3000" y="4013813"/>
            <a:ext cx="9872871" cy="2153992"/>
          </a:xfrm>
        </p:spPr>
        <p:txBody>
          <a:bodyPr/>
          <a:lstStyle/>
          <a:p>
            <a:r>
              <a:rPr lang="es-ES" dirty="0" smtClean="0"/>
              <a:t>Análisis productos actuales.</a:t>
            </a:r>
          </a:p>
          <a:p>
            <a:r>
              <a:rPr lang="es-ES" dirty="0" smtClean="0"/>
              <a:t>Caracterización de elementos electrónicos.</a:t>
            </a:r>
          </a:p>
          <a:p>
            <a:r>
              <a:rPr lang="es-ES" dirty="0" smtClean="0"/>
              <a:t>Diseño, fabricación y caracterización de un prototipo.</a:t>
            </a:r>
          </a:p>
          <a:p>
            <a:r>
              <a:rPr lang="es-ES" dirty="0" smtClean="0"/>
              <a:t>Prototipo en aplicación real.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3</a:t>
            </a:fld>
            <a:endParaRPr lang="es-ES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1433332" y="2249029"/>
            <a:ext cx="9872871" cy="1099478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s-ES" sz="3600" dirty="0" smtClean="0"/>
              <a:t>Diseño de un escáner unidimensional y </a:t>
            </a:r>
            <a:r>
              <a:rPr lang="es-ES" sz="3600" dirty="0" err="1" smtClean="0"/>
              <a:t>low</a:t>
            </a:r>
            <a:r>
              <a:rPr lang="es-ES" sz="3600" dirty="0" smtClean="0"/>
              <a:t> </a:t>
            </a:r>
            <a:r>
              <a:rPr lang="es-ES" sz="3600" dirty="0" err="1" smtClean="0"/>
              <a:t>cost</a:t>
            </a:r>
            <a:r>
              <a:rPr lang="es-ES" sz="3600" dirty="0" smtClean="0"/>
              <a:t> basado en sensor RGB.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07829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1) Introducción – </a:t>
            </a:r>
            <a:r>
              <a:rPr lang="es-ES" dirty="0" smtClean="0"/>
              <a:t>Motivación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334" y="4024199"/>
            <a:ext cx="4069934" cy="2087145"/>
          </a:xfrm>
        </p:spPr>
      </p:pic>
      <p:pic>
        <p:nvPicPr>
          <p:cNvPr id="4" name="Imagen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7"/>
          <a:stretch/>
        </p:blipFill>
        <p:spPr bwMode="auto">
          <a:xfrm>
            <a:off x="349172" y="1943882"/>
            <a:ext cx="3889016" cy="3091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794" y="1828800"/>
            <a:ext cx="4079474" cy="16333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734" y="3946984"/>
            <a:ext cx="3587887" cy="242287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545" y="1766271"/>
            <a:ext cx="1942156" cy="1495460"/>
          </a:xfrm>
          <a:prstGeom prst="rect">
            <a:avLst/>
          </a:prstGeom>
        </p:spPr>
      </p:pic>
      <p:sp>
        <p:nvSpPr>
          <p:cNvPr id="11" name="Flecha abajo 10"/>
          <p:cNvSpPr/>
          <p:nvPr/>
        </p:nvSpPr>
        <p:spPr>
          <a:xfrm>
            <a:off x="5517221" y="3261731"/>
            <a:ext cx="540912" cy="12923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abajo 11"/>
          <p:cNvSpPr/>
          <p:nvPr/>
        </p:nvSpPr>
        <p:spPr>
          <a:xfrm rot="18567374">
            <a:off x="7103798" y="2834665"/>
            <a:ext cx="540912" cy="15378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abajo 12"/>
          <p:cNvSpPr/>
          <p:nvPr/>
        </p:nvSpPr>
        <p:spPr>
          <a:xfrm rot="16200000">
            <a:off x="7089709" y="1894781"/>
            <a:ext cx="540912" cy="10949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abajo 13"/>
          <p:cNvSpPr/>
          <p:nvPr/>
        </p:nvSpPr>
        <p:spPr>
          <a:xfrm rot="5400000">
            <a:off x="4027784" y="1970817"/>
            <a:ext cx="590680" cy="127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51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2) Estado de la técnica – Productos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3000" y="4376215"/>
            <a:ext cx="2016758" cy="481026"/>
          </a:xfrm>
        </p:spPr>
        <p:txBody>
          <a:bodyPr/>
          <a:lstStyle/>
          <a:p>
            <a:pPr marL="45720" indent="0">
              <a:buNone/>
            </a:pPr>
            <a:r>
              <a:rPr lang="es-ES" dirty="0" smtClean="0"/>
              <a:t>1000€</a:t>
            </a:r>
            <a:r>
              <a:rPr lang="es-ES" dirty="0"/>
              <a:t> –</a:t>
            </a:r>
            <a:r>
              <a:rPr lang="es-ES" dirty="0" smtClean="0"/>
              <a:t> 12000€</a:t>
            </a:r>
            <a:endParaRPr lang="es-ES" dirty="0"/>
          </a:p>
        </p:txBody>
      </p:sp>
      <p:pic>
        <p:nvPicPr>
          <p:cNvPr id="4" name="Imagen 3" descr="https://elespectrofotometro.com/wp-content/uploads/2017/02/espectrofotometr%C3%ADa-uv-visible-1024x79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10" y="1965960"/>
            <a:ext cx="2948047" cy="2266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://www.ictsl.net/images/20441169700001_46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890" y="3696257"/>
            <a:ext cx="2376239" cy="18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://www.smo.es/WebRoot/StoreES3/Shops/62062296/56C5/AF7E/3735/5014/109C/C0A8/2AB9/822C/EPSON_PERFECTION_V3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138" y="1764405"/>
            <a:ext cx="2343955" cy="17019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4129409" y="5508182"/>
            <a:ext cx="2016758" cy="481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s-ES" dirty="0" smtClean="0"/>
              <a:t>1000€ – 5000€</a:t>
            </a:r>
            <a:endParaRPr lang="es-ES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7044172" y="3455744"/>
            <a:ext cx="2016758" cy="481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s-ES" dirty="0" smtClean="0"/>
              <a:t>40€ – 500€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62" y="3696257"/>
            <a:ext cx="2128535" cy="1638972"/>
          </a:xfrm>
          <a:prstGeom prst="rect">
            <a:avLst/>
          </a:prstGeom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9374372" y="5335229"/>
            <a:ext cx="2016758" cy="481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s-ES" dirty="0"/>
              <a:t>1</a:t>
            </a:r>
            <a:r>
              <a:rPr lang="es-ES" dirty="0" smtClean="0"/>
              <a:t>€ – 100€</a:t>
            </a:r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491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10447986" cy="1356360"/>
          </a:xfrm>
        </p:spPr>
        <p:txBody>
          <a:bodyPr/>
          <a:lstStyle/>
          <a:p>
            <a:r>
              <a:rPr lang="es-ES" dirty="0" smtClean="0"/>
              <a:t>2) Estado de la técnica – Solución adoptada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61" y="2429278"/>
            <a:ext cx="5711174" cy="36667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6</a:t>
            </a:fld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938" y="2987899"/>
            <a:ext cx="5524112" cy="246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Caracterización del sensor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12" y="2252980"/>
            <a:ext cx="3752850" cy="3647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24" y="2382592"/>
            <a:ext cx="4881094" cy="29453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29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Caracterización del sensor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Parámetros (tiempo de integración y ganancia)</a:t>
            </a:r>
          </a:p>
          <a:p>
            <a:r>
              <a:rPr lang="es-ES" dirty="0" smtClean="0"/>
              <a:t>Iluminación</a:t>
            </a:r>
          </a:p>
          <a:p>
            <a:r>
              <a:rPr lang="es-ES" dirty="0" smtClean="0"/>
              <a:t>Reproducibilidad</a:t>
            </a:r>
          </a:p>
          <a:p>
            <a:r>
              <a:rPr lang="es-ES" dirty="0" smtClean="0"/>
              <a:t>Resolución</a:t>
            </a:r>
          </a:p>
          <a:p>
            <a:r>
              <a:rPr lang="es-ES" dirty="0" smtClean="0"/>
              <a:t>Distancia a la muestra</a:t>
            </a:r>
          </a:p>
          <a:p>
            <a:r>
              <a:rPr lang="es-ES" dirty="0" smtClean="0"/>
              <a:t>Ángulo respecto a la muestra</a:t>
            </a:r>
          </a:p>
          <a:p>
            <a:r>
              <a:rPr lang="es-ES" dirty="0" smtClean="0"/>
              <a:t>Área de detección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8" r="33190" b="39798"/>
          <a:stretch/>
        </p:blipFill>
        <p:spPr bwMode="auto">
          <a:xfrm rot="16200000">
            <a:off x="9298949" y="2041444"/>
            <a:ext cx="1205230" cy="3280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5"/>
          <a:stretch/>
        </p:blipFill>
        <p:spPr bwMode="auto">
          <a:xfrm>
            <a:off x="8556402" y="420495"/>
            <a:ext cx="2690324" cy="24694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68291" y="4420027"/>
            <a:ext cx="2021205" cy="21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083" y="3903242"/>
            <a:ext cx="2506345" cy="239204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528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Caracterización del sensor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6142225"/>
              </p:ext>
            </p:extLst>
          </p:nvPr>
        </p:nvGraphicFramePr>
        <p:xfrm>
          <a:off x="317464" y="5012462"/>
          <a:ext cx="1152659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656"/>
                <a:gridCol w="1646656"/>
                <a:gridCol w="1646656"/>
                <a:gridCol w="1646656"/>
                <a:gridCol w="1646656"/>
                <a:gridCol w="1646656"/>
                <a:gridCol w="1646656"/>
              </a:tblGrid>
              <a:tr h="0">
                <a:tc>
                  <a:txBody>
                    <a:bodyPr/>
                    <a:lstStyle/>
                    <a:p>
                      <a:r>
                        <a:rPr lang="es-ES" dirty="0" smtClean="0"/>
                        <a:t>Parámetros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Iluminación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Reproducibilidad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Resolución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Distancia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Ángulo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Área de detección</a:t>
                      </a:r>
                      <a:endParaRPr lang="es-ES" dirty="0"/>
                    </a:p>
                  </a:txBody>
                  <a:tcPr/>
                </a:tc>
              </a:tr>
              <a:tr h="421491">
                <a:tc>
                  <a:txBody>
                    <a:bodyPr/>
                    <a:lstStyle/>
                    <a:p>
                      <a:r>
                        <a:rPr lang="es-ES" dirty="0" smtClean="0"/>
                        <a:t>TI = 700 ms</a:t>
                      </a:r>
                    </a:p>
                    <a:p>
                      <a:r>
                        <a:rPr lang="es-ES" dirty="0" smtClean="0"/>
                        <a:t>G = 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LED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Desv</a:t>
                      </a:r>
                      <a:r>
                        <a:rPr lang="es-ES" dirty="0" smtClean="0"/>
                        <a:t>. </a:t>
                      </a:r>
                      <a:r>
                        <a:rPr lang="es-ES" dirty="0" err="1" smtClean="0"/>
                        <a:t>Rel</a:t>
                      </a:r>
                      <a:r>
                        <a:rPr lang="es-ES" dirty="0" smtClean="0"/>
                        <a:t> 1.3%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0.45%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ó</a:t>
                      </a:r>
                      <a:r>
                        <a:rPr lang="es-ES" baseline="0" dirty="0" smtClean="0"/>
                        <a:t> 4 mm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0º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7x3 mm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Gráfico 6"/>
          <p:cNvGraphicFramePr/>
          <p:nvPr/>
        </p:nvGraphicFramePr>
        <p:xfrm>
          <a:off x="7173532" y="1948574"/>
          <a:ext cx="4572000" cy="260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4210771262"/>
              </p:ext>
            </p:extLst>
          </p:nvPr>
        </p:nvGraphicFramePr>
        <p:xfrm>
          <a:off x="3515931" y="1900471"/>
          <a:ext cx="3812147" cy="2901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agen 8"/>
          <p:cNvPicPr/>
          <p:nvPr/>
        </p:nvPicPr>
        <p:blipFill rotWithShape="1">
          <a:blip r:embed="rId4"/>
          <a:srcRect r="46176"/>
          <a:stretch/>
        </p:blipFill>
        <p:spPr>
          <a:xfrm>
            <a:off x="526080" y="2369826"/>
            <a:ext cx="2989851" cy="1775841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283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Diseño 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65" y="2807652"/>
            <a:ext cx="5347970" cy="2538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41" y="2212022"/>
            <a:ext cx="5419725" cy="31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953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Conexiones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863" y="1779149"/>
            <a:ext cx="8925265" cy="4595101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9014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Montaje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12</a:t>
            </a:fld>
            <a:endParaRPr lang="es-ES"/>
          </a:p>
        </p:txBody>
      </p:sp>
      <p:pic>
        <p:nvPicPr>
          <p:cNvPr id="8" name="Imagen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1" t="7352" r="15552" b="39232"/>
          <a:stretch/>
        </p:blipFill>
        <p:spPr>
          <a:xfrm>
            <a:off x="6124109" y="2212885"/>
            <a:ext cx="4743450" cy="34861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5" t="8619" r="32439" b="2415"/>
          <a:stretch/>
        </p:blipFill>
        <p:spPr>
          <a:xfrm rot="16200000">
            <a:off x="2094079" y="1359768"/>
            <a:ext cx="2293184" cy="547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00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Software </a:t>
            </a:r>
            <a:r>
              <a:rPr lang="es-ES" dirty="0" err="1" smtClean="0"/>
              <a:t>Arduino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89"/>
          <a:stretch/>
        </p:blipFill>
        <p:spPr bwMode="auto">
          <a:xfrm>
            <a:off x="5211900" y="1965960"/>
            <a:ext cx="6443479" cy="43189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97" y="3142445"/>
            <a:ext cx="3292032" cy="208221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8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Desarrollo del prototipo – Software de MATLAB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Imagen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8" b="30134"/>
          <a:stretch/>
        </p:blipFill>
        <p:spPr bwMode="auto">
          <a:xfrm>
            <a:off x="7160654" y="1725769"/>
            <a:ext cx="4739424" cy="47549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89" y="2057400"/>
            <a:ext cx="6365686" cy="3993657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98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4) Caracterización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Detección del fondo</a:t>
            </a:r>
          </a:p>
          <a:p>
            <a:r>
              <a:rPr lang="es-ES" dirty="0" smtClean="0"/>
              <a:t>Dimensiones de las muestras</a:t>
            </a:r>
          </a:p>
          <a:p>
            <a:r>
              <a:rPr lang="es-ES" dirty="0" smtClean="0"/>
              <a:t>Detección del color</a:t>
            </a:r>
          </a:p>
          <a:p>
            <a:r>
              <a:rPr lang="es-ES" dirty="0" smtClean="0"/>
              <a:t>Reproducibilidad</a:t>
            </a:r>
          </a:p>
          <a:p>
            <a:r>
              <a:rPr lang="es-ES" dirty="0" smtClean="0"/>
              <a:t>Resolución</a:t>
            </a:r>
          </a:p>
          <a:p>
            <a:r>
              <a:rPr lang="es-ES" dirty="0" smtClean="0"/>
              <a:t>Transparencia</a:t>
            </a:r>
          </a:p>
          <a:p>
            <a:r>
              <a:rPr lang="es-ES" dirty="0" smtClean="0"/>
              <a:t>Iluminación</a:t>
            </a:r>
            <a:endParaRPr lang="es-ES" dirty="0"/>
          </a:p>
        </p:txBody>
      </p:sp>
      <p:grpSp>
        <p:nvGrpSpPr>
          <p:cNvPr id="4" name="Grupo 3"/>
          <p:cNvGrpSpPr/>
          <p:nvPr/>
        </p:nvGrpSpPr>
        <p:grpSpPr>
          <a:xfrm>
            <a:off x="6541927" y="921442"/>
            <a:ext cx="5080631" cy="279400"/>
            <a:chOff x="0" y="0"/>
            <a:chExt cx="6188158" cy="359410"/>
          </a:xfrm>
        </p:grpSpPr>
        <p:sp>
          <p:nvSpPr>
            <p:cNvPr id="5" name="Rectángulo 4"/>
            <p:cNvSpPr/>
            <p:nvPr/>
          </p:nvSpPr>
          <p:spPr>
            <a:xfrm>
              <a:off x="0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144087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" name="Rectángulo 6"/>
            <p:cNvSpPr/>
            <p:nvPr/>
          </p:nvSpPr>
          <p:spPr>
            <a:xfrm>
              <a:off x="291760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471465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652968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865304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1077640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329100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577879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862853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2147827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2468996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2790165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3147212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3503623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3896547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4289471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4718027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5146583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5612388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6080208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6501747" y="1600267"/>
            <a:ext cx="5102011" cy="318378"/>
            <a:chOff x="0" y="0"/>
            <a:chExt cx="5220897" cy="359410"/>
          </a:xfrm>
        </p:grpSpPr>
        <p:sp>
          <p:nvSpPr>
            <p:cNvPr id="27" name="Rectángulo 26"/>
            <p:cNvSpPr/>
            <p:nvPr/>
          </p:nvSpPr>
          <p:spPr>
            <a:xfrm>
              <a:off x="0" y="0"/>
              <a:ext cx="3556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8" name="Rectángulo 27"/>
            <p:cNvSpPr/>
            <p:nvPr/>
          </p:nvSpPr>
          <p:spPr>
            <a:xfrm>
              <a:off x="390296" y="0"/>
              <a:ext cx="63962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808881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1281605" y="0"/>
              <a:ext cx="14351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1784525" y="0"/>
              <a:ext cx="179705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2323640" y="0"/>
              <a:ext cx="21590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3" name="Rectángulo 32"/>
            <p:cNvSpPr/>
            <p:nvPr/>
          </p:nvSpPr>
          <p:spPr>
            <a:xfrm>
              <a:off x="2904311" y="0"/>
              <a:ext cx="25146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3520508" y="0"/>
              <a:ext cx="287655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5" name="Rectángulo 34"/>
            <p:cNvSpPr/>
            <p:nvPr/>
          </p:nvSpPr>
          <p:spPr>
            <a:xfrm>
              <a:off x="4176112" y="0"/>
              <a:ext cx="3238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6" name="Rectángulo 35"/>
            <p:cNvSpPr/>
            <p:nvPr/>
          </p:nvSpPr>
          <p:spPr>
            <a:xfrm>
              <a:off x="4861487" y="0"/>
              <a:ext cx="35941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6631664" y="2290628"/>
            <a:ext cx="4733924" cy="395604"/>
            <a:chOff x="0" y="21443"/>
            <a:chExt cx="4734229" cy="396000"/>
          </a:xfrm>
        </p:grpSpPr>
        <p:sp>
          <p:nvSpPr>
            <p:cNvPr id="38" name="Rectángulo 37"/>
            <p:cNvSpPr/>
            <p:nvPr/>
          </p:nvSpPr>
          <p:spPr>
            <a:xfrm>
              <a:off x="0" y="189019"/>
              <a:ext cx="10795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39" name="Rectángulo 38"/>
            <p:cNvSpPr/>
            <p:nvPr/>
          </p:nvSpPr>
          <p:spPr>
            <a:xfrm>
              <a:off x="463448" y="171019"/>
              <a:ext cx="107950" cy="7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0" name="Rectángulo 39"/>
            <p:cNvSpPr/>
            <p:nvPr/>
          </p:nvSpPr>
          <p:spPr>
            <a:xfrm>
              <a:off x="915419" y="150364"/>
              <a:ext cx="107950" cy="1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1389705" y="140764"/>
              <a:ext cx="107950" cy="14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2" name="Rectángulo 41"/>
            <p:cNvSpPr/>
            <p:nvPr/>
          </p:nvSpPr>
          <p:spPr>
            <a:xfrm>
              <a:off x="1837282" y="124091"/>
              <a:ext cx="107950" cy="18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3" name="Rectángulo 42"/>
            <p:cNvSpPr/>
            <p:nvPr/>
          </p:nvSpPr>
          <p:spPr>
            <a:xfrm>
              <a:off x="2306367" y="106091"/>
              <a:ext cx="107950" cy="21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4" name="Rectángulo 43"/>
            <p:cNvSpPr/>
            <p:nvPr/>
          </p:nvSpPr>
          <p:spPr>
            <a:xfrm>
              <a:off x="2775452" y="88091"/>
              <a:ext cx="107950" cy="25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5" name="Rectángulo 44"/>
            <p:cNvSpPr/>
            <p:nvPr/>
          </p:nvSpPr>
          <p:spPr>
            <a:xfrm>
              <a:off x="3225312" y="73575"/>
              <a:ext cx="107950" cy="28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6" name="Rectángulo 45"/>
            <p:cNvSpPr/>
            <p:nvPr/>
          </p:nvSpPr>
          <p:spPr>
            <a:xfrm>
              <a:off x="3693461" y="56562"/>
              <a:ext cx="107950" cy="32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7" name="Rectángulo 46"/>
            <p:cNvSpPr/>
            <p:nvPr/>
          </p:nvSpPr>
          <p:spPr>
            <a:xfrm>
              <a:off x="4155233" y="41937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8" name="Rectángulo 47"/>
            <p:cNvSpPr/>
            <p:nvPr/>
          </p:nvSpPr>
          <p:spPr>
            <a:xfrm>
              <a:off x="4626279" y="21443"/>
              <a:ext cx="107950" cy="39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49" name="Grupo 48"/>
          <p:cNvGrpSpPr/>
          <p:nvPr/>
        </p:nvGrpSpPr>
        <p:grpSpPr>
          <a:xfrm>
            <a:off x="6439474" y="2992445"/>
            <a:ext cx="5174671" cy="359410"/>
            <a:chOff x="0" y="0"/>
            <a:chExt cx="5174965" cy="359410"/>
          </a:xfrm>
        </p:grpSpPr>
        <p:sp>
          <p:nvSpPr>
            <p:cNvPr id="50" name="Elipse 99"/>
            <p:cNvSpPr/>
            <p:nvPr/>
          </p:nvSpPr>
          <p:spPr>
            <a:xfrm>
              <a:off x="0" y="157253"/>
              <a:ext cx="3556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1" name="Elipse 100"/>
            <p:cNvSpPr/>
            <p:nvPr/>
          </p:nvSpPr>
          <p:spPr>
            <a:xfrm>
              <a:off x="382998" y="141669"/>
              <a:ext cx="72000" cy="7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2" name="Elipse 101"/>
            <p:cNvSpPr/>
            <p:nvPr/>
          </p:nvSpPr>
          <p:spPr>
            <a:xfrm>
              <a:off x="801583" y="128790"/>
              <a:ext cx="107950" cy="1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3" name="Elipse 102"/>
            <p:cNvSpPr/>
            <p:nvPr/>
          </p:nvSpPr>
          <p:spPr>
            <a:xfrm>
              <a:off x="1273437" y="109812"/>
              <a:ext cx="143510" cy="14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4" name="Elipse 103"/>
            <p:cNvSpPr/>
            <p:nvPr/>
          </p:nvSpPr>
          <p:spPr>
            <a:xfrm>
              <a:off x="1760604" y="94666"/>
              <a:ext cx="179705" cy="18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5" name="Elipse 104"/>
            <p:cNvSpPr/>
            <p:nvPr/>
          </p:nvSpPr>
          <p:spPr>
            <a:xfrm>
              <a:off x="2291912" y="72000"/>
              <a:ext cx="215900" cy="21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6" name="Elipse 105"/>
            <p:cNvSpPr/>
            <p:nvPr/>
          </p:nvSpPr>
          <p:spPr>
            <a:xfrm>
              <a:off x="2871148" y="51669"/>
              <a:ext cx="251460" cy="25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7" name="Elipse 106"/>
            <p:cNvSpPr/>
            <p:nvPr/>
          </p:nvSpPr>
          <p:spPr>
            <a:xfrm>
              <a:off x="3473064" y="40666"/>
              <a:ext cx="287655" cy="28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8" name="Elipse 107"/>
            <p:cNvSpPr/>
            <p:nvPr/>
          </p:nvSpPr>
          <p:spPr>
            <a:xfrm>
              <a:off x="4130804" y="23295"/>
              <a:ext cx="323850" cy="32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9" name="Elipse 108"/>
            <p:cNvSpPr/>
            <p:nvPr/>
          </p:nvSpPr>
          <p:spPr>
            <a:xfrm>
              <a:off x="4815555" y="0"/>
              <a:ext cx="35941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6626555" y="3754585"/>
            <a:ext cx="1331310" cy="288000"/>
            <a:chOff x="6855685" y="5691033"/>
            <a:chExt cx="1331310" cy="288000"/>
          </a:xfrm>
        </p:grpSpPr>
        <p:sp>
          <p:nvSpPr>
            <p:cNvPr id="61" name="Elipse 106"/>
            <p:cNvSpPr/>
            <p:nvPr/>
          </p:nvSpPr>
          <p:spPr>
            <a:xfrm>
              <a:off x="6855685" y="5691033"/>
              <a:ext cx="252000" cy="28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2" name="Elipse 106"/>
            <p:cNvSpPr/>
            <p:nvPr/>
          </p:nvSpPr>
          <p:spPr>
            <a:xfrm>
              <a:off x="7395340" y="5691033"/>
              <a:ext cx="252000" cy="28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3" name="Elipse 106"/>
            <p:cNvSpPr/>
            <p:nvPr/>
          </p:nvSpPr>
          <p:spPr>
            <a:xfrm>
              <a:off x="7934995" y="5691033"/>
              <a:ext cx="252000" cy="28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8799406" y="3947461"/>
            <a:ext cx="1927123" cy="66350"/>
            <a:chOff x="9181505" y="5813165"/>
            <a:chExt cx="1608640" cy="41916"/>
          </a:xfrm>
        </p:grpSpPr>
        <p:sp>
          <p:nvSpPr>
            <p:cNvPr id="65" name="Elipse 106"/>
            <p:cNvSpPr/>
            <p:nvPr/>
          </p:nvSpPr>
          <p:spPr>
            <a:xfrm>
              <a:off x="9317987" y="5819081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6" name="Elipse 106"/>
            <p:cNvSpPr/>
            <p:nvPr/>
          </p:nvSpPr>
          <p:spPr>
            <a:xfrm>
              <a:off x="9461987" y="5816325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7" name="Elipse 106"/>
            <p:cNvSpPr/>
            <p:nvPr/>
          </p:nvSpPr>
          <p:spPr>
            <a:xfrm>
              <a:off x="9605987" y="5816325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8" name="Elipse 106"/>
            <p:cNvSpPr/>
            <p:nvPr/>
          </p:nvSpPr>
          <p:spPr>
            <a:xfrm>
              <a:off x="9751807" y="5816325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69" name="Elipse 106"/>
            <p:cNvSpPr/>
            <p:nvPr/>
          </p:nvSpPr>
          <p:spPr>
            <a:xfrm>
              <a:off x="9893120" y="5816325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0" name="Elipse 106"/>
            <p:cNvSpPr/>
            <p:nvPr/>
          </p:nvSpPr>
          <p:spPr>
            <a:xfrm>
              <a:off x="10037120" y="5816325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1" name="Elipse 106"/>
            <p:cNvSpPr/>
            <p:nvPr/>
          </p:nvSpPr>
          <p:spPr>
            <a:xfrm>
              <a:off x="10182940" y="5816325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2" name="Elipse 106"/>
            <p:cNvSpPr/>
            <p:nvPr/>
          </p:nvSpPr>
          <p:spPr>
            <a:xfrm>
              <a:off x="10323476" y="5813999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3" name="Elipse 106"/>
            <p:cNvSpPr/>
            <p:nvPr/>
          </p:nvSpPr>
          <p:spPr>
            <a:xfrm>
              <a:off x="10467476" y="5813999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4" name="Elipse 106"/>
            <p:cNvSpPr/>
            <p:nvPr/>
          </p:nvSpPr>
          <p:spPr>
            <a:xfrm>
              <a:off x="10613296" y="5813999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5" name="Elipse 106"/>
            <p:cNvSpPr/>
            <p:nvPr/>
          </p:nvSpPr>
          <p:spPr>
            <a:xfrm>
              <a:off x="10754145" y="5813165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6" name="Elipse 106"/>
            <p:cNvSpPr/>
            <p:nvPr/>
          </p:nvSpPr>
          <p:spPr>
            <a:xfrm>
              <a:off x="9181505" y="5819081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77" name="Grupo 76"/>
          <p:cNvGrpSpPr/>
          <p:nvPr/>
        </p:nvGrpSpPr>
        <p:grpSpPr>
          <a:xfrm>
            <a:off x="6230201" y="4402364"/>
            <a:ext cx="5400015" cy="258445"/>
            <a:chOff x="0" y="0"/>
            <a:chExt cx="6571868" cy="359410"/>
          </a:xfrm>
        </p:grpSpPr>
        <p:sp>
          <p:nvSpPr>
            <p:cNvPr id="78" name="Rectángulo 77"/>
            <p:cNvSpPr/>
            <p:nvPr/>
          </p:nvSpPr>
          <p:spPr>
            <a:xfrm>
              <a:off x="0" y="0"/>
              <a:ext cx="107950" cy="3594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462103" y="0"/>
              <a:ext cx="107950" cy="35941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0" name="Rectángulo 79"/>
            <p:cNvSpPr/>
            <p:nvPr/>
          </p:nvSpPr>
          <p:spPr>
            <a:xfrm>
              <a:off x="922230" y="0"/>
              <a:ext cx="107950" cy="3594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1" name="Rectángulo 80"/>
            <p:cNvSpPr/>
            <p:nvPr/>
          </p:nvSpPr>
          <p:spPr>
            <a:xfrm>
              <a:off x="1382357" y="0"/>
              <a:ext cx="107950" cy="35941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1842484" y="0"/>
              <a:ext cx="107950" cy="35941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3" name="Rectángulo 82"/>
            <p:cNvSpPr/>
            <p:nvPr/>
          </p:nvSpPr>
          <p:spPr>
            <a:xfrm>
              <a:off x="2305932" y="0"/>
              <a:ext cx="107950" cy="35941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4" name="Rectángulo 83"/>
            <p:cNvSpPr/>
            <p:nvPr/>
          </p:nvSpPr>
          <p:spPr>
            <a:xfrm>
              <a:off x="2769380" y="0"/>
              <a:ext cx="107950" cy="35941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5" name="Rectángulo 84"/>
            <p:cNvSpPr/>
            <p:nvPr/>
          </p:nvSpPr>
          <p:spPr>
            <a:xfrm>
              <a:off x="3231090" y="0"/>
              <a:ext cx="107950" cy="35941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6" name="Rectángulo 85"/>
            <p:cNvSpPr/>
            <p:nvPr/>
          </p:nvSpPr>
          <p:spPr>
            <a:xfrm>
              <a:off x="3693193" y="0"/>
              <a:ext cx="107950" cy="35941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7" name="Rectángulo 86"/>
            <p:cNvSpPr/>
            <p:nvPr/>
          </p:nvSpPr>
          <p:spPr>
            <a:xfrm>
              <a:off x="4153320" y="0"/>
              <a:ext cx="107950" cy="35941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8" name="Rectángulo 87"/>
            <p:cNvSpPr/>
            <p:nvPr/>
          </p:nvSpPr>
          <p:spPr>
            <a:xfrm>
              <a:off x="4613447" y="0"/>
              <a:ext cx="107950" cy="3594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89" name="Rectángulo 88"/>
            <p:cNvSpPr/>
            <p:nvPr/>
          </p:nvSpPr>
          <p:spPr>
            <a:xfrm>
              <a:off x="5073574" y="0"/>
              <a:ext cx="107950" cy="35941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0" name="Rectángulo 89"/>
            <p:cNvSpPr/>
            <p:nvPr/>
          </p:nvSpPr>
          <p:spPr>
            <a:xfrm>
              <a:off x="5537022" y="0"/>
              <a:ext cx="107950" cy="35941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1" name="Rectángulo 90"/>
            <p:cNvSpPr/>
            <p:nvPr/>
          </p:nvSpPr>
          <p:spPr>
            <a:xfrm>
              <a:off x="6000470" y="0"/>
              <a:ext cx="107950" cy="3594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2" name="Rectángulo 91"/>
            <p:cNvSpPr/>
            <p:nvPr/>
          </p:nvSpPr>
          <p:spPr>
            <a:xfrm>
              <a:off x="6463918" y="0"/>
              <a:ext cx="107950" cy="35941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93" name="Grupo 92"/>
          <p:cNvGrpSpPr/>
          <p:nvPr/>
        </p:nvGrpSpPr>
        <p:grpSpPr>
          <a:xfrm>
            <a:off x="5695003" y="5413580"/>
            <a:ext cx="1384938" cy="366395"/>
            <a:chOff x="32108" y="1531342"/>
            <a:chExt cx="1384938" cy="366695"/>
          </a:xfrm>
          <a:solidFill>
            <a:srgbClr val="00FF00"/>
          </a:solidFill>
        </p:grpSpPr>
        <p:sp>
          <p:nvSpPr>
            <p:cNvPr id="94" name="Rectángulo 93"/>
            <p:cNvSpPr/>
            <p:nvPr/>
          </p:nvSpPr>
          <p:spPr>
            <a:xfrm>
              <a:off x="32108" y="1538627"/>
              <a:ext cx="107950" cy="3594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5" name="Rectángulo 94"/>
            <p:cNvSpPr/>
            <p:nvPr/>
          </p:nvSpPr>
          <p:spPr>
            <a:xfrm>
              <a:off x="244038" y="1538627"/>
              <a:ext cx="107950" cy="359410"/>
            </a:xfrm>
            <a:prstGeom prst="rect">
              <a:avLst/>
            </a:prstGeom>
            <a:solidFill>
              <a:srgbClr val="2B2B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6" name="Rectángulo 95"/>
            <p:cNvSpPr/>
            <p:nvPr/>
          </p:nvSpPr>
          <p:spPr>
            <a:xfrm>
              <a:off x="459938" y="1538627"/>
              <a:ext cx="107950" cy="359410"/>
            </a:xfrm>
            <a:prstGeom prst="rect">
              <a:avLst/>
            </a:pr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7" name="Rectángulo 96"/>
            <p:cNvSpPr/>
            <p:nvPr/>
          </p:nvSpPr>
          <p:spPr>
            <a:xfrm>
              <a:off x="675838" y="1538627"/>
              <a:ext cx="107950" cy="359410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8" name="Rectángulo 97"/>
            <p:cNvSpPr/>
            <p:nvPr/>
          </p:nvSpPr>
          <p:spPr>
            <a:xfrm>
              <a:off x="886924" y="1538627"/>
              <a:ext cx="107950" cy="359410"/>
            </a:xfrm>
            <a:prstGeom prst="rect">
              <a:avLst/>
            </a:prstGeom>
            <a:solidFill>
              <a:srgbClr val="AAA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99" name="Rectángulo 98"/>
            <p:cNvSpPr/>
            <p:nvPr/>
          </p:nvSpPr>
          <p:spPr>
            <a:xfrm>
              <a:off x="1098010" y="1538627"/>
              <a:ext cx="107950" cy="359410"/>
            </a:xfrm>
            <a:prstGeom prst="rect">
              <a:avLst/>
            </a:prstGeom>
            <a:solidFill>
              <a:srgbClr val="D5D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0" name="Rectángulo 99"/>
            <p:cNvSpPr/>
            <p:nvPr/>
          </p:nvSpPr>
          <p:spPr>
            <a:xfrm>
              <a:off x="1309096" y="1531342"/>
              <a:ext cx="107950" cy="359410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101" name="Grupo 100"/>
          <p:cNvGrpSpPr/>
          <p:nvPr/>
        </p:nvGrpSpPr>
        <p:grpSpPr>
          <a:xfrm rot="10800000">
            <a:off x="7434800" y="5413581"/>
            <a:ext cx="1384938" cy="366395"/>
            <a:chOff x="26871" y="2276720"/>
            <a:chExt cx="1384938" cy="366695"/>
          </a:xfrm>
          <a:solidFill>
            <a:srgbClr val="00C800"/>
          </a:solidFill>
        </p:grpSpPr>
        <p:sp>
          <p:nvSpPr>
            <p:cNvPr id="102" name="Rectángulo 101"/>
            <p:cNvSpPr/>
            <p:nvPr/>
          </p:nvSpPr>
          <p:spPr>
            <a:xfrm>
              <a:off x="26871" y="2284005"/>
              <a:ext cx="107950" cy="359410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3" name="Rectángulo 102"/>
            <p:cNvSpPr/>
            <p:nvPr/>
          </p:nvSpPr>
          <p:spPr>
            <a:xfrm>
              <a:off x="238801" y="2284005"/>
              <a:ext cx="107950" cy="359410"/>
            </a:xfrm>
            <a:prstGeom prst="rect">
              <a:avLst/>
            </a:prstGeom>
            <a:solidFill>
              <a:srgbClr val="BE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4" name="Rectángulo 103"/>
            <p:cNvSpPr/>
            <p:nvPr/>
          </p:nvSpPr>
          <p:spPr>
            <a:xfrm>
              <a:off x="454701" y="2284005"/>
              <a:ext cx="107950" cy="359410"/>
            </a:xfrm>
            <a:prstGeom prst="rect">
              <a:avLst/>
            </a:prstGeom>
            <a:solidFill>
              <a:srgbClr val="B4B4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5" name="Rectángulo 104"/>
            <p:cNvSpPr/>
            <p:nvPr/>
          </p:nvSpPr>
          <p:spPr>
            <a:xfrm>
              <a:off x="670601" y="2284005"/>
              <a:ext cx="107950" cy="359410"/>
            </a:xfrm>
            <a:prstGeom prst="rect">
              <a:avLst/>
            </a:prstGeom>
            <a:solidFill>
              <a:srgbClr val="AAA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6" name="Rectángulo 105"/>
            <p:cNvSpPr/>
            <p:nvPr/>
          </p:nvSpPr>
          <p:spPr>
            <a:xfrm>
              <a:off x="881687" y="2284005"/>
              <a:ext cx="107950" cy="35941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7" name="Rectángulo 106"/>
            <p:cNvSpPr/>
            <p:nvPr/>
          </p:nvSpPr>
          <p:spPr>
            <a:xfrm>
              <a:off x="1092773" y="2284005"/>
              <a:ext cx="107950" cy="35941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08" name="Rectángulo 107"/>
            <p:cNvSpPr/>
            <p:nvPr/>
          </p:nvSpPr>
          <p:spPr>
            <a:xfrm>
              <a:off x="1303859" y="2276720"/>
              <a:ext cx="107950" cy="359410"/>
            </a:xfrm>
            <a:prstGeom prst="rect">
              <a:avLst/>
            </a:prstGeom>
            <a:solidFill>
              <a:srgbClr val="8C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109" name="Grupo 108"/>
          <p:cNvGrpSpPr/>
          <p:nvPr/>
        </p:nvGrpSpPr>
        <p:grpSpPr>
          <a:xfrm>
            <a:off x="9163489" y="5417220"/>
            <a:ext cx="1384938" cy="366395"/>
            <a:chOff x="0" y="3138274"/>
            <a:chExt cx="1384938" cy="366695"/>
          </a:xfrm>
          <a:solidFill>
            <a:srgbClr val="00C800"/>
          </a:solidFill>
        </p:grpSpPr>
        <p:sp>
          <p:nvSpPr>
            <p:cNvPr id="110" name="Rectángulo 109"/>
            <p:cNvSpPr/>
            <p:nvPr/>
          </p:nvSpPr>
          <p:spPr>
            <a:xfrm>
              <a:off x="0" y="3145559"/>
              <a:ext cx="107950" cy="359410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1" name="Rectángulo 110"/>
            <p:cNvSpPr/>
            <p:nvPr/>
          </p:nvSpPr>
          <p:spPr>
            <a:xfrm>
              <a:off x="211930" y="3145559"/>
              <a:ext cx="107950" cy="359410"/>
            </a:xfrm>
            <a:prstGeom prst="rect">
              <a:avLst/>
            </a:prstGeom>
            <a:solidFill>
              <a:srgbClr val="C9C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2" name="Rectángulo 111"/>
            <p:cNvSpPr/>
            <p:nvPr/>
          </p:nvSpPr>
          <p:spPr>
            <a:xfrm>
              <a:off x="427830" y="3145559"/>
              <a:ext cx="107950" cy="359410"/>
            </a:xfrm>
            <a:prstGeom prst="rect">
              <a:avLst/>
            </a:prstGeom>
            <a:solidFill>
              <a:srgbClr val="CAC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3" name="Rectángulo 112"/>
            <p:cNvSpPr/>
            <p:nvPr/>
          </p:nvSpPr>
          <p:spPr>
            <a:xfrm>
              <a:off x="643730" y="3145559"/>
              <a:ext cx="107950" cy="359410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4" name="Rectángulo 113"/>
            <p:cNvSpPr/>
            <p:nvPr/>
          </p:nvSpPr>
          <p:spPr>
            <a:xfrm>
              <a:off x="854816" y="3145559"/>
              <a:ext cx="107950" cy="35941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5" name="Rectángulo 114"/>
            <p:cNvSpPr/>
            <p:nvPr/>
          </p:nvSpPr>
          <p:spPr>
            <a:xfrm>
              <a:off x="1065902" y="3145559"/>
              <a:ext cx="107950" cy="359410"/>
            </a:xfrm>
            <a:prstGeom prst="rect">
              <a:avLst/>
            </a:prstGeom>
            <a:solidFill>
              <a:srgbClr val="CD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6" name="Rectángulo 115"/>
            <p:cNvSpPr/>
            <p:nvPr/>
          </p:nvSpPr>
          <p:spPr>
            <a:xfrm>
              <a:off x="1276988" y="3138274"/>
              <a:ext cx="107950" cy="359410"/>
            </a:xfrm>
            <a:prstGeom prst="rect">
              <a:avLst/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117" name="Grupo 116"/>
          <p:cNvGrpSpPr/>
          <p:nvPr/>
        </p:nvGrpSpPr>
        <p:grpSpPr>
          <a:xfrm>
            <a:off x="5657804" y="6115404"/>
            <a:ext cx="1388742" cy="359410"/>
            <a:chOff x="0" y="0"/>
            <a:chExt cx="1388908" cy="359410"/>
          </a:xfrm>
        </p:grpSpPr>
        <p:sp>
          <p:nvSpPr>
            <p:cNvPr id="118" name="Rectángulo 117"/>
            <p:cNvSpPr/>
            <p:nvPr/>
          </p:nvSpPr>
          <p:spPr>
            <a:xfrm>
              <a:off x="0" y="0"/>
              <a:ext cx="107950" cy="359410"/>
            </a:xfrm>
            <a:prstGeom prst="rect">
              <a:avLst/>
            </a:prstGeom>
            <a:solidFill>
              <a:srgbClr val="EA0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19" name="Rectángulo 118"/>
            <p:cNvSpPr/>
            <p:nvPr/>
          </p:nvSpPr>
          <p:spPr>
            <a:xfrm>
              <a:off x="215900" y="0"/>
              <a:ext cx="107950" cy="359410"/>
            </a:xfrm>
            <a:prstGeom prst="rect">
              <a:avLst/>
            </a:prstGeom>
            <a:solidFill>
              <a:srgbClr val="EA009C">
                <a:alpha val="8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0" name="Rectángulo 119"/>
            <p:cNvSpPr/>
            <p:nvPr/>
          </p:nvSpPr>
          <p:spPr>
            <a:xfrm>
              <a:off x="431800" y="0"/>
              <a:ext cx="107950" cy="359410"/>
            </a:xfrm>
            <a:prstGeom prst="rect">
              <a:avLst/>
            </a:prstGeom>
            <a:solidFill>
              <a:srgbClr val="EA009C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1" name="Rectángulo 120"/>
            <p:cNvSpPr/>
            <p:nvPr/>
          </p:nvSpPr>
          <p:spPr>
            <a:xfrm>
              <a:off x="647700" y="0"/>
              <a:ext cx="107950" cy="359410"/>
            </a:xfrm>
            <a:prstGeom prst="rect">
              <a:avLst/>
            </a:prstGeom>
            <a:solidFill>
              <a:srgbClr val="EA009C">
                <a:alpha val="6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2" name="Rectángulo 121"/>
            <p:cNvSpPr/>
            <p:nvPr/>
          </p:nvSpPr>
          <p:spPr>
            <a:xfrm>
              <a:off x="858786" y="0"/>
              <a:ext cx="107950" cy="359410"/>
            </a:xfrm>
            <a:prstGeom prst="rect">
              <a:avLst/>
            </a:prstGeom>
            <a:solidFill>
              <a:srgbClr val="EA009C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3" name="Rectángulo 122"/>
            <p:cNvSpPr/>
            <p:nvPr/>
          </p:nvSpPr>
          <p:spPr>
            <a:xfrm>
              <a:off x="1069872" y="0"/>
              <a:ext cx="107950" cy="359410"/>
            </a:xfrm>
            <a:prstGeom prst="rect">
              <a:avLst/>
            </a:prstGeom>
            <a:solidFill>
              <a:srgbClr val="EA009C">
                <a:alpha val="3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4" name="Rectángulo 123"/>
            <p:cNvSpPr/>
            <p:nvPr/>
          </p:nvSpPr>
          <p:spPr>
            <a:xfrm>
              <a:off x="1280958" y="0"/>
              <a:ext cx="107950" cy="359410"/>
            </a:xfrm>
            <a:prstGeom prst="rect">
              <a:avLst/>
            </a:prstGeom>
            <a:solidFill>
              <a:srgbClr val="EA009C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125" name="Grupo 124"/>
          <p:cNvGrpSpPr/>
          <p:nvPr/>
        </p:nvGrpSpPr>
        <p:grpSpPr>
          <a:xfrm>
            <a:off x="7395804" y="6109193"/>
            <a:ext cx="1388742" cy="359410"/>
            <a:chOff x="0" y="0"/>
            <a:chExt cx="1388908" cy="359410"/>
          </a:xfrm>
        </p:grpSpPr>
        <p:sp>
          <p:nvSpPr>
            <p:cNvPr id="126" name="Rectángulo 125"/>
            <p:cNvSpPr/>
            <p:nvPr/>
          </p:nvSpPr>
          <p:spPr>
            <a:xfrm>
              <a:off x="0" y="0"/>
              <a:ext cx="107950" cy="359410"/>
            </a:xfrm>
            <a:prstGeom prst="rect">
              <a:avLst/>
            </a:prstGeom>
            <a:solidFill>
              <a:srgbClr val="EA0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7" name="Rectángulo 126"/>
            <p:cNvSpPr/>
            <p:nvPr/>
          </p:nvSpPr>
          <p:spPr>
            <a:xfrm>
              <a:off x="215900" y="0"/>
              <a:ext cx="107950" cy="359410"/>
            </a:xfrm>
            <a:prstGeom prst="rect">
              <a:avLst/>
            </a:prstGeom>
            <a:solidFill>
              <a:srgbClr val="EA009C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8" name="Rectángulo 127"/>
            <p:cNvSpPr/>
            <p:nvPr/>
          </p:nvSpPr>
          <p:spPr>
            <a:xfrm>
              <a:off x="431800" y="0"/>
              <a:ext cx="107950" cy="359410"/>
            </a:xfrm>
            <a:prstGeom prst="rect">
              <a:avLst/>
            </a:prstGeom>
            <a:solidFill>
              <a:srgbClr val="EA009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29" name="Rectángulo 128"/>
            <p:cNvSpPr/>
            <p:nvPr/>
          </p:nvSpPr>
          <p:spPr>
            <a:xfrm>
              <a:off x="647700" y="0"/>
              <a:ext cx="107950" cy="359410"/>
            </a:xfrm>
            <a:prstGeom prst="rect">
              <a:avLst/>
            </a:prstGeom>
            <a:solidFill>
              <a:srgbClr val="EA009C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0" name="Rectángulo 129"/>
            <p:cNvSpPr/>
            <p:nvPr/>
          </p:nvSpPr>
          <p:spPr>
            <a:xfrm>
              <a:off x="858786" y="0"/>
              <a:ext cx="107950" cy="359410"/>
            </a:xfrm>
            <a:prstGeom prst="rect">
              <a:avLst/>
            </a:prstGeom>
            <a:solidFill>
              <a:srgbClr val="EA009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1" name="Rectángulo 130"/>
            <p:cNvSpPr/>
            <p:nvPr/>
          </p:nvSpPr>
          <p:spPr>
            <a:xfrm>
              <a:off x="1069872" y="0"/>
              <a:ext cx="107950" cy="359410"/>
            </a:xfrm>
            <a:prstGeom prst="rect">
              <a:avLst/>
            </a:prstGeom>
            <a:solidFill>
              <a:srgbClr val="EA009C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2" name="Rectángulo 131"/>
            <p:cNvSpPr/>
            <p:nvPr/>
          </p:nvSpPr>
          <p:spPr>
            <a:xfrm>
              <a:off x="1280958" y="0"/>
              <a:ext cx="107950" cy="359410"/>
            </a:xfrm>
            <a:prstGeom prst="rect">
              <a:avLst/>
            </a:prstGeom>
            <a:solidFill>
              <a:srgbClr val="EA009C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133" name="Grupo 132"/>
          <p:cNvGrpSpPr/>
          <p:nvPr/>
        </p:nvGrpSpPr>
        <p:grpSpPr>
          <a:xfrm>
            <a:off x="9154521" y="6070613"/>
            <a:ext cx="1388742" cy="359410"/>
            <a:chOff x="0" y="0"/>
            <a:chExt cx="1388908" cy="359410"/>
          </a:xfrm>
        </p:grpSpPr>
        <p:sp>
          <p:nvSpPr>
            <p:cNvPr id="134" name="Rectángulo 133"/>
            <p:cNvSpPr/>
            <p:nvPr/>
          </p:nvSpPr>
          <p:spPr>
            <a:xfrm>
              <a:off x="0" y="0"/>
              <a:ext cx="107950" cy="359410"/>
            </a:xfrm>
            <a:prstGeom prst="rect">
              <a:avLst/>
            </a:prstGeom>
            <a:solidFill>
              <a:srgbClr val="EA0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5" name="Rectángulo 134"/>
            <p:cNvSpPr/>
            <p:nvPr/>
          </p:nvSpPr>
          <p:spPr>
            <a:xfrm>
              <a:off x="215900" y="0"/>
              <a:ext cx="107950" cy="359410"/>
            </a:xfrm>
            <a:prstGeom prst="rect">
              <a:avLst/>
            </a:prstGeom>
            <a:solidFill>
              <a:srgbClr val="EA009C">
                <a:alpha val="9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6" name="Rectángulo 135"/>
            <p:cNvSpPr/>
            <p:nvPr/>
          </p:nvSpPr>
          <p:spPr>
            <a:xfrm>
              <a:off x="431800" y="0"/>
              <a:ext cx="107950" cy="359410"/>
            </a:xfrm>
            <a:prstGeom prst="rect">
              <a:avLst/>
            </a:prstGeom>
            <a:solidFill>
              <a:srgbClr val="EA009C">
                <a:alpha val="9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7" name="Rectángulo 136"/>
            <p:cNvSpPr/>
            <p:nvPr/>
          </p:nvSpPr>
          <p:spPr>
            <a:xfrm>
              <a:off x="647700" y="0"/>
              <a:ext cx="107950" cy="359410"/>
            </a:xfrm>
            <a:prstGeom prst="rect">
              <a:avLst/>
            </a:prstGeom>
            <a:solidFill>
              <a:srgbClr val="EA009C">
                <a:alpha val="9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8" name="Rectángulo 137"/>
            <p:cNvSpPr/>
            <p:nvPr/>
          </p:nvSpPr>
          <p:spPr>
            <a:xfrm>
              <a:off x="858786" y="0"/>
              <a:ext cx="107950" cy="359410"/>
            </a:xfrm>
            <a:prstGeom prst="rect">
              <a:avLst/>
            </a:prstGeom>
            <a:solidFill>
              <a:srgbClr val="EA009C">
                <a:alpha val="9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39" name="Rectángulo 138"/>
            <p:cNvSpPr/>
            <p:nvPr/>
          </p:nvSpPr>
          <p:spPr>
            <a:xfrm>
              <a:off x="1069872" y="0"/>
              <a:ext cx="107950" cy="359410"/>
            </a:xfrm>
            <a:prstGeom prst="rect">
              <a:avLst/>
            </a:prstGeom>
            <a:solidFill>
              <a:srgbClr val="EA009C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40" name="Rectángulo 139"/>
            <p:cNvSpPr/>
            <p:nvPr/>
          </p:nvSpPr>
          <p:spPr>
            <a:xfrm>
              <a:off x="1280958" y="0"/>
              <a:ext cx="107950" cy="359410"/>
            </a:xfrm>
            <a:prstGeom prst="rect">
              <a:avLst/>
            </a:prstGeom>
            <a:solidFill>
              <a:srgbClr val="EA009C">
                <a:alpha val="9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grpSp>
        <p:nvGrpSpPr>
          <p:cNvPr id="141" name="Grupo 140"/>
          <p:cNvGrpSpPr/>
          <p:nvPr/>
        </p:nvGrpSpPr>
        <p:grpSpPr>
          <a:xfrm>
            <a:off x="5609561" y="4827694"/>
            <a:ext cx="5429250" cy="368300"/>
            <a:chOff x="0" y="0"/>
            <a:chExt cx="6488784" cy="389259"/>
          </a:xfrm>
        </p:grpSpPr>
        <p:grpSp>
          <p:nvGrpSpPr>
            <p:cNvPr id="142" name="Grupo 141"/>
            <p:cNvGrpSpPr/>
            <p:nvPr/>
          </p:nvGrpSpPr>
          <p:grpSpPr>
            <a:xfrm>
              <a:off x="5103846" y="0"/>
              <a:ext cx="1384938" cy="366695"/>
              <a:chOff x="5103846" y="0"/>
              <a:chExt cx="1384938" cy="366695"/>
            </a:xfrm>
          </p:grpSpPr>
          <p:sp>
            <p:nvSpPr>
              <p:cNvPr id="168" name="Rectángulo 167"/>
              <p:cNvSpPr/>
              <p:nvPr/>
            </p:nvSpPr>
            <p:spPr>
              <a:xfrm>
                <a:off x="5103846" y="7285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9" name="Rectángulo 168"/>
              <p:cNvSpPr/>
              <p:nvPr/>
            </p:nvSpPr>
            <p:spPr>
              <a:xfrm>
                <a:off x="5315776" y="7285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70" name="Rectángulo 169"/>
              <p:cNvSpPr/>
              <p:nvPr/>
            </p:nvSpPr>
            <p:spPr>
              <a:xfrm>
                <a:off x="5531676" y="7285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71" name="Rectángulo 170"/>
              <p:cNvSpPr/>
              <p:nvPr/>
            </p:nvSpPr>
            <p:spPr>
              <a:xfrm>
                <a:off x="5747576" y="7285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72" name="Rectángulo 171"/>
              <p:cNvSpPr/>
              <p:nvPr/>
            </p:nvSpPr>
            <p:spPr>
              <a:xfrm>
                <a:off x="5958662" y="7285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73" name="Rectángulo 172"/>
              <p:cNvSpPr/>
              <p:nvPr/>
            </p:nvSpPr>
            <p:spPr>
              <a:xfrm>
                <a:off x="6169748" y="7285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74" name="Rectángulo 173"/>
              <p:cNvSpPr/>
              <p:nvPr/>
            </p:nvSpPr>
            <p:spPr>
              <a:xfrm>
                <a:off x="6380834" y="0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</p:grpSp>
        <p:grpSp>
          <p:nvGrpSpPr>
            <p:cNvPr id="143" name="Grupo 142"/>
            <p:cNvGrpSpPr/>
            <p:nvPr/>
          </p:nvGrpSpPr>
          <p:grpSpPr>
            <a:xfrm>
              <a:off x="0" y="22564"/>
              <a:ext cx="1384938" cy="366695"/>
              <a:chOff x="0" y="22564"/>
              <a:chExt cx="1384938" cy="366695"/>
            </a:xfrm>
            <a:solidFill>
              <a:srgbClr val="00FF00"/>
            </a:solidFill>
          </p:grpSpPr>
          <p:sp>
            <p:nvSpPr>
              <p:cNvPr id="161" name="Rectángulo 160"/>
              <p:cNvSpPr/>
              <p:nvPr/>
            </p:nvSpPr>
            <p:spPr>
              <a:xfrm>
                <a:off x="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2" name="Rectángulo 161"/>
              <p:cNvSpPr/>
              <p:nvPr/>
            </p:nvSpPr>
            <p:spPr>
              <a:xfrm>
                <a:off x="21193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3" name="Rectángulo 162"/>
              <p:cNvSpPr/>
              <p:nvPr/>
            </p:nvSpPr>
            <p:spPr>
              <a:xfrm>
                <a:off x="42783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4" name="Rectángulo 163"/>
              <p:cNvSpPr/>
              <p:nvPr/>
            </p:nvSpPr>
            <p:spPr>
              <a:xfrm>
                <a:off x="64373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5" name="Rectángulo 164"/>
              <p:cNvSpPr/>
              <p:nvPr/>
            </p:nvSpPr>
            <p:spPr>
              <a:xfrm>
                <a:off x="854816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6" name="Rectángulo 165"/>
              <p:cNvSpPr/>
              <p:nvPr/>
            </p:nvSpPr>
            <p:spPr>
              <a:xfrm>
                <a:off x="1065902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7" name="Rectángulo 166"/>
              <p:cNvSpPr/>
              <p:nvPr/>
            </p:nvSpPr>
            <p:spPr>
              <a:xfrm>
                <a:off x="1276988" y="22564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</p:grpSp>
        <p:grpSp>
          <p:nvGrpSpPr>
            <p:cNvPr id="144" name="Grupo 143"/>
            <p:cNvGrpSpPr/>
            <p:nvPr/>
          </p:nvGrpSpPr>
          <p:grpSpPr>
            <a:xfrm>
              <a:off x="1639510" y="22564"/>
              <a:ext cx="1384938" cy="366695"/>
              <a:chOff x="1639510" y="22564"/>
              <a:chExt cx="1384938" cy="366695"/>
            </a:xfrm>
            <a:solidFill>
              <a:srgbClr val="FF0000"/>
            </a:solidFill>
          </p:grpSpPr>
          <p:sp>
            <p:nvSpPr>
              <p:cNvPr id="154" name="Rectángulo 153"/>
              <p:cNvSpPr/>
              <p:nvPr/>
            </p:nvSpPr>
            <p:spPr>
              <a:xfrm>
                <a:off x="163951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5" name="Rectángulo 154"/>
              <p:cNvSpPr/>
              <p:nvPr/>
            </p:nvSpPr>
            <p:spPr>
              <a:xfrm>
                <a:off x="185144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6" name="Rectángulo 155"/>
              <p:cNvSpPr/>
              <p:nvPr/>
            </p:nvSpPr>
            <p:spPr>
              <a:xfrm>
                <a:off x="206734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7" name="Rectángulo 156"/>
              <p:cNvSpPr/>
              <p:nvPr/>
            </p:nvSpPr>
            <p:spPr>
              <a:xfrm>
                <a:off x="2283240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8" name="Rectángulo 157"/>
              <p:cNvSpPr/>
              <p:nvPr/>
            </p:nvSpPr>
            <p:spPr>
              <a:xfrm>
                <a:off x="2494326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9" name="Rectángulo 158"/>
              <p:cNvSpPr/>
              <p:nvPr/>
            </p:nvSpPr>
            <p:spPr>
              <a:xfrm>
                <a:off x="2705412" y="29849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0" name="Rectángulo 159"/>
              <p:cNvSpPr/>
              <p:nvPr/>
            </p:nvSpPr>
            <p:spPr>
              <a:xfrm>
                <a:off x="2916498" y="22564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</p:grpSp>
        <p:grpSp>
          <p:nvGrpSpPr>
            <p:cNvPr id="145" name="Grupo 144"/>
            <p:cNvGrpSpPr/>
            <p:nvPr/>
          </p:nvGrpSpPr>
          <p:grpSpPr>
            <a:xfrm>
              <a:off x="3303375" y="7285"/>
              <a:ext cx="1596024" cy="366695"/>
              <a:chOff x="3303375" y="7285"/>
              <a:chExt cx="1596024" cy="366695"/>
            </a:xfrm>
            <a:solidFill>
              <a:srgbClr val="0000FF"/>
            </a:solidFill>
          </p:grpSpPr>
          <p:sp>
            <p:nvSpPr>
              <p:cNvPr id="146" name="Rectángulo 145"/>
              <p:cNvSpPr/>
              <p:nvPr/>
            </p:nvSpPr>
            <p:spPr>
              <a:xfrm>
                <a:off x="3303375" y="14570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47" name="Rectángulo 146"/>
              <p:cNvSpPr/>
              <p:nvPr/>
            </p:nvSpPr>
            <p:spPr>
              <a:xfrm>
                <a:off x="3515305" y="14570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48" name="Rectángulo 147"/>
              <p:cNvSpPr/>
              <p:nvPr/>
            </p:nvSpPr>
            <p:spPr>
              <a:xfrm>
                <a:off x="3731205" y="14570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49" name="Rectángulo 148"/>
              <p:cNvSpPr/>
              <p:nvPr/>
            </p:nvSpPr>
            <p:spPr>
              <a:xfrm>
                <a:off x="3947105" y="14570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0" name="Rectángulo 149"/>
              <p:cNvSpPr/>
              <p:nvPr/>
            </p:nvSpPr>
            <p:spPr>
              <a:xfrm>
                <a:off x="4158191" y="14570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1" name="Rectángulo 150"/>
              <p:cNvSpPr/>
              <p:nvPr/>
            </p:nvSpPr>
            <p:spPr>
              <a:xfrm>
                <a:off x="4369277" y="14570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2" name="Rectángulo 151"/>
              <p:cNvSpPr/>
              <p:nvPr/>
            </p:nvSpPr>
            <p:spPr>
              <a:xfrm>
                <a:off x="4580363" y="7285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3" name="Rectángulo 152"/>
              <p:cNvSpPr/>
              <p:nvPr/>
            </p:nvSpPr>
            <p:spPr>
              <a:xfrm>
                <a:off x="4791449" y="14570"/>
                <a:ext cx="107950" cy="3594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</p:grpSp>
      </p:grpSp>
      <p:sp>
        <p:nvSpPr>
          <p:cNvPr id="176" name="Marcador de contenido 2"/>
          <p:cNvSpPr txBox="1">
            <a:spLocks/>
          </p:cNvSpPr>
          <p:nvPr/>
        </p:nvSpPr>
        <p:spPr>
          <a:xfrm>
            <a:off x="6061513" y="858398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 smtClean="0"/>
              <a:t>1)</a:t>
            </a:r>
            <a:endParaRPr lang="es-ES" dirty="0"/>
          </a:p>
        </p:txBody>
      </p:sp>
      <p:sp>
        <p:nvSpPr>
          <p:cNvPr id="177" name="Marcador de contenido 2"/>
          <p:cNvSpPr txBox="1">
            <a:spLocks/>
          </p:cNvSpPr>
          <p:nvPr/>
        </p:nvSpPr>
        <p:spPr>
          <a:xfrm>
            <a:off x="5971341" y="1578661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2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78" name="Marcador de contenido 2"/>
          <p:cNvSpPr txBox="1">
            <a:spLocks/>
          </p:cNvSpPr>
          <p:nvPr/>
        </p:nvSpPr>
        <p:spPr>
          <a:xfrm>
            <a:off x="6094018" y="2269974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3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79" name="Marcador de contenido 2"/>
          <p:cNvSpPr txBox="1">
            <a:spLocks/>
          </p:cNvSpPr>
          <p:nvPr/>
        </p:nvSpPr>
        <p:spPr>
          <a:xfrm>
            <a:off x="6000327" y="2992038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4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80" name="Marcador de contenido 2"/>
          <p:cNvSpPr txBox="1">
            <a:spLocks/>
          </p:cNvSpPr>
          <p:nvPr/>
        </p:nvSpPr>
        <p:spPr>
          <a:xfrm>
            <a:off x="6059762" y="3680300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5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81" name="Marcador de contenido 2"/>
          <p:cNvSpPr txBox="1">
            <a:spLocks/>
          </p:cNvSpPr>
          <p:nvPr/>
        </p:nvSpPr>
        <p:spPr>
          <a:xfrm>
            <a:off x="8518868" y="3559413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6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82" name="Marcador de contenido 2"/>
          <p:cNvSpPr txBox="1">
            <a:spLocks/>
          </p:cNvSpPr>
          <p:nvPr/>
        </p:nvSpPr>
        <p:spPr>
          <a:xfrm>
            <a:off x="5739176" y="4256058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7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83" name="Marcador de contenido 2"/>
          <p:cNvSpPr txBox="1">
            <a:spLocks/>
          </p:cNvSpPr>
          <p:nvPr/>
        </p:nvSpPr>
        <p:spPr>
          <a:xfrm>
            <a:off x="5185150" y="4866600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8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84" name="Marcador de contenido 2"/>
          <p:cNvSpPr txBox="1">
            <a:spLocks/>
          </p:cNvSpPr>
          <p:nvPr/>
        </p:nvSpPr>
        <p:spPr>
          <a:xfrm>
            <a:off x="5104042" y="5402550"/>
            <a:ext cx="572037" cy="381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/>
              <a:t>9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85" name="Marcador de contenido 2"/>
          <p:cNvSpPr txBox="1">
            <a:spLocks/>
          </p:cNvSpPr>
          <p:nvPr/>
        </p:nvSpPr>
        <p:spPr>
          <a:xfrm>
            <a:off x="4963327" y="6143935"/>
            <a:ext cx="778286" cy="463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s-ES" dirty="0" smtClean="0"/>
              <a:t>10)</a:t>
            </a:r>
            <a:endParaRPr lang="es-ES" dirty="0"/>
          </a:p>
        </p:txBody>
      </p:sp>
      <p:sp>
        <p:nvSpPr>
          <p:cNvPr id="175" name="Marcador de número de diapositiva 17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8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4) Caracterización – Resultados</a:t>
            </a:r>
            <a:endParaRPr lang="es-ES" dirty="0"/>
          </a:p>
        </p:txBody>
      </p:sp>
      <p:graphicFrame>
        <p:nvGraphicFramePr>
          <p:cNvPr id="206" name="Marcador de contenido 20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677361"/>
              </p:ext>
            </p:extLst>
          </p:nvPr>
        </p:nvGraphicFramePr>
        <p:xfrm>
          <a:off x="668462" y="2271302"/>
          <a:ext cx="5682754" cy="3952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16</a:t>
            </a:fld>
            <a:endParaRPr lang="es-ES"/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647595782"/>
              </p:ext>
            </p:extLst>
          </p:nvPr>
        </p:nvGraphicFramePr>
        <p:xfrm>
          <a:off x="6594828" y="2271303"/>
          <a:ext cx="5112068" cy="3718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Marcador de contenido 2"/>
          <p:cNvSpPr txBox="1">
            <a:spLocks/>
          </p:cNvSpPr>
          <p:nvPr/>
        </p:nvSpPr>
        <p:spPr>
          <a:xfrm>
            <a:off x="2002039" y="1821111"/>
            <a:ext cx="3201025" cy="3789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s-ES" dirty="0" smtClean="0"/>
              <a:t>Distancia entre muestras</a:t>
            </a:r>
            <a:endParaRPr lang="es-ES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8300811" y="1821110"/>
            <a:ext cx="1757589" cy="3789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s-ES" dirty="0" smtClean="0"/>
              <a:t>Resolución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259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4) Caracterización – Resultados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43691" y="1932177"/>
            <a:ext cx="2073228" cy="378901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ES" dirty="0" smtClean="0"/>
              <a:t>Transparencia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17</a:t>
            </a:fld>
            <a:endParaRPr lang="es-ES"/>
          </a:p>
        </p:txBody>
      </p:sp>
      <p:grpSp>
        <p:nvGrpSpPr>
          <p:cNvPr id="17" name="Grupo 16"/>
          <p:cNvGrpSpPr/>
          <p:nvPr/>
        </p:nvGrpSpPr>
        <p:grpSpPr>
          <a:xfrm>
            <a:off x="649766" y="2429984"/>
            <a:ext cx="5612130" cy="3562985"/>
            <a:chOff x="0" y="0"/>
            <a:chExt cx="5433695" cy="2926080"/>
          </a:xfrm>
        </p:grpSpPr>
        <p:pic>
          <p:nvPicPr>
            <p:cNvPr id="18" name="Imagen 17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13" t="4025" r="7670" b="2768"/>
            <a:stretch/>
          </p:blipFill>
          <p:spPr bwMode="auto">
            <a:xfrm>
              <a:off x="0" y="0"/>
              <a:ext cx="5433695" cy="29260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9" name="Grupo 18"/>
            <p:cNvGrpSpPr/>
            <p:nvPr/>
          </p:nvGrpSpPr>
          <p:grpSpPr>
            <a:xfrm>
              <a:off x="757454" y="2490130"/>
              <a:ext cx="3407848" cy="83727"/>
              <a:chOff x="757454" y="2490130"/>
              <a:chExt cx="1388908" cy="359410"/>
            </a:xfrm>
          </p:grpSpPr>
          <p:sp>
            <p:nvSpPr>
              <p:cNvPr id="20" name="Rectángulo 19"/>
              <p:cNvSpPr/>
              <p:nvPr/>
            </p:nvSpPr>
            <p:spPr>
              <a:xfrm>
                <a:off x="757454" y="2490130"/>
                <a:ext cx="107950" cy="359410"/>
              </a:xfrm>
              <a:prstGeom prst="rect">
                <a:avLst/>
              </a:prstGeom>
              <a:solidFill>
                <a:srgbClr val="EA0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1" name="Rectángulo 20"/>
              <p:cNvSpPr/>
              <p:nvPr/>
            </p:nvSpPr>
            <p:spPr>
              <a:xfrm>
                <a:off x="973354" y="2490130"/>
                <a:ext cx="107950" cy="359410"/>
              </a:xfrm>
              <a:prstGeom prst="rect">
                <a:avLst/>
              </a:prstGeom>
              <a:solidFill>
                <a:srgbClr val="EA009C">
                  <a:alpha val="8705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2" name="Rectángulo 21"/>
              <p:cNvSpPr/>
              <p:nvPr/>
            </p:nvSpPr>
            <p:spPr>
              <a:xfrm>
                <a:off x="1189254" y="2490130"/>
                <a:ext cx="107950" cy="359410"/>
              </a:xfrm>
              <a:prstGeom prst="rect">
                <a:avLst/>
              </a:prstGeom>
              <a:solidFill>
                <a:srgbClr val="EA009C">
                  <a:alpha val="7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3" name="Rectángulo 22"/>
              <p:cNvSpPr/>
              <p:nvPr/>
            </p:nvSpPr>
            <p:spPr>
              <a:xfrm>
                <a:off x="1405154" y="2490130"/>
                <a:ext cx="107950" cy="359410"/>
              </a:xfrm>
              <a:prstGeom prst="rect">
                <a:avLst/>
              </a:prstGeom>
              <a:solidFill>
                <a:srgbClr val="EA009C">
                  <a:alpha val="61961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4" name="Rectángulo 23"/>
              <p:cNvSpPr/>
              <p:nvPr/>
            </p:nvSpPr>
            <p:spPr>
              <a:xfrm>
                <a:off x="1616240" y="2490130"/>
                <a:ext cx="107950" cy="359410"/>
              </a:xfrm>
              <a:prstGeom prst="rect">
                <a:avLst/>
              </a:prstGeom>
              <a:solidFill>
                <a:srgbClr val="EA009C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5" name="Rectángulo 24"/>
              <p:cNvSpPr/>
              <p:nvPr/>
            </p:nvSpPr>
            <p:spPr>
              <a:xfrm>
                <a:off x="1827326" y="2490130"/>
                <a:ext cx="107950" cy="359410"/>
              </a:xfrm>
              <a:prstGeom prst="rect">
                <a:avLst/>
              </a:prstGeom>
              <a:solidFill>
                <a:srgbClr val="EA009C">
                  <a:alpha val="3686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6" name="Rectángulo 25"/>
              <p:cNvSpPr/>
              <p:nvPr/>
            </p:nvSpPr>
            <p:spPr>
              <a:xfrm>
                <a:off x="2038412" y="2490130"/>
                <a:ext cx="107950" cy="359410"/>
              </a:xfrm>
              <a:prstGeom prst="rect">
                <a:avLst/>
              </a:prstGeom>
              <a:solidFill>
                <a:srgbClr val="EA009C">
                  <a:alpha val="2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"/>
              </a:p>
            </p:txBody>
          </p:sp>
        </p:grpSp>
      </p:grpSp>
      <p:grpSp>
        <p:nvGrpSpPr>
          <p:cNvPr id="27" name="Grupo 26"/>
          <p:cNvGrpSpPr/>
          <p:nvPr/>
        </p:nvGrpSpPr>
        <p:grpSpPr>
          <a:xfrm>
            <a:off x="6263031" y="2253802"/>
            <a:ext cx="5278029" cy="3930839"/>
            <a:chOff x="0" y="0"/>
            <a:chExt cx="6826027" cy="4467225"/>
          </a:xfrm>
        </p:grpSpPr>
        <p:pic>
          <p:nvPicPr>
            <p:cNvPr id="28" name="Imagen 2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8" t="3060" r="22099" b="3553"/>
            <a:stretch/>
          </p:blipFill>
          <p:spPr>
            <a:xfrm>
              <a:off x="0" y="0"/>
              <a:ext cx="6826027" cy="4467225"/>
            </a:xfrm>
            <a:prstGeom prst="rect">
              <a:avLst/>
            </a:prstGeom>
          </p:spPr>
        </p:pic>
        <p:grpSp>
          <p:nvGrpSpPr>
            <p:cNvPr id="29" name="Grupo 28"/>
            <p:cNvGrpSpPr/>
            <p:nvPr/>
          </p:nvGrpSpPr>
          <p:grpSpPr>
            <a:xfrm>
              <a:off x="453360" y="3841735"/>
              <a:ext cx="6104920" cy="159638"/>
              <a:chOff x="453360" y="3841735"/>
              <a:chExt cx="6104920" cy="159638"/>
            </a:xfrm>
          </p:grpSpPr>
          <p:grpSp>
            <p:nvGrpSpPr>
              <p:cNvPr id="30" name="Grupo 29"/>
              <p:cNvGrpSpPr/>
              <p:nvPr/>
            </p:nvGrpSpPr>
            <p:grpSpPr>
              <a:xfrm>
                <a:off x="5389850" y="3841735"/>
                <a:ext cx="1168430" cy="143772"/>
                <a:chOff x="5389860" y="3841735"/>
                <a:chExt cx="1384938" cy="366695"/>
              </a:xfrm>
            </p:grpSpPr>
            <p:sp>
              <p:nvSpPr>
                <p:cNvPr id="56" name="Rectángulo 55"/>
                <p:cNvSpPr/>
                <p:nvPr/>
              </p:nvSpPr>
              <p:spPr>
                <a:xfrm>
                  <a:off x="5389860" y="3849020"/>
                  <a:ext cx="107950" cy="359410"/>
                </a:xfrm>
                <a:prstGeom prst="rect">
                  <a:avLst/>
                </a:prstGeom>
                <a:solidFill>
                  <a:srgbClr val="EA0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7" name="Rectángulo 56"/>
                <p:cNvSpPr/>
                <p:nvPr/>
              </p:nvSpPr>
              <p:spPr>
                <a:xfrm>
                  <a:off x="5601790" y="3849020"/>
                  <a:ext cx="107950" cy="359410"/>
                </a:xfrm>
                <a:prstGeom prst="rect">
                  <a:avLst/>
                </a:prstGeom>
                <a:solidFill>
                  <a:srgbClr val="EA0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8" name="Rectángulo 57"/>
                <p:cNvSpPr/>
                <p:nvPr/>
              </p:nvSpPr>
              <p:spPr>
                <a:xfrm>
                  <a:off x="5817690" y="3849020"/>
                  <a:ext cx="107950" cy="359410"/>
                </a:xfrm>
                <a:prstGeom prst="rect">
                  <a:avLst/>
                </a:prstGeom>
                <a:solidFill>
                  <a:srgbClr val="EA0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9" name="Rectángulo 58"/>
                <p:cNvSpPr/>
                <p:nvPr/>
              </p:nvSpPr>
              <p:spPr>
                <a:xfrm>
                  <a:off x="6033590" y="3849020"/>
                  <a:ext cx="107950" cy="359410"/>
                </a:xfrm>
                <a:prstGeom prst="rect">
                  <a:avLst/>
                </a:prstGeom>
                <a:solidFill>
                  <a:srgbClr val="EA0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60" name="Rectángulo 59"/>
                <p:cNvSpPr/>
                <p:nvPr/>
              </p:nvSpPr>
              <p:spPr>
                <a:xfrm>
                  <a:off x="6244676" y="3849020"/>
                  <a:ext cx="107950" cy="359410"/>
                </a:xfrm>
                <a:prstGeom prst="rect">
                  <a:avLst/>
                </a:prstGeom>
                <a:solidFill>
                  <a:srgbClr val="EA0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61" name="Rectángulo 60"/>
                <p:cNvSpPr/>
                <p:nvPr/>
              </p:nvSpPr>
              <p:spPr>
                <a:xfrm>
                  <a:off x="6455762" y="3849020"/>
                  <a:ext cx="107950" cy="359410"/>
                </a:xfrm>
                <a:prstGeom prst="rect">
                  <a:avLst/>
                </a:prstGeom>
                <a:solidFill>
                  <a:srgbClr val="EA0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62" name="Rectángulo 61"/>
                <p:cNvSpPr/>
                <p:nvPr/>
              </p:nvSpPr>
              <p:spPr>
                <a:xfrm>
                  <a:off x="6666848" y="3841735"/>
                  <a:ext cx="107950" cy="359410"/>
                </a:xfrm>
                <a:prstGeom prst="rect">
                  <a:avLst/>
                </a:prstGeom>
                <a:solidFill>
                  <a:srgbClr val="EA0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</p:grpSp>
          <p:grpSp>
            <p:nvGrpSpPr>
              <p:cNvPr id="31" name="Grupo 30"/>
              <p:cNvGrpSpPr/>
              <p:nvPr/>
            </p:nvGrpSpPr>
            <p:grpSpPr>
              <a:xfrm>
                <a:off x="453360" y="3841735"/>
                <a:ext cx="1229165" cy="149659"/>
                <a:chOff x="453360" y="3841735"/>
                <a:chExt cx="1384938" cy="366695"/>
              </a:xfrm>
              <a:solidFill>
                <a:srgbClr val="00FF00"/>
              </a:solidFill>
            </p:grpSpPr>
            <p:sp>
              <p:nvSpPr>
                <p:cNvPr id="49" name="Rectángulo 48"/>
                <p:cNvSpPr/>
                <p:nvPr/>
              </p:nvSpPr>
              <p:spPr>
                <a:xfrm>
                  <a:off x="453360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0" name="Rectángulo 49"/>
                <p:cNvSpPr/>
                <p:nvPr/>
              </p:nvSpPr>
              <p:spPr>
                <a:xfrm>
                  <a:off x="665290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1" name="Rectángulo 50"/>
                <p:cNvSpPr/>
                <p:nvPr/>
              </p:nvSpPr>
              <p:spPr>
                <a:xfrm>
                  <a:off x="881190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2" name="Rectángulo 51"/>
                <p:cNvSpPr/>
                <p:nvPr/>
              </p:nvSpPr>
              <p:spPr>
                <a:xfrm>
                  <a:off x="1097090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3" name="Rectángulo 52"/>
                <p:cNvSpPr/>
                <p:nvPr/>
              </p:nvSpPr>
              <p:spPr>
                <a:xfrm>
                  <a:off x="1308176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4" name="Rectángulo 53"/>
                <p:cNvSpPr/>
                <p:nvPr/>
              </p:nvSpPr>
              <p:spPr>
                <a:xfrm>
                  <a:off x="1519262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55" name="Rectángulo 54"/>
                <p:cNvSpPr/>
                <p:nvPr/>
              </p:nvSpPr>
              <p:spPr>
                <a:xfrm>
                  <a:off x="1730348" y="3841735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</p:grpSp>
          <p:grpSp>
            <p:nvGrpSpPr>
              <p:cNvPr id="32" name="Grupo 31"/>
              <p:cNvGrpSpPr/>
              <p:nvPr/>
            </p:nvGrpSpPr>
            <p:grpSpPr>
              <a:xfrm>
                <a:off x="2114578" y="3841735"/>
                <a:ext cx="1225315" cy="146686"/>
                <a:chOff x="2114567" y="3841735"/>
                <a:chExt cx="1384938" cy="366695"/>
              </a:xfrm>
              <a:solidFill>
                <a:srgbClr val="FF0000"/>
              </a:solidFill>
            </p:grpSpPr>
            <p:sp>
              <p:nvSpPr>
                <p:cNvPr id="42" name="Rectángulo 41"/>
                <p:cNvSpPr/>
                <p:nvPr/>
              </p:nvSpPr>
              <p:spPr>
                <a:xfrm>
                  <a:off x="211456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3" name="Rectángulo 42"/>
                <p:cNvSpPr/>
                <p:nvPr/>
              </p:nvSpPr>
              <p:spPr>
                <a:xfrm>
                  <a:off x="232649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4" name="Rectángulo 43"/>
                <p:cNvSpPr/>
                <p:nvPr/>
              </p:nvSpPr>
              <p:spPr>
                <a:xfrm>
                  <a:off x="254239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5" name="Rectángulo 44"/>
                <p:cNvSpPr/>
                <p:nvPr/>
              </p:nvSpPr>
              <p:spPr>
                <a:xfrm>
                  <a:off x="275829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6" name="Rectángulo 45"/>
                <p:cNvSpPr/>
                <p:nvPr/>
              </p:nvSpPr>
              <p:spPr>
                <a:xfrm>
                  <a:off x="2969383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7" name="Rectángulo 46"/>
                <p:cNvSpPr/>
                <p:nvPr/>
              </p:nvSpPr>
              <p:spPr>
                <a:xfrm>
                  <a:off x="3180469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8" name="Rectángulo 47"/>
                <p:cNvSpPr/>
                <p:nvPr/>
              </p:nvSpPr>
              <p:spPr>
                <a:xfrm>
                  <a:off x="3391555" y="3841735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</p:grpSp>
          <p:grpSp>
            <p:nvGrpSpPr>
              <p:cNvPr id="33" name="Grupo 32"/>
              <p:cNvGrpSpPr/>
              <p:nvPr/>
            </p:nvGrpSpPr>
            <p:grpSpPr>
              <a:xfrm>
                <a:off x="3626413" y="3841735"/>
                <a:ext cx="1291368" cy="159638"/>
                <a:chOff x="3626397" y="3841735"/>
                <a:chExt cx="1596024" cy="366695"/>
              </a:xfrm>
              <a:solidFill>
                <a:srgbClr val="0000FF"/>
              </a:solidFill>
            </p:grpSpPr>
            <p:sp>
              <p:nvSpPr>
                <p:cNvPr id="34" name="Rectángulo 33"/>
                <p:cNvSpPr/>
                <p:nvPr/>
              </p:nvSpPr>
              <p:spPr>
                <a:xfrm>
                  <a:off x="362639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35" name="Rectángulo 34"/>
                <p:cNvSpPr/>
                <p:nvPr/>
              </p:nvSpPr>
              <p:spPr>
                <a:xfrm>
                  <a:off x="383832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36" name="Rectángulo 35"/>
                <p:cNvSpPr/>
                <p:nvPr/>
              </p:nvSpPr>
              <p:spPr>
                <a:xfrm>
                  <a:off x="405422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37" name="Rectángulo 36"/>
                <p:cNvSpPr/>
                <p:nvPr/>
              </p:nvSpPr>
              <p:spPr>
                <a:xfrm>
                  <a:off x="4270127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38" name="Rectángulo 37"/>
                <p:cNvSpPr/>
                <p:nvPr/>
              </p:nvSpPr>
              <p:spPr>
                <a:xfrm>
                  <a:off x="4481213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39" name="Rectángulo 38"/>
                <p:cNvSpPr/>
                <p:nvPr/>
              </p:nvSpPr>
              <p:spPr>
                <a:xfrm>
                  <a:off x="4692299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0" name="Rectángulo 39"/>
                <p:cNvSpPr/>
                <p:nvPr/>
              </p:nvSpPr>
              <p:spPr>
                <a:xfrm>
                  <a:off x="4903385" y="3841735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  <p:sp>
              <p:nvSpPr>
                <p:cNvPr id="41" name="Rectángulo 40"/>
                <p:cNvSpPr/>
                <p:nvPr/>
              </p:nvSpPr>
              <p:spPr>
                <a:xfrm>
                  <a:off x="5114471" y="3849020"/>
                  <a:ext cx="107950" cy="3594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s-ES"/>
                </a:p>
              </p:txBody>
            </p:sp>
          </p:grpSp>
        </p:grpSp>
      </p:grpSp>
      <p:sp>
        <p:nvSpPr>
          <p:cNvPr id="63" name="Marcador de contenido 2"/>
          <p:cNvSpPr txBox="1">
            <a:spLocks/>
          </p:cNvSpPr>
          <p:nvPr/>
        </p:nvSpPr>
        <p:spPr>
          <a:xfrm>
            <a:off x="8338446" y="1920431"/>
            <a:ext cx="2371224" cy="3789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s-ES" dirty="0" smtClean="0"/>
              <a:t>Reproducibilidad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793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4) Caracterización – Resultados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182174"/>
              </p:ext>
            </p:extLst>
          </p:nvPr>
        </p:nvGraphicFramePr>
        <p:xfrm>
          <a:off x="2935053" y="2140328"/>
          <a:ext cx="5861218" cy="3280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0609"/>
                <a:gridCol w="2930609"/>
              </a:tblGrid>
              <a:tr h="327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Parámetro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</a:rPr>
                        <a:t>Conclusiones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6372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400">
                          <a:effectLst/>
                        </a:rPr>
                        <a:t>Detección de fondo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Desviación relativa ≤</a:t>
                      </a:r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dirty="0" smtClean="0">
                          <a:effectLst/>
                        </a:rPr>
                        <a:t>1</a:t>
                      </a:r>
                      <a:r>
                        <a:rPr lang="es-ES" sz="1600" dirty="0">
                          <a:effectLst/>
                        </a:rPr>
                        <a:t>%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6372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Distancia entre muestras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</a:t>
                      </a:r>
                      <a:r>
                        <a:rPr lang="es-ES" sz="1600" dirty="0" smtClean="0">
                          <a:effectLst/>
                        </a:rPr>
                        <a:t>7</a:t>
                      </a:r>
                      <a:r>
                        <a:rPr lang="es-ES" sz="1600" dirty="0">
                          <a:effectLst/>
                        </a:rPr>
                        <a:t> mm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6372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Longitud </a:t>
                      </a:r>
                      <a:r>
                        <a:rPr lang="es-ES" sz="1600" dirty="0" smtClean="0">
                          <a:effectLst/>
                        </a:rPr>
                        <a:t>y anchura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≥ </a:t>
                      </a:r>
                      <a:r>
                        <a:rPr lang="es-ES" sz="1600" dirty="0" smtClean="0">
                          <a:effectLst/>
                        </a:rPr>
                        <a:t>6</a:t>
                      </a:r>
                      <a:r>
                        <a:rPr lang="es-ES" sz="1600" dirty="0">
                          <a:effectLst/>
                        </a:rPr>
                        <a:t> </a:t>
                      </a:r>
                      <a:r>
                        <a:rPr lang="es-ES" sz="1600" dirty="0" smtClean="0">
                          <a:effectLst/>
                        </a:rPr>
                        <a:t>x</a:t>
                      </a:r>
                      <a:r>
                        <a:rPr lang="es-ES" sz="1600" baseline="0" dirty="0" smtClean="0">
                          <a:effectLst/>
                        </a:rPr>
                        <a:t> 7 </a:t>
                      </a:r>
                      <a:r>
                        <a:rPr lang="es-ES" sz="1600" dirty="0" smtClean="0">
                          <a:effectLst/>
                        </a:rPr>
                        <a:t>mm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6372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Tonos y transparencia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Resolución = 5</a:t>
                      </a:r>
                      <a:r>
                        <a:rPr lang="es-ES" sz="1600" dirty="0">
                          <a:effectLst/>
                        </a:rPr>
                        <a:t>% </a:t>
                      </a:r>
                      <a:r>
                        <a:rPr lang="es-ES" sz="1600" dirty="0" smtClean="0">
                          <a:effectLst/>
                        </a:rPr>
                        <a:t>;  R</a:t>
                      </a:r>
                      <a:r>
                        <a:rPr lang="es-ES" sz="1600" baseline="30000" dirty="0" smtClean="0">
                          <a:effectLst/>
                        </a:rPr>
                        <a:t>2</a:t>
                      </a:r>
                      <a:r>
                        <a:rPr lang="es-ES" sz="1600" dirty="0" smtClean="0">
                          <a:effectLst/>
                        </a:rPr>
                        <a:t>&gt;0.9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277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Reproducibilidad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Desviación </a:t>
                      </a:r>
                      <a:r>
                        <a:rPr lang="de-DE" sz="1600" dirty="0">
                          <a:effectLst/>
                        </a:rPr>
                        <a:t>relativa </a:t>
                      </a:r>
                      <a:r>
                        <a:rPr lang="de-DE" sz="1600" dirty="0" smtClean="0">
                          <a:effectLst/>
                        </a:rPr>
                        <a:t>= </a:t>
                      </a:r>
                      <a:r>
                        <a:rPr lang="de-DE" sz="1600" dirty="0">
                          <a:effectLst/>
                        </a:rPr>
                        <a:t>1.05%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</a:tbl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808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5) Aplicación – Determinación de nitratos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73577" y="2005812"/>
            <a:ext cx="1087695" cy="492689"/>
          </a:xfrm>
          <a:ln w="5715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s-ES" sz="2800" dirty="0"/>
              <a:t>KNO</a:t>
            </a:r>
            <a:r>
              <a:rPr lang="es-ES" sz="2800" baseline="-25000" dirty="0"/>
              <a:t>3</a:t>
            </a:r>
            <a:endParaRPr lang="es-ES" sz="2800" dirty="0"/>
          </a:p>
        </p:txBody>
      </p:sp>
      <p:pic>
        <p:nvPicPr>
          <p:cNvPr id="6" name="Imagen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" t="50704" r="3850" b="29390"/>
          <a:stretch/>
        </p:blipFill>
        <p:spPr>
          <a:xfrm>
            <a:off x="3691849" y="1915404"/>
            <a:ext cx="5135781" cy="891808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2123700" y="3091086"/>
            <a:ext cx="7320589" cy="3049465"/>
            <a:chOff x="0" y="0"/>
            <a:chExt cx="10303100" cy="3786390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6437"/>
              <a:ext cx="5039934" cy="3779951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41" t="7352" r="15552" b="39232"/>
            <a:stretch/>
          </p:blipFill>
          <p:spPr>
            <a:xfrm>
              <a:off x="5151551" y="0"/>
              <a:ext cx="5151549" cy="3786390"/>
            </a:xfrm>
            <a:prstGeom prst="rect">
              <a:avLst/>
            </a:prstGeom>
          </p:spPr>
        </p:pic>
        <p:cxnSp>
          <p:nvCxnSpPr>
            <p:cNvPr id="12" name="Conector recto de flecha 11"/>
            <p:cNvCxnSpPr/>
            <p:nvPr/>
          </p:nvCxnSpPr>
          <p:spPr>
            <a:xfrm flipH="1">
              <a:off x="3412903" y="2363276"/>
              <a:ext cx="798491" cy="7598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/>
            <p:cNvCxnSpPr/>
            <p:nvPr/>
          </p:nvCxnSpPr>
          <p:spPr>
            <a:xfrm>
              <a:off x="6027314" y="1165540"/>
              <a:ext cx="744829" cy="7276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Imagen 13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8" b="29015"/>
          <a:stretch/>
        </p:blipFill>
        <p:spPr>
          <a:xfrm rot="16200000">
            <a:off x="9263172" y="4149102"/>
            <a:ext cx="3049463" cy="844333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0994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5) Aplicación – Resultados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20</a:t>
            </a:fld>
            <a:endParaRPr lang="es-ES"/>
          </a:p>
        </p:txBody>
      </p:sp>
      <p:graphicFrame>
        <p:nvGraphicFramePr>
          <p:cNvPr id="25" name="Gráfico 24"/>
          <p:cNvGraphicFramePr/>
          <p:nvPr>
            <p:extLst>
              <p:ext uri="{D42A27DB-BD31-4B8C-83A1-F6EECF244321}">
                <p14:modId xmlns:p14="http://schemas.microsoft.com/office/powerpoint/2010/main" val="1636999729"/>
              </p:ext>
            </p:extLst>
          </p:nvPr>
        </p:nvGraphicFramePr>
        <p:xfrm>
          <a:off x="790670" y="2189409"/>
          <a:ext cx="5035039" cy="359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7" name="Grupo 26"/>
          <p:cNvGrpSpPr/>
          <p:nvPr/>
        </p:nvGrpSpPr>
        <p:grpSpPr>
          <a:xfrm>
            <a:off x="5825709" y="1828800"/>
            <a:ext cx="5842549" cy="3955049"/>
            <a:chOff x="862886" y="529898"/>
            <a:chExt cx="7228411" cy="4647410"/>
          </a:xfrm>
        </p:grpSpPr>
        <p:pic>
          <p:nvPicPr>
            <p:cNvPr id="28" name="Imagen 2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79" r="19557" b="2845"/>
            <a:stretch/>
          </p:blipFill>
          <p:spPr>
            <a:xfrm>
              <a:off x="862886" y="529898"/>
              <a:ext cx="7228411" cy="4647410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541685" y="529898"/>
              <a:ext cx="1501510" cy="614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Fondo blanco de la tira</a:t>
              </a:r>
              <a:endParaRPr lang="es-ES" sz="1400" dirty="0"/>
            </a:p>
          </p:txBody>
        </p:sp>
        <p:cxnSp>
          <p:nvCxnSpPr>
            <p:cNvPr id="30" name="Conector recto de flecha 29"/>
            <p:cNvCxnSpPr/>
            <p:nvPr/>
          </p:nvCxnSpPr>
          <p:spPr>
            <a:xfrm flipH="1">
              <a:off x="1991936" y="1092411"/>
              <a:ext cx="287626" cy="85229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uadroTexto 30"/>
            <p:cNvSpPr txBox="1"/>
            <p:nvPr/>
          </p:nvSpPr>
          <p:spPr>
            <a:xfrm>
              <a:off x="1528807" y="2346052"/>
              <a:ext cx="1501510" cy="867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Comienzo de la zona reactiva 1</a:t>
              </a:r>
              <a:endParaRPr lang="es-ES" sz="1400" dirty="0"/>
            </a:p>
          </p:txBody>
        </p:sp>
        <p:cxnSp>
          <p:nvCxnSpPr>
            <p:cNvPr id="32" name="Conector recto de flecha 31"/>
            <p:cNvCxnSpPr/>
            <p:nvPr/>
          </p:nvCxnSpPr>
          <p:spPr>
            <a:xfrm flipV="1">
              <a:off x="2279562" y="2178796"/>
              <a:ext cx="321969" cy="2119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uadroTexto 32"/>
            <p:cNvSpPr txBox="1"/>
            <p:nvPr/>
          </p:nvSpPr>
          <p:spPr>
            <a:xfrm>
              <a:off x="2735332" y="991563"/>
              <a:ext cx="1731696" cy="361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Zona reactiva 1</a:t>
              </a:r>
              <a:endParaRPr lang="es-ES" sz="1400" dirty="0"/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4350097" y="1109449"/>
              <a:ext cx="1731696" cy="361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Zona reactiva 2</a:t>
              </a:r>
              <a:endParaRPr lang="es-ES" sz="1400" dirty="0"/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5557747" y="2975996"/>
              <a:ext cx="2337002" cy="614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Se acaba la tira, fondo blanco del prototipo</a:t>
              </a:r>
              <a:endParaRPr lang="es-ES" sz="1400" dirty="0"/>
            </a:p>
          </p:txBody>
        </p:sp>
        <p:cxnSp>
          <p:nvCxnSpPr>
            <p:cNvPr id="36" name="Conector recto de flecha 35"/>
            <p:cNvCxnSpPr/>
            <p:nvPr/>
          </p:nvCxnSpPr>
          <p:spPr>
            <a:xfrm flipH="1" flipV="1">
              <a:off x="5937161" y="2743200"/>
              <a:ext cx="101092" cy="2327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2333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5) Aplicación – Resultados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21</a:t>
            </a:fld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Marcador de contenido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1559564"/>
                  </p:ext>
                </p:extLst>
              </p:nvPr>
            </p:nvGraphicFramePr>
            <p:xfrm>
              <a:off x="6345457" y="2434105"/>
              <a:ext cx="4962194" cy="241526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5307"/>
                    <a:gridCol w="2292885"/>
                    <a:gridCol w="2004002"/>
                  </a:tblGrid>
                  <a:tr h="196501">
                    <a:tc>
                      <a:txBody>
                        <a:bodyPr/>
                        <a:lstStyle/>
                        <a:p>
                          <a:endParaRPr lang="es-ES" sz="1000">
                            <a:effectLst/>
                            <a:latin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 ó 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 ó 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d>
                                  <m:d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d>
                                  <m:d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 ó 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d>
                                  <m:d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</m:d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ó 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= −80.875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+ 30192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30192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80.875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 = −139.37</m:t>
                                </m:r>
                                <m:r>
                                  <m:rPr>
                                    <m:sty m:val="p"/>
                                  </m:rP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 + 42984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42984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139.37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 = −80.454</m:t>
                                </m:r>
                                <m:r>
                                  <m:rPr>
                                    <m:sty m:val="p"/>
                                  </m:rP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 + 37410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37410−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80.454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= −79.046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+ 29161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29161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79.046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= −136.2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+ 41227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41227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136.2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  <a:tr h="373149"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= −78.29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 + 35953</m:t>
                                </m:r>
                              </m:oMath>
                            </m:oMathPara>
                          </a14:m>
                          <a:endParaRPr lang="es-ES" sz="120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35953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de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78.29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sz="12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Marcador de contenido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1559564"/>
                  </p:ext>
                </p:extLst>
              </p:nvPr>
            </p:nvGraphicFramePr>
            <p:xfrm>
              <a:off x="6345457" y="2434105"/>
              <a:ext cx="4962194" cy="241526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5307"/>
                    <a:gridCol w="2292885"/>
                    <a:gridCol w="2004002"/>
                  </a:tblGrid>
                  <a:tr h="196501">
                    <a:tc>
                      <a:txBody>
                        <a:bodyPr/>
                        <a:lstStyle/>
                        <a:p>
                          <a:endParaRPr lang="es-ES" sz="1000">
                            <a:effectLst/>
                            <a:latin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29178" t="-3125" r="-88594" b="-115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148024" t="-3125" r="-1520" b="-1159375"/>
                          </a:stretch>
                        </a:blipFill>
                      </a:tcPr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917" t="-54098" r="-652294" b="-5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29178" t="-54098" r="-88594" b="-5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148024" t="-54098" r="-1520" b="-508197"/>
                          </a:stretch>
                        </a:blipFill>
                      </a:tcPr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917" t="-154098" r="-652294" b="-4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29178" t="-154098" r="-88594" b="-4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148024" t="-154098" r="-1520" b="-408197"/>
                          </a:stretch>
                        </a:blipFill>
                      </a:tcPr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917" t="-258333" r="-652294" b="-3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29178" t="-258333" r="-88594" b="-3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148024" t="-258333" r="-1520" b="-315000"/>
                          </a:stretch>
                        </a:blipFill>
                      </a:tcPr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917" t="-352459" r="-652294" b="-2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29178" t="-352459" r="-88594" b="-2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148024" t="-352459" r="-1520" b="-209836"/>
                          </a:stretch>
                        </a:blipFill>
                      </a:tcPr>
                    </a:tc>
                  </a:tr>
                  <a:tr h="369123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917" t="-452459" r="-652294" b="-1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29178" t="-452459" r="-88594" b="-1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148024" t="-452459" r="-1520" b="-109836"/>
                          </a:stretch>
                        </a:blipFill>
                      </a:tcPr>
                    </a:tc>
                  </a:tr>
                  <a:tr h="373149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917" t="-552459" r="-652294" b="-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29178" t="-552459" r="-88594" b="-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44450" marR="44450" marT="0" marB="0" anchor="ctr">
                        <a:blipFill rotWithShape="0">
                          <a:blip r:embed="rId2"/>
                          <a:stretch>
                            <a:fillRect l="-148024" t="-552459" r="-1520" b="-983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1959141983"/>
              </p:ext>
            </p:extLst>
          </p:nvPr>
        </p:nvGraphicFramePr>
        <p:xfrm>
          <a:off x="654027" y="1965960"/>
          <a:ext cx="5321770" cy="3562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9387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5) Aplicación – Resultados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22</a:t>
            </a:fld>
            <a:endParaRPr lang="es-E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634137"/>
              </p:ext>
            </p:extLst>
          </p:nvPr>
        </p:nvGraphicFramePr>
        <p:xfrm>
          <a:off x="3735972" y="5400451"/>
          <a:ext cx="4689575" cy="82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9940"/>
                <a:gridCol w="635635"/>
                <a:gridCol w="762000"/>
                <a:gridCol w="762000"/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RQFlex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G2 (peor)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B1(mejor)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Desviación estándar media (mg/l)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5,00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16,78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8,16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Desviación relativa (%)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2,22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7,46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3,63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918503919"/>
              </p:ext>
            </p:extLst>
          </p:nvPr>
        </p:nvGraphicFramePr>
        <p:xfrm>
          <a:off x="482411" y="1965960"/>
          <a:ext cx="3780495" cy="3030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105430564"/>
              </p:ext>
            </p:extLst>
          </p:nvPr>
        </p:nvGraphicFramePr>
        <p:xfrm>
          <a:off x="4262906" y="1965960"/>
          <a:ext cx="3889421" cy="3030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954079386"/>
              </p:ext>
            </p:extLst>
          </p:nvPr>
        </p:nvGraphicFramePr>
        <p:xfrm>
          <a:off x="8138001" y="1965960"/>
          <a:ext cx="3632853" cy="3030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36142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5) Aplicación – Resultados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23</a:t>
            </a:fld>
            <a:endParaRPr lang="es-ES"/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2333552265"/>
              </p:ext>
            </p:extLst>
          </p:nvPr>
        </p:nvGraphicFramePr>
        <p:xfrm>
          <a:off x="1143000" y="2316449"/>
          <a:ext cx="4848225" cy="2997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2894712031"/>
              </p:ext>
            </p:extLst>
          </p:nvPr>
        </p:nvGraphicFramePr>
        <p:xfrm>
          <a:off x="5991225" y="2241519"/>
          <a:ext cx="4890770" cy="307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3814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6) 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3000" y="2057400"/>
            <a:ext cx="6275231" cy="40386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Caracterización sensor y motor.</a:t>
            </a:r>
          </a:p>
          <a:p>
            <a:r>
              <a:rPr lang="es-ES" dirty="0" smtClean="0"/>
              <a:t>Diseño del sistema.</a:t>
            </a:r>
          </a:p>
          <a:p>
            <a:r>
              <a:rPr lang="es-ES" dirty="0" smtClean="0"/>
              <a:t>Caracterización del sistema.</a:t>
            </a:r>
          </a:p>
          <a:p>
            <a:r>
              <a:rPr lang="es-ES" dirty="0" smtClean="0"/>
              <a:t>Aplicación.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/>
              <a:t>E</a:t>
            </a:r>
            <a:r>
              <a:rPr lang="es-ES" dirty="0" smtClean="0"/>
              <a:t>scáner viable como alternativa a productos comerciales.</a:t>
            </a:r>
          </a:p>
          <a:p>
            <a:r>
              <a:rPr lang="es-ES" dirty="0" smtClean="0"/>
              <a:t>Equipo susceptible de mejoras.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3411615"/>
            <a:ext cx="3855073" cy="2891305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24</a:t>
            </a:fld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599" y="520464"/>
            <a:ext cx="4482274" cy="281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7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245" y="3656793"/>
            <a:ext cx="1162886" cy="11628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087" y="400546"/>
            <a:ext cx="1343439" cy="13434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2541" y="609600"/>
            <a:ext cx="9875520" cy="1356360"/>
          </a:xfrm>
        </p:spPr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9278843"/>
              </p:ext>
            </p:extLst>
          </p:nvPr>
        </p:nvGraphicFramePr>
        <p:xfrm>
          <a:off x="6805373" y="1427288"/>
          <a:ext cx="4404598" cy="1875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320"/>
                <a:gridCol w="931421"/>
                <a:gridCol w="1184857"/>
              </a:tblGrid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Material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Cantidad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Precio total (€)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Tornillería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-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6.53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Z-ULTRAT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200 gr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11.62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Barras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3.65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Caja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15.95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Rodamientos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9.42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</a:tbl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4375-5BFB-4533-A34D-A0063DC01EDA}" type="slidenum">
              <a:rPr lang="es-ES" smtClean="0"/>
              <a:t>25</a:t>
            </a:fld>
            <a:endParaRPr lang="es-E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985880"/>
              </p:ext>
            </p:extLst>
          </p:nvPr>
        </p:nvGraphicFramePr>
        <p:xfrm>
          <a:off x="771366" y="2943413"/>
          <a:ext cx="4281625" cy="2181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320"/>
                <a:gridCol w="795569"/>
                <a:gridCol w="1197736"/>
              </a:tblGrid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Material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Cantidad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Precio total (€)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Sensor RGB TCS34725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11.99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064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err="1">
                          <a:effectLst/>
                        </a:rPr>
                        <a:t>Arduino</a:t>
                      </a:r>
                      <a:r>
                        <a:rPr lang="es-ES" sz="1200" dirty="0">
                          <a:effectLst/>
                        </a:rPr>
                        <a:t> UNO con cable USB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1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12.25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Driver L298N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1.32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Conexionado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1.26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Fuente de alimentación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1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>
                          <a:effectLst/>
                        </a:rPr>
                        <a:t>14.95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SM-42BYG011-25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1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>
                          <a:effectLst/>
                        </a:rPr>
                        <a:t>16.5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012207"/>
              </p:ext>
            </p:extLst>
          </p:nvPr>
        </p:nvGraphicFramePr>
        <p:xfrm>
          <a:off x="6489505" y="5262304"/>
          <a:ext cx="4546242" cy="109728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196320"/>
                <a:gridCol w="1349922"/>
              </a:tblGrid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600" b="0" dirty="0" smtClean="0">
                          <a:effectLst/>
                          <a:latin typeface="+mj-lt"/>
                        </a:rPr>
                        <a:t>TOTAL MATERIAL</a:t>
                      </a:r>
                      <a:endParaRPr lang="es-ES" sz="16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400" b="0" dirty="0">
                          <a:effectLst/>
                          <a:latin typeface="+mj-lt"/>
                        </a:rPr>
                        <a:t>105.74</a:t>
                      </a:r>
                      <a:endParaRPr lang="es-ES" sz="16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TOTAL HORAS</a:t>
                      </a:r>
                      <a:endParaRPr lang="es-E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4305</a:t>
                      </a:r>
                      <a:endParaRPr lang="es-E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>
                    <a:noFill/>
                  </a:tcPr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6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COSTE TOTAL PRODUCCIÓN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4410.74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517389"/>
              </p:ext>
            </p:extLst>
          </p:nvPr>
        </p:nvGraphicFramePr>
        <p:xfrm>
          <a:off x="7231476" y="3925688"/>
          <a:ext cx="4391696" cy="625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2439"/>
                <a:gridCol w="784996"/>
                <a:gridCol w="1314261"/>
              </a:tblGrid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Mano de obra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Horas (h)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Precio/hora (€/h)</a:t>
                      </a:r>
                      <a:endParaRPr lang="es-ES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  <a:tr h="3125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Graduado Ingeniería</a:t>
                      </a:r>
                      <a:r>
                        <a:rPr lang="es-ES" sz="1200" baseline="0" dirty="0" smtClean="0">
                          <a:effectLst/>
                        </a:rPr>
                        <a:t> Mecánica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90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14.35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482" marR="50482" marT="0" marB="0"/>
                </a:tc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72" y="1588709"/>
            <a:ext cx="1322812" cy="132281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30" y="5311714"/>
            <a:ext cx="875741" cy="109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0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4260" y="1493948"/>
            <a:ext cx="10058400" cy="2285547"/>
          </a:xfrm>
        </p:spPr>
        <p:txBody>
          <a:bodyPr>
            <a:normAutofit fontScale="90000"/>
          </a:bodyPr>
          <a:lstStyle/>
          <a:p>
            <a:r>
              <a:rPr lang="es-ES" sz="6000" dirty="0" smtClean="0"/>
              <a:t>Diseño de un escáner </a:t>
            </a:r>
            <a:r>
              <a:rPr lang="es-ES" sz="6000" dirty="0" err="1" smtClean="0"/>
              <a:t>low</a:t>
            </a:r>
            <a:r>
              <a:rPr lang="es-ES" sz="6000" dirty="0" smtClean="0"/>
              <a:t> </a:t>
            </a:r>
            <a:r>
              <a:rPr lang="es-ES" sz="6000" dirty="0" err="1" smtClean="0"/>
              <a:t>cost</a:t>
            </a:r>
            <a:r>
              <a:rPr lang="es-ES" sz="6000" dirty="0" smtClean="0"/>
              <a:t> basado en sensor RGB</a:t>
            </a:r>
            <a:endParaRPr lang="es-ES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96651" y="5575627"/>
            <a:ext cx="8767860" cy="669720"/>
          </a:xfrm>
        </p:spPr>
        <p:txBody>
          <a:bodyPr>
            <a:normAutofit/>
          </a:bodyPr>
          <a:lstStyle/>
          <a:p>
            <a:r>
              <a:rPr lang="es-ES" sz="2800" dirty="0"/>
              <a:t>¡</a:t>
            </a:r>
            <a:r>
              <a:rPr lang="es-ES" sz="2800" dirty="0" smtClean="0"/>
              <a:t>GRACIAS POR SU ATENCIÓN! </a:t>
            </a:r>
            <a:r>
              <a:rPr lang="es-ES" sz="2800" dirty="0" smtClean="0">
                <a:sym typeface="Wingdings" panose="05000000000000000000" pitchFamily="2" charset="2"/>
              </a:rPr>
              <a:t></a:t>
            </a:r>
            <a:endParaRPr lang="es-ES" sz="28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188210" y="3779495"/>
            <a:ext cx="48124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b="1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ALUMNO: </a:t>
            </a:r>
            <a:r>
              <a:rPr lang="es-ES_tradnl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Jorge Lorente Benítez</a:t>
            </a:r>
          </a:p>
          <a:p>
            <a:pPr>
              <a:lnSpc>
                <a:spcPct val="150000"/>
              </a:lnSpc>
            </a:pPr>
            <a:r>
              <a:rPr lang="es-ES_tradnl" sz="1600" b="1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TUTOR:</a:t>
            </a:r>
            <a:r>
              <a:rPr lang="es-ES_tradnl" sz="1600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 Rafael </a:t>
            </a:r>
            <a:r>
              <a:rPr lang="es-ES_tradnl" sz="1600" dirty="0" err="1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Masot</a:t>
            </a:r>
            <a:r>
              <a:rPr lang="es-ES_tradnl" sz="1600" dirty="0" smtClean="0">
                <a:solidFill>
                  <a:schemeClr val="bg1"/>
                </a:solidFill>
                <a:latin typeface="+mj-lt"/>
                <a:ea typeface="Century Gothic" charset="0"/>
                <a:cs typeface="Century Gothic" charset="0"/>
              </a:rPr>
              <a:t> Peris</a:t>
            </a:r>
          </a:p>
          <a:p>
            <a:pPr>
              <a:lnSpc>
                <a:spcPct val="150000"/>
              </a:lnSpc>
            </a:pPr>
            <a:endParaRPr lang="es-ES_tradnl" sz="1600" dirty="0">
              <a:solidFill>
                <a:schemeClr val="bg1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3" y="174427"/>
            <a:ext cx="3835329" cy="13556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279" y="300656"/>
            <a:ext cx="3123010" cy="110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5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e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0</TotalTime>
  <Words>891</Words>
  <Application>Microsoft Office PowerPoint</Application>
  <PresentationFormat>Panorámica</PresentationFormat>
  <Paragraphs>278</Paragraphs>
  <Slides>26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Century Gothic</vt:lpstr>
      <vt:lpstr>Corbel</vt:lpstr>
      <vt:lpstr>Times New Roman</vt:lpstr>
      <vt:lpstr>Wingdings</vt:lpstr>
      <vt:lpstr>Base</vt:lpstr>
      <vt:lpstr>Diseño de un escáner low cost basado en sensor RGB</vt:lpstr>
      <vt:lpstr>Estructura</vt:lpstr>
      <vt:lpstr>1) Introducción – Objetivos</vt:lpstr>
      <vt:lpstr>1) Introducción – Motivación</vt:lpstr>
      <vt:lpstr>2) Estado de la técnica – Productos </vt:lpstr>
      <vt:lpstr>2) Estado de la técnica – Solución adoptada</vt:lpstr>
      <vt:lpstr>3) Desarrollo del prototipo – Caracterización del sensor</vt:lpstr>
      <vt:lpstr>3) Desarrollo del prototipo – Caracterización del sensor</vt:lpstr>
      <vt:lpstr>3) Desarrollo del prototipo – Caracterización del sensor</vt:lpstr>
      <vt:lpstr>3) Desarrollo del prototipo – Diseño  </vt:lpstr>
      <vt:lpstr>3) Desarrollo del prototipo – Conexiones </vt:lpstr>
      <vt:lpstr>3) Desarrollo del prototipo – Montaje </vt:lpstr>
      <vt:lpstr>3) Desarrollo del prototipo – Software Arduino </vt:lpstr>
      <vt:lpstr>3) Desarrollo del prototipo – Software de MATLAB </vt:lpstr>
      <vt:lpstr>4) Caracterización</vt:lpstr>
      <vt:lpstr>4) Caracterización – Resultados</vt:lpstr>
      <vt:lpstr>4) Caracterización – Resultados</vt:lpstr>
      <vt:lpstr>4) Caracterización – Resultados</vt:lpstr>
      <vt:lpstr>5) Aplicación – Determinación de nitratos</vt:lpstr>
      <vt:lpstr>5) Aplicación – Resultados</vt:lpstr>
      <vt:lpstr>5) Aplicación – Resultados</vt:lpstr>
      <vt:lpstr>5) Aplicación – Resultados</vt:lpstr>
      <vt:lpstr>5) Aplicación – Resultados</vt:lpstr>
      <vt:lpstr>6) Conclusiones</vt:lpstr>
      <vt:lpstr>Presupuesto</vt:lpstr>
      <vt:lpstr>Diseño de un escáner low cost basado en sensor RGB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un escáner low cost basado en un sensor RGB</dc:title>
  <dc:creator>Jorge Lorente</dc:creator>
  <cp:lastModifiedBy>Jorge Lorente</cp:lastModifiedBy>
  <cp:revision>36</cp:revision>
  <dcterms:created xsi:type="dcterms:W3CDTF">2018-02-16T09:29:01Z</dcterms:created>
  <dcterms:modified xsi:type="dcterms:W3CDTF">2018-02-22T10:15:49Z</dcterms:modified>
</cp:coreProperties>
</file>