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Default Extension="docx" ContentType="application/vnd.openxmlformats-officedocument.wordprocessingml.document"/>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85" r:id="rId2"/>
  </p:sldIdLst>
  <p:sldSz cx="21385213" cy="30281563"/>
  <p:notesSz cx="7099300" cy="10234613"/>
  <p:defaultTextStyle>
    <a:defPPr>
      <a:defRPr lang="es-ES"/>
    </a:defPPr>
    <a:lvl1pPr algn="l" rtl="0" fontAlgn="base">
      <a:spcBef>
        <a:spcPct val="0"/>
      </a:spcBef>
      <a:spcAft>
        <a:spcPct val="0"/>
      </a:spcAft>
      <a:defRPr sz="5800" kern="1200">
        <a:solidFill>
          <a:schemeClr val="tx1"/>
        </a:solidFill>
        <a:latin typeface="Arial" charset="0"/>
        <a:ea typeface="+mn-ea"/>
        <a:cs typeface="+mn-cs"/>
      </a:defRPr>
    </a:lvl1pPr>
    <a:lvl2pPr marL="457200" algn="l" rtl="0" fontAlgn="base">
      <a:spcBef>
        <a:spcPct val="0"/>
      </a:spcBef>
      <a:spcAft>
        <a:spcPct val="0"/>
      </a:spcAft>
      <a:defRPr sz="5800" kern="1200">
        <a:solidFill>
          <a:schemeClr val="tx1"/>
        </a:solidFill>
        <a:latin typeface="Arial" charset="0"/>
        <a:ea typeface="+mn-ea"/>
        <a:cs typeface="+mn-cs"/>
      </a:defRPr>
    </a:lvl2pPr>
    <a:lvl3pPr marL="914400" algn="l" rtl="0" fontAlgn="base">
      <a:spcBef>
        <a:spcPct val="0"/>
      </a:spcBef>
      <a:spcAft>
        <a:spcPct val="0"/>
      </a:spcAft>
      <a:defRPr sz="5800" kern="1200">
        <a:solidFill>
          <a:schemeClr val="tx1"/>
        </a:solidFill>
        <a:latin typeface="Arial" charset="0"/>
        <a:ea typeface="+mn-ea"/>
        <a:cs typeface="+mn-cs"/>
      </a:defRPr>
    </a:lvl3pPr>
    <a:lvl4pPr marL="1371600" algn="l" rtl="0" fontAlgn="base">
      <a:spcBef>
        <a:spcPct val="0"/>
      </a:spcBef>
      <a:spcAft>
        <a:spcPct val="0"/>
      </a:spcAft>
      <a:defRPr sz="5800" kern="1200">
        <a:solidFill>
          <a:schemeClr val="tx1"/>
        </a:solidFill>
        <a:latin typeface="Arial" charset="0"/>
        <a:ea typeface="+mn-ea"/>
        <a:cs typeface="+mn-cs"/>
      </a:defRPr>
    </a:lvl4pPr>
    <a:lvl5pPr marL="1828800" algn="l" rtl="0" fontAlgn="base">
      <a:spcBef>
        <a:spcPct val="0"/>
      </a:spcBef>
      <a:spcAft>
        <a:spcPct val="0"/>
      </a:spcAft>
      <a:defRPr sz="5800" kern="1200">
        <a:solidFill>
          <a:schemeClr val="tx1"/>
        </a:solidFill>
        <a:latin typeface="Arial" charset="0"/>
        <a:ea typeface="+mn-ea"/>
        <a:cs typeface="+mn-cs"/>
      </a:defRPr>
    </a:lvl5pPr>
    <a:lvl6pPr marL="2286000" algn="l" defTabSz="914400" rtl="0" eaLnBrk="1" latinLnBrk="0" hangingPunct="1">
      <a:defRPr sz="5800" kern="1200">
        <a:solidFill>
          <a:schemeClr val="tx1"/>
        </a:solidFill>
        <a:latin typeface="Arial" charset="0"/>
        <a:ea typeface="+mn-ea"/>
        <a:cs typeface="+mn-cs"/>
      </a:defRPr>
    </a:lvl6pPr>
    <a:lvl7pPr marL="2743200" algn="l" defTabSz="914400" rtl="0" eaLnBrk="1" latinLnBrk="0" hangingPunct="1">
      <a:defRPr sz="5800" kern="1200">
        <a:solidFill>
          <a:schemeClr val="tx1"/>
        </a:solidFill>
        <a:latin typeface="Arial" charset="0"/>
        <a:ea typeface="+mn-ea"/>
        <a:cs typeface="+mn-cs"/>
      </a:defRPr>
    </a:lvl7pPr>
    <a:lvl8pPr marL="3200400" algn="l" defTabSz="914400" rtl="0" eaLnBrk="1" latinLnBrk="0" hangingPunct="1">
      <a:defRPr sz="5800" kern="1200">
        <a:solidFill>
          <a:schemeClr val="tx1"/>
        </a:solidFill>
        <a:latin typeface="Arial" charset="0"/>
        <a:ea typeface="+mn-ea"/>
        <a:cs typeface="+mn-cs"/>
      </a:defRPr>
    </a:lvl8pPr>
    <a:lvl9pPr marL="3657600" algn="l" defTabSz="914400" rtl="0" eaLnBrk="1" latinLnBrk="0" hangingPunct="1">
      <a:defRPr sz="5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740404"/>
    <a:srgbClr val="9C0808"/>
    <a:srgbClr val="8888D8"/>
    <a:srgbClr val="333300"/>
    <a:srgbClr val="003366"/>
    <a:srgbClr val="292929"/>
    <a:srgbClr val="3333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4545" autoAdjust="0"/>
    <p:restoredTop sz="99424" autoAdjust="0"/>
  </p:normalViewPr>
  <p:slideViewPr>
    <p:cSldViewPr>
      <p:cViewPr>
        <p:scale>
          <a:sx n="25" d="100"/>
          <a:sy n="25" d="100"/>
        </p:scale>
        <p:origin x="-1524" y="894"/>
      </p:cViewPr>
      <p:guideLst>
        <p:guide orient="horz" pos="9538"/>
        <p:guide pos="3929"/>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100" d="100"/>
        <a:sy n="100" d="100"/>
      </p:scale>
      <p:origin x="0" y="0"/>
    </p:cViewPr>
  </p:sorterViewPr>
  <p:gridSpacing cx="36868100" cy="368681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image" Target="../media/image2.png"/><Relationship Id="rId6" Type="http://schemas.openxmlformats.org/officeDocument/2006/relationships/image" Target="../media/image7.emf"/><Relationship Id="rId11" Type="http://schemas.openxmlformats.org/officeDocument/2006/relationships/image" Target="../media/image12.emf"/><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1"/>
            <a:ext cx="3076787" cy="511175"/>
          </a:xfrm>
          <a:prstGeom prst="rect">
            <a:avLst/>
          </a:prstGeom>
          <a:noFill/>
          <a:ln w="9525">
            <a:noFill/>
            <a:miter lim="800000"/>
            <a:headEnd/>
            <a:tailEnd/>
          </a:ln>
        </p:spPr>
        <p:txBody>
          <a:bodyPr vert="horz" wrap="square" lIns="99052" tIns="49526" rIns="99052" bIns="49526" numCol="1" anchor="t" anchorCtr="0" compatLnSpc="1">
            <a:prstTxWarp prst="textNoShape">
              <a:avLst/>
            </a:prstTxWarp>
          </a:bodyPr>
          <a:lstStyle>
            <a:lvl1pPr defTabSz="454025">
              <a:defRPr sz="1300"/>
            </a:lvl1pPr>
          </a:lstStyle>
          <a:p>
            <a:pPr>
              <a:defRPr/>
            </a:pPr>
            <a:endParaRPr lang="es-ES"/>
          </a:p>
        </p:txBody>
      </p:sp>
      <p:sp>
        <p:nvSpPr>
          <p:cNvPr id="4099" name="Rectangle 3"/>
          <p:cNvSpPr>
            <a:spLocks noGrp="1" noChangeArrowheads="1"/>
          </p:cNvSpPr>
          <p:nvPr>
            <p:ph type="dt" idx="1"/>
          </p:nvPr>
        </p:nvSpPr>
        <p:spPr bwMode="auto">
          <a:xfrm>
            <a:off x="4020927" y="1"/>
            <a:ext cx="3076787" cy="511175"/>
          </a:xfrm>
          <a:prstGeom prst="rect">
            <a:avLst/>
          </a:prstGeom>
          <a:noFill/>
          <a:ln w="9525">
            <a:noFill/>
            <a:miter lim="800000"/>
            <a:headEnd/>
            <a:tailEnd/>
          </a:ln>
        </p:spPr>
        <p:txBody>
          <a:bodyPr vert="horz" wrap="square" lIns="99052" tIns="49526" rIns="99052" bIns="49526" numCol="1" anchor="t" anchorCtr="0" compatLnSpc="1">
            <a:prstTxWarp prst="textNoShape">
              <a:avLst/>
            </a:prstTxWarp>
          </a:bodyPr>
          <a:lstStyle>
            <a:lvl1pPr algn="r" defTabSz="454025">
              <a:defRPr sz="1300"/>
            </a:lvl1pPr>
          </a:lstStyle>
          <a:p>
            <a:pPr>
              <a:defRPr/>
            </a:pPr>
            <a:endParaRPr lang="es-ES"/>
          </a:p>
        </p:txBody>
      </p:sp>
      <p:sp>
        <p:nvSpPr>
          <p:cNvPr id="14340" name="Rectangle 4"/>
          <p:cNvSpPr>
            <a:spLocks noGrp="1" noRot="1" noChangeAspect="1" noChangeArrowheads="1" noTextEdit="1"/>
          </p:cNvSpPr>
          <p:nvPr>
            <p:ph type="sldImg" idx="2"/>
          </p:nvPr>
        </p:nvSpPr>
        <p:spPr bwMode="auto">
          <a:xfrm>
            <a:off x="2195513" y="768350"/>
            <a:ext cx="2709862" cy="38369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709296" y="4860925"/>
            <a:ext cx="5680709" cy="4605338"/>
          </a:xfrm>
          <a:prstGeom prst="rect">
            <a:avLst/>
          </a:prstGeom>
          <a:noFill/>
          <a:ln w="9525">
            <a:noFill/>
            <a:miter lim="800000"/>
            <a:headEnd/>
            <a:tailEnd/>
          </a:ln>
        </p:spPr>
        <p:txBody>
          <a:bodyPr vert="horz" wrap="square" lIns="99052" tIns="49526" rIns="99052" bIns="49526"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9721851"/>
            <a:ext cx="3076787" cy="511175"/>
          </a:xfrm>
          <a:prstGeom prst="rect">
            <a:avLst/>
          </a:prstGeom>
          <a:noFill/>
          <a:ln w="9525">
            <a:noFill/>
            <a:miter lim="800000"/>
            <a:headEnd/>
            <a:tailEnd/>
          </a:ln>
        </p:spPr>
        <p:txBody>
          <a:bodyPr vert="horz" wrap="square" lIns="99052" tIns="49526" rIns="99052" bIns="49526" numCol="1" anchor="b" anchorCtr="0" compatLnSpc="1">
            <a:prstTxWarp prst="textNoShape">
              <a:avLst/>
            </a:prstTxWarp>
          </a:bodyPr>
          <a:lstStyle>
            <a:lvl1pPr defTabSz="454025">
              <a:defRPr sz="1300"/>
            </a:lvl1pPr>
          </a:lstStyle>
          <a:p>
            <a:pPr>
              <a:defRPr/>
            </a:pPr>
            <a:endParaRPr lang="es-ES"/>
          </a:p>
        </p:txBody>
      </p:sp>
      <p:sp>
        <p:nvSpPr>
          <p:cNvPr id="4103" name="Rectangle 7"/>
          <p:cNvSpPr>
            <a:spLocks noGrp="1" noChangeArrowheads="1"/>
          </p:cNvSpPr>
          <p:nvPr>
            <p:ph type="sldNum" sz="quarter" idx="5"/>
          </p:nvPr>
        </p:nvSpPr>
        <p:spPr bwMode="auto">
          <a:xfrm>
            <a:off x="4020927" y="9721851"/>
            <a:ext cx="3076787" cy="511175"/>
          </a:xfrm>
          <a:prstGeom prst="rect">
            <a:avLst/>
          </a:prstGeom>
          <a:noFill/>
          <a:ln w="9525">
            <a:noFill/>
            <a:miter lim="800000"/>
            <a:headEnd/>
            <a:tailEnd/>
          </a:ln>
        </p:spPr>
        <p:txBody>
          <a:bodyPr vert="horz" wrap="square" lIns="99052" tIns="49526" rIns="99052" bIns="49526" numCol="1" anchor="b" anchorCtr="0" compatLnSpc="1">
            <a:prstTxWarp prst="textNoShape">
              <a:avLst/>
            </a:prstTxWarp>
          </a:bodyPr>
          <a:lstStyle>
            <a:lvl1pPr algn="r" defTabSz="454025">
              <a:defRPr sz="1300"/>
            </a:lvl1pPr>
          </a:lstStyle>
          <a:p>
            <a:pPr>
              <a:defRPr/>
            </a:pPr>
            <a:fld id="{5B089B97-0D6C-4C3B-A6F9-BE1F2FC271A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txBox="1">
            <a:spLocks noGrp="1" noChangeArrowheads="1"/>
          </p:cNvSpPr>
          <p:nvPr/>
        </p:nvSpPr>
        <p:spPr bwMode="auto">
          <a:xfrm>
            <a:off x="4020927" y="9721851"/>
            <a:ext cx="3076787" cy="511175"/>
          </a:xfrm>
          <a:prstGeom prst="rect">
            <a:avLst/>
          </a:prstGeom>
          <a:noFill/>
          <a:ln w="9525">
            <a:noFill/>
            <a:miter lim="800000"/>
            <a:headEnd/>
            <a:tailEnd/>
          </a:ln>
        </p:spPr>
        <p:txBody>
          <a:bodyPr lIns="99052" tIns="49526" rIns="99052" bIns="49526" anchor="b"/>
          <a:lstStyle/>
          <a:p>
            <a:pPr algn="r" defTabSz="454025"/>
            <a:fld id="{65CC1DC6-9920-4478-A98C-667D3754F7C3}" type="slidenum">
              <a:rPr lang="es-ES" sz="1300"/>
              <a:pPr algn="r" defTabSz="454025"/>
              <a:t>1</a:t>
            </a:fld>
            <a:endParaRPr lang="es-ES" sz="1300"/>
          </a:p>
        </p:txBody>
      </p:sp>
      <p:sp>
        <p:nvSpPr>
          <p:cNvPr id="15363" name="1 Marcador de imagen de diapositiva"/>
          <p:cNvSpPr>
            <a:spLocks noGrp="1" noRot="1" noChangeAspect="1" noTextEdit="1"/>
          </p:cNvSpPr>
          <p:nvPr>
            <p:ph type="sldImg"/>
          </p:nvPr>
        </p:nvSpPr>
        <p:spPr>
          <a:solidFill>
            <a:srgbClr val="FFFFFF"/>
          </a:solidFill>
          <a:ln/>
        </p:spPr>
      </p:sp>
      <p:sp>
        <p:nvSpPr>
          <p:cNvPr id="15364" name="2 Marcador de notas"/>
          <p:cNvSpPr>
            <a:spLocks noGrp="1"/>
          </p:cNvSpPr>
          <p:nvPr>
            <p:ph type="body" idx="1"/>
          </p:nvPr>
        </p:nvSpPr>
        <p:spPr>
          <a:solidFill>
            <a:srgbClr val="FFFFFF"/>
          </a:solidFill>
          <a:ln>
            <a:solidFill>
              <a:srgbClr val="000000"/>
            </a:solidFill>
          </a:ln>
        </p:spPr>
        <p:txBody>
          <a:bodyPr lIns="91435" tIns="45717" rIns="91435" bIns="45717"/>
          <a:lstStyle/>
          <a:p>
            <a:pPr eaLnBrk="1" hangingPunct="1">
              <a:spcBef>
                <a:spcPct val="0"/>
              </a:spcBef>
            </a:pPr>
            <a:endParaRPr lang="da-DK" smtClean="0"/>
          </a:p>
        </p:txBody>
      </p:sp>
      <p:sp>
        <p:nvSpPr>
          <p:cNvPr id="15365" name="3 Marcador de número de diapositiva"/>
          <p:cNvSpPr txBox="1">
            <a:spLocks noGrp="1"/>
          </p:cNvSpPr>
          <p:nvPr/>
        </p:nvSpPr>
        <p:spPr bwMode="auto">
          <a:xfrm>
            <a:off x="4020927" y="9721851"/>
            <a:ext cx="3076787" cy="511175"/>
          </a:xfrm>
          <a:prstGeom prst="rect">
            <a:avLst/>
          </a:prstGeom>
          <a:noFill/>
          <a:ln w="9525">
            <a:noFill/>
            <a:miter lim="800000"/>
            <a:headEnd/>
            <a:tailEnd/>
          </a:ln>
        </p:spPr>
        <p:txBody>
          <a:bodyPr lIns="91435" tIns="45717" rIns="91435" bIns="45717" anchor="b"/>
          <a:lstStyle/>
          <a:p>
            <a:pPr algn="r"/>
            <a:fld id="{CDA361BF-F5E5-48E6-ADA3-04D9C79BAB11}" type="slidenum">
              <a:rPr lang="es-ES" sz="1200"/>
              <a:pPr algn="r"/>
              <a:t>1</a:t>
            </a:fld>
            <a:endParaRPr lang="es-ES" sz="12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flipH="1">
            <a:off x="6237355" y="1"/>
            <a:ext cx="15147859" cy="30281563"/>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a:defRPr/>
            </a:pPr>
            <a:endParaRPr lang="en-US"/>
          </a:p>
        </p:txBody>
      </p:sp>
      <p:sp>
        <p:nvSpPr>
          <p:cNvPr id="5" name="8 Conector recto"/>
          <p:cNvSpPr>
            <a:spLocks noChangeShapeType="1"/>
          </p:cNvSpPr>
          <p:nvPr/>
        </p:nvSpPr>
        <p:spPr bwMode="auto">
          <a:xfrm rot="16200000">
            <a:off x="-8903494" y="15140782"/>
            <a:ext cx="30281563"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lIns="295232" tIns="147616" rIns="295232" bIns="147616"/>
          <a:lstStyle>
            <a:extLst/>
          </a:lstStyle>
          <a:p>
            <a:pPr>
              <a:defRPr/>
            </a:pPr>
            <a:endParaRPr lang="en-US"/>
          </a:p>
        </p:txBody>
      </p:sp>
      <p:sp>
        <p:nvSpPr>
          <p:cNvPr id="12" name="11 Título"/>
          <p:cNvSpPr>
            <a:spLocks noGrp="1"/>
          </p:cNvSpPr>
          <p:nvPr>
            <p:ph type="ctrTitle"/>
          </p:nvPr>
        </p:nvSpPr>
        <p:spPr>
          <a:xfrm>
            <a:off x="7874147" y="2355232"/>
            <a:ext cx="11940077" cy="12664424"/>
          </a:xfrm>
        </p:spPr>
        <p:txBody>
          <a:bodyPr>
            <a:noAutofit/>
          </a:bodyPr>
          <a:lstStyle>
            <a:lvl1pPr algn="r">
              <a:defRPr sz="13600" b="1"/>
            </a:lvl1pPr>
            <a:extLst/>
          </a:lstStyle>
          <a:p>
            <a:r>
              <a:rPr lang="es-ES" smtClean="0"/>
              <a:t>Haga clic para modificar el estilo de título del patrón</a:t>
            </a:r>
            <a:endParaRPr lang="en-US"/>
          </a:p>
        </p:txBody>
      </p:sp>
      <p:sp>
        <p:nvSpPr>
          <p:cNvPr id="25" name="24 Subtítulo"/>
          <p:cNvSpPr>
            <a:spLocks noGrp="1"/>
          </p:cNvSpPr>
          <p:nvPr>
            <p:ph type="subTitle" idx="1"/>
          </p:nvPr>
        </p:nvSpPr>
        <p:spPr>
          <a:xfrm>
            <a:off x="7845085" y="15630302"/>
            <a:ext cx="11962010" cy="4862572"/>
          </a:xfrm>
        </p:spPr>
        <p:txBody>
          <a:bodyPr lIns="147616" tIns="0" rIns="147616" bIns="0"/>
          <a:lstStyle>
            <a:lvl1pPr marL="0" indent="0" algn="r">
              <a:buNone/>
              <a:defRPr sz="7100">
                <a:solidFill>
                  <a:srgbClr val="FFFFFF"/>
                </a:solidFill>
                <a:effectLst/>
              </a:defRPr>
            </a:lvl1pPr>
            <a:lvl2pPr marL="1476162" indent="0" algn="ctr">
              <a:buNone/>
            </a:lvl2pPr>
            <a:lvl3pPr marL="2952323" indent="0" algn="ctr">
              <a:buNone/>
            </a:lvl3pPr>
            <a:lvl4pPr marL="4428485" indent="0" algn="ctr">
              <a:buNone/>
            </a:lvl4pPr>
            <a:lvl5pPr marL="5904647" indent="0" algn="ctr">
              <a:buNone/>
            </a:lvl5pPr>
            <a:lvl6pPr marL="7380808" indent="0" algn="ctr">
              <a:buNone/>
            </a:lvl6pPr>
            <a:lvl7pPr marL="8856970" indent="0" algn="ctr">
              <a:buNone/>
            </a:lvl7pPr>
            <a:lvl8pPr marL="10333131" indent="0" algn="ctr">
              <a:buNone/>
            </a:lvl8pPr>
            <a:lvl9pPr marL="11809293" indent="0" algn="ctr">
              <a:buNone/>
            </a:lvl9pPr>
            <a:extLst/>
          </a:lstStyle>
          <a:p>
            <a:r>
              <a:rPr lang="es-ES" smtClean="0"/>
              <a:t>Haga clic para modificar el estilo de subtítulo del patrón</a:t>
            </a:r>
            <a:endParaRPr lang="en-US"/>
          </a:p>
        </p:txBody>
      </p:sp>
      <p:sp>
        <p:nvSpPr>
          <p:cNvPr id="6" name="30 Marcador de fecha"/>
          <p:cNvSpPr>
            <a:spLocks noGrp="1"/>
          </p:cNvSpPr>
          <p:nvPr>
            <p:ph type="dt" sz="half" idx="10"/>
          </p:nvPr>
        </p:nvSpPr>
        <p:spPr>
          <a:xfrm>
            <a:off x="13731875" y="28956000"/>
            <a:ext cx="4683125" cy="1003300"/>
          </a:xfrm>
        </p:spPr>
        <p:txBody>
          <a:bodyPr/>
          <a:lstStyle>
            <a:lvl1pPr>
              <a:defRPr lang="en-US">
                <a:solidFill>
                  <a:srgbClr val="FFFFFF"/>
                </a:solidFill>
              </a:defRPr>
            </a:lvl1pPr>
            <a:extLst/>
          </a:lstStyle>
          <a:p>
            <a:pPr>
              <a:defRPr/>
            </a:pPr>
            <a:endParaRPr lang="es-ES"/>
          </a:p>
        </p:txBody>
      </p:sp>
      <p:sp>
        <p:nvSpPr>
          <p:cNvPr id="7" name="17 Marcador de pie de página"/>
          <p:cNvSpPr>
            <a:spLocks noGrp="1"/>
          </p:cNvSpPr>
          <p:nvPr>
            <p:ph type="ftr" sz="quarter" idx="11"/>
          </p:nvPr>
        </p:nvSpPr>
        <p:spPr>
          <a:xfrm>
            <a:off x="6594475" y="28956000"/>
            <a:ext cx="6846888" cy="1009650"/>
          </a:xfrm>
        </p:spPr>
        <p:txBody>
          <a:bodyPr/>
          <a:lstStyle>
            <a:lvl1pPr>
              <a:defRPr lang="en-US">
                <a:solidFill>
                  <a:srgbClr val="FFFFFF"/>
                </a:solidFill>
              </a:defRPr>
            </a:lvl1pPr>
            <a:extLst/>
          </a:lstStyle>
          <a:p>
            <a:pPr>
              <a:defRPr/>
            </a:pPr>
            <a:endParaRPr lang="es-ES"/>
          </a:p>
        </p:txBody>
      </p:sp>
      <p:sp>
        <p:nvSpPr>
          <p:cNvPr id="8" name="28 Marcador de número de diapositiva"/>
          <p:cNvSpPr>
            <a:spLocks noGrp="1"/>
          </p:cNvSpPr>
          <p:nvPr>
            <p:ph type="sldNum" sz="quarter" idx="12"/>
          </p:nvPr>
        </p:nvSpPr>
        <p:spPr>
          <a:xfrm>
            <a:off x="18430875" y="28949650"/>
            <a:ext cx="1376363" cy="1009650"/>
          </a:xfrm>
        </p:spPr>
        <p:txBody>
          <a:bodyPr/>
          <a:lstStyle>
            <a:lvl1pPr>
              <a:defRPr lang="en-US">
                <a:solidFill>
                  <a:srgbClr val="FFFFFF"/>
                </a:solidFill>
              </a:defRPr>
            </a:lvl1pPr>
            <a:extLst/>
          </a:lstStyle>
          <a:p>
            <a:pPr>
              <a:defRPr/>
            </a:pPr>
            <a:fld id="{C774D0FF-3FB2-452E-9128-4C87048DCE7C}" type="slidenum">
              <a:rPr lang="es-ES"/>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extLst/>
          </a:lstStyle>
          <a:p>
            <a:pPr>
              <a:defRPr/>
            </a:pPr>
            <a:endParaRPr lang="es-ES"/>
          </a:p>
        </p:txBody>
      </p:sp>
      <p:sp>
        <p:nvSpPr>
          <p:cNvPr id="5" name="4 Marcador de pie de página"/>
          <p:cNvSpPr>
            <a:spLocks noGrp="1"/>
          </p:cNvSpPr>
          <p:nvPr>
            <p:ph type="ftr" sz="quarter" idx="11"/>
          </p:nvPr>
        </p:nvSpPr>
        <p:spPr/>
        <p:txBody>
          <a:bodyPr/>
          <a:lstStyle>
            <a:lvl1pPr>
              <a:defRPr/>
            </a:lvl1pPr>
            <a:extLst/>
          </a:lstStyle>
          <a:p>
            <a:pPr>
              <a:defRPr/>
            </a:pPr>
            <a:endParaRPr lang="es-ES"/>
          </a:p>
        </p:txBody>
      </p:sp>
      <p:sp>
        <p:nvSpPr>
          <p:cNvPr id="6" name="5 Marcador de número de diapositiva"/>
          <p:cNvSpPr>
            <a:spLocks noGrp="1"/>
          </p:cNvSpPr>
          <p:nvPr>
            <p:ph type="sldNum" sz="quarter" idx="12"/>
          </p:nvPr>
        </p:nvSpPr>
        <p:spPr/>
        <p:txBody>
          <a:bodyPr/>
          <a:lstStyle>
            <a:lvl1pPr>
              <a:defRPr/>
            </a:lvl1pPr>
            <a:extLst/>
          </a:lstStyle>
          <a:p>
            <a:pPr>
              <a:defRPr/>
            </a:pPr>
            <a:fld id="{21092D50-10FA-4B5B-B260-5E9C57C8CBE6}"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494941" y="12459851"/>
            <a:ext cx="14629806" cy="6014255"/>
          </a:xfrm>
        </p:spPr>
        <p:txBody>
          <a:bodyPr anchor="t"/>
          <a:lstStyle>
            <a:lvl1pPr algn="r">
              <a:buNone/>
              <a:defRPr sz="13600" b="1" cap="all"/>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2494941" y="8411548"/>
            <a:ext cx="14629806" cy="3282962"/>
          </a:xfrm>
        </p:spPr>
        <p:txBody>
          <a:bodyPr anchor="b"/>
          <a:lstStyle>
            <a:lvl1pPr marL="0" indent="0" algn="r">
              <a:buNone/>
              <a:defRPr sz="6500">
                <a:solidFill>
                  <a:schemeClr val="tx1"/>
                </a:solidFill>
                <a:effectLst/>
              </a:defRPr>
            </a:lvl1pPr>
            <a:lvl2pPr>
              <a:buNone/>
              <a:defRPr sz="5800">
                <a:solidFill>
                  <a:schemeClr val="tx1">
                    <a:tint val="75000"/>
                  </a:schemeClr>
                </a:solidFill>
              </a:defRPr>
            </a:lvl2pPr>
            <a:lvl3pPr>
              <a:buNone/>
              <a:defRPr sz="5200">
                <a:solidFill>
                  <a:schemeClr val="tx1">
                    <a:tint val="75000"/>
                  </a:schemeClr>
                </a:solidFill>
              </a:defRPr>
            </a:lvl3pPr>
            <a:lvl4pPr>
              <a:buNone/>
              <a:defRPr sz="4500">
                <a:solidFill>
                  <a:schemeClr val="tx1">
                    <a:tint val="75000"/>
                  </a:schemeClr>
                </a:solidFill>
              </a:defRPr>
            </a:lvl4pPr>
            <a:lvl5pPr>
              <a:buNone/>
              <a:defRPr sz="4500">
                <a:solidFill>
                  <a:schemeClr val="tx1">
                    <a:tint val="75000"/>
                  </a:schemeClr>
                </a:solidFill>
              </a:defRPr>
            </a:lvl5pPr>
            <a:extLst/>
          </a:lstStyle>
          <a:p>
            <a:pPr lvl="0"/>
            <a:r>
              <a:rPr lang="es-ES" smtClean="0"/>
              <a:t>Haga clic para modificar el estilo de texto del patrón</a:t>
            </a:r>
          </a:p>
        </p:txBody>
      </p:sp>
      <p:sp>
        <p:nvSpPr>
          <p:cNvPr id="4" name="3 Marcador de fecha"/>
          <p:cNvSpPr>
            <a:spLocks noGrp="1"/>
          </p:cNvSpPr>
          <p:nvPr>
            <p:ph type="dt" sz="half" idx="10"/>
          </p:nvPr>
        </p:nvSpPr>
        <p:spPr>
          <a:xfrm>
            <a:off x="11049000" y="28951238"/>
            <a:ext cx="4683125" cy="1001712"/>
          </a:xfrm>
        </p:spPr>
        <p:txBody>
          <a:bodyPr/>
          <a:lstStyle>
            <a:lvl1pPr>
              <a:defRPr>
                <a:solidFill>
                  <a:schemeClr val="tx2"/>
                </a:solidFill>
              </a:defRPr>
            </a:lvl1pPr>
            <a:extLst/>
          </a:lstStyle>
          <a:p>
            <a:pPr>
              <a:defRPr/>
            </a:pPr>
            <a:endParaRPr lang="es-ES"/>
          </a:p>
        </p:txBody>
      </p:sp>
      <p:sp>
        <p:nvSpPr>
          <p:cNvPr id="5" name="4 Marcador de pie de página"/>
          <p:cNvSpPr>
            <a:spLocks noGrp="1"/>
          </p:cNvSpPr>
          <p:nvPr>
            <p:ph type="ftr" sz="quarter" idx="11"/>
          </p:nvPr>
        </p:nvSpPr>
        <p:spPr>
          <a:xfrm>
            <a:off x="4059238" y="28951238"/>
            <a:ext cx="6770687" cy="1009650"/>
          </a:xfrm>
        </p:spPr>
        <p:txBody>
          <a:bodyPr/>
          <a:lstStyle>
            <a:lvl1pPr>
              <a:defRPr>
                <a:solidFill>
                  <a:schemeClr val="tx2"/>
                </a:solidFill>
              </a:defRPr>
            </a:lvl1pPr>
            <a:extLst/>
          </a:lstStyle>
          <a:p>
            <a:pPr>
              <a:defRPr/>
            </a:pPr>
            <a:endParaRPr lang="es-ES"/>
          </a:p>
        </p:txBody>
      </p:sp>
      <p:sp>
        <p:nvSpPr>
          <p:cNvPr id="6" name="5 Marcador de número de diapositiva"/>
          <p:cNvSpPr>
            <a:spLocks noGrp="1"/>
          </p:cNvSpPr>
          <p:nvPr>
            <p:ph type="sldNum" sz="quarter" idx="12"/>
          </p:nvPr>
        </p:nvSpPr>
        <p:spPr>
          <a:xfrm>
            <a:off x="15749588" y="28944888"/>
            <a:ext cx="1374775" cy="1008062"/>
          </a:xfrm>
        </p:spPr>
        <p:txBody>
          <a:bodyPr/>
          <a:lstStyle>
            <a:lvl1pPr>
              <a:defRPr/>
            </a:lvl1pPr>
            <a:extLst/>
          </a:lstStyle>
          <a:p>
            <a:pPr>
              <a:defRPr/>
            </a:pPr>
            <a:fld id="{93B6E65F-E358-42C8-BDF3-78C139E6B140}" type="slidenum">
              <a:rPr lang="es-ES"/>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1069261" y="7065701"/>
            <a:ext cx="8233307" cy="19984432"/>
          </a:xfrm>
        </p:spPr>
        <p:txBody>
          <a:bodyPr/>
          <a:lstStyle>
            <a:lvl1pPr>
              <a:defRPr sz="9000"/>
            </a:lvl1pPr>
            <a:lvl2pPr>
              <a:defRPr sz="7700"/>
            </a:lvl2pPr>
            <a:lvl3pPr>
              <a:defRPr sz="6500"/>
            </a:lvl3pPr>
            <a:lvl4pPr>
              <a:defRPr sz="5800"/>
            </a:lvl4pPr>
            <a:lvl5pPr>
              <a:defRPr sz="5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9773042" y="7065701"/>
            <a:ext cx="8233307" cy="19984432"/>
          </a:xfrm>
        </p:spPr>
        <p:txBody>
          <a:bodyPr/>
          <a:lstStyle>
            <a:lvl1pPr>
              <a:defRPr sz="9000"/>
            </a:lvl1pPr>
            <a:lvl2pPr>
              <a:defRPr sz="7700"/>
            </a:lvl2pPr>
            <a:lvl3pPr>
              <a:defRPr sz="6500"/>
            </a:lvl3pPr>
            <a:lvl4pPr>
              <a:defRPr sz="5800"/>
            </a:lvl4pPr>
            <a:lvl5pPr>
              <a:defRPr sz="5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endParaRPr lang="es-ES"/>
          </a:p>
        </p:txBody>
      </p:sp>
      <p:sp>
        <p:nvSpPr>
          <p:cNvPr id="6" name="5 Marcador de pie de página"/>
          <p:cNvSpPr>
            <a:spLocks noGrp="1"/>
          </p:cNvSpPr>
          <p:nvPr>
            <p:ph type="ftr" sz="quarter" idx="11"/>
          </p:nvPr>
        </p:nvSpPr>
        <p:spPr/>
        <p:txBody>
          <a:bodyPr/>
          <a:lstStyle>
            <a:lvl1pPr>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lvl1pPr>
            <a:extLst/>
          </a:lstStyle>
          <a:p>
            <a:pPr>
              <a:defRPr/>
            </a:pPr>
            <a:fld id="{FFE6018B-2558-4607-B9B5-930D09C5E8C1}"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lvl1pPr>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1069261" y="25907560"/>
            <a:ext cx="8233307" cy="2018771"/>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9773042" y="25907560"/>
            <a:ext cx="8233307" cy="2018771"/>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1069261" y="7558645"/>
            <a:ext cx="8233307" cy="18168938"/>
          </a:xfrm>
        </p:spPr>
        <p:txBody>
          <a:bodyPr/>
          <a:lstStyle>
            <a:lvl1pPr>
              <a:defRPr sz="7700"/>
            </a:lvl1pPr>
            <a:lvl2pPr>
              <a:defRPr sz="6500"/>
            </a:lvl2pPr>
            <a:lvl3pPr>
              <a:defRPr sz="5800"/>
            </a:lvl3pPr>
            <a:lvl4pPr>
              <a:defRPr sz="5200"/>
            </a:lvl4pPr>
            <a:lvl5pPr>
              <a:defRPr sz="52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9773042" y="7558645"/>
            <a:ext cx="8233307" cy="18168938"/>
          </a:xfrm>
        </p:spPr>
        <p:txBody>
          <a:bodyPr/>
          <a:lstStyle>
            <a:lvl1pPr>
              <a:defRPr sz="7700"/>
            </a:lvl1pPr>
            <a:lvl2pPr>
              <a:defRPr sz="6500"/>
            </a:lvl2pPr>
            <a:lvl3pPr>
              <a:defRPr sz="5800"/>
            </a:lvl3pPr>
            <a:lvl4pPr>
              <a:defRPr sz="5200"/>
            </a:lvl4pPr>
            <a:lvl5pPr>
              <a:defRPr sz="52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extLst/>
          </a:lstStyle>
          <a:p>
            <a:pPr>
              <a:defRPr/>
            </a:pPr>
            <a:endParaRPr lang="es-ES"/>
          </a:p>
        </p:txBody>
      </p:sp>
      <p:sp>
        <p:nvSpPr>
          <p:cNvPr id="8" name="7 Marcador de pie de página"/>
          <p:cNvSpPr>
            <a:spLocks noGrp="1"/>
          </p:cNvSpPr>
          <p:nvPr>
            <p:ph type="ftr" sz="quarter" idx="11"/>
          </p:nvPr>
        </p:nvSpPr>
        <p:spPr/>
        <p:txBody>
          <a:bodyPr/>
          <a:lstStyle>
            <a:lvl1pPr>
              <a:defRPr/>
            </a:lvl1pPr>
            <a:extLst/>
          </a:lstStyle>
          <a:p>
            <a:pPr>
              <a:defRPr/>
            </a:pPr>
            <a:endParaRPr lang="es-ES"/>
          </a:p>
        </p:txBody>
      </p:sp>
      <p:sp>
        <p:nvSpPr>
          <p:cNvPr id="9" name="8 Marcador de número de diapositiva"/>
          <p:cNvSpPr>
            <a:spLocks noGrp="1"/>
          </p:cNvSpPr>
          <p:nvPr>
            <p:ph type="sldNum" sz="quarter" idx="12"/>
          </p:nvPr>
        </p:nvSpPr>
        <p:spPr/>
        <p:txBody>
          <a:bodyPr/>
          <a:lstStyle>
            <a:lvl1pPr>
              <a:defRPr/>
            </a:lvl1pPr>
            <a:extLst/>
          </a:lstStyle>
          <a:p>
            <a:pPr>
              <a:defRPr/>
            </a:pPr>
            <a:fld id="{902CD40D-5489-4735-BC44-1776A7E59AD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lvl1pPr>
              <a:defRPr/>
            </a:lvl1pPr>
            <a:extLst/>
          </a:lstStyle>
          <a:p>
            <a:pPr>
              <a:defRPr/>
            </a:pPr>
            <a:endParaRPr lang="es-ES"/>
          </a:p>
        </p:txBody>
      </p:sp>
      <p:sp>
        <p:nvSpPr>
          <p:cNvPr id="4" name="3 Marcador de pie de página"/>
          <p:cNvSpPr>
            <a:spLocks noGrp="1"/>
          </p:cNvSpPr>
          <p:nvPr>
            <p:ph type="ftr" sz="quarter" idx="11"/>
          </p:nvPr>
        </p:nvSpPr>
        <p:spPr/>
        <p:txBody>
          <a:bodyPr/>
          <a:lstStyle>
            <a:lvl1pPr>
              <a:defRPr/>
            </a:lvl1pPr>
            <a:extLst/>
          </a:lstStyle>
          <a:p>
            <a:pPr>
              <a:defRPr/>
            </a:pPr>
            <a:endParaRPr lang="es-ES"/>
          </a:p>
        </p:txBody>
      </p:sp>
      <p:sp>
        <p:nvSpPr>
          <p:cNvPr id="5" name="4 Marcador de número de diapositiva"/>
          <p:cNvSpPr>
            <a:spLocks noGrp="1"/>
          </p:cNvSpPr>
          <p:nvPr>
            <p:ph type="sldNum" sz="quarter" idx="12"/>
          </p:nvPr>
        </p:nvSpPr>
        <p:spPr/>
        <p:txBody>
          <a:bodyPr/>
          <a:lstStyle>
            <a:lvl1pPr>
              <a:defRPr/>
            </a:lvl1pPr>
            <a:extLst/>
          </a:lstStyle>
          <a:p>
            <a:pPr>
              <a:defRPr/>
            </a:pPr>
            <a:fld id="{6C2E14FE-7A63-4354-857E-FC58758C213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pPr>
              <a:defRPr/>
            </a:pPr>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pPr>
              <a:defRPr/>
            </a:pPr>
            <a:endParaRPr lang="es-ES"/>
          </a:p>
        </p:txBody>
      </p:sp>
      <p:sp>
        <p:nvSpPr>
          <p:cNvPr id="4" name="3 Marcador de número de diapositiva"/>
          <p:cNvSpPr>
            <a:spLocks noGrp="1"/>
          </p:cNvSpPr>
          <p:nvPr>
            <p:ph type="sldNum" sz="quarter" idx="12"/>
          </p:nvPr>
        </p:nvSpPr>
        <p:spPr/>
        <p:txBody>
          <a:bodyPr/>
          <a:lstStyle>
            <a:lvl1pPr>
              <a:defRPr/>
            </a:lvl1pPr>
            <a:extLst/>
          </a:lstStyle>
          <a:p>
            <a:pPr>
              <a:defRPr/>
            </a:pPr>
            <a:fld id="{AD033B94-D5D8-4DBB-8DC5-D42297AFDE99}"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1" y="1009385"/>
            <a:ext cx="13793462" cy="5181513"/>
          </a:xfrm>
        </p:spPr>
        <p:txBody>
          <a:bodyPr wrap="square"/>
          <a:lstStyle>
            <a:lvl1pPr algn="l">
              <a:buNone/>
              <a:defRPr lang="en-US" sz="7700" baseline="0" smtClean="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1069261" y="6611856"/>
            <a:ext cx="13793462" cy="2660397"/>
          </a:xfrm>
        </p:spPr>
        <p:txBody>
          <a:bodyPr rot="0" spcFirstLastPara="0" vertOverflow="overflow" horzOverflow="overflow" lIns="147616" tIns="0" rIns="0" bIns="0" spcCol="0" rtlCol="0" fromWordArt="0" forceAA="0">
            <a:normAutofit/>
          </a:bodyPr>
          <a:lstStyle>
            <a:lvl1pPr marL="0" indent="0">
              <a:spcBef>
                <a:spcPts val="0"/>
              </a:spcBef>
              <a:spcAft>
                <a:spcPts val="0"/>
              </a:spcAft>
              <a:buNone/>
              <a:defRPr sz="4500"/>
            </a:lvl1pPr>
            <a:lvl2pPr>
              <a:buNone/>
              <a:defRPr sz="3900"/>
            </a:lvl2pPr>
            <a:lvl3pPr>
              <a:buNone/>
              <a:defRPr sz="3200"/>
            </a:lvl3pPr>
            <a:lvl4pPr>
              <a:buNone/>
              <a:defRPr sz="2900"/>
            </a:lvl4pPr>
            <a:lvl5pPr>
              <a:buNone/>
              <a:defRPr sz="2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1069261" y="9420932"/>
            <a:ext cx="16929960" cy="19303512"/>
          </a:xfrm>
        </p:spPr>
        <p:txBody>
          <a:bodyPr/>
          <a:lstStyle>
            <a:lvl1pPr>
              <a:defRPr sz="10300"/>
            </a:lvl1pPr>
            <a:lvl2pPr>
              <a:defRPr sz="9000"/>
            </a:lvl2pPr>
            <a:lvl3pPr>
              <a:defRPr sz="7700"/>
            </a:lvl3pPr>
            <a:lvl4pPr>
              <a:defRPr sz="6500"/>
            </a:lvl4pPr>
            <a:lvl5pPr>
              <a:defRPr sz="65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endParaRPr lang="es-ES"/>
          </a:p>
        </p:txBody>
      </p:sp>
      <p:sp>
        <p:nvSpPr>
          <p:cNvPr id="6" name="5 Marcador de pie de página"/>
          <p:cNvSpPr>
            <a:spLocks noGrp="1"/>
          </p:cNvSpPr>
          <p:nvPr>
            <p:ph type="ftr" sz="quarter" idx="11"/>
          </p:nvPr>
        </p:nvSpPr>
        <p:spPr/>
        <p:txBody>
          <a:bodyPr/>
          <a:lstStyle>
            <a:lvl1pPr>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lvl1pPr>
            <a:extLst/>
          </a:lstStyle>
          <a:p>
            <a:pPr>
              <a:defRPr/>
            </a:pPr>
            <a:fld id="{FE267129-0441-4F1E-8E6A-93EC6FB37E87}"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tángulo"/>
          <p:cNvSpPr/>
          <p:nvPr/>
        </p:nvSpPr>
        <p:spPr>
          <a:xfrm rot="21240000">
            <a:off x="1398588" y="4435475"/>
            <a:ext cx="10101262" cy="1904206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anchor="ctr"/>
          <a:lstStyle>
            <a:extLst/>
          </a:lstStyle>
          <a:p>
            <a:pPr algn="ctr">
              <a:defRPr/>
            </a:pPr>
            <a:endParaRPr lang="en-US"/>
          </a:p>
        </p:txBody>
      </p:sp>
      <p:sp>
        <p:nvSpPr>
          <p:cNvPr id="6" name="8 Rectángulo"/>
          <p:cNvSpPr/>
          <p:nvPr/>
        </p:nvSpPr>
        <p:spPr>
          <a:xfrm rot="21420000">
            <a:off x="1395413" y="4410075"/>
            <a:ext cx="10102850" cy="1904206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anchor="ctr"/>
          <a:lstStyle>
            <a:extLst/>
          </a:lstStyle>
          <a:p>
            <a:pPr algn="ctr">
              <a:defRPr/>
            </a:pPr>
            <a:endParaRPr lang="en-US"/>
          </a:p>
        </p:txBody>
      </p:sp>
      <p:sp>
        <p:nvSpPr>
          <p:cNvPr id="2" name="1 Título"/>
          <p:cNvSpPr>
            <a:spLocks noGrp="1"/>
          </p:cNvSpPr>
          <p:nvPr>
            <p:ph type="title"/>
          </p:nvPr>
        </p:nvSpPr>
        <p:spPr>
          <a:xfrm>
            <a:off x="12603566" y="5046927"/>
            <a:ext cx="8019455" cy="9084469"/>
          </a:xfrm>
        </p:spPr>
        <p:txBody>
          <a:bodyPr/>
          <a:lstStyle>
            <a:lvl1pPr algn="l">
              <a:buNone/>
              <a:defRPr sz="97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es-ES" smtClean="0"/>
              <a:t>Haga clic para modificar el estilo de título del patrón</a:t>
            </a:r>
            <a:endParaRPr lang="en-US" dirty="0"/>
          </a:p>
        </p:txBody>
      </p:sp>
      <p:sp>
        <p:nvSpPr>
          <p:cNvPr id="4" name="3 Marcador de texto"/>
          <p:cNvSpPr>
            <a:spLocks noGrp="1"/>
          </p:cNvSpPr>
          <p:nvPr>
            <p:ph type="body" sz="half" idx="2"/>
          </p:nvPr>
        </p:nvSpPr>
        <p:spPr>
          <a:xfrm>
            <a:off x="12603566" y="14498916"/>
            <a:ext cx="8019455" cy="8478838"/>
          </a:xfrm>
        </p:spPr>
        <p:txBody>
          <a:bodyPr rot="0" spcFirstLastPara="0" vertOverflow="overflow" horzOverflow="overflow" lIns="265709" tIns="0" rIns="0" bIns="0" spcCol="0" rtlCol="0" fromWordArt="0" forceAA="0">
            <a:normAutofit/>
          </a:bodyPr>
          <a:lstStyle>
            <a:lvl1pPr marL="0" indent="0">
              <a:lnSpc>
                <a:spcPct val="100000"/>
              </a:lnSpc>
              <a:spcBef>
                <a:spcPts val="0"/>
              </a:spcBef>
              <a:buFontTx/>
              <a:buNone/>
              <a:defRPr sz="4500" baseline="0">
                <a:solidFill>
                  <a:schemeClr val="tx1"/>
                </a:solidFill>
              </a:defRPr>
            </a:lvl1pPr>
            <a:lvl2pPr>
              <a:defRPr sz="3900"/>
            </a:lvl2pPr>
            <a:lvl3pPr>
              <a:defRPr sz="3200"/>
            </a:lvl3pPr>
            <a:lvl4pPr>
              <a:defRPr sz="2900"/>
            </a:lvl4pPr>
            <a:lvl5pPr>
              <a:defRPr sz="2900"/>
            </a:lvl5pPr>
            <a:extLst/>
          </a:lstStyle>
          <a:p>
            <a:pPr lvl="0"/>
            <a:r>
              <a:rPr lang="es-ES" smtClean="0"/>
              <a:t>Haga clic para modificar el estilo de texto del patrón</a:t>
            </a:r>
          </a:p>
        </p:txBody>
      </p:sp>
      <p:sp>
        <p:nvSpPr>
          <p:cNvPr id="10" name="9 Marcador de posición de imagen"/>
          <p:cNvSpPr>
            <a:spLocks noGrp="1"/>
          </p:cNvSpPr>
          <p:nvPr>
            <p:ph type="pic" idx="1"/>
          </p:nvPr>
        </p:nvSpPr>
        <p:spPr>
          <a:xfrm>
            <a:off x="1552163" y="4596554"/>
            <a:ext cx="9837198" cy="18572692"/>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10300"/>
            </a:lvl1pPr>
            <a:extLst/>
          </a:lstStyle>
          <a:p>
            <a:pPr lvl="0"/>
            <a:r>
              <a:rPr lang="es-ES" noProof="0" smtClean="0"/>
              <a:t>Haga clic en el icono para agregar una imagen</a:t>
            </a:r>
            <a:endParaRPr lang="en-US" noProof="0" dirty="0"/>
          </a:p>
        </p:txBody>
      </p:sp>
      <p:sp>
        <p:nvSpPr>
          <p:cNvPr id="7" name="4 Marcador de fecha"/>
          <p:cNvSpPr>
            <a:spLocks noGrp="1"/>
          </p:cNvSpPr>
          <p:nvPr>
            <p:ph type="dt" sz="half" idx="10"/>
          </p:nvPr>
        </p:nvSpPr>
        <p:spPr/>
        <p:txBody>
          <a:bodyPr/>
          <a:lstStyle>
            <a:lvl1pPr>
              <a:defRPr/>
            </a:lvl1pPr>
            <a:extLst/>
          </a:lstStyle>
          <a:p>
            <a:pPr>
              <a:defRPr/>
            </a:pPr>
            <a:endParaRPr lang="es-ES"/>
          </a:p>
        </p:txBody>
      </p:sp>
      <p:sp>
        <p:nvSpPr>
          <p:cNvPr id="8" name="5 Marcador de pie de página"/>
          <p:cNvSpPr>
            <a:spLocks noGrp="1"/>
          </p:cNvSpPr>
          <p:nvPr>
            <p:ph type="ftr" sz="quarter" idx="11"/>
          </p:nvPr>
        </p:nvSpPr>
        <p:spPr/>
        <p:txBody>
          <a:bodyPr/>
          <a:lstStyle>
            <a:lvl1pPr>
              <a:defRPr/>
            </a:lvl1pPr>
            <a:extLst/>
          </a:lstStyle>
          <a:p>
            <a:pPr>
              <a:defRPr/>
            </a:pPr>
            <a:endParaRPr lang="es-ES"/>
          </a:p>
        </p:txBody>
      </p:sp>
      <p:sp>
        <p:nvSpPr>
          <p:cNvPr id="9" name="6 Marcador de número de diapositiva"/>
          <p:cNvSpPr>
            <a:spLocks noGrp="1"/>
          </p:cNvSpPr>
          <p:nvPr>
            <p:ph type="sldNum" sz="quarter" idx="12"/>
          </p:nvPr>
        </p:nvSpPr>
        <p:spPr/>
        <p:txBody>
          <a:bodyPr/>
          <a:lstStyle>
            <a:lvl1pPr>
              <a:defRPr/>
            </a:lvl1pPr>
            <a:extLst/>
          </a:lstStyle>
          <a:p>
            <a:pPr>
              <a:defRPr/>
            </a:pPr>
            <a:fld id="{C19A8B1C-3F55-4D61-82B4-8703554F7EFF}"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extLst/>
          </a:lstStyle>
          <a:p>
            <a:pPr>
              <a:defRPr/>
            </a:pPr>
            <a:endParaRPr lang="es-ES"/>
          </a:p>
        </p:txBody>
      </p:sp>
      <p:sp>
        <p:nvSpPr>
          <p:cNvPr id="5" name="4 Marcador de pie de página"/>
          <p:cNvSpPr>
            <a:spLocks noGrp="1"/>
          </p:cNvSpPr>
          <p:nvPr>
            <p:ph type="ftr" sz="quarter" idx="11"/>
          </p:nvPr>
        </p:nvSpPr>
        <p:spPr/>
        <p:txBody>
          <a:bodyPr/>
          <a:lstStyle>
            <a:lvl1pPr>
              <a:defRPr/>
            </a:lvl1pPr>
            <a:extLst/>
          </a:lstStyle>
          <a:p>
            <a:pPr>
              <a:defRPr/>
            </a:pPr>
            <a:endParaRPr lang="es-ES"/>
          </a:p>
        </p:txBody>
      </p:sp>
      <p:sp>
        <p:nvSpPr>
          <p:cNvPr id="6" name="5 Marcador de número de diapositiva"/>
          <p:cNvSpPr>
            <a:spLocks noGrp="1"/>
          </p:cNvSpPr>
          <p:nvPr>
            <p:ph type="sldNum" sz="quarter" idx="12"/>
          </p:nvPr>
        </p:nvSpPr>
        <p:spPr/>
        <p:txBody>
          <a:bodyPr/>
          <a:lstStyle>
            <a:lvl1pPr>
              <a:defRPr/>
            </a:lvl1pPr>
            <a:extLst/>
          </a:lstStyle>
          <a:p>
            <a:pPr>
              <a:defRPr/>
            </a:pPr>
            <a:fld id="{2D2CF86B-65C3-478D-A82C-E2E471C004FD}"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5326069" y="1214071"/>
            <a:ext cx="3564202" cy="25837463"/>
          </a:xfrm>
        </p:spPr>
        <p:txBody>
          <a:bodyPr vert="eaVert" anchor="t"/>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1069261" y="1212689"/>
            <a:ext cx="14078599" cy="25837463"/>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a:xfrm>
            <a:off x="9923463" y="28956000"/>
            <a:ext cx="4683125" cy="1003300"/>
          </a:xfrm>
        </p:spPr>
        <p:txBody>
          <a:bodyPr/>
          <a:lstStyle>
            <a:lvl1pPr>
              <a:defRPr/>
            </a:lvl1pPr>
            <a:extLst/>
          </a:lstStyle>
          <a:p>
            <a:pPr>
              <a:defRPr/>
            </a:pPr>
            <a:endParaRPr lang="es-ES"/>
          </a:p>
        </p:txBody>
      </p:sp>
      <p:sp>
        <p:nvSpPr>
          <p:cNvPr id="5" name="4 Marcador de pie de página"/>
          <p:cNvSpPr>
            <a:spLocks noGrp="1"/>
          </p:cNvSpPr>
          <p:nvPr>
            <p:ph type="ftr" sz="quarter" idx="11"/>
          </p:nvPr>
        </p:nvSpPr>
        <p:spPr>
          <a:xfrm>
            <a:off x="1069975" y="28949650"/>
            <a:ext cx="8553450" cy="1009650"/>
          </a:xfrm>
        </p:spPr>
        <p:txBody>
          <a:bodyPr/>
          <a:lstStyle>
            <a:lvl1pPr>
              <a:defRPr/>
            </a:lvl1pPr>
            <a:extLst/>
          </a:lstStyle>
          <a:p>
            <a:pPr>
              <a:defRPr/>
            </a:pPr>
            <a:endParaRPr lang="es-ES"/>
          </a:p>
        </p:txBody>
      </p:sp>
      <p:sp>
        <p:nvSpPr>
          <p:cNvPr id="6" name="5 Marcador de número de diapositiva"/>
          <p:cNvSpPr>
            <a:spLocks noGrp="1"/>
          </p:cNvSpPr>
          <p:nvPr>
            <p:ph type="sldNum" sz="quarter" idx="12"/>
          </p:nvPr>
        </p:nvSpPr>
        <p:spPr>
          <a:xfrm>
            <a:off x="14627225" y="28935363"/>
            <a:ext cx="1376363" cy="1009650"/>
          </a:xfrm>
        </p:spPr>
        <p:txBody>
          <a:bodyPr/>
          <a:lstStyle>
            <a:lvl1pPr>
              <a:defRPr>
                <a:solidFill>
                  <a:schemeClr val="tx2"/>
                </a:solidFill>
              </a:defRPr>
            </a:lvl1pPr>
            <a:extLst/>
          </a:lstStyle>
          <a:p>
            <a:pPr>
              <a:defRPr/>
            </a:pPr>
            <a:fld id="{61176345-6403-48A2-9E84-CC2852D2BD22}"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19068483" y="1"/>
            <a:ext cx="2316731" cy="30281563"/>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a:defRPr/>
            </a:pPr>
            <a:endParaRPr lang="en-US"/>
          </a:p>
        </p:txBody>
      </p:sp>
      <p:sp>
        <p:nvSpPr>
          <p:cNvPr id="3" name="2 Marcador de título"/>
          <p:cNvSpPr>
            <a:spLocks noGrp="1"/>
          </p:cNvSpPr>
          <p:nvPr>
            <p:ph type="title"/>
          </p:nvPr>
        </p:nvSpPr>
        <p:spPr>
          <a:xfrm>
            <a:off x="1069975" y="1412875"/>
            <a:ext cx="16929100" cy="5046663"/>
          </a:xfrm>
          <a:prstGeom prst="rect">
            <a:avLst/>
          </a:prstGeom>
        </p:spPr>
        <p:txBody>
          <a:bodyPr vert="horz" lIns="147616" tIns="0" rIns="147616" bIns="0" anchor="b" anchorCtr="0">
            <a:normAutofit/>
          </a:bodyPr>
          <a:lstStyle>
            <a:extLst/>
          </a:lstStyle>
          <a:p>
            <a:r>
              <a:rPr lang="es-ES" smtClean="0"/>
              <a:t>Haga clic para modificar el estilo de título del patrón</a:t>
            </a:r>
            <a:endParaRPr lang="en-US"/>
          </a:p>
        </p:txBody>
      </p:sp>
      <p:sp>
        <p:nvSpPr>
          <p:cNvPr id="2054" name="30 Marcador de texto"/>
          <p:cNvSpPr>
            <a:spLocks noGrp="1"/>
          </p:cNvSpPr>
          <p:nvPr>
            <p:ph type="body" idx="1"/>
          </p:nvPr>
        </p:nvSpPr>
        <p:spPr bwMode="auto">
          <a:xfrm>
            <a:off x="1069975" y="7105650"/>
            <a:ext cx="16929100" cy="21399500"/>
          </a:xfrm>
          <a:prstGeom prst="rect">
            <a:avLst/>
          </a:prstGeom>
          <a:noFill/>
          <a:ln w="9525">
            <a:noFill/>
            <a:miter lim="800000"/>
            <a:headEnd/>
            <a:tailEnd/>
          </a:ln>
        </p:spPr>
        <p:txBody>
          <a:bodyPr vert="horz" wrap="square" lIns="295232" tIns="147616" rIns="295232" bIns="147616"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27" name="26 Marcador de fecha"/>
          <p:cNvSpPr>
            <a:spLocks noGrp="1"/>
          </p:cNvSpPr>
          <p:nvPr>
            <p:ph type="dt" sz="half" idx="2"/>
          </p:nvPr>
        </p:nvSpPr>
        <p:spPr>
          <a:xfrm>
            <a:off x="9929813" y="28956000"/>
            <a:ext cx="4683125" cy="1003300"/>
          </a:xfrm>
          <a:prstGeom prst="rect">
            <a:avLst/>
          </a:prstGeom>
        </p:spPr>
        <p:txBody>
          <a:bodyPr vert="horz" lIns="295232" tIns="0" rIns="295232" bIns="0" anchor="b"/>
          <a:lstStyle>
            <a:lvl1pPr algn="l" eaLnBrk="1" latinLnBrk="0" hangingPunct="1">
              <a:defRPr kumimoji="0" sz="3200">
                <a:solidFill>
                  <a:schemeClr val="tx2"/>
                </a:solidFill>
              </a:defRPr>
            </a:lvl1pPr>
            <a:extLst/>
          </a:lstStyle>
          <a:p>
            <a:pPr>
              <a:defRPr/>
            </a:pPr>
            <a:endParaRPr lang="es-ES"/>
          </a:p>
        </p:txBody>
      </p:sp>
      <p:sp>
        <p:nvSpPr>
          <p:cNvPr id="4" name="3 Marcador de pie de página"/>
          <p:cNvSpPr>
            <a:spLocks noGrp="1"/>
          </p:cNvSpPr>
          <p:nvPr>
            <p:ph type="ftr" sz="quarter" idx="3"/>
          </p:nvPr>
        </p:nvSpPr>
        <p:spPr>
          <a:xfrm>
            <a:off x="1069975" y="28956000"/>
            <a:ext cx="8553450" cy="1009650"/>
          </a:xfrm>
          <a:prstGeom prst="rect">
            <a:avLst/>
          </a:prstGeom>
        </p:spPr>
        <p:txBody>
          <a:bodyPr vert="horz" lIns="295232" tIns="0" rIns="295232" bIns="0" anchor="b"/>
          <a:lstStyle>
            <a:lvl1pPr algn="r" eaLnBrk="1" latinLnBrk="0" hangingPunct="1">
              <a:defRPr kumimoji="0" sz="3200">
                <a:solidFill>
                  <a:schemeClr val="tx2"/>
                </a:solidFill>
              </a:defRPr>
            </a:lvl1pPr>
            <a:extLst/>
          </a:lstStyle>
          <a:p>
            <a:pPr>
              <a:defRPr/>
            </a:pPr>
            <a:endParaRPr lang="es-ES"/>
          </a:p>
        </p:txBody>
      </p:sp>
      <p:sp>
        <p:nvSpPr>
          <p:cNvPr id="16" name="15 Marcador de número de diapositiva"/>
          <p:cNvSpPr>
            <a:spLocks noGrp="1"/>
          </p:cNvSpPr>
          <p:nvPr>
            <p:ph type="sldNum" sz="quarter" idx="4"/>
          </p:nvPr>
        </p:nvSpPr>
        <p:spPr>
          <a:xfrm>
            <a:off x="14620875" y="28949650"/>
            <a:ext cx="1374775" cy="1009650"/>
          </a:xfrm>
          <a:prstGeom prst="rect">
            <a:avLst/>
          </a:prstGeom>
        </p:spPr>
        <p:txBody>
          <a:bodyPr vert="horz" lIns="0" tIns="0" rIns="0" bIns="0" anchor="b"/>
          <a:lstStyle>
            <a:lvl1pPr algn="r" eaLnBrk="1" latinLnBrk="0" hangingPunct="1">
              <a:defRPr kumimoji="0" sz="3600">
                <a:solidFill>
                  <a:schemeClr val="tx2"/>
                </a:solidFill>
              </a:defRPr>
            </a:lvl1pPr>
            <a:extLst/>
          </a:lstStyle>
          <a:p>
            <a:pPr>
              <a:defRPr/>
            </a:pPr>
            <a:fld id="{AE9DB3B7-1EFA-4CB8-9667-253446386AC3}"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rtl="0" eaLnBrk="0" fontAlgn="base" hangingPunct="0">
        <a:spcBef>
          <a:spcPct val="0"/>
        </a:spcBef>
        <a:spcAft>
          <a:spcPct val="0"/>
        </a:spcAft>
        <a:defRPr sz="123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12300" b="1">
          <a:solidFill>
            <a:schemeClr val="tx1"/>
          </a:solidFill>
          <a:latin typeface="Trebuchet MS" pitchFamily="34" charset="0"/>
        </a:defRPr>
      </a:lvl2pPr>
      <a:lvl3pPr algn="l" rtl="0" eaLnBrk="0" fontAlgn="base" hangingPunct="0">
        <a:spcBef>
          <a:spcPct val="0"/>
        </a:spcBef>
        <a:spcAft>
          <a:spcPct val="0"/>
        </a:spcAft>
        <a:defRPr sz="12300" b="1">
          <a:solidFill>
            <a:schemeClr val="tx1"/>
          </a:solidFill>
          <a:latin typeface="Trebuchet MS" pitchFamily="34" charset="0"/>
        </a:defRPr>
      </a:lvl3pPr>
      <a:lvl4pPr algn="l" rtl="0" eaLnBrk="0" fontAlgn="base" hangingPunct="0">
        <a:spcBef>
          <a:spcPct val="0"/>
        </a:spcBef>
        <a:spcAft>
          <a:spcPct val="0"/>
        </a:spcAft>
        <a:defRPr sz="12300" b="1">
          <a:solidFill>
            <a:schemeClr val="tx1"/>
          </a:solidFill>
          <a:latin typeface="Trebuchet MS" pitchFamily="34" charset="0"/>
        </a:defRPr>
      </a:lvl4pPr>
      <a:lvl5pPr algn="l" rtl="0" eaLnBrk="0" fontAlgn="base" hangingPunct="0">
        <a:spcBef>
          <a:spcPct val="0"/>
        </a:spcBef>
        <a:spcAft>
          <a:spcPct val="0"/>
        </a:spcAft>
        <a:defRPr sz="12300" b="1">
          <a:solidFill>
            <a:schemeClr val="tx1"/>
          </a:solidFill>
          <a:latin typeface="Trebuchet MS" pitchFamily="34" charset="0"/>
        </a:defRPr>
      </a:lvl5pPr>
      <a:lvl6pPr marL="457200" algn="l" rtl="0" fontAlgn="base">
        <a:spcBef>
          <a:spcPct val="0"/>
        </a:spcBef>
        <a:spcAft>
          <a:spcPct val="0"/>
        </a:spcAft>
        <a:defRPr sz="12300" b="1">
          <a:solidFill>
            <a:schemeClr val="tx1"/>
          </a:solidFill>
          <a:latin typeface="Trebuchet MS" pitchFamily="34" charset="0"/>
        </a:defRPr>
      </a:lvl6pPr>
      <a:lvl7pPr marL="914400" algn="l" rtl="0" fontAlgn="base">
        <a:spcBef>
          <a:spcPct val="0"/>
        </a:spcBef>
        <a:spcAft>
          <a:spcPct val="0"/>
        </a:spcAft>
        <a:defRPr sz="12300" b="1">
          <a:solidFill>
            <a:schemeClr val="tx1"/>
          </a:solidFill>
          <a:latin typeface="Trebuchet MS" pitchFamily="34" charset="0"/>
        </a:defRPr>
      </a:lvl7pPr>
      <a:lvl8pPr marL="1371600" algn="l" rtl="0" fontAlgn="base">
        <a:spcBef>
          <a:spcPct val="0"/>
        </a:spcBef>
        <a:spcAft>
          <a:spcPct val="0"/>
        </a:spcAft>
        <a:defRPr sz="12300" b="1">
          <a:solidFill>
            <a:schemeClr val="tx1"/>
          </a:solidFill>
          <a:latin typeface="Trebuchet MS" pitchFamily="34" charset="0"/>
        </a:defRPr>
      </a:lvl8pPr>
      <a:lvl9pPr marL="1828800" algn="l" rtl="0" fontAlgn="base">
        <a:spcBef>
          <a:spcPct val="0"/>
        </a:spcBef>
        <a:spcAft>
          <a:spcPct val="0"/>
        </a:spcAft>
        <a:defRPr sz="12300" b="1">
          <a:solidFill>
            <a:schemeClr val="tx1"/>
          </a:solidFill>
          <a:latin typeface="Trebuchet MS" pitchFamily="34" charset="0"/>
        </a:defRPr>
      </a:lvl9pPr>
      <a:extLst/>
    </p:titleStyle>
    <p:bodyStyle>
      <a:lvl1pPr marL="884238" indent="-884238" algn="l" rtl="0" eaLnBrk="0" fontAlgn="base" hangingPunct="0">
        <a:spcBef>
          <a:spcPts val="1938"/>
        </a:spcBef>
        <a:spcAft>
          <a:spcPct val="0"/>
        </a:spcAft>
        <a:buClr>
          <a:schemeClr val="tx2"/>
        </a:buClr>
        <a:buSzPct val="73000"/>
        <a:buFont typeface="Wingdings 2" pitchFamily="18" charset="2"/>
        <a:buChar char=""/>
        <a:defRPr sz="8400" kern="1200">
          <a:solidFill>
            <a:schemeClr val="tx1"/>
          </a:solidFill>
          <a:latin typeface="+mn-lt"/>
          <a:ea typeface="+mn-ea"/>
          <a:cs typeface="+mn-cs"/>
        </a:defRPr>
      </a:lvl1pPr>
      <a:lvl2pPr marL="1682750" indent="-736600" algn="l" rtl="0" eaLnBrk="0" fontAlgn="base" hangingPunct="0">
        <a:spcBef>
          <a:spcPts val="1613"/>
        </a:spcBef>
        <a:spcAft>
          <a:spcPct val="0"/>
        </a:spcAft>
        <a:buClr>
          <a:srgbClr val="F9B639"/>
        </a:buClr>
        <a:buSzPct val="80000"/>
        <a:buFont typeface="Wingdings 2" pitchFamily="18" charset="2"/>
        <a:buChar char=""/>
        <a:defRPr sz="7400" kern="1200">
          <a:solidFill>
            <a:srgbClr val="6C6C6C"/>
          </a:solidFill>
          <a:latin typeface="+mn-lt"/>
          <a:ea typeface="+mn-ea"/>
          <a:cs typeface="+mn-cs"/>
        </a:defRPr>
      </a:lvl2pPr>
      <a:lvl3pPr marL="2449513" indent="-736600" algn="l" rtl="0" eaLnBrk="0" fontAlgn="base" hangingPunct="0">
        <a:spcBef>
          <a:spcPts val="1288"/>
        </a:spcBef>
        <a:spcAft>
          <a:spcPct val="0"/>
        </a:spcAft>
        <a:buClr>
          <a:srgbClr val="F9B639"/>
        </a:buClr>
        <a:buSzPct val="60000"/>
        <a:buFont typeface="Wingdings" pitchFamily="2" charset="2"/>
        <a:buChar char=""/>
        <a:defRPr sz="6500" kern="1200">
          <a:solidFill>
            <a:schemeClr val="tx1"/>
          </a:solidFill>
          <a:latin typeface="+mn-lt"/>
          <a:ea typeface="+mn-ea"/>
          <a:cs typeface="+mn-cs"/>
        </a:defRPr>
      </a:lvl3pPr>
      <a:lvl4pPr marL="3246438" indent="-736600" algn="l" rtl="0" eaLnBrk="0" fontAlgn="base" hangingPunct="0">
        <a:spcBef>
          <a:spcPct val="20000"/>
        </a:spcBef>
        <a:spcAft>
          <a:spcPct val="0"/>
        </a:spcAft>
        <a:buClr>
          <a:srgbClr val="F9B639"/>
        </a:buClr>
        <a:buSzPct val="80000"/>
        <a:buFont typeface="Wingdings 2" pitchFamily="18" charset="2"/>
        <a:buChar char=""/>
        <a:defRPr sz="6500" kern="1200">
          <a:solidFill>
            <a:srgbClr val="6C6C6C"/>
          </a:solidFill>
          <a:latin typeface="+mn-lt"/>
          <a:ea typeface="+mn-ea"/>
          <a:cs typeface="+mn-cs"/>
        </a:defRPr>
      </a:lvl4pPr>
      <a:lvl5pPr marL="4132263" indent="-736600" algn="l" rtl="0" eaLnBrk="0" fontAlgn="base" hangingPunct="0">
        <a:spcBef>
          <a:spcPts val="1288"/>
        </a:spcBef>
        <a:spcAft>
          <a:spcPct val="0"/>
        </a:spcAft>
        <a:buClr>
          <a:srgbClr val="F9B639"/>
        </a:buClr>
        <a:buSzPct val="70000"/>
        <a:buFont typeface="Wingdings" pitchFamily="2" charset="2"/>
        <a:buChar char=""/>
        <a:defRPr sz="5800" kern="1200">
          <a:solidFill>
            <a:schemeClr val="tx1"/>
          </a:solidFill>
          <a:latin typeface="+mn-lt"/>
          <a:ea typeface="+mn-ea"/>
          <a:cs typeface="+mn-cs"/>
        </a:defRPr>
      </a:lvl5pPr>
      <a:lvl6pPr marL="4753240" indent="-590465" algn="l" rtl="0" eaLnBrk="1" latinLnBrk="0" hangingPunct="1">
        <a:spcBef>
          <a:spcPts val="1291"/>
        </a:spcBef>
        <a:buClr>
          <a:schemeClr val="accent4"/>
        </a:buClr>
        <a:buSzPct val="80000"/>
        <a:buFont typeface="Wingdings 2"/>
        <a:buChar char=""/>
        <a:defRPr kumimoji="0" sz="5800" kern="1200">
          <a:solidFill>
            <a:schemeClr val="tx1">
              <a:tint val="85000"/>
            </a:schemeClr>
          </a:solidFill>
          <a:latin typeface="+mn-lt"/>
          <a:ea typeface="+mn-ea"/>
          <a:cs typeface="+mn-cs"/>
        </a:defRPr>
      </a:lvl6pPr>
      <a:lvl7pPr marL="5402752" indent="-590465" algn="l" rtl="0" eaLnBrk="1" latinLnBrk="0" hangingPunct="1">
        <a:spcBef>
          <a:spcPct val="20000"/>
        </a:spcBef>
        <a:buClr>
          <a:schemeClr val="accent4"/>
        </a:buClr>
        <a:buSzPct val="80000"/>
        <a:buFont typeface="Wingdings 2"/>
        <a:buChar char=""/>
        <a:defRPr kumimoji="0" sz="5200" kern="1200" baseline="0">
          <a:solidFill>
            <a:schemeClr val="tx1"/>
          </a:solidFill>
          <a:latin typeface="+mn-lt"/>
          <a:ea typeface="+mn-ea"/>
          <a:cs typeface="+mn-cs"/>
        </a:defRPr>
      </a:lvl7pPr>
      <a:lvl8pPr marL="5963693" indent="-590465" algn="l" rtl="0" eaLnBrk="1" latinLnBrk="0" hangingPunct="1">
        <a:spcBef>
          <a:spcPts val="969"/>
        </a:spcBef>
        <a:buClr>
          <a:schemeClr val="accent4"/>
        </a:buClr>
        <a:buSzPct val="100000"/>
        <a:buChar char="•"/>
        <a:defRPr kumimoji="0" sz="5200" kern="1200" baseline="0">
          <a:solidFill>
            <a:schemeClr val="tx1">
              <a:tint val="85000"/>
            </a:schemeClr>
          </a:solidFill>
          <a:latin typeface="+mn-lt"/>
          <a:ea typeface="+mn-ea"/>
          <a:cs typeface="+mn-cs"/>
        </a:defRPr>
      </a:lvl8pPr>
      <a:lvl9pPr marL="6642727" indent="-590465" algn="l" rtl="0" eaLnBrk="1" latinLnBrk="0" hangingPunct="1">
        <a:spcBef>
          <a:spcPct val="20000"/>
        </a:spcBef>
        <a:buClr>
          <a:schemeClr val="accent4"/>
        </a:buClr>
        <a:buSzPct val="100000"/>
        <a:buFont typeface="Wingdings"/>
        <a:buChar char="§"/>
        <a:defRPr kumimoji="0" sz="45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1476162" algn="l" rtl="0" eaLnBrk="1" latinLnBrk="0" hangingPunct="1">
        <a:defRPr kumimoji="0" kern="1200">
          <a:solidFill>
            <a:schemeClr val="tx1"/>
          </a:solidFill>
          <a:latin typeface="+mn-lt"/>
          <a:ea typeface="+mn-ea"/>
          <a:cs typeface="+mn-cs"/>
        </a:defRPr>
      </a:lvl2pPr>
      <a:lvl3pPr marL="2952323" algn="l" rtl="0" eaLnBrk="1" latinLnBrk="0" hangingPunct="1">
        <a:defRPr kumimoji="0" kern="1200">
          <a:solidFill>
            <a:schemeClr val="tx1"/>
          </a:solidFill>
          <a:latin typeface="+mn-lt"/>
          <a:ea typeface="+mn-ea"/>
          <a:cs typeface="+mn-cs"/>
        </a:defRPr>
      </a:lvl3pPr>
      <a:lvl4pPr marL="4428485" algn="l" rtl="0" eaLnBrk="1" latinLnBrk="0" hangingPunct="1">
        <a:defRPr kumimoji="0" kern="1200">
          <a:solidFill>
            <a:schemeClr val="tx1"/>
          </a:solidFill>
          <a:latin typeface="+mn-lt"/>
          <a:ea typeface="+mn-ea"/>
          <a:cs typeface="+mn-cs"/>
        </a:defRPr>
      </a:lvl4pPr>
      <a:lvl5pPr marL="5904647" algn="l" rtl="0" eaLnBrk="1" latinLnBrk="0" hangingPunct="1">
        <a:defRPr kumimoji="0" kern="1200">
          <a:solidFill>
            <a:schemeClr val="tx1"/>
          </a:solidFill>
          <a:latin typeface="+mn-lt"/>
          <a:ea typeface="+mn-ea"/>
          <a:cs typeface="+mn-cs"/>
        </a:defRPr>
      </a:lvl5pPr>
      <a:lvl6pPr marL="7380808" algn="l" rtl="0" eaLnBrk="1" latinLnBrk="0" hangingPunct="1">
        <a:defRPr kumimoji="0" kern="1200">
          <a:solidFill>
            <a:schemeClr val="tx1"/>
          </a:solidFill>
          <a:latin typeface="+mn-lt"/>
          <a:ea typeface="+mn-ea"/>
          <a:cs typeface="+mn-cs"/>
        </a:defRPr>
      </a:lvl6pPr>
      <a:lvl7pPr marL="8856970" algn="l" rtl="0" eaLnBrk="1" latinLnBrk="0" hangingPunct="1">
        <a:defRPr kumimoji="0" kern="1200">
          <a:solidFill>
            <a:schemeClr val="tx1"/>
          </a:solidFill>
          <a:latin typeface="+mn-lt"/>
          <a:ea typeface="+mn-ea"/>
          <a:cs typeface="+mn-cs"/>
        </a:defRPr>
      </a:lvl7pPr>
      <a:lvl8pPr marL="10333131" algn="l" rtl="0" eaLnBrk="1" latinLnBrk="0" hangingPunct="1">
        <a:defRPr kumimoji="0" kern="1200">
          <a:solidFill>
            <a:schemeClr val="tx1"/>
          </a:solidFill>
          <a:latin typeface="+mn-lt"/>
          <a:ea typeface="+mn-ea"/>
          <a:cs typeface="+mn-cs"/>
        </a:defRPr>
      </a:lvl8pPr>
      <a:lvl9pPr marL="11809293"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21.jpeg"/><Relationship Id="rId18" Type="http://schemas.openxmlformats.org/officeDocument/2006/relationships/image" Target="../media/image26.jpeg"/><Relationship Id="rId26" Type="http://schemas.openxmlformats.org/officeDocument/2006/relationships/package" Target="../embeddings/Documento_de_Microsoft_Office_Word3.docx"/><Relationship Id="rId3" Type="http://schemas.openxmlformats.org/officeDocument/2006/relationships/notesSlide" Target="../notesSlides/notesSlide1.xml"/><Relationship Id="rId21" Type="http://schemas.openxmlformats.org/officeDocument/2006/relationships/image" Target="../media/image29.jpeg"/><Relationship Id="rId34" Type="http://schemas.openxmlformats.org/officeDocument/2006/relationships/image" Target="../media/image32.jpeg"/><Relationship Id="rId7" Type="http://schemas.openxmlformats.org/officeDocument/2006/relationships/image" Target="../media/image16.jpeg"/><Relationship Id="rId12" Type="http://schemas.openxmlformats.org/officeDocument/2006/relationships/image" Target="../media/image20.png"/><Relationship Id="rId17" Type="http://schemas.openxmlformats.org/officeDocument/2006/relationships/image" Target="../media/image25.jpeg"/><Relationship Id="rId25" Type="http://schemas.openxmlformats.org/officeDocument/2006/relationships/package" Target="../embeddings/Documento_de_Microsoft_Office_Word2.docx"/><Relationship Id="rId33" Type="http://schemas.openxmlformats.org/officeDocument/2006/relationships/package" Target="../embeddings/Documento_de_Microsoft_Office_Word10.docx"/><Relationship Id="rId2" Type="http://schemas.openxmlformats.org/officeDocument/2006/relationships/slideLayout" Target="../slideLayouts/slideLayout7.xml"/><Relationship Id="rId16" Type="http://schemas.openxmlformats.org/officeDocument/2006/relationships/image" Target="../media/image24.jpeg"/><Relationship Id="rId20" Type="http://schemas.openxmlformats.org/officeDocument/2006/relationships/image" Target="../media/image28.jpeg"/><Relationship Id="rId29" Type="http://schemas.openxmlformats.org/officeDocument/2006/relationships/package" Target="../embeddings/Documento_de_Microsoft_Office_Word6.docx"/><Relationship Id="rId1" Type="http://schemas.openxmlformats.org/officeDocument/2006/relationships/vmlDrawing" Target="../drawings/vmlDrawing1.vml"/><Relationship Id="rId6" Type="http://schemas.openxmlformats.org/officeDocument/2006/relationships/image" Target="../media/image15.jpeg"/><Relationship Id="rId11" Type="http://schemas.openxmlformats.org/officeDocument/2006/relationships/image" Target="../media/image19.png"/><Relationship Id="rId24" Type="http://schemas.openxmlformats.org/officeDocument/2006/relationships/package" Target="../embeddings/Documento_de_Microsoft_Office_Word1.docx"/><Relationship Id="rId32" Type="http://schemas.openxmlformats.org/officeDocument/2006/relationships/package" Target="../embeddings/Documento_de_Microsoft_Office_Word9.docx"/><Relationship Id="rId5" Type="http://schemas.openxmlformats.org/officeDocument/2006/relationships/image" Target="../media/image14.jpeg"/><Relationship Id="rId15" Type="http://schemas.openxmlformats.org/officeDocument/2006/relationships/image" Target="../media/image23.png"/><Relationship Id="rId23" Type="http://schemas.openxmlformats.org/officeDocument/2006/relationships/image" Target="../media/image31.png"/><Relationship Id="rId28" Type="http://schemas.openxmlformats.org/officeDocument/2006/relationships/package" Target="../embeddings/Documento_de_Microsoft_Office_Word5.docx"/><Relationship Id="rId10" Type="http://schemas.openxmlformats.org/officeDocument/2006/relationships/image" Target="../media/image18.png"/><Relationship Id="rId19" Type="http://schemas.openxmlformats.org/officeDocument/2006/relationships/image" Target="../media/image27.jpeg"/><Relationship Id="rId31" Type="http://schemas.openxmlformats.org/officeDocument/2006/relationships/package" Target="../embeddings/Documento_de_Microsoft_Office_Word8.docx"/><Relationship Id="rId4" Type="http://schemas.openxmlformats.org/officeDocument/2006/relationships/image" Target="../media/image13.jpeg"/><Relationship Id="rId9" Type="http://schemas.openxmlformats.org/officeDocument/2006/relationships/image" Target="../media/image17.jpeg"/><Relationship Id="rId14" Type="http://schemas.openxmlformats.org/officeDocument/2006/relationships/image" Target="../media/image22.jpeg"/><Relationship Id="rId22" Type="http://schemas.openxmlformats.org/officeDocument/2006/relationships/image" Target="../media/image30.jpeg"/><Relationship Id="rId27" Type="http://schemas.openxmlformats.org/officeDocument/2006/relationships/package" Target="../embeddings/Documento_de_Microsoft_Office_Word4.docx"/><Relationship Id="rId30" Type="http://schemas.openxmlformats.org/officeDocument/2006/relationships/package" Target="../embeddings/Documento_de_Microsoft_Office_Word7.docx"/><Relationship Id="rId35"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41" descr="ALIM9140"/>
          <p:cNvPicPr>
            <a:picLocks noChangeAspect="1" noChangeArrowheads="1"/>
          </p:cNvPicPr>
          <p:nvPr/>
        </p:nvPicPr>
        <p:blipFill>
          <a:blip r:embed="rId4" cstate="print">
            <a:duotone>
              <a:schemeClr val="bg2">
                <a:shade val="45000"/>
                <a:satMod val="135000"/>
              </a:schemeClr>
              <a:prstClr val="white"/>
            </a:duotone>
            <a:lum bright="15000"/>
          </a:blip>
          <a:srcRect t="9422" b="5026"/>
          <a:stretch>
            <a:fillRect/>
          </a:stretch>
        </p:blipFill>
        <p:spPr bwMode="auto">
          <a:xfrm>
            <a:off x="2098675" y="14447035"/>
            <a:ext cx="19286538" cy="12727463"/>
          </a:xfrm>
          <a:prstGeom prst="rect">
            <a:avLst/>
          </a:prstGeom>
          <a:noFill/>
          <a:ln w="9525">
            <a:noFill/>
            <a:miter lim="800000"/>
            <a:headEnd/>
            <a:tailEnd/>
          </a:ln>
        </p:spPr>
      </p:pic>
      <p:pic>
        <p:nvPicPr>
          <p:cNvPr id="1028" name="Picture 38"/>
          <p:cNvPicPr>
            <a:picLocks noChangeAspect="1" noChangeArrowheads="1"/>
          </p:cNvPicPr>
          <p:nvPr/>
        </p:nvPicPr>
        <p:blipFill>
          <a:blip r:embed="rId5" cstate="print">
            <a:duotone>
              <a:schemeClr val="bg2">
                <a:shade val="45000"/>
                <a:satMod val="135000"/>
              </a:schemeClr>
              <a:prstClr val="white"/>
            </a:duotone>
            <a:lum bright="18000"/>
          </a:blip>
          <a:srcRect b="5801"/>
          <a:stretch>
            <a:fillRect/>
          </a:stretch>
        </p:blipFill>
        <p:spPr bwMode="auto">
          <a:xfrm>
            <a:off x="3463033" y="8787521"/>
            <a:ext cx="17922181" cy="14680997"/>
          </a:xfrm>
          <a:prstGeom prst="rect">
            <a:avLst/>
          </a:prstGeom>
          <a:noFill/>
          <a:ln w="9525">
            <a:noFill/>
            <a:miter lim="800000"/>
            <a:headEnd/>
            <a:tailEnd/>
          </a:ln>
        </p:spPr>
      </p:pic>
      <p:pic>
        <p:nvPicPr>
          <p:cNvPr id="44" name="43 Imagen" descr="sud-west.jpg"/>
          <p:cNvPicPr>
            <a:picLocks noChangeAspect="1"/>
          </p:cNvPicPr>
          <p:nvPr/>
        </p:nvPicPr>
        <p:blipFill>
          <a:blip r:embed="rId6" cstate="print">
            <a:duotone>
              <a:schemeClr val="bg2">
                <a:shade val="45000"/>
                <a:satMod val="135000"/>
              </a:schemeClr>
              <a:prstClr val="white"/>
            </a:duotone>
            <a:lum bright="7000"/>
          </a:blip>
          <a:srcRect b="8422"/>
          <a:stretch>
            <a:fillRect/>
          </a:stretch>
        </p:blipFill>
        <p:spPr>
          <a:xfrm>
            <a:off x="15621861" y="24451597"/>
            <a:ext cx="5763352" cy="4125969"/>
          </a:xfrm>
          <a:prstGeom prst="rect">
            <a:avLst/>
          </a:prstGeom>
        </p:spPr>
      </p:pic>
      <p:pic>
        <p:nvPicPr>
          <p:cNvPr id="71" name="Picture 43" descr="emplazamiento 2"/>
          <p:cNvPicPr>
            <a:picLocks noChangeAspect="1" noChangeArrowheads="1"/>
          </p:cNvPicPr>
          <p:nvPr/>
        </p:nvPicPr>
        <p:blipFill>
          <a:blip r:embed="rId7" cstate="print">
            <a:duotone>
              <a:schemeClr val="bg2">
                <a:shade val="45000"/>
                <a:satMod val="135000"/>
              </a:schemeClr>
              <a:prstClr val="white"/>
            </a:duotone>
            <a:lum bright="14000"/>
          </a:blip>
          <a:srcRect l="14203" t="14774" r="11019" b="36057"/>
          <a:stretch>
            <a:fillRect/>
          </a:stretch>
        </p:blipFill>
        <p:spPr bwMode="auto">
          <a:xfrm>
            <a:off x="3426520" y="22443381"/>
            <a:ext cx="12889089" cy="6262196"/>
          </a:xfrm>
          <a:prstGeom prst="rect">
            <a:avLst/>
          </a:prstGeom>
          <a:noFill/>
          <a:ln w="9525">
            <a:noFill/>
            <a:miter lim="800000"/>
            <a:headEnd/>
            <a:tailEnd/>
          </a:ln>
        </p:spPr>
      </p:pic>
      <p:sp>
        <p:nvSpPr>
          <p:cNvPr id="13" name="12 Rectángulo"/>
          <p:cNvSpPr/>
          <p:nvPr/>
        </p:nvSpPr>
        <p:spPr>
          <a:xfrm>
            <a:off x="0" y="0"/>
            <a:ext cx="3462338" cy="28643263"/>
          </a:xfrm>
          <a:prstGeom prst="rect">
            <a:avLst/>
          </a:prstGeom>
          <a:solidFill>
            <a:schemeClr val="bg2">
              <a:lumMod val="5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aphicFrame>
        <p:nvGraphicFramePr>
          <p:cNvPr id="1026" name="Object 2"/>
          <p:cNvGraphicFramePr>
            <a:graphicFrameLocks noChangeAspect="1"/>
          </p:cNvGraphicFramePr>
          <p:nvPr/>
        </p:nvGraphicFramePr>
        <p:xfrm>
          <a:off x="11601450" y="28789313"/>
          <a:ext cx="4070350" cy="1366837"/>
        </p:xfrm>
        <a:graphic>
          <a:graphicData uri="http://schemas.openxmlformats.org/presentationml/2006/ole">
            <p:oleObj spid="_x0000_s1026" name="PBrush" r:id="rId8" imgW="6268325" imgH="2095793" progId="">
              <p:embed/>
            </p:oleObj>
          </a:graphicData>
        </a:graphic>
      </p:graphicFrame>
      <p:sp>
        <p:nvSpPr>
          <p:cNvPr id="1042" name="Text Box 2"/>
          <p:cNvSpPr txBox="1">
            <a:spLocks noChangeArrowheads="1"/>
          </p:cNvSpPr>
          <p:nvPr/>
        </p:nvSpPr>
        <p:spPr bwMode="auto">
          <a:xfrm rot="-5400000">
            <a:off x="-13723144" y="13770769"/>
            <a:ext cx="28614688" cy="1073150"/>
          </a:xfrm>
          <a:prstGeom prst="rect">
            <a:avLst/>
          </a:prstGeom>
          <a:noFill/>
          <a:ln w="9525">
            <a:noFill/>
            <a:miter lim="800000"/>
            <a:headEnd/>
            <a:tailEnd/>
          </a:ln>
        </p:spPr>
        <p:txBody>
          <a:bodyPr lIns="210812" tIns="105407" rIns="210812" bIns="105407">
            <a:spAutoFit/>
          </a:bodyPr>
          <a:lstStyle/>
          <a:p>
            <a:pPr algn="ctr" defTabSz="2106613">
              <a:spcBef>
                <a:spcPct val="50000"/>
              </a:spcBef>
            </a:pPr>
            <a:r>
              <a:rPr lang="es-ES" sz="5600" b="1" dirty="0">
                <a:solidFill>
                  <a:schemeClr val="bg1"/>
                </a:solidFill>
                <a:latin typeface="Century Gothic" pitchFamily="34" charset="0"/>
                <a:cs typeface="Times New Roman" pitchFamily="18" charset="0"/>
              </a:rPr>
              <a:t>P</a:t>
            </a:r>
            <a:r>
              <a:rPr lang="es-ES" sz="3600" dirty="0">
                <a:solidFill>
                  <a:schemeClr val="bg1"/>
                </a:solidFill>
                <a:latin typeface="Century Gothic" pitchFamily="34" charset="0"/>
                <a:cs typeface="Times New Roman" pitchFamily="18" charset="0"/>
              </a:rPr>
              <a:t>royecto </a:t>
            </a:r>
            <a:r>
              <a:rPr lang="es-ES" sz="5600" b="1" dirty="0">
                <a:solidFill>
                  <a:schemeClr val="bg1"/>
                </a:solidFill>
                <a:latin typeface="Century Gothic" pitchFamily="34" charset="0"/>
                <a:cs typeface="Times New Roman" pitchFamily="18" charset="0"/>
              </a:rPr>
              <a:t>F</a:t>
            </a:r>
            <a:r>
              <a:rPr lang="es-ES" sz="3600" dirty="0">
                <a:solidFill>
                  <a:schemeClr val="bg1"/>
                </a:solidFill>
                <a:latin typeface="Century Gothic" pitchFamily="34" charset="0"/>
                <a:cs typeface="Times New Roman" pitchFamily="18" charset="0"/>
              </a:rPr>
              <a:t>inal de </a:t>
            </a:r>
            <a:r>
              <a:rPr lang="es-ES" sz="5600" b="1" dirty="0">
                <a:solidFill>
                  <a:schemeClr val="bg1"/>
                </a:solidFill>
                <a:latin typeface="Century Gothic" pitchFamily="34" charset="0"/>
                <a:cs typeface="Times New Roman" pitchFamily="18" charset="0"/>
              </a:rPr>
              <a:t>G</a:t>
            </a:r>
            <a:r>
              <a:rPr lang="es-ES" sz="3600" dirty="0">
                <a:solidFill>
                  <a:schemeClr val="bg1"/>
                </a:solidFill>
                <a:latin typeface="Century Gothic" pitchFamily="34" charset="0"/>
                <a:cs typeface="Times New Roman" pitchFamily="18" charset="0"/>
              </a:rPr>
              <a:t>rado en </a:t>
            </a:r>
            <a:r>
              <a:rPr lang="es-ES" sz="3600" b="1" dirty="0">
                <a:solidFill>
                  <a:schemeClr val="bg1"/>
                </a:solidFill>
                <a:latin typeface="Century Gothic" pitchFamily="34" charset="0"/>
                <a:cs typeface="Times New Roman" pitchFamily="18" charset="0"/>
              </a:rPr>
              <a:t>I</a:t>
            </a:r>
            <a:r>
              <a:rPr lang="es-ES" sz="3600" dirty="0">
                <a:solidFill>
                  <a:schemeClr val="bg1"/>
                </a:solidFill>
                <a:latin typeface="Century Gothic" pitchFamily="34" charset="0"/>
                <a:cs typeface="Times New Roman" pitchFamily="18" charset="0"/>
              </a:rPr>
              <a:t>ngeniería de </a:t>
            </a:r>
            <a:r>
              <a:rPr lang="es-ES" sz="4000" b="1" dirty="0">
                <a:solidFill>
                  <a:schemeClr val="bg1"/>
                </a:solidFill>
                <a:latin typeface="Century Gothic" pitchFamily="34" charset="0"/>
                <a:cs typeface="Times New Roman" pitchFamily="18" charset="0"/>
              </a:rPr>
              <a:t>E</a:t>
            </a:r>
            <a:r>
              <a:rPr lang="es-ES" sz="4000" dirty="0">
                <a:solidFill>
                  <a:schemeClr val="bg1"/>
                </a:solidFill>
                <a:latin typeface="Century Gothic" pitchFamily="34" charset="0"/>
                <a:cs typeface="Times New Roman" pitchFamily="18" charset="0"/>
              </a:rPr>
              <a:t>dificación                </a:t>
            </a:r>
            <a:r>
              <a:rPr lang="es-ES" sz="3600" dirty="0">
                <a:solidFill>
                  <a:schemeClr val="bg1"/>
                </a:solidFill>
                <a:latin typeface="Century Gothic" pitchFamily="34" charset="0"/>
                <a:cs typeface="Times New Roman" pitchFamily="18" charset="0"/>
              </a:rPr>
              <a:t>modalidad de intercambio académico curso  20</a:t>
            </a:r>
            <a:r>
              <a:rPr lang="es-ES" sz="4400" b="1" dirty="0">
                <a:solidFill>
                  <a:schemeClr val="bg1"/>
                </a:solidFill>
                <a:latin typeface="Century Gothic" pitchFamily="34" charset="0"/>
                <a:cs typeface="Times New Roman" pitchFamily="18" charset="0"/>
              </a:rPr>
              <a:t>10</a:t>
            </a:r>
            <a:r>
              <a:rPr lang="es-ES" sz="3600" dirty="0">
                <a:solidFill>
                  <a:schemeClr val="bg1"/>
                </a:solidFill>
                <a:latin typeface="Century Gothic" pitchFamily="34" charset="0"/>
                <a:cs typeface="Times New Roman" pitchFamily="18" charset="0"/>
              </a:rPr>
              <a:t>-0</a:t>
            </a:r>
            <a:r>
              <a:rPr lang="es-ES" sz="4400" b="1" dirty="0">
                <a:solidFill>
                  <a:schemeClr val="bg1"/>
                </a:solidFill>
                <a:latin typeface="Century Gothic" pitchFamily="34" charset="0"/>
                <a:cs typeface="Times New Roman" pitchFamily="18" charset="0"/>
              </a:rPr>
              <a:t>11</a:t>
            </a:r>
            <a:endParaRPr lang="en-US" sz="4400" b="1" dirty="0">
              <a:solidFill>
                <a:schemeClr val="bg1"/>
              </a:solidFill>
              <a:latin typeface="Century Gothic" pitchFamily="34" charset="0"/>
              <a:cs typeface="Times New Roman" pitchFamily="18" charset="0"/>
            </a:endParaRPr>
          </a:p>
        </p:txBody>
      </p:sp>
      <p:sp>
        <p:nvSpPr>
          <p:cNvPr id="1043" name="Text Box 2"/>
          <p:cNvSpPr txBox="1">
            <a:spLocks noChangeArrowheads="1"/>
          </p:cNvSpPr>
          <p:nvPr/>
        </p:nvSpPr>
        <p:spPr bwMode="auto">
          <a:xfrm rot="-5400000">
            <a:off x="-11718925" y="13393738"/>
            <a:ext cx="28460700" cy="1689100"/>
          </a:xfrm>
          <a:prstGeom prst="rect">
            <a:avLst/>
          </a:prstGeom>
          <a:noFill/>
          <a:ln w="9525">
            <a:noFill/>
            <a:miter lim="800000"/>
            <a:headEnd/>
            <a:tailEnd/>
          </a:ln>
        </p:spPr>
        <p:txBody>
          <a:bodyPr lIns="210812" tIns="105407" rIns="210812" bIns="105407">
            <a:spAutoFit/>
          </a:bodyPr>
          <a:lstStyle/>
          <a:p>
            <a:pPr algn="ctr" defTabSz="2106613">
              <a:spcBef>
                <a:spcPct val="50000"/>
              </a:spcBef>
            </a:pPr>
            <a:r>
              <a:rPr lang="en-US" sz="9600" b="1" dirty="0">
                <a:solidFill>
                  <a:schemeClr val="bg1"/>
                </a:solidFill>
                <a:latin typeface="Antique Olive Compact" pitchFamily="34" charset="0"/>
                <a:cs typeface="Times New Roman" pitchFamily="18" charset="0"/>
              </a:rPr>
              <a:t>ALEMANIA </a:t>
            </a:r>
            <a:r>
              <a:rPr lang="en-US" sz="9600" b="1" dirty="0">
                <a:solidFill>
                  <a:schemeClr val="bg1"/>
                </a:solidFill>
                <a:latin typeface="Cooper Black" pitchFamily="18" charset="0"/>
                <a:cs typeface="Times New Roman" pitchFamily="18" charset="0"/>
              </a:rPr>
              <a:t>  </a:t>
            </a:r>
            <a:r>
              <a:rPr lang="en-US" sz="6000" b="1" dirty="0">
                <a:solidFill>
                  <a:schemeClr val="bg1"/>
                </a:solidFill>
                <a:latin typeface="Century Gothic" pitchFamily="34" charset="0"/>
                <a:cs typeface="Times New Roman" pitchFamily="18" charset="0"/>
              </a:rPr>
              <a:t> OLDENBURG </a:t>
            </a:r>
            <a:r>
              <a:rPr lang="en-US" sz="6000" dirty="0">
                <a:solidFill>
                  <a:schemeClr val="bg1"/>
                </a:solidFill>
                <a:latin typeface="Century Gothic" pitchFamily="34" charset="0"/>
                <a:cs typeface="Times New Roman" pitchFamily="18" charset="0"/>
              </a:rPr>
              <a:t>(</a:t>
            </a:r>
            <a:r>
              <a:rPr lang="en-US" sz="6000" b="1" dirty="0">
                <a:solidFill>
                  <a:schemeClr val="bg1"/>
                </a:solidFill>
                <a:latin typeface="Century Gothic" pitchFamily="34" charset="0"/>
                <a:cs typeface="Times New Roman" pitchFamily="18" charset="0"/>
              </a:rPr>
              <a:t>OLDB</a:t>
            </a:r>
            <a:r>
              <a:rPr lang="en-US" sz="6000" dirty="0">
                <a:solidFill>
                  <a:schemeClr val="bg1"/>
                </a:solidFill>
                <a:latin typeface="Century Gothic" pitchFamily="34" charset="0"/>
                <a:cs typeface="Times New Roman" pitchFamily="18" charset="0"/>
              </a:rPr>
              <a:t>)</a:t>
            </a:r>
            <a:r>
              <a:rPr lang="en-US" sz="6000" b="1" dirty="0">
                <a:solidFill>
                  <a:schemeClr val="bg1"/>
                </a:solidFill>
                <a:latin typeface="Century Gothic" pitchFamily="34" charset="0"/>
                <a:cs typeface="Times New Roman" pitchFamily="18" charset="0"/>
              </a:rPr>
              <a:t> . </a:t>
            </a:r>
            <a:r>
              <a:rPr lang="en-US" sz="6600" b="1" dirty="0">
                <a:solidFill>
                  <a:schemeClr val="bg1"/>
                </a:solidFill>
                <a:latin typeface="Century Gothic" pitchFamily="34" charset="0"/>
                <a:cs typeface="Times New Roman" pitchFamily="18" charset="0"/>
              </a:rPr>
              <a:t>N</a:t>
            </a:r>
            <a:r>
              <a:rPr lang="en-US" sz="6000" dirty="0">
                <a:solidFill>
                  <a:schemeClr val="bg1"/>
                </a:solidFill>
                <a:latin typeface="Century Gothic" pitchFamily="34" charset="0"/>
                <a:cs typeface="Times New Roman" pitchFamily="18" charset="0"/>
              </a:rPr>
              <a:t>IEDERSACHSEN</a:t>
            </a:r>
          </a:p>
        </p:txBody>
      </p:sp>
      <p:sp>
        <p:nvSpPr>
          <p:cNvPr id="1033" name="Text Box 2"/>
          <p:cNvSpPr txBox="1">
            <a:spLocks noChangeArrowheads="1"/>
          </p:cNvSpPr>
          <p:nvPr/>
        </p:nvSpPr>
        <p:spPr bwMode="auto">
          <a:xfrm>
            <a:off x="0" y="28611513"/>
            <a:ext cx="7315200" cy="1690687"/>
          </a:xfrm>
          <a:prstGeom prst="rect">
            <a:avLst/>
          </a:prstGeom>
          <a:noFill/>
          <a:ln w="9525">
            <a:noFill/>
            <a:miter lim="800000"/>
            <a:headEnd/>
            <a:tailEnd/>
          </a:ln>
        </p:spPr>
        <p:txBody>
          <a:bodyPr lIns="210812" tIns="105407" rIns="210812" bIns="105407">
            <a:spAutoFit/>
          </a:bodyPr>
          <a:lstStyle/>
          <a:p>
            <a:pPr defTabSz="2106613">
              <a:spcBef>
                <a:spcPct val="50000"/>
              </a:spcBef>
              <a:defRPr/>
            </a:pPr>
            <a:r>
              <a:rPr lang="es-ES" sz="2400" b="1" dirty="0">
                <a:solidFill>
                  <a:schemeClr val="accent1">
                    <a:lumMod val="75000"/>
                  </a:schemeClr>
                </a:solidFill>
                <a:latin typeface="Century Gothic" pitchFamily="34" charset="0"/>
                <a:cs typeface="Times New Roman" pitchFamily="18" charset="0"/>
              </a:rPr>
              <a:t>A</a:t>
            </a:r>
            <a:r>
              <a:rPr lang="es-ES" sz="2400" dirty="0">
                <a:solidFill>
                  <a:schemeClr val="accent1">
                    <a:lumMod val="75000"/>
                  </a:schemeClr>
                </a:solidFill>
                <a:latin typeface="Century Gothic" pitchFamily="34" charset="0"/>
                <a:cs typeface="Times New Roman" pitchFamily="18" charset="0"/>
              </a:rPr>
              <a:t>lumno: </a:t>
            </a:r>
            <a:r>
              <a:rPr lang="es-ES" sz="2400" b="1" dirty="0">
                <a:solidFill>
                  <a:schemeClr val="accent1">
                    <a:lumMod val="75000"/>
                  </a:schemeClr>
                </a:solidFill>
                <a:latin typeface="Century Gothic" pitchFamily="34" charset="0"/>
                <a:cs typeface="Times New Roman" pitchFamily="18" charset="0"/>
              </a:rPr>
              <a:t>ILONA CLAUDIA LLISTERRI GLÜCK</a:t>
            </a:r>
            <a:endParaRPr lang="es-ES" sz="2400" dirty="0">
              <a:solidFill>
                <a:schemeClr val="accent1">
                  <a:lumMod val="75000"/>
                </a:schemeClr>
              </a:solidFill>
              <a:latin typeface="Century Gothic" pitchFamily="34" charset="0"/>
              <a:cs typeface="Times New Roman" pitchFamily="18" charset="0"/>
            </a:endParaRPr>
          </a:p>
          <a:p>
            <a:pPr defTabSz="2106613">
              <a:spcBef>
                <a:spcPct val="50000"/>
              </a:spcBef>
              <a:defRPr/>
            </a:pPr>
            <a:r>
              <a:rPr lang="es-ES" sz="2400" dirty="0">
                <a:solidFill>
                  <a:schemeClr val="accent1">
                    <a:lumMod val="75000"/>
                  </a:schemeClr>
                </a:solidFill>
                <a:latin typeface="Century Gothic" pitchFamily="34" charset="0"/>
                <a:cs typeface="Times New Roman" pitchFamily="18" charset="0"/>
              </a:rPr>
              <a:t>tutor destino:  </a:t>
            </a:r>
            <a:r>
              <a:rPr lang="es-ES" sz="2400" b="1" dirty="0">
                <a:solidFill>
                  <a:schemeClr val="accent1">
                    <a:lumMod val="75000"/>
                  </a:schemeClr>
                </a:solidFill>
                <a:latin typeface="Century Gothic" pitchFamily="34" charset="0"/>
                <a:cs typeface="Times New Roman" pitchFamily="18" charset="0"/>
              </a:rPr>
              <a:t>DAGMAR</a:t>
            </a:r>
            <a:r>
              <a:rPr lang="es-ES" sz="2400" dirty="0">
                <a:solidFill>
                  <a:schemeClr val="accent1">
                    <a:lumMod val="75000"/>
                  </a:schemeClr>
                </a:solidFill>
                <a:latin typeface="Century Gothic" pitchFamily="34" charset="0"/>
                <a:cs typeface="Times New Roman" pitchFamily="18" charset="0"/>
              </a:rPr>
              <a:t> </a:t>
            </a:r>
            <a:r>
              <a:rPr lang="es-ES" sz="2400" b="1" dirty="0">
                <a:solidFill>
                  <a:schemeClr val="accent1">
                    <a:lumMod val="75000"/>
                  </a:schemeClr>
                </a:solidFill>
                <a:latin typeface="Century Gothic" pitchFamily="34" charset="0"/>
                <a:cs typeface="Times New Roman" pitchFamily="18" charset="0"/>
              </a:rPr>
              <a:t>VOSMANN/ H. DEYKE</a:t>
            </a:r>
            <a:endParaRPr lang="es-ES" sz="2400" dirty="0">
              <a:solidFill>
                <a:schemeClr val="accent1">
                  <a:lumMod val="75000"/>
                </a:schemeClr>
              </a:solidFill>
              <a:latin typeface="Century Gothic" pitchFamily="34" charset="0"/>
              <a:cs typeface="Times New Roman" pitchFamily="18" charset="0"/>
            </a:endParaRPr>
          </a:p>
          <a:p>
            <a:pPr defTabSz="2106613">
              <a:spcBef>
                <a:spcPct val="50000"/>
              </a:spcBef>
              <a:defRPr/>
            </a:pPr>
            <a:r>
              <a:rPr lang="es-ES" sz="2400" dirty="0">
                <a:solidFill>
                  <a:schemeClr val="accent1">
                    <a:lumMod val="75000"/>
                  </a:schemeClr>
                </a:solidFill>
                <a:latin typeface="Century Gothic" pitchFamily="34" charset="0"/>
                <a:cs typeface="Times New Roman" pitchFamily="18" charset="0"/>
              </a:rPr>
              <a:t>tutor ETSGE: </a:t>
            </a:r>
            <a:r>
              <a:rPr lang="es-ES" sz="2400" b="1" dirty="0">
                <a:solidFill>
                  <a:schemeClr val="accent1">
                    <a:lumMod val="75000"/>
                  </a:schemeClr>
                </a:solidFill>
                <a:latin typeface="Century Gothic" pitchFamily="34" charset="0"/>
                <a:cs typeface="Times New Roman" pitchFamily="18" charset="0"/>
              </a:rPr>
              <a:t>ANDREA SALANDIN</a:t>
            </a:r>
            <a:endParaRPr lang="en-US" sz="2400" dirty="0">
              <a:solidFill>
                <a:schemeClr val="accent1">
                  <a:lumMod val="75000"/>
                </a:schemeClr>
              </a:solidFill>
              <a:latin typeface="Century Gothic" pitchFamily="34" charset="0"/>
              <a:cs typeface="Times New Roman" pitchFamily="18" charset="0"/>
            </a:endParaRPr>
          </a:p>
        </p:txBody>
      </p:sp>
      <p:sp>
        <p:nvSpPr>
          <p:cNvPr id="1045" name="Line 9"/>
          <p:cNvSpPr>
            <a:spLocks noChangeShapeType="1"/>
          </p:cNvSpPr>
          <p:nvPr/>
        </p:nvSpPr>
        <p:spPr bwMode="auto">
          <a:xfrm>
            <a:off x="0" y="28570238"/>
            <a:ext cx="21385213" cy="0"/>
          </a:xfrm>
          <a:prstGeom prst="line">
            <a:avLst/>
          </a:prstGeom>
          <a:noFill/>
          <a:ln w="19050">
            <a:solidFill>
              <a:schemeClr val="bg1"/>
            </a:solidFill>
            <a:round/>
            <a:headEnd/>
            <a:tailEnd/>
          </a:ln>
        </p:spPr>
        <p:txBody>
          <a:bodyPr/>
          <a:lstStyle/>
          <a:p>
            <a:endParaRPr lang="es-ES"/>
          </a:p>
        </p:txBody>
      </p:sp>
      <p:sp>
        <p:nvSpPr>
          <p:cNvPr id="1046" name="Line 10"/>
          <p:cNvSpPr>
            <a:spLocks noChangeShapeType="1"/>
          </p:cNvSpPr>
          <p:nvPr/>
        </p:nvSpPr>
        <p:spPr bwMode="auto">
          <a:xfrm flipV="1">
            <a:off x="1600200" y="0"/>
            <a:ext cx="0" cy="28575000"/>
          </a:xfrm>
          <a:prstGeom prst="line">
            <a:avLst/>
          </a:prstGeom>
          <a:noFill/>
          <a:ln w="19050">
            <a:solidFill>
              <a:schemeClr val="bg1"/>
            </a:solidFill>
            <a:round/>
            <a:headEnd/>
            <a:tailEnd/>
          </a:ln>
        </p:spPr>
        <p:txBody>
          <a:bodyPr/>
          <a:lstStyle/>
          <a:p>
            <a:endParaRPr lang="es-ES"/>
          </a:p>
        </p:txBody>
      </p:sp>
      <p:sp>
        <p:nvSpPr>
          <p:cNvPr id="1036" name="Text Box 2"/>
          <p:cNvSpPr txBox="1">
            <a:spLocks noChangeArrowheads="1"/>
          </p:cNvSpPr>
          <p:nvPr/>
        </p:nvSpPr>
        <p:spPr bwMode="auto">
          <a:xfrm>
            <a:off x="3571875" y="0"/>
            <a:ext cx="17813338" cy="3906838"/>
          </a:xfrm>
          <a:prstGeom prst="rect">
            <a:avLst/>
          </a:prstGeom>
          <a:noFill/>
          <a:ln w="9525">
            <a:noFill/>
            <a:miter lim="800000"/>
            <a:headEnd/>
            <a:tailEnd/>
          </a:ln>
        </p:spPr>
        <p:txBody>
          <a:bodyPr lIns="210812" tIns="105407" rIns="210812" bIns="105407">
            <a:spAutoFit/>
          </a:bodyPr>
          <a:lstStyle/>
          <a:p>
            <a:pPr defTabSz="2106613">
              <a:defRPr/>
            </a:pPr>
            <a:r>
              <a:rPr lang="de-DE" sz="4800" b="1" dirty="0">
                <a:solidFill>
                  <a:schemeClr val="accent1">
                    <a:lumMod val="75000"/>
                  </a:schemeClr>
                </a:solidFill>
                <a:latin typeface="Century Gothic" pitchFamily="34" charset="0"/>
              </a:rPr>
              <a:t>BEWERTUNG DES UMBAUPOTENZIALS DES</a:t>
            </a:r>
          </a:p>
          <a:p>
            <a:pPr defTabSz="2106613">
              <a:defRPr/>
            </a:pPr>
            <a:r>
              <a:rPr lang="de-DE" sz="4800" b="1" dirty="0">
                <a:solidFill>
                  <a:schemeClr val="accent1">
                    <a:lumMod val="75000"/>
                  </a:schemeClr>
                </a:solidFill>
                <a:latin typeface="Century Gothic" pitchFamily="34" charset="0"/>
              </a:rPr>
              <a:t> E-A-PALAIS ANHAND EINER KONSTRUKTIVEN</a:t>
            </a:r>
          </a:p>
          <a:p>
            <a:pPr defTabSz="2106613">
              <a:defRPr/>
            </a:pPr>
            <a:r>
              <a:rPr lang="de-DE" sz="4800" b="1" dirty="0">
                <a:solidFill>
                  <a:schemeClr val="accent1">
                    <a:lumMod val="75000"/>
                  </a:schemeClr>
                </a:solidFill>
                <a:latin typeface="Century Gothic" pitchFamily="34" charset="0"/>
              </a:rPr>
              <a:t>ANALYSE DER BAUSUBSTANZ SOWIE DER </a:t>
            </a:r>
          </a:p>
          <a:p>
            <a:pPr defTabSz="2106613">
              <a:defRPr/>
            </a:pPr>
            <a:r>
              <a:rPr lang="de-DE" sz="4800" b="1" dirty="0">
                <a:solidFill>
                  <a:schemeClr val="accent1">
                    <a:lumMod val="75000"/>
                  </a:schemeClr>
                </a:solidFill>
                <a:latin typeface="Century Gothic" pitchFamily="34" charset="0"/>
              </a:rPr>
              <a:t>PLANUNG KONKRETER UMBAU-UND </a:t>
            </a:r>
          </a:p>
          <a:p>
            <a:pPr defTabSz="2106613">
              <a:defRPr/>
            </a:pPr>
            <a:r>
              <a:rPr lang="de-DE" sz="4800" b="1" dirty="0">
                <a:solidFill>
                  <a:schemeClr val="accent1">
                    <a:lumMod val="75000"/>
                  </a:schemeClr>
                </a:solidFill>
                <a:latin typeface="Century Gothic" pitchFamily="34" charset="0"/>
              </a:rPr>
              <a:t>SANIERUNGSMA</a:t>
            </a:r>
            <a:r>
              <a:rPr lang="el-GR" sz="4800" b="1" dirty="0">
                <a:solidFill>
                  <a:schemeClr val="accent1">
                    <a:lumMod val="75000"/>
                  </a:schemeClr>
                </a:solidFill>
                <a:latin typeface="Century Gothic" pitchFamily="34" charset="0"/>
              </a:rPr>
              <a:t>β</a:t>
            </a:r>
            <a:r>
              <a:rPr lang="es-ES" sz="4800" b="1" dirty="0">
                <a:solidFill>
                  <a:schemeClr val="accent1">
                    <a:lumMod val="75000"/>
                  </a:schemeClr>
                </a:solidFill>
                <a:latin typeface="Century Gothic" pitchFamily="34" charset="0"/>
              </a:rPr>
              <a:t>NAHMEN</a:t>
            </a:r>
            <a:r>
              <a:rPr lang="de-DE" sz="4800" b="1" dirty="0">
                <a:solidFill>
                  <a:schemeClr val="accent1">
                    <a:lumMod val="75000"/>
                  </a:schemeClr>
                </a:solidFill>
                <a:latin typeface="Century Gothic" pitchFamily="34" charset="0"/>
              </a:rPr>
              <a:t>.</a:t>
            </a:r>
            <a:endParaRPr lang="es-ES" sz="4800" b="1" dirty="0">
              <a:solidFill>
                <a:schemeClr val="accent1">
                  <a:lumMod val="75000"/>
                </a:schemeClr>
              </a:solidFill>
              <a:latin typeface="Century Gothic" pitchFamily="34" charset="0"/>
            </a:endParaRPr>
          </a:p>
        </p:txBody>
      </p:sp>
      <p:cxnSp>
        <p:nvCxnSpPr>
          <p:cNvPr id="15" name="14 Conector recto"/>
          <p:cNvCxnSpPr/>
          <p:nvPr/>
        </p:nvCxnSpPr>
        <p:spPr>
          <a:xfrm>
            <a:off x="0" y="28643263"/>
            <a:ext cx="21385213" cy="1587"/>
          </a:xfrm>
          <a:prstGeom prst="line">
            <a:avLst/>
          </a:prstGeom>
          <a:ln w="63500" cmpd="sng">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pic>
        <p:nvPicPr>
          <p:cNvPr id="1049" name="16 Imagen" descr="escudo.jpg"/>
          <p:cNvPicPr>
            <a:picLocks noChangeAspect="1"/>
          </p:cNvPicPr>
          <p:nvPr/>
        </p:nvPicPr>
        <p:blipFill>
          <a:blip r:embed="rId9" cstate="print"/>
          <a:srcRect/>
          <a:stretch>
            <a:fillRect/>
          </a:stretch>
        </p:blipFill>
        <p:spPr bwMode="auto">
          <a:xfrm>
            <a:off x="16194088" y="28778200"/>
            <a:ext cx="5087937" cy="1387475"/>
          </a:xfrm>
          <a:prstGeom prst="rect">
            <a:avLst/>
          </a:prstGeom>
          <a:noFill/>
          <a:ln w="9525">
            <a:noFill/>
            <a:miter lim="800000"/>
            <a:headEnd/>
            <a:tailEnd/>
          </a:ln>
        </p:spPr>
      </p:pic>
      <p:pic>
        <p:nvPicPr>
          <p:cNvPr id="1050" name="Picture 30" descr="polimi"/>
          <p:cNvPicPr>
            <a:picLocks noChangeAspect="1" noChangeArrowheads="1"/>
          </p:cNvPicPr>
          <p:nvPr/>
        </p:nvPicPr>
        <p:blipFill>
          <a:blip r:embed="rId10" cstate="print"/>
          <a:srcRect/>
          <a:stretch>
            <a:fillRect/>
          </a:stretch>
        </p:blipFill>
        <p:spPr bwMode="auto">
          <a:xfrm>
            <a:off x="8096250" y="28822650"/>
            <a:ext cx="2852738" cy="1343025"/>
          </a:xfrm>
          <a:prstGeom prst="rect">
            <a:avLst/>
          </a:prstGeom>
          <a:noFill/>
          <a:ln w="9525">
            <a:noFill/>
            <a:miter lim="800000"/>
            <a:headEnd/>
            <a:tailEnd/>
          </a:ln>
        </p:spPr>
      </p:pic>
      <p:grpSp>
        <p:nvGrpSpPr>
          <p:cNvPr id="1051" name="Group 37"/>
          <p:cNvGrpSpPr>
            <a:grpSpLocks/>
          </p:cNvGrpSpPr>
          <p:nvPr/>
        </p:nvGrpSpPr>
        <p:grpSpPr bwMode="auto">
          <a:xfrm>
            <a:off x="7624763" y="4881563"/>
            <a:ext cx="4711700" cy="12380912"/>
            <a:chOff x="4872" y="2682"/>
            <a:chExt cx="3208" cy="8004"/>
          </a:xfrm>
        </p:grpSpPr>
        <p:pic>
          <p:nvPicPr>
            <p:cNvPr id="1078" name="Picture 17" descr="1"/>
            <p:cNvPicPr>
              <a:picLocks noChangeAspect="1" noChangeArrowheads="1"/>
            </p:cNvPicPr>
            <p:nvPr/>
          </p:nvPicPr>
          <p:blipFill>
            <a:blip r:embed="rId11" cstate="print"/>
            <a:srcRect l="26266" t="4750" r="23386" b="7378"/>
            <a:stretch>
              <a:fillRect/>
            </a:stretch>
          </p:blipFill>
          <p:spPr bwMode="auto">
            <a:xfrm rot="-5400000">
              <a:off x="6374" y="4408"/>
              <a:ext cx="1397" cy="1815"/>
            </a:xfrm>
            <a:prstGeom prst="rect">
              <a:avLst/>
            </a:prstGeom>
            <a:noFill/>
            <a:ln w="9525">
              <a:noFill/>
              <a:miter lim="800000"/>
              <a:headEnd/>
              <a:tailEnd/>
            </a:ln>
          </p:spPr>
        </p:pic>
        <p:pic>
          <p:nvPicPr>
            <p:cNvPr id="1079" name="Picture 21" descr="4"/>
            <p:cNvPicPr>
              <a:picLocks noChangeAspect="1" noChangeArrowheads="1"/>
            </p:cNvPicPr>
            <p:nvPr/>
          </p:nvPicPr>
          <p:blipFill>
            <a:blip r:embed="rId12" cstate="print"/>
            <a:srcRect l="26341" t="7964" r="18608" b="4482"/>
            <a:stretch>
              <a:fillRect/>
            </a:stretch>
          </p:blipFill>
          <p:spPr bwMode="auto">
            <a:xfrm rot="-5400000">
              <a:off x="6360" y="6030"/>
              <a:ext cx="1575" cy="1865"/>
            </a:xfrm>
            <a:prstGeom prst="rect">
              <a:avLst/>
            </a:prstGeom>
            <a:noFill/>
            <a:ln w="9525">
              <a:noFill/>
              <a:miter lim="800000"/>
              <a:headEnd/>
              <a:tailEnd/>
            </a:ln>
          </p:spPr>
        </p:pic>
        <p:pic>
          <p:nvPicPr>
            <p:cNvPr id="1080" name="Picture 22" descr="5"/>
            <p:cNvPicPr>
              <a:picLocks noChangeAspect="1" noChangeArrowheads="1"/>
            </p:cNvPicPr>
            <p:nvPr/>
          </p:nvPicPr>
          <p:blipFill>
            <a:blip r:embed="rId13" cstate="print"/>
            <a:srcRect l="19713" t="4855" r="22173" b="2400"/>
            <a:stretch>
              <a:fillRect/>
            </a:stretch>
          </p:blipFill>
          <p:spPr bwMode="auto">
            <a:xfrm rot="5400000">
              <a:off x="6237" y="2535"/>
              <a:ext cx="1571" cy="1865"/>
            </a:xfrm>
            <a:prstGeom prst="rect">
              <a:avLst/>
            </a:prstGeom>
            <a:noFill/>
            <a:ln w="9525">
              <a:noFill/>
              <a:miter lim="800000"/>
              <a:headEnd/>
              <a:tailEnd/>
            </a:ln>
          </p:spPr>
        </p:pic>
        <p:pic>
          <p:nvPicPr>
            <p:cNvPr id="1081" name="Picture 24" descr="6"/>
            <p:cNvPicPr>
              <a:picLocks noChangeAspect="1" noChangeArrowheads="1"/>
            </p:cNvPicPr>
            <p:nvPr/>
          </p:nvPicPr>
          <p:blipFill>
            <a:blip r:embed="rId14" cstate="print"/>
            <a:srcRect l="28827" t="2478" r="29141"/>
            <a:stretch>
              <a:fillRect/>
            </a:stretch>
          </p:blipFill>
          <p:spPr bwMode="auto">
            <a:xfrm rot="-5400000">
              <a:off x="5440" y="8557"/>
              <a:ext cx="1561" cy="2697"/>
            </a:xfrm>
            <a:prstGeom prst="rect">
              <a:avLst/>
            </a:prstGeom>
            <a:noFill/>
            <a:ln w="9525">
              <a:noFill/>
              <a:miter lim="800000"/>
              <a:headEnd/>
              <a:tailEnd/>
            </a:ln>
          </p:spPr>
        </p:pic>
      </p:grpSp>
      <p:sp>
        <p:nvSpPr>
          <p:cNvPr id="1052" name="Text Box 56"/>
          <p:cNvSpPr txBox="1">
            <a:spLocks noChangeArrowheads="1"/>
          </p:cNvSpPr>
          <p:nvPr/>
        </p:nvSpPr>
        <p:spPr bwMode="auto">
          <a:xfrm>
            <a:off x="3462338" y="3967163"/>
            <a:ext cx="13547725" cy="523875"/>
          </a:xfrm>
          <a:prstGeom prst="rect">
            <a:avLst/>
          </a:prstGeom>
          <a:noFill/>
          <a:ln w="9525">
            <a:noFill/>
            <a:miter lim="800000"/>
            <a:headEnd/>
            <a:tailEnd/>
          </a:ln>
        </p:spPr>
        <p:txBody>
          <a:bodyPr>
            <a:spAutoFit/>
          </a:bodyPr>
          <a:lstStyle/>
          <a:p>
            <a:r>
              <a:rPr lang="it-IT" sz="1400">
                <a:cs typeface="Arial" charset="0"/>
              </a:rPr>
              <a:t>El edificio  objeto de estudio en este proyecto es un palacio “Elisabeth-Anna-Palais” construido en 1894. Hoy en día se encuentran en él los juzgados. Éste se encuentra en el corazón de Oldenburg una pequeña e idílica ciudad en la región Niedersachsen al noroeste de Alemania.</a:t>
            </a:r>
          </a:p>
        </p:txBody>
      </p:sp>
      <p:sp>
        <p:nvSpPr>
          <p:cNvPr id="1053" name="Text Box 57"/>
          <p:cNvSpPr txBox="1">
            <a:spLocks noChangeArrowheads="1"/>
          </p:cNvSpPr>
          <p:nvPr/>
        </p:nvSpPr>
        <p:spPr bwMode="auto">
          <a:xfrm>
            <a:off x="4032250" y="7256463"/>
            <a:ext cx="7416800" cy="984250"/>
          </a:xfrm>
          <a:prstGeom prst="rect">
            <a:avLst/>
          </a:prstGeom>
          <a:noFill/>
          <a:ln w="9525">
            <a:noFill/>
            <a:miter lim="800000"/>
            <a:headEnd/>
            <a:tailEnd/>
          </a:ln>
        </p:spPr>
        <p:txBody>
          <a:bodyPr>
            <a:spAutoFit/>
          </a:bodyPr>
          <a:lstStyle/>
          <a:p>
            <a:pPr>
              <a:spcBef>
                <a:spcPct val="50000"/>
              </a:spcBef>
            </a:pPr>
            <a:endParaRPr lang="es-ES"/>
          </a:p>
        </p:txBody>
      </p:sp>
      <p:sp>
        <p:nvSpPr>
          <p:cNvPr id="2" name="Text Box 58"/>
          <p:cNvSpPr txBox="1">
            <a:spLocks noChangeArrowheads="1"/>
          </p:cNvSpPr>
          <p:nvPr/>
        </p:nvSpPr>
        <p:spPr bwMode="auto">
          <a:xfrm>
            <a:off x="3425825" y="12912725"/>
            <a:ext cx="17959388" cy="2246313"/>
          </a:xfrm>
          <a:prstGeom prst="rect">
            <a:avLst/>
          </a:prstGeom>
          <a:noFill/>
          <a:ln w="9525">
            <a:noFill/>
            <a:miter lim="800000"/>
            <a:headEnd/>
            <a:tailEnd/>
          </a:ln>
        </p:spPr>
        <p:txBody>
          <a:bodyPr>
            <a:spAutoFit/>
          </a:bodyPr>
          <a:lstStyle/>
          <a:p>
            <a:pPr>
              <a:defRPr/>
            </a:pPr>
            <a:r>
              <a:rPr lang="it-IT" sz="1400" dirty="0">
                <a:latin typeface="Arial" pitchFamily="34" charset="0"/>
                <a:cs typeface="Arial" pitchFamily="34" charset="0"/>
              </a:rPr>
              <a:t>Un análisis histórico del edificio ha sido la base para el estudio de éste. Tras conocer sus reformas y cambios de uso  desde 1894 hasta hoy se ha procedido al análisis constructivo y estático enfocado principalmente a la busqueda del porqué de las múltiples patologias existentes.</a:t>
            </a:r>
          </a:p>
          <a:p>
            <a:pPr>
              <a:defRPr/>
            </a:pPr>
            <a:endParaRPr lang="it-IT" sz="1400" dirty="0">
              <a:latin typeface="Century Gothic" pitchFamily="34" charset="0"/>
            </a:endParaRPr>
          </a:p>
          <a:p>
            <a:pPr>
              <a:defRPr/>
            </a:pPr>
            <a:r>
              <a:rPr lang="de-DE" sz="1400" b="1" i="1" dirty="0">
                <a:solidFill>
                  <a:schemeClr val="tx1">
                    <a:lumMod val="75000"/>
                    <a:lumOff val="25000"/>
                  </a:schemeClr>
                </a:solidFill>
              </a:rPr>
              <a:t>In der Bachelorarbeit “ Bewertung des Umbaupotenzials des Elisabeth-Anna-Palais anhand einer konstruktiven  Analyse der Bausubstanz sowie der Planung konkreter Umbau-  und Sanierungsmaßnahmen “ wird eine konstruktive Studie der Bausubstanz in Hinblick auf eine spätere Umnutzung des denkmalgeschützten Gebäudes erstellt. Vorgeschlagen werden Umbau- und Sanierungsmaßnahmen zur Bauwerksertüchtigung einschließlich der Beseitigung energetischer Schwachstellen. </a:t>
            </a:r>
          </a:p>
          <a:p>
            <a:pPr>
              <a:defRPr/>
            </a:pPr>
            <a:endParaRPr lang="de-DE" sz="1400" i="1" dirty="0">
              <a:solidFill>
                <a:schemeClr val="tx1">
                  <a:lumMod val="75000"/>
                  <a:lumOff val="25000"/>
                </a:schemeClr>
              </a:solidFill>
            </a:endParaRPr>
          </a:p>
          <a:p>
            <a:pPr>
              <a:lnSpc>
                <a:spcPct val="150000"/>
              </a:lnSpc>
              <a:defRPr/>
            </a:pPr>
            <a:endParaRPr lang="es-ES" sz="1400" i="1" dirty="0">
              <a:solidFill>
                <a:schemeClr val="tx1">
                  <a:lumMod val="75000"/>
                  <a:lumOff val="25000"/>
                </a:schemeClr>
              </a:solidFill>
            </a:endParaRPr>
          </a:p>
          <a:p>
            <a:pPr>
              <a:spcBef>
                <a:spcPct val="50000"/>
              </a:spcBef>
              <a:defRPr/>
            </a:pPr>
            <a:endParaRPr lang="es-ES" sz="1400" b="1" i="1" dirty="0">
              <a:solidFill>
                <a:schemeClr val="tx1">
                  <a:lumMod val="75000"/>
                  <a:lumOff val="25000"/>
                </a:schemeClr>
              </a:solidFill>
              <a:latin typeface="Century Gothic" pitchFamily="34" charset="0"/>
            </a:endParaRPr>
          </a:p>
        </p:txBody>
      </p:sp>
      <p:pic>
        <p:nvPicPr>
          <p:cNvPr id="1055" name="48 Imagen" descr="Schnitt.tif"/>
          <p:cNvPicPr>
            <a:picLocks noChangeAspect="1"/>
          </p:cNvPicPr>
          <p:nvPr/>
        </p:nvPicPr>
        <p:blipFill>
          <a:blip r:embed="rId15" cstate="print"/>
          <a:srcRect t="12521" b="12398"/>
          <a:stretch>
            <a:fillRect/>
          </a:stretch>
        </p:blipFill>
        <p:spPr bwMode="auto">
          <a:xfrm>
            <a:off x="8720138" y="21020088"/>
            <a:ext cx="2640012" cy="2805112"/>
          </a:xfrm>
          <a:prstGeom prst="rect">
            <a:avLst/>
          </a:prstGeom>
          <a:noFill/>
          <a:ln w="9525">
            <a:noFill/>
            <a:miter lim="800000"/>
            <a:headEnd/>
            <a:tailEnd/>
          </a:ln>
        </p:spPr>
      </p:pic>
      <p:pic>
        <p:nvPicPr>
          <p:cNvPr id="1056" name="45 Imagen" descr="KGdefgris.jpg"/>
          <p:cNvPicPr>
            <a:picLocks noChangeAspect="1"/>
          </p:cNvPicPr>
          <p:nvPr/>
        </p:nvPicPr>
        <p:blipFill>
          <a:blip r:embed="rId16" cstate="print"/>
          <a:srcRect l="5209" t="31580" r="6229" b="32341"/>
          <a:stretch>
            <a:fillRect/>
          </a:stretch>
        </p:blipFill>
        <p:spPr bwMode="auto">
          <a:xfrm>
            <a:off x="3462338" y="14920913"/>
            <a:ext cx="3924300" cy="2262187"/>
          </a:xfrm>
          <a:prstGeom prst="rect">
            <a:avLst/>
          </a:prstGeom>
          <a:noFill/>
          <a:ln w="9525">
            <a:noFill/>
            <a:miter lim="800000"/>
            <a:headEnd/>
            <a:tailEnd/>
          </a:ln>
        </p:spPr>
      </p:pic>
      <p:pic>
        <p:nvPicPr>
          <p:cNvPr id="1057" name="46 Imagen" descr="1OGgris.jpg"/>
          <p:cNvPicPr>
            <a:picLocks noChangeAspect="1"/>
          </p:cNvPicPr>
          <p:nvPr/>
        </p:nvPicPr>
        <p:blipFill>
          <a:blip r:embed="rId17" cstate="print"/>
          <a:srcRect l="4097" t="26779" r="4097" b="34933"/>
          <a:stretch>
            <a:fillRect/>
          </a:stretch>
        </p:blipFill>
        <p:spPr bwMode="auto">
          <a:xfrm>
            <a:off x="12044363" y="14920913"/>
            <a:ext cx="3965575" cy="2341562"/>
          </a:xfrm>
          <a:prstGeom prst="rect">
            <a:avLst/>
          </a:prstGeom>
          <a:noFill/>
          <a:ln w="9525">
            <a:noFill/>
            <a:miter lim="800000"/>
            <a:headEnd/>
            <a:tailEnd/>
          </a:ln>
        </p:spPr>
      </p:pic>
      <p:pic>
        <p:nvPicPr>
          <p:cNvPr id="1058" name="47 Imagen" descr="2OGdef gris.jpg"/>
          <p:cNvPicPr>
            <a:picLocks noChangeAspect="1"/>
          </p:cNvPicPr>
          <p:nvPr/>
        </p:nvPicPr>
        <p:blipFill>
          <a:blip r:embed="rId18" cstate="print"/>
          <a:srcRect l="2766" t="30276" b="30626"/>
          <a:stretch>
            <a:fillRect/>
          </a:stretch>
        </p:blipFill>
        <p:spPr bwMode="auto">
          <a:xfrm>
            <a:off x="16608425" y="15030450"/>
            <a:ext cx="4113213" cy="2341563"/>
          </a:xfrm>
          <a:prstGeom prst="rect">
            <a:avLst/>
          </a:prstGeom>
          <a:noFill/>
          <a:ln w="9525">
            <a:noFill/>
            <a:miter lim="800000"/>
            <a:headEnd/>
            <a:tailEnd/>
          </a:ln>
        </p:spPr>
      </p:pic>
      <p:pic>
        <p:nvPicPr>
          <p:cNvPr id="1059" name="49 Imagen" descr="1OGdef.jpg"/>
          <p:cNvPicPr>
            <a:picLocks noChangeAspect="1"/>
          </p:cNvPicPr>
          <p:nvPr/>
        </p:nvPicPr>
        <p:blipFill>
          <a:blip r:embed="rId19" cstate="print"/>
          <a:srcRect l="4144" t="30302" b="29948"/>
          <a:stretch>
            <a:fillRect/>
          </a:stretch>
        </p:blipFill>
        <p:spPr bwMode="auto">
          <a:xfrm>
            <a:off x="12153900" y="26168350"/>
            <a:ext cx="3795713" cy="2227263"/>
          </a:xfrm>
          <a:prstGeom prst="rect">
            <a:avLst/>
          </a:prstGeom>
          <a:noFill/>
          <a:ln w="9525">
            <a:noFill/>
            <a:miter lim="800000"/>
            <a:headEnd/>
            <a:tailEnd/>
          </a:ln>
        </p:spPr>
      </p:pic>
      <p:pic>
        <p:nvPicPr>
          <p:cNvPr id="1060" name="50 Imagen" descr="oghhhh.jpg"/>
          <p:cNvPicPr>
            <a:picLocks noChangeAspect="1"/>
          </p:cNvPicPr>
          <p:nvPr/>
        </p:nvPicPr>
        <p:blipFill>
          <a:blip r:embed="rId20" cstate="print"/>
          <a:srcRect l="2766" t="30276" r="4108" b="31277"/>
          <a:stretch>
            <a:fillRect/>
          </a:stretch>
        </p:blipFill>
        <p:spPr bwMode="auto">
          <a:xfrm>
            <a:off x="17083088" y="26314400"/>
            <a:ext cx="3687762" cy="2154238"/>
          </a:xfrm>
          <a:prstGeom prst="rect">
            <a:avLst/>
          </a:prstGeom>
          <a:noFill/>
          <a:ln w="9525">
            <a:noFill/>
            <a:miter lim="800000"/>
            <a:headEnd/>
            <a:tailEnd/>
          </a:ln>
        </p:spPr>
      </p:pic>
      <p:pic>
        <p:nvPicPr>
          <p:cNvPr id="1061" name="51 Imagen" descr="ERDGESCHOSSKONZEPT.jpg"/>
          <p:cNvPicPr>
            <a:picLocks noChangeAspect="1"/>
          </p:cNvPicPr>
          <p:nvPr/>
        </p:nvPicPr>
        <p:blipFill>
          <a:blip r:embed="rId21" cstate="print"/>
          <a:srcRect l="4610" t="28322" r="3185" b="31277"/>
          <a:stretch>
            <a:fillRect/>
          </a:stretch>
        </p:blipFill>
        <p:spPr bwMode="auto">
          <a:xfrm>
            <a:off x="7588250" y="26204863"/>
            <a:ext cx="3651250" cy="2263775"/>
          </a:xfrm>
          <a:prstGeom prst="rect">
            <a:avLst/>
          </a:prstGeom>
          <a:noFill/>
          <a:ln w="9525">
            <a:noFill/>
            <a:miter lim="800000"/>
            <a:headEnd/>
            <a:tailEnd/>
          </a:ln>
        </p:spPr>
      </p:pic>
      <p:pic>
        <p:nvPicPr>
          <p:cNvPr id="1062" name="54 Imagen" descr="au018.jpg"/>
          <p:cNvPicPr>
            <a:picLocks noChangeAspect="1"/>
          </p:cNvPicPr>
          <p:nvPr/>
        </p:nvPicPr>
        <p:blipFill>
          <a:blip r:embed="rId22" cstate="print"/>
          <a:srcRect/>
          <a:stretch>
            <a:fillRect/>
          </a:stretch>
        </p:blipFill>
        <p:spPr bwMode="auto">
          <a:xfrm>
            <a:off x="3498850" y="25511125"/>
            <a:ext cx="3384550" cy="2884488"/>
          </a:xfrm>
          <a:prstGeom prst="rect">
            <a:avLst/>
          </a:prstGeom>
          <a:noFill/>
          <a:ln w="9525">
            <a:noFill/>
            <a:miter lim="800000"/>
            <a:headEnd/>
            <a:tailEnd/>
          </a:ln>
        </p:spPr>
      </p:pic>
      <p:pic>
        <p:nvPicPr>
          <p:cNvPr id="1063" name="55 Imagen" descr="Bundeslaender.gif"/>
          <p:cNvPicPr>
            <a:picLocks noChangeAspect="1"/>
          </p:cNvPicPr>
          <p:nvPr/>
        </p:nvPicPr>
        <p:blipFill>
          <a:blip r:embed="rId23" cstate="print"/>
          <a:srcRect/>
          <a:stretch>
            <a:fillRect/>
          </a:stretch>
        </p:blipFill>
        <p:spPr bwMode="auto">
          <a:xfrm>
            <a:off x="16717963" y="0"/>
            <a:ext cx="4375150" cy="5949950"/>
          </a:xfrm>
          <a:prstGeom prst="rect">
            <a:avLst/>
          </a:prstGeom>
          <a:noFill/>
          <a:ln w="9525">
            <a:noFill/>
            <a:miter lim="800000"/>
            <a:headEnd/>
            <a:tailEnd/>
          </a:ln>
        </p:spPr>
      </p:pic>
      <p:sp>
        <p:nvSpPr>
          <p:cNvPr id="3" name="Text Box 5412"/>
          <p:cNvSpPr txBox="1">
            <a:spLocks noChangeArrowheads="1"/>
          </p:cNvSpPr>
          <p:nvPr/>
        </p:nvSpPr>
        <p:spPr bwMode="auto">
          <a:xfrm>
            <a:off x="6821488" y="24926925"/>
            <a:ext cx="14168437" cy="1384300"/>
          </a:xfrm>
          <a:prstGeom prst="rect">
            <a:avLst/>
          </a:prstGeom>
          <a:noFill/>
          <a:ln w="9525">
            <a:noFill/>
            <a:miter lim="800000"/>
            <a:headEnd/>
            <a:tailEnd/>
          </a:ln>
        </p:spPr>
        <p:txBody>
          <a:bodyPr>
            <a:spAutoFit/>
          </a:bodyPr>
          <a:lstStyle/>
          <a:p>
            <a:pPr>
              <a:defRPr/>
            </a:pPr>
            <a:endParaRPr lang="de-DE" sz="1400" dirty="0"/>
          </a:p>
          <a:p>
            <a:pPr>
              <a:defRPr/>
            </a:pPr>
            <a:r>
              <a:rPr lang="de-DE" sz="1400" b="1" i="1" dirty="0">
                <a:solidFill>
                  <a:schemeClr val="tx1">
                    <a:lumMod val="75000"/>
                    <a:lumOff val="25000"/>
                  </a:schemeClr>
                </a:solidFill>
              </a:rPr>
              <a:t>Sein Äußeres Bild am Schlosspark und seine Räumlichkeiten sind eine perfekte Kombination für ein „Kunst-Kultur Palais“ in dem Künstler und Designer seine Werke ausstellen und verkaufen könnten. Jeder könnte sich dort von Ihnen inspirieren lassen und an den verschiedenen Kursen, Seminare und Aktivitäten des Kultur-programs teilnehmen. Ich habe ein System erstellt mit dem die Universität , Kunstschulen wie z.B. Klex , Schulen und Kindergärten, Altersheime, Künstler Vereine, Textilfirmen, und Geschäfte aus Oldenburg kooperieren könnten. Das Konzept basiert auf die Ermöglichung  junger und talentierter Künstler aller Art (Mode- und Textildesigner, Maler, usw.) einer Chance sich an die Öffentlichkeit zu präsentieren. Konzept:</a:t>
            </a:r>
            <a:r>
              <a:rPr lang="es-ES" sz="1400" b="1" i="1" dirty="0">
                <a:solidFill>
                  <a:schemeClr val="tx1">
                    <a:lumMod val="75000"/>
                    <a:lumOff val="25000"/>
                  </a:schemeClr>
                </a:solidFill>
              </a:rPr>
              <a:t> </a:t>
            </a:r>
            <a:r>
              <a:rPr lang="de-DE" sz="1400" b="1" i="1" dirty="0">
                <a:solidFill>
                  <a:schemeClr val="tx1">
                    <a:lumMod val="75000"/>
                    <a:lumOff val="25000"/>
                  </a:schemeClr>
                </a:solidFill>
              </a:rPr>
              <a:t>„Elisabeth - Anna – Kunst - Palais “ </a:t>
            </a:r>
            <a:endParaRPr lang="es-ES" sz="1400" b="1" i="1" dirty="0">
              <a:solidFill>
                <a:schemeClr val="tx1">
                  <a:lumMod val="75000"/>
                  <a:lumOff val="25000"/>
                </a:schemeClr>
              </a:solidFill>
            </a:endParaRPr>
          </a:p>
        </p:txBody>
      </p:sp>
      <p:sp>
        <p:nvSpPr>
          <p:cNvPr id="40" name="39 Elipse"/>
          <p:cNvSpPr/>
          <p:nvPr/>
        </p:nvSpPr>
        <p:spPr>
          <a:xfrm flipH="1" flipV="1">
            <a:off x="17521238" y="1228725"/>
            <a:ext cx="365125" cy="365125"/>
          </a:xfrm>
          <a:prstGeom prst="ellipse">
            <a:avLst/>
          </a:prstGeom>
          <a:solidFill>
            <a:schemeClr val="accent1">
              <a:lumMod val="75000"/>
            </a:schemeClr>
          </a:solidFill>
          <a:ln>
            <a:solidFill>
              <a:srgbClr val="8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graphicFrame>
        <p:nvGraphicFramePr>
          <p:cNvPr id="1027" name="Object 4"/>
          <p:cNvGraphicFramePr>
            <a:graphicFrameLocks noChangeAspect="1"/>
          </p:cNvGraphicFramePr>
          <p:nvPr/>
        </p:nvGraphicFramePr>
        <p:xfrm>
          <a:off x="15317788" y="5573713"/>
          <a:ext cx="6067425" cy="6899275"/>
        </p:xfrm>
        <a:graphic>
          <a:graphicData uri="http://schemas.openxmlformats.org/presentationml/2006/ole">
            <p:oleObj spid="_x0000_s1027" name="Documento" r:id="rId24" imgW="5737468" imgH="6522682" progId="Word.Document.12">
              <p:embed/>
            </p:oleObj>
          </a:graphicData>
        </a:graphic>
      </p:graphicFrame>
      <p:graphicFrame>
        <p:nvGraphicFramePr>
          <p:cNvPr id="4" name="Object 6"/>
          <p:cNvGraphicFramePr>
            <a:graphicFrameLocks noChangeAspect="1"/>
          </p:cNvGraphicFramePr>
          <p:nvPr/>
        </p:nvGraphicFramePr>
        <p:xfrm>
          <a:off x="3571875" y="4843463"/>
          <a:ext cx="5913438" cy="8215312"/>
        </p:xfrm>
        <a:graphic>
          <a:graphicData uri="http://schemas.openxmlformats.org/presentationml/2006/ole">
            <p:oleObj spid="_x0000_s1028" name="Documento" r:id="rId25" imgW="5943264" imgH="8258949" progId="Word.Document.12">
              <p:embed/>
            </p:oleObj>
          </a:graphicData>
        </a:graphic>
      </p:graphicFrame>
      <p:sp>
        <p:nvSpPr>
          <p:cNvPr id="47" name="Text Box 58"/>
          <p:cNvSpPr txBox="1">
            <a:spLocks noChangeArrowheads="1"/>
          </p:cNvSpPr>
          <p:nvPr/>
        </p:nvSpPr>
        <p:spPr bwMode="auto">
          <a:xfrm>
            <a:off x="3608388" y="14409738"/>
            <a:ext cx="1935162" cy="1200150"/>
          </a:xfrm>
          <a:prstGeom prst="rect">
            <a:avLst/>
          </a:prstGeom>
          <a:noFill/>
          <a:ln w="9525">
            <a:noFill/>
            <a:miter lim="800000"/>
            <a:headEnd/>
            <a:tailEnd/>
          </a:ln>
        </p:spPr>
        <p:txBody>
          <a:bodyPr>
            <a:spAutoFit/>
          </a:bodyPr>
          <a:lstStyle/>
          <a:p>
            <a:pPr>
              <a:defRPr/>
            </a:pPr>
            <a:r>
              <a:rPr lang="de-DE" sz="1600" b="1" i="1" u="sng" dirty="0">
                <a:solidFill>
                  <a:schemeClr val="bg2">
                    <a:lumMod val="50000"/>
                  </a:schemeClr>
                </a:solidFill>
              </a:rPr>
              <a:t>Bestandsanalyse. </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48" name="Text Box 58"/>
          <p:cNvSpPr txBox="1">
            <a:spLocks noChangeArrowheads="1"/>
          </p:cNvSpPr>
          <p:nvPr/>
        </p:nvSpPr>
        <p:spPr bwMode="auto">
          <a:xfrm>
            <a:off x="3827463" y="4770438"/>
            <a:ext cx="2300287" cy="1200150"/>
          </a:xfrm>
          <a:prstGeom prst="rect">
            <a:avLst/>
          </a:prstGeom>
          <a:noFill/>
          <a:ln w="9525">
            <a:noFill/>
            <a:miter lim="800000"/>
            <a:headEnd/>
            <a:tailEnd/>
          </a:ln>
        </p:spPr>
        <p:txBody>
          <a:bodyPr>
            <a:spAutoFit/>
          </a:bodyPr>
          <a:lstStyle/>
          <a:p>
            <a:pPr>
              <a:defRPr/>
            </a:pPr>
            <a:r>
              <a:rPr lang="de-DE" sz="1600" b="1" i="1" u="sng" dirty="0">
                <a:solidFill>
                  <a:schemeClr val="tx2">
                    <a:lumMod val="75000"/>
                  </a:schemeClr>
                </a:solidFill>
              </a:rPr>
              <a:t>Rückbauma</a:t>
            </a:r>
            <a:r>
              <a:rPr lang="el-GR" sz="1600" b="1" i="1" u="sng" dirty="0">
                <a:solidFill>
                  <a:schemeClr val="tx2">
                    <a:lumMod val="75000"/>
                  </a:schemeClr>
                </a:solidFill>
              </a:rPr>
              <a:t>β</a:t>
            </a:r>
            <a:r>
              <a:rPr lang="es-ES" sz="1600" b="1" i="1" u="sng" dirty="0" err="1">
                <a:solidFill>
                  <a:schemeClr val="tx2">
                    <a:lumMod val="75000"/>
                  </a:schemeClr>
                </a:solidFill>
              </a:rPr>
              <a:t>nahme</a:t>
            </a:r>
            <a:r>
              <a:rPr lang="de-DE" sz="1600" b="1" i="1" u="sng" dirty="0">
                <a:solidFill>
                  <a:schemeClr val="tx2">
                    <a:lumMod val="75000"/>
                  </a:schemeClr>
                </a:solidFill>
              </a:rPr>
              <a:t>. </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49" name="Text Box 58"/>
          <p:cNvSpPr txBox="1">
            <a:spLocks noChangeArrowheads="1"/>
          </p:cNvSpPr>
          <p:nvPr/>
        </p:nvSpPr>
        <p:spPr bwMode="auto">
          <a:xfrm>
            <a:off x="3681413" y="25072975"/>
            <a:ext cx="2957512" cy="1200150"/>
          </a:xfrm>
          <a:prstGeom prst="rect">
            <a:avLst/>
          </a:prstGeom>
          <a:noFill/>
          <a:ln w="9525">
            <a:noFill/>
            <a:miter lim="800000"/>
            <a:headEnd/>
            <a:tailEnd/>
          </a:ln>
        </p:spPr>
        <p:txBody>
          <a:bodyPr>
            <a:spAutoFit/>
          </a:bodyPr>
          <a:lstStyle/>
          <a:p>
            <a:pPr>
              <a:defRPr/>
            </a:pPr>
            <a:r>
              <a:rPr lang="de-DE" sz="1600" b="1" i="1" u="sng" dirty="0">
                <a:solidFill>
                  <a:schemeClr val="accent2">
                    <a:lumMod val="75000"/>
                  </a:schemeClr>
                </a:solidFill>
              </a:rPr>
              <a:t>Umnutzungsvorschlag</a:t>
            </a:r>
            <a:r>
              <a:rPr lang="de-DE" sz="1600" b="1" i="1" u="sng" dirty="0">
                <a:solidFill>
                  <a:schemeClr val="accent1">
                    <a:lumMod val="75000"/>
                  </a:schemeClr>
                </a:solidFill>
              </a:rPr>
              <a:t>.</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50" name="Text Box 58"/>
          <p:cNvSpPr txBox="1">
            <a:spLocks noChangeArrowheads="1"/>
          </p:cNvSpPr>
          <p:nvPr/>
        </p:nvSpPr>
        <p:spPr bwMode="auto">
          <a:xfrm>
            <a:off x="15330488" y="4953000"/>
            <a:ext cx="2300287" cy="1200150"/>
          </a:xfrm>
          <a:prstGeom prst="rect">
            <a:avLst/>
          </a:prstGeom>
          <a:noFill/>
          <a:ln w="9525">
            <a:noFill/>
            <a:miter lim="800000"/>
            <a:headEnd/>
            <a:tailEnd/>
          </a:ln>
        </p:spPr>
        <p:txBody>
          <a:bodyPr>
            <a:spAutoFit/>
          </a:bodyPr>
          <a:lstStyle/>
          <a:p>
            <a:pPr>
              <a:defRPr/>
            </a:pPr>
            <a:r>
              <a:rPr lang="es-ES" sz="1600" b="1" i="1" u="sng" dirty="0" err="1">
                <a:solidFill>
                  <a:schemeClr val="accent5">
                    <a:lumMod val="75000"/>
                  </a:schemeClr>
                </a:solidFill>
              </a:rPr>
              <a:t>Bestands</a:t>
            </a:r>
            <a:r>
              <a:rPr lang="de-DE" sz="1600" b="1" i="1" u="sng" dirty="0">
                <a:solidFill>
                  <a:schemeClr val="accent5">
                    <a:lumMod val="75000"/>
                  </a:schemeClr>
                </a:solidFill>
              </a:rPr>
              <a:t>ituazion </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51" name="Text Box 58"/>
          <p:cNvSpPr txBox="1">
            <a:spLocks noChangeArrowheads="1"/>
          </p:cNvSpPr>
          <p:nvPr/>
        </p:nvSpPr>
        <p:spPr bwMode="auto">
          <a:xfrm>
            <a:off x="9742488" y="10356850"/>
            <a:ext cx="949325" cy="1200150"/>
          </a:xfrm>
          <a:prstGeom prst="rect">
            <a:avLst/>
          </a:prstGeom>
          <a:noFill/>
          <a:ln w="9525">
            <a:noFill/>
            <a:miter lim="800000"/>
            <a:headEnd/>
            <a:tailEnd/>
          </a:ln>
        </p:spPr>
        <p:txBody>
          <a:bodyPr>
            <a:spAutoFit/>
          </a:bodyPr>
          <a:lstStyle/>
          <a:p>
            <a:pPr>
              <a:defRPr/>
            </a:pPr>
            <a:r>
              <a:rPr lang="de-DE" sz="1600" b="1" i="1" u="sng" dirty="0">
                <a:solidFill>
                  <a:schemeClr val="tx2">
                    <a:lumMod val="75000"/>
                  </a:schemeClr>
                </a:solidFill>
              </a:rPr>
              <a:t>1965</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52" name="Text Box 58"/>
          <p:cNvSpPr txBox="1">
            <a:spLocks noChangeArrowheads="1"/>
          </p:cNvSpPr>
          <p:nvPr/>
        </p:nvSpPr>
        <p:spPr bwMode="auto">
          <a:xfrm>
            <a:off x="9413875" y="4879975"/>
            <a:ext cx="1754188" cy="1200150"/>
          </a:xfrm>
          <a:prstGeom prst="rect">
            <a:avLst/>
          </a:prstGeom>
          <a:noFill/>
          <a:ln w="9525">
            <a:noFill/>
            <a:miter lim="800000"/>
            <a:headEnd/>
            <a:tailEnd/>
          </a:ln>
        </p:spPr>
        <p:txBody>
          <a:bodyPr>
            <a:spAutoFit/>
          </a:bodyPr>
          <a:lstStyle/>
          <a:p>
            <a:pPr>
              <a:defRPr/>
            </a:pPr>
            <a:r>
              <a:rPr lang="de-DE" sz="1600" b="1" i="1" u="sng" dirty="0">
                <a:solidFill>
                  <a:schemeClr val="tx2">
                    <a:lumMod val="75000"/>
                  </a:schemeClr>
                </a:solidFill>
              </a:rPr>
              <a:t>1894</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sp>
        <p:nvSpPr>
          <p:cNvPr id="53" name="Text Box 58"/>
          <p:cNvSpPr txBox="1">
            <a:spLocks noChangeArrowheads="1"/>
          </p:cNvSpPr>
          <p:nvPr/>
        </p:nvSpPr>
        <p:spPr bwMode="auto">
          <a:xfrm>
            <a:off x="9596438" y="7874000"/>
            <a:ext cx="876300" cy="1200150"/>
          </a:xfrm>
          <a:prstGeom prst="rect">
            <a:avLst/>
          </a:prstGeom>
          <a:noFill/>
          <a:ln w="9525">
            <a:noFill/>
            <a:miter lim="800000"/>
            <a:headEnd/>
            <a:tailEnd/>
          </a:ln>
        </p:spPr>
        <p:txBody>
          <a:bodyPr>
            <a:spAutoFit/>
          </a:bodyPr>
          <a:lstStyle/>
          <a:p>
            <a:pPr>
              <a:defRPr/>
            </a:pPr>
            <a:r>
              <a:rPr lang="de-DE" sz="1600" b="1" i="1" u="sng" dirty="0">
                <a:solidFill>
                  <a:schemeClr val="tx2">
                    <a:lumMod val="75000"/>
                  </a:schemeClr>
                </a:solidFill>
              </a:rPr>
              <a:t>1945</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graphicFrame>
        <p:nvGraphicFramePr>
          <p:cNvPr id="5" name="Object 7"/>
          <p:cNvGraphicFramePr>
            <a:graphicFrameLocks noChangeAspect="1"/>
          </p:cNvGraphicFramePr>
          <p:nvPr/>
        </p:nvGraphicFramePr>
        <p:xfrm>
          <a:off x="16754475" y="19523075"/>
          <a:ext cx="4344988" cy="6037263"/>
        </p:xfrm>
        <a:graphic>
          <a:graphicData uri="http://schemas.openxmlformats.org/presentationml/2006/ole">
            <p:oleObj spid="_x0000_s1029" name="Documento" r:id="rId26" imgW="5992034" imgH="8327542" progId="Word.Document.12">
              <p:embed/>
            </p:oleObj>
          </a:graphicData>
        </a:graphic>
      </p:graphicFrame>
      <p:graphicFrame>
        <p:nvGraphicFramePr>
          <p:cNvPr id="1030" name="Object 8"/>
          <p:cNvGraphicFramePr>
            <a:graphicFrameLocks noChangeAspect="1"/>
          </p:cNvGraphicFramePr>
          <p:nvPr/>
        </p:nvGraphicFramePr>
        <p:xfrm>
          <a:off x="11895138" y="20362863"/>
          <a:ext cx="4640262" cy="5656262"/>
        </p:xfrm>
        <a:graphic>
          <a:graphicData uri="http://schemas.openxmlformats.org/presentationml/2006/ole">
            <p:oleObj spid="_x0000_s1030" name="Documento" r:id="rId27" imgW="6745139" imgH="8236114" progId="Word.Document.12">
              <p:embed/>
            </p:oleObj>
          </a:graphicData>
        </a:graphic>
      </p:graphicFrame>
      <p:graphicFrame>
        <p:nvGraphicFramePr>
          <p:cNvPr id="1031" name="Object 9"/>
          <p:cNvGraphicFramePr>
            <a:graphicFrameLocks noChangeAspect="1"/>
          </p:cNvGraphicFramePr>
          <p:nvPr/>
        </p:nvGraphicFramePr>
        <p:xfrm>
          <a:off x="12336463" y="19815175"/>
          <a:ext cx="3359150" cy="3760788"/>
        </p:xfrm>
        <a:graphic>
          <a:graphicData uri="http://schemas.openxmlformats.org/presentationml/2006/ole">
            <p:oleObj spid="_x0000_s1031" name="Documento" r:id="rId28" imgW="5124037" imgH="5737588" progId="Word.Document.12">
              <p:embed/>
            </p:oleObj>
          </a:graphicData>
        </a:graphic>
      </p:graphicFrame>
      <p:sp>
        <p:nvSpPr>
          <p:cNvPr id="57" name="Text Box 58"/>
          <p:cNvSpPr txBox="1">
            <a:spLocks noChangeArrowheads="1"/>
          </p:cNvSpPr>
          <p:nvPr/>
        </p:nvSpPr>
        <p:spPr bwMode="auto">
          <a:xfrm>
            <a:off x="11971338" y="19377025"/>
            <a:ext cx="2957512" cy="1200150"/>
          </a:xfrm>
          <a:prstGeom prst="rect">
            <a:avLst/>
          </a:prstGeom>
          <a:noFill/>
          <a:ln w="9525">
            <a:noFill/>
            <a:miter lim="800000"/>
            <a:headEnd/>
            <a:tailEnd/>
          </a:ln>
        </p:spPr>
        <p:txBody>
          <a:bodyPr>
            <a:spAutoFit/>
          </a:bodyPr>
          <a:lstStyle/>
          <a:p>
            <a:pPr>
              <a:defRPr/>
            </a:pPr>
            <a:r>
              <a:rPr lang="de-DE" sz="1600" i="1" dirty="0">
                <a:solidFill>
                  <a:schemeClr val="bg2">
                    <a:lumMod val="50000"/>
                  </a:schemeClr>
                </a:solidFill>
              </a:rPr>
              <a:t>Dachgeschoss:</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graphicFrame>
        <p:nvGraphicFramePr>
          <p:cNvPr id="1032" name="Object 10"/>
          <p:cNvGraphicFramePr>
            <a:graphicFrameLocks noChangeAspect="1"/>
          </p:cNvGraphicFramePr>
          <p:nvPr/>
        </p:nvGraphicFramePr>
        <p:xfrm>
          <a:off x="3462338" y="19961225"/>
          <a:ext cx="6357937" cy="5461000"/>
        </p:xfrm>
        <a:graphic>
          <a:graphicData uri="http://schemas.openxmlformats.org/presentationml/2006/ole">
            <p:oleObj spid="_x0000_s1032" name="Documento" r:id="rId29" imgW="8072176" imgH="6936319" progId="Word.Document.12">
              <p:embed/>
            </p:oleObj>
          </a:graphicData>
        </a:graphic>
      </p:graphicFrame>
      <p:sp>
        <p:nvSpPr>
          <p:cNvPr id="60" name="Text Box 58"/>
          <p:cNvSpPr txBox="1">
            <a:spLocks noChangeArrowheads="1"/>
          </p:cNvSpPr>
          <p:nvPr/>
        </p:nvSpPr>
        <p:spPr bwMode="auto">
          <a:xfrm>
            <a:off x="3498850" y="19596100"/>
            <a:ext cx="2957513" cy="1200150"/>
          </a:xfrm>
          <a:prstGeom prst="rect">
            <a:avLst/>
          </a:prstGeom>
          <a:noFill/>
          <a:ln w="9525">
            <a:noFill/>
            <a:miter lim="800000"/>
            <a:headEnd/>
            <a:tailEnd/>
          </a:ln>
        </p:spPr>
        <p:txBody>
          <a:bodyPr>
            <a:spAutoFit/>
          </a:bodyPr>
          <a:lstStyle/>
          <a:p>
            <a:pPr>
              <a:defRPr/>
            </a:pPr>
            <a:r>
              <a:rPr lang="de-DE" sz="1600" i="1" dirty="0">
                <a:solidFill>
                  <a:schemeClr val="bg2">
                    <a:lumMod val="50000"/>
                  </a:schemeClr>
                </a:solidFill>
              </a:rPr>
              <a:t>Treppen:</a:t>
            </a:r>
          </a:p>
          <a:p>
            <a:pPr>
              <a:defRPr/>
            </a:pPr>
            <a:endParaRPr lang="de-DE" sz="1400" b="1" i="1" u="sng" dirty="0">
              <a:solidFill>
                <a:schemeClr val="accent1">
                  <a:lumMod val="75000"/>
                </a:schemeClr>
              </a:solidFill>
            </a:endParaRPr>
          </a:p>
          <a:p>
            <a:pPr>
              <a:lnSpc>
                <a:spcPct val="150000"/>
              </a:lnSpc>
              <a:defRPr/>
            </a:pPr>
            <a:endParaRPr lang="es-ES" sz="1400" b="1" i="1" u="sng" dirty="0">
              <a:solidFill>
                <a:schemeClr val="accent1">
                  <a:lumMod val="75000"/>
                </a:schemeClr>
              </a:solidFill>
            </a:endParaRPr>
          </a:p>
          <a:p>
            <a:pPr>
              <a:spcBef>
                <a:spcPct val="50000"/>
              </a:spcBef>
              <a:defRPr/>
            </a:pPr>
            <a:endParaRPr lang="es-ES" sz="1400" b="1" i="1" u="sng" dirty="0">
              <a:solidFill>
                <a:schemeClr val="accent1">
                  <a:lumMod val="75000"/>
                </a:schemeClr>
              </a:solidFill>
              <a:latin typeface="Century Gothic" pitchFamily="34" charset="0"/>
            </a:endParaRPr>
          </a:p>
        </p:txBody>
      </p:sp>
      <p:graphicFrame>
        <p:nvGraphicFramePr>
          <p:cNvPr id="6" name="Object 11"/>
          <p:cNvGraphicFramePr>
            <a:graphicFrameLocks noChangeAspect="1"/>
          </p:cNvGraphicFramePr>
          <p:nvPr/>
        </p:nvGraphicFramePr>
        <p:xfrm>
          <a:off x="2403475" y="15725775"/>
          <a:ext cx="6608763" cy="5294313"/>
        </p:xfrm>
        <a:graphic>
          <a:graphicData uri="http://schemas.openxmlformats.org/presentationml/2006/ole">
            <p:oleObj spid="_x0000_s1033" name="Documento" r:id="rId30" imgW="6396526" imgH="5125029" progId="Word.Document.12">
              <p:embed/>
            </p:oleObj>
          </a:graphicData>
        </a:graphic>
      </p:graphicFrame>
      <p:graphicFrame>
        <p:nvGraphicFramePr>
          <p:cNvPr id="1034" name="Object 12"/>
          <p:cNvGraphicFramePr>
            <a:graphicFrameLocks noChangeAspect="1"/>
          </p:cNvGraphicFramePr>
          <p:nvPr/>
        </p:nvGraphicFramePr>
        <p:xfrm>
          <a:off x="9815513" y="14920913"/>
          <a:ext cx="7340600" cy="5421312"/>
        </p:xfrm>
        <a:graphic>
          <a:graphicData uri="http://schemas.openxmlformats.org/presentationml/2006/ole">
            <p:oleObj spid="_x0000_s1034" name="Documento" r:id="rId31" imgW="7562055" imgH="6090786" progId="Word.Document.12">
              <p:embed/>
            </p:oleObj>
          </a:graphicData>
        </a:graphic>
      </p:graphicFrame>
      <p:graphicFrame>
        <p:nvGraphicFramePr>
          <p:cNvPr id="1035" name="Object 13"/>
          <p:cNvGraphicFramePr>
            <a:graphicFrameLocks noChangeAspect="1"/>
          </p:cNvGraphicFramePr>
          <p:nvPr/>
        </p:nvGraphicFramePr>
        <p:xfrm>
          <a:off x="7624763" y="14884400"/>
          <a:ext cx="4565650" cy="6346825"/>
        </p:xfrm>
        <a:graphic>
          <a:graphicData uri="http://schemas.openxmlformats.org/presentationml/2006/ole">
            <p:oleObj spid="_x0000_s1035" name="Documento" r:id="rId32" imgW="4691217" imgH="6570493" progId="Word.Document.12">
              <p:embed/>
            </p:oleObj>
          </a:graphicData>
        </a:graphic>
      </p:graphicFrame>
      <p:graphicFrame>
        <p:nvGraphicFramePr>
          <p:cNvPr id="7" name="Object 14"/>
          <p:cNvGraphicFramePr>
            <a:graphicFrameLocks noChangeAspect="1"/>
          </p:cNvGraphicFramePr>
          <p:nvPr/>
        </p:nvGraphicFramePr>
        <p:xfrm>
          <a:off x="15586075" y="15103475"/>
          <a:ext cx="7273925" cy="5259388"/>
        </p:xfrm>
        <a:graphic>
          <a:graphicData uri="http://schemas.openxmlformats.org/presentationml/2006/ole">
            <p:oleObj spid="_x0000_s1036" name="Documento" r:id="rId33" imgW="7531411" imgH="5444309" progId="Word.Document.12">
              <p:embed/>
            </p:oleObj>
          </a:graphicData>
        </a:graphic>
      </p:graphicFrame>
      <p:pic>
        <p:nvPicPr>
          <p:cNvPr id="65" name="64 Imagen" descr="IMG_5348.JPG"/>
          <p:cNvPicPr>
            <a:picLocks noChangeAspect="1"/>
          </p:cNvPicPr>
          <p:nvPr/>
        </p:nvPicPr>
        <p:blipFill>
          <a:blip r:embed="rId34" cstate="print"/>
          <a:srcRect l="6110" t="9277" r="6999" b="16503"/>
          <a:stretch>
            <a:fillRect/>
          </a:stretch>
        </p:blipFill>
        <p:spPr>
          <a:xfrm>
            <a:off x="12555538" y="5829300"/>
            <a:ext cx="2338387" cy="1498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6" name="65 Imagen" descr="a1880neuespalais_579 1900.jpg"/>
          <p:cNvPicPr>
            <a:picLocks noChangeAspect="1"/>
          </p:cNvPicPr>
          <p:nvPr/>
        </p:nvPicPr>
        <p:blipFill>
          <a:blip r:embed="rId35" cstate="print"/>
          <a:srcRect l="15517" r="15172"/>
          <a:stretch>
            <a:fillRect/>
          </a:stretch>
        </p:blipFill>
        <p:spPr>
          <a:xfrm>
            <a:off x="12628563" y="8275638"/>
            <a:ext cx="2227262" cy="16430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7" name="66 Imagen" descr="b1905elisabeth_579......jpg"/>
          <p:cNvPicPr>
            <a:picLocks noChangeAspect="1"/>
          </p:cNvPicPr>
          <p:nvPr/>
        </p:nvPicPr>
        <p:blipFill>
          <a:blip r:embed="rId5" cstate="print"/>
          <a:srcRect b="15103"/>
          <a:stretch>
            <a:fillRect/>
          </a:stretch>
        </p:blipFill>
        <p:spPr>
          <a:xfrm>
            <a:off x="12592050" y="10977563"/>
            <a:ext cx="2263775" cy="14970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docProps/app.xml><?xml version="1.0" encoding="utf-8"?>
<Properties xmlns="http://schemas.openxmlformats.org/officeDocument/2006/extended-properties" xmlns:vt="http://schemas.openxmlformats.org/officeDocument/2006/docPropsVTypes">
  <Template>Opulent</Template>
  <TotalTime>2140</TotalTime>
  <Words>358</Words>
  <Application>Microsoft Office PowerPoint</Application>
  <PresentationFormat>Personalizado</PresentationFormat>
  <Paragraphs>37</Paragraphs>
  <Slides>1</Slides>
  <Notes>1</Notes>
  <HiddenSlides>0</HiddenSlides>
  <MMClips>0</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2</vt:i4>
      </vt:variant>
      <vt:variant>
        <vt:lpstr>Títulos de diapositiva</vt:lpstr>
      </vt:variant>
      <vt:variant>
        <vt:i4>1</vt:i4>
      </vt:variant>
    </vt:vector>
  </HeadingPairs>
  <TitlesOfParts>
    <vt:vector size="12" baseType="lpstr">
      <vt:lpstr>Arial</vt:lpstr>
      <vt:lpstr>Trebuchet MS</vt:lpstr>
      <vt:lpstr>Wingdings 2</vt:lpstr>
      <vt:lpstr>Wingdings</vt:lpstr>
      <vt:lpstr>Century Gothic</vt:lpstr>
      <vt:lpstr>Times New Roman</vt:lpstr>
      <vt:lpstr>Antique Olive Compact</vt:lpstr>
      <vt:lpstr>Cooper Black</vt:lpstr>
      <vt:lpstr>Opulento</vt:lpstr>
      <vt:lpstr>PBrush</vt:lpstr>
      <vt:lpstr>Documento de Microsoft Office Word</vt:lpstr>
      <vt:lpstr>Diapositiva 1</vt:lpstr>
    </vt:vector>
  </TitlesOfParts>
  <Company>Civil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Ilona</dc:creator>
  <cp:lastModifiedBy>Eliana</cp:lastModifiedBy>
  <cp:revision>148</cp:revision>
  <dcterms:created xsi:type="dcterms:W3CDTF">2008-10-30T19:01:51Z</dcterms:created>
  <dcterms:modified xsi:type="dcterms:W3CDTF">2011-09-07T08:26:34Z</dcterms:modified>
</cp:coreProperties>
</file>