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jpg" ContentType="image/jpeg"/>
  <Default Extension="emf" ContentType="image/x-emf"/>
  <Default Extension="rels" ContentType="application/vnd.openxmlformats-package.relationships+xml"/>
  <Default Extension="bin" ContentType="application/vnd.openxmlformats-officedocument.presentationml.printerSettings"/>
  <Default Extension="png" ContentType="image/pn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heme/theme2.xml" ContentType="application/vnd.openxmlformats-officedocument.theme+xml"/>
  <Override PartName="/ppt/tags/tag3.xml" ContentType="application/vnd.openxmlformats-officedocument.presentationml.tags+xml"/>
  <Override PartName="/ppt/theme/theme3.xml" ContentType="application/vnd.openxmlformats-officedocument.theme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notesSlides/notesSlide1.xml" ContentType="application/vnd.openxmlformats-officedocument.presentationml.notesSlide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notesSlides/notesSlide2.xml" ContentType="application/vnd.openxmlformats-officedocument.presentationml.notesSlide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notesSlides/notesSlide3.xml" ContentType="application/vnd.openxmlformats-officedocument.presentationml.notesSlide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notesSlides/notesSlide4.xml" ContentType="application/vnd.openxmlformats-officedocument.presentationml.notesSlide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notesSlides/notesSlide5.xml" ContentType="application/vnd.openxmlformats-officedocument.presentationml.notesSlide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notesSlides/notesSlide6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notesSlides/notesSlide7.xml" ContentType="application/vnd.openxmlformats-officedocument.presentationml.notesSlide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notesSlides/notesSlide8.xml" ContentType="application/vnd.openxmlformats-officedocument.presentationml.notesSlide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notesSlides/notesSlide9.xml" ContentType="application/vnd.openxmlformats-officedocument.presentationml.notesSlide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notesSlides/notesSlide10.xml" ContentType="application/vnd.openxmlformats-officedocument.presentationml.notesSlide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notesSlides/notesSlide11.xml" ContentType="application/vnd.openxmlformats-officedocument.presentationml.notesSlide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notesSlides/notesSlide12.xml" ContentType="application/vnd.openxmlformats-officedocument.presentationml.notesSlide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notesSlides/notesSlide13.xml" ContentType="application/vnd.openxmlformats-officedocument.presentationml.notesSlide+xml"/>
  <Override PartName="/ppt/tags/tag30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5" Type="http://schemas.openxmlformats.org/officeDocument/2006/relationships/custom-properties" Target="docProps/custom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5"/>
  </p:sldMasterIdLst>
  <p:notesMasterIdLst>
    <p:notesMasterId r:id="rId19"/>
  </p:notesMasterIdLst>
  <p:handoutMasterIdLst>
    <p:handoutMasterId r:id="rId20"/>
  </p:handoutMasterIdLst>
  <p:sldIdLst>
    <p:sldId id="287" r:id="rId6"/>
    <p:sldId id="286" r:id="rId7"/>
    <p:sldId id="288" r:id="rId8"/>
    <p:sldId id="272" r:id="rId9"/>
    <p:sldId id="289" r:id="rId10"/>
    <p:sldId id="292" r:id="rId11"/>
    <p:sldId id="291" r:id="rId12"/>
    <p:sldId id="290" r:id="rId13"/>
    <p:sldId id="293" r:id="rId14"/>
    <p:sldId id="295" r:id="rId15"/>
    <p:sldId id="296" r:id="rId16"/>
    <p:sldId id="297" r:id="rId17"/>
    <p:sldId id="281" r:id="rId18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3" pos="136" userDrawn="1">
          <p15:clr>
            <a:srgbClr val="A4A3A4"/>
          </p15:clr>
        </p15:guide>
        <p15:guide id="4" pos="5636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1884"/>
    <a:srgbClr val="E6E6E6"/>
    <a:srgbClr val="AEC9E8"/>
    <a:srgbClr val="F1896E"/>
    <a:srgbClr val="FA005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DBED569-4797-4DF1-A0F4-6AAB3CD982D8}" styleName="Estilo claro 3 - Énfasis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2D5ABB26-0587-4C30-8999-92F81FD0307C}" styleName="Sin estilo ni cuadrícula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500" autoAdjust="0"/>
    <p:restoredTop sz="94660"/>
  </p:normalViewPr>
  <p:slideViewPr>
    <p:cSldViewPr snapToGrid="0" showGuides="1">
      <p:cViewPr>
        <p:scale>
          <a:sx n="70" d="100"/>
          <a:sy n="70" d="100"/>
        </p:scale>
        <p:origin x="-2368" y="-496"/>
      </p:cViewPr>
      <p:guideLst>
        <p:guide orient="horz" pos="2160"/>
        <p:guide pos="2880"/>
        <p:guide pos="136"/>
        <p:guide pos="5636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4.xml"/><Relationship Id="rId20" Type="http://schemas.openxmlformats.org/officeDocument/2006/relationships/handoutMaster" Target="handoutMasters/handoutMaster1.xml"/><Relationship Id="rId21" Type="http://schemas.openxmlformats.org/officeDocument/2006/relationships/printerSettings" Target="printerSettings/printerSettings1.bin"/><Relationship Id="rId22" Type="http://schemas.openxmlformats.org/officeDocument/2006/relationships/presProps" Target="presProps.xml"/><Relationship Id="rId23" Type="http://schemas.openxmlformats.org/officeDocument/2006/relationships/viewProps" Target="viewProps.xml"/><Relationship Id="rId24" Type="http://schemas.openxmlformats.org/officeDocument/2006/relationships/theme" Target="theme/theme1.xml"/><Relationship Id="rId25" Type="http://schemas.openxmlformats.org/officeDocument/2006/relationships/tableStyles" Target="tableStyles.xml"/><Relationship Id="rId10" Type="http://schemas.openxmlformats.org/officeDocument/2006/relationships/slide" Target="slides/slide5.xml"/><Relationship Id="rId11" Type="http://schemas.openxmlformats.org/officeDocument/2006/relationships/slide" Target="slides/slide6.xml"/><Relationship Id="rId12" Type="http://schemas.openxmlformats.org/officeDocument/2006/relationships/slide" Target="slides/slide7.xml"/><Relationship Id="rId13" Type="http://schemas.openxmlformats.org/officeDocument/2006/relationships/slide" Target="slides/slide8.xml"/><Relationship Id="rId14" Type="http://schemas.openxmlformats.org/officeDocument/2006/relationships/slide" Target="slides/slide9.xml"/><Relationship Id="rId15" Type="http://schemas.openxmlformats.org/officeDocument/2006/relationships/slide" Target="slides/slide10.xml"/><Relationship Id="rId16" Type="http://schemas.openxmlformats.org/officeDocument/2006/relationships/slide" Target="slides/slide11.xml"/><Relationship Id="rId17" Type="http://schemas.openxmlformats.org/officeDocument/2006/relationships/slide" Target="slides/slide12.xml"/><Relationship Id="rId18" Type="http://schemas.openxmlformats.org/officeDocument/2006/relationships/slide" Target="slides/slide13.xml"/><Relationship Id="rId19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2" Type="http://schemas.openxmlformats.org/officeDocument/2006/relationships/customXml" Target="../customXml/item2.xml"/><Relationship Id="rId3" Type="http://schemas.openxmlformats.org/officeDocument/2006/relationships/customXml" Target="../customXml/item3.xml"/><Relationship Id="rId4" Type="http://schemas.openxmlformats.org/officeDocument/2006/relationships/customXml" Target="../customXml/item4.xml"/><Relationship Id="rId5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1B64D03-C15F-428C-97D7-E8B5FD989F7F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A8CA752E-8BA0-4AC9-8CDA-E76D3BA74F31}">
      <dgm:prSet phldrT="[Text]"/>
      <dgm:spPr/>
      <dgm:t>
        <a:bodyPr/>
        <a:lstStyle/>
        <a:p>
          <a:r>
            <a:rPr lang="es-ES" smtClean="0"/>
            <a:t>Climática</a:t>
          </a:r>
          <a:endParaRPr lang="en-US"/>
        </a:p>
      </dgm:t>
    </dgm:pt>
    <dgm:pt modelId="{B196D62F-9BF2-47BD-8C13-24E0AB632078}" type="parTrans" cxnId="{4EF2345D-62C8-4F69-BA86-6A0E2E2545BC}">
      <dgm:prSet/>
      <dgm:spPr/>
      <dgm:t>
        <a:bodyPr/>
        <a:lstStyle/>
        <a:p>
          <a:endParaRPr lang="en-US"/>
        </a:p>
      </dgm:t>
    </dgm:pt>
    <dgm:pt modelId="{51BDAEE0-D5AA-43DC-A11B-878155B5D3B7}" type="sibTrans" cxnId="{4EF2345D-62C8-4F69-BA86-6A0E2E2545BC}">
      <dgm:prSet/>
      <dgm:spPr/>
      <dgm:t>
        <a:bodyPr/>
        <a:lstStyle/>
        <a:p>
          <a:endParaRPr lang="en-US"/>
        </a:p>
      </dgm:t>
    </dgm:pt>
    <dgm:pt modelId="{F8C34FA0-3A09-4AEC-BCC3-1D64F5E316F8}">
      <dgm:prSet phldrT="[Text]" custT="1"/>
      <dgm:spPr/>
      <dgm:t>
        <a:bodyPr/>
        <a:lstStyle/>
        <a:p>
          <a:r>
            <a:rPr lang="es-ES" sz="900" b="1" noProof="0" dirty="0" smtClean="0"/>
            <a:t>6 </a:t>
          </a:r>
          <a:r>
            <a:rPr lang="es-ES" sz="900" b="1" noProof="0" dirty="0" err="1" smtClean="0"/>
            <a:t>Ud</a:t>
          </a:r>
          <a:r>
            <a:rPr lang="es-ES" sz="900" b="1" noProof="0" dirty="0" smtClean="0"/>
            <a:t> externas y 92 internas</a:t>
          </a:r>
          <a:endParaRPr lang="es-ES" sz="900" b="1" noProof="0" dirty="0"/>
        </a:p>
      </dgm:t>
    </dgm:pt>
    <dgm:pt modelId="{81F92DC3-5182-4F50-B129-E3A2D0A5A4C1}" type="parTrans" cxnId="{E31CE7D2-B4E9-4327-9871-81D4C37ADAB6}">
      <dgm:prSet/>
      <dgm:spPr/>
      <dgm:t>
        <a:bodyPr/>
        <a:lstStyle/>
        <a:p>
          <a:endParaRPr lang="en-US"/>
        </a:p>
      </dgm:t>
    </dgm:pt>
    <dgm:pt modelId="{A25D0EC7-EE78-482F-80BE-9CAF5D93B4DF}" type="sibTrans" cxnId="{E31CE7D2-B4E9-4327-9871-81D4C37ADAB6}">
      <dgm:prSet/>
      <dgm:spPr/>
      <dgm:t>
        <a:bodyPr/>
        <a:lstStyle/>
        <a:p>
          <a:endParaRPr lang="en-US"/>
        </a:p>
      </dgm:t>
    </dgm:pt>
    <dgm:pt modelId="{0A977E2A-0528-4E15-9F17-33C965582C9D}">
      <dgm:prSet phldrT="[Text]" custT="1"/>
      <dgm:spPr/>
      <dgm:t>
        <a:bodyPr/>
        <a:lstStyle/>
        <a:p>
          <a:r>
            <a:rPr lang="es-ES" sz="900" b="1" noProof="0" dirty="0" smtClean="0"/>
            <a:t>27 </a:t>
          </a:r>
          <a:r>
            <a:rPr lang="es-ES" sz="900" b="1" noProof="0" dirty="0" err="1" smtClean="0"/>
            <a:t>split</a:t>
          </a:r>
          <a:r>
            <a:rPr lang="es-ES" sz="900" b="1" noProof="0" dirty="0" smtClean="0"/>
            <a:t> 1x1</a:t>
          </a:r>
          <a:endParaRPr lang="es-ES" sz="900" b="1" noProof="0" dirty="0"/>
        </a:p>
      </dgm:t>
    </dgm:pt>
    <dgm:pt modelId="{AF82A1ED-E99D-489B-89AE-9E8DB77B426D}" type="parTrans" cxnId="{212951B1-687D-4384-97F7-FE3649A29FDE}">
      <dgm:prSet/>
      <dgm:spPr/>
      <dgm:t>
        <a:bodyPr/>
        <a:lstStyle/>
        <a:p>
          <a:endParaRPr lang="en-US"/>
        </a:p>
      </dgm:t>
    </dgm:pt>
    <dgm:pt modelId="{5A1676FD-EB32-4924-BAFB-7C497009473B}" type="sibTrans" cxnId="{212951B1-687D-4384-97F7-FE3649A29FDE}">
      <dgm:prSet/>
      <dgm:spPr/>
      <dgm:t>
        <a:bodyPr/>
        <a:lstStyle/>
        <a:p>
          <a:endParaRPr lang="en-US"/>
        </a:p>
      </dgm:t>
    </dgm:pt>
    <dgm:pt modelId="{819A6888-380B-44FD-9B28-8BCCDD8901B7}">
      <dgm:prSet phldrT="[Text]"/>
      <dgm:spPr/>
      <dgm:t>
        <a:bodyPr/>
        <a:lstStyle/>
        <a:p>
          <a:r>
            <a:rPr lang="es-ES" smtClean="0"/>
            <a:t>Eléctrica</a:t>
          </a:r>
          <a:endParaRPr lang="en-US"/>
        </a:p>
      </dgm:t>
    </dgm:pt>
    <dgm:pt modelId="{7EE52306-BCCB-4BE6-8D48-035218B5F673}" type="parTrans" cxnId="{C861D5F1-88CA-4143-8EC0-8910A585A38A}">
      <dgm:prSet/>
      <dgm:spPr/>
      <dgm:t>
        <a:bodyPr/>
        <a:lstStyle/>
        <a:p>
          <a:endParaRPr lang="en-US"/>
        </a:p>
      </dgm:t>
    </dgm:pt>
    <dgm:pt modelId="{9330A78D-F00B-4B60-B7F8-3FB447470FE2}" type="sibTrans" cxnId="{C861D5F1-88CA-4143-8EC0-8910A585A38A}">
      <dgm:prSet/>
      <dgm:spPr/>
      <dgm:t>
        <a:bodyPr/>
        <a:lstStyle/>
        <a:p>
          <a:endParaRPr lang="en-US"/>
        </a:p>
      </dgm:t>
    </dgm:pt>
    <dgm:pt modelId="{E09F1D5D-5EE9-41EE-B989-C6AB7A03A59C}">
      <dgm:prSet phldrT="[Text]" custT="1"/>
      <dgm:spPr/>
      <dgm:t>
        <a:bodyPr/>
        <a:lstStyle/>
        <a:p>
          <a:r>
            <a:rPr lang="es-ES" sz="1000" b="1" noProof="0" dirty="0" smtClean="0"/>
            <a:t>Baja Tensión</a:t>
          </a:r>
          <a:endParaRPr lang="es-ES" sz="1000" b="1" noProof="0" dirty="0"/>
        </a:p>
      </dgm:t>
    </dgm:pt>
    <dgm:pt modelId="{F55E108D-A8A3-41B4-A8CE-F4A89F938EBE}" type="parTrans" cxnId="{E0A898A1-1F1B-4ADD-B2D0-D144498D05E1}">
      <dgm:prSet/>
      <dgm:spPr/>
      <dgm:t>
        <a:bodyPr/>
        <a:lstStyle/>
        <a:p>
          <a:endParaRPr lang="en-US"/>
        </a:p>
      </dgm:t>
    </dgm:pt>
    <dgm:pt modelId="{CAE033D6-2547-49AC-80FB-07256E3001F7}" type="sibTrans" cxnId="{E0A898A1-1F1B-4ADD-B2D0-D144498D05E1}">
      <dgm:prSet/>
      <dgm:spPr/>
      <dgm:t>
        <a:bodyPr/>
        <a:lstStyle/>
        <a:p>
          <a:endParaRPr lang="en-US"/>
        </a:p>
      </dgm:t>
    </dgm:pt>
    <dgm:pt modelId="{9ADBD3D4-A7C4-4B7C-A16B-1C331AC1EFE2}">
      <dgm:prSet phldrT="[Text]" custT="1"/>
      <dgm:spPr/>
      <dgm:t>
        <a:bodyPr/>
        <a:lstStyle/>
        <a:p>
          <a:r>
            <a:rPr lang="es-ES" sz="1000" b="1" noProof="0" dirty="0" smtClean="0"/>
            <a:t>Centro de Transformación</a:t>
          </a:r>
          <a:endParaRPr lang="es-ES" sz="1000" b="1" noProof="0" dirty="0"/>
        </a:p>
      </dgm:t>
    </dgm:pt>
    <dgm:pt modelId="{A3B14B3C-9237-4806-BD54-0B1CB2D708F8}" type="parTrans" cxnId="{7CEE42C9-17F8-4510-8B5B-D4AEF8DCEBFE}">
      <dgm:prSet/>
      <dgm:spPr/>
      <dgm:t>
        <a:bodyPr/>
        <a:lstStyle/>
        <a:p>
          <a:endParaRPr lang="en-US"/>
        </a:p>
      </dgm:t>
    </dgm:pt>
    <dgm:pt modelId="{90EA1999-4B7F-4D35-8C33-1448902E02C7}" type="sibTrans" cxnId="{7CEE42C9-17F8-4510-8B5B-D4AEF8DCEBFE}">
      <dgm:prSet/>
      <dgm:spPr/>
      <dgm:t>
        <a:bodyPr/>
        <a:lstStyle/>
        <a:p>
          <a:endParaRPr lang="en-US"/>
        </a:p>
      </dgm:t>
    </dgm:pt>
    <dgm:pt modelId="{6E75301A-ABD0-4219-B06D-30D23D43676E}">
      <dgm:prSet phldrT="[Text]"/>
      <dgm:spPr/>
      <dgm:t>
        <a:bodyPr/>
        <a:lstStyle/>
        <a:p>
          <a:r>
            <a:rPr lang="es-ES" dirty="0" smtClean="0"/>
            <a:t>Aire comprimido, vacío y extracción</a:t>
          </a:r>
        </a:p>
      </dgm:t>
    </dgm:pt>
    <dgm:pt modelId="{0DD75C59-A19B-4B65-89E7-CCA87BDBBADC}" type="parTrans" cxnId="{B2A35B67-5263-4983-9282-237BAAD87F85}">
      <dgm:prSet/>
      <dgm:spPr/>
      <dgm:t>
        <a:bodyPr/>
        <a:lstStyle/>
        <a:p>
          <a:endParaRPr lang="en-US"/>
        </a:p>
      </dgm:t>
    </dgm:pt>
    <dgm:pt modelId="{B9F184AA-C624-46BD-A13E-E3E179405B3C}" type="sibTrans" cxnId="{B2A35B67-5263-4983-9282-237BAAD87F85}">
      <dgm:prSet/>
      <dgm:spPr/>
      <dgm:t>
        <a:bodyPr/>
        <a:lstStyle/>
        <a:p>
          <a:endParaRPr lang="en-US"/>
        </a:p>
      </dgm:t>
    </dgm:pt>
    <dgm:pt modelId="{5F7462CB-4900-46D4-8744-B25F03F40841}">
      <dgm:prSet phldrT="[Text]" custT="1"/>
      <dgm:spPr/>
      <dgm:t>
        <a:bodyPr/>
        <a:lstStyle/>
        <a:p>
          <a:r>
            <a:rPr lang="es-ES" sz="900" b="1" noProof="0" dirty="0" smtClean="0"/>
            <a:t>2 compresores</a:t>
          </a:r>
          <a:endParaRPr lang="es-ES" sz="900" b="1" noProof="0" dirty="0"/>
        </a:p>
      </dgm:t>
    </dgm:pt>
    <dgm:pt modelId="{C76AA389-44B9-4F9B-A69E-F20EE63552B4}" type="parTrans" cxnId="{1E13F6D0-AF6F-43CC-B53A-AB47AE652DB1}">
      <dgm:prSet/>
      <dgm:spPr/>
      <dgm:t>
        <a:bodyPr/>
        <a:lstStyle/>
        <a:p>
          <a:endParaRPr lang="en-US"/>
        </a:p>
      </dgm:t>
    </dgm:pt>
    <dgm:pt modelId="{A9A2863D-4B22-4C83-89A8-34D86485F84B}" type="sibTrans" cxnId="{1E13F6D0-AF6F-43CC-B53A-AB47AE652DB1}">
      <dgm:prSet/>
      <dgm:spPr/>
      <dgm:t>
        <a:bodyPr/>
        <a:lstStyle/>
        <a:p>
          <a:endParaRPr lang="en-US"/>
        </a:p>
      </dgm:t>
    </dgm:pt>
    <dgm:pt modelId="{EAFBF028-5ADE-44AA-9CC1-00C56DDB8A12}">
      <dgm:prSet phldrT="[Text]" custT="1"/>
      <dgm:spPr/>
      <dgm:t>
        <a:bodyPr/>
        <a:lstStyle/>
        <a:p>
          <a:r>
            <a:rPr lang="es-ES" sz="900" b="1" noProof="0" dirty="0" smtClean="0"/>
            <a:t>1 secador</a:t>
          </a:r>
          <a:endParaRPr lang="es-ES" sz="900" b="1" noProof="0" dirty="0"/>
        </a:p>
      </dgm:t>
    </dgm:pt>
    <dgm:pt modelId="{2DAC87AA-B503-4C9D-BC78-EAE0A503D061}" type="parTrans" cxnId="{8DF47AC6-C875-4DC6-87B8-8772860866E2}">
      <dgm:prSet/>
      <dgm:spPr/>
      <dgm:t>
        <a:bodyPr/>
        <a:lstStyle/>
        <a:p>
          <a:endParaRPr lang="en-US"/>
        </a:p>
      </dgm:t>
    </dgm:pt>
    <dgm:pt modelId="{CA165530-E6CB-4223-A3C5-BF3775020FF6}" type="sibTrans" cxnId="{8DF47AC6-C875-4DC6-87B8-8772860866E2}">
      <dgm:prSet/>
      <dgm:spPr/>
      <dgm:t>
        <a:bodyPr/>
        <a:lstStyle/>
        <a:p>
          <a:endParaRPr lang="en-US"/>
        </a:p>
      </dgm:t>
    </dgm:pt>
    <dgm:pt modelId="{EB7BB7B9-170C-4CCB-A668-DF6F20CE8524}">
      <dgm:prSet phldrT="[Text]"/>
      <dgm:spPr/>
      <dgm:t>
        <a:bodyPr/>
        <a:lstStyle/>
        <a:p>
          <a:r>
            <a:rPr lang="es-ES" smtClean="0"/>
            <a:t>Protección contra incendios</a:t>
          </a:r>
          <a:endParaRPr lang="en-US"/>
        </a:p>
      </dgm:t>
    </dgm:pt>
    <dgm:pt modelId="{6B2F70DB-B67A-4715-BE5A-7FE6B1D6867B}" type="parTrans" cxnId="{4D495651-8C95-4AE8-A24F-57F9629D6B0F}">
      <dgm:prSet/>
      <dgm:spPr/>
      <dgm:t>
        <a:bodyPr/>
        <a:lstStyle/>
        <a:p>
          <a:endParaRPr lang="en-US"/>
        </a:p>
      </dgm:t>
    </dgm:pt>
    <dgm:pt modelId="{F094912A-E326-4CE0-B4C6-6D2B75FB96F2}" type="sibTrans" cxnId="{4D495651-8C95-4AE8-A24F-57F9629D6B0F}">
      <dgm:prSet/>
      <dgm:spPr/>
      <dgm:t>
        <a:bodyPr/>
        <a:lstStyle/>
        <a:p>
          <a:endParaRPr lang="en-US"/>
        </a:p>
      </dgm:t>
    </dgm:pt>
    <dgm:pt modelId="{42FE787C-EF06-436C-BFCD-090044AC9E74}">
      <dgm:prSet phldrT="[Text]"/>
      <dgm:spPr/>
      <dgm:t>
        <a:bodyPr/>
        <a:lstStyle/>
        <a:p>
          <a:r>
            <a:rPr lang="es-ES" smtClean="0"/>
            <a:t>Puertas rápidas</a:t>
          </a:r>
          <a:endParaRPr lang="en-US"/>
        </a:p>
      </dgm:t>
    </dgm:pt>
    <dgm:pt modelId="{4E5CE5F1-E704-4130-B16E-EA71DD017DE3}" type="parTrans" cxnId="{6DDCC2EE-C205-4315-9DF8-06107DC6059C}">
      <dgm:prSet/>
      <dgm:spPr/>
      <dgm:t>
        <a:bodyPr/>
        <a:lstStyle/>
        <a:p>
          <a:endParaRPr lang="en-US"/>
        </a:p>
      </dgm:t>
    </dgm:pt>
    <dgm:pt modelId="{1A8548C8-9FF2-471B-BA87-1F1662815981}" type="sibTrans" cxnId="{6DDCC2EE-C205-4315-9DF8-06107DC6059C}">
      <dgm:prSet/>
      <dgm:spPr/>
      <dgm:t>
        <a:bodyPr/>
        <a:lstStyle/>
        <a:p>
          <a:endParaRPr lang="en-US"/>
        </a:p>
      </dgm:t>
    </dgm:pt>
    <dgm:pt modelId="{F40B54DA-9752-4E45-A188-6DA2110D5B06}">
      <dgm:prSet phldrT="[Text]"/>
      <dgm:spPr/>
      <dgm:t>
        <a:bodyPr/>
        <a:lstStyle/>
        <a:p>
          <a:r>
            <a:rPr lang="es-ES" smtClean="0"/>
            <a:t>Cubierta</a:t>
          </a:r>
          <a:endParaRPr lang="en-US"/>
        </a:p>
      </dgm:t>
    </dgm:pt>
    <dgm:pt modelId="{B5C324FC-69D3-4EB2-B6B9-8FB5CBC36F02}" type="parTrans" cxnId="{4E2ACDCB-9E08-4B6F-BB5F-668E53DF51D3}">
      <dgm:prSet/>
      <dgm:spPr/>
      <dgm:t>
        <a:bodyPr/>
        <a:lstStyle/>
        <a:p>
          <a:endParaRPr lang="en-US"/>
        </a:p>
      </dgm:t>
    </dgm:pt>
    <dgm:pt modelId="{E681523C-D279-40A9-85B6-1E4ED578C9D1}" type="sibTrans" cxnId="{4E2ACDCB-9E08-4B6F-BB5F-668E53DF51D3}">
      <dgm:prSet/>
      <dgm:spPr/>
      <dgm:t>
        <a:bodyPr/>
        <a:lstStyle/>
        <a:p>
          <a:endParaRPr lang="en-US"/>
        </a:p>
      </dgm:t>
    </dgm:pt>
    <dgm:pt modelId="{C72288CD-F634-46A5-937B-1E016EB33860}">
      <dgm:prSet phldrT="[Text]" custT="1"/>
      <dgm:spPr/>
      <dgm:t>
        <a:bodyPr/>
        <a:lstStyle/>
        <a:p>
          <a:r>
            <a:rPr lang="es-ES" sz="900" b="1" noProof="0" dirty="0" smtClean="0"/>
            <a:t>7 conjuntos </a:t>
          </a:r>
          <a:r>
            <a:rPr lang="es-ES" sz="900" b="1" noProof="0" dirty="0" err="1" smtClean="0"/>
            <a:t>multisplit</a:t>
          </a:r>
          <a:endParaRPr lang="es-ES" sz="900" b="1" noProof="0" dirty="0"/>
        </a:p>
      </dgm:t>
    </dgm:pt>
    <dgm:pt modelId="{DFBA1989-8575-4EDD-9E81-866F10A0B370}" type="parTrans" cxnId="{CE761E85-FC36-41EF-A456-020CFF435065}">
      <dgm:prSet/>
      <dgm:spPr/>
      <dgm:t>
        <a:bodyPr/>
        <a:lstStyle/>
        <a:p>
          <a:endParaRPr lang="en-US"/>
        </a:p>
      </dgm:t>
    </dgm:pt>
    <dgm:pt modelId="{086F5B2F-7EE8-4475-92D1-0315EC8FF5CE}" type="sibTrans" cxnId="{CE761E85-FC36-41EF-A456-020CFF435065}">
      <dgm:prSet/>
      <dgm:spPr/>
      <dgm:t>
        <a:bodyPr/>
        <a:lstStyle/>
        <a:p>
          <a:endParaRPr lang="en-US"/>
        </a:p>
      </dgm:t>
    </dgm:pt>
    <dgm:pt modelId="{9550BCCA-16D1-4970-A78A-DF8A1B076B57}">
      <dgm:prSet phldrT="[Text]" custT="1"/>
      <dgm:spPr/>
      <dgm:t>
        <a:bodyPr/>
        <a:lstStyle/>
        <a:p>
          <a:r>
            <a:rPr lang="es-ES" sz="900" b="1" noProof="0" dirty="0" smtClean="0"/>
            <a:t>4 </a:t>
          </a:r>
          <a:r>
            <a:rPr lang="es-ES" sz="900" b="1" noProof="0" dirty="0" err="1" smtClean="0"/>
            <a:t>Lennox</a:t>
          </a:r>
          <a:endParaRPr lang="es-ES" sz="900" b="1" noProof="0" dirty="0"/>
        </a:p>
      </dgm:t>
    </dgm:pt>
    <dgm:pt modelId="{3DBEF0C3-E789-459A-9B41-6529AC28EF95}" type="parTrans" cxnId="{AAE9EF9E-EF63-4552-B8CC-58E0598DF921}">
      <dgm:prSet/>
      <dgm:spPr/>
      <dgm:t>
        <a:bodyPr/>
        <a:lstStyle/>
        <a:p>
          <a:endParaRPr lang="en-US"/>
        </a:p>
      </dgm:t>
    </dgm:pt>
    <dgm:pt modelId="{EC64E335-764D-4F79-97A9-B8665F92FFB2}" type="sibTrans" cxnId="{AAE9EF9E-EF63-4552-B8CC-58E0598DF921}">
      <dgm:prSet/>
      <dgm:spPr/>
      <dgm:t>
        <a:bodyPr/>
        <a:lstStyle/>
        <a:p>
          <a:endParaRPr lang="en-US"/>
        </a:p>
      </dgm:t>
    </dgm:pt>
    <dgm:pt modelId="{0C172EB5-68A8-4204-813C-84F3CBCBDA78}">
      <dgm:prSet phldrT="[Text]" custT="1"/>
      <dgm:spPr/>
      <dgm:t>
        <a:bodyPr/>
        <a:lstStyle/>
        <a:p>
          <a:r>
            <a:rPr lang="es-ES" sz="900" b="1" noProof="0" dirty="0" smtClean="0"/>
            <a:t>2 Emerson</a:t>
          </a:r>
          <a:endParaRPr lang="es-ES" sz="900" b="1" noProof="0" dirty="0"/>
        </a:p>
      </dgm:t>
    </dgm:pt>
    <dgm:pt modelId="{629AE879-4884-4F3C-8E8C-58F3778B9DAE}" type="parTrans" cxnId="{AF88F944-C23B-43D7-A505-691463FC67D0}">
      <dgm:prSet/>
      <dgm:spPr/>
      <dgm:t>
        <a:bodyPr/>
        <a:lstStyle/>
        <a:p>
          <a:endParaRPr lang="en-US"/>
        </a:p>
      </dgm:t>
    </dgm:pt>
    <dgm:pt modelId="{DE55065F-D3AD-4FAD-B820-B44517C614A1}" type="sibTrans" cxnId="{AF88F944-C23B-43D7-A505-691463FC67D0}">
      <dgm:prSet/>
      <dgm:spPr/>
      <dgm:t>
        <a:bodyPr/>
        <a:lstStyle/>
        <a:p>
          <a:endParaRPr lang="en-US"/>
        </a:p>
      </dgm:t>
    </dgm:pt>
    <dgm:pt modelId="{462621B1-2901-4FD2-BDE1-F51DDC4C95A4}">
      <dgm:prSet phldrT="[Text]" custT="1"/>
      <dgm:spPr/>
      <dgm:t>
        <a:bodyPr/>
        <a:lstStyle/>
        <a:p>
          <a:r>
            <a:rPr lang="es-ES" sz="1000" b="1" noProof="0" dirty="0" smtClean="0"/>
            <a:t>Grupo Electrógeno</a:t>
          </a:r>
          <a:endParaRPr lang="es-ES" sz="1000" b="1" noProof="0" dirty="0"/>
        </a:p>
      </dgm:t>
    </dgm:pt>
    <dgm:pt modelId="{A7D08271-9AA9-4594-87A9-BC650F2554C5}" type="parTrans" cxnId="{87D87800-6C4F-4C35-8211-D2A23006ED73}">
      <dgm:prSet/>
      <dgm:spPr/>
      <dgm:t>
        <a:bodyPr/>
        <a:lstStyle/>
        <a:p>
          <a:endParaRPr lang="en-US"/>
        </a:p>
      </dgm:t>
    </dgm:pt>
    <dgm:pt modelId="{0C639EC3-A3C4-4D10-9739-824BB490D006}" type="sibTrans" cxnId="{87D87800-6C4F-4C35-8211-D2A23006ED73}">
      <dgm:prSet/>
      <dgm:spPr/>
      <dgm:t>
        <a:bodyPr/>
        <a:lstStyle/>
        <a:p>
          <a:endParaRPr lang="en-US"/>
        </a:p>
      </dgm:t>
    </dgm:pt>
    <dgm:pt modelId="{DB3A8E06-B222-4482-AC61-085DC8B44B09}">
      <dgm:prSet phldrT="[Text]" custT="1"/>
      <dgm:spPr/>
      <dgm:t>
        <a:bodyPr/>
        <a:lstStyle/>
        <a:p>
          <a:r>
            <a:rPr lang="es-ES" sz="900" b="1" noProof="0" dirty="0" smtClean="0"/>
            <a:t>2 bombas de vacío</a:t>
          </a:r>
          <a:endParaRPr lang="es-ES" sz="900" b="1" noProof="0" dirty="0"/>
        </a:p>
      </dgm:t>
    </dgm:pt>
    <dgm:pt modelId="{4BBC73B0-A85C-44FA-8852-71623603947E}" type="parTrans" cxnId="{46F6225B-064C-4F95-AD53-8A1A6361B175}">
      <dgm:prSet/>
      <dgm:spPr/>
      <dgm:t>
        <a:bodyPr/>
        <a:lstStyle/>
        <a:p>
          <a:endParaRPr lang="en-US"/>
        </a:p>
      </dgm:t>
    </dgm:pt>
    <dgm:pt modelId="{218226E7-C5CE-4C08-A8EA-C91A5058F6C4}" type="sibTrans" cxnId="{46F6225B-064C-4F95-AD53-8A1A6361B175}">
      <dgm:prSet/>
      <dgm:spPr/>
      <dgm:t>
        <a:bodyPr/>
        <a:lstStyle/>
        <a:p>
          <a:endParaRPr lang="en-US"/>
        </a:p>
      </dgm:t>
    </dgm:pt>
    <dgm:pt modelId="{A0EC108B-36D8-4DB3-AD8A-3AA26B1BEBD1}">
      <dgm:prSet phldrT="[Text]" custT="1"/>
      <dgm:spPr/>
      <dgm:t>
        <a:bodyPr/>
        <a:lstStyle/>
        <a:p>
          <a:r>
            <a:rPr lang="es-ES" sz="900" b="1" noProof="0" dirty="0" smtClean="0"/>
            <a:t>1 separador de condensados</a:t>
          </a:r>
          <a:endParaRPr lang="es-ES" sz="900" b="1" noProof="0" dirty="0"/>
        </a:p>
      </dgm:t>
    </dgm:pt>
    <dgm:pt modelId="{F723A57A-4380-4231-B1C7-3084373756FF}" type="parTrans" cxnId="{F077ED05-FBF3-4C15-A7FA-8447673BDF3F}">
      <dgm:prSet/>
      <dgm:spPr/>
      <dgm:t>
        <a:bodyPr/>
        <a:lstStyle/>
        <a:p>
          <a:endParaRPr lang="en-US"/>
        </a:p>
      </dgm:t>
    </dgm:pt>
    <dgm:pt modelId="{F81809AB-45EE-41E7-9ACF-8CCED3567D66}" type="sibTrans" cxnId="{F077ED05-FBF3-4C15-A7FA-8447673BDF3F}">
      <dgm:prSet/>
      <dgm:spPr/>
      <dgm:t>
        <a:bodyPr/>
        <a:lstStyle/>
        <a:p>
          <a:endParaRPr lang="en-US"/>
        </a:p>
      </dgm:t>
    </dgm:pt>
    <dgm:pt modelId="{FFB1FF9E-81F9-4890-BB44-B09FE1AEA101}">
      <dgm:prSet phldrT="[Text]" custT="1"/>
      <dgm:spPr/>
      <dgm:t>
        <a:bodyPr/>
        <a:lstStyle/>
        <a:p>
          <a:r>
            <a:rPr lang="es-ES" sz="1000" b="1" noProof="0" dirty="0" smtClean="0"/>
            <a:t>Extinción manual</a:t>
          </a:r>
          <a:endParaRPr lang="es-ES" sz="1000" b="1" noProof="0" dirty="0"/>
        </a:p>
      </dgm:t>
    </dgm:pt>
    <dgm:pt modelId="{C92BFF42-91FE-401D-B85D-E082E7F6D2B2}" type="parTrans" cxnId="{49C05C40-BD9D-42DD-ACBE-49312EACA03B}">
      <dgm:prSet/>
      <dgm:spPr/>
      <dgm:t>
        <a:bodyPr/>
        <a:lstStyle/>
        <a:p>
          <a:endParaRPr lang="en-US"/>
        </a:p>
      </dgm:t>
    </dgm:pt>
    <dgm:pt modelId="{AF1777B2-AD3C-4809-9076-1AB2682CAA3C}" type="sibTrans" cxnId="{49C05C40-BD9D-42DD-ACBE-49312EACA03B}">
      <dgm:prSet/>
      <dgm:spPr/>
      <dgm:t>
        <a:bodyPr/>
        <a:lstStyle/>
        <a:p>
          <a:endParaRPr lang="en-US"/>
        </a:p>
      </dgm:t>
    </dgm:pt>
    <dgm:pt modelId="{13DA1160-0E5C-4602-8FA9-8A2278042B3D}">
      <dgm:prSet phldrT="[Text]" custT="1"/>
      <dgm:spPr/>
      <dgm:t>
        <a:bodyPr/>
        <a:lstStyle/>
        <a:p>
          <a:r>
            <a:rPr lang="es-ES" sz="1000" b="1" noProof="0" dirty="0" smtClean="0"/>
            <a:t>Extinción automática</a:t>
          </a:r>
          <a:endParaRPr lang="es-ES" sz="1000" b="1" noProof="0" dirty="0"/>
        </a:p>
      </dgm:t>
    </dgm:pt>
    <dgm:pt modelId="{A3E6BF2C-B686-455C-8C3B-3C181202BB61}" type="parTrans" cxnId="{93A5DE10-267D-4C15-AE98-317515776788}">
      <dgm:prSet/>
      <dgm:spPr/>
      <dgm:t>
        <a:bodyPr/>
        <a:lstStyle/>
        <a:p>
          <a:endParaRPr lang="en-US"/>
        </a:p>
      </dgm:t>
    </dgm:pt>
    <dgm:pt modelId="{92C0C6AB-8788-479E-B988-8DE4F965928B}" type="sibTrans" cxnId="{93A5DE10-267D-4C15-AE98-317515776788}">
      <dgm:prSet/>
      <dgm:spPr/>
      <dgm:t>
        <a:bodyPr/>
        <a:lstStyle/>
        <a:p>
          <a:endParaRPr lang="en-US"/>
        </a:p>
      </dgm:t>
    </dgm:pt>
    <dgm:pt modelId="{C423879A-434A-401A-9A42-AB3F140F558E}">
      <dgm:prSet phldrT="[Text]" custT="1"/>
      <dgm:spPr/>
      <dgm:t>
        <a:bodyPr/>
        <a:lstStyle/>
        <a:p>
          <a:r>
            <a:rPr lang="es-ES" sz="1000" b="1" noProof="0" dirty="0" smtClean="0"/>
            <a:t>Detección de incendios</a:t>
          </a:r>
          <a:endParaRPr lang="es-ES" sz="1000" b="1" noProof="0" dirty="0"/>
        </a:p>
      </dgm:t>
    </dgm:pt>
    <dgm:pt modelId="{FBB48394-FDE0-45AA-89B9-8E1F9020F3A5}" type="parTrans" cxnId="{4EA67573-AEED-47F8-9908-B9F26754F288}">
      <dgm:prSet/>
      <dgm:spPr/>
      <dgm:t>
        <a:bodyPr/>
        <a:lstStyle/>
        <a:p>
          <a:endParaRPr lang="en-US"/>
        </a:p>
      </dgm:t>
    </dgm:pt>
    <dgm:pt modelId="{B48064A0-FEB6-41E7-B0AD-A2E1655CC54F}" type="sibTrans" cxnId="{4EA67573-AEED-47F8-9908-B9F26754F288}">
      <dgm:prSet/>
      <dgm:spPr/>
      <dgm:t>
        <a:bodyPr/>
        <a:lstStyle/>
        <a:p>
          <a:endParaRPr lang="en-US"/>
        </a:p>
      </dgm:t>
    </dgm:pt>
    <dgm:pt modelId="{3D033A97-3A7F-4B75-AD84-D0B50FE1B0AB}">
      <dgm:prSet phldrT="[Text]" custT="1"/>
      <dgm:spPr/>
      <dgm:t>
        <a:bodyPr/>
        <a:lstStyle/>
        <a:p>
          <a:r>
            <a:rPr lang="es-ES" sz="1000" b="1" noProof="0" dirty="0" smtClean="0"/>
            <a:t>Detección de CO</a:t>
          </a:r>
          <a:endParaRPr lang="es-ES" sz="1000" b="1" noProof="0" dirty="0"/>
        </a:p>
      </dgm:t>
    </dgm:pt>
    <dgm:pt modelId="{7868C755-9BB5-42C8-86F1-B1587F780260}" type="parTrans" cxnId="{909CCAFA-30B5-48F3-8F20-BB5AFCCD89D2}">
      <dgm:prSet/>
      <dgm:spPr/>
      <dgm:t>
        <a:bodyPr/>
        <a:lstStyle/>
        <a:p>
          <a:endParaRPr lang="en-US"/>
        </a:p>
      </dgm:t>
    </dgm:pt>
    <dgm:pt modelId="{FF60B5D2-00D6-4EA7-8597-5462C9ADB785}" type="sibTrans" cxnId="{909CCAFA-30B5-48F3-8F20-BB5AFCCD89D2}">
      <dgm:prSet/>
      <dgm:spPr/>
      <dgm:t>
        <a:bodyPr/>
        <a:lstStyle/>
        <a:p>
          <a:endParaRPr lang="en-US"/>
        </a:p>
      </dgm:t>
    </dgm:pt>
    <dgm:pt modelId="{3FCD1E95-00BC-43F5-BD4B-B791928A0FBF}">
      <dgm:prSet phldrT="[Text]" custT="1"/>
      <dgm:spPr/>
      <dgm:t>
        <a:bodyPr/>
        <a:lstStyle/>
        <a:p>
          <a:r>
            <a:rPr lang="es-ES" sz="1000" b="1" noProof="0" dirty="0" smtClean="0"/>
            <a:t>2 Puertas rápidas</a:t>
          </a:r>
          <a:endParaRPr lang="es-ES" sz="1000" b="1" noProof="0" dirty="0"/>
        </a:p>
      </dgm:t>
    </dgm:pt>
    <dgm:pt modelId="{489050F1-512D-40AC-B8D0-5E85BE0663D3}" type="parTrans" cxnId="{1F8A801A-7605-4305-8AC5-8CC6F6831105}">
      <dgm:prSet/>
      <dgm:spPr/>
      <dgm:t>
        <a:bodyPr/>
        <a:lstStyle/>
        <a:p>
          <a:endParaRPr lang="en-US"/>
        </a:p>
      </dgm:t>
    </dgm:pt>
    <dgm:pt modelId="{08792C83-398F-4928-B426-103AC6BCBD07}" type="sibTrans" cxnId="{1F8A801A-7605-4305-8AC5-8CC6F6831105}">
      <dgm:prSet/>
      <dgm:spPr/>
      <dgm:t>
        <a:bodyPr/>
        <a:lstStyle/>
        <a:p>
          <a:endParaRPr lang="en-US"/>
        </a:p>
      </dgm:t>
    </dgm:pt>
    <dgm:pt modelId="{AE335063-8E05-4324-9C3E-6DE3F7AB8A37}">
      <dgm:prSet phldrT="[Text]" custT="1"/>
      <dgm:spPr/>
      <dgm:t>
        <a:bodyPr/>
        <a:lstStyle/>
        <a:p>
          <a:r>
            <a:rPr lang="es-ES" sz="1000" b="1" noProof="0" dirty="0" smtClean="0"/>
            <a:t>Cubierta y Líneas de vida</a:t>
          </a:r>
          <a:endParaRPr lang="es-ES" sz="1000" b="1" noProof="0" dirty="0"/>
        </a:p>
      </dgm:t>
    </dgm:pt>
    <dgm:pt modelId="{9D6E94A5-3A41-4049-B9F0-CB83C33F1125}" type="parTrans" cxnId="{1D40D637-D772-4407-BB2F-BF3A457DE00A}">
      <dgm:prSet/>
      <dgm:spPr/>
      <dgm:t>
        <a:bodyPr/>
        <a:lstStyle/>
        <a:p>
          <a:endParaRPr lang="en-US"/>
        </a:p>
      </dgm:t>
    </dgm:pt>
    <dgm:pt modelId="{DBDBF0C4-8B41-4F34-AD88-07588BEC6710}" type="sibTrans" cxnId="{1D40D637-D772-4407-BB2F-BF3A457DE00A}">
      <dgm:prSet/>
      <dgm:spPr/>
      <dgm:t>
        <a:bodyPr/>
        <a:lstStyle/>
        <a:p>
          <a:endParaRPr lang="en-US"/>
        </a:p>
      </dgm:t>
    </dgm:pt>
    <dgm:pt modelId="{8718D6C3-76A5-4840-8501-E9C5C306EB43}" type="pres">
      <dgm:prSet presAssocID="{31B64D03-C15F-428C-97D7-E8B5FD989F7F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6BC64C64-75D2-48B9-B713-BB209C6C5D2E}" type="pres">
      <dgm:prSet presAssocID="{A8CA752E-8BA0-4AC9-8CDA-E76D3BA74F31}" presName="linNode" presStyleCnt="0"/>
      <dgm:spPr/>
    </dgm:pt>
    <dgm:pt modelId="{97CF2BF5-757D-49DE-978C-FCCBCBB0AA68}" type="pres">
      <dgm:prSet presAssocID="{A8CA752E-8BA0-4AC9-8CDA-E76D3BA74F31}" presName="parentText" presStyleLbl="node1" presStyleIdx="0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7BA99B7-55D9-42C1-91BE-8C926A36E36A}" type="pres">
      <dgm:prSet presAssocID="{A8CA752E-8BA0-4AC9-8CDA-E76D3BA74F31}" presName="descendantText" presStyleLbl="alignAccFollowNode1" presStyleIdx="0" presStyleCnt="6" custScaleY="11887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080127E-1FD0-495F-AA5B-D3E2829962E4}" type="pres">
      <dgm:prSet presAssocID="{51BDAEE0-D5AA-43DC-A11B-878155B5D3B7}" presName="sp" presStyleCnt="0"/>
      <dgm:spPr/>
    </dgm:pt>
    <dgm:pt modelId="{D95120D3-C9AC-4C15-BAAD-B18D352EC40E}" type="pres">
      <dgm:prSet presAssocID="{819A6888-380B-44FD-9B28-8BCCDD8901B7}" presName="linNode" presStyleCnt="0"/>
      <dgm:spPr/>
    </dgm:pt>
    <dgm:pt modelId="{F764F75E-5090-4EBE-9599-0C3BA6C6900F}" type="pres">
      <dgm:prSet presAssocID="{819A6888-380B-44FD-9B28-8BCCDD8901B7}" presName="parentText" presStyleLbl="node1" presStyleIdx="1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05FDCF6-4961-450A-BA30-152494C4B84D}" type="pres">
      <dgm:prSet presAssocID="{819A6888-380B-44FD-9B28-8BCCDD8901B7}" presName="descendantText" presStyleLbl="alignAccFollowNode1" presStyleIdx="1" presStyleCnt="6" custScaleY="11887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A1BA72A-4A1B-41C9-811D-88A684C32724}" type="pres">
      <dgm:prSet presAssocID="{9330A78D-F00B-4B60-B7F8-3FB447470FE2}" presName="sp" presStyleCnt="0"/>
      <dgm:spPr/>
    </dgm:pt>
    <dgm:pt modelId="{BEB9E797-8CFD-4831-A09A-F0C724C9F0D4}" type="pres">
      <dgm:prSet presAssocID="{6E75301A-ABD0-4219-B06D-30D23D43676E}" presName="linNode" presStyleCnt="0"/>
      <dgm:spPr/>
    </dgm:pt>
    <dgm:pt modelId="{A036A7B8-A19F-495C-918A-9000D215322A}" type="pres">
      <dgm:prSet presAssocID="{6E75301A-ABD0-4219-B06D-30D23D43676E}" presName="parentText" presStyleLbl="node1" presStyleIdx="2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A764D42-000C-499D-B006-082BF15DDD37}" type="pres">
      <dgm:prSet presAssocID="{6E75301A-ABD0-4219-B06D-30D23D43676E}" presName="descendantText" presStyleLbl="alignAccFollowNode1" presStyleIdx="2" presStyleCnt="6" custScaleY="11887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2C2E8C3-FC60-4A28-9FC1-20397ACC5286}" type="pres">
      <dgm:prSet presAssocID="{B9F184AA-C624-46BD-A13E-E3E179405B3C}" presName="sp" presStyleCnt="0"/>
      <dgm:spPr/>
    </dgm:pt>
    <dgm:pt modelId="{C667F4E2-41C0-440F-B48B-16EC4933BBD9}" type="pres">
      <dgm:prSet presAssocID="{EB7BB7B9-170C-4CCB-A668-DF6F20CE8524}" presName="linNode" presStyleCnt="0"/>
      <dgm:spPr/>
    </dgm:pt>
    <dgm:pt modelId="{6FE94B06-C61E-40FC-BEF7-3A7C6AFF27F6}" type="pres">
      <dgm:prSet presAssocID="{EB7BB7B9-170C-4CCB-A668-DF6F20CE8524}" presName="parentText" presStyleLbl="node1" presStyleIdx="3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0A50826-53DD-483F-BD49-41AF3C7E5FB7}" type="pres">
      <dgm:prSet presAssocID="{EB7BB7B9-170C-4CCB-A668-DF6F20CE8524}" presName="descendantText" presStyleLbl="alignAccFollowNode1" presStyleIdx="3" presStyleCnt="6" custScaleY="11887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7944A7B-2F76-4908-AF7D-F4546D484EBD}" type="pres">
      <dgm:prSet presAssocID="{F094912A-E326-4CE0-B4C6-6D2B75FB96F2}" presName="sp" presStyleCnt="0"/>
      <dgm:spPr/>
    </dgm:pt>
    <dgm:pt modelId="{12356EAC-8A1E-4FDF-BC26-935676F70772}" type="pres">
      <dgm:prSet presAssocID="{42FE787C-EF06-436C-BFCD-090044AC9E74}" presName="linNode" presStyleCnt="0"/>
      <dgm:spPr/>
    </dgm:pt>
    <dgm:pt modelId="{60CF77D7-C75A-48E3-98DB-CC1A5D75DA3B}" type="pres">
      <dgm:prSet presAssocID="{42FE787C-EF06-436C-BFCD-090044AC9E74}" presName="parentText" presStyleLbl="node1" presStyleIdx="4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9E81656-E77D-4E93-9BDA-C37051410828}" type="pres">
      <dgm:prSet presAssocID="{42FE787C-EF06-436C-BFCD-090044AC9E74}" presName="descendantText" presStyleLbl="alignAccFollowNode1" presStyleIdx="4" presStyleCnt="6" custScaleY="11887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D7B66FF-C0AE-4B3D-9331-CE3E243CD724}" type="pres">
      <dgm:prSet presAssocID="{1A8548C8-9FF2-471B-BA87-1F1662815981}" presName="sp" presStyleCnt="0"/>
      <dgm:spPr/>
    </dgm:pt>
    <dgm:pt modelId="{F677FBDB-B565-44C1-B900-9C20B934A287}" type="pres">
      <dgm:prSet presAssocID="{F40B54DA-9752-4E45-A188-6DA2110D5B06}" presName="linNode" presStyleCnt="0"/>
      <dgm:spPr/>
    </dgm:pt>
    <dgm:pt modelId="{71F41E20-7E43-4141-8EE8-6FF7B9675D0F}" type="pres">
      <dgm:prSet presAssocID="{F40B54DA-9752-4E45-A188-6DA2110D5B06}" presName="parentText" presStyleLbl="node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2249298-3A4A-4DDB-86FD-4E6F64A13637}" type="pres">
      <dgm:prSet presAssocID="{F40B54DA-9752-4E45-A188-6DA2110D5B06}" presName="descendantText" presStyleLbl="alignAccFollowNode1" presStyleIdx="5" presStyleCnt="6" custScaleY="11887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0C9A7CA8-4D09-44D2-98A4-FFE0FCCDB327}" type="presOf" srcId="{AE335063-8E05-4324-9C3E-6DE3F7AB8A37}" destId="{92249298-3A4A-4DDB-86FD-4E6F64A13637}" srcOrd="0" destOrd="0" presId="urn:microsoft.com/office/officeart/2005/8/layout/vList5"/>
    <dgm:cxn modelId="{49C05C40-BD9D-42DD-ACBE-49312EACA03B}" srcId="{EB7BB7B9-170C-4CCB-A668-DF6F20CE8524}" destId="{FFB1FF9E-81F9-4890-BB44-B09FE1AEA101}" srcOrd="0" destOrd="0" parTransId="{C92BFF42-91FE-401D-B85D-E082E7F6D2B2}" sibTransId="{AF1777B2-AD3C-4809-9076-1AB2682CAA3C}"/>
    <dgm:cxn modelId="{11B1CCD1-A3EE-4D6C-8B6F-7D73B50C5305}" type="presOf" srcId="{E09F1D5D-5EE9-41EE-B989-C6AB7A03A59C}" destId="{405FDCF6-4961-450A-BA30-152494C4B84D}" srcOrd="0" destOrd="0" presId="urn:microsoft.com/office/officeart/2005/8/layout/vList5"/>
    <dgm:cxn modelId="{DD12016E-514E-4159-AC62-A0D67CACF2F9}" type="presOf" srcId="{EAFBF028-5ADE-44AA-9CC1-00C56DDB8A12}" destId="{BA764D42-000C-499D-B006-082BF15DDD37}" srcOrd="0" destOrd="3" presId="urn:microsoft.com/office/officeart/2005/8/layout/vList5"/>
    <dgm:cxn modelId="{48808A07-E7F3-4BED-8395-B50685133DFF}" type="presOf" srcId="{F8C34FA0-3A09-4AEC-BCC3-1D64F5E316F8}" destId="{B7BA99B7-55D9-42C1-91BE-8C926A36E36A}" srcOrd="0" destOrd="0" presId="urn:microsoft.com/office/officeart/2005/8/layout/vList5"/>
    <dgm:cxn modelId="{617237E8-D639-4303-96B4-00EE6A9BE1F6}" type="presOf" srcId="{0C172EB5-68A8-4204-813C-84F3CBCBDA78}" destId="{B7BA99B7-55D9-42C1-91BE-8C926A36E36A}" srcOrd="0" destOrd="4" presId="urn:microsoft.com/office/officeart/2005/8/layout/vList5"/>
    <dgm:cxn modelId="{1E13F6D0-AF6F-43CC-B53A-AB47AE652DB1}" srcId="{6E75301A-ABD0-4219-B06D-30D23D43676E}" destId="{5F7462CB-4900-46D4-8744-B25F03F40841}" srcOrd="0" destOrd="0" parTransId="{C76AA389-44B9-4F9B-A69E-F20EE63552B4}" sibTransId="{A9A2863D-4B22-4C83-89A8-34D86485F84B}"/>
    <dgm:cxn modelId="{CE761E85-FC36-41EF-A456-020CFF435065}" srcId="{A8CA752E-8BA0-4AC9-8CDA-E76D3BA74F31}" destId="{C72288CD-F634-46A5-937B-1E016EB33860}" srcOrd="2" destOrd="0" parTransId="{DFBA1989-8575-4EDD-9E81-866F10A0B370}" sibTransId="{086F5B2F-7EE8-4475-92D1-0315EC8FF5CE}"/>
    <dgm:cxn modelId="{13D949E7-C870-43BF-81FE-07DE0A1876B0}" type="presOf" srcId="{5F7462CB-4900-46D4-8744-B25F03F40841}" destId="{BA764D42-000C-499D-B006-082BF15DDD37}" srcOrd="0" destOrd="0" presId="urn:microsoft.com/office/officeart/2005/8/layout/vList5"/>
    <dgm:cxn modelId="{B2A35B67-5263-4983-9282-237BAAD87F85}" srcId="{31B64D03-C15F-428C-97D7-E8B5FD989F7F}" destId="{6E75301A-ABD0-4219-B06D-30D23D43676E}" srcOrd="2" destOrd="0" parTransId="{0DD75C59-A19B-4B65-89E7-CCA87BDBBADC}" sibTransId="{B9F184AA-C624-46BD-A13E-E3E179405B3C}"/>
    <dgm:cxn modelId="{085BA194-A5E9-4B7F-8566-A8D93FC6D316}" type="presOf" srcId="{462621B1-2901-4FD2-BDE1-F51DDC4C95A4}" destId="{405FDCF6-4961-450A-BA30-152494C4B84D}" srcOrd="0" destOrd="1" presId="urn:microsoft.com/office/officeart/2005/8/layout/vList5"/>
    <dgm:cxn modelId="{61ACFB76-3084-45F0-8A34-EA5D6722C101}" type="presOf" srcId="{3FCD1E95-00BC-43F5-BD4B-B791928A0FBF}" destId="{79E81656-E77D-4E93-9BDA-C37051410828}" srcOrd="0" destOrd="0" presId="urn:microsoft.com/office/officeart/2005/8/layout/vList5"/>
    <dgm:cxn modelId="{6DDCC2EE-C205-4315-9DF8-06107DC6059C}" srcId="{31B64D03-C15F-428C-97D7-E8B5FD989F7F}" destId="{42FE787C-EF06-436C-BFCD-090044AC9E74}" srcOrd="4" destOrd="0" parTransId="{4E5CE5F1-E704-4130-B16E-EA71DD017DE3}" sibTransId="{1A8548C8-9FF2-471B-BA87-1F1662815981}"/>
    <dgm:cxn modelId="{153EA7C4-0873-4616-B51F-7FB5D0E15722}" type="presOf" srcId="{13DA1160-0E5C-4602-8FA9-8A2278042B3D}" destId="{20A50826-53DD-483F-BD49-41AF3C7E5FB7}" srcOrd="0" destOrd="1" presId="urn:microsoft.com/office/officeart/2005/8/layout/vList5"/>
    <dgm:cxn modelId="{B3981C4F-442A-4D23-9972-F476F3BD77B4}" type="presOf" srcId="{A8CA752E-8BA0-4AC9-8CDA-E76D3BA74F31}" destId="{97CF2BF5-757D-49DE-978C-FCCBCBB0AA68}" srcOrd="0" destOrd="0" presId="urn:microsoft.com/office/officeart/2005/8/layout/vList5"/>
    <dgm:cxn modelId="{8577F60F-081B-43CB-A20F-943E470F43A6}" type="presOf" srcId="{FFB1FF9E-81F9-4890-BB44-B09FE1AEA101}" destId="{20A50826-53DD-483F-BD49-41AF3C7E5FB7}" srcOrd="0" destOrd="0" presId="urn:microsoft.com/office/officeart/2005/8/layout/vList5"/>
    <dgm:cxn modelId="{C861D5F1-88CA-4143-8EC0-8910A585A38A}" srcId="{31B64D03-C15F-428C-97D7-E8B5FD989F7F}" destId="{819A6888-380B-44FD-9B28-8BCCDD8901B7}" srcOrd="1" destOrd="0" parTransId="{7EE52306-BCCB-4BE6-8D48-035218B5F673}" sibTransId="{9330A78D-F00B-4B60-B7F8-3FB447470FE2}"/>
    <dgm:cxn modelId="{1F8A801A-7605-4305-8AC5-8CC6F6831105}" srcId="{42FE787C-EF06-436C-BFCD-090044AC9E74}" destId="{3FCD1E95-00BC-43F5-BD4B-B791928A0FBF}" srcOrd="0" destOrd="0" parTransId="{489050F1-512D-40AC-B8D0-5E85BE0663D3}" sibTransId="{08792C83-398F-4928-B426-103AC6BCBD07}"/>
    <dgm:cxn modelId="{8DF47AC6-C875-4DC6-87B8-8772860866E2}" srcId="{6E75301A-ABD0-4219-B06D-30D23D43676E}" destId="{EAFBF028-5ADE-44AA-9CC1-00C56DDB8A12}" srcOrd="3" destOrd="0" parTransId="{2DAC87AA-B503-4C9D-BC78-EAE0A503D061}" sibTransId="{CA165530-E6CB-4223-A3C5-BF3775020FF6}"/>
    <dgm:cxn modelId="{C6E7943A-4A17-4B3E-A368-BC9030E9E8CA}" type="presOf" srcId="{31B64D03-C15F-428C-97D7-E8B5FD989F7F}" destId="{8718D6C3-76A5-4840-8501-E9C5C306EB43}" srcOrd="0" destOrd="0" presId="urn:microsoft.com/office/officeart/2005/8/layout/vList5"/>
    <dgm:cxn modelId="{622AF530-CBE8-43CA-AFB5-92F343CB46F2}" type="presOf" srcId="{3D033A97-3A7F-4B75-AD84-D0B50FE1B0AB}" destId="{20A50826-53DD-483F-BD49-41AF3C7E5FB7}" srcOrd="0" destOrd="3" presId="urn:microsoft.com/office/officeart/2005/8/layout/vList5"/>
    <dgm:cxn modelId="{E3E1B403-4B5C-4553-B033-AADC3DD9B351}" type="presOf" srcId="{9ADBD3D4-A7C4-4B7C-A16B-1C331AC1EFE2}" destId="{405FDCF6-4961-450A-BA30-152494C4B84D}" srcOrd="0" destOrd="2" presId="urn:microsoft.com/office/officeart/2005/8/layout/vList5"/>
    <dgm:cxn modelId="{AF88F944-C23B-43D7-A505-691463FC67D0}" srcId="{A8CA752E-8BA0-4AC9-8CDA-E76D3BA74F31}" destId="{0C172EB5-68A8-4204-813C-84F3CBCBDA78}" srcOrd="4" destOrd="0" parTransId="{629AE879-4884-4F3C-8E8C-58F3778B9DAE}" sibTransId="{DE55065F-D3AD-4FAD-B820-B44517C614A1}"/>
    <dgm:cxn modelId="{AAE9EF9E-EF63-4552-B8CC-58E0598DF921}" srcId="{A8CA752E-8BA0-4AC9-8CDA-E76D3BA74F31}" destId="{9550BCCA-16D1-4970-A78A-DF8A1B076B57}" srcOrd="3" destOrd="0" parTransId="{3DBEF0C3-E789-459A-9B41-6529AC28EF95}" sibTransId="{EC64E335-764D-4F79-97A9-B8665F92FFB2}"/>
    <dgm:cxn modelId="{7CEE42C9-17F8-4510-8B5B-D4AEF8DCEBFE}" srcId="{819A6888-380B-44FD-9B28-8BCCDD8901B7}" destId="{9ADBD3D4-A7C4-4B7C-A16B-1C331AC1EFE2}" srcOrd="2" destOrd="0" parTransId="{A3B14B3C-9237-4806-BD54-0B1CB2D708F8}" sibTransId="{90EA1999-4B7F-4D35-8C33-1448902E02C7}"/>
    <dgm:cxn modelId="{6D06D008-861C-4665-B4C9-55F7AF8737EE}" type="presOf" srcId="{0A977E2A-0528-4E15-9F17-33C965582C9D}" destId="{B7BA99B7-55D9-42C1-91BE-8C926A36E36A}" srcOrd="0" destOrd="1" presId="urn:microsoft.com/office/officeart/2005/8/layout/vList5"/>
    <dgm:cxn modelId="{92A87D4D-532F-4EEE-BA32-821105297DC3}" type="presOf" srcId="{EB7BB7B9-170C-4CCB-A668-DF6F20CE8524}" destId="{6FE94B06-C61E-40FC-BEF7-3A7C6AFF27F6}" srcOrd="0" destOrd="0" presId="urn:microsoft.com/office/officeart/2005/8/layout/vList5"/>
    <dgm:cxn modelId="{CB4C0F14-37EF-451A-A77E-25BF2395539B}" type="presOf" srcId="{6E75301A-ABD0-4219-B06D-30D23D43676E}" destId="{A036A7B8-A19F-495C-918A-9000D215322A}" srcOrd="0" destOrd="0" presId="urn:microsoft.com/office/officeart/2005/8/layout/vList5"/>
    <dgm:cxn modelId="{83F4A30B-4BAC-4DF2-8AFF-38A4C6329626}" type="presOf" srcId="{F40B54DA-9752-4E45-A188-6DA2110D5B06}" destId="{71F41E20-7E43-4141-8EE8-6FF7B9675D0F}" srcOrd="0" destOrd="0" presId="urn:microsoft.com/office/officeart/2005/8/layout/vList5"/>
    <dgm:cxn modelId="{46F6225B-064C-4F95-AD53-8A1A6361B175}" srcId="{6E75301A-ABD0-4219-B06D-30D23D43676E}" destId="{DB3A8E06-B222-4482-AC61-085DC8B44B09}" srcOrd="1" destOrd="0" parTransId="{4BBC73B0-A85C-44FA-8852-71623603947E}" sibTransId="{218226E7-C5CE-4C08-A8EA-C91A5058F6C4}"/>
    <dgm:cxn modelId="{1D40D637-D772-4407-BB2F-BF3A457DE00A}" srcId="{F40B54DA-9752-4E45-A188-6DA2110D5B06}" destId="{AE335063-8E05-4324-9C3E-6DE3F7AB8A37}" srcOrd="0" destOrd="0" parTransId="{9D6E94A5-3A41-4049-B9F0-CB83C33F1125}" sibTransId="{DBDBF0C4-8B41-4F34-AD88-07588BEC6710}"/>
    <dgm:cxn modelId="{A07C2780-A064-46F1-BE27-C1DF80A319F5}" type="presOf" srcId="{9550BCCA-16D1-4970-A78A-DF8A1B076B57}" destId="{B7BA99B7-55D9-42C1-91BE-8C926A36E36A}" srcOrd="0" destOrd="3" presId="urn:microsoft.com/office/officeart/2005/8/layout/vList5"/>
    <dgm:cxn modelId="{87D87800-6C4F-4C35-8211-D2A23006ED73}" srcId="{819A6888-380B-44FD-9B28-8BCCDD8901B7}" destId="{462621B1-2901-4FD2-BDE1-F51DDC4C95A4}" srcOrd="1" destOrd="0" parTransId="{A7D08271-9AA9-4594-87A9-BC650F2554C5}" sibTransId="{0C639EC3-A3C4-4D10-9739-824BB490D006}"/>
    <dgm:cxn modelId="{E31CE7D2-B4E9-4327-9871-81D4C37ADAB6}" srcId="{A8CA752E-8BA0-4AC9-8CDA-E76D3BA74F31}" destId="{F8C34FA0-3A09-4AEC-BCC3-1D64F5E316F8}" srcOrd="0" destOrd="0" parTransId="{81F92DC3-5182-4F50-B129-E3A2D0A5A4C1}" sibTransId="{A25D0EC7-EE78-482F-80BE-9CAF5D93B4DF}"/>
    <dgm:cxn modelId="{F077ED05-FBF3-4C15-A7FA-8447673BDF3F}" srcId="{6E75301A-ABD0-4219-B06D-30D23D43676E}" destId="{A0EC108B-36D8-4DB3-AD8A-3AA26B1BEBD1}" srcOrd="2" destOrd="0" parTransId="{F723A57A-4380-4231-B1C7-3084373756FF}" sibTransId="{F81809AB-45EE-41E7-9ACF-8CCED3567D66}"/>
    <dgm:cxn modelId="{A4AE7E13-04F4-492A-BB35-F25B300932E0}" type="presOf" srcId="{DB3A8E06-B222-4482-AC61-085DC8B44B09}" destId="{BA764D42-000C-499D-B006-082BF15DDD37}" srcOrd="0" destOrd="1" presId="urn:microsoft.com/office/officeart/2005/8/layout/vList5"/>
    <dgm:cxn modelId="{909CCAFA-30B5-48F3-8F20-BB5AFCCD89D2}" srcId="{EB7BB7B9-170C-4CCB-A668-DF6F20CE8524}" destId="{3D033A97-3A7F-4B75-AD84-D0B50FE1B0AB}" srcOrd="3" destOrd="0" parTransId="{7868C755-9BB5-42C8-86F1-B1587F780260}" sibTransId="{FF60B5D2-00D6-4EA7-8597-5462C9ADB785}"/>
    <dgm:cxn modelId="{4D495651-8C95-4AE8-A24F-57F9629D6B0F}" srcId="{31B64D03-C15F-428C-97D7-E8B5FD989F7F}" destId="{EB7BB7B9-170C-4CCB-A668-DF6F20CE8524}" srcOrd="3" destOrd="0" parTransId="{6B2F70DB-B67A-4715-BE5A-7FE6B1D6867B}" sibTransId="{F094912A-E326-4CE0-B4C6-6D2B75FB96F2}"/>
    <dgm:cxn modelId="{0AABF29F-6B53-44EC-A6A9-8E6BDF7C7C36}" type="presOf" srcId="{819A6888-380B-44FD-9B28-8BCCDD8901B7}" destId="{F764F75E-5090-4EBE-9599-0C3BA6C6900F}" srcOrd="0" destOrd="0" presId="urn:microsoft.com/office/officeart/2005/8/layout/vList5"/>
    <dgm:cxn modelId="{4EA67573-AEED-47F8-9908-B9F26754F288}" srcId="{EB7BB7B9-170C-4CCB-A668-DF6F20CE8524}" destId="{C423879A-434A-401A-9A42-AB3F140F558E}" srcOrd="2" destOrd="0" parTransId="{FBB48394-FDE0-45AA-89B9-8E1F9020F3A5}" sibTransId="{B48064A0-FEB6-41E7-B0AD-A2E1655CC54F}"/>
    <dgm:cxn modelId="{7C0B1C9A-2DEA-43AB-A493-628E60918046}" type="presOf" srcId="{A0EC108B-36D8-4DB3-AD8A-3AA26B1BEBD1}" destId="{BA764D42-000C-499D-B006-082BF15DDD37}" srcOrd="0" destOrd="2" presId="urn:microsoft.com/office/officeart/2005/8/layout/vList5"/>
    <dgm:cxn modelId="{DEC79237-E9B7-453C-BD97-06F888FC0E30}" type="presOf" srcId="{C72288CD-F634-46A5-937B-1E016EB33860}" destId="{B7BA99B7-55D9-42C1-91BE-8C926A36E36A}" srcOrd="0" destOrd="2" presId="urn:microsoft.com/office/officeart/2005/8/layout/vList5"/>
    <dgm:cxn modelId="{4E2ACDCB-9E08-4B6F-BB5F-668E53DF51D3}" srcId="{31B64D03-C15F-428C-97D7-E8B5FD989F7F}" destId="{F40B54DA-9752-4E45-A188-6DA2110D5B06}" srcOrd="5" destOrd="0" parTransId="{B5C324FC-69D3-4EB2-B6B9-8FB5CBC36F02}" sibTransId="{E681523C-D279-40A9-85B6-1E4ED578C9D1}"/>
    <dgm:cxn modelId="{E0A898A1-1F1B-4ADD-B2D0-D144498D05E1}" srcId="{819A6888-380B-44FD-9B28-8BCCDD8901B7}" destId="{E09F1D5D-5EE9-41EE-B989-C6AB7A03A59C}" srcOrd="0" destOrd="0" parTransId="{F55E108D-A8A3-41B4-A8CE-F4A89F938EBE}" sibTransId="{CAE033D6-2547-49AC-80FB-07256E3001F7}"/>
    <dgm:cxn modelId="{93A5DE10-267D-4C15-AE98-317515776788}" srcId="{EB7BB7B9-170C-4CCB-A668-DF6F20CE8524}" destId="{13DA1160-0E5C-4602-8FA9-8A2278042B3D}" srcOrd="1" destOrd="0" parTransId="{A3E6BF2C-B686-455C-8C3B-3C181202BB61}" sibTransId="{92C0C6AB-8788-479E-B988-8DE4F965928B}"/>
    <dgm:cxn modelId="{3AF613DE-017F-498B-AC8D-8A97D0BAFB04}" type="presOf" srcId="{42FE787C-EF06-436C-BFCD-090044AC9E74}" destId="{60CF77D7-C75A-48E3-98DB-CC1A5D75DA3B}" srcOrd="0" destOrd="0" presId="urn:microsoft.com/office/officeart/2005/8/layout/vList5"/>
    <dgm:cxn modelId="{212951B1-687D-4384-97F7-FE3649A29FDE}" srcId="{A8CA752E-8BA0-4AC9-8CDA-E76D3BA74F31}" destId="{0A977E2A-0528-4E15-9F17-33C965582C9D}" srcOrd="1" destOrd="0" parTransId="{AF82A1ED-E99D-489B-89AE-9E8DB77B426D}" sibTransId="{5A1676FD-EB32-4924-BAFB-7C497009473B}"/>
    <dgm:cxn modelId="{4EF2345D-62C8-4F69-BA86-6A0E2E2545BC}" srcId="{31B64D03-C15F-428C-97D7-E8B5FD989F7F}" destId="{A8CA752E-8BA0-4AC9-8CDA-E76D3BA74F31}" srcOrd="0" destOrd="0" parTransId="{B196D62F-9BF2-47BD-8C13-24E0AB632078}" sibTransId="{51BDAEE0-D5AA-43DC-A11B-878155B5D3B7}"/>
    <dgm:cxn modelId="{6E2C6FC1-5813-4B4B-BDD1-71B3FE72150B}" type="presOf" srcId="{C423879A-434A-401A-9A42-AB3F140F558E}" destId="{20A50826-53DD-483F-BD49-41AF3C7E5FB7}" srcOrd="0" destOrd="2" presId="urn:microsoft.com/office/officeart/2005/8/layout/vList5"/>
    <dgm:cxn modelId="{F880978E-E6BD-4523-B2ED-2E4D5BFACDE5}" type="presParOf" srcId="{8718D6C3-76A5-4840-8501-E9C5C306EB43}" destId="{6BC64C64-75D2-48B9-B713-BB209C6C5D2E}" srcOrd="0" destOrd="0" presId="urn:microsoft.com/office/officeart/2005/8/layout/vList5"/>
    <dgm:cxn modelId="{A4DABC3C-4F98-4DA9-8DF2-CA6FD1FCC2A1}" type="presParOf" srcId="{6BC64C64-75D2-48B9-B713-BB209C6C5D2E}" destId="{97CF2BF5-757D-49DE-978C-FCCBCBB0AA68}" srcOrd="0" destOrd="0" presId="urn:microsoft.com/office/officeart/2005/8/layout/vList5"/>
    <dgm:cxn modelId="{752E5AB1-8C6C-47A3-AD00-BB5DAD9BD8C9}" type="presParOf" srcId="{6BC64C64-75D2-48B9-B713-BB209C6C5D2E}" destId="{B7BA99B7-55D9-42C1-91BE-8C926A36E36A}" srcOrd="1" destOrd="0" presId="urn:microsoft.com/office/officeart/2005/8/layout/vList5"/>
    <dgm:cxn modelId="{D1D7B85C-27A2-42EE-9F0F-61AF854395DF}" type="presParOf" srcId="{8718D6C3-76A5-4840-8501-E9C5C306EB43}" destId="{C080127E-1FD0-495F-AA5B-D3E2829962E4}" srcOrd="1" destOrd="0" presId="urn:microsoft.com/office/officeart/2005/8/layout/vList5"/>
    <dgm:cxn modelId="{1FC03D70-F22B-43D6-A245-B9C89206E792}" type="presParOf" srcId="{8718D6C3-76A5-4840-8501-E9C5C306EB43}" destId="{D95120D3-C9AC-4C15-BAAD-B18D352EC40E}" srcOrd="2" destOrd="0" presId="urn:microsoft.com/office/officeart/2005/8/layout/vList5"/>
    <dgm:cxn modelId="{EB5EB0A1-3690-4BF0-A260-F1D8C8D8C56E}" type="presParOf" srcId="{D95120D3-C9AC-4C15-BAAD-B18D352EC40E}" destId="{F764F75E-5090-4EBE-9599-0C3BA6C6900F}" srcOrd="0" destOrd="0" presId="urn:microsoft.com/office/officeart/2005/8/layout/vList5"/>
    <dgm:cxn modelId="{3B3F902E-05A0-4B33-93FB-A3AFA335E82B}" type="presParOf" srcId="{D95120D3-C9AC-4C15-BAAD-B18D352EC40E}" destId="{405FDCF6-4961-450A-BA30-152494C4B84D}" srcOrd="1" destOrd="0" presId="urn:microsoft.com/office/officeart/2005/8/layout/vList5"/>
    <dgm:cxn modelId="{3D6B5F80-13A9-4B1F-96E5-3A2568DA7610}" type="presParOf" srcId="{8718D6C3-76A5-4840-8501-E9C5C306EB43}" destId="{4A1BA72A-4A1B-41C9-811D-88A684C32724}" srcOrd="3" destOrd="0" presId="urn:microsoft.com/office/officeart/2005/8/layout/vList5"/>
    <dgm:cxn modelId="{D659450D-EC7E-4FA2-8FA6-EEDC74A1F939}" type="presParOf" srcId="{8718D6C3-76A5-4840-8501-E9C5C306EB43}" destId="{BEB9E797-8CFD-4831-A09A-F0C724C9F0D4}" srcOrd="4" destOrd="0" presId="urn:microsoft.com/office/officeart/2005/8/layout/vList5"/>
    <dgm:cxn modelId="{9141CF12-556E-4B35-A202-8C8C7F691D10}" type="presParOf" srcId="{BEB9E797-8CFD-4831-A09A-F0C724C9F0D4}" destId="{A036A7B8-A19F-495C-918A-9000D215322A}" srcOrd="0" destOrd="0" presId="urn:microsoft.com/office/officeart/2005/8/layout/vList5"/>
    <dgm:cxn modelId="{A480F7B2-3FD8-4403-AC3A-FE4DFBFB3A19}" type="presParOf" srcId="{BEB9E797-8CFD-4831-A09A-F0C724C9F0D4}" destId="{BA764D42-000C-499D-B006-082BF15DDD37}" srcOrd="1" destOrd="0" presId="urn:microsoft.com/office/officeart/2005/8/layout/vList5"/>
    <dgm:cxn modelId="{669E42CD-887D-4D57-95F2-3650E101006E}" type="presParOf" srcId="{8718D6C3-76A5-4840-8501-E9C5C306EB43}" destId="{B2C2E8C3-FC60-4A28-9FC1-20397ACC5286}" srcOrd="5" destOrd="0" presId="urn:microsoft.com/office/officeart/2005/8/layout/vList5"/>
    <dgm:cxn modelId="{4421C230-C7A8-446B-9781-B423A931C6B7}" type="presParOf" srcId="{8718D6C3-76A5-4840-8501-E9C5C306EB43}" destId="{C667F4E2-41C0-440F-B48B-16EC4933BBD9}" srcOrd="6" destOrd="0" presId="urn:microsoft.com/office/officeart/2005/8/layout/vList5"/>
    <dgm:cxn modelId="{44A70F1F-B647-43CF-88A3-A1744CB89EE0}" type="presParOf" srcId="{C667F4E2-41C0-440F-B48B-16EC4933BBD9}" destId="{6FE94B06-C61E-40FC-BEF7-3A7C6AFF27F6}" srcOrd="0" destOrd="0" presId="urn:microsoft.com/office/officeart/2005/8/layout/vList5"/>
    <dgm:cxn modelId="{2852BBEE-B618-4171-8C32-1569226827EA}" type="presParOf" srcId="{C667F4E2-41C0-440F-B48B-16EC4933BBD9}" destId="{20A50826-53DD-483F-BD49-41AF3C7E5FB7}" srcOrd="1" destOrd="0" presId="urn:microsoft.com/office/officeart/2005/8/layout/vList5"/>
    <dgm:cxn modelId="{9CE8A2E0-8682-4000-84FD-110239E7371A}" type="presParOf" srcId="{8718D6C3-76A5-4840-8501-E9C5C306EB43}" destId="{F7944A7B-2F76-4908-AF7D-F4546D484EBD}" srcOrd="7" destOrd="0" presId="urn:microsoft.com/office/officeart/2005/8/layout/vList5"/>
    <dgm:cxn modelId="{E8BDCB13-CB10-49AB-B32E-392FF927E5C5}" type="presParOf" srcId="{8718D6C3-76A5-4840-8501-E9C5C306EB43}" destId="{12356EAC-8A1E-4FDF-BC26-935676F70772}" srcOrd="8" destOrd="0" presId="urn:microsoft.com/office/officeart/2005/8/layout/vList5"/>
    <dgm:cxn modelId="{C32DD4CE-EB72-49E9-81C1-BDA30FEBD590}" type="presParOf" srcId="{12356EAC-8A1E-4FDF-BC26-935676F70772}" destId="{60CF77D7-C75A-48E3-98DB-CC1A5D75DA3B}" srcOrd="0" destOrd="0" presId="urn:microsoft.com/office/officeart/2005/8/layout/vList5"/>
    <dgm:cxn modelId="{13A5BEDA-6C37-4A28-9FBA-B15DFAEE9D25}" type="presParOf" srcId="{12356EAC-8A1E-4FDF-BC26-935676F70772}" destId="{79E81656-E77D-4E93-9BDA-C37051410828}" srcOrd="1" destOrd="0" presId="urn:microsoft.com/office/officeart/2005/8/layout/vList5"/>
    <dgm:cxn modelId="{D3571179-47DA-4203-81F1-EF783B4E795A}" type="presParOf" srcId="{8718D6C3-76A5-4840-8501-E9C5C306EB43}" destId="{2D7B66FF-C0AE-4B3D-9331-CE3E243CD724}" srcOrd="9" destOrd="0" presId="urn:microsoft.com/office/officeart/2005/8/layout/vList5"/>
    <dgm:cxn modelId="{C5CABF4A-0E71-4D72-82B7-6F9808A87E7C}" type="presParOf" srcId="{8718D6C3-76A5-4840-8501-E9C5C306EB43}" destId="{F677FBDB-B565-44C1-B900-9C20B934A287}" srcOrd="10" destOrd="0" presId="urn:microsoft.com/office/officeart/2005/8/layout/vList5"/>
    <dgm:cxn modelId="{D6C10A96-70E6-4756-83E8-5F539B5E9649}" type="presParOf" srcId="{F677FBDB-B565-44C1-B900-9C20B934A287}" destId="{71F41E20-7E43-4141-8EE8-6FF7B9675D0F}" srcOrd="0" destOrd="0" presId="urn:microsoft.com/office/officeart/2005/8/layout/vList5"/>
    <dgm:cxn modelId="{49E02342-E114-40F6-954F-1DFBF8199DD3}" type="presParOf" srcId="{F677FBDB-B565-44C1-B900-9C20B934A287}" destId="{92249298-3A4A-4DDB-86FD-4E6F64A13637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10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7BA99B7-55D9-42C1-91BE-8C926A36E36A}">
      <dsp:nvSpPr>
        <dsp:cNvPr id="0" name=""/>
        <dsp:cNvSpPr/>
      </dsp:nvSpPr>
      <dsp:spPr>
        <a:xfrm rot="5400000">
          <a:off x="5047929" y="-2166523"/>
          <a:ext cx="714946" cy="5087438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900" b="1" kern="1200" noProof="0" dirty="0" smtClean="0"/>
            <a:t>6 </a:t>
          </a:r>
          <a:r>
            <a:rPr lang="es-ES" sz="900" b="1" kern="1200" noProof="0" dirty="0" err="1" smtClean="0"/>
            <a:t>Ud</a:t>
          </a:r>
          <a:r>
            <a:rPr lang="es-ES" sz="900" b="1" kern="1200" noProof="0" dirty="0" smtClean="0"/>
            <a:t> externas y 92 internas</a:t>
          </a:r>
          <a:endParaRPr lang="es-ES" sz="900" b="1" kern="1200" noProof="0" dirty="0"/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900" b="1" kern="1200" noProof="0" dirty="0" smtClean="0"/>
            <a:t>27 </a:t>
          </a:r>
          <a:r>
            <a:rPr lang="es-ES" sz="900" b="1" kern="1200" noProof="0" dirty="0" err="1" smtClean="0"/>
            <a:t>split</a:t>
          </a:r>
          <a:r>
            <a:rPr lang="es-ES" sz="900" b="1" kern="1200" noProof="0" dirty="0" smtClean="0"/>
            <a:t> 1x1</a:t>
          </a:r>
          <a:endParaRPr lang="es-ES" sz="900" b="1" kern="1200" noProof="0" dirty="0"/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900" b="1" kern="1200" noProof="0" dirty="0" smtClean="0"/>
            <a:t>7 conjuntos </a:t>
          </a:r>
          <a:r>
            <a:rPr lang="es-ES" sz="900" b="1" kern="1200" noProof="0" dirty="0" err="1" smtClean="0"/>
            <a:t>multisplit</a:t>
          </a:r>
          <a:endParaRPr lang="es-ES" sz="900" b="1" kern="1200" noProof="0" dirty="0"/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900" b="1" kern="1200" noProof="0" dirty="0" smtClean="0"/>
            <a:t>4 </a:t>
          </a:r>
          <a:r>
            <a:rPr lang="es-ES" sz="900" b="1" kern="1200" noProof="0" dirty="0" err="1" smtClean="0"/>
            <a:t>Lennox</a:t>
          </a:r>
          <a:endParaRPr lang="es-ES" sz="900" b="1" kern="1200" noProof="0" dirty="0"/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900" b="1" kern="1200" noProof="0" dirty="0" smtClean="0"/>
            <a:t>2 Emerson</a:t>
          </a:r>
          <a:endParaRPr lang="es-ES" sz="900" b="1" kern="1200" noProof="0" dirty="0"/>
        </a:p>
      </dsp:txBody>
      <dsp:txXfrm rot="-5400000">
        <a:off x="2861684" y="54623"/>
        <a:ext cx="5052537" cy="645144"/>
      </dsp:txXfrm>
    </dsp:sp>
    <dsp:sp modelId="{97CF2BF5-757D-49DE-978C-FCCBCBB0AA68}">
      <dsp:nvSpPr>
        <dsp:cNvPr id="0" name=""/>
        <dsp:cNvSpPr/>
      </dsp:nvSpPr>
      <dsp:spPr>
        <a:xfrm>
          <a:off x="0" y="1291"/>
          <a:ext cx="2861683" cy="75180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40005" rIns="80010" bIns="40005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100" kern="1200" smtClean="0"/>
            <a:t>Climática</a:t>
          </a:r>
          <a:endParaRPr lang="en-US" sz="2100" kern="1200"/>
        </a:p>
      </dsp:txBody>
      <dsp:txXfrm>
        <a:off x="36700" y="37991"/>
        <a:ext cx="2788283" cy="678409"/>
      </dsp:txXfrm>
    </dsp:sp>
    <dsp:sp modelId="{405FDCF6-4961-450A-BA30-152494C4B84D}">
      <dsp:nvSpPr>
        <dsp:cNvPr id="0" name=""/>
        <dsp:cNvSpPr/>
      </dsp:nvSpPr>
      <dsp:spPr>
        <a:xfrm rot="5400000">
          <a:off x="5047929" y="-1377123"/>
          <a:ext cx="714946" cy="5087438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57150" lvl="1" indent="-57150" algn="l" defTabSz="4445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1000" b="1" kern="1200" noProof="0" dirty="0" smtClean="0"/>
            <a:t>Baja Tensión</a:t>
          </a:r>
          <a:endParaRPr lang="es-ES" sz="1000" b="1" kern="1200" noProof="0" dirty="0"/>
        </a:p>
        <a:p>
          <a:pPr marL="57150" lvl="1" indent="-57150" algn="l" defTabSz="4445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1000" b="1" kern="1200" noProof="0" dirty="0" smtClean="0"/>
            <a:t>Grupo Electrógeno</a:t>
          </a:r>
          <a:endParaRPr lang="es-ES" sz="1000" b="1" kern="1200" noProof="0" dirty="0"/>
        </a:p>
        <a:p>
          <a:pPr marL="57150" lvl="1" indent="-57150" algn="l" defTabSz="4445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1000" b="1" kern="1200" noProof="0" dirty="0" smtClean="0"/>
            <a:t>Centro de Transformación</a:t>
          </a:r>
          <a:endParaRPr lang="es-ES" sz="1000" b="1" kern="1200" noProof="0" dirty="0"/>
        </a:p>
      </dsp:txBody>
      <dsp:txXfrm rot="-5400000">
        <a:off x="2861684" y="844023"/>
        <a:ext cx="5052537" cy="645144"/>
      </dsp:txXfrm>
    </dsp:sp>
    <dsp:sp modelId="{F764F75E-5090-4EBE-9599-0C3BA6C6900F}">
      <dsp:nvSpPr>
        <dsp:cNvPr id="0" name=""/>
        <dsp:cNvSpPr/>
      </dsp:nvSpPr>
      <dsp:spPr>
        <a:xfrm>
          <a:off x="0" y="790690"/>
          <a:ext cx="2861683" cy="75180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40005" rIns="80010" bIns="40005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100" kern="1200" smtClean="0"/>
            <a:t>Eléctrica</a:t>
          </a:r>
          <a:endParaRPr lang="en-US" sz="2100" kern="1200"/>
        </a:p>
      </dsp:txBody>
      <dsp:txXfrm>
        <a:off x="36700" y="827390"/>
        <a:ext cx="2788283" cy="678409"/>
      </dsp:txXfrm>
    </dsp:sp>
    <dsp:sp modelId="{BA764D42-000C-499D-B006-082BF15DDD37}">
      <dsp:nvSpPr>
        <dsp:cNvPr id="0" name=""/>
        <dsp:cNvSpPr/>
      </dsp:nvSpPr>
      <dsp:spPr>
        <a:xfrm rot="5400000">
          <a:off x="5047929" y="-587724"/>
          <a:ext cx="714946" cy="5087438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900" b="1" kern="1200" noProof="0" dirty="0" smtClean="0"/>
            <a:t>2 compresores</a:t>
          </a:r>
          <a:endParaRPr lang="es-ES" sz="900" b="1" kern="1200" noProof="0" dirty="0"/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900" b="1" kern="1200" noProof="0" dirty="0" smtClean="0"/>
            <a:t>2 bombas de vacío</a:t>
          </a:r>
          <a:endParaRPr lang="es-ES" sz="900" b="1" kern="1200" noProof="0" dirty="0"/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900" b="1" kern="1200" noProof="0" dirty="0" smtClean="0"/>
            <a:t>1 separador de condensados</a:t>
          </a:r>
          <a:endParaRPr lang="es-ES" sz="900" b="1" kern="1200" noProof="0" dirty="0"/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900" b="1" kern="1200" noProof="0" dirty="0" smtClean="0"/>
            <a:t>1 secador</a:t>
          </a:r>
          <a:endParaRPr lang="es-ES" sz="900" b="1" kern="1200" noProof="0" dirty="0"/>
        </a:p>
      </dsp:txBody>
      <dsp:txXfrm rot="-5400000">
        <a:off x="2861684" y="1633422"/>
        <a:ext cx="5052537" cy="645144"/>
      </dsp:txXfrm>
    </dsp:sp>
    <dsp:sp modelId="{A036A7B8-A19F-495C-918A-9000D215322A}">
      <dsp:nvSpPr>
        <dsp:cNvPr id="0" name=""/>
        <dsp:cNvSpPr/>
      </dsp:nvSpPr>
      <dsp:spPr>
        <a:xfrm>
          <a:off x="0" y="1580090"/>
          <a:ext cx="2861683" cy="75180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40005" rIns="80010" bIns="40005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100" kern="1200" dirty="0" smtClean="0"/>
            <a:t>Aire comprimido, vacío y extracción</a:t>
          </a:r>
        </a:p>
      </dsp:txBody>
      <dsp:txXfrm>
        <a:off x="36700" y="1616790"/>
        <a:ext cx="2788283" cy="678409"/>
      </dsp:txXfrm>
    </dsp:sp>
    <dsp:sp modelId="{20A50826-53DD-483F-BD49-41AF3C7E5FB7}">
      <dsp:nvSpPr>
        <dsp:cNvPr id="0" name=""/>
        <dsp:cNvSpPr/>
      </dsp:nvSpPr>
      <dsp:spPr>
        <a:xfrm rot="5400000">
          <a:off x="5047929" y="201675"/>
          <a:ext cx="714946" cy="5087438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57150" lvl="1" indent="-57150" algn="l" defTabSz="4445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1000" b="1" kern="1200" noProof="0" dirty="0" smtClean="0"/>
            <a:t>Extinción manual</a:t>
          </a:r>
          <a:endParaRPr lang="es-ES" sz="1000" b="1" kern="1200" noProof="0" dirty="0"/>
        </a:p>
        <a:p>
          <a:pPr marL="57150" lvl="1" indent="-57150" algn="l" defTabSz="4445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1000" b="1" kern="1200" noProof="0" dirty="0" smtClean="0"/>
            <a:t>Extinción automática</a:t>
          </a:r>
          <a:endParaRPr lang="es-ES" sz="1000" b="1" kern="1200" noProof="0" dirty="0"/>
        </a:p>
        <a:p>
          <a:pPr marL="57150" lvl="1" indent="-57150" algn="l" defTabSz="4445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1000" b="1" kern="1200" noProof="0" dirty="0" smtClean="0"/>
            <a:t>Detección de incendios</a:t>
          </a:r>
          <a:endParaRPr lang="es-ES" sz="1000" b="1" kern="1200" noProof="0" dirty="0"/>
        </a:p>
        <a:p>
          <a:pPr marL="57150" lvl="1" indent="-57150" algn="l" defTabSz="4445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1000" b="1" kern="1200" noProof="0" dirty="0" smtClean="0"/>
            <a:t>Detección de CO</a:t>
          </a:r>
          <a:endParaRPr lang="es-ES" sz="1000" b="1" kern="1200" noProof="0" dirty="0"/>
        </a:p>
      </dsp:txBody>
      <dsp:txXfrm rot="-5400000">
        <a:off x="2861684" y="2422822"/>
        <a:ext cx="5052537" cy="645144"/>
      </dsp:txXfrm>
    </dsp:sp>
    <dsp:sp modelId="{6FE94B06-C61E-40FC-BEF7-3A7C6AFF27F6}">
      <dsp:nvSpPr>
        <dsp:cNvPr id="0" name=""/>
        <dsp:cNvSpPr/>
      </dsp:nvSpPr>
      <dsp:spPr>
        <a:xfrm>
          <a:off x="0" y="2369489"/>
          <a:ext cx="2861683" cy="75180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40005" rIns="80010" bIns="40005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100" kern="1200" smtClean="0"/>
            <a:t>Protección contra incendios</a:t>
          </a:r>
          <a:endParaRPr lang="en-US" sz="2100" kern="1200"/>
        </a:p>
      </dsp:txBody>
      <dsp:txXfrm>
        <a:off x="36700" y="2406189"/>
        <a:ext cx="2788283" cy="678409"/>
      </dsp:txXfrm>
    </dsp:sp>
    <dsp:sp modelId="{79E81656-E77D-4E93-9BDA-C37051410828}">
      <dsp:nvSpPr>
        <dsp:cNvPr id="0" name=""/>
        <dsp:cNvSpPr/>
      </dsp:nvSpPr>
      <dsp:spPr>
        <a:xfrm rot="5400000">
          <a:off x="5047929" y="991074"/>
          <a:ext cx="714946" cy="5087438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57150" lvl="1" indent="-57150" algn="l" defTabSz="4445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1000" b="1" kern="1200" noProof="0" dirty="0" smtClean="0"/>
            <a:t>2 Puertas rápidas</a:t>
          </a:r>
          <a:endParaRPr lang="es-ES" sz="1000" b="1" kern="1200" noProof="0" dirty="0"/>
        </a:p>
      </dsp:txBody>
      <dsp:txXfrm rot="-5400000">
        <a:off x="2861684" y="3212221"/>
        <a:ext cx="5052537" cy="645144"/>
      </dsp:txXfrm>
    </dsp:sp>
    <dsp:sp modelId="{60CF77D7-C75A-48E3-98DB-CC1A5D75DA3B}">
      <dsp:nvSpPr>
        <dsp:cNvPr id="0" name=""/>
        <dsp:cNvSpPr/>
      </dsp:nvSpPr>
      <dsp:spPr>
        <a:xfrm>
          <a:off x="0" y="3158889"/>
          <a:ext cx="2861683" cy="75180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40005" rIns="80010" bIns="40005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100" kern="1200" smtClean="0"/>
            <a:t>Puertas rápidas</a:t>
          </a:r>
          <a:endParaRPr lang="en-US" sz="2100" kern="1200"/>
        </a:p>
      </dsp:txBody>
      <dsp:txXfrm>
        <a:off x="36700" y="3195589"/>
        <a:ext cx="2788283" cy="678409"/>
      </dsp:txXfrm>
    </dsp:sp>
    <dsp:sp modelId="{92249298-3A4A-4DDB-86FD-4E6F64A13637}">
      <dsp:nvSpPr>
        <dsp:cNvPr id="0" name=""/>
        <dsp:cNvSpPr/>
      </dsp:nvSpPr>
      <dsp:spPr>
        <a:xfrm rot="5400000">
          <a:off x="5047929" y="1780474"/>
          <a:ext cx="714946" cy="5087438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57150" lvl="1" indent="-57150" algn="l" defTabSz="4445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1000" b="1" kern="1200" noProof="0" dirty="0" smtClean="0"/>
            <a:t>Cubierta y Líneas de vida</a:t>
          </a:r>
          <a:endParaRPr lang="es-ES" sz="1000" b="1" kern="1200" noProof="0" dirty="0"/>
        </a:p>
      </dsp:txBody>
      <dsp:txXfrm rot="-5400000">
        <a:off x="2861684" y="4001621"/>
        <a:ext cx="5052537" cy="645144"/>
      </dsp:txXfrm>
    </dsp:sp>
    <dsp:sp modelId="{71F41E20-7E43-4141-8EE8-6FF7B9675D0F}">
      <dsp:nvSpPr>
        <dsp:cNvPr id="0" name=""/>
        <dsp:cNvSpPr/>
      </dsp:nvSpPr>
      <dsp:spPr>
        <a:xfrm>
          <a:off x="0" y="3948288"/>
          <a:ext cx="2861683" cy="75180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40005" rIns="80010" bIns="40005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100" kern="1200" smtClean="0"/>
            <a:t>Cubierta</a:t>
          </a:r>
          <a:endParaRPr lang="en-US" sz="2100" kern="1200"/>
        </a:p>
      </dsp:txBody>
      <dsp:txXfrm>
        <a:off x="36700" y="3984988"/>
        <a:ext cx="2788283" cy="67840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Relationship Id="rId2" Type="http://schemas.openxmlformats.org/officeDocument/2006/relationships/tags" Target="../tags/tag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577A81B-3628-4AF3-823E-28D9CF7E55D2}" type="datetimeFigureOut">
              <a:rPr lang="en-US" smtClean="0"/>
              <a:t>7/9/17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  <p:custDataLst>
              <p:tags r:id="rId2"/>
            </p:custDataLst>
          </p:nvPr>
        </p:nvSpPr>
        <p:spPr>
          <a:xfrm>
            <a:off x="0" y="8685213"/>
            <a:ext cx="68580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en-US" sz="100" smtClean="0">
                <a:solidFill>
                  <a:srgbClr val="000000"/>
                </a:solidFill>
                <a:latin typeface="Times New Roman"/>
              </a:rPr>
              <a:t> </a:t>
            </a:r>
            <a:endParaRPr lang="en-US" sz="100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F87E17B-2F29-4471-8032-9D6C6E20C6DB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2536618"/>
      </p:ext>
    </p:extLst>
  </p:cSld>
  <p:clrMap bg1="lt1" tx1="dk1" bg2="lt2" tx2="dk2" accent1="accent1" accent2="accent2" accent3="accent3" accent4="accent4" accent5="accent5" accent6="accent6" hlink="hlink" folHlink="folHlink"/>
  <p:hf hd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Relationship Id="rId2" Type="http://schemas.openxmlformats.org/officeDocument/2006/relationships/tags" Target="../tags/tag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2DE329E-2A04-41C0-872D-6285DD66C45E}" type="datetimeFigureOut">
              <a:rPr lang="fr-FR" smtClean="0"/>
              <a:t>7/9/17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  <p:custDataLst>
              <p:tags r:id="rId2"/>
            </p:custDataLst>
          </p:nvPr>
        </p:nvSpPr>
        <p:spPr>
          <a:xfrm>
            <a:off x="0" y="8685213"/>
            <a:ext cx="68580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lang="es-ES" sz="100" b="0" i="0" u="none">
                <a:solidFill>
                  <a:srgbClr val="000000"/>
                </a:solidFill>
                <a:latin typeface="Times New Roman"/>
              </a:defRPr>
            </a:lvl1pPr>
          </a:lstStyle>
          <a:p>
            <a:r>
              <a:rPr lang="es-ES" smtClean="0"/>
              <a:t> </a:t>
            </a:r>
            <a:endParaRPr lang="es-ES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8A483AF-378F-4478-9161-B50402D90A37}" type="slidenum">
              <a:rPr lang="fr-FR" smtClean="0"/>
              <a:t>‹Nr.›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7413199"/>
      </p:ext>
    </p:extLst>
  </p:cSld>
  <p:clrMap bg1="lt1" tx1="dk1" bg2="lt2" tx2="dk2" accent1="accent1" accent2="accent2" accent3="accent3" accent4="accent4" accent5="accent5" accent6="accent6" hlink="hlink" folHlink="folHlink"/>
  <p:hf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tags" Target="../tags/tag6.xml"/><Relationship Id="rId2" Type="http://schemas.openxmlformats.org/officeDocument/2006/relationships/notesMaster" Target="../notesMasters/notesMaster1.xml"/><Relationship Id="rId3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tags" Target="../tags/tag8.xml"/><Relationship Id="rId2" Type="http://schemas.openxmlformats.org/officeDocument/2006/relationships/notesMaster" Target="../notesMasters/notesMaster1.xml"/><Relationship Id="rId3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tags" Target="../tags/tag10.xml"/><Relationship Id="rId2" Type="http://schemas.openxmlformats.org/officeDocument/2006/relationships/notesMaster" Target="../notesMasters/notesMaster1.xml"/><Relationship Id="rId3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tags" Target="../tags/tag12.xml"/><Relationship Id="rId2" Type="http://schemas.openxmlformats.org/officeDocument/2006/relationships/notesMaster" Target="../notesMasters/notesMaster1.xml"/><Relationship Id="rId3" Type="http://schemas.openxmlformats.org/officeDocument/2006/relationships/slide" Target="../slides/slide4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tags" Target="../tags/tag14.xml"/><Relationship Id="rId2" Type="http://schemas.openxmlformats.org/officeDocument/2006/relationships/notesMaster" Target="../notesMasters/notesMaster1.xml"/><Relationship Id="rId3" Type="http://schemas.openxmlformats.org/officeDocument/2006/relationships/slide" Target="../slides/slide5.xml"/></Relationships>
</file>

<file path=ppt/notesSlides/_rels/notesSlide6.xml.rels><?xml version="1.0" encoding="UTF-8" standalone="yes"?>
<Relationships xmlns="http://schemas.openxmlformats.org/package/2006/relationships"><Relationship Id="rId1" Type="http://schemas.openxmlformats.org/officeDocument/2006/relationships/tags" Target="../tags/tag16.xml"/><Relationship Id="rId2" Type="http://schemas.openxmlformats.org/officeDocument/2006/relationships/notesMaster" Target="../notesMasters/notesMaster1.xml"/><Relationship Id="rId3" Type="http://schemas.openxmlformats.org/officeDocument/2006/relationships/slide" Target="../slides/slide6.xml"/></Relationships>
</file>

<file path=ppt/notesSlides/_rels/notesSlide7.xml.rels><?xml version="1.0" encoding="UTF-8" standalone="yes"?>
<Relationships xmlns="http://schemas.openxmlformats.org/package/2006/relationships"><Relationship Id="rId1" Type="http://schemas.openxmlformats.org/officeDocument/2006/relationships/tags" Target="../tags/tag18.xml"/><Relationship Id="rId2" Type="http://schemas.openxmlformats.org/officeDocument/2006/relationships/notesMaster" Target="../notesMasters/notesMaster1.xml"/><Relationship Id="rId3" Type="http://schemas.openxmlformats.org/officeDocument/2006/relationships/slide" Target="../slides/slide7.xml"/></Relationships>
</file>

<file path=ppt/notesSlides/_rels/notesSlide8.xml.rels><?xml version="1.0" encoding="UTF-8" standalone="yes"?>
<Relationships xmlns="http://schemas.openxmlformats.org/package/2006/relationships"><Relationship Id="rId1" Type="http://schemas.openxmlformats.org/officeDocument/2006/relationships/tags" Target="../tags/tag20.xml"/><Relationship Id="rId2" Type="http://schemas.openxmlformats.org/officeDocument/2006/relationships/notesMaster" Target="../notesMasters/notesMaster1.xml"/><Relationship Id="rId3" Type="http://schemas.openxmlformats.org/officeDocument/2006/relationships/slide" Target="../slides/slide8.xml"/></Relationships>
</file>

<file path=ppt/notesSlides/_rels/notesSlide9.xml.rels><?xml version="1.0" encoding="UTF-8" standalone="yes"?>
<Relationships xmlns="http://schemas.openxmlformats.org/package/2006/relationships"><Relationship Id="rId1" Type="http://schemas.openxmlformats.org/officeDocument/2006/relationships/tags" Target="../tags/tag22.xml"/><Relationship Id="rId2" Type="http://schemas.openxmlformats.org/officeDocument/2006/relationships/notesMaster" Target="../notesMasters/notesMaster1.xml"/><Relationship Id="rId3" Type="http://schemas.openxmlformats.org/officeDocument/2006/relationships/slide" Target="../slides/slide9.xml"/></Relationships>
</file>

<file path=ppt/notesSlides/_rels/notesSlide10.xml.rels><?xml version="1.0" encoding="UTF-8" standalone="yes"?>
<Relationships xmlns="http://schemas.openxmlformats.org/package/2006/relationships"><Relationship Id="rId1" Type="http://schemas.openxmlformats.org/officeDocument/2006/relationships/tags" Target="../tags/tag24.xml"/><Relationship Id="rId2" Type="http://schemas.openxmlformats.org/officeDocument/2006/relationships/notesMaster" Target="../notesMasters/notesMaster1.xml"/><Relationship Id="rId3" Type="http://schemas.openxmlformats.org/officeDocument/2006/relationships/slide" Target="../slides/slide10.xml"/></Relationships>
</file>

<file path=ppt/notesSlides/_rels/notesSlide11.xml.rels><?xml version="1.0" encoding="UTF-8" standalone="yes"?>
<Relationships xmlns="http://schemas.openxmlformats.org/package/2006/relationships"><Relationship Id="rId1" Type="http://schemas.openxmlformats.org/officeDocument/2006/relationships/tags" Target="../tags/tag26.xml"/><Relationship Id="rId2" Type="http://schemas.openxmlformats.org/officeDocument/2006/relationships/notesMaster" Target="../notesMasters/notesMaster1.xml"/><Relationship Id="rId3" Type="http://schemas.openxmlformats.org/officeDocument/2006/relationships/slide" Target="../slides/slide11.xml"/></Relationships>
</file>

<file path=ppt/notesSlides/_rels/notesSlide12.xml.rels><?xml version="1.0" encoding="UTF-8" standalone="yes"?>
<Relationships xmlns="http://schemas.openxmlformats.org/package/2006/relationships"><Relationship Id="rId1" Type="http://schemas.openxmlformats.org/officeDocument/2006/relationships/tags" Target="../tags/tag28.xml"/><Relationship Id="rId2" Type="http://schemas.openxmlformats.org/officeDocument/2006/relationships/notesMaster" Target="../notesMasters/notesMaster1.xml"/><Relationship Id="rId3" Type="http://schemas.openxmlformats.org/officeDocument/2006/relationships/slide" Target="../slides/slide12.xml"/></Relationships>
</file>

<file path=ppt/notesSlides/_rels/notesSlide13.xml.rels><?xml version="1.0" encoding="UTF-8" standalone="yes"?>
<Relationships xmlns="http://schemas.openxmlformats.org/package/2006/relationships"><Relationship Id="rId1" Type="http://schemas.openxmlformats.org/officeDocument/2006/relationships/tags" Target="../tags/tag30.xml"/><Relationship Id="rId2" Type="http://schemas.openxmlformats.org/officeDocument/2006/relationships/notesMaster" Target="../notesMasters/notesMaster1.xml"/><Relationship Id="rId3" Type="http://schemas.openxmlformats.org/officeDocument/2006/relationships/slide" Target="../slides/slide13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  <p:custDataLst>
              <p:tags r:id="rId1"/>
            </p:custDataLst>
          </p:nvPr>
        </p:nvSpPr>
        <p:spPr>
          <a:xfrm>
            <a:off x="0" y="8685213"/>
            <a:ext cx="6858000" cy="458787"/>
          </a:xfrm>
        </p:spPr>
        <p:txBody>
          <a:bodyPr/>
          <a:lstStyle/>
          <a:p>
            <a:r>
              <a:rPr lang="fr-FR" smtClean="0"/>
              <a:t> 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A483AF-378F-4478-9161-B50402D90A37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0463680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  <p:custDataLst>
              <p:tags r:id="rId1"/>
            </p:custDataLst>
          </p:nvPr>
        </p:nvSpPr>
        <p:spPr>
          <a:xfrm>
            <a:off x="0" y="8685213"/>
            <a:ext cx="6858000" cy="458787"/>
          </a:xfrm>
        </p:spPr>
        <p:txBody>
          <a:bodyPr/>
          <a:lstStyle/>
          <a:p>
            <a:r>
              <a:rPr lang="fr-FR" smtClean="0"/>
              <a:t> 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A483AF-378F-4478-9161-B50402D90A37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0750038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  <p:custDataLst>
              <p:tags r:id="rId1"/>
            </p:custDataLst>
          </p:nvPr>
        </p:nvSpPr>
        <p:spPr>
          <a:xfrm>
            <a:off x="0" y="8685213"/>
            <a:ext cx="6858000" cy="458787"/>
          </a:xfrm>
        </p:spPr>
        <p:txBody>
          <a:bodyPr/>
          <a:lstStyle/>
          <a:p>
            <a:r>
              <a:rPr lang="fr-FR" smtClean="0"/>
              <a:t> 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A483AF-378F-4478-9161-B50402D90A37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937741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  <p:custDataLst>
              <p:tags r:id="rId1"/>
            </p:custDataLst>
          </p:nvPr>
        </p:nvSpPr>
        <p:spPr>
          <a:xfrm>
            <a:off x="0" y="8685213"/>
            <a:ext cx="6858000" cy="458787"/>
          </a:xfrm>
        </p:spPr>
        <p:txBody>
          <a:bodyPr/>
          <a:lstStyle/>
          <a:p>
            <a:r>
              <a:rPr lang="fr-FR" smtClean="0"/>
              <a:t> 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A483AF-378F-4478-9161-B50402D90A37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937741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  <p:custDataLst>
              <p:tags r:id="rId1"/>
            </p:custDataLst>
          </p:nvPr>
        </p:nvSpPr>
        <p:spPr>
          <a:xfrm>
            <a:off x="0" y="8685213"/>
            <a:ext cx="6858000" cy="458787"/>
          </a:xfrm>
        </p:spPr>
        <p:txBody>
          <a:bodyPr/>
          <a:lstStyle/>
          <a:p>
            <a:r>
              <a:rPr lang="fr-FR" smtClean="0"/>
              <a:t> 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A483AF-378F-4478-9161-B50402D90A37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937741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  <p:custDataLst>
              <p:tags r:id="rId1"/>
            </p:custDataLst>
          </p:nvPr>
        </p:nvSpPr>
        <p:spPr>
          <a:xfrm>
            <a:off x="0" y="8685213"/>
            <a:ext cx="6858000" cy="458787"/>
          </a:xfrm>
        </p:spPr>
        <p:txBody>
          <a:bodyPr/>
          <a:lstStyle/>
          <a:p>
            <a:r>
              <a:rPr lang="fr-FR" smtClean="0"/>
              <a:t> 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A483AF-378F-4478-9161-B50402D90A37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937741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  <p:custDataLst>
              <p:tags r:id="rId1"/>
            </p:custDataLst>
          </p:nvPr>
        </p:nvSpPr>
        <p:spPr>
          <a:xfrm>
            <a:off x="0" y="8685213"/>
            <a:ext cx="6858000" cy="458787"/>
          </a:xfrm>
        </p:spPr>
        <p:txBody>
          <a:bodyPr/>
          <a:lstStyle/>
          <a:p>
            <a:r>
              <a:rPr lang="fr-FR" smtClean="0"/>
              <a:t> 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A483AF-378F-4478-9161-B50402D90A37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937741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  <p:custDataLst>
              <p:tags r:id="rId1"/>
            </p:custDataLst>
          </p:nvPr>
        </p:nvSpPr>
        <p:spPr>
          <a:xfrm>
            <a:off x="0" y="8685213"/>
            <a:ext cx="6858000" cy="458787"/>
          </a:xfrm>
        </p:spPr>
        <p:txBody>
          <a:bodyPr/>
          <a:lstStyle/>
          <a:p>
            <a:r>
              <a:rPr lang="fr-FR" smtClean="0"/>
              <a:t> 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A483AF-378F-4478-9161-B50402D90A37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937741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  <p:custDataLst>
              <p:tags r:id="rId1"/>
            </p:custDataLst>
          </p:nvPr>
        </p:nvSpPr>
        <p:spPr>
          <a:xfrm>
            <a:off x="0" y="8685213"/>
            <a:ext cx="6858000" cy="458787"/>
          </a:xfrm>
        </p:spPr>
        <p:txBody>
          <a:bodyPr/>
          <a:lstStyle/>
          <a:p>
            <a:r>
              <a:rPr lang="fr-FR" smtClean="0"/>
              <a:t> 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A483AF-378F-4478-9161-B50402D90A37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937741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  <p:custDataLst>
              <p:tags r:id="rId1"/>
            </p:custDataLst>
          </p:nvPr>
        </p:nvSpPr>
        <p:spPr>
          <a:xfrm>
            <a:off x="0" y="8685213"/>
            <a:ext cx="6858000" cy="458787"/>
          </a:xfrm>
        </p:spPr>
        <p:txBody>
          <a:bodyPr/>
          <a:lstStyle/>
          <a:p>
            <a:r>
              <a:rPr lang="fr-FR" smtClean="0"/>
              <a:t> 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A483AF-378F-4478-9161-B50402D90A37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937741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  <p:custDataLst>
              <p:tags r:id="rId1"/>
            </p:custDataLst>
          </p:nvPr>
        </p:nvSpPr>
        <p:spPr>
          <a:xfrm>
            <a:off x="0" y="8685213"/>
            <a:ext cx="6858000" cy="458787"/>
          </a:xfrm>
        </p:spPr>
        <p:txBody>
          <a:bodyPr/>
          <a:lstStyle/>
          <a:p>
            <a:r>
              <a:rPr lang="fr-FR" smtClean="0"/>
              <a:t> 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A483AF-378F-4478-9161-B50402D90A37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937741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  <p:custDataLst>
              <p:tags r:id="rId1"/>
            </p:custDataLst>
          </p:nvPr>
        </p:nvSpPr>
        <p:spPr>
          <a:xfrm>
            <a:off x="0" y="8685213"/>
            <a:ext cx="6858000" cy="458787"/>
          </a:xfrm>
        </p:spPr>
        <p:txBody>
          <a:bodyPr/>
          <a:lstStyle/>
          <a:p>
            <a:r>
              <a:rPr lang="fr-FR" smtClean="0"/>
              <a:t> 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A483AF-378F-4478-9161-B50402D90A37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937741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  <p:custDataLst>
              <p:tags r:id="rId1"/>
            </p:custDataLst>
          </p:nvPr>
        </p:nvSpPr>
        <p:spPr>
          <a:xfrm>
            <a:off x="0" y="8685213"/>
            <a:ext cx="6858000" cy="458787"/>
          </a:xfrm>
        </p:spPr>
        <p:txBody>
          <a:bodyPr/>
          <a:lstStyle/>
          <a:p>
            <a:r>
              <a:rPr lang="fr-FR" smtClean="0"/>
              <a:t> 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A483AF-378F-4478-9161-B50402D90A37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5043312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jpe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jpeg"/><Relationship Id="rId3" Type="http://schemas.openxmlformats.org/officeDocument/2006/relationships/image" Target="../media/image3.jpeg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jpeg"/><Relationship Id="rId3" Type="http://schemas.openxmlformats.org/officeDocument/2006/relationships/image" Target="../media/image4.jp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jpeg"/><Relationship Id="rId3" Type="http://schemas.openxmlformats.org/officeDocument/2006/relationships/image" Target="../media/image5.jpeg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tags" Target="../tags/tag1.xml"/><Relationship Id="rId2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tags" Target="../tags/tag2.xml"/><Relationship Id="rId2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e 4"/>
          <p:cNvGrpSpPr/>
          <p:nvPr userDrawn="1"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8" name="Rectangle 7"/>
            <p:cNvSpPr/>
            <p:nvPr userDrawn="1"/>
          </p:nvSpPr>
          <p:spPr>
            <a:xfrm>
              <a:off x="0" y="0"/>
              <a:ext cx="9144000" cy="68580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sz="1800"/>
            </a:p>
          </p:txBody>
        </p:sp>
        <p:sp>
          <p:nvSpPr>
            <p:cNvPr id="10" name="Rectangle 9"/>
            <p:cNvSpPr/>
            <p:nvPr userDrawn="1"/>
          </p:nvSpPr>
          <p:spPr>
            <a:xfrm>
              <a:off x="0" y="4026864"/>
              <a:ext cx="296067" cy="3960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sz="1800"/>
            </a:p>
          </p:txBody>
        </p:sp>
        <p:sp>
          <p:nvSpPr>
            <p:cNvPr id="11" name="Rectangle 10"/>
            <p:cNvSpPr/>
            <p:nvPr userDrawn="1"/>
          </p:nvSpPr>
          <p:spPr>
            <a:xfrm>
              <a:off x="296067" y="4026864"/>
              <a:ext cx="8847933" cy="396000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sz="1800"/>
            </a:p>
          </p:txBody>
        </p:sp>
        <p:pic>
          <p:nvPicPr>
            <p:cNvPr id="13" name="Image 12"/>
            <p:cNvPicPr>
              <a:picLocks noChangeAspect="1"/>
            </p:cNvPicPr>
            <p:nvPr userDrawn="1"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641475" y="436317"/>
              <a:ext cx="3387651" cy="1605019"/>
            </a:xfrm>
            <a:prstGeom prst="rect">
              <a:avLst/>
            </a:prstGeom>
          </p:spPr>
        </p:pic>
      </p:grpSp>
      <p:sp>
        <p:nvSpPr>
          <p:cNvPr id="2" name="Titre 1"/>
          <p:cNvSpPr>
            <a:spLocks noGrp="1"/>
          </p:cNvSpPr>
          <p:nvPr userDrawn="1">
            <p:ph type="ctrTitle"/>
          </p:nvPr>
        </p:nvSpPr>
        <p:spPr>
          <a:xfrm>
            <a:off x="296066" y="2858756"/>
            <a:ext cx="3780000" cy="1566510"/>
          </a:xfrm>
          <a:solidFill>
            <a:schemeClr val="bg1"/>
          </a:solidFill>
          <a:ln>
            <a:noFill/>
          </a:ln>
          <a:effectLst>
            <a:outerShdw blurRad="88900" dist="50800" dir="16200000" rotWithShape="0">
              <a:prstClr val="black">
                <a:alpha val="16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288000" tIns="288000" rIns="288000" bIns="288000" rtlCol="0" anchor="b" anchorCtr="0">
            <a:spAutoFit/>
          </a:bodyPr>
          <a:lstStyle>
            <a:lvl1pPr>
              <a:defRPr kumimoji="0" lang="fr-FR" sz="3200" b="0" i="0" u="none" strike="noStrike" cap="none" spc="0" normalizeH="0" baseline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defRPr>
            </a:lvl1pPr>
          </a:lstStyle>
          <a:p>
            <a:pPr marL="0" marR="0" lvl="0" indent="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tabLst/>
            </a:pPr>
            <a:r>
              <a:rPr lang="en-US" smtClean="0"/>
              <a:t>Click to edit Master title style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5464353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e 4"/>
          <p:cNvGrpSpPr/>
          <p:nvPr userDrawn="1"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8" name="Rectangle 7"/>
            <p:cNvSpPr/>
            <p:nvPr userDrawn="1"/>
          </p:nvSpPr>
          <p:spPr>
            <a:xfrm>
              <a:off x="0" y="0"/>
              <a:ext cx="9144000" cy="68580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sz="1800"/>
            </a:p>
          </p:txBody>
        </p:sp>
        <p:sp>
          <p:nvSpPr>
            <p:cNvPr id="10" name="Rectangle 9"/>
            <p:cNvSpPr/>
            <p:nvPr userDrawn="1"/>
          </p:nvSpPr>
          <p:spPr>
            <a:xfrm>
              <a:off x="0" y="4026864"/>
              <a:ext cx="296067" cy="3960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sz="1800"/>
            </a:p>
          </p:txBody>
        </p:sp>
        <p:sp>
          <p:nvSpPr>
            <p:cNvPr id="11" name="Rectangle 10"/>
            <p:cNvSpPr/>
            <p:nvPr userDrawn="1"/>
          </p:nvSpPr>
          <p:spPr>
            <a:xfrm>
              <a:off x="296067" y="4026864"/>
              <a:ext cx="8847933" cy="396000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sz="1800"/>
            </a:p>
          </p:txBody>
        </p:sp>
        <p:pic>
          <p:nvPicPr>
            <p:cNvPr id="13" name="Image 12"/>
            <p:cNvPicPr>
              <a:picLocks noChangeAspect="1"/>
            </p:cNvPicPr>
            <p:nvPr userDrawn="1"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641475" y="436317"/>
              <a:ext cx="3387651" cy="1605019"/>
            </a:xfrm>
            <a:prstGeom prst="rect">
              <a:avLst/>
            </a:prstGeom>
          </p:spPr>
        </p:pic>
      </p:grpSp>
      <p:sp>
        <p:nvSpPr>
          <p:cNvPr id="2" name="Titre 1"/>
          <p:cNvSpPr>
            <a:spLocks noGrp="1"/>
          </p:cNvSpPr>
          <p:nvPr userDrawn="1">
            <p:ph type="ctrTitle"/>
          </p:nvPr>
        </p:nvSpPr>
        <p:spPr>
          <a:xfrm>
            <a:off x="296066" y="2858756"/>
            <a:ext cx="3780000" cy="1566510"/>
          </a:xfrm>
          <a:solidFill>
            <a:schemeClr val="bg1"/>
          </a:solidFill>
          <a:ln>
            <a:noFill/>
          </a:ln>
          <a:effectLst>
            <a:outerShdw blurRad="88900" dist="50800" dir="16200000" rotWithShape="0">
              <a:prstClr val="black">
                <a:alpha val="16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288000" tIns="288000" rIns="288000" bIns="288000" rtlCol="0" anchor="b" anchorCtr="0">
            <a:spAutoFit/>
          </a:bodyPr>
          <a:lstStyle>
            <a:lvl1pPr>
              <a:defRPr kumimoji="0" lang="fr-FR" sz="3200" b="0" i="0" u="none" strike="noStrike" cap="none" spc="0" normalizeH="0" baseline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defRPr>
            </a:lvl1pPr>
          </a:lstStyle>
          <a:p>
            <a:pPr marL="0" marR="0" lvl="0" indent="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tabLst/>
            </a:pPr>
            <a:r>
              <a:rPr lang="en-US" smtClean="0"/>
              <a:t>Click to edit Master title style</a:t>
            </a:r>
            <a:endParaRPr lang="fr-FR" dirty="0"/>
          </a:p>
        </p:txBody>
      </p:sp>
      <p:pic>
        <p:nvPicPr>
          <p:cNvPr id="9" name="Image 11"/>
          <p:cNvPicPr>
            <a:picLocks noChangeAspect="1"/>
          </p:cNvPicPr>
          <p:nvPr userDrawn="1"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050" t="37953" r="12044" b="32085"/>
          <a:stretch/>
        </p:blipFill>
        <p:spPr>
          <a:xfrm>
            <a:off x="-1" y="4419600"/>
            <a:ext cx="9143999" cy="2438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95421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e 4"/>
          <p:cNvGrpSpPr/>
          <p:nvPr userDrawn="1"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8" name="Rectangle 7"/>
            <p:cNvSpPr/>
            <p:nvPr userDrawn="1"/>
          </p:nvSpPr>
          <p:spPr>
            <a:xfrm>
              <a:off x="0" y="0"/>
              <a:ext cx="9144000" cy="68580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sz="1800"/>
            </a:p>
          </p:txBody>
        </p:sp>
        <p:sp>
          <p:nvSpPr>
            <p:cNvPr id="10" name="Rectangle 9"/>
            <p:cNvSpPr/>
            <p:nvPr userDrawn="1"/>
          </p:nvSpPr>
          <p:spPr>
            <a:xfrm>
              <a:off x="0" y="4026864"/>
              <a:ext cx="296067" cy="3960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sz="1800"/>
            </a:p>
          </p:txBody>
        </p:sp>
        <p:sp>
          <p:nvSpPr>
            <p:cNvPr id="11" name="Rectangle 10"/>
            <p:cNvSpPr/>
            <p:nvPr userDrawn="1"/>
          </p:nvSpPr>
          <p:spPr>
            <a:xfrm>
              <a:off x="296067" y="4026864"/>
              <a:ext cx="8847933" cy="396000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sz="1800"/>
            </a:p>
          </p:txBody>
        </p:sp>
        <p:pic>
          <p:nvPicPr>
            <p:cNvPr id="13" name="Image 12"/>
            <p:cNvPicPr>
              <a:picLocks noChangeAspect="1"/>
            </p:cNvPicPr>
            <p:nvPr userDrawn="1"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641475" y="436317"/>
              <a:ext cx="3387651" cy="1605019"/>
            </a:xfrm>
            <a:prstGeom prst="rect">
              <a:avLst/>
            </a:prstGeom>
          </p:spPr>
        </p:pic>
      </p:grpSp>
      <p:sp>
        <p:nvSpPr>
          <p:cNvPr id="2" name="Titre 1"/>
          <p:cNvSpPr>
            <a:spLocks noGrp="1"/>
          </p:cNvSpPr>
          <p:nvPr userDrawn="1">
            <p:ph type="ctrTitle"/>
          </p:nvPr>
        </p:nvSpPr>
        <p:spPr>
          <a:xfrm>
            <a:off x="296066" y="2858756"/>
            <a:ext cx="3780000" cy="1566510"/>
          </a:xfrm>
          <a:solidFill>
            <a:schemeClr val="bg1"/>
          </a:solidFill>
          <a:ln>
            <a:noFill/>
          </a:ln>
          <a:effectLst>
            <a:outerShdw blurRad="88900" dist="50800" dir="16200000" rotWithShape="0">
              <a:prstClr val="black">
                <a:alpha val="16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288000" tIns="288000" rIns="288000" bIns="288000" rtlCol="0" anchor="b" anchorCtr="0">
            <a:spAutoFit/>
          </a:bodyPr>
          <a:lstStyle>
            <a:lvl1pPr>
              <a:defRPr kumimoji="0" lang="fr-FR" sz="3200" b="0" i="0" u="none" strike="noStrike" cap="none" spc="0" normalizeH="0" baseline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defRPr>
            </a:lvl1pPr>
          </a:lstStyle>
          <a:p>
            <a:pPr marL="0" marR="0" lvl="0" indent="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tabLst/>
            </a:pPr>
            <a:r>
              <a:rPr lang="en-US" smtClean="0"/>
              <a:t>Click to edit Master title style</a:t>
            </a:r>
            <a:endParaRPr lang="fr-FR" dirty="0"/>
          </a:p>
        </p:txBody>
      </p:sp>
      <p:pic>
        <p:nvPicPr>
          <p:cNvPr id="12" name="Image 11"/>
          <p:cNvPicPr>
            <a:picLocks noChangeAspect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696" t="44246" r="3303" b="25730"/>
          <a:stretch/>
        </p:blipFill>
        <p:spPr>
          <a:xfrm>
            <a:off x="0" y="4422864"/>
            <a:ext cx="9144000" cy="24369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41333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e 4"/>
          <p:cNvGrpSpPr/>
          <p:nvPr userDrawn="1"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8" name="Rectangle 7"/>
            <p:cNvSpPr/>
            <p:nvPr userDrawn="1"/>
          </p:nvSpPr>
          <p:spPr>
            <a:xfrm>
              <a:off x="0" y="0"/>
              <a:ext cx="9144000" cy="68580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sz="1800"/>
            </a:p>
          </p:txBody>
        </p:sp>
        <p:sp>
          <p:nvSpPr>
            <p:cNvPr id="10" name="Rectangle 9"/>
            <p:cNvSpPr/>
            <p:nvPr userDrawn="1"/>
          </p:nvSpPr>
          <p:spPr>
            <a:xfrm>
              <a:off x="0" y="4026864"/>
              <a:ext cx="296067" cy="3960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sz="1800"/>
            </a:p>
          </p:txBody>
        </p:sp>
        <p:sp>
          <p:nvSpPr>
            <p:cNvPr id="11" name="Rectangle 10"/>
            <p:cNvSpPr/>
            <p:nvPr userDrawn="1"/>
          </p:nvSpPr>
          <p:spPr>
            <a:xfrm>
              <a:off x="296067" y="4026864"/>
              <a:ext cx="8847933" cy="396000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sz="1800"/>
            </a:p>
          </p:txBody>
        </p:sp>
        <p:pic>
          <p:nvPicPr>
            <p:cNvPr id="13" name="Image 12"/>
            <p:cNvPicPr>
              <a:picLocks noChangeAspect="1"/>
            </p:cNvPicPr>
            <p:nvPr userDrawn="1"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641475" y="436317"/>
              <a:ext cx="3387651" cy="1605019"/>
            </a:xfrm>
            <a:prstGeom prst="rect">
              <a:avLst/>
            </a:prstGeom>
          </p:spPr>
        </p:pic>
      </p:grpSp>
      <p:sp>
        <p:nvSpPr>
          <p:cNvPr id="2" name="Titre 1"/>
          <p:cNvSpPr>
            <a:spLocks noGrp="1"/>
          </p:cNvSpPr>
          <p:nvPr userDrawn="1">
            <p:ph type="ctrTitle"/>
          </p:nvPr>
        </p:nvSpPr>
        <p:spPr>
          <a:xfrm>
            <a:off x="296066" y="2858756"/>
            <a:ext cx="3780000" cy="1566510"/>
          </a:xfrm>
          <a:solidFill>
            <a:schemeClr val="bg1"/>
          </a:solidFill>
          <a:ln>
            <a:noFill/>
          </a:ln>
          <a:effectLst>
            <a:outerShdw blurRad="88900" dist="50800" dir="16200000" rotWithShape="0">
              <a:prstClr val="black">
                <a:alpha val="16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288000" tIns="288000" rIns="288000" bIns="288000" rtlCol="0" anchor="b" anchorCtr="0">
            <a:spAutoFit/>
          </a:bodyPr>
          <a:lstStyle>
            <a:lvl1pPr>
              <a:defRPr kumimoji="0" lang="fr-FR" sz="3200" b="0" i="0" u="none" strike="noStrike" cap="none" spc="0" normalizeH="0" baseline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defRPr>
            </a:lvl1pPr>
          </a:lstStyle>
          <a:p>
            <a:pPr marL="0" marR="0" lvl="0" indent="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tabLst/>
            </a:pPr>
            <a:r>
              <a:rPr lang="en-US" smtClean="0"/>
              <a:t>Click to edit Master title style</a:t>
            </a:r>
            <a:endParaRPr lang="fr-FR" dirty="0"/>
          </a:p>
        </p:txBody>
      </p:sp>
      <p:pic>
        <p:nvPicPr>
          <p:cNvPr id="9" name="Image 11"/>
          <p:cNvPicPr>
            <a:picLocks noChangeAspect="1"/>
          </p:cNvPicPr>
          <p:nvPr userDrawn="1"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203" r="25000" b="56166"/>
          <a:stretch/>
        </p:blipFill>
        <p:spPr>
          <a:xfrm>
            <a:off x="-2" y="4422863"/>
            <a:ext cx="9144002" cy="24351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97336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222425" y="1547688"/>
            <a:ext cx="8723057" cy="3632421"/>
          </a:xfrm>
        </p:spPr>
        <p:txBody>
          <a:bodyPr/>
          <a:lstStyle>
            <a:lvl1pPr marL="228594" indent="-228594">
              <a:buFont typeface="Wingdings" panose="05000000000000000000" pitchFamily="2" charset="2"/>
              <a:buChar char="n"/>
              <a:defRPr>
                <a:solidFill>
                  <a:schemeClr val="tx1"/>
                </a:solidFill>
              </a:defRPr>
            </a:lvl1pPr>
            <a:lvl2pPr marL="685783" indent="-228594">
              <a:buClr>
                <a:schemeClr val="tx1"/>
              </a:buClr>
              <a:buSzPct val="60000"/>
              <a:buFont typeface="Wingdings" panose="05000000000000000000" pitchFamily="2" charset="2"/>
              <a:buChar char="n"/>
              <a:defRPr>
                <a:solidFill>
                  <a:schemeClr val="tx1"/>
                </a:solidFill>
              </a:defRPr>
            </a:lvl2pPr>
            <a:lvl3pPr marL="1142971" indent="-228594">
              <a:buClr>
                <a:schemeClr val="tx1"/>
              </a:buClr>
              <a:buFont typeface="Century Gothic" panose="020B0502020202020204" pitchFamily="34" charset="0"/>
              <a:buChar char="−"/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 marL="2057349" indent="-228594">
              <a:buFont typeface="Century Gothic" panose="020B0502020202020204" pitchFamily="34" charset="0"/>
              <a:buChar char="-"/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  <p:custDataLst>
              <p:tags r:id="rId1"/>
            </p:custDataLst>
          </p:nvPr>
        </p:nvSpPr>
        <p:spPr>
          <a:xfrm>
            <a:off x="0" y="6494869"/>
            <a:ext cx="9144000" cy="88092"/>
          </a:xfrm>
        </p:spPr>
        <p:txBody>
          <a:bodyPr/>
          <a:lstStyle>
            <a:lvl1pPr>
              <a:defRPr lang="es-ES" sz="100" b="0" i="0" u="none">
                <a:solidFill>
                  <a:srgbClr val="000000"/>
                </a:solidFill>
                <a:latin typeface="Times New Roman"/>
              </a:defRPr>
            </a:lvl1pPr>
          </a:lstStyle>
          <a:p>
            <a:r>
              <a:rPr lang="es-ES" smtClean="0"/>
              <a:t> </a:t>
            </a:r>
            <a:endParaRPr lang="es-ES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222425" y="6425620"/>
            <a:ext cx="247087" cy="22659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233B3670-7CFA-4AE8-BD91-982E0BBFB5F8}" type="slidenum">
              <a:rPr lang="fr-FR" smtClean="0"/>
              <a:pPr/>
              <a:t>‹Nr.›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025329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211502" y="1474741"/>
            <a:ext cx="4278527" cy="4351338"/>
          </a:xfrm>
        </p:spPr>
        <p:txBody>
          <a:bodyPr vert="horz" lIns="0" tIns="36000" rIns="0" bIns="36000" rtlCol="0">
            <a:normAutofit/>
          </a:bodyPr>
          <a:lstStyle>
            <a:lvl1pPr>
              <a:defRPr lang="fr-FR" smtClean="0">
                <a:solidFill>
                  <a:schemeClr val="tx1"/>
                </a:solidFill>
              </a:defRPr>
            </a:lvl1pPr>
            <a:lvl2pPr>
              <a:defRPr lang="fr-FR" smtClean="0">
                <a:solidFill>
                  <a:schemeClr val="tx1"/>
                </a:solidFill>
              </a:defRPr>
            </a:lvl2pPr>
            <a:lvl3pPr>
              <a:defRPr lang="fr-FR" smtClean="0">
                <a:solidFill>
                  <a:schemeClr val="tx1"/>
                </a:solidFill>
              </a:defRPr>
            </a:lvl3pPr>
            <a:lvl4pPr>
              <a:defRPr lang="fr-FR" smtClean="0">
                <a:solidFill>
                  <a:schemeClr val="tx1"/>
                </a:solidFill>
              </a:defRPr>
            </a:lvl4pPr>
            <a:lvl5pPr>
              <a:defRPr lang="fr-FR">
                <a:solidFill>
                  <a:schemeClr val="tx1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FR" dirty="0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59734" y="1474741"/>
            <a:ext cx="4278527" cy="4351338"/>
          </a:xfrm>
        </p:spPr>
        <p:txBody>
          <a:bodyPr vert="horz" lIns="0" tIns="36000" rIns="0" bIns="36000" rtlCol="0">
            <a:normAutofit/>
          </a:bodyPr>
          <a:lstStyle>
            <a:lvl1pPr>
              <a:defRPr lang="fr-FR" smtClean="0">
                <a:solidFill>
                  <a:schemeClr val="tx1"/>
                </a:solidFill>
              </a:defRPr>
            </a:lvl1pPr>
            <a:lvl2pPr>
              <a:defRPr lang="fr-FR" smtClean="0">
                <a:solidFill>
                  <a:schemeClr val="tx1"/>
                </a:solidFill>
              </a:defRPr>
            </a:lvl2pPr>
            <a:lvl3pPr>
              <a:defRPr lang="fr-FR" smtClean="0">
                <a:solidFill>
                  <a:schemeClr val="tx1"/>
                </a:solidFill>
              </a:defRPr>
            </a:lvl3pPr>
            <a:lvl4pPr>
              <a:defRPr lang="fr-FR" smtClean="0">
                <a:solidFill>
                  <a:schemeClr val="tx1"/>
                </a:solidFill>
              </a:defRPr>
            </a:lvl4pPr>
            <a:lvl5pPr>
              <a:defRPr lang="fr-FR">
                <a:solidFill>
                  <a:schemeClr val="tx1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  <p:custDataLst>
              <p:tags r:id="rId1"/>
            </p:custDataLst>
          </p:nvPr>
        </p:nvSpPr>
        <p:spPr>
          <a:xfrm>
            <a:off x="0" y="6494869"/>
            <a:ext cx="9144000" cy="88092"/>
          </a:xfrm>
        </p:spPr>
        <p:txBody>
          <a:bodyPr/>
          <a:lstStyle>
            <a:lvl1pPr>
              <a:defRPr lang="es-ES" sz="100" b="0" i="0" u="none">
                <a:solidFill>
                  <a:srgbClr val="000000"/>
                </a:solidFill>
                <a:latin typeface="Times New Roman"/>
              </a:defRPr>
            </a:lvl1pPr>
          </a:lstStyle>
          <a:p>
            <a:r>
              <a:rPr lang="es-ES" smtClean="0"/>
              <a:t> </a:t>
            </a:r>
            <a:endParaRPr lang="es-ES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168052" y="6425620"/>
            <a:ext cx="247087" cy="22659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233B3670-7CFA-4AE8-BD91-982E0BBFB5F8}" type="slidenum">
              <a:rPr lang="fr-FR" smtClean="0"/>
              <a:pPr/>
              <a:t>‹Nr.›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223109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theme" Target="../theme/theme1.xml"/><Relationship Id="rId8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211502" y="0"/>
            <a:ext cx="8726759" cy="875204"/>
          </a:xfrm>
          <a:prstGeom prst="rect">
            <a:avLst/>
          </a:prstGeom>
        </p:spPr>
        <p:txBody>
          <a:bodyPr lIns="0" tIns="36000" rIns="0" bIns="36000" anchor="ctr" anchorCtr="0"/>
          <a:lstStyle/>
          <a:p>
            <a:pPr lvl="0">
              <a:lnSpc>
                <a:spcPct val="95000"/>
              </a:lnSpc>
            </a:pPr>
            <a:r>
              <a:rPr lang="en-US" smtClean="0"/>
              <a:t>Click to edit Master title style</a:t>
            </a:r>
            <a:endParaRPr lang="fr-FR" dirty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215204" y="1527917"/>
            <a:ext cx="8723057" cy="3632421"/>
          </a:xfrm>
          <a:prstGeom prst="rect">
            <a:avLst/>
          </a:prstGeom>
        </p:spPr>
        <p:txBody>
          <a:bodyPr vert="horz" lIns="0" tIns="36000" rIns="0" bIns="36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>
              <a:buClr>
                <a:schemeClr val="tx1"/>
              </a:buClr>
              <a:buSzPct val="60000"/>
              <a:buFont typeface="Wingdings" panose="05000000000000000000" pitchFamily="2" charset="2"/>
              <a:buChar char="n"/>
            </a:pPr>
            <a:r>
              <a:rPr lang="en-US" dirty="0"/>
              <a:t>Second level</a:t>
            </a:r>
          </a:p>
          <a:p>
            <a:pPr lvl="2">
              <a:buClr>
                <a:schemeClr val="tx1"/>
              </a:buClr>
              <a:buFont typeface="Century Gothic" panose="020B0502020202020204" pitchFamily="34" charset="0"/>
              <a:buChar char="−"/>
            </a:pPr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>
              <a:buFont typeface="Century Gothic" panose="020B0502020202020204" pitchFamily="34" charset="0"/>
              <a:buChar char="-"/>
            </a:pPr>
            <a:r>
              <a:rPr lang="en-US" dirty="0"/>
              <a:t>Fifth level</a:t>
            </a:r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94300" y="6425620"/>
            <a:ext cx="3086100" cy="226591"/>
          </a:xfrm>
          <a:prstGeom prst="rect">
            <a:avLst/>
          </a:prstGeom>
        </p:spPr>
        <p:txBody>
          <a:bodyPr vert="horz" lIns="0" tIns="36000" rIns="0" bIns="36000" rtlCol="0" anchor="ctr">
            <a:spAutoFit/>
          </a:bodyPr>
          <a:lstStyle>
            <a:lvl1pPr>
              <a:defRPr lang="fr-FR" sz="1000">
                <a:solidFill>
                  <a:schemeClr val="tx1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fr-FR" smtClean="0"/>
              <a:t> 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217482" y="6425620"/>
            <a:ext cx="247087" cy="226591"/>
          </a:xfrm>
          <a:prstGeom prst="rect">
            <a:avLst/>
          </a:prstGeom>
        </p:spPr>
        <p:txBody>
          <a:bodyPr vert="horz" wrap="square" lIns="0" tIns="36000" rIns="0" bIns="36000" rtlCol="0" anchor="ctr">
            <a:spAutoFit/>
          </a:bodyPr>
          <a:lstStyle>
            <a:lvl1pPr>
              <a:defRPr lang="fr-FR" sz="1000" smtClean="0">
                <a:solidFill>
                  <a:schemeClr val="tx1"/>
                </a:solidFill>
                <a:latin typeface="Century Gothic" panose="020B0502020202020204" pitchFamily="34" charset="0"/>
              </a:defRPr>
            </a:lvl1pPr>
          </a:lstStyle>
          <a:p>
            <a:fld id="{233B3670-7CFA-4AE8-BD91-982E0BBFB5F8}" type="slidenum">
              <a:rPr lang="fr-FR" smtClean="0"/>
              <a:pPr/>
              <a:t>‹Nr.›</a:t>
            </a:fld>
            <a:endParaRPr lang="fr-FR"/>
          </a:p>
        </p:txBody>
      </p:sp>
      <p:grpSp>
        <p:nvGrpSpPr>
          <p:cNvPr id="11" name="Groupe 10"/>
          <p:cNvGrpSpPr/>
          <p:nvPr/>
        </p:nvGrpSpPr>
        <p:grpSpPr>
          <a:xfrm>
            <a:off x="205740" y="880638"/>
            <a:ext cx="8732520" cy="45719"/>
            <a:chOff x="309156" y="880635"/>
            <a:chExt cx="11643360" cy="45719"/>
          </a:xfrm>
        </p:grpSpPr>
        <p:sp>
          <p:nvSpPr>
            <p:cNvPr id="8" name="Rectangle 7"/>
            <p:cNvSpPr/>
            <p:nvPr userDrawn="1"/>
          </p:nvSpPr>
          <p:spPr>
            <a:xfrm flipV="1">
              <a:off x="309156" y="880635"/>
              <a:ext cx="376992" cy="45719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sz="1800">
                <a:solidFill>
                  <a:schemeClr val="tx1"/>
                </a:solidFill>
              </a:endParaRPr>
            </a:p>
          </p:txBody>
        </p:sp>
        <p:sp>
          <p:nvSpPr>
            <p:cNvPr id="9" name="Rectangle 8"/>
            <p:cNvSpPr/>
            <p:nvPr userDrawn="1"/>
          </p:nvSpPr>
          <p:spPr>
            <a:xfrm flipV="1">
              <a:off x="686148" y="880635"/>
              <a:ext cx="11266368" cy="45719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sz="1800">
                <a:solidFill>
                  <a:schemeClr val="tx1"/>
                </a:solidFill>
              </a:endParaRPr>
            </a:p>
          </p:txBody>
        </p:sp>
      </p:grpSp>
      <p:pic>
        <p:nvPicPr>
          <p:cNvPr id="10" name="Image 12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" r="3031"/>
          <a:stretch/>
        </p:blipFill>
        <p:spPr>
          <a:xfrm>
            <a:off x="7369806" y="6182395"/>
            <a:ext cx="1739595" cy="6756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41513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3" r:id="rId2"/>
    <p:sldLayoutId id="2147483654" r:id="rId3"/>
    <p:sldLayoutId id="2147483655" r:id="rId4"/>
    <p:sldLayoutId id="2147483650" r:id="rId5"/>
    <p:sldLayoutId id="2147483652" r:id="rId6"/>
  </p:sldLayoutIdLst>
  <p:hf hdr="0" dt="0"/>
  <p:txStyles>
    <p:titleStyle>
      <a:lvl1pPr algn="l" defTabSz="914377" rtl="0" eaLnBrk="1" latinLnBrk="0" hangingPunct="1">
        <a:lnSpc>
          <a:spcPct val="90000"/>
        </a:lnSpc>
        <a:spcBef>
          <a:spcPct val="0"/>
        </a:spcBef>
        <a:buNone/>
        <a:defRPr lang="fr-FR" sz="2400" b="1" kern="1200" dirty="0">
          <a:solidFill>
            <a:schemeClr val="tx1"/>
          </a:solidFill>
          <a:latin typeface="Century Gothic" panose="020B0502020202020204" pitchFamily="34" charset="0"/>
          <a:ea typeface="+mj-ea"/>
          <a:cs typeface="+mj-cs"/>
        </a:defRPr>
      </a:lvl1pPr>
    </p:titleStyle>
    <p:bodyStyle>
      <a:lvl1pPr marL="228594" indent="-228594" algn="l" defTabSz="914377" rtl="0" eaLnBrk="1" latinLnBrk="0" hangingPunct="1">
        <a:lnSpc>
          <a:spcPct val="110000"/>
        </a:lnSpc>
        <a:spcBef>
          <a:spcPts val="1000"/>
        </a:spcBef>
        <a:buClr>
          <a:schemeClr val="bg2"/>
        </a:buClr>
        <a:buSzPct val="80000"/>
        <a:buFont typeface="Wingdings" panose="05000000000000000000" pitchFamily="2" charset="2"/>
        <a:buChar char="n"/>
        <a:defRPr lang="en-US" sz="2000" b="1" kern="1200" dirty="0" smtClean="0">
          <a:solidFill>
            <a:schemeClr val="tx1"/>
          </a:solidFill>
          <a:latin typeface="Century Gothic" panose="020B0502020202020204" pitchFamily="34" charset="0"/>
          <a:ea typeface="+mn-ea"/>
          <a:cs typeface="+mn-cs"/>
        </a:defRPr>
      </a:lvl1pPr>
      <a:lvl2pPr marL="685783" indent="-228594" algn="l" defTabSz="914377" rtl="0" eaLnBrk="1" latinLnBrk="0" hangingPunct="1">
        <a:lnSpc>
          <a:spcPct val="110000"/>
        </a:lnSpc>
        <a:spcBef>
          <a:spcPts val="500"/>
        </a:spcBef>
        <a:buSzPct val="80000"/>
        <a:buFont typeface="Arial" panose="020B0604020202020204" pitchFamily="34" charset="0"/>
        <a:buChar char="•"/>
        <a:defRPr lang="en-US" sz="2000" kern="1200" dirty="0" smtClean="0">
          <a:solidFill>
            <a:schemeClr val="tx1"/>
          </a:solidFill>
          <a:latin typeface="Century Gothic" panose="020B0502020202020204" pitchFamily="34" charset="0"/>
          <a:ea typeface="+mn-ea"/>
          <a:cs typeface="+mn-cs"/>
        </a:defRPr>
      </a:lvl2pPr>
      <a:lvl3pPr marL="1142971" indent="-228594" algn="l" defTabSz="914377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lang="en-US" sz="2000" kern="1200" dirty="0" smtClean="0">
          <a:solidFill>
            <a:schemeClr val="tx1"/>
          </a:solidFill>
          <a:latin typeface="Century Gothic" panose="020B0502020202020204" pitchFamily="34" charset="0"/>
          <a:ea typeface="+mn-ea"/>
          <a:cs typeface="+mn-cs"/>
        </a:defRPr>
      </a:lvl3pPr>
      <a:lvl4pPr marL="1600160" indent="-228594" algn="l" defTabSz="914377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lang="en-US" sz="2000" kern="1200" dirty="0" smtClean="0">
          <a:solidFill>
            <a:schemeClr val="tx1"/>
          </a:solidFill>
          <a:latin typeface="Century Gothic" panose="020B0502020202020204" pitchFamily="34" charset="0"/>
          <a:ea typeface="+mn-ea"/>
          <a:cs typeface="+mn-cs"/>
        </a:defRPr>
      </a:lvl4pPr>
      <a:lvl5pPr marL="2057349" indent="-228594" algn="l" defTabSz="914377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lang="fr-FR" sz="2000" kern="1200" dirty="0">
          <a:solidFill>
            <a:schemeClr val="tx1"/>
          </a:solidFill>
          <a:latin typeface="Century Gothic" panose="020B0502020202020204" pitchFamily="34" charset="0"/>
          <a:ea typeface="+mn-ea"/>
          <a:cs typeface="+mn-cs"/>
        </a:defRPr>
      </a:lvl5pPr>
      <a:lvl6pPr marL="2514537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26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914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103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77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66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54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43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31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2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0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4" Type="http://schemas.openxmlformats.org/officeDocument/2006/relationships/image" Target="../media/image6.png"/><Relationship Id="rId5" Type="http://schemas.openxmlformats.org/officeDocument/2006/relationships/image" Target="../media/image7.png"/><Relationship Id="rId1" Type="http://schemas.openxmlformats.org/officeDocument/2006/relationships/tags" Target="../tags/tag5.xml"/><Relationship Id="rId2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4" Type="http://schemas.openxmlformats.org/officeDocument/2006/relationships/image" Target="../media/image6.png"/><Relationship Id="rId5" Type="http://schemas.openxmlformats.org/officeDocument/2006/relationships/image" Target="../media/image7.png"/><Relationship Id="rId1" Type="http://schemas.openxmlformats.org/officeDocument/2006/relationships/tags" Target="../tags/tag7.xml"/><Relationship Id="rId2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4" Type="http://schemas.openxmlformats.org/officeDocument/2006/relationships/image" Target="../media/image6.png"/><Relationship Id="rId5" Type="http://schemas.openxmlformats.org/officeDocument/2006/relationships/image" Target="../media/image7.png"/><Relationship Id="rId1" Type="http://schemas.openxmlformats.org/officeDocument/2006/relationships/tags" Target="../tags/tag9.xml"/><Relationship Id="rId2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4" Type="http://schemas.openxmlformats.org/officeDocument/2006/relationships/image" Target="../media/image6.png"/><Relationship Id="rId5" Type="http://schemas.openxmlformats.org/officeDocument/2006/relationships/image" Target="../media/image7.png"/><Relationship Id="rId1" Type="http://schemas.openxmlformats.org/officeDocument/2006/relationships/tags" Target="../tags/tag11.xml"/><Relationship Id="rId2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4" Type="http://schemas.openxmlformats.org/officeDocument/2006/relationships/image" Target="../media/image6.png"/><Relationship Id="rId5" Type="http://schemas.openxmlformats.org/officeDocument/2006/relationships/image" Target="../media/image7.png"/><Relationship Id="rId6" Type="http://schemas.openxmlformats.org/officeDocument/2006/relationships/image" Target="../media/image8.png"/><Relationship Id="rId7" Type="http://schemas.openxmlformats.org/officeDocument/2006/relationships/image" Target="../media/image9.png"/><Relationship Id="rId1" Type="http://schemas.openxmlformats.org/officeDocument/2006/relationships/tags" Target="../tags/tag13.xml"/><Relationship Id="rId2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4" Type="http://schemas.openxmlformats.org/officeDocument/2006/relationships/image" Target="../media/image6.png"/><Relationship Id="rId5" Type="http://schemas.openxmlformats.org/officeDocument/2006/relationships/image" Target="../media/image7.png"/><Relationship Id="rId6" Type="http://schemas.openxmlformats.org/officeDocument/2006/relationships/diagramData" Target="../diagrams/data1.xml"/><Relationship Id="rId7" Type="http://schemas.openxmlformats.org/officeDocument/2006/relationships/diagramLayout" Target="../diagrams/layout1.xml"/><Relationship Id="rId8" Type="http://schemas.openxmlformats.org/officeDocument/2006/relationships/diagramQuickStyle" Target="../diagrams/quickStyle1.xml"/><Relationship Id="rId9" Type="http://schemas.openxmlformats.org/officeDocument/2006/relationships/diagramColors" Target="../diagrams/colors1.xml"/><Relationship Id="rId10" Type="http://schemas.microsoft.com/office/2007/relationships/diagramDrawing" Target="../diagrams/drawing1.xml"/><Relationship Id="rId1" Type="http://schemas.openxmlformats.org/officeDocument/2006/relationships/tags" Target="../tags/tag15.xml"/><Relationship Id="rId2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4" Type="http://schemas.openxmlformats.org/officeDocument/2006/relationships/image" Target="../media/image6.png"/><Relationship Id="rId5" Type="http://schemas.openxmlformats.org/officeDocument/2006/relationships/image" Target="../media/image7.png"/><Relationship Id="rId6" Type="http://schemas.openxmlformats.org/officeDocument/2006/relationships/image" Target="../media/image8.png"/><Relationship Id="rId7" Type="http://schemas.openxmlformats.org/officeDocument/2006/relationships/image" Target="../media/image10.jpeg"/><Relationship Id="rId1" Type="http://schemas.openxmlformats.org/officeDocument/2006/relationships/tags" Target="../tags/tag17.xml"/><Relationship Id="rId2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4" Type="http://schemas.openxmlformats.org/officeDocument/2006/relationships/image" Target="../media/image6.png"/><Relationship Id="rId5" Type="http://schemas.openxmlformats.org/officeDocument/2006/relationships/image" Target="../media/image7.png"/><Relationship Id="rId6" Type="http://schemas.openxmlformats.org/officeDocument/2006/relationships/image" Target="../media/image11.png"/><Relationship Id="rId1" Type="http://schemas.openxmlformats.org/officeDocument/2006/relationships/tags" Target="../tags/tag19.xml"/><Relationship Id="rId2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4" Type="http://schemas.openxmlformats.org/officeDocument/2006/relationships/image" Target="../media/image6.png"/><Relationship Id="rId5" Type="http://schemas.openxmlformats.org/officeDocument/2006/relationships/image" Target="../media/image7.png"/><Relationship Id="rId6" Type="http://schemas.openxmlformats.org/officeDocument/2006/relationships/image" Target="../media/image8.png"/><Relationship Id="rId7" Type="http://schemas.openxmlformats.org/officeDocument/2006/relationships/image" Target="../media/image12.jpeg"/><Relationship Id="rId1" Type="http://schemas.openxmlformats.org/officeDocument/2006/relationships/tags" Target="../tags/tag21.xml"/><Relationship Id="rId2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4" Type="http://schemas.openxmlformats.org/officeDocument/2006/relationships/image" Target="../media/image6.png"/><Relationship Id="rId5" Type="http://schemas.openxmlformats.org/officeDocument/2006/relationships/image" Target="../media/image7.png"/><Relationship Id="rId6" Type="http://schemas.openxmlformats.org/officeDocument/2006/relationships/image" Target="../media/image13.emf"/><Relationship Id="rId1" Type="http://schemas.openxmlformats.org/officeDocument/2006/relationships/tags" Target="../tags/tag23.xml"/><Relationship Id="rId2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4" Type="http://schemas.openxmlformats.org/officeDocument/2006/relationships/image" Target="../media/image6.png"/><Relationship Id="rId5" Type="http://schemas.openxmlformats.org/officeDocument/2006/relationships/image" Target="../media/image7.png"/><Relationship Id="rId1" Type="http://schemas.openxmlformats.org/officeDocument/2006/relationships/tags" Target="../tags/tag25.xml"/><Relationship Id="rId2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4" Type="http://schemas.openxmlformats.org/officeDocument/2006/relationships/image" Target="../media/image6.png"/><Relationship Id="rId5" Type="http://schemas.openxmlformats.org/officeDocument/2006/relationships/image" Target="../media/image7.png"/><Relationship Id="rId1" Type="http://schemas.openxmlformats.org/officeDocument/2006/relationships/tags" Target="../tags/tag27.xml"/><Relationship Id="rId2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tags" Target="../tags/tag29.xml"/><Relationship Id="rId2" Type="http://schemas.openxmlformats.org/officeDocument/2006/relationships/slideLayout" Target="../slideLayouts/slideLayout5.xml"/><Relationship Id="rId3" Type="http://schemas.openxmlformats.org/officeDocument/2006/relationships/notesSlide" Target="../notesSlides/notesSlide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ctrTitle"/>
          </p:nvPr>
        </p:nvSpPr>
        <p:spPr>
          <a:xfrm>
            <a:off x="296065" y="2605177"/>
            <a:ext cx="4336320" cy="1820090"/>
          </a:xfrm>
        </p:spPr>
        <p:txBody>
          <a:bodyPr/>
          <a:lstStyle/>
          <a:p>
            <a:pPr>
              <a:lnSpc>
                <a:spcPct val="100000"/>
              </a:lnSpc>
            </a:pPr>
            <a:r>
              <a:rPr lang="en-GB" sz="2000" b="1" dirty="0"/>
              <a:t>GESTIÓN DE MANTENIMIENTO DEL EDIFICIO DE FAURECIA INTERIOR SYSTEMS, R&amp;D VALENCIA CENTER</a:t>
            </a:r>
          </a:p>
        </p:txBody>
      </p:sp>
      <p:sp>
        <p:nvSpPr>
          <p:cNvPr id="4" name="Rectangle 3"/>
          <p:cNvSpPr/>
          <p:nvPr/>
        </p:nvSpPr>
        <p:spPr>
          <a:xfrm>
            <a:off x="4037966" y="3429002"/>
            <a:ext cx="4529772" cy="390295"/>
          </a:xfrm>
          <a:prstGeom prst="rect">
            <a:avLst/>
          </a:prstGeom>
          <a:noFill/>
        </p:spPr>
        <p:txBody>
          <a:bodyPr wrap="square" tIns="36000" rIns="0">
            <a:spAutoFit/>
          </a:bodyPr>
          <a:lstStyle/>
          <a:p>
            <a:pPr lvl="0" algn="r"/>
            <a:r>
              <a:rPr lang="en-GB" sz="2000" dirty="0" err="1" smtClean="0">
                <a:latin typeface="Century Gothic" panose="020B0502020202020204" pitchFamily="34" charset="0"/>
              </a:rPr>
              <a:t>Trabajo</a:t>
            </a:r>
            <a:r>
              <a:rPr lang="en-GB" sz="2000" smtClean="0">
                <a:latin typeface="Century Gothic" panose="020B0502020202020204" pitchFamily="34" charset="0"/>
              </a:rPr>
              <a:t> Final de </a:t>
            </a:r>
            <a:r>
              <a:rPr lang="en-GB" sz="2000" err="1" smtClean="0">
                <a:latin typeface="Century Gothic" panose="020B0502020202020204" pitchFamily="34" charset="0"/>
              </a:rPr>
              <a:t>grado</a:t>
            </a:r>
            <a:endParaRPr lang="en-GB" sz="1600" i="1">
              <a:latin typeface="Century Gothic" panose="020B0502020202020204" pitchFamily="34" charset="0"/>
            </a:endParaRPr>
          </a:p>
        </p:txBody>
      </p:sp>
      <p:sp>
        <p:nvSpPr>
          <p:cNvPr id="2" name="BJPseudoFooter"/>
          <p:cNvSpPr txBox="1"/>
          <p:nvPr>
            <p:custDataLst>
              <p:tags r:id="rId1"/>
            </p:custDataLst>
          </p:nvPr>
        </p:nvSpPr>
        <p:spPr>
          <a:xfrm>
            <a:off x="127000" y="6737578"/>
            <a:ext cx="8890000" cy="107722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US" sz="100" smtClean="0">
                <a:solidFill>
                  <a:srgbClr val="000000"/>
                </a:solidFill>
                <a:latin typeface="Times New Roman"/>
              </a:rPr>
              <a:t> </a:t>
            </a:r>
            <a:endParaRPr lang="en-US" sz="100">
              <a:solidFill>
                <a:srgbClr val="000000"/>
              </a:solidFill>
              <a:latin typeface="Times New Roman"/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328" y="1190859"/>
            <a:ext cx="1687264" cy="4284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135" y="216978"/>
            <a:ext cx="1771650" cy="600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ectangle 7"/>
          <p:cNvSpPr/>
          <p:nvPr/>
        </p:nvSpPr>
        <p:spPr>
          <a:xfrm>
            <a:off x="317105" y="5082399"/>
            <a:ext cx="4529772" cy="698071"/>
          </a:xfrm>
          <a:prstGeom prst="rect">
            <a:avLst/>
          </a:prstGeom>
          <a:noFill/>
        </p:spPr>
        <p:txBody>
          <a:bodyPr wrap="square" tIns="36000" rIns="0">
            <a:spAutoFit/>
          </a:bodyPr>
          <a:lstStyle/>
          <a:p>
            <a:pPr lvl="0"/>
            <a:r>
              <a:rPr lang="en-GB" sz="2000" b="1" smtClean="0">
                <a:latin typeface="Century Gothic" panose="020B0502020202020204" pitchFamily="34" charset="0"/>
              </a:rPr>
              <a:t>AUTOR</a:t>
            </a:r>
            <a:r>
              <a:rPr lang="en-GB" sz="2000" smtClean="0">
                <a:latin typeface="Century Gothic" panose="020B0502020202020204" pitchFamily="34" charset="0"/>
              </a:rPr>
              <a:t>: Borja Ontiveros </a:t>
            </a:r>
            <a:r>
              <a:rPr lang="en-GB" sz="2000" err="1" smtClean="0">
                <a:latin typeface="Century Gothic" panose="020B0502020202020204" pitchFamily="34" charset="0"/>
              </a:rPr>
              <a:t>Peanilla</a:t>
            </a:r>
            <a:endParaRPr lang="en-GB" sz="2000" smtClean="0">
              <a:latin typeface="Century Gothic" panose="020B0502020202020204" pitchFamily="34" charset="0"/>
            </a:endParaRPr>
          </a:p>
          <a:p>
            <a:pPr lvl="0"/>
            <a:r>
              <a:rPr lang="en-GB" sz="2000" b="1" smtClean="0">
                <a:latin typeface="Century Gothic" panose="020B0502020202020204" pitchFamily="34" charset="0"/>
              </a:rPr>
              <a:t>TUTOR: </a:t>
            </a:r>
            <a:r>
              <a:rPr lang="en-GB" sz="2000" i="1" smtClean="0">
                <a:latin typeface="Century Gothic" panose="020B0502020202020204" pitchFamily="34" charset="0"/>
              </a:rPr>
              <a:t>Jose Gregorio Nadal</a:t>
            </a:r>
            <a:endParaRPr lang="en-GB" sz="1600" i="1">
              <a:latin typeface="Century Gothic" panose="020B0502020202020204" pitchFamily="34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502464" y="6034849"/>
            <a:ext cx="4529772" cy="390295"/>
          </a:xfrm>
          <a:prstGeom prst="rect">
            <a:avLst/>
          </a:prstGeom>
          <a:noFill/>
        </p:spPr>
        <p:txBody>
          <a:bodyPr wrap="square" tIns="36000" rIns="0">
            <a:spAutoFit/>
          </a:bodyPr>
          <a:lstStyle/>
          <a:p>
            <a:pPr lvl="0" algn="ctr"/>
            <a:r>
              <a:rPr lang="es-ES" sz="2000" smtClean="0">
                <a:latin typeface="Century Gothic" panose="020B0502020202020204" pitchFamily="34" charset="0"/>
              </a:rPr>
              <a:t>Grado en Ingeniería Mecánica</a:t>
            </a:r>
            <a:endParaRPr lang="es-ES" sz="1600" i="1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2606955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 smtClean="0"/>
              <a:t>Índice</a:t>
            </a:r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  <p:custDataLst>
              <p:tags r:id="rId1"/>
            </p:custDataLst>
          </p:nvPr>
        </p:nvSpPr>
        <p:spPr>
          <a:xfrm>
            <a:off x="0" y="6494869"/>
            <a:ext cx="9144000" cy="88092"/>
          </a:xfrm>
        </p:spPr>
        <p:txBody>
          <a:bodyPr/>
          <a:lstStyle/>
          <a:p>
            <a:r>
              <a:rPr lang="fr-FR" smtClean="0"/>
              <a:t> 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3B3670-7CFA-4AE8-BD91-982E0BBFB5F8}" type="slidenum">
              <a:rPr lang="fr-FR" smtClean="0"/>
              <a:pPr/>
              <a:t>2</a:t>
            </a:fld>
            <a:endParaRPr lang="fr-FR"/>
          </a:p>
        </p:txBody>
      </p:sp>
      <p:grpSp>
        <p:nvGrpSpPr>
          <p:cNvPr id="6" name="Groupe 9"/>
          <p:cNvGrpSpPr/>
          <p:nvPr/>
        </p:nvGrpSpPr>
        <p:grpSpPr>
          <a:xfrm>
            <a:off x="565150" y="1826456"/>
            <a:ext cx="8013700" cy="459543"/>
            <a:chOff x="1031086" y="1826456"/>
            <a:chExt cx="10090570" cy="459543"/>
          </a:xfrm>
        </p:grpSpPr>
        <p:sp>
          <p:nvSpPr>
            <p:cNvPr id="7" name="Rectangle 6"/>
            <p:cNvSpPr/>
            <p:nvPr userDrawn="1"/>
          </p:nvSpPr>
          <p:spPr>
            <a:xfrm>
              <a:off x="2307230" y="1826457"/>
              <a:ext cx="8814426" cy="459542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288000" tIns="72000" bIns="72000" rtlCol="0" anchor="ctr"/>
            <a:lstStyle/>
            <a:p>
              <a:pPr>
                <a:tabLst>
                  <a:tab pos="4394200" algn="l"/>
                </a:tabLst>
              </a:pPr>
              <a:r>
                <a:rPr lang="es-ES" b="1" dirty="0" smtClean="0">
                  <a:solidFill>
                    <a:schemeClr val="tx1"/>
                  </a:solidFill>
                  <a:latin typeface="Century Gothic" panose="020B0502020202020204" pitchFamily="34" charset="0"/>
                </a:rPr>
                <a:t>Introducción</a:t>
              </a:r>
              <a:endParaRPr lang="es-ES" b="1" dirty="0">
                <a:solidFill>
                  <a:schemeClr val="tx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8" name="Rectangle 7"/>
            <p:cNvSpPr/>
            <p:nvPr userDrawn="1"/>
          </p:nvSpPr>
          <p:spPr>
            <a:xfrm>
              <a:off x="1031086" y="1826456"/>
              <a:ext cx="563245" cy="459543"/>
            </a:xfrm>
            <a:prstGeom prst="rect">
              <a:avLst/>
            </a:prstGeom>
            <a:solidFill>
              <a:schemeClr val="bg2"/>
            </a:solidFill>
            <a:ln>
              <a:solidFill>
                <a:schemeClr val="bg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72000" bIns="72000" rtlCol="0" anchor="ctr"/>
            <a:lstStyle/>
            <a:p>
              <a:pPr algn="ctr"/>
              <a:r>
                <a:rPr lang="en-GB" sz="2400">
                  <a:latin typeface="Century Gothic" panose="020B0502020202020204" pitchFamily="34" charset="0"/>
                </a:rPr>
                <a:t>1</a:t>
              </a:r>
            </a:p>
          </p:txBody>
        </p:sp>
      </p:grpSp>
      <p:grpSp>
        <p:nvGrpSpPr>
          <p:cNvPr id="20" name="Groupe 9"/>
          <p:cNvGrpSpPr/>
          <p:nvPr/>
        </p:nvGrpSpPr>
        <p:grpSpPr>
          <a:xfrm>
            <a:off x="565150" y="2513693"/>
            <a:ext cx="8013700" cy="459543"/>
            <a:chOff x="1031086" y="1826456"/>
            <a:chExt cx="10090570" cy="459543"/>
          </a:xfrm>
        </p:grpSpPr>
        <p:sp>
          <p:nvSpPr>
            <p:cNvPr id="21" name="Rectangle 20"/>
            <p:cNvSpPr/>
            <p:nvPr userDrawn="1"/>
          </p:nvSpPr>
          <p:spPr>
            <a:xfrm>
              <a:off x="2307230" y="1826457"/>
              <a:ext cx="8814426" cy="459542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288000" tIns="72000" bIns="72000" rtlCol="0" anchor="ctr"/>
            <a:lstStyle/>
            <a:p>
              <a:pPr>
                <a:tabLst>
                  <a:tab pos="4394200" algn="l"/>
                </a:tabLst>
              </a:pPr>
              <a:r>
                <a:rPr lang="es-ES" b="1" dirty="0" smtClean="0">
                  <a:solidFill>
                    <a:schemeClr val="tx1"/>
                  </a:solidFill>
                  <a:latin typeface="Century Gothic" panose="020B0502020202020204" pitchFamily="34" charset="0"/>
                </a:rPr>
                <a:t>Mantenimiento</a:t>
              </a:r>
              <a:r>
                <a:rPr lang="en-GB" b="1" dirty="0" smtClean="0">
                  <a:solidFill>
                    <a:schemeClr val="tx1"/>
                  </a:solidFill>
                  <a:latin typeface="Century Gothic" panose="020B0502020202020204" pitchFamily="34" charset="0"/>
                </a:rPr>
                <a:t> </a:t>
              </a:r>
              <a:r>
                <a:rPr lang="es-ES" b="1" dirty="0" smtClean="0">
                  <a:solidFill>
                    <a:schemeClr val="tx1"/>
                  </a:solidFill>
                  <a:latin typeface="Century Gothic" panose="020B0502020202020204" pitchFamily="34" charset="0"/>
                </a:rPr>
                <a:t>Preventivo</a:t>
              </a:r>
              <a:endParaRPr lang="es-ES" b="1" dirty="0">
                <a:solidFill>
                  <a:schemeClr val="tx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22" name="Rectangle 21"/>
            <p:cNvSpPr/>
            <p:nvPr userDrawn="1"/>
          </p:nvSpPr>
          <p:spPr>
            <a:xfrm>
              <a:off x="1031086" y="1826456"/>
              <a:ext cx="563245" cy="459543"/>
            </a:xfrm>
            <a:prstGeom prst="rect">
              <a:avLst/>
            </a:prstGeom>
            <a:solidFill>
              <a:schemeClr val="bg2"/>
            </a:solidFill>
            <a:ln>
              <a:solidFill>
                <a:schemeClr val="bg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72000" bIns="72000" rtlCol="0" anchor="ctr"/>
            <a:lstStyle/>
            <a:p>
              <a:pPr algn="ctr"/>
              <a:r>
                <a:rPr lang="en-GB" sz="2400">
                  <a:latin typeface="Century Gothic" panose="020B0502020202020204" pitchFamily="34" charset="0"/>
                </a:rPr>
                <a:t>2</a:t>
              </a:r>
            </a:p>
          </p:txBody>
        </p:sp>
      </p:grpSp>
      <p:grpSp>
        <p:nvGrpSpPr>
          <p:cNvPr id="23" name="Groupe 9"/>
          <p:cNvGrpSpPr/>
          <p:nvPr/>
        </p:nvGrpSpPr>
        <p:grpSpPr>
          <a:xfrm>
            <a:off x="565150" y="3177927"/>
            <a:ext cx="8013700" cy="459543"/>
            <a:chOff x="1031086" y="1826456"/>
            <a:chExt cx="10090570" cy="459543"/>
          </a:xfrm>
        </p:grpSpPr>
        <p:sp>
          <p:nvSpPr>
            <p:cNvPr id="24" name="Rectangle 23"/>
            <p:cNvSpPr/>
            <p:nvPr userDrawn="1"/>
          </p:nvSpPr>
          <p:spPr>
            <a:xfrm>
              <a:off x="2307230" y="1826457"/>
              <a:ext cx="8814426" cy="459542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288000" tIns="72000" bIns="72000" rtlCol="0" anchor="ctr"/>
            <a:lstStyle/>
            <a:p>
              <a:pPr>
                <a:tabLst>
                  <a:tab pos="4394200" algn="l"/>
                </a:tabLst>
              </a:pPr>
              <a:r>
                <a:rPr lang="es-ES" b="1" dirty="0" smtClean="0">
                  <a:solidFill>
                    <a:schemeClr val="tx1"/>
                  </a:solidFill>
                  <a:latin typeface="Century Gothic" panose="020B0502020202020204" pitchFamily="34" charset="0"/>
                </a:rPr>
                <a:t>Mantenimiento Predictivo</a:t>
              </a:r>
              <a:endParaRPr lang="es-ES" b="1" dirty="0">
                <a:solidFill>
                  <a:schemeClr val="tx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25" name="Rectangle 24"/>
            <p:cNvSpPr/>
            <p:nvPr userDrawn="1"/>
          </p:nvSpPr>
          <p:spPr>
            <a:xfrm>
              <a:off x="1031086" y="1826456"/>
              <a:ext cx="563245" cy="459543"/>
            </a:xfrm>
            <a:prstGeom prst="rect">
              <a:avLst/>
            </a:prstGeom>
            <a:solidFill>
              <a:schemeClr val="bg2"/>
            </a:solidFill>
            <a:ln>
              <a:solidFill>
                <a:schemeClr val="bg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72000" bIns="72000" rtlCol="0" anchor="ctr"/>
            <a:lstStyle/>
            <a:p>
              <a:pPr algn="ctr"/>
              <a:r>
                <a:rPr lang="en-GB" sz="2400">
                  <a:latin typeface="Century Gothic" panose="020B0502020202020204" pitchFamily="34" charset="0"/>
                </a:rPr>
                <a:t>3</a:t>
              </a:r>
            </a:p>
          </p:txBody>
        </p:sp>
      </p:grpSp>
      <p:grpSp>
        <p:nvGrpSpPr>
          <p:cNvPr id="26" name="Groupe 9"/>
          <p:cNvGrpSpPr/>
          <p:nvPr/>
        </p:nvGrpSpPr>
        <p:grpSpPr>
          <a:xfrm>
            <a:off x="565150" y="3824908"/>
            <a:ext cx="8013700" cy="459543"/>
            <a:chOff x="1031086" y="1826456"/>
            <a:chExt cx="10090570" cy="459543"/>
          </a:xfrm>
        </p:grpSpPr>
        <p:sp>
          <p:nvSpPr>
            <p:cNvPr id="27" name="Rectangle 26"/>
            <p:cNvSpPr/>
            <p:nvPr userDrawn="1"/>
          </p:nvSpPr>
          <p:spPr>
            <a:xfrm>
              <a:off x="2307230" y="1826457"/>
              <a:ext cx="8814426" cy="459542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288000" tIns="72000" bIns="72000" rtlCol="0" anchor="ctr"/>
            <a:lstStyle/>
            <a:p>
              <a:pPr>
                <a:tabLst>
                  <a:tab pos="4394200" algn="l"/>
                </a:tabLst>
              </a:pPr>
              <a:r>
                <a:rPr lang="es-ES" b="1" dirty="0" smtClean="0">
                  <a:solidFill>
                    <a:schemeClr val="tx1"/>
                  </a:solidFill>
                  <a:latin typeface="Century Gothic" panose="020B0502020202020204" pitchFamily="34" charset="0"/>
                </a:rPr>
                <a:t>Mantenimiento Correctivo</a:t>
              </a:r>
              <a:endParaRPr lang="es-ES" b="1" dirty="0">
                <a:solidFill>
                  <a:schemeClr val="tx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28" name="Rectangle 27"/>
            <p:cNvSpPr/>
            <p:nvPr userDrawn="1"/>
          </p:nvSpPr>
          <p:spPr>
            <a:xfrm>
              <a:off x="1031086" y="1826456"/>
              <a:ext cx="563245" cy="459543"/>
            </a:xfrm>
            <a:prstGeom prst="rect">
              <a:avLst/>
            </a:prstGeom>
            <a:solidFill>
              <a:schemeClr val="bg2"/>
            </a:solidFill>
            <a:ln>
              <a:solidFill>
                <a:schemeClr val="bg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72000" bIns="72000" rtlCol="0" anchor="ctr"/>
            <a:lstStyle/>
            <a:p>
              <a:pPr algn="ctr"/>
              <a:r>
                <a:rPr lang="en-GB" sz="2400">
                  <a:latin typeface="Century Gothic" panose="020B0502020202020204" pitchFamily="34" charset="0"/>
                </a:rPr>
                <a:t>4</a:t>
              </a:r>
            </a:p>
          </p:txBody>
        </p:sp>
      </p:grpSp>
      <p:grpSp>
        <p:nvGrpSpPr>
          <p:cNvPr id="29" name="Groupe 9"/>
          <p:cNvGrpSpPr/>
          <p:nvPr/>
        </p:nvGrpSpPr>
        <p:grpSpPr>
          <a:xfrm>
            <a:off x="565150" y="4463263"/>
            <a:ext cx="8013700" cy="459543"/>
            <a:chOff x="1031086" y="1826456"/>
            <a:chExt cx="10090570" cy="459543"/>
          </a:xfrm>
        </p:grpSpPr>
        <p:sp>
          <p:nvSpPr>
            <p:cNvPr id="30" name="Rectangle 29"/>
            <p:cNvSpPr/>
            <p:nvPr userDrawn="1"/>
          </p:nvSpPr>
          <p:spPr>
            <a:xfrm>
              <a:off x="2307230" y="1826457"/>
              <a:ext cx="8814426" cy="459542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288000" tIns="72000" bIns="72000" rtlCol="0" anchor="ctr"/>
            <a:lstStyle/>
            <a:p>
              <a:pPr>
                <a:tabLst>
                  <a:tab pos="4394200" algn="l"/>
                </a:tabLst>
              </a:pPr>
              <a:r>
                <a:rPr lang="es-ES" b="1" dirty="0" smtClean="0">
                  <a:solidFill>
                    <a:schemeClr val="tx1"/>
                  </a:solidFill>
                  <a:latin typeface="Century Gothic" panose="020B0502020202020204" pitchFamily="34" charset="0"/>
                </a:rPr>
                <a:t>Costes</a:t>
              </a:r>
              <a:endParaRPr lang="es-ES" b="1" dirty="0">
                <a:solidFill>
                  <a:schemeClr val="tx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31" name="Rectangle 30"/>
            <p:cNvSpPr/>
            <p:nvPr userDrawn="1"/>
          </p:nvSpPr>
          <p:spPr>
            <a:xfrm>
              <a:off x="1031086" y="1826456"/>
              <a:ext cx="563245" cy="459543"/>
            </a:xfrm>
            <a:prstGeom prst="rect">
              <a:avLst/>
            </a:prstGeom>
            <a:solidFill>
              <a:schemeClr val="bg2"/>
            </a:solidFill>
            <a:ln>
              <a:solidFill>
                <a:schemeClr val="bg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72000" bIns="72000" rtlCol="0" anchor="ctr"/>
            <a:lstStyle/>
            <a:p>
              <a:pPr algn="ctr"/>
              <a:r>
                <a:rPr lang="en-GB" sz="2400" smtClean="0">
                  <a:latin typeface="Century Gothic" panose="020B0502020202020204" pitchFamily="34" charset="0"/>
                </a:rPr>
                <a:t>5</a:t>
              </a:r>
              <a:endParaRPr lang="en-GB" sz="2400">
                <a:latin typeface="Century Gothic" panose="020B0502020202020204" pitchFamily="34" charset="0"/>
              </a:endParaRPr>
            </a:p>
          </p:txBody>
        </p:sp>
      </p:grpSp>
      <p:grpSp>
        <p:nvGrpSpPr>
          <p:cNvPr id="32" name="Groupe 9"/>
          <p:cNvGrpSpPr/>
          <p:nvPr/>
        </p:nvGrpSpPr>
        <p:grpSpPr>
          <a:xfrm>
            <a:off x="565150" y="5110244"/>
            <a:ext cx="8013700" cy="459543"/>
            <a:chOff x="1031086" y="1826456"/>
            <a:chExt cx="10090570" cy="459543"/>
          </a:xfrm>
        </p:grpSpPr>
        <p:sp>
          <p:nvSpPr>
            <p:cNvPr id="33" name="Rectangle 32"/>
            <p:cNvSpPr/>
            <p:nvPr userDrawn="1"/>
          </p:nvSpPr>
          <p:spPr>
            <a:xfrm>
              <a:off x="2307230" y="1826457"/>
              <a:ext cx="8814426" cy="459542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288000" tIns="72000" bIns="72000" rtlCol="0" anchor="ctr"/>
            <a:lstStyle/>
            <a:p>
              <a:pPr>
                <a:tabLst>
                  <a:tab pos="4394200" algn="l"/>
                </a:tabLst>
              </a:pPr>
              <a:r>
                <a:rPr lang="es-ES" b="1" dirty="0" smtClean="0">
                  <a:solidFill>
                    <a:schemeClr val="tx1"/>
                  </a:solidFill>
                  <a:latin typeface="Century Gothic" panose="020B0502020202020204" pitchFamily="34" charset="0"/>
                </a:rPr>
                <a:t>Conclusiones</a:t>
              </a:r>
              <a:endParaRPr lang="es-ES" b="1" dirty="0">
                <a:solidFill>
                  <a:schemeClr val="tx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34" name="Rectangle 33"/>
            <p:cNvSpPr/>
            <p:nvPr userDrawn="1"/>
          </p:nvSpPr>
          <p:spPr>
            <a:xfrm>
              <a:off x="1031086" y="1826456"/>
              <a:ext cx="563245" cy="459543"/>
            </a:xfrm>
            <a:prstGeom prst="rect">
              <a:avLst/>
            </a:prstGeom>
            <a:solidFill>
              <a:schemeClr val="bg2"/>
            </a:solidFill>
            <a:ln>
              <a:solidFill>
                <a:schemeClr val="bg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72000" bIns="72000" rtlCol="0" anchor="ctr"/>
            <a:lstStyle/>
            <a:p>
              <a:pPr algn="ctr"/>
              <a:r>
                <a:rPr lang="en-GB" sz="2400">
                  <a:latin typeface="Century Gothic" panose="020B0502020202020204" pitchFamily="34" charset="0"/>
                </a:rPr>
                <a:t>6</a:t>
              </a:r>
            </a:p>
          </p:txBody>
        </p:sp>
      </p:grpSp>
      <p:pic>
        <p:nvPicPr>
          <p:cNvPr id="35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7796" y="6304248"/>
            <a:ext cx="1687264" cy="4284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150" y="6132624"/>
            <a:ext cx="1771650" cy="600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6227002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TextBox 33"/>
          <p:cNvSpPr txBox="1"/>
          <p:nvPr/>
        </p:nvSpPr>
        <p:spPr>
          <a:xfrm>
            <a:off x="419211" y="5273622"/>
            <a:ext cx="800145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/>
              <a:t>conjunto de operaciones encaminadas a reparar fallos o defectos que se originan en las máquinas y en el edificio en un momento determinado para devolverle su función y estado inicial</a:t>
            </a:r>
            <a:endParaRPr lang="en-US" dirty="0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INTRODUCCIÓN</a:t>
            </a:r>
            <a:endParaRPr lang="en-GB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1800"/>
              <a:t>“</a:t>
            </a:r>
            <a:r>
              <a:rPr lang="es-ES" sz="1800"/>
              <a:t>Conjunto de operaciones y cuidados necesarios para que instalaciones, </a:t>
            </a:r>
            <a:r>
              <a:rPr lang="es-ES" sz="1800" smtClean="0"/>
              <a:t>  edificios</a:t>
            </a:r>
            <a:r>
              <a:rPr lang="es-ES" sz="1800"/>
              <a:t>, industrias, etc., puedan seguir funcionando adecuadamente.” </a:t>
            </a:r>
          </a:p>
          <a:p>
            <a:pPr marL="457189" lvl="1" indent="0">
              <a:buNone/>
            </a:pPr>
            <a:r>
              <a:rPr lang="es-ES" sz="1800" b="0" smtClean="0"/>
              <a:t>R.A.E. Definición de mantenimiento.</a:t>
            </a:r>
          </a:p>
          <a:p>
            <a:pPr marL="457189" lvl="1" indent="0">
              <a:buNone/>
            </a:pPr>
            <a:endParaRPr lang="es-ES" sz="1800" b="0" smtClean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  <p:custDataLst>
              <p:tags r:id="rId1"/>
            </p:custDataLst>
          </p:nvPr>
        </p:nvSpPr>
        <p:spPr>
          <a:xfrm>
            <a:off x="0" y="6494869"/>
            <a:ext cx="9144000" cy="88092"/>
          </a:xfrm>
        </p:spPr>
        <p:txBody>
          <a:bodyPr/>
          <a:lstStyle/>
          <a:p>
            <a:r>
              <a:rPr lang="en-GB" smtClean="0"/>
              <a:t> </a:t>
            </a:r>
            <a:endParaRPr lang="en-GB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>
          <a:xfrm>
            <a:off x="215204" y="6425620"/>
            <a:ext cx="199935" cy="226591"/>
          </a:xfrm>
        </p:spPr>
        <p:txBody>
          <a:bodyPr/>
          <a:lstStyle/>
          <a:p>
            <a:fld id="{233B3670-7CFA-4AE8-BD91-982E0BBFB5F8}" type="slidenum">
              <a:rPr lang="en-GB" smtClean="0"/>
              <a:t>3</a:t>
            </a:fld>
            <a:endParaRPr lang="en-GB"/>
          </a:p>
        </p:txBody>
      </p:sp>
      <p:sp>
        <p:nvSpPr>
          <p:cNvPr id="9" name="ZoneTexte 8"/>
          <p:cNvSpPr txBox="1"/>
          <p:nvPr/>
        </p:nvSpPr>
        <p:spPr>
          <a:xfrm>
            <a:off x="215900" y="1054663"/>
            <a:ext cx="8722362" cy="453183"/>
          </a:xfrm>
          <a:prstGeom prst="rect">
            <a:avLst/>
          </a:prstGeom>
          <a:noFill/>
        </p:spPr>
        <p:txBody>
          <a:bodyPr wrap="square" lIns="0" tIns="72000" rIns="0" bIns="72000" rtlCol="0">
            <a:spAutoFit/>
          </a:bodyPr>
          <a:lstStyle/>
          <a:p>
            <a:r>
              <a:rPr lang="en-GB" sz="2000" b="1" smtClean="0">
                <a:solidFill>
                  <a:schemeClr val="accent4"/>
                </a:solidFill>
                <a:latin typeface="Century Gothic" panose="020B0502020202020204" pitchFamily="34" charset="0"/>
              </a:rPr>
              <a:t>MANTENIMIENTO</a:t>
            </a:r>
            <a:endParaRPr lang="en-GB" sz="2000" b="1">
              <a:solidFill>
                <a:schemeClr val="accent4"/>
              </a:solidFill>
              <a:latin typeface="Century Gothic" panose="020B0502020202020204" pitchFamily="34" charset="0"/>
            </a:endParaRPr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7796" y="6304248"/>
            <a:ext cx="1687264" cy="4284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150" y="6132624"/>
            <a:ext cx="1771650" cy="600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4" name="Group 13"/>
          <p:cNvGrpSpPr/>
          <p:nvPr/>
        </p:nvGrpSpPr>
        <p:grpSpPr>
          <a:xfrm>
            <a:off x="3800320" y="4208397"/>
            <a:ext cx="1782216" cy="891108"/>
            <a:chOff x="2156891" y="2219132"/>
            <a:chExt cx="1782216" cy="891108"/>
          </a:xfrm>
        </p:grpSpPr>
        <p:sp>
          <p:nvSpPr>
            <p:cNvPr id="15" name="Rectangle 14"/>
            <p:cNvSpPr/>
            <p:nvPr/>
          </p:nvSpPr>
          <p:spPr>
            <a:xfrm>
              <a:off x="2156891" y="2219132"/>
              <a:ext cx="1782216" cy="891108"/>
            </a:xfrm>
            <a:prstGeom prst="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6" name="Rectangle 15"/>
            <p:cNvSpPr/>
            <p:nvPr/>
          </p:nvSpPr>
          <p:spPr>
            <a:xfrm>
              <a:off x="2156891" y="2219132"/>
              <a:ext cx="1782216" cy="891108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1430" tIns="11430" rIns="11430" bIns="11430" numCol="1" spcCol="1270" anchor="ctr" anchorCtr="0">
              <a:noAutofit/>
            </a:bodyPr>
            <a:lstStyle/>
            <a:p>
              <a:pPr lvl="0" algn="ctr" defTabSz="8001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s-ES" sz="1800" kern="1200" smtClean="0"/>
                <a:t>PREDICTIVO</a:t>
              </a:r>
              <a:endParaRPr lang="en-US" sz="1800" kern="1200"/>
            </a:p>
          </p:txBody>
        </p:sp>
      </p:grpSp>
      <p:grpSp>
        <p:nvGrpSpPr>
          <p:cNvPr id="17" name="Group 16"/>
          <p:cNvGrpSpPr/>
          <p:nvPr/>
        </p:nvGrpSpPr>
        <p:grpSpPr>
          <a:xfrm>
            <a:off x="5966892" y="4208397"/>
            <a:ext cx="1782216" cy="891108"/>
            <a:chOff x="4313373" y="2219132"/>
            <a:chExt cx="1782216" cy="891108"/>
          </a:xfrm>
        </p:grpSpPr>
        <p:sp>
          <p:nvSpPr>
            <p:cNvPr id="18" name="Rectangle 17"/>
            <p:cNvSpPr/>
            <p:nvPr/>
          </p:nvSpPr>
          <p:spPr>
            <a:xfrm>
              <a:off x="4313373" y="2219132"/>
              <a:ext cx="1782216" cy="891108"/>
            </a:xfrm>
            <a:prstGeom prst="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>
            <a:xfrm>
              <a:off x="4313373" y="2219132"/>
              <a:ext cx="1782216" cy="891108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1430" tIns="11430" rIns="11430" bIns="11430" numCol="1" spcCol="1270" anchor="ctr" anchorCtr="0">
              <a:noAutofit/>
            </a:bodyPr>
            <a:lstStyle/>
            <a:p>
              <a:pPr lvl="0" algn="ctr" defTabSz="8001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s-ES" sz="1800" kern="1200" smtClean="0"/>
                <a:t>CORRECTIVO</a:t>
              </a:r>
              <a:endParaRPr lang="en-US" sz="1800" kern="1200"/>
            </a:p>
          </p:txBody>
        </p:sp>
      </p:grpSp>
      <p:grpSp>
        <p:nvGrpSpPr>
          <p:cNvPr id="20" name="Group 19"/>
          <p:cNvGrpSpPr/>
          <p:nvPr/>
        </p:nvGrpSpPr>
        <p:grpSpPr>
          <a:xfrm>
            <a:off x="1675347" y="4208397"/>
            <a:ext cx="1782216" cy="891108"/>
            <a:chOff x="2156891" y="2219132"/>
            <a:chExt cx="1782216" cy="891108"/>
          </a:xfrm>
        </p:grpSpPr>
        <p:sp>
          <p:nvSpPr>
            <p:cNvPr id="21" name="Rectangle 20"/>
            <p:cNvSpPr/>
            <p:nvPr/>
          </p:nvSpPr>
          <p:spPr>
            <a:xfrm>
              <a:off x="2156891" y="2219132"/>
              <a:ext cx="1782216" cy="891108"/>
            </a:xfrm>
            <a:prstGeom prst="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2" name="Rectangle 21"/>
            <p:cNvSpPr/>
            <p:nvPr/>
          </p:nvSpPr>
          <p:spPr>
            <a:xfrm>
              <a:off x="2156891" y="2219132"/>
              <a:ext cx="1782216" cy="891108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1430" tIns="11430" rIns="11430" bIns="11430" numCol="1" spcCol="1270" anchor="ctr" anchorCtr="0">
              <a:noAutofit/>
            </a:bodyPr>
            <a:lstStyle/>
            <a:p>
              <a:pPr lvl="0" algn="ctr" defTabSz="8001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s-ES" sz="1800" kern="1200" smtClean="0"/>
                <a:t>PREVENTIVO</a:t>
              </a:r>
              <a:endParaRPr lang="en-US" sz="1800" kern="1200"/>
            </a:p>
          </p:txBody>
        </p:sp>
      </p:grpSp>
      <p:grpSp>
        <p:nvGrpSpPr>
          <p:cNvPr id="23" name="Group 22"/>
          <p:cNvGrpSpPr/>
          <p:nvPr/>
        </p:nvGrpSpPr>
        <p:grpSpPr>
          <a:xfrm>
            <a:off x="3801119" y="2764910"/>
            <a:ext cx="1782216" cy="891108"/>
            <a:chOff x="2156891" y="2219132"/>
            <a:chExt cx="1782216" cy="891108"/>
          </a:xfrm>
        </p:grpSpPr>
        <p:sp>
          <p:nvSpPr>
            <p:cNvPr id="24" name="Rectangle 23"/>
            <p:cNvSpPr/>
            <p:nvPr/>
          </p:nvSpPr>
          <p:spPr>
            <a:xfrm>
              <a:off x="2156891" y="2219132"/>
              <a:ext cx="1782216" cy="891108"/>
            </a:xfrm>
            <a:prstGeom prst="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5" name="Rectangle 24"/>
            <p:cNvSpPr/>
            <p:nvPr/>
          </p:nvSpPr>
          <p:spPr>
            <a:xfrm>
              <a:off x="2156891" y="2219132"/>
              <a:ext cx="1782216" cy="891108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1430" tIns="11430" rIns="11430" bIns="11430" numCol="1" spcCol="1270" anchor="ctr" anchorCtr="0">
              <a:noAutofit/>
            </a:bodyPr>
            <a:lstStyle/>
            <a:p>
              <a:pPr lvl="0" algn="ctr" defTabSz="8001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s-ES" sz="1800" kern="1200" smtClean="0"/>
                <a:t>MANTENIMIENTO</a:t>
              </a:r>
              <a:endParaRPr lang="en-US" sz="1800" kern="1200"/>
            </a:p>
          </p:txBody>
        </p:sp>
      </p:grpSp>
      <p:cxnSp>
        <p:nvCxnSpPr>
          <p:cNvPr id="27" name="Straight Arrow Connector 26"/>
          <p:cNvCxnSpPr>
            <a:stCxn id="24" idx="2"/>
            <a:endCxn id="21" idx="0"/>
          </p:cNvCxnSpPr>
          <p:nvPr/>
        </p:nvCxnSpPr>
        <p:spPr>
          <a:xfrm flipH="1">
            <a:off x="2566455" y="3656018"/>
            <a:ext cx="2125772" cy="552379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Arrow Connector 28"/>
          <p:cNvCxnSpPr>
            <a:stCxn id="24" idx="2"/>
            <a:endCxn id="15" idx="0"/>
          </p:cNvCxnSpPr>
          <p:nvPr/>
        </p:nvCxnSpPr>
        <p:spPr>
          <a:xfrm flipH="1">
            <a:off x="4691428" y="3656018"/>
            <a:ext cx="799" cy="552379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Arrow Connector 30"/>
          <p:cNvCxnSpPr>
            <a:stCxn id="24" idx="2"/>
            <a:endCxn id="18" idx="0"/>
          </p:cNvCxnSpPr>
          <p:nvPr/>
        </p:nvCxnSpPr>
        <p:spPr>
          <a:xfrm>
            <a:off x="4692227" y="3656018"/>
            <a:ext cx="2165773" cy="552379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TextBox 31"/>
          <p:cNvSpPr txBox="1"/>
          <p:nvPr/>
        </p:nvSpPr>
        <p:spPr>
          <a:xfrm>
            <a:off x="428445" y="5307333"/>
            <a:ext cx="799222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/>
              <a:t>consiste en un plan de acciones de revisiones y reparaciones previamente establecido para conservar los equipos e instalaciones y evitar la aparición de fallos</a:t>
            </a:r>
            <a:endParaRPr lang="en-US" dirty="0"/>
          </a:p>
        </p:txBody>
      </p:sp>
      <p:sp>
        <p:nvSpPr>
          <p:cNvPr id="33" name="TextBox 32"/>
          <p:cNvSpPr txBox="1"/>
          <p:nvPr/>
        </p:nvSpPr>
        <p:spPr>
          <a:xfrm>
            <a:off x="428445" y="5300088"/>
            <a:ext cx="799222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dirty="0"/>
              <a:t>consta de unas revisiones cotidianas de los equipos, instalaciones y edificio, para evitar la aparición de fallos menores que podrían a la larga traer averías mayores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191983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/>
      <p:bldP spid="34" grpId="1"/>
      <p:bldP spid="32" grpId="0"/>
      <p:bldP spid="32" grpId="1"/>
      <p:bldP spid="33" grpId="0"/>
      <p:bldP spid="33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INTRODUCCIÓN</a:t>
            </a:r>
            <a:endParaRPr lang="en-GB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222425" y="1582193"/>
            <a:ext cx="8723057" cy="3632421"/>
          </a:xfrm>
        </p:spPr>
        <p:txBody>
          <a:bodyPr>
            <a:normAutofit/>
          </a:bodyPr>
          <a:lstStyle/>
          <a:p>
            <a:r>
              <a:rPr lang="es-ES" sz="1800" dirty="0" smtClean="0"/>
              <a:t>Empresa del sector del automovilismo dedicada al diseño y fabricación de partes interiores del coche (puertas, moqueta, panel instrumental y consolas)</a:t>
            </a:r>
            <a:endParaRPr lang="es-ES" sz="1800" dirty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  <p:custDataLst>
              <p:tags r:id="rId1"/>
            </p:custDataLst>
          </p:nvPr>
        </p:nvSpPr>
        <p:spPr>
          <a:xfrm>
            <a:off x="0" y="6494869"/>
            <a:ext cx="9144000" cy="88092"/>
          </a:xfrm>
        </p:spPr>
        <p:txBody>
          <a:bodyPr/>
          <a:lstStyle/>
          <a:p>
            <a:r>
              <a:rPr lang="en-GB" smtClean="0"/>
              <a:t> </a:t>
            </a:r>
            <a:endParaRPr lang="en-GB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>
          <a:xfrm>
            <a:off x="215204" y="6425620"/>
            <a:ext cx="199935" cy="226591"/>
          </a:xfrm>
        </p:spPr>
        <p:txBody>
          <a:bodyPr/>
          <a:lstStyle/>
          <a:p>
            <a:fld id="{233B3670-7CFA-4AE8-BD91-982E0BBFB5F8}" type="slidenum">
              <a:rPr lang="en-GB" smtClean="0"/>
              <a:t>4</a:t>
            </a:fld>
            <a:endParaRPr lang="en-GB"/>
          </a:p>
        </p:txBody>
      </p:sp>
      <p:sp>
        <p:nvSpPr>
          <p:cNvPr id="9" name="ZoneTexte 8"/>
          <p:cNvSpPr txBox="1"/>
          <p:nvPr/>
        </p:nvSpPr>
        <p:spPr>
          <a:xfrm>
            <a:off x="215900" y="1054663"/>
            <a:ext cx="8722362" cy="453183"/>
          </a:xfrm>
          <a:prstGeom prst="rect">
            <a:avLst/>
          </a:prstGeom>
          <a:noFill/>
        </p:spPr>
        <p:txBody>
          <a:bodyPr wrap="square" lIns="0" tIns="72000" rIns="0" bIns="72000" rtlCol="0">
            <a:spAutoFit/>
          </a:bodyPr>
          <a:lstStyle/>
          <a:p>
            <a:r>
              <a:rPr lang="en-GB" sz="2000" b="1" smtClean="0">
                <a:solidFill>
                  <a:schemeClr val="accent4"/>
                </a:solidFill>
                <a:latin typeface="Century Gothic" panose="020B0502020202020204" pitchFamily="34" charset="0"/>
              </a:rPr>
              <a:t>FAURECIA INTERIOR SYSTEMS (FIS)</a:t>
            </a:r>
            <a:endParaRPr lang="en-GB" sz="2000" b="1">
              <a:solidFill>
                <a:schemeClr val="accent4"/>
              </a:solidFill>
              <a:latin typeface="Century Gothic" panose="020B0502020202020204" pitchFamily="34" charset="0"/>
            </a:endParaRPr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7796" y="6304248"/>
            <a:ext cx="1687264" cy="4284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150" y="6132624"/>
            <a:ext cx="1771650" cy="600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Espace réservé du contenu 2"/>
          <p:cNvSpPr txBox="1">
            <a:spLocks/>
          </p:cNvSpPr>
          <p:nvPr/>
        </p:nvSpPr>
        <p:spPr>
          <a:xfrm>
            <a:off x="215205" y="3216317"/>
            <a:ext cx="8723057" cy="3632421"/>
          </a:xfrm>
          <a:prstGeom prst="rect">
            <a:avLst/>
          </a:prstGeom>
        </p:spPr>
        <p:txBody>
          <a:bodyPr vert="horz" lIns="0" tIns="36000" rIns="0" bIns="36000" rtlCol="0">
            <a:normAutofit/>
          </a:bodyPr>
          <a:lstStyle>
            <a:lvl1pPr marL="228594" indent="-228594" algn="l" defTabSz="914377" rtl="0" eaLnBrk="1" latinLnBrk="0" hangingPunct="1">
              <a:lnSpc>
                <a:spcPct val="110000"/>
              </a:lnSpc>
              <a:spcBef>
                <a:spcPts val="1000"/>
              </a:spcBef>
              <a:buClr>
                <a:schemeClr val="bg2"/>
              </a:buClr>
              <a:buSzPct val="80000"/>
              <a:buFont typeface="Wingdings" panose="05000000000000000000" pitchFamily="2" charset="2"/>
              <a:buChar char="n"/>
              <a:defRPr lang="en-US" sz="2000" b="1" kern="1200">
                <a:solidFill>
                  <a:schemeClr val="tx1"/>
                </a:solidFill>
                <a:latin typeface="Century Gothic" panose="020B0502020202020204" pitchFamily="34" charset="0"/>
                <a:ea typeface="+mn-ea"/>
                <a:cs typeface="+mn-cs"/>
              </a:defRPr>
            </a:lvl1pPr>
            <a:lvl2pPr marL="685783" indent="-228594" algn="l" defTabSz="914377" rtl="0" eaLnBrk="1" latinLnBrk="0" hangingPunct="1">
              <a:lnSpc>
                <a:spcPct val="110000"/>
              </a:lnSpc>
              <a:spcBef>
                <a:spcPts val="500"/>
              </a:spcBef>
              <a:buClr>
                <a:schemeClr val="tx1"/>
              </a:buClr>
              <a:buSzPct val="60000"/>
              <a:buFont typeface="Wingdings" panose="05000000000000000000" pitchFamily="2" charset="2"/>
              <a:buChar char="n"/>
              <a:defRPr lang="en-US" sz="2000" kern="1200">
                <a:solidFill>
                  <a:schemeClr val="tx1"/>
                </a:solidFill>
                <a:latin typeface="Century Gothic" panose="020B0502020202020204" pitchFamily="34" charset="0"/>
                <a:ea typeface="+mn-ea"/>
                <a:cs typeface="+mn-cs"/>
              </a:defRPr>
            </a:lvl2pPr>
            <a:lvl3pPr marL="1142971" indent="-228594" algn="l" defTabSz="914377" rtl="0" eaLnBrk="1" latinLnBrk="0" hangingPunct="1">
              <a:lnSpc>
                <a:spcPct val="110000"/>
              </a:lnSpc>
              <a:spcBef>
                <a:spcPts val="500"/>
              </a:spcBef>
              <a:buClr>
                <a:schemeClr val="tx1"/>
              </a:buClr>
              <a:buFont typeface="Century Gothic" panose="020B0502020202020204" pitchFamily="34" charset="0"/>
              <a:buChar char="−"/>
              <a:defRPr lang="en-US" sz="2000" kern="1200">
                <a:solidFill>
                  <a:schemeClr val="tx1"/>
                </a:solidFill>
                <a:latin typeface="Century Gothic" panose="020B0502020202020204" pitchFamily="34" charset="0"/>
                <a:ea typeface="+mn-ea"/>
                <a:cs typeface="+mn-cs"/>
              </a:defRPr>
            </a:lvl3pPr>
            <a:lvl4pPr marL="1600160" indent="-228594" algn="l" defTabSz="914377" rtl="0" eaLnBrk="1" latinLnBrk="0" hangingPunct="1">
              <a:lnSpc>
                <a:spcPct val="11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sz="2000" kern="1200">
                <a:solidFill>
                  <a:schemeClr val="tx1"/>
                </a:solidFill>
                <a:latin typeface="Century Gothic" panose="020B0502020202020204" pitchFamily="34" charset="0"/>
                <a:ea typeface="+mn-ea"/>
                <a:cs typeface="+mn-cs"/>
              </a:defRPr>
            </a:lvl4pPr>
            <a:lvl5pPr marL="2057349" indent="-228594" algn="l" defTabSz="914377" rtl="0" eaLnBrk="1" latinLnBrk="0" hangingPunct="1">
              <a:lnSpc>
                <a:spcPct val="110000"/>
              </a:lnSpc>
              <a:spcBef>
                <a:spcPts val="500"/>
              </a:spcBef>
              <a:buFont typeface="Century Gothic" panose="020B0502020202020204" pitchFamily="34" charset="0"/>
              <a:buChar char="-"/>
              <a:defRPr lang="fr-FR" sz="2000" kern="1200">
                <a:solidFill>
                  <a:schemeClr val="tx1"/>
                </a:solidFill>
                <a:latin typeface="Century Gothic" panose="020B0502020202020204" pitchFamily="34" charset="0"/>
                <a:ea typeface="+mn-ea"/>
                <a:cs typeface="+mn-cs"/>
              </a:defRPr>
            </a:lvl5pPr>
            <a:lvl6pPr marL="2514537" indent="-228594" algn="l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726" indent="-228594" algn="l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8914" indent="-228594" algn="l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103" indent="-228594" algn="l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" sz="1800" dirty="0" smtClean="0"/>
              <a:t>FIS se trasladó al nuevo centro de Paterna en el año 2014</a:t>
            </a:r>
          </a:p>
          <a:p>
            <a:r>
              <a:rPr lang="es-ES" sz="1800" dirty="0" smtClean="0"/>
              <a:t>Instalaciones nuevas y reusadas</a:t>
            </a:r>
          </a:p>
          <a:p>
            <a:r>
              <a:rPr lang="es-ES" sz="1800" dirty="0" smtClean="0"/>
              <a:t>Sin precedentes de gestión de mantenimiento </a:t>
            </a:r>
            <a:endParaRPr lang="es-ES" sz="1800" dirty="0"/>
          </a:p>
        </p:txBody>
      </p:sp>
      <p:sp>
        <p:nvSpPr>
          <p:cNvPr id="12" name="ZoneTexte 8"/>
          <p:cNvSpPr txBox="1"/>
          <p:nvPr/>
        </p:nvSpPr>
        <p:spPr>
          <a:xfrm>
            <a:off x="215900" y="2686131"/>
            <a:ext cx="8722362" cy="453183"/>
          </a:xfrm>
          <a:prstGeom prst="rect">
            <a:avLst/>
          </a:prstGeom>
          <a:noFill/>
        </p:spPr>
        <p:txBody>
          <a:bodyPr wrap="square" lIns="0" tIns="72000" rIns="0" bIns="72000" rtlCol="0">
            <a:spAutoFit/>
          </a:bodyPr>
          <a:lstStyle/>
          <a:p>
            <a:r>
              <a:rPr lang="es-ES" sz="2000" b="1" dirty="0" smtClean="0">
                <a:solidFill>
                  <a:schemeClr val="accent4"/>
                </a:solidFill>
                <a:latin typeface="Century Gothic" panose="020B0502020202020204" pitchFamily="34" charset="0"/>
              </a:rPr>
              <a:t>PECULIARIDADES</a:t>
            </a:r>
            <a:r>
              <a:rPr lang="en-GB" sz="2000" b="1" dirty="0" smtClean="0">
                <a:solidFill>
                  <a:schemeClr val="accent4"/>
                </a:solidFill>
                <a:latin typeface="Century Gothic" panose="020B0502020202020204" pitchFamily="34" charset="0"/>
              </a:rPr>
              <a:t> Y </a:t>
            </a:r>
            <a:r>
              <a:rPr lang="es-ES" sz="2000" b="1" dirty="0" smtClean="0">
                <a:solidFill>
                  <a:schemeClr val="accent4"/>
                </a:solidFill>
                <a:latin typeface="Century Gothic" panose="020B0502020202020204" pitchFamily="34" charset="0"/>
              </a:rPr>
              <a:t>PROBLEMAS</a:t>
            </a:r>
            <a:endParaRPr lang="es-ES" sz="2000" b="1" dirty="0">
              <a:solidFill>
                <a:schemeClr val="accent4"/>
              </a:solidFill>
              <a:latin typeface="Century Gothic" panose="020B0502020202020204" pitchFamily="34" charset="0"/>
            </a:endParaRPr>
          </a:p>
        </p:txBody>
      </p:sp>
      <p:sp>
        <p:nvSpPr>
          <p:cNvPr id="13" name="Espace réservé du contenu 2"/>
          <p:cNvSpPr txBox="1">
            <a:spLocks/>
          </p:cNvSpPr>
          <p:nvPr/>
        </p:nvSpPr>
        <p:spPr>
          <a:xfrm>
            <a:off x="222425" y="5163011"/>
            <a:ext cx="8723057" cy="3632421"/>
          </a:xfrm>
          <a:prstGeom prst="rect">
            <a:avLst/>
          </a:prstGeom>
        </p:spPr>
        <p:txBody>
          <a:bodyPr vert="horz" lIns="0" tIns="36000" rIns="0" bIns="36000" rtlCol="0">
            <a:normAutofit/>
          </a:bodyPr>
          <a:lstStyle>
            <a:lvl1pPr marL="228594" indent="-228594" algn="l" defTabSz="914377" rtl="0" eaLnBrk="1" latinLnBrk="0" hangingPunct="1">
              <a:lnSpc>
                <a:spcPct val="110000"/>
              </a:lnSpc>
              <a:spcBef>
                <a:spcPts val="1000"/>
              </a:spcBef>
              <a:buClr>
                <a:schemeClr val="bg2"/>
              </a:buClr>
              <a:buSzPct val="80000"/>
              <a:buFont typeface="Wingdings" panose="05000000000000000000" pitchFamily="2" charset="2"/>
              <a:buChar char="n"/>
              <a:defRPr lang="en-US" sz="2000" b="1" kern="1200">
                <a:solidFill>
                  <a:schemeClr val="tx1"/>
                </a:solidFill>
                <a:latin typeface="Century Gothic" panose="020B0502020202020204" pitchFamily="34" charset="0"/>
                <a:ea typeface="+mn-ea"/>
                <a:cs typeface="+mn-cs"/>
              </a:defRPr>
            </a:lvl1pPr>
            <a:lvl2pPr marL="685783" indent="-228594" algn="l" defTabSz="914377" rtl="0" eaLnBrk="1" latinLnBrk="0" hangingPunct="1">
              <a:lnSpc>
                <a:spcPct val="110000"/>
              </a:lnSpc>
              <a:spcBef>
                <a:spcPts val="500"/>
              </a:spcBef>
              <a:buClr>
                <a:schemeClr val="tx1"/>
              </a:buClr>
              <a:buSzPct val="60000"/>
              <a:buFont typeface="Wingdings" panose="05000000000000000000" pitchFamily="2" charset="2"/>
              <a:buChar char="n"/>
              <a:defRPr lang="en-US" sz="2000" kern="1200">
                <a:solidFill>
                  <a:schemeClr val="tx1"/>
                </a:solidFill>
                <a:latin typeface="Century Gothic" panose="020B0502020202020204" pitchFamily="34" charset="0"/>
                <a:ea typeface="+mn-ea"/>
                <a:cs typeface="+mn-cs"/>
              </a:defRPr>
            </a:lvl2pPr>
            <a:lvl3pPr marL="1142971" indent="-228594" algn="l" defTabSz="914377" rtl="0" eaLnBrk="1" latinLnBrk="0" hangingPunct="1">
              <a:lnSpc>
                <a:spcPct val="110000"/>
              </a:lnSpc>
              <a:spcBef>
                <a:spcPts val="500"/>
              </a:spcBef>
              <a:buClr>
                <a:schemeClr val="tx1"/>
              </a:buClr>
              <a:buFont typeface="Century Gothic" panose="020B0502020202020204" pitchFamily="34" charset="0"/>
              <a:buChar char="−"/>
              <a:defRPr lang="en-US" sz="2000" kern="1200">
                <a:solidFill>
                  <a:schemeClr val="tx1"/>
                </a:solidFill>
                <a:latin typeface="Century Gothic" panose="020B0502020202020204" pitchFamily="34" charset="0"/>
                <a:ea typeface="+mn-ea"/>
                <a:cs typeface="+mn-cs"/>
              </a:defRPr>
            </a:lvl3pPr>
            <a:lvl4pPr marL="1600160" indent="-228594" algn="l" defTabSz="914377" rtl="0" eaLnBrk="1" latinLnBrk="0" hangingPunct="1">
              <a:lnSpc>
                <a:spcPct val="11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sz="2000" kern="1200">
                <a:solidFill>
                  <a:schemeClr val="tx1"/>
                </a:solidFill>
                <a:latin typeface="Century Gothic" panose="020B0502020202020204" pitchFamily="34" charset="0"/>
                <a:ea typeface="+mn-ea"/>
                <a:cs typeface="+mn-cs"/>
              </a:defRPr>
            </a:lvl4pPr>
            <a:lvl5pPr marL="2057349" indent="-228594" algn="l" defTabSz="914377" rtl="0" eaLnBrk="1" latinLnBrk="0" hangingPunct="1">
              <a:lnSpc>
                <a:spcPct val="110000"/>
              </a:lnSpc>
              <a:spcBef>
                <a:spcPts val="500"/>
              </a:spcBef>
              <a:buFont typeface="Century Gothic" panose="020B0502020202020204" pitchFamily="34" charset="0"/>
              <a:buChar char="-"/>
              <a:defRPr lang="fr-FR" sz="2000" kern="1200">
                <a:solidFill>
                  <a:schemeClr val="tx1"/>
                </a:solidFill>
                <a:latin typeface="Century Gothic" panose="020B0502020202020204" pitchFamily="34" charset="0"/>
                <a:ea typeface="+mn-ea"/>
                <a:cs typeface="+mn-cs"/>
              </a:defRPr>
            </a:lvl5pPr>
            <a:lvl6pPr marL="2514537" indent="-228594" algn="l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726" indent="-228594" algn="l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8914" indent="-228594" algn="l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103" indent="-228594" algn="l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GB" sz="1800"/>
          </a:p>
        </p:txBody>
      </p:sp>
      <p:sp>
        <p:nvSpPr>
          <p:cNvPr id="14" name="ZoneTexte 8"/>
          <p:cNvSpPr txBox="1"/>
          <p:nvPr/>
        </p:nvSpPr>
        <p:spPr>
          <a:xfrm>
            <a:off x="208680" y="4455116"/>
            <a:ext cx="8722362" cy="453183"/>
          </a:xfrm>
          <a:prstGeom prst="rect">
            <a:avLst/>
          </a:prstGeom>
          <a:noFill/>
        </p:spPr>
        <p:txBody>
          <a:bodyPr wrap="square" lIns="0" tIns="72000" rIns="0" bIns="72000" rtlCol="0">
            <a:spAutoFit/>
          </a:bodyPr>
          <a:lstStyle/>
          <a:p>
            <a:r>
              <a:rPr lang="en-GB" sz="2000" b="1" smtClean="0">
                <a:solidFill>
                  <a:schemeClr val="accent4"/>
                </a:solidFill>
                <a:latin typeface="Century Gothic" panose="020B0502020202020204" pitchFamily="34" charset="0"/>
              </a:rPr>
              <a:t>OBJETIVO</a:t>
            </a:r>
            <a:endParaRPr lang="en-GB" sz="2000" b="1">
              <a:solidFill>
                <a:schemeClr val="accent4"/>
              </a:solidFill>
              <a:latin typeface="Century Gothic" panose="020B0502020202020204" pitchFamily="34" charset="0"/>
            </a:endParaRPr>
          </a:p>
        </p:txBody>
      </p:sp>
      <p:sp>
        <p:nvSpPr>
          <p:cNvPr id="15" name="Espace réservé du contenu 2"/>
          <p:cNvSpPr txBox="1">
            <a:spLocks/>
          </p:cNvSpPr>
          <p:nvPr/>
        </p:nvSpPr>
        <p:spPr>
          <a:xfrm>
            <a:off x="207985" y="4908299"/>
            <a:ext cx="8723057" cy="3632421"/>
          </a:xfrm>
          <a:prstGeom prst="rect">
            <a:avLst/>
          </a:prstGeom>
        </p:spPr>
        <p:txBody>
          <a:bodyPr vert="horz" lIns="0" tIns="36000" rIns="0" bIns="36000" rtlCol="0">
            <a:normAutofit/>
          </a:bodyPr>
          <a:lstStyle>
            <a:lvl1pPr marL="228594" indent="-228594" algn="l" defTabSz="914377" rtl="0" eaLnBrk="1" latinLnBrk="0" hangingPunct="1">
              <a:lnSpc>
                <a:spcPct val="110000"/>
              </a:lnSpc>
              <a:spcBef>
                <a:spcPts val="1000"/>
              </a:spcBef>
              <a:buClr>
                <a:schemeClr val="bg2"/>
              </a:buClr>
              <a:buSzPct val="80000"/>
              <a:buFont typeface="Wingdings" panose="05000000000000000000" pitchFamily="2" charset="2"/>
              <a:buChar char="n"/>
              <a:defRPr lang="en-US" sz="2000" b="1" kern="1200">
                <a:solidFill>
                  <a:schemeClr val="tx1"/>
                </a:solidFill>
                <a:latin typeface="Century Gothic" panose="020B0502020202020204" pitchFamily="34" charset="0"/>
                <a:ea typeface="+mn-ea"/>
                <a:cs typeface="+mn-cs"/>
              </a:defRPr>
            </a:lvl1pPr>
            <a:lvl2pPr marL="685783" indent="-228594" algn="l" defTabSz="914377" rtl="0" eaLnBrk="1" latinLnBrk="0" hangingPunct="1">
              <a:lnSpc>
                <a:spcPct val="110000"/>
              </a:lnSpc>
              <a:spcBef>
                <a:spcPts val="500"/>
              </a:spcBef>
              <a:buClr>
                <a:schemeClr val="tx1"/>
              </a:buClr>
              <a:buSzPct val="60000"/>
              <a:buFont typeface="Wingdings" panose="05000000000000000000" pitchFamily="2" charset="2"/>
              <a:buChar char="n"/>
              <a:defRPr lang="en-US" sz="2000" kern="1200">
                <a:solidFill>
                  <a:schemeClr val="tx1"/>
                </a:solidFill>
                <a:latin typeface="Century Gothic" panose="020B0502020202020204" pitchFamily="34" charset="0"/>
                <a:ea typeface="+mn-ea"/>
                <a:cs typeface="+mn-cs"/>
              </a:defRPr>
            </a:lvl2pPr>
            <a:lvl3pPr marL="1142971" indent="-228594" algn="l" defTabSz="914377" rtl="0" eaLnBrk="1" latinLnBrk="0" hangingPunct="1">
              <a:lnSpc>
                <a:spcPct val="110000"/>
              </a:lnSpc>
              <a:spcBef>
                <a:spcPts val="500"/>
              </a:spcBef>
              <a:buClr>
                <a:schemeClr val="tx1"/>
              </a:buClr>
              <a:buFont typeface="Century Gothic" panose="020B0502020202020204" pitchFamily="34" charset="0"/>
              <a:buChar char="−"/>
              <a:defRPr lang="en-US" sz="2000" kern="1200">
                <a:solidFill>
                  <a:schemeClr val="tx1"/>
                </a:solidFill>
                <a:latin typeface="Century Gothic" panose="020B0502020202020204" pitchFamily="34" charset="0"/>
                <a:ea typeface="+mn-ea"/>
                <a:cs typeface="+mn-cs"/>
              </a:defRPr>
            </a:lvl3pPr>
            <a:lvl4pPr marL="1600160" indent="-228594" algn="l" defTabSz="914377" rtl="0" eaLnBrk="1" latinLnBrk="0" hangingPunct="1">
              <a:lnSpc>
                <a:spcPct val="11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sz="2000" kern="1200">
                <a:solidFill>
                  <a:schemeClr val="tx1"/>
                </a:solidFill>
                <a:latin typeface="Century Gothic" panose="020B0502020202020204" pitchFamily="34" charset="0"/>
                <a:ea typeface="+mn-ea"/>
                <a:cs typeface="+mn-cs"/>
              </a:defRPr>
            </a:lvl4pPr>
            <a:lvl5pPr marL="2057349" indent="-228594" algn="l" defTabSz="914377" rtl="0" eaLnBrk="1" latinLnBrk="0" hangingPunct="1">
              <a:lnSpc>
                <a:spcPct val="110000"/>
              </a:lnSpc>
              <a:spcBef>
                <a:spcPts val="500"/>
              </a:spcBef>
              <a:buFont typeface="Century Gothic" panose="020B0502020202020204" pitchFamily="34" charset="0"/>
              <a:buChar char="-"/>
              <a:defRPr lang="fr-FR" sz="2000" kern="1200">
                <a:solidFill>
                  <a:schemeClr val="tx1"/>
                </a:solidFill>
                <a:latin typeface="Century Gothic" panose="020B0502020202020204" pitchFamily="34" charset="0"/>
                <a:ea typeface="+mn-ea"/>
                <a:cs typeface="+mn-cs"/>
              </a:defRPr>
            </a:lvl5pPr>
            <a:lvl6pPr marL="2514537" indent="-228594" algn="l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726" indent="-228594" algn="l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8914" indent="-228594" algn="l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103" indent="-228594" algn="l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" sz="1800" dirty="0" smtClean="0"/>
              <a:t>Crear una gestión del mantenimiento de las nuevas instalaciones del centro</a:t>
            </a:r>
          </a:p>
          <a:p>
            <a:pPr lvl="1"/>
            <a:r>
              <a:rPr lang="es-ES" sz="1800" dirty="0" smtClean="0"/>
              <a:t>Reducción de costes</a:t>
            </a:r>
          </a:p>
          <a:p>
            <a:pPr lvl="1"/>
            <a:r>
              <a:rPr lang="es-ES" sz="1800" dirty="0" smtClean="0"/>
              <a:t>Calidad de trabajo en el centro</a:t>
            </a:r>
            <a:endParaRPr lang="es-ES" sz="1800" dirty="0"/>
          </a:p>
        </p:txBody>
      </p:sp>
    </p:spTree>
    <p:extLst>
      <p:ext uri="{BB962C8B-B14F-4D97-AF65-F5344CB8AC3E}">
        <p14:creationId xmlns:p14="http://schemas.microsoft.com/office/powerpoint/2010/main" val="6732860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9" grpId="0"/>
      <p:bldP spid="11" grpId="0"/>
      <p:bldP spid="12" grpId="0"/>
      <p:bldP spid="14" grpId="0"/>
      <p:bldP spid="1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MANTENIMIENTO PREVENTIVO</a:t>
            </a:r>
            <a:endParaRPr lang="en-GB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  <p:custDataLst>
              <p:tags r:id="rId1"/>
            </p:custDataLst>
          </p:nvPr>
        </p:nvSpPr>
        <p:spPr>
          <a:xfrm>
            <a:off x="0" y="6494869"/>
            <a:ext cx="9144000" cy="88092"/>
          </a:xfrm>
        </p:spPr>
        <p:txBody>
          <a:bodyPr/>
          <a:lstStyle/>
          <a:p>
            <a:r>
              <a:rPr lang="en-GB" smtClean="0"/>
              <a:t> </a:t>
            </a:r>
            <a:endParaRPr lang="en-GB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>
          <a:xfrm>
            <a:off x="215204" y="6425620"/>
            <a:ext cx="199935" cy="226591"/>
          </a:xfrm>
        </p:spPr>
        <p:txBody>
          <a:bodyPr/>
          <a:lstStyle/>
          <a:p>
            <a:fld id="{233B3670-7CFA-4AE8-BD91-982E0BBFB5F8}" type="slidenum">
              <a:rPr lang="en-GB" smtClean="0"/>
              <a:t>5</a:t>
            </a:fld>
            <a:endParaRPr lang="en-GB"/>
          </a:p>
        </p:txBody>
      </p:sp>
      <p:sp>
        <p:nvSpPr>
          <p:cNvPr id="9" name="ZoneTexte 8"/>
          <p:cNvSpPr txBox="1"/>
          <p:nvPr/>
        </p:nvSpPr>
        <p:spPr>
          <a:xfrm>
            <a:off x="215900" y="1054663"/>
            <a:ext cx="8722362" cy="453183"/>
          </a:xfrm>
          <a:prstGeom prst="rect">
            <a:avLst/>
          </a:prstGeom>
          <a:noFill/>
        </p:spPr>
        <p:txBody>
          <a:bodyPr wrap="square" lIns="0" tIns="72000" rIns="0" bIns="72000" rtlCol="0">
            <a:spAutoFit/>
          </a:bodyPr>
          <a:lstStyle/>
          <a:p>
            <a:r>
              <a:rPr lang="en-GB" sz="2000" b="1" smtClean="0">
                <a:solidFill>
                  <a:schemeClr val="accent4"/>
                </a:solidFill>
                <a:latin typeface="Century Gothic" panose="020B0502020202020204" pitchFamily="34" charset="0"/>
              </a:rPr>
              <a:t>ANTECEDENTES VS IMPLANTACIÓN</a:t>
            </a:r>
            <a:endParaRPr lang="en-GB" sz="2000" b="1">
              <a:solidFill>
                <a:schemeClr val="accent4"/>
              </a:solidFill>
              <a:latin typeface="Century Gothic" panose="020B0502020202020204" pitchFamily="34" charset="0"/>
            </a:endParaRPr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7796" y="6304248"/>
            <a:ext cx="1687264" cy="4284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150" y="6132624"/>
            <a:ext cx="1771650" cy="600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Espace réservé du contenu 2"/>
          <p:cNvSpPr txBox="1">
            <a:spLocks/>
          </p:cNvSpPr>
          <p:nvPr/>
        </p:nvSpPr>
        <p:spPr>
          <a:xfrm>
            <a:off x="222425" y="5163011"/>
            <a:ext cx="8723057" cy="3632421"/>
          </a:xfrm>
          <a:prstGeom prst="rect">
            <a:avLst/>
          </a:prstGeom>
        </p:spPr>
        <p:txBody>
          <a:bodyPr vert="horz" lIns="0" tIns="36000" rIns="0" bIns="36000" rtlCol="0">
            <a:normAutofit/>
          </a:bodyPr>
          <a:lstStyle>
            <a:lvl1pPr marL="228594" indent="-228594" algn="l" defTabSz="914377" rtl="0" eaLnBrk="1" latinLnBrk="0" hangingPunct="1">
              <a:lnSpc>
                <a:spcPct val="110000"/>
              </a:lnSpc>
              <a:spcBef>
                <a:spcPts val="1000"/>
              </a:spcBef>
              <a:buClr>
                <a:schemeClr val="bg2"/>
              </a:buClr>
              <a:buSzPct val="80000"/>
              <a:buFont typeface="Wingdings" panose="05000000000000000000" pitchFamily="2" charset="2"/>
              <a:buChar char="n"/>
              <a:defRPr lang="en-US" sz="2000" b="1" kern="1200">
                <a:solidFill>
                  <a:schemeClr val="tx1"/>
                </a:solidFill>
                <a:latin typeface="Century Gothic" panose="020B0502020202020204" pitchFamily="34" charset="0"/>
                <a:ea typeface="+mn-ea"/>
                <a:cs typeface="+mn-cs"/>
              </a:defRPr>
            </a:lvl1pPr>
            <a:lvl2pPr marL="685783" indent="-228594" algn="l" defTabSz="914377" rtl="0" eaLnBrk="1" latinLnBrk="0" hangingPunct="1">
              <a:lnSpc>
                <a:spcPct val="110000"/>
              </a:lnSpc>
              <a:spcBef>
                <a:spcPts val="500"/>
              </a:spcBef>
              <a:buClr>
                <a:schemeClr val="tx1"/>
              </a:buClr>
              <a:buSzPct val="60000"/>
              <a:buFont typeface="Wingdings" panose="05000000000000000000" pitchFamily="2" charset="2"/>
              <a:buChar char="n"/>
              <a:defRPr lang="en-US" sz="2000" kern="1200">
                <a:solidFill>
                  <a:schemeClr val="tx1"/>
                </a:solidFill>
                <a:latin typeface="Century Gothic" panose="020B0502020202020204" pitchFamily="34" charset="0"/>
                <a:ea typeface="+mn-ea"/>
                <a:cs typeface="+mn-cs"/>
              </a:defRPr>
            </a:lvl2pPr>
            <a:lvl3pPr marL="1142971" indent="-228594" algn="l" defTabSz="914377" rtl="0" eaLnBrk="1" latinLnBrk="0" hangingPunct="1">
              <a:lnSpc>
                <a:spcPct val="110000"/>
              </a:lnSpc>
              <a:spcBef>
                <a:spcPts val="500"/>
              </a:spcBef>
              <a:buClr>
                <a:schemeClr val="tx1"/>
              </a:buClr>
              <a:buFont typeface="Century Gothic" panose="020B0502020202020204" pitchFamily="34" charset="0"/>
              <a:buChar char="−"/>
              <a:defRPr lang="en-US" sz="2000" kern="1200">
                <a:solidFill>
                  <a:schemeClr val="tx1"/>
                </a:solidFill>
                <a:latin typeface="Century Gothic" panose="020B0502020202020204" pitchFamily="34" charset="0"/>
                <a:ea typeface="+mn-ea"/>
                <a:cs typeface="+mn-cs"/>
              </a:defRPr>
            </a:lvl3pPr>
            <a:lvl4pPr marL="1600160" indent="-228594" algn="l" defTabSz="914377" rtl="0" eaLnBrk="1" latinLnBrk="0" hangingPunct="1">
              <a:lnSpc>
                <a:spcPct val="11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sz="2000" kern="1200">
                <a:solidFill>
                  <a:schemeClr val="tx1"/>
                </a:solidFill>
                <a:latin typeface="Century Gothic" panose="020B0502020202020204" pitchFamily="34" charset="0"/>
                <a:ea typeface="+mn-ea"/>
                <a:cs typeface="+mn-cs"/>
              </a:defRPr>
            </a:lvl4pPr>
            <a:lvl5pPr marL="2057349" indent="-228594" algn="l" defTabSz="914377" rtl="0" eaLnBrk="1" latinLnBrk="0" hangingPunct="1">
              <a:lnSpc>
                <a:spcPct val="110000"/>
              </a:lnSpc>
              <a:spcBef>
                <a:spcPts val="500"/>
              </a:spcBef>
              <a:buFont typeface="Century Gothic" panose="020B0502020202020204" pitchFamily="34" charset="0"/>
              <a:buChar char="-"/>
              <a:defRPr lang="fr-FR" sz="2000" kern="1200">
                <a:solidFill>
                  <a:schemeClr val="tx1"/>
                </a:solidFill>
                <a:latin typeface="Century Gothic" panose="020B0502020202020204" pitchFamily="34" charset="0"/>
                <a:ea typeface="+mn-ea"/>
                <a:cs typeface="+mn-cs"/>
              </a:defRPr>
            </a:lvl5pPr>
            <a:lvl6pPr marL="2514537" indent="-228594" algn="l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726" indent="-228594" algn="l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8914" indent="-228594" algn="l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103" indent="-228594" algn="l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GB" sz="180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8122" y="2009687"/>
            <a:ext cx="1552089" cy="1363242"/>
          </a:xfrm>
          <a:prstGeom prst="rect">
            <a:avLst/>
          </a:prstGeom>
          <a:noFill/>
          <a:ln w="57150">
            <a:solidFill>
              <a:srgbClr val="001884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cxnSp>
        <p:nvCxnSpPr>
          <p:cNvPr id="7" name="Straight Arrow Connector 6"/>
          <p:cNvCxnSpPr/>
          <p:nvPr/>
        </p:nvCxnSpPr>
        <p:spPr>
          <a:xfrm>
            <a:off x="3657600" y="2691308"/>
            <a:ext cx="1406106" cy="0"/>
          </a:xfrm>
          <a:prstGeom prst="straightConnector1">
            <a:avLst/>
          </a:prstGeom>
          <a:ln w="38100">
            <a:solidFill>
              <a:srgbClr val="001884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52" name="Picture 4" descr="Resultado de imagen de mantenimiento PREVENTIVO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98844" y="2009688"/>
            <a:ext cx="1943344" cy="1363242"/>
          </a:xfrm>
          <a:prstGeom prst="rect">
            <a:avLst/>
          </a:prstGeom>
          <a:noFill/>
          <a:ln w="57150">
            <a:solidFill>
              <a:srgbClr val="001884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TextBox 15"/>
          <p:cNvSpPr txBox="1"/>
          <p:nvPr/>
        </p:nvSpPr>
        <p:spPr>
          <a:xfrm>
            <a:off x="645470" y="3555687"/>
            <a:ext cx="381739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mtClean="0"/>
              <a:t>Mantenimiento correctivo sin registros</a:t>
            </a:r>
            <a:endParaRPr lang="en-US"/>
          </a:p>
        </p:txBody>
      </p:sp>
      <p:sp>
        <p:nvSpPr>
          <p:cNvPr id="19" name="TextBox 18"/>
          <p:cNvSpPr txBox="1"/>
          <p:nvPr/>
        </p:nvSpPr>
        <p:spPr>
          <a:xfrm>
            <a:off x="4675959" y="3555687"/>
            <a:ext cx="37891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/>
              <a:t>Mantenimiento preventivo planificado</a:t>
            </a:r>
            <a:endParaRPr lang="en-US" dirty="0"/>
          </a:p>
        </p:txBody>
      </p:sp>
      <p:sp>
        <p:nvSpPr>
          <p:cNvPr id="20" name="ZoneTexte 8"/>
          <p:cNvSpPr txBox="1"/>
          <p:nvPr/>
        </p:nvSpPr>
        <p:spPr>
          <a:xfrm>
            <a:off x="314778" y="4019275"/>
            <a:ext cx="8722362" cy="453183"/>
          </a:xfrm>
          <a:prstGeom prst="rect">
            <a:avLst/>
          </a:prstGeom>
          <a:noFill/>
        </p:spPr>
        <p:txBody>
          <a:bodyPr wrap="square" lIns="0" tIns="72000" rIns="0" bIns="72000" rtlCol="0">
            <a:spAutoFit/>
          </a:bodyPr>
          <a:lstStyle/>
          <a:p>
            <a:r>
              <a:rPr lang="en-GB" sz="2000" b="1" smtClean="0">
                <a:solidFill>
                  <a:schemeClr val="accent4"/>
                </a:solidFill>
                <a:latin typeface="Century Gothic" panose="020B0502020202020204" pitchFamily="34" charset="0"/>
              </a:rPr>
              <a:t>PROCEDIMIENTO</a:t>
            </a:r>
            <a:endParaRPr lang="en-GB" sz="2000" b="1">
              <a:solidFill>
                <a:schemeClr val="accent4"/>
              </a:solidFill>
              <a:latin typeface="Century Gothic" panose="020B0502020202020204" pitchFamily="34" charset="0"/>
            </a:endParaRPr>
          </a:p>
        </p:txBody>
      </p:sp>
      <p:sp>
        <p:nvSpPr>
          <p:cNvPr id="21" name="Espace réservé du contenu 2"/>
          <p:cNvSpPr>
            <a:spLocks noGrp="1"/>
          </p:cNvSpPr>
          <p:nvPr>
            <p:ph idx="1"/>
          </p:nvPr>
        </p:nvSpPr>
        <p:spPr>
          <a:xfrm>
            <a:off x="222425" y="4488037"/>
            <a:ext cx="8723057" cy="3632421"/>
          </a:xfrm>
        </p:spPr>
        <p:txBody>
          <a:bodyPr>
            <a:normAutofit/>
          </a:bodyPr>
          <a:lstStyle/>
          <a:p>
            <a:r>
              <a:rPr lang="es-ES" sz="1800" dirty="0" smtClean="0"/>
              <a:t>LISTAR EQUIPOS DE CADA INSTALACIÓN</a:t>
            </a:r>
          </a:p>
          <a:p>
            <a:r>
              <a:rPr lang="es-ES" sz="1800" dirty="0" smtClean="0"/>
              <a:t>PLANIFICACIÓN DE MANTENIMIENTO DE CADA EQUIPO</a:t>
            </a:r>
          </a:p>
          <a:p>
            <a:r>
              <a:rPr lang="es-ES" sz="1800" dirty="0" smtClean="0"/>
              <a:t>EJECUCIÓN</a:t>
            </a:r>
          </a:p>
          <a:p>
            <a:r>
              <a:rPr lang="es-ES" sz="1800" dirty="0" smtClean="0"/>
              <a:t>INFORME</a:t>
            </a:r>
            <a:endParaRPr lang="es-ES" sz="1800" dirty="0"/>
          </a:p>
        </p:txBody>
      </p:sp>
    </p:spTree>
    <p:extLst>
      <p:ext uri="{BB962C8B-B14F-4D97-AF65-F5344CB8AC3E}">
        <p14:creationId xmlns:p14="http://schemas.microsoft.com/office/powerpoint/2010/main" val="23978706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6" grpId="0"/>
      <p:bldP spid="19" grpId="0"/>
      <p:bldP spid="20" grpId="0"/>
      <p:bldP spid="21" grpId="0" uiExpand="1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MANTENIMIENTO PREVENTIVO</a:t>
            </a:r>
            <a:endParaRPr lang="en-GB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  <p:custDataLst>
              <p:tags r:id="rId1"/>
            </p:custDataLst>
          </p:nvPr>
        </p:nvSpPr>
        <p:spPr>
          <a:xfrm>
            <a:off x="0" y="6494869"/>
            <a:ext cx="9144000" cy="88092"/>
          </a:xfrm>
        </p:spPr>
        <p:txBody>
          <a:bodyPr/>
          <a:lstStyle/>
          <a:p>
            <a:r>
              <a:rPr lang="en-GB" smtClean="0"/>
              <a:t> </a:t>
            </a:r>
            <a:endParaRPr lang="en-GB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>
          <a:xfrm>
            <a:off x="215204" y="6425620"/>
            <a:ext cx="199935" cy="226591"/>
          </a:xfrm>
        </p:spPr>
        <p:txBody>
          <a:bodyPr/>
          <a:lstStyle/>
          <a:p>
            <a:fld id="{233B3670-7CFA-4AE8-BD91-982E0BBFB5F8}" type="slidenum">
              <a:rPr lang="en-GB" smtClean="0"/>
              <a:t>6</a:t>
            </a:fld>
            <a:endParaRPr lang="en-GB"/>
          </a:p>
        </p:txBody>
      </p:sp>
      <p:sp>
        <p:nvSpPr>
          <p:cNvPr id="9" name="ZoneTexte 8"/>
          <p:cNvSpPr txBox="1"/>
          <p:nvPr/>
        </p:nvSpPr>
        <p:spPr>
          <a:xfrm>
            <a:off x="215900" y="1054663"/>
            <a:ext cx="8722362" cy="453183"/>
          </a:xfrm>
          <a:prstGeom prst="rect">
            <a:avLst/>
          </a:prstGeom>
          <a:noFill/>
        </p:spPr>
        <p:txBody>
          <a:bodyPr wrap="square" lIns="0" tIns="72000" rIns="0" bIns="72000" rtlCol="0">
            <a:spAutoFit/>
          </a:bodyPr>
          <a:lstStyle/>
          <a:p>
            <a:r>
              <a:rPr lang="en-GB" sz="2000" b="1" smtClean="0">
                <a:solidFill>
                  <a:schemeClr val="accent4"/>
                </a:solidFill>
                <a:latin typeface="Century Gothic" panose="020B0502020202020204" pitchFamily="34" charset="0"/>
              </a:rPr>
              <a:t>INSTALACIONES</a:t>
            </a:r>
            <a:endParaRPr lang="en-GB" sz="2000" b="1">
              <a:solidFill>
                <a:schemeClr val="accent4"/>
              </a:solidFill>
              <a:latin typeface="Century Gothic" panose="020B0502020202020204" pitchFamily="34" charset="0"/>
            </a:endParaRPr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7796" y="6304248"/>
            <a:ext cx="1687264" cy="4284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150" y="6132624"/>
            <a:ext cx="1771650" cy="600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Espace réservé du contenu 2"/>
          <p:cNvSpPr txBox="1">
            <a:spLocks/>
          </p:cNvSpPr>
          <p:nvPr/>
        </p:nvSpPr>
        <p:spPr>
          <a:xfrm>
            <a:off x="222425" y="5163011"/>
            <a:ext cx="8723057" cy="3632421"/>
          </a:xfrm>
          <a:prstGeom prst="rect">
            <a:avLst/>
          </a:prstGeom>
        </p:spPr>
        <p:txBody>
          <a:bodyPr vert="horz" lIns="0" tIns="36000" rIns="0" bIns="36000" rtlCol="0">
            <a:normAutofit/>
          </a:bodyPr>
          <a:lstStyle>
            <a:lvl1pPr marL="228594" indent="-228594" algn="l" defTabSz="914377" rtl="0" eaLnBrk="1" latinLnBrk="0" hangingPunct="1">
              <a:lnSpc>
                <a:spcPct val="110000"/>
              </a:lnSpc>
              <a:spcBef>
                <a:spcPts val="1000"/>
              </a:spcBef>
              <a:buClr>
                <a:schemeClr val="bg2"/>
              </a:buClr>
              <a:buSzPct val="80000"/>
              <a:buFont typeface="Wingdings" panose="05000000000000000000" pitchFamily="2" charset="2"/>
              <a:buChar char="n"/>
              <a:defRPr lang="en-US" sz="2000" b="1" kern="1200">
                <a:solidFill>
                  <a:schemeClr val="tx1"/>
                </a:solidFill>
                <a:latin typeface="Century Gothic" panose="020B0502020202020204" pitchFamily="34" charset="0"/>
                <a:ea typeface="+mn-ea"/>
                <a:cs typeface="+mn-cs"/>
              </a:defRPr>
            </a:lvl1pPr>
            <a:lvl2pPr marL="685783" indent="-228594" algn="l" defTabSz="914377" rtl="0" eaLnBrk="1" latinLnBrk="0" hangingPunct="1">
              <a:lnSpc>
                <a:spcPct val="110000"/>
              </a:lnSpc>
              <a:spcBef>
                <a:spcPts val="500"/>
              </a:spcBef>
              <a:buClr>
                <a:schemeClr val="tx1"/>
              </a:buClr>
              <a:buSzPct val="60000"/>
              <a:buFont typeface="Wingdings" panose="05000000000000000000" pitchFamily="2" charset="2"/>
              <a:buChar char="n"/>
              <a:defRPr lang="en-US" sz="2000" kern="1200">
                <a:solidFill>
                  <a:schemeClr val="tx1"/>
                </a:solidFill>
                <a:latin typeface="Century Gothic" panose="020B0502020202020204" pitchFamily="34" charset="0"/>
                <a:ea typeface="+mn-ea"/>
                <a:cs typeface="+mn-cs"/>
              </a:defRPr>
            </a:lvl2pPr>
            <a:lvl3pPr marL="1142971" indent="-228594" algn="l" defTabSz="914377" rtl="0" eaLnBrk="1" latinLnBrk="0" hangingPunct="1">
              <a:lnSpc>
                <a:spcPct val="110000"/>
              </a:lnSpc>
              <a:spcBef>
                <a:spcPts val="500"/>
              </a:spcBef>
              <a:buClr>
                <a:schemeClr val="tx1"/>
              </a:buClr>
              <a:buFont typeface="Century Gothic" panose="020B0502020202020204" pitchFamily="34" charset="0"/>
              <a:buChar char="−"/>
              <a:defRPr lang="en-US" sz="2000" kern="1200">
                <a:solidFill>
                  <a:schemeClr val="tx1"/>
                </a:solidFill>
                <a:latin typeface="Century Gothic" panose="020B0502020202020204" pitchFamily="34" charset="0"/>
                <a:ea typeface="+mn-ea"/>
                <a:cs typeface="+mn-cs"/>
              </a:defRPr>
            </a:lvl3pPr>
            <a:lvl4pPr marL="1600160" indent="-228594" algn="l" defTabSz="914377" rtl="0" eaLnBrk="1" latinLnBrk="0" hangingPunct="1">
              <a:lnSpc>
                <a:spcPct val="11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sz="2000" kern="1200">
                <a:solidFill>
                  <a:schemeClr val="tx1"/>
                </a:solidFill>
                <a:latin typeface="Century Gothic" panose="020B0502020202020204" pitchFamily="34" charset="0"/>
                <a:ea typeface="+mn-ea"/>
                <a:cs typeface="+mn-cs"/>
              </a:defRPr>
            </a:lvl4pPr>
            <a:lvl5pPr marL="2057349" indent="-228594" algn="l" defTabSz="914377" rtl="0" eaLnBrk="1" latinLnBrk="0" hangingPunct="1">
              <a:lnSpc>
                <a:spcPct val="110000"/>
              </a:lnSpc>
              <a:spcBef>
                <a:spcPts val="500"/>
              </a:spcBef>
              <a:buFont typeface="Century Gothic" panose="020B0502020202020204" pitchFamily="34" charset="0"/>
              <a:buChar char="-"/>
              <a:defRPr lang="fr-FR" sz="2000" kern="1200">
                <a:solidFill>
                  <a:schemeClr val="tx1"/>
                </a:solidFill>
                <a:latin typeface="Century Gothic" panose="020B0502020202020204" pitchFamily="34" charset="0"/>
                <a:ea typeface="+mn-ea"/>
                <a:cs typeface="+mn-cs"/>
              </a:defRPr>
            </a:lvl5pPr>
            <a:lvl6pPr marL="2514537" indent="-228594" algn="l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726" indent="-228594" algn="l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8914" indent="-228594" algn="l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103" indent="-228594" algn="l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GB" sz="1800"/>
          </a:p>
        </p:txBody>
      </p:sp>
      <p:graphicFrame>
        <p:nvGraphicFramePr>
          <p:cNvPr id="6" name="Diagram 5"/>
          <p:cNvGraphicFramePr/>
          <p:nvPr>
            <p:extLst>
              <p:ext uri="{D42A27DB-BD31-4B8C-83A1-F6EECF244321}">
                <p14:modId xmlns:p14="http://schemas.microsoft.com/office/powerpoint/2010/main" val="3807170614"/>
              </p:ext>
            </p:extLst>
          </p:nvPr>
        </p:nvGraphicFramePr>
        <p:xfrm>
          <a:off x="565150" y="1431235"/>
          <a:ext cx="7949122" cy="470138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</p:spTree>
    <p:extLst>
      <p:ext uri="{BB962C8B-B14F-4D97-AF65-F5344CB8AC3E}">
        <p14:creationId xmlns:p14="http://schemas.microsoft.com/office/powerpoint/2010/main" val="19752743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MANTENIMIENTO PREDICTIVO</a:t>
            </a:r>
            <a:endParaRPr lang="en-GB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  <p:custDataLst>
              <p:tags r:id="rId1"/>
            </p:custDataLst>
          </p:nvPr>
        </p:nvSpPr>
        <p:spPr>
          <a:xfrm>
            <a:off x="0" y="6494869"/>
            <a:ext cx="9144000" cy="88092"/>
          </a:xfrm>
        </p:spPr>
        <p:txBody>
          <a:bodyPr/>
          <a:lstStyle/>
          <a:p>
            <a:r>
              <a:rPr lang="en-GB" smtClean="0"/>
              <a:t> </a:t>
            </a:r>
            <a:endParaRPr lang="en-GB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>
          <a:xfrm>
            <a:off x="215204" y="6425620"/>
            <a:ext cx="199935" cy="226591"/>
          </a:xfrm>
        </p:spPr>
        <p:txBody>
          <a:bodyPr/>
          <a:lstStyle/>
          <a:p>
            <a:fld id="{233B3670-7CFA-4AE8-BD91-982E0BBFB5F8}" type="slidenum">
              <a:rPr lang="en-GB" smtClean="0"/>
              <a:t>7</a:t>
            </a:fld>
            <a:endParaRPr lang="en-GB"/>
          </a:p>
        </p:txBody>
      </p:sp>
      <p:sp>
        <p:nvSpPr>
          <p:cNvPr id="9" name="ZoneTexte 8"/>
          <p:cNvSpPr txBox="1"/>
          <p:nvPr/>
        </p:nvSpPr>
        <p:spPr>
          <a:xfrm>
            <a:off x="215900" y="1054663"/>
            <a:ext cx="8722362" cy="453183"/>
          </a:xfrm>
          <a:prstGeom prst="rect">
            <a:avLst/>
          </a:prstGeom>
          <a:noFill/>
        </p:spPr>
        <p:txBody>
          <a:bodyPr wrap="square" lIns="0" tIns="72000" rIns="0" bIns="72000" rtlCol="0">
            <a:spAutoFit/>
          </a:bodyPr>
          <a:lstStyle/>
          <a:p>
            <a:r>
              <a:rPr lang="en-GB" sz="2000" b="1" smtClean="0">
                <a:solidFill>
                  <a:schemeClr val="accent4"/>
                </a:solidFill>
                <a:latin typeface="Century Gothic" panose="020B0502020202020204" pitchFamily="34" charset="0"/>
              </a:rPr>
              <a:t>ANTECEDENTES VS IMPLANTACIÓN</a:t>
            </a:r>
            <a:endParaRPr lang="en-GB" sz="2000" b="1">
              <a:solidFill>
                <a:schemeClr val="accent4"/>
              </a:solidFill>
              <a:latin typeface="Century Gothic" panose="020B0502020202020204" pitchFamily="34" charset="0"/>
            </a:endParaRPr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7796" y="6304248"/>
            <a:ext cx="1687264" cy="4284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150" y="6132624"/>
            <a:ext cx="1771650" cy="600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Espace réservé du contenu 2"/>
          <p:cNvSpPr txBox="1">
            <a:spLocks/>
          </p:cNvSpPr>
          <p:nvPr/>
        </p:nvSpPr>
        <p:spPr>
          <a:xfrm>
            <a:off x="222425" y="5163011"/>
            <a:ext cx="8723057" cy="3632421"/>
          </a:xfrm>
          <a:prstGeom prst="rect">
            <a:avLst/>
          </a:prstGeom>
        </p:spPr>
        <p:txBody>
          <a:bodyPr vert="horz" lIns="0" tIns="36000" rIns="0" bIns="36000" rtlCol="0">
            <a:normAutofit/>
          </a:bodyPr>
          <a:lstStyle>
            <a:lvl1pPr marL="228594" indent="-228594" algn="l" defTabSz="914377" rtl="0" eaLnBrk="1" latinLnBrk="0" hangingPunct="1">
              <a:lnSpc>
                <a:spcPct val="110000"/>
              </a:lnSpc>
              <a:spcBef>
                <a:spcPts val="1000"/>
              </a:spcBef>
              <a:buClr>
                <a:schemeClr val="bg2"/>
              </a:buClr>
              <a:buSzPct val="80000"/>
              <a:buFont typeface="Wingdings" panose="05000000000000000000" pitchFamily="2" charset="2"/>
              <a:buChar char="n"/>
              <a:defRPr lang="en-US" sz="2000" b="1" kern="1200">
                <a:solidFill>
                  <a:schemeClr val="tx1"/>
                </a:solidFill>
                <a:latin typeface="Century Gothic" panose="020B0502020202020204" pitchFamily="34" charset="0"/>
                <a:ea typeface="+mn-ea"/>
                <a:cs typeface="+mn-cs"/>
              </a:defRPr>
            </a:lvl1pPr>
            <a:lvl2pPr marL="685783" indent="-228594" algn="l" defTabSz="914377" rtl="0" eaLnBrk="1" latinLnBrk="0" hangingPunct="1">
              <a:lnSpc>
                <a:spcPct val="110000"/>
              </a:lnSpc>
              <a:spcBef>
                <a:spcPts val="500"/>
              </a:spcBef>
              <a:buClr>
                <a:schemeClr val="tx1"/>
              </a:buClr>
              <a:buSzPct val="60000"/>
              <a:buFont typeface="Wingdings" panose="05000000000000000000" pitchFamily="2" charset="2"/>
              <a:buChar char="n"/>
              <a:defRPr lang="en-US" sz="2000" kern="1200">
                <a:solidFill>
                  <a:schemeClr val="tx1"/>
                </a:solidFill>
                <a:latin typeface="Century Gothic" panose="020B0502020202020204" pitchFamily="34" charset="0"/>
                <a:ea typeface="+mn-ea"/>
                <a:cs typeface="+mn-cs"/>
              </a:defRPr>
            </a:lvl2pPr>
            <a:lvl3pPr marL="1142971" indent="-228594" algn="l" defTabSz="914377" rtl="0" eaLnBrk="1" latinLnBrk="0" hangingPunct="1">
              <a:lnSpc>
                <a:spcPct val="110000"/>
              </a:lnSpc>
              <a:spcBef>
                <a:spcPts val="500"/>
              </a:spcBef>
              <a:buClr>
                <a:schemeClr val="tx1"/>
              </a:buClr>
              <a:buFont typeface="Century Gothic" panose="020B0502020202020204" pitchFamily="34" charset="0"/>
              <a:buChar char="−"/>
              <a:defRPr lang="en-US" sz="2000" kern="1200">
                <a:solidFill>
                  <a:schemeClr val="tx1"/>
                </a:solidFill>
                <a:latin typeface="Century Gothic" panose="020B0502020202020204" pitchFamily="34" charset="0"/>
                <a:ea typeface="+mn-ea"/>
                <a:cs typeface="+mn-cs"/>
              </a:defRPr>
            </a:lvl3pPr>
            <a:lvl4pPr marL="1600160" indent="-228594" algn="l" defTabSz="914377" rtl="0" eaLnBrk="1" latinLnBrk="0" hangingPunct="1">
              <a:lnSpc>
                <a:spcPct val="11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sz="2000" kern="1200">
                <a:solidFill>
                  <a:schemeClr val="tx1"/>
                </a:solidFill>
                <a:latin typeface="Century Gothic" panose="020B0502020202020204" pitchFamily="34" charset="0"/>
                <a:ea typeface="+mn-ea"/>
                <a:cs typeface="+mn-cs"/>
              </a:defRPr>
            </a:lvl4pPr>
            <a:lvl5pPr marL="2057349" indent="-228594" algn="l" defTabSz="914377" rtl="0" eaLnBrk="1" latinLnBrk="0" hangingPunct="1">
              <a:lnSpc>
                <a:spcPct val="110000"/>
              </a:lnSpc>
              <a:spcBef>
                <a:spcPts val="500"/>
              </a:spcBef>
              <a:buFont typeface="Century Gothic" panose="020B0502020202020204" pitchFamily="34" charset="0"/>
              <a:buChar char="-"/>
              <a:defRPr lang="fr-FR" sz="2000" kern="1200">
                <a:solidFill>
                  <a:schemeClr val="tx1"/>
                </a:solidFill>
                <a:latin typeface="Century Gothic" panose="020B0502020202020204" pitchFamily="34" charset="0"/>
                <a:ea typeface="+mn-ea"/>
                <a:cs typeface="+mn-cs"/>
              </a:defRPr>
            </a:lvl5pPr>
            <a:lvl6pPr marL="2514537" indent="-228594" algn="l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726" indent="-228594" algn="l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8914" indent="-228594" algn="l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103" indent="-228594" algn="l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GB" sz="180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8122" y="2009687"/>
            <a:ext cx="1552089" cy="1363242"/>
          </a:xfrm>
          <a:prstGeom prst="rect">
            <a:avLst/>
          </a:prstGeom>
          <a:noFill/>
          <a:ln w="57150">
            <a:solidFill>
              <a:srgbClr val="001884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cxnSp>
        <p:nvCxnSpPr>
          <p:cNvPr id="7" name="Straight Arrow Connector 6"/>
          <p:cNvCxnSpPr/>
          <p:nvPr/>
        </p:nvCxnSpPr>
        <p:spPr>
          <a:xfrm>
            <a:off x="3657600" y="2691308"/>
            <a:ext cx="1406106" cy="0"/>
          </a:xfrm>
          <a:prstGeom prst="straightConnector1">
            <a:avLst/>
          </a:prstGeom>
          <a:ln w="38100">
            <a:solidFill>
              <a:srgbClr val="001884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/>
          <p:cNvSpPr txBox="1"/>
          <p:nvPr/>
        </p:nvSpPr>
        <p:spPr>
          <a:xfrm>
            <a:off x="645470" y="3555687"/>
            <a:ext cx="381739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mtClean="0"/>
              <a:t>Mantenimiento correctivo sin registros</a:t>
            </a:r>
            <a:endParaRPr lang="en-US"/>
          </a:p>
        </p:txBody>
      </p:sp>
      <p:sp>
        <p:nvSpPr>
          <p:cNvPr id="19" name="TextBox 18"/>
          <p:cNvSpPr txBox="1"/>
          <p:nvPr/>
        </p:nvSpPr>
        <p:spPr>
          <a:xfrm>
            <a:off x="4675959" y="3555687"/>
            <a:ext cx="357662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/>
              <a:t>Mantenimiento predictivo periódico</a:t>
            </a:r>
            <a:endParaRPr lang="en-US" dirty="0"/>
          </a:p>
        </p:txBody>
      </p:sp>
      <p:sp>
        <p:nvSpPr>
          <p:cNvPr id="20" name="ZoneTexte 8"/>
          <p:cNvSpPr txBox="1"/>
          <p:nvPr/>
        </p:nvSpPr>
        <p:spPr>
          <a:xfrm>
            <a:off x="314778" y="4019275"/>
            <a:ext cx="8722362" cy="453183"/>
          </a:xfrm>
          <a:prstGeom prst="rect">
            <a:avLst/>
          </a:prstGeom>
          <a:noFill/>
        </p:spPr>
        <p:txBody>
          <a:bodyPr wrap="square" lIns="0" tIns="72000" rIns="0" bIns="72000" rtlCol="0">
            <a:spAutoFit/>
          </a:bodyPr>
          <a:lstStyle/>
          <a:p>
            <a:r>
              <a:rPr lang="en-GB" sz="2000" b="1" smtClean="0">
                <a:solidFill>
                  <a:schemeClr val="accent4"/>
                </a:solidFill>
                <a:latin typeface="Century Gothic" panose="020B0502020202020204" pitchFamily="34" charset="0"/>
              </a:rPr>
              <a:t>PROCEDIMIENTO</a:t>
            </a:r>
            <a:endParaRPr lang="en-GB" sz="2000" b="1">
              <a:solidFill>
                <a:schemeClr val="accent4"/>
              </a:solidFill>
              <a:latin typeface="Century Gothic" panose="020B0502020202020204" pitchFamily="34" charset="0"/>
            </a:endParaRPr>
          </a:p>
        </p:txBody>
      </p:sp>
      <p:sp>
        <p:nvSpPr>
          <p:cNvPr id="21" name="Espace réservé du contenu 2"/>
          <p:cNvSpPr>
            <a:spLocks noGrp="1"/>
          </p:cNvSpPr>
          <p:nvPr>
            <p:ph idx="1"/>
          </p:nvPr>
        </p:nvSpPr>
        <p:spPr>
          <a:xfrm>
            <a:off x="222425" y="4488037"/>
            <a:ext cx="8723057" cy="3632421"/>
          </a:xfrm>
        </p:spPr>
        <p:txBody>
          <a:bodyPr>
            <a:normAutofit/>
          </a:bodyPr>
          <a:lstStyle/>
          <a:p>
            <a:r>
              <a:rPr lang="en-GB" sz="1800" smtClean="0"/>
              <a:t>REALIZACIÓN DE FICHAS A RELLENAR</a:t>
            </a:r>
          </a:p>
          <a:p>
            <a:r>
              <a:rPr lang="en-GB" sz="1800" smtClean="0"/>
              <a:t>EVALUACIÓN MENSUAL DEL ESTADO DE LAS INSTALACIONES</a:t>
            </a:r>
          </a:p>
          <a:p>
            <a:r>
              <a:rPr lang="en-GB" sz="1800" smtClean="0"/>
              <a:t>ENTREGA DE FICHAS</a:t>
            </a:r>
          </a:p>
        </p:txBody>
      </p:sp>
      <p:pic>
        <p:nvPicPr>
          <p:cNvPr id="7170" name="Picture 2" descr="Resultado de imagen de MANTENIMIENTO PREDICTIVO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96486" y="2009687"/>
            <a:ext cx="1192837" cy="1363242"/>
          </a:xfrm>
          <a:prstGeom prst="rect">
            <a:avLst/>
          </a:prstGeom>
          <a:noFill/>
          <a:ln w="57150">
            <a:solidFill>
              <a:srgbClr val="001884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660680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6" grpId="0"/>
      <p:bldP spid="19" grpId="0"/>
      <p:bldP spid="20" grpId="0"/>
      <p:bldP spid="21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MANTENIMIENTO PREDICTIVO</a:t>
            </a:r>
            <a:endParaRPr lang="en-GB" dirty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  <p:custDataLst>
              <p:tags r:id="rId1"/>
            </p:custDataLst>
          </p:nvPr>
        </p:nvSpPr>
        <p:spPr>
          <a:xfrm>
            <a:off x="0" y="6494869"/>
            <a:ext cx="9144000" cy="88092"/>
          </a:xfrm>
        </p:spPr>
        <p:txBody>
          <a:bodyPr/>
          <a:lstStyle/>
          <a:p>
            <a:r>
              <a:rPr lang="en-GB" smtClean="0"/>
              <a:t> </a:t>
            </a:r>
            <a:endParaRPr lang="en-GB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>
          <a:xfrm>
            <a:off x="215204" y="6425620"/>
            <a:ext cx="199935" cy="226591"/>
          </a:xfrm>
        </p:spPr>
        <p:txBody>
          <a:bodyPr/>
          <a:lstStyle/>
          <a:p>
            <a:fld id="{233B3670-7CFA-4AE8-BD91-982E0BBFB5F8}" type="slidenum">
              <a:rPr lang="en-GB" smtClean="0"/>
              <a:t>8</a:t>
            </a:fld>
            <a:endParaRPr lang="en-GB"/>
          </a:p>
        </p:txBody>
      </p:sp>
      <p:sp>
        <p:nvSpPr>
          <p:cNvPr id="9" name="ZoneTexte 8"/>
          <p:cNvSpPr txBox="1"/>
          <p:nvPr/>
        </p:nvSpPr>
        <p:spPr>
          <a:xfrm>
            <a:off x="215900" y="1054663"/>
            <a:ext cx="8722362" cy="453183"/>
          </a:xfrm>
          <a:prstGeom prst="rect">
            <a:avLst/>
          </a:prstGeom>
          <a:noFill/>
        </p:spPr>
        <p:txBody>
          <a:bodyPr wrap="square" lIns="0" tIns="72000" rIns="0" bIns="72000" rtlCol="0">
            <a:spAutoFit/>
          </a:bodyPr>
          <a:lstStyle/>
          <a:p>
            <a:r>
              <a:rPr lang="en-GB" sz="2000" b="1" smtClean="0">
                <a:solidFill>
                  <a:schemeClr val="accent4"/>
                </a:solidFill>
                <a:latin typeface="Century Gothic" panose="020B0502020202020204" pitchFamily="34" charset="0"/>
              </a:rPr>
              <a:t>INSTALACIONES Y FICHAS</a:t>
            </a:r>
            <a:endParaRPr lang="en-GB" sz="2000" b="1">
              <a:solidFill>
                <a:schemeClr val="accent4"/>
              </a:solidFill>
              <a:latin typeface="Century Gothic" panose="020B0502020202020204" pitchFamily="34" charset="0"/>
            </a:endParaRPr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7796" y="6304248"/>
            <a:ext cx="1687264" cy="4284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150" y="6132624"/>
            <a:ext cx="1771650" cy="600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Espace réservé du contenu 2"/>
          <p:cNvSpPr txBox="1">
            <a:spLocks/>
          </p:cNvSpPr>
          <p:nvPr/>
        </p:nvSpPr>
        <p:spPr>
          <a:xfrm>
            <a:off x="222425" y="5163011"/>
            <a:ext cx="8723057" cy="3632421"/>
          </a:xfrm>
          <a:prstGeom prst="rect">
            <a:avLst/>
          </a:prstGeom>
        </p:spPr>
        <p:txBody>
          <a:bodyPr vert="horz" lIns="0" tIns="36000" rIns="0" bIns="36000" rtlCol="0">
            <a:normAutofit/>
          </a:bodyPr>
          <a:lstStyle>
            <a:lvl1pPr marL="228594" indent="-228594" algn="l" defTabSz="914377" rtl="0" eaLnBrk="1" latinLnBrk="0" hangingPunct="1">
              <a:lnSpc>
                <a:spcPct val="110000"/>
              </a:lnSpc>
              <a:spcBef>
                <a:spcPts val="1000"/>
              </a:spcBef>
              <a:buClr>
                <a:schemeClr val="bg2"/>
              </a:buClr>
              <a:buSzPct val="80000"/>
              <a:buFont typeface="Wingdings" panose="05000000000000000000" pitchFamily="2" charset="2"/>
              <a:buChar char="n"/>
              <a:defRPr lang="en-US" sz="2000" b="1" kern="1200">
                <a:solidFill>
                  <a:schemeClr val="tx1"/>
                </a:solidFill>
                <a:latin typeface="Century Gothic" panose="020B0502020202020204" pitchFamily="34" charset="0"/>
                <a:ea typeface="+mn-ea"/>
                <a:cs typeface="+mn-cs"/>
              </a:defRPr>
            </a:lvl1pPr>
            <a:lvl2pPr marL="685783" indent="-228594" algn="l" defTabSz="914377" rtl="0" eaLnBrk="1" latinLnBrk="0" hangingPunct="1">
              <a:lnSpc>
                <a:spcPct val="110000"/>
              </a:lnSpc>
              <a:spcBef>
                <a:spcPts val="500"/>
              </a:spcBef>
              <a:buClr>
                <a:schemeClr val="tx1"/>
              </a:buClr>
              <a:buSzPct val="60000"/>
              <a:buFont typeface="Wingdings" panose="05000000000000000000" pitchFamily="2" charset="2"/>
              <a:buChar char="n"/>
              <a:defRPr lang="en-US" sz="2000" kern="1200">
                <a:solidFill>
                  <a:schemeClr val="tx1"/>
                </a:solidFill>
                <a:latin typeface="Century Gothic" panose="020B0502020202020204" pitchFamily="34" charset="0"/>
                <a:ea typeface="+mn-ea"/>
                <a:cs typeface="+mn-cs"/>
              </a:defRPr>
            </a:lvl2pPr>
            <a:lvl3pPr marL="1142971" indent="-228594" algn="l" defTabSz="914377" rtl="0" eaLnBrk="1" latinLnBrk="0" hangingPunct="1">
              <a:lnSpc>
                <a:spcPct val="110000"/>
              </a:lnSpc>
              <a:spcBef>
                <a:spcPts val="500"/>
              </a:spcBef>
              <a:buClr>
                <a:schemeClr val="tx1"/>
              </a:buClr>
              <a:buFont typeface="Century Gothic" panose="020B0502020202020204" pitchFamily="34" charset="0"/>
              <a:buChar char="−"/>
              <a:defRPr lang="en-US" sz="2000" kern="1200">
                <a:solidFill>
                  <a:schemeClr val="tx1"/>
                </a:solidFill>
                <a:latin typeface="Century Gothic" panose="020B0502020202020204" pitchFamily="34" charset="0"/>
                <a:ea typeface="+mn-ea"/>
                <a:cs typeface="+mn-cs"/>
              </a:defRPr>
            </a:lvl3pPr>
            <a:lvl4pPr marL="1600160" indent="-228594" algn="l" defTabSz="914377" rtl="0" eaLnBrk="1" latinLnBrk="0" hangingPunct="1">
              <a:lnSpc>
                <a:spcPct val="11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sz="2000" kern="1200">
                <a:solidFill>
                  <a:schemeClr val="tx1"/>
                </a:solidFill>
                <a:latin typeface="Century Gothic" panose="020B0502020202020204" pitchFamily="34" charset="0"/>
                <a:ea typeface="+mn-ea"/>
                <a:cs typeface="+mn-cs"/>
              </a:defRPr>
            </a:lvl4pPr>
            <a:lvl5pPr marL="2057349" indent="-228594" algn="l" defTabSz="914377" rtl="0" eaLnBrk="1" latinLnBrk="0" hangingPunct="1">
              <a:lnSpc>
                <a:spcPct val="110000"/>
              </a:lnSpc>
              <a:spcBef>
                <a:spcPts val="500"/>
              </a:spcBef>
              <a:buFont typeface="Century Gothic" panose="020B0502020202020204" pitchFamily="34" charset="0"/>
              <a:buChar char="-"/>
              <a:defRPr lang="fr-FR" sz="2000" kern="1200">
                <a:solidFill>
                  <a:schemeClr val="tx1"/>
                </a:solidFill>
                <a:latin typeface="Century Gothic" panose="020B0502020202020204" pitchFamily="34" charset="0"/>
                <a:ea typeface="+mn-ea"/>
                <a:cs typeface="+mn-cs"/>
              </a:defRPr>
            </a:lvl5pPr>
            <a:lvl6pPr marL="2514537" indent="-228594" algn="l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726" indent="-228594" algn="l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8914" indent="-228594" algn="l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103" indent="-228594" algn="l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GB" sz="1800"/>
          </a:p>
        </p:txBody>
      </p:sp>
      <p:pic>
        <p:nvPicPr>
          <p:cNvPr id="22" name="Imagen 6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49370" y="1128283"/>
            <a:ext cx="4388892" cy="5076786"/>
          </a:xfrm>
          <a:prstGeom prst="rect">
            <a:avLst/>
          </a:prstGeom>
          <a:noFill/>
          <a:ln>
            <a:noFill/>
          </a:ln>
        </p:spPr>
      </p:pic>
      <p:sp>
        <p:nvSpPr>
          <p:cNvPr id="23" name="Espace réservé du contenu 2"/>
          <p:cNvSpPr>
            <a:spLocks noGrp="1"/>
          </p:cNvSpPr>
          <p:nvPr>
            <p:ph idx="1"/>
          </p:nvPr>
        </p:nvSpPr>
        <p:spPr>
          <a:xfrm>
            <a:off x="187841" y="1689320"/>
            <a:ext cx="8723057" cy="3632421"/>
          </a:xfrm>
        </p:spPr>
        <p:txBody>
          <a:bodyPr>
            <a:normAutofit/>
          </a:bodyPr>
          <a:lstStyle/>
          <a:p>
            <a:r>
              <a:rPr lang="es-ES" sz="1800" dirty="0" smtClean="0"/>
              <a:t>Departamentos</a:t>
            </a:r>
          </a:p>
          <a:p>
            <a:r>
              <a:rPr lang="es-ES" sz="1800" dirty="0" smtClean="0"/>
              <a:t>Azotea transitable</a:t>
            </a:r>
          </a:p>
          <a:p>
            <a:r>
              <a:rPr lang="es-ES" sz="1800" dirty="0" smtClean="0"/>
              <a:t>Escaleras</a:t>
            </a:r>
          </a:p>
          <a:p>
            <a:r>
              <a:rPr lang="es-ES" sz="1800" dirty="0" smtClean="0"/>
              <a:t>Parking/Sótano</a:t>
            </a:r>
            <a:endParaRPr lang="es-ES" sz="1800" dirty="0"/>
          </a:p>
        </p:txBody>
      </p:sp>
    </p:spTree>
    <p:extLst>
      <p:ext uri="{BB962C8B-B14F-4D97-AF65-F5344CB8AC3E}">
        <p14:creationId xmlns:p14="http://schemas.microsoft.com/office/powerpoint/2010/main" val="40357185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MANTENIMIENTO CORRECTIVO</a:t>
            </a:r>
            <a:endParaRPr lang="en-GB" dirty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  <p:custDataLst>
              <p:tags r:id="rId1"/>
            </p:custDataLst>
          </p:nvPr>
        </p:nvSpPr>
        <p:spPr>
          <a:xfrm>
            <a:off x="0" y="6494869"/>
            <a:ext cx="9144000" cy="88092"/>
          </a:xfrm>
        </p:spPr>
        <p:txBody>
          <a:bodyPr/>
          <a:lstStyle/>
          <a:p>
            <a:r>
              <a:rPr lang="en-GB" smtClean="0"/>
              <a:t> </a:t>
            </a:r>
            <a:endParaRPr lang="en-GB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>
          <a:xfrm>
            <a:off x="215204" y="6425620"/>
            <a:ext cx="199935" cy="226591"/>
          </a:xfrm>
        </p:spPr>
        <p:txBody>
          <a:bodyPr/>
          <a:lstStyle/>
          <a:p>
            <a:fld id="{233B3670-7CFA-4AE8-BD91-982E0BBFB5F8}" type="slidenum">
              <a:rPr lang="en-GB" smtClean="0"/>
              <a:t>9</a:t>
            </a:fld>
            <a:endParaRPr lang="en-GB"/>
          </a:p>
        </p:txBody>
      </p:sp>
      <p:sp>
        <p:nvSpPr>
          <p:cNvPr id="9" name="ZoneTexte 8"/>
          <p:cNvSpPr txBox="1"/>
          <p:nvPr/>
        </p:nvSpPr>
        <p:spPr>
          <a:xfrm>
            <a:off x="215900" y="1054663"/>
            <a:ext cx="8722362" cy="453183"/>
          </a:xfrm>
          <a:prstGeom prst="rect">
            <a:avLst/>
          </a:prstGeom>
          <a:noFill/>
        </p:spPr>
        <p:txBody>
          <a:bodyPr wrap="square" lIns="0" tIns="72000" rIns="0" bIns="72000" rtlCol="0">
            <a:spAutoFit/>
          </a:bodyPr>
          <a:lstStyle/>
          <a:p>
            <a:r>
              <a:rPr lang="en-GB" sz="2000" b="1" smtClean="0">
                <a:solidFill>
                  <a:schemeClr val="accent4"/>
                </a:solidFill>
                <a:latin typeface="Century Gothic" panose="020B0502020202020204" pitchFamily="34" charset="0"/>
              </a:rPr>
              <a:t>ANTECEDENTES VS IMPLANTACIÓN</a:t>
            </a:r>
            <a:endParaRPr lang="en-GB" sz="2000" b="1">
              <a:solidFill>
                <a:schemeClr val="accent4"/>
              </a:solidFill>
              <a:latin typeface="Century Gothic" panose="020B0502020202020204" pitchFamily="34" charset="0"/>
            </a:endParaRPr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7796" y="6304248"/>
            <a:ext cx="1687264" cy="4284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150" y="6132624"/>
            <a:ext cx="1771650" cy="600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Espace réservé du contenu 2"/>
          <p:cNvSpPr txBox="1">
            <a:spLocks/>
          </p:cNvSpPr>
          <p:nvPr/>
        </p:nvSpPr>
        <p:spPr>
          <a:xfrm>
            <a:off x="222425" y="5163011"/>
            <a:ext cx="8723057" cy="3632421"/>
          </a:xfrm>
          <a:prstGeom prst="rect">
            <a:avLst/>
          </a:prstGeom>
        </p:spPr>
        <p:txBody>
          <a:bodyPr vert="horz" lIns="0" tIns="36000" rIns="0" bIns="36000" rtlCol="0">
            <a:normAutofit/>
          </a:bodyPr>
          <a:lstStyle>
            <a:lvl1pPr marL="228594" indent="-228594" algn="l" defTabSz="914377" rtl="0" eaLnBrk="1" latinLnBrk="0" hangingPunct="1">
              <a:lnSpc>
                <a:spcPct val="110000"/>
              </a:lnSpc>
              <a:spcBef>
                <a:spcPts val="1000"/>
              </a:spcBef>
              <a:buClr>
                <a:schemeClr val="bg2"/>
              </a:buClr>
              <a:buSzPct val="80000"/>
              <a:buFont typeface="Wingdings" panose="05000000000000000000" pitchFamily="2" charset="2"/>
              <a:buChar char="n"/>
              <a:defRPr lang="en-US" sz="2000" b="1" kern="1200">
                <a:solidFill>
                  <a:schemeClr val="tx1"/>
                </a:solidFill>
                <a:latin typeface="Century Gothic" panose="020B0502020202020204" pitchFamily="34" charset="0"/>
                <a:ea typeface="+mn-ea"/>
                <a:cs typeface="+mn-cs"/>
              </a:defRPr>
            </a:lvl1pPr>
            <a:lvl2pPr marL="685783" indent="-228594" algn="l" defTabSz="914377" rtl="0" eaLnBrk="1" latinLnBrk="0" hangingPunct="1">
              <a:lnSpc>
                <a:spcPct val="110000"/>
              </a:lnSpc>
              <a:spcBef>
                <a:spcPts val="500"/>
              </a:spcBef>
              <a:buClr>
                <a:schemeClr val="tx1"/>
              </a:buClr>
              <a:buSzPct val="60000"/>
              <a:buFont typeface="Wingdings" panose="05000000000000000000" pitchFamily="2" charset="2"/>
              <a:buChar char="n"/>
              <a:defRPr lang="en-US" sz="2000" kern="1200">
                <a:solidFill>
                  <a:schemeClr val="tx1"/>
                </a:solidFill>
                <a:latin typeface="Century Gothic" panose="020B0502020202020204" pitchFamily="34" charset="0"/>
                <a:ea typeface="+mn-ea"/>
                <a:cs typeface="+mn-cs"/>
              </a:defRPr>
            </a:lvl2pPr>
            <a:lvl3pPr marL="1142971" indent="-228594" algn="l" defTabSz="914377" rtl="0" eaLnBrk="1" latinLnBrk="0" hangingPunct="1">
              <a:lnSpc>
                <a:spcPct val="110000"/>
              </a:lnSpc>
              <a:spcBef>
                <a:spcPts val="500"/>
              </a:spcBef>
              <a:buClr>
                <a:schemeClr val="tx1"/>
              </a:buClr>
              <a:buFont typeface="Century Gothic" panose="020B0502020202020204" pitchFamily="34" charset="0"/>
              <a:buChar char="−"/>
              <a:defRPr lang="en-US" sz="2000" kern="1200">
                <a:solidFill>
                  <a:schemeClr val="tx1"/>
                </a:solidFill>
                <a:latin typeface="Century Gothic" panose="020B0502020202020204" pitchFamily="34" charset="0"/>
                <a:ea typeface="+mn-ea"/>
                <a:cs typeface="+mn-cs"/>
              </a:defRPr>
            </a:lvl3pPr>
            <a:lvl4pPr marL="1600160" indent="-228594" algn="l" defTabSz="914377" rtl="0" eaLnBrk="1" latinLnBrk="0" hangingPunct="1">
              <a:lnSpc>
                <a:spcPct val="11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sz="2000" kern="1200">
                <a:solidFill>
                  <a:schemeClr val="tx1"/>
                </a:solidFill>
                <a:latin typeface="Century Gothic" panose="020B0502020202020204" pitchFamily="34" charset="0"/>
                <a:ea typeface="+mn-ea"/>
                <a:cs typeface="+mn-cs"/>
              </a:defRPr>
            </a:lvl4pPr>
            <a:lvl5pPr marL="2057349" indent="-228594" algn="l" defTabSz="914377" rtl="0" eaLnBrk="1" latinLnBrk="0" hangingPunct="1">
              <a:lnSpc>
                <a:spcPct val="110000"/>
              </a:lnSpc>
              <a:spcBef>
                <a:spcPts val="500"/>
              </a:spcBef>
              <a:buFont typeface="Century Gothic" panose="020B0502020202020204" pitchFamily="34" charset="0"/>
              <a:buChar char="-"/>
              <a:defRPr lang="fr-FR" sz="2000" kern="1200">
                <a:solidFill>
                  <a:schemeClr val="tx1"/>
                </a:solidFill>
                <a:latin typeface="Century Gothic" panose="020B0502020202020204" pitchFamily="34" charset="0"/>
                <a:ea typeface="+mn-ea"/>
                <a:cs typeface="+mn-cs"/>
              </a:defRPr>
            </a:lvl5pPr>
            <a:lvl6pPr marL="2514537" indent="-228594" algn="l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726" indent="-228594" algn="l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8914" indent="-228594" algn="l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103" indent="-228594" algn="l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GB" sz="180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8122" y="2009687"/>
            <a:ext cx="1552089" cy="1363242"/>
          </a:xfrm>
          <a:prstGeom prst="rect">
            <a:avLst/>
          </a:prstGeom>
          <a:noFill/>
          <a:ln w="57150">
            <a:solidFill>
              <a:srgbClr val="001884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cxnSp>
        <p:nvCxnSpPr>
          <p:cNvPr id="7" name="Straight Arrow Connector 6"/>
          <p:cNvCxnSpPr/>
          <p:nvPr/>
        </p:nvCxnSpPr>
        <p:spPr>
          <a:xfrm>
            <a:off x="3657600" y="2691308"/>
            <a:ext cx="1406106" cy="0"/>
          </a:xfrm>
          <a:prstGeom prst="straightConnector1">
            <a:avLst/>
          </a:prstGeom>
          <a:ln w="38100">
            <a:solidFill>
              <a:srgbClr val="001884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/>
          <p:cNvSpPr txBox="1"/>
          <p:nvPr/>
        </p:nvSpPr>
        <p:spPr>
          <a:xfrm>
            <a:off x="645470" y="3555687"/>
            <a:ext cx="381739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mtClean="0"/>
              <a:t>Mantenimiento correctivo sin registros</a:t>
            </a:r>
            <a:endParaRPr lang="en-US"/>
          </a:p>
        </p:txBody>
      </p:sp>
      <p:sp>
        <p:nvSpPr>
          <p:cNvPr id="19" name="TextBox 18"/>
          <p:cNvSpPr txBox="1"/>
          <p:nvPr/>
        </p:nvSpPr>
        <p:spPr>
          <a:xfrm>
            <a:off x="4675959" y="3555687"/>
            <a:ext cx="38924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mtClean="0"/>
              <a:t>Mantenimiento correctivo con registros</a:t>
            </a:r>
            <a:endParaRPr lang="en-US"/>
          </a:p>
        </p:txBody>
      </p:sp>
      <p:sp>
        <p:nvSpPr>
          <p:cNvPr id="20" name="ZoneTexte 8"/>
          <p:cNvSpPr txBox="1"/>
          <p:nvPr/>
        </p:nvSpPr>
        <p:spPr>
          <a:xfrm>
            <a:off x="314778" y="4019275"/>
            <a:ext cx="8722362" cy="453183"/>
          </a:xfrm>
          <a:prstGeom prst="rect">
            <a:avLst/>
          </a:prstGeom>
          <a:noFill/>
        </p:spPr>
        <p:txBody>
          <a:bodyPr wrap="square" lIns="0" tIns="72000" rIns="0" bIns="72000" rtlCol="0">
            <a:spAutoFit/>
          </a:bodyPr>
          <a:lstStyle/>
          <a:p>
            <a:r>
              <a:rPr lang="en-GB" sz="2000" b="1" smtClean="0">
                <a:solidFill>
                  <a:schemeClr val="accent4"/>
                </a:solidFill>
                <a:latin typeface="Century Gothic" panose="020B0502020202020204" pitchFamily="34" charset="0"/>
              </a:rPr>
              <a:t>PROCEDIMIENTO</a:t>
            </a:r>
            <a:endParaRPr lang="en-GB" sz="2000" b="1">
              <a:solidFill>
                <a:schemeClr val="accent4"/>
              </a:solidFill>
              <a:latin typeface="Century Gothic" panose="020B0502020202020204" pitchFamily="34" charset="0"/>
            </a:endParaRPr>
          </a:p>
        </p:txBody>
      </p:sp>
      <p:sp>
        <p:nvSpPr>
          <p:cNvPr id="21" name="Espace réservé du contenu 2"/>
          <p:cNvSpPr>
            <a:spLocks noGrp="1"/>
          </p:cNvSpPr>
          <p:nvPr>
            <p:ph idx="1"/>
          </p:nvPr>
        </p:nvSpPr>
        <p:spPr>
          <a:xfrm>
            <a:off x="222425" y="4488037"/>
            <a:ext cx="8723057" cy="3632421"/>
          </a:xfrm>
        </p:spPr>
        <p:txBody>
          <a:bodyPr>
            <a:normAutofit/>
          </a:bodyPr>
          <a:lstStyle/>
          <a:p>
            <a:r>
              <a:rPr lang="en-GB" sz="1800" dirty="0" smtClean="0"/>
              <a:t>REALIZACIÓN DE UN TABLA DE REGISTRO DE REPARACIONES</a:t>
            </a:r>
          </a:p>
          <a:p>
            <a:r>
              <a:rPr lang="en-GB" sz="1800" dirty="0" smtClean="0"/>
              <a:t>REPARACIÓN </a:t>
            </a:r>
          </a:p>
          <a:p>
            <a:r>
              <a:rPr lang="en-GB" sz="1800" dirty="0" smtClean="0"/>
              <a:t>REGISTRO DE LA REPARACIÓN</a:t>
            </a:r>
          </a:p>
        </p:txBody>
      </p:sp>
      <p:pic>
        <p:nvPicPr>
          <p:cNvPr id="10242" name="Picture 2" descr="Resultado de imagen de MANTENIMIENTO CORRECTIVO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1424" y="2003231"/>
            <a:ext cx="1369698" cy="1369698"/>
          </a:xfrm>
          <a:prstGeom prst="rect">
            <a:avLst/>
          </a:prstGeom>
          <a:noFill/>
          <a:ln w="57150">
            <a:solidFill>
              <a:srgbClr val="001884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553032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6" grpId="0"/>
      <p:bldP spid="19" grpId="0"/>
      <p:bldP spid="20" grpId="0"/>
      <p:bldP spid="21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MANTENIMIENTO CORRECTIVO</a:t>
            </a:r>
            <a:endParaRPr lang="en-GB" dirty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  <p:custDataLst>
              <p:tags r:id="rId1"/>
            </p:custDataLst>
          </p:nvPr>
        </p:nvSpPr>
        <p:spPr>
          <a:xfrm>
            <a:off x="0" y="6494869"/>
            <a:ext cx="9144000" cy="88092"/>
          </a:xfrm>
        </p:spPr>
        <p:txBody>
          <a:bodyPr/>
          <a:lstStyle/>
          <a:p>
            <a:r>
              <a:rPr lang="en-GB" smtClean="0"/>
              <a:t> </a:t>
            </a:r>
            <a:endParaRPr lang="en-GB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>
          <a:xfrm>
            <a:off x="215204" y="6425620"/>
            <a:ext cx="199935" cy="226591"/>
          </a:xfrm>
        </p:spPr>
        <p:txBody>
          <a:bodyPr/>
          <a:lstStyle/>
          <a:p>
            <a:fld id="{233B3670-7CFA-4AE8-BD91-982E0BBFB5F8}" type="slidenum">
              <a:rPr lang="en-GB" smtClean="0"/>
              <a:t>10</a:t>
            </a:fld>
            <a:endParaRPr lang="en-GB"/>
          </a:p>
        </p:txBody>
      </p:sp>
      <p:sp>
        <p:nvSpPr>
          <p:cNvPr id="9" name="ZoneTexte 8"/>
          <p:cNvSpPr txBox="1"/>
          <p:nvPr/>
        </p:nvSpPr>
        <p:spPr>
          <a:xfrm>
            <a:off x="215900" y="1054663"/>
            <a:ext cx="8722362" cy="453183"/>
          </a:xfrm>
          <a:prstGeom prst="rect">
            <a:avLst/>
          </a:prstGeom>
          <a:noFill/>
        </p:spPr>
        <p:txBody>
          <a:bodyPr wrap="square" lIns="0" tIns="72000" rIns="0" bIns="72000" rtlCol="0">
            <a:spAutoFit/>
          </a:bodyPr>
          <a:lstStyle/>
          <a:p>
            <a:r>
              <a:rPr lang="en-GB" sz="2000" b="1" smtClean="0">
                <a:solidFill>
                  <a:schemeClr val="accent4"/>
                </a:solidFill>
                <a:latin typeface="Century Gothic" panose="020B0502020202020204" pitchFamily="34" charset="0"/>
              </a:rPr>
              <a:t>TABLA DE REGISTRO</a:t>
            </a:r>
            <a:endParaRPr lang="en-GB" sz="2000" b="1">
              <a:solidFill>
                <a:schemeClr val="accent4"/>
              </a:solidFill>
              <a:latin typeface="Century Gothic" panose="020B0502020202020204" pitchFamily="34" charset="0"/>
            </a:endParaRPr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7796" y="6304248"/>
            <a:ext cx="1687264" cy="4284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150" y="6132624"/>
            <a:ext cx="1771650" cy="600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Espace réservé du contenu 2"/>
          <p:cNvSpPr txBox="1">
            <a:spLocks/>
          </p:cNvSpPr>
          <p:nvPr/>
        </p:nvSpPr>
        <p:spPr>
          <a:xfrm>
            <a:off x="222425" y="5163011"/>
            <a:ext cx="8723057" cy="3632421"/>
          </a:xfrm>
          <a:prstGeom prst="rect">
            <a:avLst/>
          </a:prstGeom>
        </p:spPr>
        <p:txBody>
          <a:bodyPr vert="horz" lIns="0" tIns="36000" rIns="0" bIns="36000" rtlCol="0">
            <a:normAutofit/>
          </a:bodyPr>
          <a:lstStyle>
            <a:lvl1pPr marL="228594" indent="-228594" algn="l" defTabSz="914377" rtl="0" eaLnBrk="1" latinLnBrk="0" hangingPunct="1">
              <a:lnSpc>
                <a:spcPct val="110000"/>
              </a:lnSpc>
              <a:spcBef>
                <a:spcPts val="1000"/>
              </a:spcBef>
              <a:buClr>
                <a:schemeClr val="bg2"/>
              </a:buClr>
              <a:buSzPct val="80000"/>
              <a:buFont typeface="Wingdings" panose="05000000000000000000" pitchFamily="2" charset="2"/>
              <a:buChar char="n"/>
              <a:defRPr lang="en-US" sz="2000" b="1" kern="1200">
                <a:solidFill>
                  <a:schemeClr val="tx1"/>
                </a:solidFill>
                <a:latin typeface="Century Gothic" panose="020B0502020202020204" pitchFamily="34" charset="0"/>
                <a:ea typeface="+mn-ea"/>
                <a:cs typeface="+mn-cs"/>
              </a:defRPr>
            </a:lvl1pPr>
            <a:lvl2pPr marL="685783" indent="-228594" algn="l" defTabSz="914377" rtl="0" eaLnBrk="1" latinLnBrk="0" hangingPunct="1">
              <a:lnSpc>
                <a:spcPct val="110000"/>
              </a:lnSpc>
              <a:spcBef>
                <a:spcPts val="500"/>
              </a:spcBef>
              <a:buClr>
                <a:schemeClr val="tx1"/>
              </a:buClr>
              <a:buSzPct val="60000"/>
              <a:buFont typeface="Wingdings" panose="05000000000000000000" pitchFamily="2" charset="2"/>
              <a:buChar char="n"/>
              <a:defRPr lang="en-US" sz="2000" kern="1200">
                <a:solidFill>
                  <a:schemeClr val="tx1"/>
                </a:solidFill>
                <a:latin typeface="Century Gothic" panose="020B0502020202020204" pitchFamily="34" charset="0"/>
                <a:ea typeface="+mn-ea"/>
                <a:cs typeface="+mn-cs"/>
              </a:defRPr>
            </a:lvl2pPr>
            <a:lvl3pPr marL="1142971" indent="-228594" algn="l" defTabSz="914377" rtl="0" eaLnBrk="1" latinLnBrk="0" hangingPunct="1">
              <a:lnSpc>
                <a:spcPct val="110000"/>
              </a:lnSpc>
              <a:spcBef>
                <a:spcPts val="500"/>
              </a:spcBef>
              <a:buClr>
                <a:schemeClr val="tx1"/>
              </a:buClr>
              <a:buFont typeface="Century Gothic" panose="020B0502020202020204" pitchFamily="34" charset="0"/>
              <a:buChar char="−"/>
              <a:defRPr lang="en-US" sz="2000" kern="1200">
                <a:solidFill>
                  <a:schemeClr val="tx1"/>
                </a:solidFill>
                <a:latin typeface="Century Gothic" panose="020B0502020202020204" pitchFamily="34" charset="0"/>
                <a:ea typeface="+mn-ea"/>
                <a:cs typeface="+mn-cs"/>
              </a:defRPr>
            </a:lvl3pPr>
            <a:lvl4pPr marL="1600160" indent="-228594" algn="l" defTabSz="914377" rtl="0" eaLnBrk="1" latinLnBrk="0" hangingPunct="1">
              <a:lnSpc>
                <a:spcPct val="11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sz="2000" kern="1200">
                <a:solidFill>
                  <a:schemeClr val="tx1"/>
                </a:solidFill>
                <a:latin typeface="Century Gothic" panose="020B0502020202020204" pitchFamily="34" charset="0"/>
                <a:ea typeface="+mn-ea"/>
                <a:cs typeface="+mn-cs"/>
              </a:defRPr>
            </a:lvl4pPr>
            <a:lvl5pPr marL="2057349" indent="-228594" algn="l" defTabSz="914377" rtl="0" eaLnBrk="1" latinLnBrk="0" hangingPunct="1">
              <a:lnSpc>
                <a:spcPct val="110000"/>
              </a:lnSpc>
              <a:spcBef>
                <a:spcPts val="500"/>
              </a:spcBef>
              <a:buFont typeface="Century Gothic" panose="020B0502020202020204" pitchFamily="34" charset="0"/>
              <a:buChar char="-"/>
              <a:defRPr lang="fr-FR" sz="2000" kern="1200">
                <a:solidFill>
                  <a:schemeClr val="tx1"/>
                </a:solidFill>
                <a:latin typeface="Century Gothic" panose="020B0502020202020204" pitchFamily="34" charset="0"/>
                <a:ea typeface="+mn-ea"/>
                <a:cs typeface="+mn-cs"/>
              </a:defRPr>
            </a:lvl5pPr>
            <a:lvl6pPr marL="2514537" indent="-228594" algn="l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726" indent="-228594" algn="l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8914" indent="-228594" algn="l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103" indent="-228594" algn="l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GB" sz="1800"/>
          </a:p>
        </p:txBody>
      </p:sp>
      <p:graphicFrame>
        <p:nvGraphicFramePr>
          <p:cNvPr id="11" name="Table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98173754"/>
              </p:ext>
            </p:extLst>
          </p:nvPr>
        </p:nvGraphicFramePr>
        <p:xfrm>
          <a:off x="215900" y="1576376"/>
          <a:ext cx="8721728" cy="1469290"/>
        </p:xfrm>
        <a:graphic>
          <a:graphicData uri="http://schemas.openxmlformats.org/drawingml/2006/table">
            <a:tbl>
              <a:tblPr firstRow="1" firstCol="1" bandRow="1"/>
              <a:tblGrid>
                <a:gridCol w="310311"/>
                <a:gridCol w="543464"/>
                <a:gridCol w="1242204"/>
                <a:gridCol w="862642"/>
                <a:gridCol w="810883"/>
                <a:gridCol w="888521"/>
                <a:gridCol w="569343"/>
                <a:gridCol w="508958"/>
                <a:gridCol w="595223"/>
                <a:gridCol w="698740"/>
                <a:gridCol w="612475"/>
                <a:gridCol w="612476"/>
                <a:gridCol w="466488"/>
              </a:tblGrid>
              <a:tr h="204988"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100" b="1">
                          <a:solidFill>
                            <a:srgbClr val="FFFFFF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Nº</a:t>
                      </a:r>
                      <a:endParaRPr lang="en-US" sz="1200">
                        <a:effectLst/>
                        <a:latin typeface="Cambria"/>
                        <a:ea typeface="MS Mincho"/>
                        <a:cs typeface="Cordia New"/>
                      </a:endParaRPr>
                    </a:p>
                  </a:txBody>
                  <a:tcPr marL="44444" marR="44444" marT="0" marB="0" anchor="ctr">
                    <a:lnL>
                      <a:noFill/>
                    </a:lnL>
                    <a:lnR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16365C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100" b="1">
                          <a:solidFill>
                            <a:srgbClr val="FFFFFF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¿Qué?</a:t>
                      </a:r>
                      <a:endParaRPr lang="en-US" sz="1200">
                        <a:effectLst/>
                        <a:latin typeface="Cambria"/>
                        <a:ea typeface="MS Mincho"/>
                        <a:cs typeface="Cordia New"/>
                      </a:endParaRPr>
                    </a:p>
                  </a:txBody>
                  <a:tcPr marL="44444" marR="44444" marT="0" marB="0" anchor="ctr">
                    <a:lnL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6365C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100" b="1">
                          <a:solidFill>
                            <a:srgbClr val="FFFFFF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Problema</a:t>
                      </a:r>
                      <a:endParaRPr lang="en-US" sz="1200">
                        <a:effectLst/>
                        <a:latin typeface="Cambria"/>
                        <a:ea typeface="MS Mincho"/>
                        <a:cs typeface="Cordia New"/>
                      </a:endParaRPr>
                    </a:p>
                  </a:txBody>
                  <a:tcPr marL="44444" marR="44444" marT="0" marB="0" anchor="ctr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6365C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100" b="1">
                          <a:solidFill>
                            <a:srgbClr val="FFFFFF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Tipo</a:t>
                      </a:r>
                      <a:endParaRPr lang="en-US" sz="1200">
                        <a:effectLst/>
                        <a:latin typeface="Cambria"/>
                        <a:ea typeface="MS Mincho"/>
                        <a:cs typeface="Cordia New"/>
                      </a:endParaRPr>
                    </a:p>
                  </a:txBody>
                  <a:tcPr marL="44444" marR="44444" marT="0" marB="0" anchor="ctr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6365C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100" b="1">
                          <a:solidFill>
                            <a:srgbClr val="FFFFFF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Estatus</a:t>
                      </a:r>
                      <a:endParaRPr lang="en-US" sz="1200">
                        <a:effectLst/>
                        <a:latin typeface="Cambria"/>
                        <a:ea typeface="MS Mincho"/>
                        <a:cs typeface="Cordia New"/>
                      </a:endParaRPr>
                    </a:p>
                  </a:txBody>
                  <a:tcPr marL="44444" marR="44444" marT="0" marB="0" anchor="ctr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6365C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100" b="1">
                          <a:solidFill>
                            <a:srgbClr val="FFFFFF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Complejidad de la </a:t>
                      </a:r>
                      <a:r>
                        <a:rPr lang="es-ES" sz="1100" b="1" err="1">
                          <a:solidFill>
                            <a:srgbClr val="FFFFFF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accion</a:t>
                      </a:r>
                      <a:endParaRPr lang="en-US" sz="1200">
                        <a:effectLst/>
                        <a:latin typeface="Cambria"/>
                        <a:ea typeface="MS Mincho"/>
                        <a:cs typeface="Cordia New"/>
                      </a:endParaRPr>
                    </a:p>
                  </a:txBody>
                  <a:tcPr marL="44444" marR="44444" marT="0" marB="0" anchor="ctr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6365C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100" b="1">
                          <a:solidFill>
                            <a:srgbClr val="FFFFFF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Prioridad</a:t>
                      </a:r>
                      <a:endParaRPr lang="en-US" sz="1200">
                        <a:effectLst/>
                        <a:latin typeface="Cambria"/>
                        <a:ea typeface="MS Mincho"/>
                        <a:cs typeface="Cordia New"/>
                      </a:endParaRPr>
                    </a:p>
                  </a:txBody>
                  <a:tcPr marL="44444" marR="44444" marT="0" marB="0" anchor="ctr">
                    <a:lnL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6365C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100" b="1">
                          <a:solidFill>
                            <a:srgbClr val="FFFFFF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Prioridad</a:t>
                      </a:r>
                      <a:endParaRPr lang="en-US" sz="1200">
                        <a:effectLst/>
                        <a:latin typeface="Cambria"/>
                        <a:ea typeface="MS Mincho"/>
                        <a:cs typeface="Cordia New"/>
                      </a:endParaRPr>
                    </a:p>
                  </a:txBody>
                  <a:tcPr marL="44444" marR="44444" marT="0" marB="0" anchor="ctr">
                    <a:lnL>
                      <a:noFill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6365C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100" b="1">
                          <a:solidFill>
                            <a:srgbClr val="FFFFFF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Fecha apertura</a:t>
                      </a:r>
                      <a:endParaRPr lang="en-US" sz="1200">
                        <a:effectLst/>
                        <a:latin typeface="Cambria"/>
                        <a:ea typeface="MS Mincho"/>
                        <a:cs typeface="Cordia New"/>
                      </a:endParaRPr>
                    </a:p>
                  </a:txBody>
                  <a:tcPr marL="44444" marR="44444" marT="0" marB="0" anchor="ctr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6365C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100" b="1">
                          <a:solidFill>
                            <a:srgbClr val="FFFFFF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Fecha teorica de cierre</a:t>
                      </a:r>
                      <a:endParaRPr lang="en-US" sz="1200">
                        <a:effectLst/>
                        <a:latin typeface="Cambria"/>
                        <a:ea typeface="MS Mincho"/>
                        <a:cs typeface="Cordia New"/>
                      </a:endParaRPr>
                    </a:p>
                  </a:txBody>
                  <a:tcPr marL="44444" marR="44444" marT="0" marB="0" anchor="ctr">
                    <a:lnL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6365C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100" b="1">
                          <a:solidFill>
                            <a:srgbClr val="FFFFFF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Fecha de cierre</a:t>
                      </a:r>
                      <a:endParaRPr lang="en-US" sz="1200">
                        <a:effectLst/>
                        <a:latin typeface="Cambria"/>
                        <a:ea typeface="MS Mincho"/>
                        <a:cs typeface="Cordia New"/>
                      </a:endParaRPr>
                    </a:p>
                  </a:txBody>
                  <a:tcPr marL="44444" marR="44444" marT="0" marB="0" anchor="ctr">
                    <a:lnL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6365C"/>
                    </a:solidFill>
                  </a:tcPr>
                </a:tc>
              </a:tr>
              <a:tr h="556394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100" b="1">
                          <a:solidFill>
                            <a:srgbClr val="FFFFFF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Alcance</a:t>
                      </a:r>
                      <a:endParaRPr lang="en-US" sz="1200">
                        <a:effectLst/>
                        <a:latin typeface="Cambria"/>
                        <a:ea typeface="MS Mincho"/>
                        <a:cs typeface="Cordia New"/>
                      </a:endParaRPr>
                    </a:p>
                  </a:txBody>
                  <a:tcPr marL="44444" marR="44444" marT="0" marB="0" anchor="ctr">
                    <a:lnL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6365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100" b="1">
                          <a:solidFill>
                            <a:srgbClr val="FFFFFF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Riesgo</a:t>
                      </a:r>
                      <a:endParaRPr lang="en-US" sz="1200">
                        <a:effectLst/>
                        <a:latin typeface="Cambria"/>
                        <a:ea typeface="MS Mincho"/>
                        <a:cs typeface="Cordia New"/>
                      </a:endParaRPr>
                    </a:p>
                  </a:txBody>
                  <a:tcPr marL="44444" marR="44444" marT="0" marB="0" anchor="ctr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6365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100" b="1">
                          <a:solidFill>
                            <a:srgbClr val="FFFFFF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Comfort</a:t>
                      </a:r>
                      <a:endParaRPr lang="en-US" sz="1200">
                        <a:effectLst/>
                        <a:latin typeface="Cambria"/>
                        <a:ea typeface="MS Mincho"/>
                        <a:cs typeface="Cordia New"/>
                      </a:endParaRPr>
                    </a:p>
                  </a:txBody>
                  <a:tcPr marL="44444" marR="44444" marT="0" marB="0" anchor="ctr">
                    <a:lnL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6365C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20498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110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en-US" sz="1200">
                        <a:effectLst/>
                        <a:latin typeface="Cambria"/>
                        <a:ea typeface="MS Mincho"/>
                        <a:cs typeface="Cordia New"/>
                      </a:endParaRPr>
                    </a:p>
                  </a:txBody>
                  <a:tcPr marL="44444" marR="44444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10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en-US" sz="1200">
                        <a:effectLst/>
                        <a:latin typeface="Cambria"/>
                        <a:ea typeface="MS Mincho"/>
                        <a:cs typeface="Cordia New"/>
                      </a:endParaRPr>
                    </a:p>
                  </a:txBody>
                  <a:tcPr marL="44444" marR="4444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10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en-US" sz="1200">
                        <a:effectLst/>
                        <a:latin typeface="Cambria"/>
                        <a:ea typeface="MS Mincho"/>
                        <a:cs typeface="Cordia New"/>
                      </a:endParaRPr>
                    </a:p>
                  </a:txBody>
                  <a:tcPr marL="44444" marR="4444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10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en-US" sz="1200">
                        <a:effectLst/>
                        <a:latin typeface="Cambria"/>
                        <a:ea typeface="MS Mincho"/>
                        <a:cs typeface="Cordia New"/>
                      </a:endParaRPr>
                    </a:p>
                  </a:txBody>
                  <a:tcPr marL="44444" marR="4444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10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en-US" sz="1200">
                        <a:effectLst/>
                        <a:latin typeface="Cambria"/>
                        <a:ea typeface="MS Mincho"/>
                        <a:cs typeface="Cordia New"/>
                      </a:endParaRPr>
                    </a:p>
                  </a:txBody>
                  <a:tcPr marL="44444" marR="4444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10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en-US" sz="1200">
                        <a:effectLst/>
                        <a:latin typeface="Cambria"/>
                        <a:ea typeface="MS Mincho"/>
                        <a:cs typeface="Cordia New"/>
                      </a:endParaRPr>
                    </a:p>
                  </a:txBody>
                  <a:tcPr marL="44444" marR="4444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10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en-US" sz="1200">
                        <a:effectLst/>
                        <a:latin typeface="Cambria"/>
                        <a:ea typeface="MS Mincho"/>
                        <a:cs typeface="Cordia New"/>
                      </a:endParaRPr>
                    </a:p>
                  </a:txBody>
                  <a:tcPr marL="44444" marR="4444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10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en-US" sz="1200">
                        <a:effectLst/>
                        <a:latin typeface="Cambria"/>
                        <a:ea typeface="MS Mincho"/>
                        <a:cs typeface="Cordia New"/>
                      </a:endParaRPr>
                    </a:p>
                  </a:txBody>
                  <a:tcPr marL="44444" marR="4444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10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en-US" sz="1200">
                        <a:effectLst/>
                        <a:latin typeface="Cambria"/>
                        <a:ea typeface="MS Mincho"/>
                        <a:cs typeface="Cordia New"/>
                      </a:endParaRPr>
                    </a:p>
                  </a:txBody>
                  <a:tcPr marL="44444" marR="4444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10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en-US" sz="1200">
                        <a:effectLst/>
                        <a:latin typeface="Cambria"/>
                        <a:ea typeface="MS Mincho"/>
                        <a:cs typeface="Cordia New"/>
                      </a:endParaRPr>
                    </a:p>
                  </a:txBody>
                  <a:tcPr marL="44444" marR="4444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10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en-US" sz="1200">
                        <a:effectLst/>
                        <a:latin typeface="Cambria"/>
                        <a:ea typeface="MS Mincho"/>
                        <a:cs typeface="Cordia New"/>
                      </a:endParaRPr>
                    </a:p>
                  </a:txBody>
                  <a:tcPr marL="44444" marR="4444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10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en-US" sz="1200">
                        <a:effectLst/>
                        <a:latin typeface="Cambria"/>
                        <a:ea typeface="MS Mincho"/>
                        <a:cs typeface="Cordia New"/>
                      </a:endParaRPr>
                    </a:p>
                  </a:txBody>
                  <a:tcPr marL="44444" marR="4444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10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en-US" sz="1200">
                        <a:effectLst/>
                        <a:latin typeface="Cambria"/>
                        <a:ea typeface="MS Mincho"/>
                        <a:cs typeface="Cordia New"/>
                      </a:endParaRPr>
                    </a:p>
                  </a:txBody>
                  <a:tcPr marL="44444" marR="4444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249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110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en-US" sz="1200">
                        <a:effectLst/>
                        <a:latin typeface="Cambria"/>
                        <a:ea typeface="MS Mincho"/>
                        <a:cs typeface="Cordia New"/>
                      </a:endParaRPr>
                    </a:p>
                  </a:txBody>
                  <a:tcPr marL="44444" marR="44444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10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en-US" sz="1200">
                        <a:effectLst/>
                        <a:latin typeface="Cambria"/>
                        <a:ea typeface="MS Mincho"/>
                        <a:cs typeface="Cordia New"/>
                      </a:endParaRPr>
                    </a:p>
                  </a:txBody>
                  <a:tcPr marL="44444" marR="4444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10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en-US" sz="1200">
                        <a:effectLst/>
                        <a:latin typeface="Cambria"/>
                        <a:ea typeface="MS Mincho"/>
                        <a:cs typeface="Cordia New"/>
                      </a:endParaRPr>
                    </a:p>
                  </a:txBody>
                  <a:tcPr marL="44444" marR="4444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10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en-US" sz="1200">
                        <a:effectLst/>
                        <a:latin typeface="Cambria"/>
                        <a:ea typeface="MS Mincho"/>
                        <a:cs typeface="Cordia New"/>
                      </a:endParaRPr>
                    </a:p>
                  </a:txBody>
                  <a:tcPr marL="44444" marR="4444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10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en-US" sz="1200">
                        <a:effectLst/>
                        <a:latin typeface="Cambria"/>
                        <a:ea typeface="MS Mincho"/>
                        <a:cs typeface="Cordia New"/>
                      </a:endParaRPr>
                    </a:p>
                  </a:txBody>
                  <a:tcPr marL="44444" marR="4444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10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en-US" sz="1200">
                        <a:effectLst/>
                        <a:latin typeface="Cambria"/>
                        <a:ea typeface="MS Mincho"/>
                        <a:cs typeface="Cordia New"/>
                      </a:endParaRPr>
                    </a:p>
                  </a:txBody>
                  <a:tcPr marL="44444" marR="4444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10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en-US" sz="1200">
                        <a:effectLst/>
                        <a:latin typeface="Cambria"/>
                        <a:ea typeface="MS Mincho"/>
                        <a:cs typeface="Cordia New"/>
                      </a:endParaRPr>
                    </a:p>
                  </a:txBody>
                  <a:tcPr marL="44444" marR="4444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10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en-US" sz="1200">
                        <a:effectLst/>
                        <a:latin typeface="Cambria"/>
                        <a:ea typeface="MS Mincho"/>
                        <a:cs typeface="Cordia New"/>
                      </a:endParaRPr>
                    </a:p>
                  </a:txBody>
                  <a:tcPr marL="44444" marR="4444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10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en-US" sz="1200">
                        <a:effectLst/>
                        <a:latin typeface="Cambria"/>
                        <a:ea typeface="MS Mincho"/>
                        <a:cs typeface="Cordia New"/>
                      </a:endParaRPr>
                    </a:p>
                  </a:txBody>
                  <a:tcPr marL="44444" marR="4444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10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en-US" sz="1200">
                        <a:effectLst/>
                        <a:latin typeface="Cambria"/>
                        <a:ea typeface="MS Mincho"/>
                        <a:cs typeface="Cordia New"/>
                      </a:endParaRPr>
                    </a:p>
                  </a:txBody>
                  <a:tcPr marL="44444" marR="4444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10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en-US" sz="1200">
                        <a:effectLst/>
                        <a:latin typeface="Cambria"/>
                        <a:ea typeface="MS Mincho"/>
                        <a:cs typeface="Cordia New"/>
                      </a:endParaRPr>
                    </a:p>
                  </a:txBody>
                  <a:tcPr marL="44444" marR="4444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10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en-US" sz="1200">
                        <a:effectLst/>
                        <a:latin typeface="Cambria"/>
                        <a:ea typeface="MS Mincho"/>
                        <a:cs typeface="Cordia New"/>
                      </a:endParaRPr>
                    </a:p>
                  </a:txBody>
                  <a:tcPr marL="44444" marR="4444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10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en-US" sz="1200">
                        <a:effectLst/>
                        <a:latin typeface="Cambria"/>
                        <a:ea typeface="MS Mincho"/>
                        <a:cs typeface="Cordia New"/>
                      </a:endParaRPr>
                    </a:p>
                  </a:txBody>
                  <a:tcPr marL="44444" marR="4444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249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110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en-US" sz="1200">
                        <a:effectLst/>
                        <a:latin typeface="Cambria"/>
                        <a:ea typeface="MS Mincho"/>
                        <a:cs typeface="Cordia New"/>
                      </a:endParaRPr>
                    </a:p>
                  </a:txBody>
                  <a:tcPr marL="44444" marR="44444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10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en-US" sz="1200">
                        <a:effectLst/>
                        <a:latin typeface="Cambria"/>
                        <a:ea typeface="MS Mincho"/>
                        <a:cs typeface="Cordia New"/>
                      </a:endParaRPr>
                    </a:p>
                  </a:txBody>
                  <a:tcPr marL="44444" marR="4444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10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en-US" sz="1200">
                        <a:effectLst/>
                        <a:latin typeface="Cambria"/>
                        <a:ea typeface="MS Mincho"/>
                        <a:cs typeface="Cordia New"/>
                      </a:endParaRPr>
                    </a:p>
                  </a:txBody>
                  <a:tcPr marL="44444" marR="4444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10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en-US" sz="1200">
                        <a:effectLst/>
                        <a:latin typeface="Cambria"/>
                        <a:ea typeface="MS Mincho"/>
                        <a:cs typeface="Cordia New"/>
                      </a:endParaRPr>
                    </a:p>
                  </a:txBody>
                  <a:tcPr marL="44444" marR="4444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10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en-US" sz="1200">
                        <a:effectLst/>
                        <a:latin typeface="Cambria"/>
                        <a:ea typeface="MS Mincho"/>
                        <a:cs typeface="Cordia New"/>
                      </a:endParaRPr>
                    </a:p>
                  </a:txBody>
                  <a:tcPr marL="44444" marR="4444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10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en-US" sz="1200">
                        <a:effectLst/>
                        <a:latin typeface="Cambria"/>
                        <a:ea typeface="MS Mincho"/>
                        <a:cs typeface="Cordia New"/>
                      </a:endParaRPr>
                    </a:p>
                  </a:txBody>
                  <a:tcPr marL="44444" marR="4444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10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en-US" sz="1200">
                        <a:effectLst/>
                        <a:latin typeface="Cambria"/>
                        <a:ea typeface="MS Mincho"/>
                        <a:cs typeface="Cordia New"/>
                      </a:endParaRPr>
                    </a:p>
                  </a:txBody>
                  <a:tcPr marL="44444" marR="4444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10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en-US" sz="1200">
                        <a:effectLst/>
                        <a:latin typeface="Cambria"/>
                        <a:ea typeface="MS Mincho"/>
                        <a:cs typeface="Cordia New"/>
                      </a:endParaRPr>
                    </a:p>
                  </a:txBody>
                  <a:tcPr marL="44444" marR="4444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10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en-US" sz="1200">
                        <a:effectLst/>
                        <a:latin typeface="Cambria"/>
                        <a:ea typeface="MS Mincho"/>
                        <a:cs typeface="Cordia New"/>
                      </a:endParaRPr>
                    </a:p>
                  </a:txBody>
                  <a:tcPr marL="44444" marR="4444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10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en-US" sz="1200">
                        <a:effectLst/>
                        <a:latin typeface="Cambria"/>
                        <a:ea typeface="MS Mincho"/>
                        <a:cs typeface="Cordia New"/>
                      </a:endParaRPr>
                    </a:p>
                  </a:txBody>
                  <a:tcPr marL="44444" marR="4444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10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en-US" sz="1200">
                        <a:effectLst/>
                        <a:latin typeface="Cambria"/>
                        <a:ea typeface="MS Mincho"/>
                        <a:cs typeface="Cordia New"/>
                      </a:endParaRPr>
                    </a:p>
                  </a:txBody>
                  <a:tcPr marL="44444" marR="4444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10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en-US" sz="1200">
                        <a:effectLst/>
                        <a:latin typeface="Cambria"/>
                        <a:ea typeface="MS Mincho"/>
                        <a:cs typeface="Cordia New"/>
                      </a:endParaRPr>
                    </a:p>
                  </a:txBody>
                  <a:tcPr marL="44444" marR="4444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10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en-US" sz="1200">
                        <a:effectLst/>
                        <a:latin typeface="Cambria"/>
                        <a:ea typeface="MS Mincho"/>
                        <a:cs typeface="Cordia New"/>
                      </a:endParaRPr>
                    </a:p>
                  </a:txBody>
                  <a:tcPr marL="44444" marR="4444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249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110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en-US" sz="1200">
                        <a:effectLst/>
                        <a:latin typeface="Cambria"/>
                        <a:ea typeface="MS Mincho"/>
                        <a:cs typeface="Cordia New"/>
                      </a:endParaRPr>
                    </a:p>
                  </a:txBody>
                  <a:tcPr marL="44444" marR="44444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10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en-US" sz="1200">
                        <a:effectLst/>
                        <a:latin typeface="Cambria"/>
                        <a:ea typeface="MS Mincho"/>
                        <a:cs typeface="Cordia New"/>
                      </a:endParaRPr>
                    </a:p>
                  </a:txBody>
                  <a:tcPr marL="44444" marR="4444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10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en-US" sz="1200">
                        <a:effectLst/>
                        <a:latin typeface="Cambria"/>
                        <a:ea typeface="MS Mincho"/>
                        <a:cs typeface="Cordia New"/>
                      </a:endParaRPr>
                    </a:p>
                  </a:txBody>
                  <a:tcPr marL="44444" marR="4444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10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en-US" sz="1200">
                        <a:effectLst/>
                        <a:latin typeface="Cambria"/>
                        <a:ea typeface="MS Mincho"/>
                        <a:cs typeface="Cordia New"/>
                      </a:endParaRPr>
                    </a:p>
                  </a:txBody>
                  <a:tcPr marL="44444" marR="4444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10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en-US" sz="1200">
                        <a:effectLst/>
                        <a:latin typeface="Cambria"/>
                        <a:ea typeface="MS Mincho"/>
                        <a:cs typeface="Cordia New"/>
                      </a:endParaRPr>
                    </a:p>
                  </a:txBody>
                  <a:tcPr marL="44444" marR="4444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10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en-US" sz="1200">
                        <a:effectLst/>
                        <a:latin typeface="Cambria"/>
                        <a:ea typeface="MS Mincho"/>
                        <a:cs typeface="Cordia New"/>
                      </a:endParaRPr>
                    </a:p>
                  </a:txBody>
                  <a:tcPr marL="44444" marR="4444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10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en-US" sz="1200">
                        <a:effectLst/>
                        <a:latin typeface="Cambria"/>
                        <a:ea typeface="MS Mincho"/>
                        <a:cs typeface="Cordia New"/>
                      </a:endParaRPr>
                    </a:p>
                  </a:txBody>
                  <a:tcPr marL="44444" marR="4444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10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en-US" sz="1200">
                        <a:effectLst/>
                        <a:latin typeface="Cambria"/>
                        <a:ea typeface="MS Mincho"/>
                        <a:cs typeface="Cordia New"/>
                      </a:endParaRPr>
                    </a:p>
                  </a:txBody>
                  <a:tcPr marL="44444" marR="4444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10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en-US" sz="1200">
                        <a:effectLst/>
                        <a:latin typeface="Cambria"/>
                        <a:ea typeface="MS Mincho"/>
                        <a:cs typeface="Cordia New"/>
                      </a:endParaRPr>
                    </a:p>
                  </a:txBody>
                  <a:tcPr marL="44444" marR="4444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10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en-US" sz="1200">
                        <a:effectLst/>
                        <a:latin typeface="Cambria"/>
                        <a:ea typeface="MS Mincho"/>
                        <a:cs typeface="Cordia New"/>
                      </a:endParaRPr>
                    </a:p>
                  </a:txBody>
                  <a:tcPr marL="44444" marR="4444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10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en-US" sz="1200">
                        <a:effectLst/>
                        <a:latin typeface="Cambria"/>
                        <a:ea typeface="MS Mincho"/>
                        <a:cs typeface="Cordia New"/>
                      </a:endParaRPr>
                    </a:p>
                  </a:txBody>
                  <a:tcPr marL="44444" marR="4444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10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en-US" sz="1200">
                        <a:effectLst/>
                        <a:latin typeface="Cambria"/>
                        <a:ea typeface="MS Mincho"/>
                        <a:cs typeface="Cordia New"/>
                      </a:endParaRPr>
                    </a:p>
                  </a:txBody>
                  <a:tcPr marL="44444" marR="4444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10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en-US" sz="1200">
                        <a:effectLst/>
                        <a:latin typeface="Cambria"/>
                        <a:ea typeface="MS Mincho"/>
                        <a:cs typeface="Cordia New"/>
                      </a:endParaRPr>
                    </a:p>
                  </a:txBody>
                  <a:tcPr marL="44444" marR="4444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2827" y="3822939"/>
            <a:ext cx="4881173" cy="21625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17" name="Straight Arrow Connector 16"/>
          <p:cNvCxnSpPr/>
          <p:nvPr/>
        </p:nvCxnSpPr>
        <p:spPr>
          <a:xfrm>
            <a:off x="6883879" y="3045125"/>
            <a:ext cx="0" cy="777814"/>
          </a:xfrm>
          <a:prstGeom prst="straightConnector1">
            <a:avLst/>
          </a:prstGeom>
          <a:ln w="38100">
            <a:solidFill>
              <a:srgbClr val="001884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2820838" y="1281254"/>
            <a:ext cx="5339751" cy="0"/>
          </a:xfrm>
          <a:prstGeom prst="line">
            <a:avLst/>
          </a:prstGeom>
          <a:ln w="28575">
            <a:solidFill>
              <a:srgbClr val="00188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Arrow Connector 24"/>
          <p:cNvCxnSpPr/>
          <p:nvPr/>
        </p:nvCxnSpPr>
        <p:spPr>
          <a:xfrm>
            <a:off x="2820838" y="1281254"/>
            <a:ext cx="0" cy="226592"/>
          </a:xfrm>
          <a:prstGeom prst="straightConnector1">
            <a:avLst/>
          </a:prstGeom>
          <a:ln w="28575">
            <a:solidFill>
              <a:srgbClr val="001884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Arrow Connector 27"/>
          <p:cNvCxnSpPr/>
          <p:nvPr/>
        </p:nvCxnSpPr>
        <p:spPr>
          <a:xfrm>
            <a:off x="4422476" y="1281254"/>
            <a:ext cx="0" cy="226592"/>
          </a:xfrm>
          <a:prstGeom prst="straightConnector1">
            <a:avLst/>
          </a:prstGeom>
          <a:ln w="28575">
            <a:solidFill>
              <a:srgbClr val="001884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/>
          <p:cNvCxnSpPr/>
          <p:nvPr/>
        </p:nvCxnSpPr>
        <p:spPr>
          <a:xfrm>
            <a:off x="8160589" y="1281254"/>
            <a:ext cx="0" cy="226592"/>
          </a:xfrm>
          <a:prstGeom prst="line">
            <a:avLst/>
          </a:prstGeom>
          <a:ln w="28575">
            <a:solidFill>
              <a:srgbClr val="00188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9216" name="Table 92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58146101"/>
              </p:ext>
            </p:extLst>
          </p:nvPr>
        </p:nvGraphicFramePr>
        <p:xfrm>
          <a:off x="834900" y="3228224"/>
          <a:ext cx="1832749" cy="3290249"/>
        </p:xfrm>
        <a:graphic>
          <a:graphicData uri="http://schemas.openxmlformats.org/drawingml/2006/table">
            <a:tbl>
              <a:tblPr firstRow="1" firstCol="1" bandRow="1"/>
              <a:tblGrid>
                <a:gridCol w="1832749"/>
              </a:tblGrid>
              <a:tr h="17141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800">
                          <a:solidFill>
                            <a:srgbClr val="FFFFFF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CAPITULOS</a:t>
                      </a:r>
                      <a:endParaRPr lang="en-US" sz="1000">
                        <a:effectLst/>
                        <a:latin typeface="Cambria"/>
                        <a:ea typeface="MS Mincho"/>
                        <a:cs typeface="Cordia New"/>
                      </a:endParaRPr>
                    </a:p>
                  </a:txBody>
                  <a:tcPr marL="39745" marR="397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366092"/>
                    </a:solidFill>
                  </a:tcPr>
                </a:tc>
              </a:tr>
              <a:tr h="10351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80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GENERALES</a:t>
                      </a:r>
                      <a:endParaRPr lang="en-US" sz="1000">
                        <a:effectLst/>
                        <a:latin typeface="Cambria"/>
                        <a:ea typeface="MS Mincho"/>
                        <a:cs typeface="Cordia New"/>
                      </a:endParaRPr>
                    </a:p>
                  </a:txBody>
                  <a:tcPr marL="39745" marR="397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</a:tr>
              <a:tr h="11961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80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ESTRUCTURALES</a:t>
                      </a:r>
                      <a:endParaRPr lang="en-US" sz="1000">
                        <a:effectLst/>
                        <a:latin typeface="Cambria"/>
                        <a:ea typeface="MS Mincho"/>
                        <a:cs typeface="Cordia New"/>
                      </a:endParaRPr>
                    </a:p>
                  </a:txBody>
                  <a:tcPr marL="39745" marR="397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</a:tr>
              <a:tr h="11846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80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CUBIERTAS</a:t>
                      </a:r>
                      <a:endParaRPr lang="en-US" sz="1000">
                        <a:effectLst/>
                        <a:latin typeface="Cambria"/>
                        <a:ea typeface="MS Mincho"/>
                        <a:cs typeface="Cordia New"/>
                      </a:endParaRPr>
                    </a:p>
                  </a:txBody>
                  <a:tcPr marL="39745" marR="397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</a:tr>
              <a:tr h="11731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80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ALBAÑILERÍA</a:t>
                      </a:r>
                      <a:endParaRPr lang="en-US" sz="1000">
                        <a:effectLst/>
                        <a:latin typeface="Cambria"/>
                        <a:ea typeface="MS Mincho"/>
                        <a:cs typeface="Cordia New"/>
                      </a:endParaRPr>
                    </a:p>
                  </a:txBody>
                  <a:tcPr marL="39745" marR="397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</a:tr>
              <a:tr h="12479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80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CERRAMIENTOS Y PARTICIONES</a:t>
                      </a:r>
                      <a:endParaRPr lang="en-US" sz="1000">
                        <a:effectLst/>
                        <a:latin typeface="Cambria"/>
                        <a:ea typeface="MS Mincho"/>
                        <a:cs typeface="Cordia New"/>
                      </a:endParaRPr>
                    </a:p>
                  </a:txBody>
                  <a:tcPr marL="39745" marR="397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</a:tr>
              <a:tr h="14989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80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REVESTIMIENTOS VERTICALES</a:t>
                      </a:r>
                      <a:endParaRPr lang="en-US" sz="1000">
                        <a:effectLst/>
                        <a:latin typeface="Cambria"/>
                        <a:ea typeface="MS Mincho"/>
                        <a:cs typeface="Cordia New"/>
                      </a:endParaRPr>
                    </a:p>
                  </a:txBody>
                  <a:tcPr marL="39745" marR="397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</a:tr>
              <a:tr h="14989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80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PAVIMENTOS</a:t>
                      </a:r>
                      <a:endParaRPr lang="en-US" sz="1000">
                        <a:effectLst/>
                        <a:latin typeface="Cambria"/>
                        <a:ea typeface="MS Mincho"/>
                        <a:cs typeface="Cordia New"/>
                      </a:endParaRPr>
                    </a:p>
                  </a:txBody>
                  <a:tcPr marL="39745" marR="397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</a:tr>
              <a:tr h="14989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80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FALSOS TECHOS</a:t>
                      </a:r>
                      <a:endParaRPr lang="en-US" sz="1000">
                        <a:effectLst/>
                        <a:latin typeface="Cambria"/>
                        <a:ea typeface="MS Mincho"/>
                        <a:cs typeface="Cordia New"/>
                      </a:endParaRPr>
                    </a:p>
                  </a:txBody>
                  <a:tcPr marL="39745" marR="397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</a:tr>
              <a:tr h="14989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80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CARPINTERIA EXTERIOR</a:t>
                      </a:r>
                      <a:endParaRPr lang="en-US" sz="1000">
                        <a:effectLst/>
                        <a:latin typeface="Cambria"/>
                        <a:ea typeface="MS Mincho"/>
                        <a:cs typeface="Cordia New"/>
                      </a:endParaRPr>
                    </a:p>
                  </a:txBody>
                  <a:tcPr marL="39745" marR="397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</a:tr>
              <a:tr h="14989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80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CARPINTERIA INTERIOR</a:t>
                      </a:r>
                      <a:endParaRPr lang="en-US" sz="1000">
                        <a:effectLst/>
                        <a:latin typeface="Cambria"/>
                        <a:ea typeface="MS Mincho"/>
                        <a:cs typeface="Cordia New"/>
                      </a:endParaRPr>
                    </a:p>
                  </a:txBody>
                  <a:tcPr marL="39745" marR="397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</a:tr>
              <a:tr h="14989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80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CARPINTERIA INTERIOR</a:t>
                      </a:r>
                      <a:endParaRPr lang="en-US" sz="1000">
                        <a:effectLst/>
                        <a:latin typeface="Cambria"/>
                        <a:ea typeface="MS Mincho"/>
                        <a:cs typeface="Cordia New"/>
                      </a:endParaRPr>
                    </a:p>
                  </a:txBody>
                  <a:tcPr marL="39745" marR="397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</a:tr>
              <a:tr h="14989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80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CERRAJERÍA</a:t>
                      </a:r>
                      <a:endParaRPr lang="en-US" sz="1000">
                        <a:effectLst/>
                        <a:latin typeface="Cambria"/>
                        <a:ea typeface="MS Mincho"/>
                        <a:cs typeface="Cordia New"/>
                      </a:endParaRPr>
                    </a:p>
                  </a:txBody>
                  <a:tcPr marL="39745" marR="397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</a:tr>
              <a:tr h="16400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80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PINTURA</a:t>
                      </a:r>
                      <a:endParaRPr lang="en-US" sz="1000">
                        <a:effectLst/>
                        <a:latin typeface="Cambria"/>
                        <a:ea typeface="MS Mincho"/>
                        <a:cs typeface="Cordia New"/>
                      </a:endParaRPr>
                    </a:p>
                  </a:txBody>
                  <a:tcPr marL="39745" marR="397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</a:tr>
              <a:tr h="14989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80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EQUIPAMIENTO</a:t>
                      </a:r>
                      <a:endParaRPr lang="en-US" sz="1000">
                        <a:effectLst/>
                        <a:latin typeface="Cambria"/>
                        <a:ea typeface="MS Mincho"/>
                        <a:cs typeface="Cordia New"/>
                      </a:endParaRPr>
                    </a:p>
                  </a:txBody>
                  <a:tcPr marL="39745" marR="397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</a:tr>
              <a:tr h="14989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80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INSTALACIÓN ELÉCTRICA</a:t>
                      </a:r>
                      <a:endParaRPr lang="en-US" sz="1000">
                        <a:effectLst/>
                        <a:latin typeface="Cambria"/>
                        <a:ea typeface="MS Mincho"/>
                        <a:cs typeface="Cordia New"/>
                      </a:endParaRPr>
                    </a:p>
                  </a:txBody>
                  <a:tcPr marL="39745" marR="397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</a:tr>
              <a:tr h="14989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80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INSTALACIÓN CLIMATIZACIÓN</a:t>
                      </a:r>
                      <a:endParaRPr lang="en-US" sz="1000">
                        <a:effectLst/>
                        <a:latin typeface="Cambria"/>
                        <a:ea typeface="MS Mincho"/>
                        <a:cs typeface="Cordia New"/>
                      </a:endParaRPr>
                    </a:p>
                  </a:txBody>
                  <a:tcPr marL="39745" marR="397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</a:tr>
              <a:tr h="14989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80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INSTALACIÓN VOZ Y DATOS</a:t>
                      </a:r>
                      <a:endParaRPr lang="en-US" sz="1000">
                        <a:effectLst/>
                        <a:latin typeface="Cambria"/>
                        <a:ea typeface="MS Mincho"/>
                        <a:cs typeface="Cordia New"/>
                      </a:endParaRPr>
                    </a:p>
                  </a:txBody>
                  <a:tcPr marL="39745" marR="397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</a:tr>
              <a:tr h="14989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80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SISTEMAS SEGURIDAD</a:t>
                      </a:r>
                      <a:endParaRPr lang="en-US" sz="1000">
                        <a:effectLst/>
                        <a:latin typeface="Cambria"/>
                        <a:ea typeface="MS Mincho"/>
                        <a:cs typeface="Cordia New"/>
                      </a:endParaRPr>
                    </a:p>
                  </a:txBody>
                  <a:tcPr marL="39745" marR="397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</a:tr>
              <a:tr h="14989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80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INSTALACIÓN FONTANERÍA/SANEAMIENTO</a:t>
                      </a:r>
                      <a:endParaRPr lang="en-US" sz="1000">
                        <a:effectLst/>
                        <a:latin typeface="Cambria"/>
                        <a:ea typeface="MS Mincho"/>
                        <a:cs typeface="Cordia New"/>
                      </a:endParaRPr>
                    </a:p>
                  </a:txBody>
                  <a:tcPr marL="39745" marR="397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</a:tr>
              <a:tr h="14989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80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INSTALACIÓN PROTECCIÓN INCENDIOS</a:t>
                      </a:r>
                      <a:endParaRPr lang="en-US" sz="1000">
                        <a:effectLst/>
                        <a:latin typeface="Cambria"/>
                        <a:ea typeface="MS Mincho"/>
                        <a:cs typeface="Cordia New"/>
                      </a:endParaRPr>
                    </a:p>
                  </a:txBody>
                  <a:tcPr marL="39745" marR="397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</a:tr>
              <a:tr h="14989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80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SEGURIDAD Y SALUD - HSE</a:t>
                      </a:r>
                      <a:endParaRPr lang="en-US" sz="1000">
                        <a:effectLst/>
                        <a:latin typeface="Cambria"/>
                        <a:ea typeface="MS Mincho"/>
                        <a:cs typeface="Cordia New"/>
                      </a:endParaRPr>
                    </a:p>
                  </a:txBody>
                  <a:tcPr marL="39745" marR="397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81393105"/>
              </p:ext>
            </p:extLst>
          </p:nvPr>
        </p:nvGraphicFramePr>
        <p:xfrm>
          <a:off x="3692346" y="3605834"/>
          <a:ext cx="4252583" cy="2526790"/>
        </p:xfrm>
        <a:graphic>
          <a:graphicData uri="http://schemas.openxmlformats.org/drawingml/2006/table">
            <a:tbl>
              <a:tblPr firstRow="1" firstCol="1" bandRow="1"/>
              <a:tblGrid>
                <a:gridCol w="888281"/>
                <a:gridCol w="1532129"/>
                <a:gridCol w="510543"/>
                <a:gridCol w="558595"/>
                <a:gridCol w="763035"/>
              </a:tblGrid>
              <a:tr h="271357">
                <a:tc>
                  <a:txBody>
                    <a:bodyPr/>
                    <a:lstStyle/>
                    <a:p>
                      <a:pPr marL="0" algn="ctr" defTabSz="914377" rtl="0" eaLnBrk="1" latinLnBrk="0" hangingPunct="1">
                        <a:spcAft>
                          <a:spcPts val="0"/>
                        </a:spcAft>
                      </a:pPr>
                      <a:r>
                        <a:rPr lang="es-ES" sz="800" kern="1200" smtClean="0">
                          <a:solidFill>
                            <a:srgbClr val="FFFFFF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CAPITULOS</a:t>
                      </a:r>
                      <a:endParaRPr lang="en-US" sz="800" kern="1200">
                        <a:solidFill>
                          <a:srgbClr val="FFFFFF"/>
                        </a:solidFill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377" rtl="0" eaLnBrk="1" latinLnBrk="0" hangingPunct="1">
                        <a:spcAft>
                          <a:spcPts val="0"/>
                        </a:spcAft>
                      </a:pPr>
                      <a:r>
                        <a:rPr lang="es-ES" sz="800" kern="1200" smtClean="0">
                          <a:solidFill>
                            <a:srgbClr val="FFFFFF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UNIDADES DE EJECUCION</a:t>
                      </a:r>
                      <a:endParaRPr lang="en-US" sz="800" kern="1200">
                        <a:solidFill>
                          <a:srgbClr val="FFFFFF"/>
                        </a:solidFill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377" rtl="0" eaLnBrk="1" latinLnBrk="0" hangingPunct="1">
                        <a:spcAft>
                          <a:spcPts val="0"/>
                        </a:spcAft>
                      </a:pPr>
                      <a:r>
                        <a:rPr lang="en-US" sz="800" kern="1200" dirty="0" err="1" smtClean="0">
                          <a:solidFill>
                            <a:srgbClr val="FFFFFF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Complejidad</a:t>
                      </a:r>
                      <a:r>
                        <a:rPr lang="en-US" sz="800" kern="1200" dirty="0" smtClean="0">
                          <a:solidFill>
                            <a:srgbClr val="FFFFFF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 Alta</a:t>
                      </a:r>
                      <a:endParaRPr lang="en-US" sz="800" kern="1200" dirty="0">
                        <a:solidFill>
                          <a:srgbClr val="FFFFFF"/>
                        </a:solidFill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377" rtl="0" eaLnBrk="1" latinLnBrk="0" hangingPunct="1">
                        <a:spcAft>
                          <a:spcPts val="0"/>
                        </a:spcAft>
                      </a:pPr>
                      <a:r>
                        <a:rPr lang="es-ES" sz="800" kern="1200" dirty="0" smtClean="0">
                          <a:solidFill>
                            <a:srgbClr val="FFFFFF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Complejidad Media</a:t>
                      </a:r>
                      <a:endParaRPr lang="en-US" sz="800" kern="1200" dirty="0">
                        <a:solidFill>
                          <a:srgbClr val="FFFFFF"/>
                        </a:solidFill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377" rtl="0" eaLnBrk="1" latinLnBrk="0" hangingPunct="1">
                        <a:spcAft>
                          <a:spcPts val="0"/>
                        </a:spcAft>
                      </a:pPr>
                      <a:r>
                        <a:rPr lang="es-ES" sz="800" kern="1200" dirty="0" smtClean="0">
                          <a:solidFill>
                            <a:srgbClr val="FFFFFF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Complejidad Baja</a:t>
                      </a:r>
                      <a:endParaRPr lang="en-US" sz="800" kern="1200" dirty="0">
                        <a:solidFill>
                          <a:srgbClr val="FFFFFF"/>
                        </a:solidFill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30A0"/>
                    </a:solidFill>
                  </a:tcPr>
                </a:tc>
              </a:tr>
              <a:tr h="271357">
                <a:tc rowSpan="7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10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PAVIMENTOS</a:t>
                      </a:r>
                      <a:endParaRPr lang="en-US" sz="1200">
                        <a:effectLst/>
                        <a:latin typeface="Cambria"/>
                        <a:ea typeface="MS Mincho"/>
                        <a:cs typeface="Cordia New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110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Pavimentos Continuos (Resinas Epoxi)</a:t>
                      </a:r>
                      <a:endParaRPr lang="en-US" sz="1200">
                        <a:effectLst/>
                        <a:latin typeface="Cambria"/>
                        <a:ea typeface="MS Mincho"/>
                        <a:cs typeface="Cordia New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10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20</a:t>
                      </a:r>
                      <a:endParaRPr lang="en-US" sz="1200">
                        <a:effectLst/>
                        <a:latin typeface="Cambria"/>
                        <a:ea typeface="MS Mincho"/>
                        <a:cs typeface="Cordia New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10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15</a:t>
                      </a:r>
                      <a:endParaRPr lang="en-US" sz="1200">
                        <a:effectLst/>
                        <a:latin typeface="Cambria"/>
                        <a:ea typeface="MS Mincho"/>
                        <a:cs typeface="Cordia New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10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10</a:t>
                      </a:r>
                      <a:endParaRPr lang="en-US" sz="1200">
                        <a:effectLst/>
                        <a:latin typeface="Cambria"/>
                        <a:ea typeface="MS Mincho"/>
                        <a:cs typeface="Cordia New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5255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110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Rematería Pavimentos</a:t>
                      </a:r>
                      <a:endParaRPr lang="en-US" sz="1200">
                        <a:effectLst/>
                        <a:latin typeface="Cambria"/>
                        <a:ea typeface="MS Mincho"/>
                        <a:cs typeface="Cordia New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10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10</a:t>
                      </a:r>
                      <a:endParaRPr lang="en-US" sz="1200">
                        <a:effectLst/>
                        <a:latin typeface="Cambria"/>
                        <a:ea typeface="MS Mincho"/>
                        <a:cs typeface="Cordia New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10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7</a:t>
                      </a:r>
                      <a:endParaRPr lang="en-US" sz="1200">
                        <a:effectLst/>
                        <a:latin typeface="Cambria"/>
                        <a:ea typeface="MS Mincho"/>
                        <a:cs typeface="Cordia New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10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4</a:t>
                      </a:r>
                      <a:endParaRPr lang="en-US" sz="1200">
                        <a:effectLst/>
                        <a:latin typeface="Cambria"/>
                        <a:ea typeface="MS Mincho"/>
                        <a:cs typeface="Cordia New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0166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110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Moquetas y Rematería</a:t>
                      </a:r>
                      <a:endParaRPr lang="en-US" sz="1200">
                        <a:effectLst/>
                        <a:latin typeface="Cambria"/>
                        <a:ea typeface="MS Mincho"/>
                        <a:cs typeface="Cordia New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10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10</a:t>
                      </a:r>
                      <a:endParaRPr lang="en-US" sz="1200">
                        <a:effectLst/>
                        <a:latin typeface="Cambria"/>
                        <a:ea typeface="MS Mincho"/>
                        <a:cs typeface="Cordia New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10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7</a:t>
                      </a:r>
                      <a:endParaRPr lang="en-US" sz="1200">
                        <a:effectLst/>
                        <a:latin typeface="Cambria"/>
                        <a:ea typeface="MS Mincho"/>
                        <a:cs typeface="Cordia New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10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4</a:t>
                      </a:r>
                      <a:endParaRPr lang="en-US" sz="1200">
                        <a:effectLst/>
                        <a:latin typeface="Cambria"/>
                        <a:ea typeface="MS Mincho"/>
                        <a:cs typeface="Cordia New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9177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110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Pavimentos Porcelánicos Escaleras</a:t>
                      </a:r>
                      <a:endParaRPr lang="en-US" sz="1200">
                        <a:effectLst/>
                        <a:latin typeface="Cambria"/>
                        <a:ea typeface="MS Mincho"/>
                        <a:cs typeface="Cordia New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10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10</a:t>
                      </a:r>
                      <a:endParaRPr lang="en-US" sz="1200">
                        <a:effectLst/>
                        <a:latin typeface="Cambria"/>
                        <a:ea typeface="MS Mincho"/>
                        <a:cs typeface="Cordia New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10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7</a:t>
                      </a:r>
                      <a:endParaRPr lang="en-US" sz="1200">
                        <a:effectLst/>
                        <a:latin typeface="Cambria"/>
                        <a:ea typeface="MS Mincho"/>
                        <a:cs typeface="Cordia New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10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4</a:t>
                      </a:r>
                      <a:endParaRPr lang="en-US" sz="1200">
                        <a:effectLst/>
                        <a:latin typeface="Cambria"/>
                        <a:ea typeface="MS Mincho"/>
                        <a:cs typeface="Cordia New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345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110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Pavimentos Técnicos Salas IT</a:t>
                      </a:r>
                      <a:endParaRPr lang="en-US" sz="1200">
                        <a:effectLst/>
                        <a:latin typeface="Cambria"/>
                        <a:ea typeface="MS Mincho"/>
                        <a:cs typeface="Cordia New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10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25</a:t>
                      </a:r>
                      <a:endParaRPr lang="en-US" sz="1200">
                        <a:effectLst/>
                        <a:latin typeface="Cambria"/>
                        <a:ea typeface="MS Mincho"/>
                        <a:cs typeface="Cordia New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10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20</a:t>
                      </a:r>
                      <a:endParaRPr lang="en-US" sz="1200">
                        <a:effectLst/>
                        <a:latin typeface="Cambria"/>
                        <a:ea typeface="MS Mincho"/>
                        <a:cs typeface="Cordia New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10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15</a:t>
                      </a:r>
                      <a:endParaRPr lang="en-US" sz="1200">
                        <a:effectLst/>
                        <a:latin typeface="Cambria"/>
                        <a:ea typeface="MS Mincho"/>
                        <a:cs typeface="Cordia New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936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110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Revestimientos Madera Escaleras</a:t>
                      </a:r>
                      <a:endParaRPr lang="en-US" sz="1200">
                        <a:effectLst/>
                        <a:latin typeface="Cambria"/>
                        <a:ea typeface="MS Mincho"/>
                        <a:cs typeface="Cordia New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10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10</a:t>
                      </a:r>
                      <a:endParaRPr lang="en-US" sz="1200">
                        <a:effectLst/>
                        <a:latin typeface="Cambria"/>
                        <a:ea typeface="MS Mincho"/>
                        <a:cs typeface="Cordia New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10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7</a:t>
                      </a:r>
                      <a:endParaRPr lang="en-US" sz="1200">
                        <a:effectLst/>
                        <a:latin typeface="Cambria"/>
                        <a:ea typeface="MS Mincho"/>
                        <a:cs typeface="Cordia New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10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4</a:t>
                      </a:r>
                      <a:endParaRPr lang="en-US" sz="1200">
                        <a:effectLst/>
                        <a:latin typeface="Cambria"/>
                        <a:ea typeface="MS Mincho"/>
                        <a:cs typeface="Cordia New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5057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110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Tarimas Exteriores Sintéticas</a:t>
                      </a:r>
                      <a:endParaRPr lang="en-US" sz="1200">
                        <a:effectLst/>
                        <a:latin typeface="Cambria"/>
                        <a:ea typeface="MS Mincho"/>
                        <a:cs typeface="Cordia New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10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15</a:t>
                      </a:r>
                      <a:endParaRPr lang="en-US" sz="1200">
                        <a:effectLst/>
                        <a:latin typeface="Cambria"/>
                        <a:ea typeface="MS Mincho"/>
                        <a:cs typeface="Cordia New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10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10</a:t>
                      </a:r>
                      <a:endParaRPr lang="en-US" sz="1200">
                        <a:effectLst/>
                        <a:latin typeface="Cambria"/>
                        <a:ea typeface="MS Mincho"/>
                        <a:cs typeface="Cordia New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1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7</a:t>
                      </a:r>
                      <a:endParaRPr lang="en-US" sz="1200" dirty="0">
                        <a:effectLst/>
                        <a:latin typeface="Cambria"/>
                        <a:ea typeface="MS Mincho"/>
                        <a:cs typeface="Cordia New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cxnSp>
        <p:nvCxnSpPr>
          <p:cNvPr id="12" name="Straight Arrow Connector 11"/>
          <p:cNvCxnSpPr/>
          <p:nvPr/>
        </p:nvCxnSpPr>
        <p:spPr>
          <a:xfrm>
            <a:off x="2820838" y="4904211"/>
            <a:ext cx="672860" cy="0"/>
          </a:xfrm>
          <a:prstGeom prst="straightConnector1">
            <a:avLst/>
          </a:prstGeom>
          <a:ln w="38100">
            <a:solidFill>
              <a:srgbClr val="001884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>
            <a:off x="2984740" y="3122762"/>
            <a:ext cx="0" cy="1781449"/>
          </a:xfrm>
          <a:prstGeom prst="line">
            <a:avLst/>
          </a:prstGeom>
          <a:ln w="38100">
            <a:solidFill>
              <a:srgbClr val="00188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/>
          <p:cNvCxnSpPr/>
          <p:nvPr/>
        </p:nvCxnSpPr>
        <p:spPr>
          <a:xfrm>
            <a:off x="4422476" y="3060638"/>
            <a:ext cx="1052423" cy="181155"/>
          </a:xfrm>
          <a:prstGeom prst="straightConnector1">
            <a:avLst/>
          </a:prstGeom>
          <a:ln w="38100">
            <a:solidFill>
              <a:srgbClr val="001884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9" name="Table 1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31071853"/>
              </p:ext>
            </p:extLst>
          </p:nvPr>
        </p:nvGraphicFramePr>
        <p:xfrm>
          <a:off x="5490713" y="3120187"/>
          <a:ext cx="940040" cy="396609"/>
        </p:xfrm>
        <a:graphic>
          <a:graphicData uri="http://schemas.openxmlformats.org/drawingml/2006/table">
            <a:tbl>
              <a:tblPr firstRow="1" firstCol="1" bandRow="1"/>
              <a:tblGrid>
                <a:gridCol w="940040"/>
              </a:tblGrid>
              <a:tr h="11731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8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BAJA</a:t>
                      </a:r>
                      <a:endParaRPr lang="en-US" sz="1000" dirty="0">
                        <a:effectLst/>
                        <a:latin typeface="Cambria"/>
                        <a:ea typeface="MS Mincho"/>
                        <a:cs typeface="Cordia New"/>
                      </a:endParaRPr>
                    </a:p>
                  </a:txBody>
                  <a:tcPr marL="39745" marR="397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</a:tr>
              <a:tr h="12479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80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MEDIA</a:t>
                      </a:r>
                      <a:endParaRPr lang="en-US" sz="1000">
                        <a:effectLst/>
                        <a:latin typeface="Cambria"/>
                        <a:ea typeface="MS Mincho"/>
                        <a:cs typeface="Cordia New"/>
                      </a:endParaRPr>
                    </a:p>
                  </a:txBody>
                  <a:tcPr marL="39745" marR="397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</a:tr>
              <a:tr h="14989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8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ALTA</a:t>
                      </a:r>
                      <a:endParaRPr lang="en-US" sz="1000" dirty="0">
                        <a:effectLst/>
                        <a:latin typeface="Cambria"/>
                        <a:ea typeface="MS Mincho"/>
                        <a:cs typeface="Cordia New"/>
                      </a:endParaRPr>
                    </a:p>
                  </a:txBody>
                  <a:tcPr marL="39745" marR="397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254085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PRESUPUESTO</a:t>
            </a:r>
            <a:endParaRPr lang="en-GB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  <p:custDataLst>
              <p:tags r:id="rId1"/>
            </p:custDataLst>
          </p:nvPr>
        </p:nvSpPr>
        <p:spPr>
          <a:xfrm>
            <a:off x="0" y="6494869"/>
            <a:ext cx="9144000" cy="88092"/>
          </a:xfrm>
        </p:spPr>
        <p:txBody>
          <a:bodyPr/>
          <a:lstStyle/>
          <a:p>
            <a:r>
              <a:rPr lang="en-GB" smtClean="0"/>
              <a:t> </a:t>
            </a:r>
            <a:endParaRPr lang="en-GB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>
          <a:xfrm>
            <a:off x="215204" y="6425620"/>
            <a:ext cx="199935" cy="226591"/>
          </a:xfrm>
        </p:spPr>
        <p:txBody>
          <a:bodyPr/>
          <a:lstStyle/>
          <a:p>
            <a:fld id="{233B3670-7CFA-4AE8-BD91-982E0BBFB5F8}" type="slidenum">
              <a:rPr lang="en-GB" smtClean="0"/>
              <a:t>11</a:t>
            </a:fld>
            <a:endParaRPr lang="en-GB"/>
          </a:p>
        </p:txBody>
      </p:sp>
      <p:sp>
        <p:nvSpPr>
          <p:cNvPr id="9" name="ZoneTexte 8"/>
          <p:cNvSpPr txBox="1"/>
          <p:nvPr/>
        </p:nvSpPr>
        <p:spPr>
          <a:xfrm>
            <a:off x="215900" y="1054663"/>
            <a:ext cx="8722362" cy="453183"/>
          </a:xfrm>
          <a:prstGeom prst="rect">
            <a:avLst/>
          </a:prstGeom>
          <a:noFill/>
        </p:spPr>
        <p:txBody>
          <a:bodyPr wrap="square" lIns="0" tIns="72000" rIns="0" bIns="72000" rtlCol="0">
            <a:spAutoFit/>
          </a:bodyPr>
          <a:lstStyle/>
          <a:p>
            <a:r>
              <a:rPr lang="en-GB" sz="2000" b="1" smtClean="0">
                <a:solidFill>
                  <a:schemeClr val="accent4"/>
                </a:solidFill>
                <a:latin typeface="Century Gothic" panose="020B0502020202020204" pitchFamily="34" charset="0"/>
              </a:rPr>
              <a:t>TABLA DE REGISTRO</a:t>
            </a:r>
            <a:endParaRPr lang="en-GB" sz="2000" b="1">
              <a:solidFill>
                <a:schemeClr val="accent4"/>
              </a:solidFill>
              <a:latin typeface="Century Gothic" panose="020B0502020202020204" pitchFamily="34" charset="0"/>
            </a:endParaRPr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7796" y="6304248"/>
            <a:ext cx="1687264" cy="4284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150" y="6132624"/>
            <a:ext cx="1771650" cy="600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Espace réservé du contenu 2"/>
          <p:cNvSpPr txBox="1">
            <a:spLocks/>
          </p:cNvSpPr>
          <p:nvPr/>
        </p:nvSpPr>
        <p:spPr>
          <a:xfrm>
            <a:off x="222425" y="5163011"/>
            <a:ext cx="8723057" cy="3632421"/>
          </a:xfrm>
          <a:prstGeom prst="rect">
            <a:avLst/>
          </a:prstGeom>
        </p:spPr>
        <p:txBody>
          <a:bodyPr vert="horz" lIns="0" tIns="36000" rIns="0" bIns="36000" rtlCol="0">
            <a:normAutofit/>
          </a:bodyPr>
          <a:lstStyle>
            <a:lvl1pPr marL="228594" indent="-228594" algn="l" defTabSz="914377" rtl="0" eaLnBrk="1" latinLnBrk="0" hangingPunct="1">
              <a:lnSpc>
                <a:spcPct val="110000"/>
              </a:lnSpc>
              <a:spcBef>
                <a:spcPts val="1000"/>
              </a:spcBef>
              <a:buClr>
                <a:schemeClr val="bg2"/>
              </a:buClr>
              <a:buSzPct val="80000"/>
              <a:buFont typeface="Wingdings" panose="05000000000000000000" pitchFamily="2" charset="2"/>
              <a:buChar char="n"/>
              <a:defRPr lang="en-US" sz="2000" b="1" kern="1200">
                <a:solidFill>
                  <a:schemeClr val="tx1"/>
                </a:solidFill>
                <a:latin typeface="Century Gothic" panose="020B0502020202020204" pitchFamily="34" charset="0"/>
                <a:ea typeface="+mn-ea"/>
                <a:cs typeface="+mn-cs"/>
              </a:defRPr>
            </a:lvl1pPr>
            <a:lvl2pPr marL="685783" indent="-228594" algn="l" defTabSz="914377" rtl="0" eaLnBrk="1" latinLnBrk="0" hangingPunct="1">
              <a:lnSpc>
                <a:spcPct val="110000"/>
              </a:lnSpc>
              <a:spcBef>
                <a:spcPts val="500"/>
              </a:spcBef>
              <a:buClr>
                <a:schemeClr val="tx1"/>
              </a:buClr>
              <a:buSzPct val="60000"/>
              <a:buFont typeface="Wingdings" panose="05000000000000000000" pitchFamily="2" charset="2"/>
              <a:buChar char="n"/>
              <a:defRPr lang="en-US" sz="2000" kern="1200">
                <a:solidFill>
                  <a:schemeClr val="tx1"/>
                </a:solidFill>
                <a:latin typeface="Century Gothic" panose="020B0502020202020204" pitchFamily="34" charset="0"/>
                <a:ea typeface="+mn-ea"/>
                <a:cs typeface="+mn-cs"/>
              </a:defRPr>
            </a:lvl2pPr>
            <a:lvl3pPr marL="1142971" indent="-228594" algn="l" defTabSz="914377" rtl="0" eaLnBrk="1" latinLnBrk="0" hangingPunct="1">
              <a:lnSpc>
                <a:spcPct val="110000"/>
              </a:lnSpc>
              <a:spcBef>
                <a:spcPts val="500"/>
              </a:spcBef>
              <a:buClr>
                <a:schemeClr val="tx1"/>
              </a:buClr>
              <a:buFont typeface="Century Gothic" panose="020B0502020202020204" pitchFamily="34" charset="0"/>
              <a:buChar char="−"/>
              <a:defRPr lang="en-US" sz="2000" kern="1200">
                <a:solidFill>
                  <a:schemeClr val="tx1"/>
                </a:solidFill>
                <a:latin typeface="Century Gothic" panose="020B0502020202020204" pitchFamily="34" charset="0"/>
                <a:ea typeface="+mn-ea"/>
                <a:cs typeface="+mn-cs"/>
              </a:defRPr>
            </a:lvl3pPr>
            <a:lvl4pPr marL="1600160" indent="-228594" algn="l" defTabSz="914377" rtl="0" eaLnBrk="1" latinLnBrk="0" hangingPunct="1">
              <a:lnSpc>
                <a:spcPct val="11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sz="2000" kern="1200">
                <a:solidFill>
                  <a:schemeClr val="tx1"/>
                </a:solidFill>
                <a:latin typeface="Century Gothic" panose="020B0502020202020204" pitchFamily="34" charset="0"/>
                <a:ea typeface="+mn-ea"/>
                <a:cs typeface="+mn-cs"/>
              </a:defRPr>
            </a:lvl4pPr>
            <a:lvl5pPr marL="2057349" indent="-228594" algn="l" defTabSz="914377" rtl="0" eaLnBrk="1" latinLnBrk="0" hangingPunct="1">
              <a:lnSpc>
                <a:spcPct val="110000"/>
              </a:lnSpc>
              <a:spcBef>
                <a:spcPts val="500"/>
              </a:spcBef>
              <a:buFont typeface="Century Gothic" panose="020B0502020202020204" pitchFamily="34" charset="0"/>
              <a:buChar char="-"/>
              <a:defRPr lang="fr-FR" sz="2000" kern="1200">
                <a:solidFill>
                  <a:schemeClr val="tx1"/>
                </a:solidFill>
                <a:latin typeface="Century Gothic" panose="020B0502020202020204" pitchFamily="34" charset="0"/>
                <a:ea typeface="+mn-ea"/>
                <a:cs typeface="+mn-cs"/>
              </a:defRPr>
            </a:lvl5pPr>
            <a:lvl6pPr marL="2514537" indent="-228594" algn="l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726" indent="-228594" algn="l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8914" indent="-228594" algn="l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103" indent="-228594" algn="l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GB" sz="1800"/>
          </a:p>
        </p:txBody>
      </p:sp>
      <p:graphicFrame>
        <p:nvGraphicFramePr>
          <p:cNvPr id="12" name="Tabla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60606975"/>
              </p:ext>
            </p:extLst>
          </p:nvPr>
        </p:nvGraphicFramePr>
        <p:xfrm>
          <a:off x="725715" y="1741717"/>
          <a:ext cx="7638142" cy="3900712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5637675"/>
                <a:gridCol w="2000467"/>
              </a:tblGrid>
              <a:tr h="487589">
                <a:tc>
                  <a:txBody>
                    <a:bodyPr/>
                    <a:lstStyle/>
                    <a:p>
                      <a:r>
                        <a:rPr lang="es-ES" dirty="0" smtClean="0">
                          <a:solidFill>
                            <a:schemeClr val="bg1"/>
                          </a:solidFill>
                        </a:rPr>
                        <a:t>INSTALACI</a:t>
                      </a:r>
                      <a:r>
                        <a:rPr lang="es-ES" dirty="0" smtClean="0">
                          <a:solidFill>
                            <a:schemeClr val="bg1"/>
                          </a:solidFill>
                        </a:rPr>
                        <a:t>ÓN</a:t>
                      </a:r>
                      <a:endParaRPr lang="es-ES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1884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ES" dirty="0" smtClean="0">
                          <a:solidFill>
                            <a:schemeClr val="bg1"/>
                          </a:solidFill>
                        </a:rPr>
                        <a:t>PRESUPUESTO</a:t>
                      </a:r>
                      <a:endParaRPr lang="es-ES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1884"/>
                    </a:solidFill>
                  </a:tcPr>
                </a:tc>
              </a:tr>
              <a:tr h="48758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CLIMA</a:t>
                      </a:r>
                      <a:endParaRPr lang="es-ES" sz="1800" dirty="0">
                        <a:effectLst/>
                        <a:latin typeface="Cambria"/>
                        <a:ea typeface="ＭＳ 明朝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7.480 €</a:t>
                      </a:r>
                      <a:endParaRPr lang="es-ES" sz="1800">
                        <a:effectLst/>
                        <a:latin typeface="Cambria"/>
                        <a:ea typeface="ＭＳ 明朝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8758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ELECTRICIDAD</a:t>
                      </a:r>
                      <a:endParaRPr lang="es-ES" sz="1800">
                        <a:effectLst/>
                        <a:latin typeface="Cambria"/>
                        <a:ea typeface="ＭＳ 明朝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1.932 €</a:t>
                      </a:r>
                      <a:endParaRPr lang="es-ES" sz="1800" dirty="0">
                        <a:effectLst/>
                        <a:latin typeface="Cambria"/>
                        <a:ea typeface="ＭＳ 明朝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8758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PROTECCION CONTRA INCENDIOS</a:t>
                      </a:r>
                      <a:endParaRPr lang="es-ES" sz="1800">
                        <a:effectLst/>
                        <a:latin typeface="Cambria"/>
                        <a:ea typeface="ＭＳ 明朝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10.000 €</a:t>
                      </a:r>
                      <a:endParaRPr lang="es-ES" sz="1800" dirty="0">
                        <a:effectLst/>
                        <a:latin typeface="Cambria"/>
                        <a:ea typeface="ＭＳ 明朝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8758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1600">
                          <a:effectLst/>
                        </a:rPr>
                        <a:t>AIRE COMPRIMIDO, VACIO Y EXTRACCION</a:t>
                      </a:r>
                      <a:endParaRPr lang="es-ES" sz="1800">
                        <a:effectLst/>
                        <a:latin typeface="Cambria"/>
                        <a:ea typeface="ＭＳ 明朝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2.595 €</a:t>
                      </a:r>
                      <a:endParaRPr lang="es-ES" sz="1800" dirty="0">
                        <a:effectLst/>
                        <a:latin typeface="Cambria"/>
                        <a:ea typeface="ＭＳ 明朝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8758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PUERTAS RAPIDAS</a:t>
                      </a:r>
                      <a:endParaRPr lang="es-ES" sz="1800">
                        <a:effectLst/>
                        <a:latin typeface="Cambria"/>
                        <a:ea typeface="ＭＳ 明朝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864 €</a:t>
                      </a:r>
                      <a:endParaRPr lang="es-ES" sz="1800" dirty="0">
                        <a:effectLst/>
                        <a:latin typeface="Cambria"/>
                        <a:ea typeface="ＭＳ 明朝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8758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CUBIERTAS</a:t>
                      </a:r>
                      <a:endParaRPr lang="es-ES" sz="1800" dirty="0">
                        <a:effectLst/>
                        <a:latin typeface="Cambria"/>
                        <a:ea typeface="ＭＳ 明朝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5.920 €</a:t>
                      </a:r>
                      <a:endParaRPr lang="es-ES" sz="1800" dirty="0">
                        <a:effectLst/>
                        <a:latin typeface="Cambria"/>
                        <a:ea typeface="ＭＳ 明朝"/>
                        <a:cs typeface="Cordi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87589">
                <a:tc>
                  <a:txBody>
                    <a:bodyPr/>
                    <a:lstStyle/>
                    <a:p>
                      <a:endParaRPr lang="es-ES" dirty="0"/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kern="1200" dirty="0" smtClean="0">
                          <a:effectLst/>
                        </a:rPr>
                        <a:t>28.791 €</a:t>
                      </a:r>
                      <a:r>
                        <a:rPr lang="es-ES" dirty="0" smtClean="0">
                          <a:effectLst/>
                        </a:rPr>
                        <a:t> </a:t>
                      </a:r>
                      <a:endParaRPr lang="es-ES" dirty="0"/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1896E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799271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CONCLUSIONES</a:t>
            </a:r>
            <a:endParaRPr lang="en-GB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  <p:custDataLst>
              <p:tags r:id="rId1"/>
            </p:custDataLst>
          </p:nvPr>
        </p:nvSpPr>
        <p:spPr>
          <a:xfrm>
            <a:off x="0" y="6494869"/>
            <a:ext cx="9144000" cy="88092"/>
          </a:xfrm>
        </p:spPr>
        <p:txBody>
          <a:bodyPr/>
          <a:lstStyle/>
          <a:p>
            <a:r>
              <a:rPr lang="en-GB" smtClean="0"/>
              <a:t> </a:t>
            </a:r>
            <a:endParaRPr lang="en-GB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>
          <a:xfrm>
            <a:off x="215204" y="6425620"/>
            <a:ext cx="199935" cy="226591"/>
          </a:xfrm>
        </p:spPr>
        <p:txBody>
          <a:bodyPr/>
          <a:lstStyle/>
          <a:p>
            <a:fld id="{233B3670-7CFA-4AE8-BD91-982E0BBFB5F8}" type="slidenum">
              <a:rPr lang="en-GB" smtClean="0"/>
              <a:t>12</a:t>
            </a:fld>
            <a:endParaRPr lang="en-GB"/>
          </a:p>
        </p:txBody>
      </p:sp>
      <p:sp>
        <p:nvSpPr>
          <p:cNvPr id="9" name="ZoneTexte 8"/>
          <p:cNvSpPr txBox="1"/>
          <p:nvPr/>
        </p:nvSpPr>
        <p:spPr>
          <a:xfrm>
            <a:off x="215900" y="1054663"/>
            <a:ext cx="8722362" cy="453183"/>
          </a:xfrm>
          <a:prstGeom prst="rect">
            <a:avLst/>
          </a:prstGeom>
          <a:noFill/>
        </p:spPr>
        <p:txBody>
          <a:bodyPr wrap="square" lIns="0" tIns="72000" rIns="0" bIns="72000" rtlCol="0">
            <a:spAutoFit/>
          </a:bodyPr>
          <a:lstStyle/>
          <a:p>
            <a:r>
              <a:rPr lang="en-GB" sz="2000" b="1" smtClean="0">
                <a:solidFill>
                  <a:schemeClr val="accent4"/>
                </a:solidFill>
                <a:latin typeface="Century Gothic" panose="020B0502020202020204" pitchFamily="34" charset="0"/>
              </a:rPr>
              <a:t>MEJORAS</a:t>
            </a:r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7796" y="6304248"/>
            <a:ext cx="1687264" cy="4284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150" y="6132624"/>
            <a:ext cx="1771650" cy="600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Espace réservé du contenu 2"/>
          <p:cNvSpPr txBox="1">
            <a:spLocks/>
          </p:cNvSpPr>
          <p:nvPr/>
        </p:nvSpPr>
        <p:spPr>
          <a:xfrm>
            <a:off x="222425" y="5163011"/>
            <a:ext cx="8723057" cy="3632421"/>
          </a:xfrm>
          <a:prstGeom prst="rect">
            <a:avLst/>
          </a:prstGeom>
        </p:spPr>
        <p:txBody>
          <a:bodyPr vert="horz" lIns="0" tIns="36000" rIns="0" bIns="36000" rtlCol="0">
            <a:normAutofit/>
          </a:bodyPr>
          <a:lstStyle>
            <a:lvl1pPr marL="228594" indent="-228594" algn="l" defTabSz="914377" rtl="0" eaLnBrk="1" latinLnBrk="0" hangingPunct="1">
              <a:lnSpc>
                <a:spcPct val="110000"/>
              </a:lnSpc>
              <a:spcBef>
                <a:spcPts val="1000"/>
              </a:spcBef>
              <a:buClr>
                <a:schemeClr val="bg2"/>
              </a:buClr>
              <a:buSzPct val="80000"/>
              <a:buFont typeface="Wingdings" panose="05000000000000000000" pitchFamily="2" charset="2"/>
              <a:buChar char="n"/>
              <a:defRPr lang="en-US" sz="2000" b="1" kern="1200">
                <a:solidFill>
                  <a:schemeClr val="tx1"/>
                </a:solidFill>
                <a:latin typeface="Century Gothic" panose="020B0502020202020204" pitchFamily="34" charset="0"/>
                <a:ea typeface="+mn-ea"/>
                <a:cs typeface="+mn-cs"/>
              </a:defRPr>
            </a:lvl1pPr>
            <a:lvl2pPr marL="685783" indent="-228594" algn="l" defTabSz="914377" rtl="0" eaLnBrk="1" latinLnBrk="0" hangingPunct="1">
              <a:lnSpc>
                <a:spcPct val="110000"/>
              </a:lnSpc>
              <a:spcBef>
                <a:spcPts val="500"/>
              </a:spcBef>
              <a:buClr>
                <a:schemeClr val="tx1"/>
              </a:buClr>
              <a:buSzPct val="60000"/>
              <a:buFont typeface="Wingdings" panose="05000000000000000000" pitchFamily="2" charset="2"/>
              <a:buChar char="n"/>
              <a:defRPr lang="en-US" sz="2000" kern="1200">
                <a:solidFill>
                  <a:schemeClr val="tx1"/>
                </a:solidFill>
                <a:latin typeface="Century Gothic" panose="020B0502020202020204" pitchFamily="34" charset="0"/>
                <a:ea typeface="+mn-ea"/>
                <a:cs typeface="+mn-cs"/>
              </a:defRPr>
            </a:lvl2pPr>
            <a:lvl3pPr marL="1142971" indent="-228594" algn="l" defTabSz="914377" rtl="0" eaLnBrk="1" latinLnBrk="0" hangingPunct="1">
              <a:lnSpc>
                <a:spcPct val="110000"/>
              </a:lnSpc>
              <a:spcBef>
                <a:spcPts val="500"/>
              </a:spcBef>
              <a:buClr>
                <a:schemeClr val="tx1"/>
              </a:buClr>
              <a:buFont typeface="Century Gothic" panose="020B0502020202020204" pitchFamily="34" charset="0"/>
              <a:buChar char="−"/>
              <a:defRPr lang="en-US" sz="2000" kern="1200">
                <a:solidFill>
                  <a:schemeClr val="tx1"/>
                </a:solidFill>
                <a:latin typeface="Century Gothic" panose="020B0502020202020204" pitchFamily="34" charset="0"/>
                <a:ea typeface="+mn-ea"/>
                <a:cs typeface="+mn-cs"/>
              </a:defRPr>
            </a:lvl3pPr>
            <a:lvl4pPr marL="1600160" indent="-228594" algn="l" defTabSz="914377" rtl="0" eaLnBrk="1" latinLnBrk="0" hangingPunct="1">
              <a:lnSpc>
                <a:spcPct val="11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sz="2000" kern="1200">
                <a:solidFill>
                  <a:schemeClr val="tx1"/>
                </a:solidFill>
                <a:latin typeface="Century Gothic" panose="020B0502020202020204" pitchFamily="34" charset="0"/>
                <a:ea typeface="+mn-ea"/>
                <a:cs typeface="+mn-cs"/>
              </a:defRPr>
            </a:lvl4pPr>
            <a:lvl5pPr marL="2057349" indent="-228594" algn="l" defTabSz="914377" rtl="0" eaLnBrk="1" latinLnBrk="0" hangingPunct="1">
              <a:lnSpc>
                <a:spcPct val="110000"/>
              </a:lnSpc>
              <a:spcBef>
                <a:spcPts val="500"/>
              </a:spcBef>
              <a:buFont typeface="Century Gothic" panose="020B0502020202020204" pitchFamily="34" charset="0"/>
              <a:buChar char="-"/>
              <a:defRPr lang="fr-FR" sz="2000" kern="1200">
                <a:solidFill>
                  <a:schemeClr val="tx1"/>
                </a:solidFill>
                <a:latin typeface="Century Gothic" panose="020B0502020202020204" pitchFamily="34" charset="0"/>
                <a:ea typeface="+mn-ea"/>
                <a:cs typeface="+mn-cs"/>
              </a:defRPr>
            </a:lvl5pPr>
            <a:lvl6pPr marL="2514537" indent="-228594" algn="l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726" indent="-228594" algn="l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8914" indent="-228594" algn="l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103" indent="-228594" algn="l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GB" sz="1800"/>
          </a:p>
        </p:txBody>
      </p:sp>
      <p:sp>
        <p:nvSpPr>
          <p:cNvPr id="11" name="Espace réservé du contenu 2"/>
          <p:cNvSpPr>
            <a:spLocks noGrp="1"/>
          </p:cNvSpPr>
          <p:nvPr>
            <p:ph idx="1"/>
          </p:nvPr>
        </p:nvSpPr>
        <p:spPr>
          <a:xfrm>
            <a:off x="222425" y="1530591"/>
            <a:ext cx="8723057" cy="1758520"/>
          </a:xfrm>
        </p:spPr>
        <p:txBody>
          <a:bodyPr>
            <a:normAutofit/>
          </a:bodyPr>
          <a:lstStyle/>
          <a:p>
            <a:r>
              <a:rPr lang="en-GB" sz="1800" smtClean="0"/>
              <a:t>MEJOR CONTROL DE LAS INSTALACIONES</a:t>
            </a:r>
          </a:p>
          <a:p>
            <a:r>
              <a:rPr lang="en-GB" sz="1800" smtClean="0"/>
              <a:t>MEJOR CONTROL DE GASTOS</a:t>
            </a:r>
          </a:p>
          <a:p>
            <a:r>
              <a:rPr lang="en-GB" sz="1800" smtClean="0"/>
              <a:t>REDUCCION DE GASTOS</a:t>
            </a:r>
          </a:p>
          <a:p>
            <a:r>
              <a:rPr lang="en-GB" sz="1800" smtClean="0"/>
              <a:t>CONTROL DE LA CALIDAD DE LAS INSTALACIONES</a:t>
            </a:r>
          </a:p>
        </p:txBody>
      </p:sp>
      <p:sp>
        <p:nvSpPr>
          <p:cNvPr id="12" name="ZoneTexte 8"/>
          <p:cNvSpPr txBox="1"/>
          <p:nvPr/>
        </p:nvSpPr>
        <p:spPr>
          <a:xfrm>
            <a:off x="208680" y="3444551"/>
            <a:ext cx="8722362" cy="453183"/>
          </a:xfrm>
          <a:prstGeom prst="rect">
            <a:avLst/>
          </a:prstGeom>
          <a:noFill/>
        </p:spPr>
        <p:txBody>
          <a:bodyPr wrap="square" lIns="0" tIns="72000" rIns="0" bIns="72000" rtlCol="0">
            <a:spAutoFit/>
          </a:bodyPr>
          <a:lstStyle/>
          <a:p>
            <a:r>
              <a:rPr lang="en-GB" sz="2000" b="1" smtClean="0">
                <a:solidFill>
                  <a:schemeClr val="accent4"/>
                </a:solidFill>
                <a:latin typeface="Century Gothic" panose="020B0502020202020204" pitchFamily="34" charset="0"/>
              </a:rPr>
              <a:t>FUTURAS MEJORAS</a:t>
            </a:r>
          </a:p>
        </p:txBody>
      </p:sp>
      <p:sp>
        <p:nvSpPr>
          <p:cNvPr id="14" name="Espace réservé du contenu 2"/>
          <p:cNvSpPr txBox="1">
            <a:spLocks/>
          </p:cNvSpPr>
          <p:nvPr/>
        </p:nvSpPr>
        <p:spPr>
          <a:xfrm>
            <a:off x="215205" y="3920479"/>
            <a:ext cx="8723057" cy="1758520"/>
          </a:xfrm>
          <a:prstGeom prst="rect">
            <a:avLst/>
          </a:prstGeom>
        </p:spPr>
        <p:txBody>
          <a:bodyPr vert="horz" lIns="0" tIns="36000" rIns="0" bIns="36000" rtlCol="0">
            <a:normAutofit/>
          </a:bodyPr>
          <a:lstStyle>
            <a:lvl1pPr marL="228594" indent="-228594" algn="l" defTabSz="914377" rtl="0" eaLnBrk="1" latinLnBrk="0" hangingPunct="1">
              <a:lnSpc>
                <a:spcPct val="110000"/>
              </a:lnSpc>
              <a:spcBef>
                <a:spcPts val="1000"/>
              </a:spcBef>
              <a:buClr>
                <a:schemeClr val="bg2"/>
              </a:buClr>
              <a:buSzPct val="80000"/>
              <a:buFont typeface="Wingdings" panose="05000000000000000000" pitchFamily="2" charset="2"/>
              <a:buChar char="n"/>
              <a:defRPr lang="en-US" sz="2000" b="1" kern="1200">
                <a:solidFill>
                  <a:schemeClr val="tx1"/>
                </a:solidFill>
                <a:latin typeface="Century Gothic" panose="020B0502020202020204" pitchFamily="34" charset="0"/>
                <a:ea typeface="+mn-ea"/>
                <a:cs typeface="+mn-cs"/>
              </a:defRPr>
            </a:lvl1pPr>
            <a:lvl2pPr marL="685783" indent="-228594" algn="l" defTabSz="914377" rtl="0" eaLnBrk="1" latinLnBrk="0" hangingPunct="1">
              <a:lnSpc>
                <a:spcPct val="110000"/>
              </a:lnSpc>
              <a:spcBef>
                <a:spcPts val="500"/>
              </a:spcBef>
              <a:buClr>
                <a:schemeClr val="tx1"/>
              </a:buClr>
              <a:buSzPct val="60000"/>
              <a:buFont typeface="Wingdings" panose="05000000000000000000" pitchFamily="2" charset="2"/>
              <a:buChar char="n"/>
              <a:defRPr lang="en-US" sz="2000" kern="1200">
                <a:solidFill>
                  <a:schemeClr val="tx1"/>
                </a:solidFill>
                <a:latin typeface="Century Gothic" panose="020B0502020202020204" pitchFamily="34" charset="0"/>
                <a:ea typeface="+mn-ea"/>
                <a:cs typeface="+mn-cs"/>
              </a:defRPr>
            </a:lvl2pPr>
            <a:lvl3pPr marL="1142971" indent="-228594" algn="l" defTabSz="914377" rtl="0" eaLnBrk="1" latinLnBrk="0" hangingPunct="1">
              <a:lnSpc>
                <a:spcPct val="110000"/>
              </a:lnSpc>
              <a:spcBef>
                <a:spcPts val="500"/>
              </a:spcBef>
              <a:buClr>
                <a:schemeClr val="tx1"/>
              </a:buClr>
              <a:buFont typeface="Century Gothic" panose="020B0502020202020204" pitchFamily="34" charset="0"/>
              <a:buChar char="−"/>
              <a:defRPr lang="en-US" sz="2000" kern="1200">
                <a:solidFill>
                  <a:schemeClr val="tx1"/>
                </a:solidFill>
                <a:latin typeface="Century Gothic" panose="020B0502020202020204" pitchFamily="34" charset="0"/>
                <a:ea typeface="+mn-ea"/>
                <a:cs typeface="+mn-cs"/>
              </a:defRPr>
            </a:lvl3pPr>
            <a:lvl4pPr marL="1600160" indent="-228594" algn="l" defTabSz="914377" rtl="0" eaLnBrk="1" latinLnBrk="0" hangingPunct="1">
              <a:lnSpc>
                <a:spcPct val="11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sz="2000" kern="1200">
                <a:solidFill>
                  <a:schemeClr val="tx1"/>
                </a:solidFill>
                <a:latin typeface="Century Gothic" panose="020B0502020202020204" pitchFamily="34" charset="0"/>
                <a:ea typeface="+mn-ea"/>
                <a:cs typeface="+mn-cs"/>
              </a:defRPr>
            </a:lvl4pPr>
            <a:lvl5pPr marL="2057349" indent="-228594" algn="l" defTabSz="914377" rtl="0" eaLnBrk="1" latinLnBrk="0" hangingPunct="1">
              <a:lnSpc>
                <a:spcPct val="110000"/>
              </a:lnSpc>
              <a:spcBef>
                <a:spcPts val="500"/>
              </a:spcBef>
              <a:buFont typeface="Century Gothic" panose="020B0502020202020204" pitchFamily="34" charset="0"/>
              <a:buChar char="-"/>
              <a:defRPr lang="fr-FR" sz="2000" kern="1200">
                <a:solidFill>
                  <a:schemeClr val="tx1"/>
                </a:solidFill>
                <a:latin typeface="Century Gothic" panose="020B0502020202020204" pitchFamily="34" charset="0"/>
                <a:ea typeface="+mn-ea"/>
                <a:cs typeface="+mn-cs"/>
              </a:defRPr>
            </a:lvl5pPr>
            <a:lvl6pPr marL="2514537" indent="-228594" algn="l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726" indent="-228594" algn="l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8914" indent="-228594" algn="l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103" indent="-228594" algn="l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800" smtClean="0"/>
              <a:t>IMPLANTACION DE UN GMAO</a:t>
            </a:r>
          </a:p>
        </p:txBody>
      </p:sp>
    </p:spTree>
    <p:extLst>
      <p:ext uri="{BB962C8B-B14F-4D97-AF65-F5344CB8AC3E}">
        <p14:creationId xmlns:p14="http://schemas.microsoft.com/office/powerpoint/2010/main" val="42794941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build="p"/>
      <p:bldP spid="14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4800" b="1" dirty="0" smtClean="0">
                <a:solidFill>
                  <a:srgbClr val="002060"/>
                </a:solidFill>
              </a:rPr>
              <a:t>Muchas </a:t>
            </a:r>
            <a:r>
              <a:rPr lang="es-ES" sz="4800" b="1" smtClean="0">
                <a:solidFill>
                  <a:srgbClr val="002060"/>
                </a:solidFill>
              </a:rPr>
              <a:t>gracias</a:t>
            </a:r>
            <a:r>
              <a:rPr lang="fr-FR" sz="4800" b="1" smtClean="0">
                <a:solidFill>
                  <a:srgbClr val="002060"/>
                </a:solidFill>
              </a:rPr>
              <a:t> </a:t>
            </a:r>
            <a:r>
              <a:rPr lang="es-ES" sz="4800" b="1" dirty="0" smtClean="0">
                <a:solidFill>
                  <a:srgbClr val="002060"/>
                </a:solidFill>
              </a:rPr>
              <a:t>por</a:t>
            </a:r>
            <a:r>
              <a:rPr lang="fr-FR" sz="4800" b="1" dirty="0" smtClean="0">
                <a:solidFill>
                  <a:srgbClr val="002060"/>
                </a:solidFill>
              </a:rPr>
              <a:t> su </a:t>
            </a:r>
            <a:r>
              <a:rPr lang="es-ES" sz="4800" b="1" dirty="0" smtClean="0">
                <a:solidFill>
                  <a:srgbClr val="002060"/>
                </a:solidFill>
              </a:rPr>
              <a:t>atención</a:t>
            </a:r>
            <a:endParaRPr lang="es-ES" sz="4800" b="1" dirty="0">
              <a:solidFill>
                <a:srgbClr val="002060"/>
              </a:solidFill>
            </a:endParaRP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  <p:custDataLst>
              <p:tags r:id="rId1"/>
            </p:custDataLst>
          </p:nvPr>
        </p:nvSpPr>
        <p:spPr>
          <a:xfrm>
            <a:off x="0" y="6494869"/>
            <a:ext cx="9144000" cy="88092"/>
          </a:xfrm>
        </p:spPr>
        <p:txBody>
          <a:bodyPr/>
          <a:lstStyle/>
          <a:p>
            <a:r>
              <a:rPr lang="en-US" smtClean="0"/>
              <a:t> 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22709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 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 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 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 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 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 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 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 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 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 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 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 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 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 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 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 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 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 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 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 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 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 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 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 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 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 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 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 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 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 "/>
</p:tagLst>
</file>

<file path=ppt/theme/theme1.xml><?xml version="1.0" encoding="utf-8"?>
<a:theme xmlns:a="http://schemas.openxmlformats.org/drawingml/2006/main" name="Template Faurecia 4 3">
  <a:themeElements>
    <a:clrScheme name="Faurecia">
      <a:dk1>
        <a:srgbClr val="001884"/>
      </a:dk1>
      <a:lt1>
        <a:srgbClr val="FFFFFF"/>
      </a:lt1>
      <a:dk2>
        <a:srgbClr val="575756"/>
      </a:dk2>
      <a:lt2>
        <a:srgbClr val="FA0057"/>
      </a:lt2>
      <a:accent1>
        <a:srgbClr val="00AAA8"/>
      </a:accent1>
      <a:accent2>
        <a:srgbClr val="FFCC00"/>
      </a:accent2>
      <a:accent3>
        <a:srgbClr val="CF122E"/>
      </a:accent3>
      <a:accent4>
        <a:srgbClr val="458AC9"/>
      </a:accent4>
      <a:accent5>
        <a:srgbClr val="B4DEDF"/>
      </a:accent5>
      <a:accent6>
        <a:srgbClr val="FFF29A"/>
      </a:accent6>
      <a:hlink>
        <a:srgbClr val="F1896E"/>
      </a:hlink>
      <a:folHlink>
        <a:srgbClr val="AEC9E8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Presentation1" id="{E92CFA27-35CA-44D4-A7F8-D4B6B3105CD7}" vid="{B38F987A-7DF9-4011-A525-CF45EDEE8D5C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3FD93998378FCC4EA07AF806DBCFE58E" ma:contentTypeVersion="0" ma:contentTypeDescription="Create a new document." ma:contentTypeScope="" ma:versionID="b1fac9e65e2438e6547b8526e7d37a57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1b05d82d297216baf5b26c55225140df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4.xml>
</file>

<file path=customXml/itemProps1.xml><?xml version="1.0" encoding="utf-8"?>
<ds:datastoreItem xmlns:ds="http://schemas.openxmlformats.org/officeDocument/2006/customXml" ds:itemID="{5D1E4658-1A71-44F1-B0B0-58880DCF6C59}">
  <ds:schemaRefs>
    <ds:schemaRef ds:uri="http://schemas.microsoft.com/office/2006/metadata/properties"/>
    <ds:schemaRef ds:uri="http://schemas.microsoft.com/office/infopath/2007/PartnerControls"/>
    <ds:schemaRef ds:uri="http://purl.org/dc/dcmitype/"/>
    <ds:schemaRef ds:uri="http://schemas.microsoft.com/office/2006/documentManagement/types"/>
    <ds:schemaRef ds:uri="http://www.w3.org/XML/1998/namespace"/>
    <ds:schemaRef ds:uri="http://purl.org/dc/terms/"/>
    <ds:schemaRef ds:uri="http://schemas.openxmlformats.org/package/2006/metadata/core-properties"/>
    <ds:schemaRef ds:uri="http://purl.org/dc/elements/1.1/"/>
  </ds:schemaRefs>
</ds:datastoreItem>
</file>

<file path=customXml/itemProps2.xml><?xml version="1.0" encoding="utf-8"?>
<ds:datastoreItem xmlns:ds="http://schemas.openxmlformats.org/officeDocument/2006/customXml" ds:itemID="{8DCA7B10-5E89-46AF-9061-E5AF3F0E3DD1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EF6B2439-A8CB-4531-A41F-E409602292D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  <ds:schemaRef ds:uri="http://schemas.microsoft.com/office/infopath/2007/PartnerControls"/>
  </ds:schemaRefs>
</ds:datastoreItem>
</file>

<file path=customXml/itemProps4.xml><?xml version="1.0" encoding="utf-8"?>
<ds:datastoreItem xmlns:ds="http://schemas.openxmlformats.org/officeDocument/2006/customXml" ds:itemID="{EF385D93-0720-412E-95B4-5B6EE48EB069}">
  <ds:schemaRefs>
    <ds:schemaRef ds:uri="http://www.w3.org/2001/XMLSchema"/>
    <ds:schemaRef ds:uri="http://www.boldonjames.com/2008/01/sie/internal/label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Template Faurecia 4 3</Template>
  <TotalTime>1382</TotalTime>
  <Words>603</Words>
  <Application>Microsoft Macintosh PowerPoint</Application>
  <PresentationFormat>Presentación en pantalla (4:3)</PresentationFormat>
  <Paragraphs>300</Paragraphs>
  <Slides>13</Slides>
  <Notes>13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13</vt:i4>
      </vt:variant>
    </vt:vector>
  </HeadingPairs>
  <TitlesOfParts>
    <vt:vector size="14" baseType="lpstr">
      <vt:lpstr>Template Faurecia 4 3</vt:lpstr>
      <vt:lpstr>GESTIÓN DE MANTENIMIENTO DEL EDIFICIO DE FAURECIA INTERIOR SYSTEMS, R&amp;D VALENCIA CENTER</vt:lpstr>
      <vt:lpstr>Índice</vt:lpstr>
      <vt:lpstr>INTRODUCCIÓN</vt:lpstr>
      <vt:lpstr>INTRODUCCIÓN</vt:lpstr>
      <vt:lpstr>MANTENIMIENTO PREVENTIVO</vt:lpstr>
      <vt:lpstr>MANTENIMIENTO PREVENTIVO</vt:lpstr>
      <vt:lpstr>MANTENIMIENTO PREDICTIVO</vt:lpstr>
      <vt:lpstr>MANTENIMIENTO PREDICTIVO</vt:lpstr>
      <vt:lpstr>MANTENIMIENTO CORRECTIVO</vt:lpstr>
      <vt:lpstr>MANTENIMIENTO CORRECTIVO</vt:lpstr>
      <vt:lpstr>PRESUPUESTO</vt:lpstr>
      <vt:lpstr>CONCLUSIONES</vt:lpstr>
      <vt:lpstr>Presentación de PowerPoint</vt:lpstr>
    </vt:vector>
  </TitlesOfParts>
  <Company>Faurecia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GESTIÓN DE MANTENIMIENTO DEL EDIFICIO DE FAURECIA INTERIOR SYSTEMS, R&amp;D VALENCIA CENTER</dc:title>
  <dc:creator>ONTIVEROS Borja (external)</dc:creator>
  <cp:lastModifiedBy>Borja Ontiveros peanilla</cp:lastModifiedBy>
  <cp:revision>24</cp:revision>
  <dcterms:created xsi:type="dcterms:W3CDTF">2017-08-17T13:38:38Z</dcterms:created>
  <dcterms:modified xsi:type="dcterms:W3CDTF">2017-09-07T07:10:37Z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0x0101003FD93998378FCC4EA07AF806DBCFE58E</vt:lpwstr>
  </property>
  <property fmtid="{D5CDD505-2E9C-101B-9397-08002B2CF9AE}" pid="3" name="docIndexRef">
    <vt:lpwstr>5435f182-33b5-4614-b708-2a0804a17834</vt:lpwstr>
  </property>
  <property fmtid="{D5CDD505-2E9C-101B-9397-08002B2CF9AE}" pid="4" name="bjDocumentLabelXML">
    <vt:lpwstr>&lt;?xml version="1.0" encoding="us-ascii"?&gt;&lt;sisl xmlns:xsi="http://www.w3.org/2001/XMLSchema-instance" xmlns:xsd="http://www.w3.org/2001/XMLSchema" sislVersion="0" policy="2152ec2e-c0c1-4834-9aa1-dc782ab0e2aa" origin="defaultValue" xmlns="http://www.boldonj</vt:lpwstr>
  </property>
  <property fmtid="{D5CDD505-2E9C-101B-9397-08002B2CF9AE}" pid="5" name="bjDocumentLabelXML-0">
    <vt:lpwstr>ames.com/2008/01/sie/internal/label"&gt;&lt;element uid="id_classification_nonbusiness" value="" /&gt;&lt;/sisl&gt;</vt:lpwstr>
  </property>
  <property fmtid="{D5CDD505-2E9C-101B-9397-08002B2CF9AE}" pid="6" name="bjDocumentSecurityLabel">
    <vt:lpwstr>P U B L I C   </vt:lpwstr>
  </property>
  <property fmtid="{D5CDD505-2E9C-101B-9397-08002B2CF9AE}" pid="7" name="bjSaver">
    <vt:lpwstr>VdVuKopIz7uosZPmOdAeKzsSG2BjaXnD</vt:lpwstr>
  </property>
</Properties>
</file>