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81" r:id="rId2"/>
  </p:sldIdLst>
  <p:sldSz cx="21385213" cy="30281563"/>
  <p:notesSz cx="14301788" cy="20564475"/>
  <p:defaultTextStyle>
    <a:defPPr>
      <a:defRPr lang="es-ES"/>
    </a:defPPr>
    <a:lvl1pPr algn="l" rtl="0" fontAlgn="base">
      <a:spcBef>
        <a:spcPct val="0"/>
      </a:spcBef>
      <a:spcAft>
        <a:spcPct val="0"/>
      </a:spcAft>
      <a:defRPr sz="5800" kern="1200">
        <a:solidFill>
          <a:schemeClr val="tx1"/>
        </a:solidFill>
        <a:latin typeface="Arial" charset="0"/>
        <a:ea typeface="+mn-ea"/>
        <a:cs typeface="+mn-cs"/>
      </a:defRPr>
    </a:lvl1pPr>
    <a:lvl2pPr marL="457200" algn="l" rtl="0" fontAlgn="base">
      <a:spcBef>
        <a:spcPct val="0"/>
      </a:spcBef>
      <a:spcAft>
        <a:spcPct val="0"/>
      </a:spcAft>
      <a:defRPr sz="5800" kern="1200">
        <a:solidFill>
          <a:schemeClr val="tx1"/>
        </a:solidFill>
        <a:latin typeface="Arial" charset="0"/>
        <a:ea typeface="+mn-ea"/>
        <a:cs typeface="+mn-cs"/>
      </a:defRPr>
    </a:lvl2pPr>
    <a:lvl3pPr marL="914400" algn="l" rtl="0" fontAlgn="base">
      <a:spcBef>
        <a:spcPct val="0"/>
      </a:spcBef>
      <a:spcAft>
        <a:spcPct val="0"/>
      </a:spcAft>
      <a:defRPr sz="5800" kern="1200">
        <a:solidFill>
          <a:schemeClr val="tx1"/>
        </a:solidFill>
        <a:latin typeface="Arial" charset="0"/>
        <a:ea typeface="+mn-ea"/>
        <a:cs typeface="+mn-cs"/>
      </a:defRPr>
    </a:lvl3pPr>
    <a:lvl4pPr marL="1371600" algn="l" rtl="0" fontAlgn="base">
      <a:spcBef>
        <a:spcPct val="0"/>
      </a:spcBef>
      <a:spcAft>
        <a:spcPct val="0"/>
      </a:spcAft>
      <a:defRPr sz="5800" kern="1200">
        <a:solidFill>
          <a:schemeClr val="tx1"/>
        </a:solidFill>
        <a:latin typeface="Arial" charset="0"/>
        <a:ea typeface="+mn-ea"/>
        <a:cs typeface="+mn-cs"/>
      </a:defRPr>
    </a:lvl4pPr>
    <a:lvl5pPr marL="1828800" algn="l" rtl="0" fontAlgn="base">
      <a:spcBef>
        <a:spcPct val="0"/>
      </a:spcBef>
      <a:spcAft>
        <a:spcPct val="0"/>
      </a:spcAft>
      <a:defRPr sz="5800" kern="1200">
        <a:solidFill>
          <a:schemeClr val="tx1"/>
        </a:solidFill>
        <a:latin typeface="Arial" charset="0"/>
        <a:ea typeface="+mn-ea"/>
        <a:cs typeface="+mn-cs"/>
      </a:defRPr>
    </a:lvl5pPr>
    <a:lvl6pPr marL="2286000" algn="l" defTabSz="914400" rtl="0" eaLnBrk="1" latinLnBrk="0" hangingPunct="1">
      <a:defRPr sz="5800" kern="1200">
        <a:solidFill>
          <a:schemeClr val="tx1"/>
        </a:solidFill>
        <a:latin typeface="Arial" charset="0"/>
        <a:ea typeface="+mn-ea"/>
        <a:cs typeface="+mn-cs"/>
      </a:defRPr>
    </a:lvl6pPr>
    <a:lvl7pPr marL="2743200" algn="l" defTabSz="914400" rtl="0" eaLnBrk="1" latinLnBrk="0" hangingPunct="1">
      <a:defRPr sz="5800" kern="1200">
        <a:solidFill>
          <a:schemeClr val="tx1"/>
        </a:solidFill>
        <a:latin typeface="Arial" charset="0"/>
        <a:ea typeface="+mn-ea"/>
        <a:cs typeface="+mn-cs"/>
      </a:defRPr>
    </a:lvl7pPr>
    <a:lvl8pPr marL="3200400" algn="l" defTabSz="914400" rtl="0" eaLnBrk="1" latinLnBrk="0" hangingPunct="1">
      <a:defRPr sz="5800" kern="1200">
        <a:solidFill>
          <a:schemeClr val="tx1"/>
        </a:solidFill>
        <a:latin typeface="Arial" charset="0"/>
        <a:ea typeface="+mn-ea"/>
        <a:cs typeface="+mn-cs"/>
      </a:defRPr>
    </a:lvl8pPr>
    <a:lvl9pPr marL="3657600" algn="l" defTabSz="914400" rtl="0" eaLnBrk="1" latinLnBrk="0" hangingPunct="1">
      <a:defRPr sz="58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740404"/>
    <a:srgbClr val="9C0808"/>
    <a:srgbClr val="8888D8"/>
    <a:srgbClr val="333300"/>
    <a:srgbClr val="003366"/>
    <a:srgbClr val="333399"/>
    <a:srgbClr val="B2B2B2"/>
    <a:srgbClr val="6A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802" autoAdjust="0"/>
    <p:restoredTop sz="94660"/>
  </p:normalViewPr>
  <p:slideViewPr>
    <p:cSldViewPr>
      <p:cViewPr>
        <p:scale>
          <a:sx n="100" d="100"/>
          <a:sy n="100" d="100"/>
        </p:scale>
        <p:origin x="4638" y="14850"/>
      </p:cViewPr>
      <p:guideLst>
        <p:guide orient="horz" pos="9538"/>
        <p:guide pos="3929"/>
      </p:guideLst>
    </p:cSldViewPr>
  </p:slideViewPr>
  <p:outlineViewPr>
    <p:cViewPr>
      <p:scale>
        <a:sx n="50" d="100"/>
        <a:sy n="50" d="100"/>
      </p:scale>
      <p:origin x="0" y="0"/>
    </p:cViewPr>
  </p:outlineViewPr>
  <p:notesTextViewPr>
    <p:cViewPr>
      <p:scale>
        <a:sx n="100" d="100"/>
        <a:sy n="100" d="100"/>
      </p:scale>
      <p:origin x="0" y="0"/>
    </p:cViewPr>
  </p:notesTextViewPr>
  <p:sorterViewPr>
    <p:cViewPr>
      <p:scale>
        <a:sx n="100" d="100"/>
        <a:sy n="100" d="100"/>
      </p:scale>
      <p:origin x="0" y="0"/>
    </p:cViewPr>
  </p:sorterViewPr>
  <p:gridSpacing cx="36868100" cy="368681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6197442" cy="1028224"/>
          </a:xfrm>
          <a:prstGeom prst="rect">
            <a:avLst/>
          </a:prstGeom>
          <a:noFill/>
          <a:ln w="9525">
            <a:noFill/>
            <a:miter lim="800000"/>
            <a:headEnd/>
            <a:tailEnd/>
          </a:ln>
          <a:effectLst/>
        </p:spPr>
        <p:txBody>
          <a:bodyPr vert="horz" wrap="square" lIns="199219" tIns="99610" rIns="199219" bIns="99610" numCol="1" anchor="t" anchorCtr="0" compatLnSpc="1">
            <a:prstTxWarp prst="textNoShape">
              <a:avLst/>
            </a:prstTxWarp>
          </a:bodyPr>
          <a:lstStyle>
            <a:lvl1pPr>
              <a:defRPr sz="2600" smtClean="0"/>
            </a:lvl1pPr>
          </a:lstStyle>
          <a:p>
            <a:pPr>
              <a:defRPr/>
            </a:pPr>
            <a:endParaRPr lang="es-ES"/>
          </a:p>
        </p:txBody>
      </p:sp>
      <p:sp>
        <p:nvSpPr>
          <p:cNvPr id="4099" name="Rectangle 3"/>
          <p:cNvSpPr>
            <a:spLocks noGrp="1" noChangeArrowheads="1"/>
          </p:cNvSpPr>
          <p:nvPr>
            <p:ph type="dt" idx="1"/>
          </p:nvPr>
        </p:nvSpPr>
        <p:spPr bwMode="auto">
          <a:xfrm>
            <a:off x="8101037" y="0"/>
            <a:ext cx="6197442" cy="1028224"/>
          </a:xfrm>
          <a:prstGeom prst="rect">
            <a:avLst/>
          </a:prstGeom>
          <a:noFill/>
          <a:ln w="9525">
            <a:noFill/>
            <a:miter lim="800000"/>
            <a:headEnd/>
            <a:tailEnd/>
          </a:ln>
          <a:effectLst/>
        </p:spPr>
        <p:txBody>
          <a:bodyPr vert="horz" wrap="square" lIns="199219" tIns="99610" rIns="199219" bIns="99610" numCol="1" anchor="t" anchorCtr="0" compatLnSpc="1">
            <a:prstTxWarp prst="textNoShape">
              <a:avLst/>
            </a:prstTxWarp>
          </a:bodyPr>
          <a:lstStyle>
            <a:lvl1pPr algn="r">
              <a:defRPr sz="2600" smtClean="0"/>
            </a:lvl1pPr>
          </a:lstStyle>
          <a:p>
            <a:pPr>
              <a:defRPr/>
            </a:pPr>
            <a:endParaRPr lang="es-ES"/>
          </a:p>
        </p:txBody>
      </p:sp>
      <p:sp>
        <p:nvSpPr>
          <p:cNvPr id="8196" name="Rectangle 4"/>
          <p:cNvSpPr>
            <a:spLocks noGrp="1" noRot="1" noChangeAspect="1" noChangeArrowheads="1" noTextEdit="1"/>
          </p:cNvSpPr>
          <p:nvPr>
            <p:ph type="sldImg" idx="2"/>
          </p:nvPr>
        </p:nvSpPr>
        <p:spPr bwMode="auto">
          <a:xfrm>
            <a:off x="4429125" y="1543050"/>
            <a:ext cx="5443538" cy="7710488"/>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430179" y="9768125"/>
            <a:ext cx="11441430" cy="9254014"/>
          </a:xfrm>
          <a:prstGeom prst="rect">
            <a:avLst/>
          </a:prstGeom>
          <a:noFill/>
          <a:ln w="9525">
            <a:noFill/>
            <a:miter lim="800000"/>
            <a:headEnd/>
            <a:tailEnd/>
          </a:ln>
          <a:effectLst/>
        </p:spPr>
        <p:txBody>
          <a:bodyPr vert="horz" wrap="square" lIns="199219" tIns="99610" rIns="199219" bIns="99610"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4102" name="Rectangle 6"/>
          <p:cNvSpPr>
            <a:spLocks noGrp="1" noChangeArrowheads="1"/>
          </p:cNvSpPr>
          <p:nvPr>
            <p:ph type="ftr" sz="quarter" idx="4"/>
          </p:nvPr>
        </p:nvSpPr>
        <p:spPr bwMode="auto">
          <a:xfrm>
            <a:off x="0" y="19532683"/>
            <a:ext cx="6197442" cy="1028224"/>
          </a:xfrm>
          <a:prstGeom prst="rect">
            <a:avLst/>
          </a:prstGeom>
          <a:noFill/>
          <a:ln w="9525">
            <a:noFill/>
            <a:miter lim="800000"/>
            <a:headEnd/>
            <a:tailEnd/>
          </a:ln>
          <a:effectLst/>
        </p:spPr>
        <p:txBody>
          <a:bodyPr vert="horz" wrap="square" lIns="199219" tIns="99610" rIns="199219" bIns="99610" numCol="1" anchor="b" anchorCtr="0" compatLnSpc="1">
            <a:prstTxWarp prst="textNoShape">
              <a:avLst/>
            </a:prstTxWarp>
          </a:bodyPr>
          <a:lstStyle>
            <a:lvl1pPr>
              <a:defRPr sz="2600" smtClean="0"/>
            </a:lvl1pPr>
          </a:lstStyle>
          <a:p>
            <a:pPr>
              <a:defRPr/>
            </a:pPr>
            <a:endParaRPr lang="es-ES"/>
          </a:p>
        </p:txBody>
      </p:sp>
      <p:sp>
        <p:nvSpPr>
          <p:cNvPr id="4103" name="Rectangle 7"/>
          <p:cNvSpPr>
            <a:spLocks noGrp="1" noChangeArrowheads="1"/>
          </p:cNvSpPr>
          <p:nvPr>
            <p:ph type="sldNum" sz="quarter" idx="5"/>
          </p:nvPr>
        </p:nvSpPr>
        <p:spPr bwMode="auto">
          <a:xfrm>
            <a:off x="8101037" y="19532683"/>
            <a:ext cx="6197442" cy="1028224"/>
          </a:xfrm>
          <a:prstGeom prst="rect">
            <a:avLst/>
          </a:prstGeom>
          <a:noFill/>
          <a:ln w="9525">
            <a:noFill/>
            <a:miter lim="800000"/>
            <a:headEnd/>
            <a:tailEnd/>
          </a:ln>
          <a:effectLst/>
        </p:spPr>
        <p:txBody>
          <a:bodyPr vert="horz" wrap="square" lIns="199219" tIns="99610" rIns="199219" bIns="99610" numCol="1" anchor="b" anchorCtr="0" compatLnSpc="1">
            <a:prstTxWarp prst="textNoShape">
              <a:avLst/>
            </a:prstTxWarp>
          </a:bodyPr>
          <a:lstStyle>
            <a:lvl1pPr algn="r">
              <a:defRPr sz="2600" smtClean="0"/>
            </a:lvl1pPr>
          </a:lstStyle>
          <a:p>
            <a:pPr>
              <a:defRPr/>
            </a:pPr>
            <a:fld id="{F50900DC-22E6-4778-9A7E-868B346985A4}"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8101037" y="19532683"/>
            <a:ext cx="6197442" cy="1028224"/>
          </a:xfrm>
          <a:prstGeom prst="rect">
            <a:avLst/>
          </a:prstGeom>
          <a:noFill/>
          <a:ln w="9525">
            <a:noFill/>
            <a:miter lim="800000"/>
            <a:headEnd/>
            <a:tailEnd/>
          </a:ln>
        </p:spPr>
        <p:txBody>
          <a:bodyPr lIns="199219" tIns="99610" rIns="199219" bIns="99610" anchor="b"/>
          <a:lstStyle/>
          <a:p>
            <a:pPr algn="r"/>
            <a:fld id="{F01B1F95-F5CB-4086-BD9B-744ADD54F8A6}" type="slidenum">
              <a:rPr lang="es-ES" sz="2600"/>
              <a:pPr algn="r"/>
              <a:t>1</a:t>
            </a:fld>
            <a:endParaRPr lang="es-ES" sz="2600" dirty="0"/>
          </a:p>
        </p:txBody>
      </p:sp>
      <p:sp>
        <p:nvSpPr>
          <p:cNvPr id="47107" name="1 Marcador de imagen de diapositiva"/>
          <p:cNvSpPr>
            <a:spLocks noGrp="1" noRot="1" noChangeAspect="1" noTextEdit="1"/>
          </p:cNvSpPr>
          <p:nvPr>
            <p:ph type="sldImg"/>
          </p:nvPr>
        </p:nvSpPr>
        <p:spPr bwMode="auto">
          <a:xfrm>
            <a:off x="4429125" y="1543050"/>
            <a:ext cx="5443538" cy="7710488"/>
          </a:xfrm>
          <a:prstGeom prst="rect">
            <a:avLst/>
          </a:prstGeom>
          <a:solidFill>
            <a:srgbClr val="FFFFFF"/>
          </a:solidFill>
          <a:ln>
            <a:solidFill>
              <a:srgbClr val="000000"/>
            </a:solidFill>
            <a:miter lim="800000"/>
            <a:headEnd/>
            <a:tailEnd/>
          </a:ln>
        </p:spPr>
      </p:sp>
      <p:sp>
        <p:nvSpPr>
          <p:cNvPr id="47108" name="2 Marcador de notas"/>
          <p:cNvSpPr>
            <a:spLocks noGrp="1"/>
          </p:cNvSpPr>
          <p:nvPr>
            <p:ph type="body" idx="1"/>
          </p:nvPr>
        </p:nvSpPr>
        <p:spPr bwMode="auto">
          <a:xfrm>
            <a:off x="1430179" y="9768125"/>
            <a:ext cx="11441430" cy="9254014"/>
          </a:xfrm>
          <a:prstGeom prst="rect">
            <a:avLst/>
          </a:prstGeom>
          <a:solidFill>
            <a:srgbClr val="FFFFFF"/>
          </a:solidFill>
          <a:ln>
            <a:solidFill>
              <a:srgbClr val="000000"/>
            </a:solidFill>
            <a:miter lim="800000"/>
            <a:headEnd/>
            <a:tailEnd/>
          </a:ln>
        </p:spPr>
        <p:txBody>
          <a:bodyPr lIns="183899" tIns="91949" rIns="183899" bIns="91949"/>
          <a:lstStyle/>
          <a:p>
            <a:pPr eaLnBrk="1" hangingPunct="1">
              <a:spcBef>
                <a:spcPct val="0"/>
              </a:spcBef>
            </a:pPr>
            <a:endParaRPr lang="da-DK" smtClean="0"/>
          </a:p>
        </p:txBody>
      </p:sp>
      <p:sp>
        <p:nvSpPr>
          <p:cNvPr id="47109" name="3 Marcador de número de diapositiva"/>
          <p:cNvSpPr txBox="1">
            <a:spLocks noGrp="1"/>
          </p:cNvSpPr>
          <p:nvPr/>
        </p:nvSpPr>
        <p:spPr bwMode="auto">
          <a:xfrm>
            <a:off x="8101037" y="19532683"/>
            <a:ext cx="6197442" cy="1028224"/>
          </a:xfrm>
          <a:prstGeom prst="rect">
            <a:avLst/>
          </a:prstGeom>
          <a:noFill/>
          <a:ln w="9525">
            <a:noFill/>
            <a:miter lim="800000"/>
            <a:headEnd/>
            <a:tailEnd/>
          </a:ln>
        </p:spPr>
        <p:txBody>
          <a:bodyPr lIns="183899" tIns="91949" rIns="183899" bIns="91949" anchor="b"/>
          <a:lstStyle/>
          <a:p>
            <a:pPr algn="r" defTabSz="1840006"/>
            <a:fld id="{182BD805-42F1-422F-9427-0C7C6B3A2D82}" type="slidenum">
              <a:rPr lang="es-ES" sz="2400"/>
              <a:pPr algn="r" defTabSz="1840006"/>
              <a:t>1</a:t>
            </a:fld>
            <a:endParaRPr lang="es-ES" sz="24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8" name="7 Rectángulo"/>
          <p:cNvSpPr/>
          <p:nvPr/>
        </p:nvSpPr>
        <p:spPr>
          <a:xfrm flipH="1">
            <a:off x="6237354" y="0"/>
            <a:ext cx="15147859" cy="30281563"/>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lIns="295232" tIns="147616" rIns="295232" bIns="147616" anchor="ctr"/>
          <a:lstStyle>
            <a:extLst/>
          </a:lstStyle>
          <a:p>
            <a:pPr algn="ctr" eaLnBrk="1" latinLnBrk="0" hangingPunct="1"/>
            <a:endParaRPr kumimoji="0" lang="en-US"/>
          </a:p>
        </p:txBody>
      </p:sp>
      <p:sp>
        <p:nvSpPr>
          <p:cNvPr id="9" name="8 Conector recto"/>
          <p:cNvSpPr>
            <a:spLocks noChangeShapeType="1"/>
          </p:cNvSpPr>
          <p:nvPr/>
        </p:nvSpPr>
        <p:spPr bwMode="auto">
          <a:xfrm rot="16200000">
            <a:off x="-8903428" y="15140782"/>
            <a:ext cx="30281563"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295232" tIns="147616" rIns="295232" bIns="147616" anchor="t" compatLnSpc="1"/>
          <a:lstStyle>
            <a:extLst/>
          </a:lstStyle>
          <a:p>
            <a:endParaRPr kumimoji="0" lang="en-US"/>
          </a:p>
        </p:txBody>
      </p:sp>
      <p:sp>
        <p:nvSpPr>
          <p:cNvPr id="12" name="11 Título"/>
          <p:cNvSpPr>
            <a:spLocks noGrp="1"/>
          </p:cNvSpPr>
          <p:nvPr>
            <p:ph type="ctrTitle"/>
          </p:nvPr>
        </p:nvSpPr>
        <p:spPr>
          <a:xfrm>
            <a:off x="7874146" y="2355232"/>
            <a:ext cx="11940077" cy="12664423"/>
          </a:xfrm>
        </p:spPr>
        <p:txBody>
          <a:bodyPr lIns="147616" tIns="0" rIns="147616">
            <a:noAutofit/>
          </a:bodyPr>
          <a:lstStyle>
            <a:lvl1pPr algn="r">
              <a:defRPr sz="13600" b="1"/>
            </a:lvl1pPr>
            <a:extLst/>
          </a:lstStyle>
          <a:p>
            <a:r>
              <a:rPr kumimoji="0" lang="es-ES" smtClean="0"/>
              <a:t>Haga clic para modificar el estilo de título del patrón</a:t>
            </a:r>
            <a:endParaRPr kumimoji="0" lang="en-US"/>
          </a:p>
        </p:txBody>
      </p:sp>
      <p:sp>
        <p:nvSpPr>
          <p:cNvPr id="25" name="24 Subtítulo"/>
          <p:cNvSpPr>
            <a:spLocks noGrp="1"/>
          </p:cNvSpPr>
          <p:nvPr>
            <p:ph type="subTitle" idx="1"/>
          </p:nvPr>
        </p:nvSpPr>
        <p:spPr>
          <a:xfrm>
            <a:off x="7845085" y="15630302"/>
            <a:ext cx="11962010" cy="4862571"/>
          </a:xfrm>
        </p:spPr>
        <p:txBody>
          <a:bodyPr lIns="147616" tIns="0" rIns="147616" bIns="0"/>
          <a:lstStyle>
            <a:lvl1pPr marL="0" indent="0" algn="r">
              <a:buNone/>
              <a:defRPr sz="7100">
                <a:solidFill>
                  <a:srgbClr val="FFFFFF"/>
                </a:solidFill>
                <a:effectLst/>
              </a:defRPr>
            </a:lvl1pPr>
            <a:lvl2pPr marL="1476162" indent="0" algn="ctr">
              <a:buNone/>
            </a:lvl2pPr>
            <a:lvl3pPr marL="2952323" indent="0" algn="ctr">
              <a:buNone/>
            </a:lvl3pPr>
            <a:lvl4pPr marL="4428485" indent="0" algn="ctr">
              <a:buNone/>
            </a:lvl4pPr>
            <a:lvl5pPr marL="5904647" indent="0" algn="ctr">
              <a:buNone/>
            </a:lvl5pPr>
            <a:lvl6pPr marL="7380808" indent="0" algn="ctr">
              <a:buNone/>
            </a:lvl6pPr>
            <a:lvl7pPr marL="8856970" indent="0" algn="ctr">
              <a:buNone/>
            </a:lvl7pPr>
            <a:lvl8pPr marL="10333131" indent="0" algn="ctr">
              <a:buNone/>
            </a:lvl8pPr>
            <a:lvl9pPr marL="11809293" indent="0" algn="ctr">
              <a:buNone/>
            </a:lvl9pPr>
            <a:extLst/>
          </a:lstStyle>
          <a:p>
            <a:r>
              <a:rPr kumimoji="0" lang="es-ES" smtClean="0"/>
              <a:t>Haga clic para modificar el estilo de subtítulo del patrón</a:t>
            </a:r>
            <a:endParaRPr kumimoji="0" lang="en-US"/>
          </a:p>
        </p:txBody>
      </p:sp>
      <p:sp>
        <p:nvSpPr>
          <p:cNvPr id="31" name="30 Marcador de fecha"/>
          <p:cNvSpPr>
            <a:spLocks noGrp="1"/>
          </p:cNvSpPr>
          <p:nvPr>
            <p:ph type="dt" sz="half" idx="10"/>
          </p:nvPr>
        </p:nvSpPr>
        <p:spPr>
          <a:xfrm>
            <a:off x="13731122" y="28956672"/>
            <a:ext cx="4683193" cy="1001888"/>
          </a:xfrm>
        </p:spPr>
        <p:txBody>
          <a:bodyPr/>
          <a:lstStyle>
            <a:lvl1pPr>
              <a:defRPr lang="en-US" smtClean="0">
                <a:solidFill>
                  <a:srgbClr val="FFFFFF"/>
                </a:solidFill>
              </a:defRPr>
            </a:lvl1pPr>
            <a:extLst/>
          </a:lstStyle>
          <a:p>
            <a:endParaRPr lang="es-ES"/>
          </a:p>
        </p:txBody>
      </p:sp>
      <p:sp>
        <p:nvSpPr>
          <p:cNvPr id="18" name="17 Marcador de pie de página"/>
          <p:cNvSpPr>
            <a:spLocks noGrp="1"/>
          </p:cNvSpPr>
          <p:nvPr>
            <p:ph type="ftr" sz="quarter" idx="11"/>
          </p:nvPr>
        </p:nvSpPr>
        <p:spPr>
          <a:xfrm>
            <a:off x="6593774" y="28956672"/>
            <a:ext cx="6847108" cy="1009385"/>
          </a:xfrm>
        </p:spPr>
        <p:txBody>
          <a:bodyPr/>
          <a:lstStyle>
            <a:lvl1pPr>
              <a:defRPr lang="en-US" dirty="0">
                <a:solidFill>
                  <a:srgbClr val="FFFFFF"/>
                </a:solidFill>
              </a:defRPr>
            </a:lvl1pPr>
            <a:extLst/>
          </a:lstStyle>
          <a:p>
            <a:endParaRPr lang="es-ES"/>
          </a:p>
        </p:txBody>
      </p:sp>
      <p:sp>
        <p:nvSpPr>
          <p:cNvPr id="29" name="28 Marcador de número de diapositiva"/>
          <p:cNvSpPr>
            <a:spLocks noGrp="1"/>
          </p:cNvSpPr>
          <p:nvPr>
            <p:ph type="sldNum" sz="quarter" idx="12"/>
          </p:nvPr>
        </p:nvSpPr>
        <p:spPr>
          <a:xfrm>
            <a:off x="18431144" y="28949174"/>
            <a:ext cx="1375950" cy="1009385"/>
          </a:xfrm>
        </p:spPr>
        <p:txBody>
          <a:bodyPr/>
          <a:lstStyle>
            <a:lvl1pPr>
              <a:defRPr lang="en-US" smtClean="0">
                <a:solidFill>
                  <a:srgbClr val="FFFFFF"/>
                </a:solidFill>
              </a:defRPr>
            </a:lvl1pPr>
            <a:extLst/>
          </a:lstStyle>
          <a:p>
            <a:fld id="{6D15AA16-BD36-4AA6-9F9F-0339FA49A046}"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15326069" y="1214069"/>
            <a:ext cx="3564202" cy="25837463"/>
          </a:xfrm>
        </p:spPr>
        <p:txBody>
          <a:bodyPr vert="eaVert" ancho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1069260" y="1212687"/>
            <a:ext cx="14078599" cy="25837463"/>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a:xfrm>
            <a:off x="9922739" y="28956672"/>
            <a:ext cx="4683193" cy="1001888"/>
          </a:xfrm>
        </p:spPr>
        <p:txBody>
          <a:bodyPr/>
          <a:lstStyle>
            <a:extLst/>
          </a:lstStyle>
          <a:p>
            <a:endParaRPr lang="es-ES"/>
          </a:p>
        </p:txBody>
      </p:sp>
      <p:sp>
        <p:nvSpPr>
          <p:cNvPr id="5" name="4 Marcador de pie de página"/>
          <p:cNvSpPr>
            <a:spLocks noGrp="1"/>
          </p:cNvSpPr>
          <p:nvPr>
            <p:ph type="ftr" sz="quarter" idx="11"/>
          </p:nvPr>
        </p:nvSpPr>
        <p:spPr>
          <a:xfrm>
            <a:off x="1069261" y="28949174"/>
            <a:ext cx="8554085" cy="1009385"/>
          </a:xfrm>
        </p:spPr>
        <p:txBody>
          <a:bodyPr/>
          <a:lstStyle>
            <a:extLst/>
          </a:lstStyle>
          <a:p>
            <a:endParaRPr lang="es-ES"/>
          </a:p>
        </p:txBody>
      </p:sp>
      <p:sp>
        <p:nvSpPr>
          <p:cNvPr id="6" name="5 Marcador de número de diapositiva"/>
          <p:cNvSpPr>
            <a:spLocks noGrp="1"/>
          </p:cNvSpPr>
          <p:nvPr>
            <p:ph type="sldNum" sz="quarter" idx="12"/>
          </p:nvPr>
        </p:nvSpPr>
        <p:spPr>
          <a:xfrm>
            <a:off x="14627486" y="28935716"/>
            <a:ext cx="1375950" cy="1009385"/>
          </a:xfrm>
        </p:spPr>
        <p:txBody>
          <a:bodyPr/>
          <a:lstStyle>
            <a:lvl1pPr>
              <a:defRPr>
                <a:solidFill>
                  <a:schemeClr val="tx2"/>
                </a:solidFill>
              </a:defRPr>
            </a:lvl1pPr>
            <a:extLst/>
          </a:lstStyle>
          <a:p>
            <a:fld id="{6D15AA16-BD36-4AA6-9F9F-0339FA49A046}"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2494941" y="12459850"/>
            <a:ext cx="14629806" cy="6014255"/>
          </a:xfrm>
        </p:spPr>
        <p:txBody>
          <a:bodyPr tIns="0" anchor="t"/>
          <a:lstStyle>
            <a:lvl1pPr algn="r">
              <a:buNone/>
              <a:defRPr sz="13600" b="1" cap="all"/>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2494941" y="8411548"/>
            <a:ext cx="14629806" cy="3282962"/>
          </a:xfrm>
        </p:spPr>
        <p:txBody>
          <a:bodyPr anchor="b"/>
          <a:lstStyle>
            <a:lvl1pPr marL="0" indent="0" algn="r">
              <a:buNone/>
              <a:defRPr sz="6500">
                <a:solidFill>
                  <a:schemeClr val="tx1"/>
                </a:solidFill>
                <a:effectLst/>
              </a:defRPr>
            </a:lvl1pPr>
            <a:lvl2pPr>
              <a:buNone/>
              <a:defRPr sz="5800">
                <a:solidFill>
                  <a:schemeClr val="tx1">
                    <a:tint val="75000"/>
                  </a:schemeClr>
                </a:solidFill>
              </a:defRPr>
            </a:lvl2pPr>
            <a:lvl3pPr>
              <a:buNone/>
              <a:defRPr sz="5200">
                <a:solidFill>
                  <a:schemeClr val="tx1">
                    <a:tint val="75000"/>
                  </a:schemeClr>
                </a:solidFill>
              </a:defRPr>
            </a:lvl3pPr>
            <a:lvl4pPr>
              <a:buNone/>
              <a:defRPr sz="4500">
                <a:solidFill>
                  <a:schemeClr val="tx1">
                    <a:tint val="75000"/>
                  </a:schemeClr>
                </a:solidFill>
              </a:defRPr>
            </a:lvl4pPr>
            <a:lvl5pPr>
              <a:buNone/>
              <a:defRPr sz="45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a:xfrm>
            <a:off x="11048648" y="28951656"/>
            <a:ext cx="4683193" cy="1001888"/>
          </a:xfrm>
        </p:spPr>
        <p:txBody>
          <a:bodyPr bIns="0" anchor="b"/>
          <a:lstStyle>
            <a:lvl1pPr>
              <a:defRPr>
                <a:solidFill>
                  <a:schemeClr val="tx2"/>
                </a:solidFill>
              </a:defRPr>
            </a:lvl1pPr>
            <a:extLst/>
          </a:lstStyle>
          <a:p>
            <a:endParaRPr lang="es-ES"/>
          </a:p>
        </p:txBody>
      </p:sp>
      <p:sp>
        <p:nvSpPr>
          <p:cNvPr id="5" name="4 Marcador de pie de página"/>
          <p:cNvSpPr>
            <a:spLocks noGrp="1"/>
          </p:cNvSpPr>
          <p:nvPr>
            <p:ph type="ftr" sz="quarter" idx="11"/>
          </p:nvPr>
        </p:nvSpPr>
        <p:spPr>
          <a:xfrm>
            <a:off x="4058508" y="28951656"/>
            <a:ext cx="6771984" cy="1009385"/>
          </a:xfrm>
        </p:spPr>
        <p:txBody>
          <a:bodyPr bIns="0" anchor="b"/>
          <a:lstStyle>
            <a:lvl1pPr>
              <a:defRPr>
                <a:solidFill>
                  <a:schemeClr val="tx2"/>
                </a:solidFill>
              </a:defRPr>
            </a:lvl1pPr>
            <a:extLst/>
          </a:lstStyle>
          <a:p>
            <a:endParaRPr lang="es-ES"/>
          </a:p>
        </p:txBody>
      </p:sp>
      <p:sp>
        <p:nvSpPr>
          <p:cNvPr id="6" name="5 Marcador de número de diapositiva"/>
          <p:cNvSpPr>
            <a:spLocks noGrp="1"/>
          </p:cNvSpPr>
          <p:nvPr>
            <p:ph type="sldNum" sz="quarter" idx="12"/>
          </p:nvPr>
        </p:nvSpPr>
        <p:spPr>
          <a:xfrm>
            <a:off x="15748797" y="28944158"/>
            <a:ext cx="1375950" cy="1009385"/>
          </a:xfrm>
        </p:spPr>
        <p:txBody>
          <a:bodyPr/>
          <a:lstStyle>
            <a:extLst/>
          </a:lstStyle>
          <a:p>
            <a:fld id="{6D15AA16-BD36-4AA6-9F9F-0339FA49A046}"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069260" y="1413140"/>
            <a:ext cx="16937089" cy="5046927"/>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1069261" y="7065700"/>
            <a:ext cx="8233307" cy="19984432"/>
          </a:xfrm>
        </p:spPr>
        <p:txBody>
          <a:bodyPr anchor="t"/>
          <a:lstStyle>
            <a:lvl1pPr>
              <a:defRPr sz="9000"/>
            </a:lvl1pPr>
            <a:lvl2pPr>
              <a:defRPr sz="7700"/>
            </a:lvl2pPr>
            <a:lvl3pPr>
              <a:defRPr sz="6500"/>
            </a:lvl3pPr>
            <a:lvl4pPr>
              <a:defRPr sz="5800"/>
            </a:lvl4pPr>
            <a:lvl5pPr>
              <a:defRPr sz="5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9773042" y="7065700"/>
            <a:ext cx="8233307" cy="19984432"/>
          </a:xfrm>
        </p:spPr>
        <p:txBody>
          <a:bodyPr anchor="t"/>
          <a:lstStyle>
            <a:lvl1pPr>
              <a:defRPr sz="9000"/>
            </a:lvl1pPr>
            <a:lvl2pPr>
              <a:defRPr sz="7700"/>
            </a:lvl2pPr>
            <a:lvl3pPr>
              <a:defRPr sz="6500"/>
            </a:lvl3pPr>
            <a:lvl4pPr>
              <a:defRPr sz="5800"/>
            </a:lvl4pPr>
            <a:lvl5pPr>
              <a:defRPr sz="5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1069260" y="1413140"/>
            <a:ext cx="16937089" cy="5046927"/>
          </a:xfrm>
        </p:spPr>
        <p:txBody>
          <a:bodyPr anchor="b"/>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1069261" y="25907559"/>
            <a:ext cx="8233307" cy="2018771"/>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5800" b="1">
                <a:solidFill>
                  <a:schemeClr val="tx2"/>
                </a:solidFill>
                <a:effectLst/>
              </a:defRPr>
            </a:lvl1pPr>
            <a:lvl2pPr>
              <a:buNone/>
              <a:defRPr sz="6500" b="1"/>
            </a:lvl2pPr>
            <a:lvl3pPr>
              <a:buNone/>
              <a:defRPr sz="5800" b="1"/>
            </a:lvl3pPr>
            <a:lvl4pPr>
              <a:buNone/>
              <a:defRPr sz="5200" b="1"/>
            </a:lvl4pPr>
            <a:lvl5pPr>
              <a:buNone/>
              <a:defRPr sz="52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9773042" y="25907559"/>
            <a:ext cx="8233307" cy="2018771"/>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5800" b="1">
                <a:solidFill>
                  <a:schemeClr val="tx2"/>
                </a:solidFill>
                <a:effectLst/>
              </a:defRPr>
            </a:lvl1pPr>
            <a:lvl2pPr>
              <a:buNone/>
              <a:defRPr sz="6500" b="1"/>
            </a:lvl2pPr>
            <a:lvl3pPr>
              <a:buNone/>
              <a:defRPr sz="5800" b="1"/>
            </a:lvl3pPr>
            <a:lvl4pPr>
              <a:buNone/>
              <a:defRPr sz="5200" b="1"/>
            </a:lvl4pPr>
            <a:lvl5pPr>
              <a:buNone/>
              <a:defRPr sz="52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1069261" y="7558645"/>
            <a:ext cx="8233307" cy="18168938"/>
          </a:xfrm>
        </p:spPr>
        <p:txBody>
          <a:bodyPr/>
          <a:lstStyle>
            <a:lvl1pPr>
              <a:defRPr sz="7700"/>
            </a:lvl1pPr>
            <a:lvl2pPr>
              <a:defRPr sz="6500"/>
            </a:lvl2pPr>
            <a:lvl3pPr>
              <a:defRPr sz="5800"/>
            </a:lvl3pPr>
            <a:lvl4pPr>
              <a:defRPr sz="5200"/>
            </a:lvl4pPr>
            <a:lvl5pPr>
              <a:defRPr sz="52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9773042" y="7558645"/>
            <a:ext cx="8233307" cy="18168938"/>
          </a:xfrm>
        </p:spPr>
        <p:txBody>
          <a:bodyPr/>
          <a:lstStyle>
            <a:lvl1pPr>
              <a:defRPr sz="7700"/>
            </a:lvl1pPr>
            <a:lvl2pPr>
              <a:defRPr sz="6500"/>
            </a:lvl2pPr>
            <a:lvl3pPr>
              <a:defRPr sz="5800"/>
            </a:lvl3pPr>
            <a:lvl4pPr>
              <a:defRPr sz="5200"/>
            </a:lvl4pPr>
            <a:lvl5pPr>
              <a:defRPr sz="52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endParaRPr lang="es-ES"/>
          </a:p>
        </p:txBody>
      </p:sp>
      <p:sp>
        <p:nvSpPr>
          <p:cNvPr id="8" name="7 Marcador de pie de página"/>
          <p:cNvSpPr>
            <a:spLocks noGrp="1"/>
          </p:cNvSpPr>
          <p:nvPr>
            <p:ph type="ftr" sz="quarter" idx="11"/>
          </p:nvPr>
        </p:nvSpPr>
        <p:spPr/>
        <p:txBody>
          <a:bodyPr/>
          <a:lstStyle>
            <a:extLst/>
          </a:lstStyle>
          <a:p>
            <a:endParaRPr lang="es-ES"/>
          </a:p>
        </p:txBody>
      </p:sp>
      <p:sp>
        <p:nvSpPr>
          <p:cNvPr id="9" name="8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069260" y="1413140"/>
            <a:ext cx="16937089" cy="5046927"/>
          </a:xfrm>
        </p:spPr>
        <p:txBody>
          <a:bodyP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endParaRPr lang="es-ES"/>
          </a:p>
        </p:txBody>
      </p:sp>
      <p:sp>
        <p:nvSpPr>
          <p:cNvPr id="4" name="3 Marcador de pie de página"/>
          <p:cNvSpPr>
            <a:spLocks noGrp="1"/>
          </p:cNvSpPr>
          <p:nvPr>
            <p:ph type="ftr" sz="quarter" idx="11"/>
          </p:nvPr>
        </p:nvSpPr>
        <p:spPr/>
        <p:txBody>
          <a:bodyPr/>
          <a:lstStyle>
            <a:extLst/>
          </a:lstStyle>
          <a:p>
            <a:endParaRPr lang="es-ES"/>
          </a:p>
        </p:txBody>
      </p:sp>
      <p:sp>
        <p:nvSpPr>
          <p:cNvPr id="5" name="4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solidFill>
                  <a:schemeClr val="tx2"/>
                </a:solidFill>
              </a:defRPr>
            </a:lvl1pPr>
            <a:extLst/>
          </a:lstStyle>
          <a:p>
            <a:endParaRPr lang="es-ES"/>
          </a:p>
        </p:txBody>
      </p:sp>
      <p:sp>
        <p:nvSpPr>
          <p:cNvPr id="3" name="2 Marcador de pie de página"/>
          <p:cNvSpPr>
            <a:spLocks noGrp="1"/>
          </p:cNvSpPr>
          <p:nvPr>
            <p:ph type="ftr" sz="quarter" idx="11"/>
          </p:nvPr>
        </p:nvSpPr>
        <p:spPr/>
        <p:txBody>
          <a:bodyPr/>
          <a:lstStyle>
            <a:lvl1pPr>
              <a:defRPr>
                <a:solidFill>
                  <a:schemeClr val="tx2"/>
                </a:solidFill>
              </a:defRPr>
            </a:lvl1pPr>
            <a:extLst/>
          </a:lstStyle>
          <a:p>
            <a:endParaRPr lang="es-ES"/>
          </a:p>
        </p:txBody>
      </p:sp>
      <p:sp>
        <p:nvSpPr>
          <p:cNvPr id="4" name="3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069261" y="1009385"/>
            <a:ext cx="13793462" cy="5181512"/>
          </a:xfrm>
        </p:spPr>
        <p:txBody>
          <a:bodyPr wrap="square" anchor="b"/>
          <a:lstStyle>
            <a:lvl1pPr algn="l">
              <a:buNone/>
              <a:defRPr lang="en-US" sz="7700" baseline="0" smtClean="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1069261" y="6611855"/>
            <a:ext cx="13793462" cy="2660397"/>
          </a:xfrm>
        </p:spPr>
        <p:txBody>
          <a:bodyPr rot="0" spcFirstLastPara="0" vertOverflow="overflow" horzOverflow="overflow" vert="horz" wrap="square" lIns="147616" tIns="0" rIns="0" bIns="0" numCol="1" spcCol="0" rtlCol="0" fromWordArt="0" anchor="t" anchorCtr="0" forceAA="0" compatLnSpc="1">
            <a:normAutofit/>
          </a:bodyPr>
          <a:lstStyle>
            <a:lvl1pPr marL="0" indent="0">
              <a:spcBef>
                <a:spcPts val="0"/>
              </a:spcBef>
              <a:spcAft>
                <a:spcPts val="0"/>
              </a:spcAft>
              <a:buNone/>
              <a:defRPr sz="4500"/>
            </a:lvl1pPr>
            <a:lvl2pPr>
              <a:buNone/>
              <a:defRPr sz="3900"/>
            </a:lvl2pPr>
            <a:lvl3pPr>
              <a:buNone/>
              <a:defRPr sz="3200"/>
            </a:lvl3pPr>
            <a:lvl4pPr>
              <a:buNone/>
              <a:defRPr sz="2900"/>
            </a:lvl4pPr>
            <a:lvl5pPr>
              <a:buNone/>
              <a:defRPr sz="2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1069261" y="9420931"/>
            <a:ext cx="16929960" cy="19303512"/>
          </a:xfrm>
        </p:spPr>
        <p:txBody>
          <a:bodyPr/>
          <a:lstStyle>
            <a:lvl1pPr>
              <a:defRPr sz="10300"/>
            </a:lvl1pPr>
            <a:lvl2pPr>
              <a:defRPr sz="9000"/>
            </a:lvl2pPr>
            <a:lvl3pPr>
              <a:defRPr sz="7700"/>
            </a:lvl3pPr>
            <a:lvl4pPr>
              <a:defRPr sz="6500"/>
            </a:lvl4pPr>
            <a:lvl5pPr>
              <a:defRPr sz="65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7 Rectángulo"/>
          <p:cNvSpPr/>
          <p:nvPr/>
        </p:nvSpPr>
        <p:spPr>
          <a:xfrm rot="21240000">
            <a:off x="1398478" y="4436123"/>
            <a:ext cx="10102144" cy="19042206"/>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lIns="295232" tIns="147616" rIns="295232" bIns="147616" rtlCol="0" anchor="ctr"/>
          <a:lstStyle>
            <a:extLst/>
          </a:lstStyle>
          <a:p>
            <a:pPr algn="ctr" eaLnBrk="1" latinLnBrk="0" hangingPunct="1"/>
            <a:endParaRPr kumimoji="0" lang="en-US"/>
          </a:p>
        </p:txBody>
      </p:sp>
      <p:sp>
        <p:nvSpPr>
          <p:cNvPr id="9" name="8 Rectángulo"/>
          <p:cNvSpPr/>
          <p:nvPr/>
        </p:nvSpPr>
        <p:spPr>
          <a:xfrm rot="21420000">
            <a:off x="1395527" y="4410284"/>
            <a:ext cx="10102144" cy="19042206"/>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lIns="295232" tIns="147616" rIns="295232" bIns="147616" rtlCol="0" anchor="ctr"/>
          <a:lstStyle>
            <a:extLst/>
          </a:lstStyle>
          <a:p>
            <a:pPr algn="ctr" eaLnBrk="1" latinLnBrk="0" hangingPunct="1"/>
            <a:endParaRPr kumimoji="0" lang="en-US"/>
          </a:p>
        </p:txBody>
      </p:sp>
      <p:sp>
        <p:nvSpPr>
          <p:cNvPr id="2" name="1 Título"/>
          <p:cNvSpPr>
            <a:spLocks noGrp="1"/>
          </p:cNvSpPr>
          <p:nvPr>
            <p:ph type="title"/>
          </p:nvPr>
        </p:nvSpPr>
        <p:spPr>
          <a:xfrm>
            <a:off x="12603566" y="5046927"/>
            <a:ext cx="8019455" cy="9084469"/>
          </a:xfrm>
        </p:spPr>
        <p:txBody>
          <a:bodyPr vert="horz" anchor="b"/>
          <a:lstStyle>
            <a:lvl1pPr algn="l">
              <a:buNone/>
              <a:defRPr sz="97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s-ES" smtClean="0"/>
              <a:t>Haga clic para modificar el estilo de título del patrón</a:t>
            </a:r>
            <a:endParaRPr kumimoji="0" lang="en-US" dirty="0"/>
          </a:p>
        </p:txBody>
      </p:sp>
      <p:sp>
        <p:nvSpPr>
          <p:cNvPr id="4" name="3 Marcador de texto"/>
          <p:cNvSpPr>
            <a:spLocks noGrp="1"/>
          </p:cNvSpPr>
          <p:nvPr>
            <p:ph type="body" sz="half" idx="2"/>
          </p:nvPr>
        </p:nvSpPr>
        <p:spPr>
          <a:xfrm>
            <a:off x="12603566" y="14498916"/>
            <a:ext cx="8019455" cy="8478838"/>
          </a:xfrm>
        </p:spPr>
        <p:txBody>
          <a:bodyPr rot="0" spcFirstLastPara="0" vertOverflow="overflow" horzOverflow="overflow" vert="horz" wrap="square" lIns="265709" tIns="0" rIns="0" bIns="0" numCol="1" spcCol="0" rtlCol="0" fromWordArt="0" anchor="t" anchorCtr="0" forceAA="0" compatLnSpc="1">
            <a:normAutofit/>
          </a:bodyPr>
          <a:lstStyle>
            <a:lvl1pPr marL="0" indent="0">
              <a:lnSpc>
                <a:spcPct val="100000"/>
              </a:lnSpc>
              <a:spcBef>
                <a:spcPts val="0"/>
              </a:spcBef>
              <a:buFontTx/>
              <a:buNone/>
              <a:defRPr sz="4500" baseline="0">
                <a:solidFill>
                  <a:schemeClr val="tx1"/>
                </a:solidFill>
              </a:defRPr>
            </a:lvl1pPr>
            <a:lvl2pPr>
              <a:defRPr sz="3900"/>
            </a:lvl2pPr>
            <a:lvl3pPr>
              <a:defRPr sz="3200"/>
            </a:lvl3pPr>
            <a:lvl4pPr>
              <a:defRPr sz="2900"/>
            </a:lvl4pPr>
            <a:lvl5pPr>
              <a:defRPr sz="2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s-ES" smtClean="0"/>
              <a:t>Haga clic para modificar el estilo de texto del patrón</a:t>
            </a:r>
          </a:p>
        </p:txBody>
      </p:sp>
      <p:sp>
        <p:nvSpPr>
          <p:cNvPr id="5" name="4 Marcador de fecha"/>
          <p:cNvSpPr>
            <a:spLocks noGrp="1"/>
          </p:cNvSpPr>
          <p:nvPr>
            <p:ph type="dt" sz="half" idx="10"/>
          </p:nvPr>
        </p:nvSpPr>
        <p:spPr/>
        <p:txBody>
          <a:bodyPr/>
          <a:lstStyle>
            <a:extLst/>
          </a:lstStyle>
          <a:p>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6D15AA16-BD36-4AA6-9F9F-0339FA49A046}" type="slidenum">
              <a:rPr lang="es-ES" smtClean="0"/>
              <a:pPr/>
              <a:t>‹Nº›</a:t>
            </a:fld>
            <a:endParaRPr lang="es-ES"/>
          </a:p>
        </p:txBody>
      </p:sp>
      <p:sp>
        <p:nvSpPr>
          <p:cNvPr id="10" name="9 Marcador de posición de imagen"/>
          <p:cNvSpPr>
            <a:spLocks noGrp="1"/>
          </p:cNvSpPr>
          <p:nvPr>
            <p:ph type="pic" idx="1"/>
          </p:nvPr>
        </p:nvSpPr>
        <p:spPr>
          <a:xfrm>
            <a:off x="1552163" y="4596554"/>
            <a:ext cx="9837198" cy="18572692"/>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10300"/>
            </a:lvl1pPr>
            <a:extLst/>
          </a:lstStyle>
          <a:p>
            <a:r>
              <a:rPr kumimoji="0" lang="es-ES" smtClean="0"/>
              <a:t>Haga clic en el icono para agregar una imagen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Rectángulo"/>
          <p:cNvSpPr/>
          <p:nvPr/>
        </p:nvSpPr>
        <p:spPr>
          <a:xfrm flipH="1">
            <a:off x="19068482" y="0"/>
            <a:ext cx="2316731" cy="30281563"/>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lIns="295232" tIns="147616" rIns="295232" bIns="147616" anchor="ctr"/>
          <a:lstStyle>
            <a:extLst/>
          </a:lstStyle>
          <a:p>
            <a:pPr algn="ctr" eaLnBrk="1" latinLnBrk="0" hangingPunct="1"/>
            <a:endParaRPr kumimoji="0" lang="en-US"/>
          </a:p>
        </p:txBody>
      </p:sp>
      <p:sp>
        <p:nvSpPr>
          <p:cNvPr id="3" name="2 Marcador de título"/>
          <p:cNvSpPr>
            <a:spLocks noGrp="1"/>
          </p:cNvSpPr>
          <p:nvPr>
            <p:ph type="title"/>
          </p:nvPr>
        </p:nvSpPr>
        <p:spPr>
          <a:xfrm>
            <a:off x="1069261" y="1413140"/>
            <a:ext cx="16929960" cy="5046927"/>
          </a:xfrm>
          <a:prstGeom prst="rect">
            <a:avLst/>
          </a:prstGeom>
        </p:spPr>
        <p:txBody>
          <a:bodyPr vert="horz" lIns="147616" tIns="0" rIns="147616" bIns="0" anchor="b" anchorCtr="0">
            <a:normAutofit/>
          </a:bodyPr>
          <a:lstStyle>
            <a:extLst/>
          </a:lstStyle>
          <a:p>
            <a:r>
              <a:rPr kumimoji="0" lang="es-ES" smtClean="0"/>
              <a:t>Haga clic para modificar el estilo de título del patrón</a:t>
            </a:r>
            <a:endParaRPr kumimoji="0" lang="en-US"/>
          </a:p>
        </p:txBody>
      </p:sp>
      <p:sp>
        <p:nvSpPr>
          <p:cNvPr id="31" name="30 Marcador de texto"/>
          <p:cNvSpPr>
            <a:spLocks noGrp="1"/>
          </p:cNvSpPr>
          <p:nvPr>
            <p:ph type="body" idx="1"/>
          </p:nvPr>
        </p:nvSpPr>
        <p:spPr>
          <a:xfrm>
            <a:off x="1069261" y="7106391"/>
            <a:ext cx="16929960" cy="21398971"/>
          </a:xfrm>
          <a:prstGeom prst="rect">
            <a:avLst/>
          </a:prstGeom>
        </p:spPr>
        <p:txBody>
          <a:bodyPr vert="horz" lIns="295232" tIns="147616" rIns="295232" bIns="147616">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7" name="26 Marcador de fecha"/>
          <p:cNvSpPr>
            <a:spLocks noGrp="1"/>
          </p:cNvSpPr>
          <p:nvPr>
            <p:ph type="dt" sz="half" idx="2"/>
          </p:nvPr>
        </p:nvSpPr>
        <p:spPr>
          <a:xfrm>
            <a:off x="9930036" y="28956672"/>
            <a:ext cx="4683193" cy="1001888"/>
          </a:xfrm>
          <a:prstGeom prst="rect">
            <a:avLst/>
          </a:prstGeom>
        </p:spPr>
        <p:txBody>
          <a:bodyPr vert="horz" lIns="295232" tIns="0" rIns="295232" bIns="0" anchor="b"/>
          <a:lstStyle>
            <a:lvl1pPr algn="l" eaLnBrk="1" latinLnBrk="0" hangingPunct="1">
              <a:defRPr kumimoji="0" sz="3200">
                <a:solidFill>
                  <a:schemeClr val="tx2"/>
                </a:solidFill>
              </a:defRPr>
            </a:lvl1pPr>
            <a:extLst/>
          </a:lstStyle>
          <a:p>
            <a:endParaRPr lang="es-ES"/>
          </a:p>
        </p:txBody>
      </p:sp>
      <p:sp>
        <p:nvSpPr>
          <p:cNvPr id="4" name="3 Marcador de pie de página"/>
          <p:cNvSpPr>
            <a:spLocks noGrp="1"/>
          </p:cNvSpPr>
          <p:nvPr>
            <p:ph type="ftr" sz="quarter" idx="3"/>
          </p:nvPr>
        </p:nvSpPr>
        <p:spPr>
          <a:xfrm>
            <a:off x="1069261" y="28956672"/>
            <a:ext cx="8554085" cy="1009385"/>
          </a:xfrm>
          <a:prstGeom prst="rect">
            <a:avLst/>
          </a:prstGeom>
        </p:spPr>
        <p:txBody>
          <a:bodyPr vert="horz" lIns="295232" tIns="0" rIns="295232" bIns="0" anchor="b"/>
          <a:lstStyle>
            <a:lvl1pPr algn="r" eaLnBrk="1" latinLnBrk="0" hangingPunct="1">
              <a:defRPr kumimoji="0" sz="3200">
                <a:solidFill>
                  <a:schemeClr val="tx2"/>
                </a:solidFill>
              </a:defRPr>
            </a:lvl1pPr>
            <a:extLst/>
          </a:lstStyle>
          <a:p>
            <a:endParaRPr lang="es-ES"/>
          </a:p>
        </p:txBody>
      </p:sp>
      <p:sp>
        <p:nvSpPr>
          <p:cNvPr id="16" name="15 Marcador de número de diapositiva"/>
          <p:cNvSpPr>
            <a:spLocks noGrp="1"/>
          </p:cNvSpPr>
          <p:nvPr>
            <p:ph type="sldNum" sz="quarter" idx="4"/>
          </p:nvPr>
        </p:nvSpPr>
        <p:spPr>
          <a:xfrm>
            <a:off x="14620357" y="28949174"/>
            <a:ext cx="1375950" cy="1009385"/>
          </a:xfrm>
          <a:prstGeom prst="rect">
            <a:avLst/>
          </a:prstGeom>
        </p:spPr>
        <p:txBody>
          <a:bodyPr vert="horz" lIns="0" tIns="0" rIns="0" bIns="0" anchor="b"/>
          <a:lstStyle>
            <a:lvl1pPr algn="r" eaLnBrk="1" latinLnBrk="0" hangingPunct="1">
              <a:defRPr kumimoji="0" sz="3600">
                <a:solidFill>
                  <a:schemeClr val="tx2"/>
                </a:solidFill>
              </a:defRPr>
            </a:lvl1pPr>
            <a:extLst/>
          </a:lstStyle>
          <a:p>
            <a:fld id="{6D15AA16-BD36-4AA6-9F9F-0339FA49A046}"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123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885697" indent="-885697" algn="l" rtl="0" eaLnBrk="1" latinLnBrk="0" hangingPunct="1">
        <a:spcBef>
          <a:spcPts val="1937"/>
        </a:spcBef>
        <a:buClr>
          <a:schemeClr val="tx2"/>
        </a:buClr>
        <a:buSzPct val="73000"/>
        <a:buFont typeface="Wingdings 2"/>
        <a:buChar char=""/>
        <a:defRPr kumimoji="0" sz="8400" kern="1200" baseline="0">
          <a:solidFill>
            <a:schemeClr val="tx1"/>
          </a:solidFill>
          <a:latin typeface="+mn-lt"/>
          <a:ea typeface="+mn-ea"/>
          <a:cs typeface="+mn-cs"/>
        </a:defRPr>
      </a:lvl1pPr>
      <a:lvl2pPr marL="1682824" indent="-738081" algn="l" rtl="0" eaLnBrk="1" latinLnBrk="0" hangingPunct="1">
        <a:spcBef>
          <a:spcPts val="1614"/>
        </a:spcBef>
        <a:buClr>
          <a:schemeClr val="accent4"/>
        </a:buClr>
        <a:buSzPct val="80000"/>
        <a:buFont typeface="Wingdings 2"/>
        <a:buChar char=""/>
        <a:defRPr kumimoji="0" sz="7400" kern="1200">
          <a:solidFill>
            <a:schemeClr val="tx1">
              <a:tint val="85000"/>
            </a:schemeClr>
          </a:solidFill>
          <a:latin typeface="+mn-lt"/>
          <a:ea typeface="+mn-ea"/>
          <a:cs typeface="+mn-cs"/>
        </a:defRPr>
      </a:lvl2pPr>
      <a:lvl3pPr marL="2450428" indent="-738081" algn="l" rtl="0" eaLnBrk="1" latinLnBrk="0" hangingPunct="1">
        <a:spcBef>
          <a:spcPts val="1291"/>
        </a:spcBef>
        <a:buClr>
          <a:schemeClr val="accent4"/>
        </a:buClr>
        <a:buSzPct val="60000"/>
        <a:buFont typeface="Wingdings"/>
        <a:buChar char=""/>
        <a:defRPr kumimoji="0" sz="6500" kern="1200">
          <a:solidFill>
            <a:schemeClr val="tx1"/>
          </a:solidFill>
          <a:latin typeface="+mn-lt"/>
          <a:ea typeface="+mn-ea"/>
          <a:cs typeface="+mn-cs"/>
        </a:defRPr>
      </a:lvl3pPr>
      <a:lvl4pPr marL="3247556" indent="-738081" algn="l" rtl="0" eaLnBrk="1" latinLnBrk="0" hangingPunct="1">
        <a:spcBef>
          <a:spcPct val="20000"/>
        </a:spcBef>
        <a:buClr>
          <a:schemeClr val="accent4"/>
        </a:buClr>
        <a:buSzPct val="80000"/>
        <a:buFont typeface="Wingdings 2"/>
        <a:buChar char=""/>
        <a:defRPr kumimoji="0" sz="6500" kern="1200">
          <a:solidFill>
            <a:schemeClr val="tx1">
              <a:tint val="85000"/>
            </a:schemeClr>
          </a:solidFill>
          <a:latin typeface="+mn-lt"/>
          <a:ea typeface="+mn-ea"/>
          <a:cs typeface="+mn-cs"/>
        </a:defRPr>
      </a:lvl4pPr>
      <a:lvl5pPr marL="4133253" indent="-738081" algn="l" rtl="0" eaLnBrk="1" latinLnBrk="0" hangingPunct="1">
        <a:spcBef>
          <a:spcPts val="1291"/>
        </a:spcBef>
        <a:buClr>
          <a:schemeClr val="accent4"/>
        </a:buClr>
        <a:buSzPct val="70000"/>
        <a:buFont typeface="Wingdings"/>
        <a:buChar char=""/>
        <a:defRPr kumimoji="0" sz="5800" kern="1200">
          <a:solidFill>
            <a:schemeClr val="tx1"/>
          </a:solidFill>
          <a:latin typeface="+mn-lt"/>
          <a:ea typeface="+mn-ea"/>
          <a:cs typeface="+mn-cs"/>
        </a:defRPr>
      </a:lvl5pPr>
      <a:lvl6pPr marL="4753240" indent="-590465" algn="l" rtl="0" eaLnBrk="1" latinLnBrk="0" hangingPunct="1">
        <a:spcBef>
          <a:spcPts val="1291"/>
        </a:spcBef>
        <a:buClr>
          <a:schemeClr val="accent4"/>
        </a:buClr>
        <a:buSzPct val="80000"/>
        <a:buFont typeface="Wingdings 2"/>
        <a:buChar char=""/>
        <a:defRPr kumimoji="0" sz="5800" kern="1200">
          <a:solidFill>
            <a:schemeClr val="tx1">
              <a:tint val="85000"/>
            </a:schemeClr>
          </a:solidFill>
          <a:latin typeface="+mn-lt"/>
          <a:ea typeface="+mn-ea"/>
          <a:cs typeface="+mn-cs"/>
        </a:defRPr>
      </a:lvl6pPr>
      <a:lvl7pPr marL="5402752" indent="-590465" algn="l" rtl="0" eaLnBrk="1" latinLnBrk="0" hangingPunct="1">
        <a:spcBef>
          <a:spcPct val="20000"/>
        </a:spcBef>
        <a:buClr>
          <a:schemeClr val="accent4"/>
        </a:buClr>
        <a:buSzPct val="80000"/>
        <a:buFont typeface="Wingdings 2"/>
        <a:buChar char=""/>
        <a:defRPr kumimoji="0" sz="5200" kern="1200" baseline="0">
          <a:solidFill>
            <a:schemeClr val="tx1"/>
          </a:solidFill>
          <a:latin typeface="+mn-lt"/>
          <a:ea typeface="+mn-ea"/>
          <a:cs typeface="+mn-cs"/>
        </a:defRPr>
      </a:lvl7pPr>
      <a:lvl8pPr marL="5963693" indent="-590465" algn="l" rtl="0" eaLnBrk="1" latinLnBrk="0" hangingPunct="1">
        <a:spcBef>
          <a:spcPts val="969"/>
        </a:spcBef>
        <a:buClr>
          <a:schemeClr val="accent4"/>
        </a:buClr>
        <a:buSzPct val="100000"/>
        <a:buChar char="•"/>
        <a:defRPr kumimoji="0" sz="5200" kern="1200" baseline="0">
          <a:solidFill>
            <a:schemeClr val="tx1">
              <a:tint val="85000"/>
            </a:schemeClr>
          </a:solidFill>
          <a:latin typeface="+mn-lt"/>
          <a:ea typeface="+mn-ea"/>
          <a:cs typeface="+mn-cs"/>
        </a:defRPr>
      </a:lvl8pPr>
      <a:lvl9pPr marL="6642727" indent="-590465" algn="l" rtl="0" eaLnBrk="1" latinLnBrk="0" hangingPunct="1">
        <a:spcBef>
          <a:spcPct val="20000"/>
        </a:spcBef>
        <a:buClr>
          <a:schemeClr val="accent4"/>
        </a:buClr>
        <a:buSzPct val="100000"/>
        <a:buFont typeface="Wingdings"/>
        <a:buChar char="§"/>
        <a:defRPr kumimoji="0" sz="45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1476162" algn="l" rtl="0" eaLnBrk="1" latinLnBrk="0" hangingPunct="1">
        <a:defRPr kumimoji="0" kern="1200">
          <a:solidFill>
            <a:schemeClr val="tx1"/>
          </a:solidFill>
          <a:latin typeface="+mn-lt"/>
          <a:ea typeface="+mn-ea"/>
          <a:cs typeface="+mn-cs"/>
        </a:defRPr>
      </a:lvl2pPr>
      <a:lvl3pPr marL="2952323" algn="l" rtl="0" eaLnBrk="1" latinLnBrk="0" hangingPunct="1">
        <a:defRPr kumimoji="0" kern="1200">
          <a:solidFill>
            <a:schemeClr val="tx1"/>
          </a:solidFill>
          <a:latin typeface="+mn-lt"/>
          <a:ea typeface="+mn-ea"/>
          <a:cs typeface="+mn-cs"/>
        </a:defRPr>
      </a:lvl3pPr>
      <a:lvl4pPr marL="4428485" algn="l" rtl="0" eaLnBrk="1" latinLnBrk="0" hangingPunct="1">
        <a:defRPr kumimoji="0" kern="1200">
          <a:solidFill>
            <a:schemeClr val="tx1"/>
          </a:solidFill>
          <a:latin typeface="+mn-lt"/>
          <a:ea typeface="+mn-ea"/>
          <a:cs typeface="+mn-cs"/>
        </a:defRPr>
      </a:lvl4pPr>
      <a:lvl5pPr marL="5904647" algn="l" rtl="0" eaLnBrk="1" latinLnBrk="0" hangingPunct="1">
        <a:defRPr kumimoji="0" kern="1200">
          <a:solidFill>
            <a:schemeClr val="tx1"/>
          </a:solidFill>
          <a:latin typeface="+mn-lt"/>
          <a:ea typeface="+mn-ea"/>
          <a:cs typeface="+mn-cs"/>
        </a:defRPr>
      </a:lvl5pPr>
      <a:lvl6pPr marL="7380808" algn="l" rtl="0" eaLnBrk="1" latinLnBrk="0" hangingPunct="1">
        <a:defRPr kumimoji="0" kern="1200">
          <a:solidFill>
            <a:schemeClr val="tx1"/>
          </a:solidFill>
          <a:latin typeface="+mn-lt"/>
          <a:ea typeface="+mn-ea"/>
          <a:cs typeface="+mn-cs"/>
        </a:defRPr>
      </a:lvl6pPr>
      <a:lvl7pPr marL="8856970" algn="l" rtl="0" eaLnBrk="1" latinLnBrk="0" hangingPunct="1">
        <a:defRPr kumimoji="0" kern="1200">
          <a:solidFill>
            <a:schemeClr val="tx1"/>
          </a:solidFill>
          <a:latin typeface="+mn-lt"/>
          <a:ea typeface="+mn-ea"/>
          <a:cs typeface="+mn-cs"/>
        </a:defRPr>
      </a:lvl7pPr>
      <a:lvl8pPr marL="10333131" algn="l" rtl="0" eaLnBrk="1" latinLnBrk="0" hangingPunct="1">
        <a:defRPr kumimoji="0" kern="1200">
          <a:solidFill>
            <a:schemeClr val="tx1"/>
          </a:solidFill>
          <a:latin typeface="+mn-lt"/>
          <a:ea typeface="+mn-ea"/>
          <a:cs typeface="+mn-cs"/>
        </a:defRPr>
      </a:lvl8pPr>
      <a:lvl9pPr marL="11809293"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notesSlide" Target="../notesSlides/notesSlide1.xml"/><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slideLayout" Target="../slideLayouts/slideLayout7.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vmlDrawing" Target="../drawings/vmlDrawing1.v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jpe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oleObject" Target="../embeddings/oleObject1.bin"/><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12 Rectángulo"/>
          <p:cNvSpPr/>
          <p:nvPr/>
        </p:nvSpPr>
        <p:spPr>
          <a:xfrm>
            <a:off x="0" y="17445"/>
            <a:ext cx="3463032" cy="28642563"/>
          </a:xfrm>
          <a:prstGeom prst="rect">
            <a:avLst/>
          </a:prstGeom>
          <a:solidFill>
            <a:srgbClr val="8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aphicFrame>
        <p:nvGraphicFramePr>
          <p:cNvPr id="46085" name="Object 5"/>
          <p:cNvGraphicFramePr>
            <a:graphicFrameLocks noChangeAspect="1"/>
          </p:cNvGraphicFramePr>
          <p:nvPr/>
        </p:nvGraphicFramePr>
        <p:xfrm>
          <a:off x="12024754" y="28786297"/>
          <a:ext cx="4070350" cy="1366838"/>
        </p:xfrm>
        <a:graphic>
          <a:graphicData uri="http://schemas.openxmlformats.org/presentationml/2006/ole">
            <p:oleObj spid="_x0000_s46085" name="Imagen de mapa de bits" r:id="rId4" imgW="6268325" imgH="2095793" progId="PBrush">
              <p:embed/>
            </p:oleObj>
          </a:graphicData>
        </a:graphic>
      </p:graphicFrame>
      <p:sp>
        <p:nvSpPr>
          <p:cNvPr id="46086" name="Text Box 2"/>
          <p:cNvSpPr txBox="1">
            <a:spLocks noChangeArrowheads="1"/>
          </p:cNvSpPr>
          <p:nvPr/>
        </p:nvSpPr>
        <p:spPr bwMode="auto">
          <a:xfrm rot="16200000">
            <a:off x="-13718162" y="13738938"/>
            <a:ext cx="28614079" cy="1136202"/>
          </a:xfrm>
          <a:prstGeom prst="rect">
            <a:avLst/>
          </a:prstGeom>
          <a:noFill/>
          <a:ln w="9525">
            <a:noFill/>
            <a:miter lim="800000"/>
            <a:headEnd/>
            <a:tailEnd/>
          </a:ln>
        </p:spPr>
        <p:txBody>
          <a:bodyPr wrap="square" lIns="210812" tIns="105407" rIns="210812" bIns="105407">
            <a:spAutoFit/>
          </a:bodyPr>
          <a:lstStyle/>
          <a:p>
            <a:pPr algn="ctr" defTabSz="2106613">
              <a:spcBef>
                <a:spcPct val="50000"/>
              </a:spcBef>
            </a:pPr>
            <a:r>
              <a:rPr lang="es-ES" sz="5600" b="1" dirty="0">
                <a:solidFill>
                  <a:schemeClr val="bg1"/>
                </a:solidFill>
                <a:latin typeface="Century Gothic" pitchFamily="34" charset="0"/>
                <a:cs typeface="Times New Roman" pitchFamily="18" charset="0"/>
              </a:rPr>
              <a:t>P</a:t>
            </a:r>
            <a:r>
              <a:rPr lang="es-ES" sz="3600" dirty="0">
                <a:solidFill>
                  <a:schemeClr val="bg1"/>
                </a:solidFill>
                <a:latin typeface="Century Gothic" pitchFamily="34" charset="0"/>
                <a:cs typeface="Times New Roman" pitchFamily="18" charset="0"/>
              </a:rPr>
              <a:t>royecto </a:t>
            </a:r>
            <a:r>
              <a:rPr lang="es-ES" sz="5600" b="1" dirty="0">
                <a:solidFill>
                  <a:schemeClr val="bg1"/>
                </a:solidFill>
                <a:latin typeface="Century Gothic" pitchFamily="34" charset="0"/>
                <a:cs typeface="Times New Roman" pitchFamily="18" charset="0"/>
              </a:rPr>
              <a:t>F</a:t>
            </a:r>
            <a:r>
              <a:rPr lang="es-ES" sz="3600" dirty="0">
                <a:solidFill>
                  <a:schemeClr val="bg1"/>
                </a:solidFill>
                <a:latin typeface="Century Gothic" pitchFamily="34" charset="0"/>
                <a:cs typeface="Times New Roman" pitchFamily="18" charset="0"/>
              </a:rPr>
              <a:t>inal de </a:t>
            </a:r>
            <a:r>
              <a:rPr lang="es-ES" sz="5600" b="1" dirty="0" smtClean="0">
                <a:solidFill>
                  <a:schemeClr val="bg1"/>
                </a:solidFill>
                <a:latin typeface="Century Gothic" pitchFamily="34" charset="0"/>
                <a:cs typeface="Times New Roman" pitchFamily="18" charset="0"/>
              </a:rPr>
              <a:t>G</a:t>
            </a:r>
            <a:r>
              <a:rPr lang="es-ES" sz="3600" dirty="0" smtClean="0">
                <a:solidFill>
                  <a:schemeClr val="bg1"/>
                </a:solidFill>
                <a:latin typeface="Century Gothic" pitchFamily="34" charset="0"/>
                <a:cs typeface="Times New Roman" pitchFamily="18" charset="0"/>
              </a:rPr>
              <a:t>rado  </a:t>
            </a:r>
            <a:r>
              <a:rPr lang="es-ES" sz="3600" b="1" dirty="0" smtClean="0">
                <a:solidFill>
                  <a:schemeClr val="bg1"/>
                </a:solidFill>
                <a:latin typeface="Century Gothic" pitchFamily="34" charset="0"/>
                <a:cs typeface="Times New Roman" pitchFamily="18" charset="0"/>
              </a:rPr>
              <a:t>I</a:t>
            </a:r>
            <a:r>
              <a:rPr lang="es-ES" sz="3600" dirty="0" smtClean="0">
                <a:solidFill>
                  <a:schemeClr val="bg1"/>
                </a:solidFill>
                <a:latin typeface="Century Gothic" pitchFamily="34" charset="0"/>
                <a:cs typeface="Times New Roman" pitchFamily="18" charset="0"/>
              </a:rPr>
              <a:t>ngeniería de </a:t>
            </a:r>
            <a:r>
              <a:rPr lang="es-ES" sz="3600" b="1" dirty="0" smtClean="0">
                <a:solidFill>
                  <a:schemeClr val="bg1"/>
                </a:solidFill>
                <a:latin typeface="Century Gothic" pitchFamily="34" charset="0"/>
                <a:cs typeface="Times New Roman" pitchFamily="18" charset="0"/>
              </a:rPr>
              <a:t>E</a:t>
            </a:r>
            <a:r>
              <a:rPr lang="es-ES" sz="3600" dirty="0" smtClean="0">
                <a:solidFill>
                  <a:schemeClr val="bg1"/>
                </a:solidFill>
                <a:latin typeface="Century Gothic" pitchFamily="34" charset="0"/>
                <a:cs typeface="Times New Roman" pitchFamily="18" charset="0"/>
              </a:rPr>
              <a:t>dificación</a:t>
            </a:r>
            <a:r>
              <a:rPr lang="es-ES" sz="4000" dirty="0" smtClean="0">
                <a:solidFill>
                  <a:schemeClr val="bg1"/>
                </a:solidFill>
                <a:latin typeface="Century Gothic" pitchFamily="34" charset="0"/>
                <a:cs typeface="Times New Roman" pitchFamily="18" charset="0"/>
              </a:rPr>
              <a:t>                 </a:t>
            </a:r>
            <a:r>
              <a:rPr lang="es-ES" sz="3600" dirty="0">
                <a:solidFill>
                  <a:schemeClr val="bg1"/>
                </a:solidFill>
                <a:latin typeface="Century Gothic" pitchFamily="34" charset="0"/>
                <a:cs typeface="Times New Roman" pitchFamily="18" charset="0"/>
              </a:rPr>
              <a:t>modalidad de intercambio académico curso  </a:t>
            </a:r>
            <a:r>
              <a:rPr lang="es-ES" sz="3600" dirty="0" smtClean="0">
                <a:solidFill>
                  <a:schemeClr val="bg1"/>
                </a:solidFill>
                <a:latin typeface="Century Gothic" pitchFamily="34" charset="0"/>
                <a:cs typeface="Times New Roman" pitchFamily="18" charset="0"/>
              </a:rPr>
              <a:t>20</a:t>
            </a:r>
            <a:r>
              <a:rPr lang="es-ES" sz="6000" b="1" dirty="0" smtClean="0">
                <a:solidFill>
                  <a:schemeClr val="bg1"/>
                </a:solidFill>
                <a:latin typeface="Century Gothic" pitchFamily="34" charset="0"/>
                <a:cs typeface="Times New Roman" pitchFamily="18" charset="0"/>
              </a:rPr>
              <a:t>11</a:t>
            </a:r>
            <a:r>
              <a:rPr lang="es-ES" sz="3600" dirty="0" smtClean="0">
                <a:solidFill>
                  <a:schemeClr val="bg1"/>
                </a:solidFill>
                <a:latin typeface="Century Gothic" pitchFamily="34" charset="0"/>
                <a:cs typeface="Times New Roman" pitchFamily="18" charset="0"/>
              </a:rPr>
              <a:t>-20</a:t>
            </a:r>
            <a:r>
              <a:rPr lang="es-ES" sz="6000" b="1" dirty="0" smtClean="0">
                <a:solidFill>
                  <a:schemeClr val="bg1"/>
                </a:solidFill>
                <a:latin typeface="Century Gothic" pitchFamily="34" charset="0"/>
                <a:cs typeface="Times New Roman" pitchFamily="18" charset="0"/>
              </a:rPr>
              <a:t>12</a:t>
            </a:r>
            <a:endParaRPr lang="en-US" sz="6000" b="1" dirty="0">
              <a:solidFill>
                <a:schemeClr val="bg1"/>
              </a:solidFill>
              <a:latin typeface="Century Gothic" pitchFamily="34" charset="0"/>
              <a:cs typeface="Times New Roman" pitchFamily="18" charset="0"/>
            </a:endParaRPr>
          </a:p>
        </p:txBody>
      </p:sp>
      <p:sp>
        <p:nvSpPr>
          <p:cNvPr id="46087" name="Text Box 2"/>
          <p:cNvSpPr txBox="1">
            <a:spLocks noChangeArrowheads="1"/>
          </p:cNvSpPr>
          <p:nvPr/>
        </p:nvSpPr>
        <p:spPr bwMode="auto">
          <a:xfrm rot="16200000">
            <a:off x="-11711046" y="13392884"/>
            <a:ext cx="28460083" cy="1690200"/>
          </a:xfrm>
          <a:prstGeom prst="rect">
            <a:avLst/>
          </a:prstGeom>
          <a:noFill/>
          <a:ln w="9525">
            <a:noFill/>
            <a:miter lim="800000"/>
            <a:headEnd/>
            <a:tailEnd/>
          </a:ln>
        </p:spPr>
        <p:txBody>
          <a:bodyPr wrap="square" lIns="210812" tIns="105407" rIns="210812" bIns="105407">
            <a:spAutoFit/>
          </a:bodyPr>
          <a:lstStyle/>
          <a:p>
            <a:pPr algn="ctr" defTabSz="2106613">
              <a:spcBef>
                <a:spcPct val="50000"/>
              </a:spcBef>
            </a:pPr>
            <a:r>
              <a:rPr lang="es-ES" sz="9600" b="1" dirty="0" smtClean="0">
                <a:solidFill>
                  <a:schemeClr val="bg1"/>
                </a:solidFill>
                <a:latin typeface="Century Gothic" pitchFamily="34" charset="0"/>
                <a:cs typeface="Times New Roman" pitchFamily="18" charset="0"/>
              </a:rPr>
              <a:t>L</a:t>
            </a:r>
            <a:r>
              <a:rPr lang="es-ES" sz="8000" b="1" dirty="0" smtClean="0">
                <a:solidFill>
                  <a:schemeClr val="bg1"/>
                </a:solidFill>
                <a:latin typeface="Century Gothic" pitchFamily="34" charset="0"/>
                <a:cs typeface="Times New Roman" pitchFamily="18" charset="0"/>
              </a:rPr>
              <a:t>ITUANIA / </a:t>
            </a:r>
            <a:r>
              <a:rPr lang="es-ES" sz="9600" b="1" dirty="0" smtClean="0">
                <a:solidFill>
                  <a:schemeClr val="bg1"/>
                </a:solidFill>
                <a:latin typeface="Century Gothic" pitchFamily="34" charset="0"/>
                <a:cs typeface="Times New Roman" pitchFamily="18" charset="0"/>
              </a:rPr>
              <a:t>L</a:t>
            </a:r>
            <a:r>
              <a:rPr lang="es-ES" sz="8000" b="1" dirty="0" smtClean="0">
                <a:solidFill>
                  <a:schemeClr val="bg1"/>
                </a:solidFill>
                <a:latin typeface="Century Gothic" pitchFamily="34" charset="0"/>
                <a:cs typeface="Times New Roman" pitchFamily="18" charset="0"/>
              </a:rPr>
              <a:t>ITHUANIA </a:t>
            </a:r>
            <a:r>
              <a:rPr lang="en-US" sz="8000" b="1" dirty="0" smtClean="0">
                <a:solidFill>
                  <a:schemeClr val="bg1"/>
                </a:solidFill>
                <a:latin typeface="Century Gothic" pitchFamily="34" charset="0"/>
                <a:cs typeface="Times New Roman" pitchFamily="18" charset="0"/>
              </a:rPr>
              <a:t>– Vilna / Vilnius</a:t>
            </a:r>
            <a:endParaRPr lang="en-US" sz="6000" b="1" dirty="0">
              <a:solidFill>
                <a:schemeClr val="bg1"/>
              </a:solidFill>
              <a:latin typeface="Century Gothic" pitchFamily="34" charset="0"/>
              <a:cs typeface="Times New Roman" pitchFamily="18" charset="0"/>
            </a:endParaRPr>
          </a:p>
        </p:txBody>
      </p:sp>
      <p:sp>
        <p:nvSpPr>
          <p:cNvPr id="46088" name="Text Box 2"/>
          <p:cNvSpPr txBox="1">
            <a:spLocks noChangeArrowheads="1"/>
          </p:cNvSpPr>
          <p:nvPr/>
        </p:nvSpPr>
        <p:spPr bwMode="auto">
          <a:xfrm>
            <a:off x="0" y="28611513"/>
            <a:ext cx="7315200" cy="1690200"/>
          </a:xfrm>
          <a:prstGeom prst="rect">
            <a:avLst/>
          </a:prstGeom>
          <a:noFill/>
          <a:ln w="9525">
            <a:noFill/>
            <a:miter lim="800000"/>
            <a:headEnd/>
            <a:tailEnd/>
          </a:ln>
        </p:spPr>
        <p:txBody>
          <a:bodyPr lIns="210812" tIns="105407" rIns="210812" bIns="105407">
            <a:spAutoFit/>
          </a:bodyPr>
          <a:lstStyle/>
          <a:p>
            <a:pPr defTabSz="2106613">
              <a:spcBef>
                <a:spcPct val="50000"/>
              </a:spcBef>
            </a:pPr>
            <a:r>
              <a:rPr lang="es-ES" sz="2400" b="1" dirty="0" smtClean="0">
                <a:solidFill>
                  <a:schemeClr val="accent2">
                    <a:lumMod val="50000"/>
                  </a:schemeClr>
                </a:solidFill>
                <a:latin typeface="Century Gothic" pitchFamily="34" charset="0"/>
                <a:cs typeface="Times New Roman" pitchFamily="18" charset="0"/>
              </a:rPr>
              <a:t>A</a:t>
            </a:r>
            <a:r>
              <a:rPr lang="es-ES" sz="2400" dirty="0" smtClean="0">
                <a:solidFill>
                  <a:schemeClr val="accent2">
                    <a:lumMod val="50000"/>
                  </a:schemeClr>
                </a:solidFill>
                <a:latin typeface="Century Gothic" pitchFamily="34" charset="0"/>
                <a:cs typeface="Times New Roman" pitchFamily="18" charset="0"/>
              </a:rPr>
              <a:t>lumno: </a:t>
            </a:r>
            <a:r>
              <a:rPr lang="es-ES" sz="2400" b="1" dirty="0" smtClean="0">
                <a:solidFill>
                  <a:schemeClr val="accent2">
                    <a:lumMod val="50000"/>
                  </a:schemeClr>
                </a:solidFill>
                <a:latin typeface="Century Gothic" pitchFamily="34" charset="0"/>
                <a:cs typeface="Times New Roman" pitchFamily="18" charset="0"/>
              </a:rPr>
              <a:t>I</a:t>
            </a:r>
            <a:r>
              <a:rPr lang="es-ES" sz="2400" dirty="0" smtClean="0">
                <a:solidFill>
                  <a:schemeClr val="accent2">
                    <a:lumMod val="50000"/>
                  </a:schemeClr>
                </a:solidFill>
                <a:latin typeface="Century Gothic" pitchFamily="34" charset="0"/>
                <a:cs typeface="Times New Roman" pitchFamily="18" charset="0"/>
              </a:rPr>
              <a:t>GNACIO </a:t>
            </a:r>
            <a:r>
              <a:rPr lang="es-ES" sz="2400" b="1" dirty="0" smtClean="0">
                <a:solidFill>
                  <a:schemeClr val="accent2">
                    <a:lumMod val="50000"/>
                  </a:schemeClr>
                </a:solidFill>
                <a:latin typeface="Century Gothic" pitchFamily="34" charset="0"/>
                <a:cs typeface="Times New Roman" pitchFamily="18" charset="0"/>
              </a:rPr>
              <a:t>M</a:t>
            </a:r>
            <a:r>
              <a:rPr lang="es-ES" sz="2400" dirty="0" smtClean="0">
                <a:solidFill>
                  <a:schemeClr val="accent2">
                    <a:lumMod val="50000"/>
                  </a:schemeClr>
                </a:solidFill>
                <a:latin typeface="Century Gothic" pitchFamily="34" charset="0"/>
                <a:cs typeface="Times New Roman" pitchFamily="18" charset="0"/>
              </a:rPr>
              <a:t>ARÍA </a:t>
            </a:r>
            <a:r>
              <a:rPr lang="es-ES" sz="2400" b="1" dirty="0" smtClean="0">
                <a:solidFill>
                  <a:schemeClr val="accent2">
                    <a:lumMod val="50000"/>
                  </a:schemeClr>
                </a:solidFill>
                <a:latin typeface="Century Gothic" pitchFamily="34" charset="0"/>
                <a:cs typeface="Times New Roman" pitchFamily="18" charset="0"/>
              </a:rPr>
              <a:t>V</a:t>
            </a:r>
            <a:r>
              <a:rPr lang="es-ES" sz="2400" dirty="0" smtClean="0">
                <a:solidFill>
                  <a:schemeClr val="accent2">
                    <a:lumMod val="50000"/>
                  </a:schemeClr>
                </a:solidFill>
                <a:latin typeface="Century Gothic" pitchFamily="34" charset="0"/>
                <a:cs typeface="Times New Roman" pitchFamily="18" charset="0"/>
              </a:rPr>
              <a:t>EGUER </a:t>
            </a:r>
            <a:r>
              <a:rPr lang="es-ES" sz="2400" b="1" dirty="0" smtClean="0">
                <a:solidFill>
                  <a:schemeClr val="accent2">
                    <a:lumMod val="50000"/>
                  </a:schemeClr>
                </a:solidFill>
                <a:latin typeface="Century Gothic" pitchFamily="34" charset="0"/>
                <a:cs typeface="Times New Roman" pitchFamily="18" charset="0"/>
              </a:rPr>
              <a:t>A</a:t>
            </a:r>
            <a:r>
              <a:rPr lang="es-ES" sz="2400" dirty="0" smtClean="0">
                <a:solidFill>
                  <a:schemeClr val="accent2">
                    <a:lumMod val="50000"/>
                  </a:schemeClr>
                </a:solidFill>
                <a:latin typeface="Century Gothic" pitchFamily="34" charset="0"/>
                <a:cs typeface="Times New Roman" pitchFamily="18" charset="0"/>
              </a:rPr>
              <a:t>LFONSO</a:t>
            </a:r>
            <a:endParaRPr lang="es-ES" sz="2400" dirty="0">
              <a:solidFill>
                <a:schemeClr val="accent2">
                  <a:lumMod val="50000"/>
                </a:schemeClr>
              </a:solidFill>
              <a:latin typeface="Century Gothic" pitchFamily="34" charset="0"/>
              <a:cs typeface="Times New Roman" pitchFamily="18" charset="0"/>
            </a:endParaRPr>
          </a:p>
          <a:p>
            <a:pPr defTabSz="2106613">
              <a:spcBef>
                <a:spcPct val="50000"/>
              </a:spcBef>
            </a:pPr>
            <a:r>
              <a:rPr lang="es-ES" sz="2400" dirty="0">
                <a:solidFill>
                  <a:schemeClr val="accent2">
                    <a:lumMod val="50000"/>
                  </a:schemeClr>
                </a:solidFill>
                <a:latin typeface="Century Gothic" pitchFamily="34" charset="0"/>
                <a:cs typeface="Times New Roman" pitchFamily="18" charset="0"/>
              </a:rPr>
              <a:t>tutor destino: </a:t>
            </a:r>
            <a:r>
              <a:rPr lang="es-ES" sz="2400" b="1" dirty="0" smtClean="0">
                <a:solidFill>
                  <a:schemeClr val="accent2">
                    <a:lumMod val="50000"/>
                  </a:schemeClr>
                </a:solidFill>
                <a:latin typeface="Century Gothic" pitchFamily="34" charset="0"/>
                <a:cs typeface="Times New Roman" pitchFamily="18" charset="0"/>
              </a:rPr>
              <a:t>J</a:t>
            </a:r>
            <a:r>
              <a:rPr lang="es-ES" sz="2400" dirty="0" smtClean="0">
                <a:solidFill>
                  <a:schemeClr val="accent2">
                    <a:lumMod val="50000"/>
                  </a:schemeClr>
                </a:solidFill>
                <a:latin typeface="Century Gothic" pitchFamily="34" charset="0"/>
                <a:cs typeface="Times New Roman" pitchFamily="18" charset="0"/>
              </a:rPr>
              <a:t>ONAS </a:t>
            </a:r>
            <a:r>
              <a:rPr lang="es-ES" sz="2400" b="1" dirty="0" smtClean="0">
                <a:solidFill>
                  <a:schemeClr val="accent2">
                    <a:lumMod val="50000"/>
                  </a:schemeClr>
                </a:solidFill>
                <a:latin typeface="Century Gothic" pitchFamily="34" charset="0"/>
                <a:cs typeface="Times New Roman" pitchFamily="18" charset="0"/>
              </a:rPr>
              <a:t>S</a:t>
            </a:r>
            <a:r>
              <a:rPr lang="es-ES" sz="2400" dirty="0" smtClean="0">
                <a:solidFill>
                  <a:schemeClr val="accent2">
                    <a:lumMod val="50000"/>
                  </a:schemeClr>
                </a:solidFill>
                <a:latin typeface="Century Gothic" pitchFamily="34" charset="0"/>
                <a:cs typeface="Times New Roman" pitchFamily="18" charset="0"/>
              </a:rPr>
              <a:t>APARAUSKAS</a:t>
            </a:r>
            <a:endParaRPr lang="es-ES" sz="2400" dirty="0">
              <a:solidFill>
                <a:schemeClr val="accent2">
                  <a:lumMod val="50000"/>
                </a:schemeClr>
              </a:solidFill>
              <a:latin typeface="Century Gothic" pitchFamily="34" charset="0"/>
              <a:cs typeface="Times New Roman" pitchFamily="18" charset="0"/>
            </a:endParaRPr>
          </a:p>
          <a:p>
            <a:pPr defTabSz="2106613">
              <a:spcBef>
                <a:spcPct val="50000"/>
              </a:spcBef>
            </a:pPr>
            <a:r>
              <a:rPr lang="es-ES" sz="2400" dirty="0">
                <a:solidFill>
                  <a:schemeClr val="accent2">
                    <a:lumMod val="50000"/>
                  </a:schemeClr>
                </a:solidFill>
                <a:latin typeface="Century Gothic" pitchFamily="34" charset="0"/>
                <a:cs typeface="Times New Roman" pitchFamily="18" charset="0"/>
              </a:rPr>
              <a:t>tutor </a:t>
            </a:r>
            <a:r>
              <a:rPr lang="es-ES" sz="2400" dirty="0" smtClean="0">
                <a:solidFill>
                  <a:schemeClr val="accent2">
                    <a:lumMod val="50000"/>
                  </a:schemeClr>
                </a:solidFill>
                <a:latin typeface="Century Gothic" pitchFamily="34" charset="0"/>
                <a:cs typeface="Times New Roman" pitchFamily="18" charset="0"/>
              </a:rPr>
              <a:t>ETSIE</a:t>
            </a:r>
            <a:r>
              <a:rPr lang="es-ES" sz="2400" dirty="0">
                <a:solidFill>
                  <a:schemeClr val="accent2">
                    <a:lumMod val="50000"/>
                  </a:schemeClr>
                </a:solidFill>
                <a:latin typeface="Century Gothic" pitchFamily="34" charset="0"/>
                <a:cs typeface="Times New Roman" pitchFamily="18" charset="0"/>
              </a:rPr>
              <a:t>: </a:t>
            </a:r>
            <a:r>
              <a:rPr lang="es-ES" sz="2400" b="1" dirty="0" smtClean="0">
                <a:solidFill>
                  <a:schemeClr val="accent2">
                    <a:lumMod val="50000"/>
                  </a:schemeClr>
                </a:solidFill>
                <a:latin typeface="Century Gothic" pitchFamily="34" charset="0"/>
                <a:cs typeface="Times New Roman" pitchFamily="18" charset="0"/>
              </a:rPr>
              <a:t>B</a:t>
            </a:r>
            <a:r>
              <a:rPr lang="es-ES" sz="2400" dirty="0" smtClean="0">
                <a:solidFill>
                  <a:schemeClr val="accent2">
                    <a:lumMod val="50000"/>
                  </a:schemeClr>
                </a:solidFill>
                <a:latin typeface="Century Gothic" pitchFamily="34" charset="0"/>
                <a:cs typeface="Times New Roman" pitchFamily="18" charset="0"/>
              </a:rPr>
              <a:t>EGOÑA </a:t>
            </a:r>
            <a:r>
              <a:rPr lang="es-ES" sz="2400" b="1" dirty="0" smtClean="0">
                <a:solidFill>
                  <a:schemeClr val="accent2">
                    <a:lumMod val="50000"/>
                  </a:schemeClr>
                </a:solidFill>
                <a:latin typeface="Century Gothic" pitchFamily="34" charset="0"/>
                <a:cs typeface="Times New Roman" pitchFamily="18" charset="0"/>
              </a:rPr>
              <a:t>F</a:t>
            </a:r>
            <a:r>
              <a:rPr lang="es-ES" sz="2400" dirty="0" smtClean="0">
                <a:solidFill>
                  <a:schemeClr val="accent2">
                    <a:lumMod val="50000"/>
                  </a:schemeClr>
                </a:solidFill>
                <a:latin typeface="Century Gothic" pitchFamily="34" charset="0"/>
                <a:cs typeface="Times New Roman" pitchFamily="18" charset="0"/>
              </a:rPr>
              <a:t>UERTES </a:t>
            </a:r>
            <a:r>
              <a:rPr lang="es-ES" sz="2400" b="1" dirty="0" smtClean="0">
                <a:solidFill>
                  <a:schemeClr val="accent2">
                    <a:lumMod val="50000"/>
                  </a:schemeClr>
                </a:solidFill>
                <a:latin typeface="Century Gothic" pitchFamily="34" charset="0"/>
                <a:cs typeface="Times New Roman" pitchFamily="18" charset="0"/>
              </a:rPr>
              <a:t>G</a:t>
            </a:r>
            <a:r>
              <a:rPr lang="es-ES" sz="2400" dirty="0" smtClean="0">
                <a:solidFill>
                  <a:schemeClr val="accent2">
                    <a:lumMod val="50000"/>
                  </a:schemeClr>
                </a:solidFill>
                <a:latin typeface="Century Gothic" pitchFamily="34" charset="0"/>
                <a:cs typeface="Times New Roman" pitchFamily="18" charset="0"/>
              </a:rPr>
              <a:t>INER</a:t>
            </a:r>
            <a:endParaRPr lang="en-US" sz="2400" dirty="0">
              <a:solidFill>
                <a:schemeClr val="accent2">
                  <a:lumMod val="50000"/>
                </a:schemeClr>
              </a:solidFill>
              <a:latin typeface="Century Gothic" pitchFamily="34" charset="0"/>
              <a:cs typeface="Times New Roman" pitchFamily="18" charset="0"/>
            </a:endParaRPr>
          </a:p>
        </p:txBody>
      </p:sp>
      <p:sp>
        <p:nvSpPr>
          <p:cNvPr id="46089" name="Line 9"/>
          <p:cNvSpPr>
            <a:spLocks noChangeShapeType="1"/>
          </p:cNvSpPr>
          <p:nvPr/>
        </p:nvSpPr>
        <p:spPr bwMode="auto">
          <a:xfrm>
            <a:off x="-4763" y="28565475"/>
            <a:ext cx="21385213" cy="0"/>
          </a:xfrm>
          <a:prstGeom prst="line">
            <a:avLst/>
          </a:prstGeom>
          <a:noFill/>
          <a:ln w="19050">
            <a:solidFill>
              <a:schemeClr val="bg1"/>
            </a:solidFill>
            <a:round/>
            <a:headEnd/>
            <a:tailEnd/>
          </a:ln>
          <a:effectLst/>
        </p:spPr>
        <p:txBody>
          <a:bodyPr/>
          <a:lstStyle/>
          <a:p>
            <a:endParaRPr lang="es-ES"/>
          </a:p>
        </p:txBody>
      </p:sp>
      <p:sp>
        <p:nvSpPr>
          <p:cNvPr id="46090" name="Line 10"/>
          <p:cNvSpPr>
            <a:spLocks noChangeShapeType="1"/>
          </p:cNvSpPr>
          <p:nvPr/>
        </p:nvSpPr>
        <p:spPr bwMode="auto">
          <a:xfrm flipV="1">
            <a:off x="1600869" y="0"/>
            <a:ext cx="0" cy="28575000"/>
          </a:xfrm>
          <a:prstGeom prst="line">
            <a:avLst/>
          </a:prstGeom>
          <a:noFill/>
          <a:ln w="19050">
            <a:solidFill>
              <a:schemeClr val="bg1"/>
            </a:solidFill>
            <a:round/>
            <a:headEnd/>
            <a:tailEnd/>
          </a:ln>
          <a:effectLst/>
        </p:spPr>
        <p:txBody>
          <a:bodyPr/>
          <a:lstStyle/>
          <a:p>
            <a:endParaRPr lang="es-ES"/>
          </a:p>
        </p:txBody>
      </p:sp>
      <p:sp>
        <p:nvSpPr>
          <p:cNvPr id="46092" name="Text Box 2"/>
          <p:cNvSpPr txBox="1">
            <a:spLocks noChangeArrowheads="1"/>
          </p:cNvSpPr>
          <p:nvPr/>
        </p:nvSpPr>
        <p:spPr bwMode="auto">
          <a:xfrm>
            <a:off x="3707830" y="271129"/>
            <a:ext cx="17100612" cy="1320868"/>
          </a:xfrm>
          <a:prstGeom prst="rect">
            <a:avLst/>
          </a:prstGeom>
          <a:noFill/>
          <a:ln w="9525">
            <a:noFill/>
            <a:miter lim="800000"/>
            <a:headEnd/>
            <a:tailEnd/>
          </a:ln>
        </p:spPr>
        <p:txBody>
          <a:bodyPr wrap="square" lIns="210812" tIns="105407" rIns="210812" bIns="105407">
            <a:spAutoFit/>
          </a:bodyPr>
          <a:lstStyle/>
          <a:p>
            <a:pPr algn="ctr" defTabSz="2106613">
              <a:spcBef>
                <a:spcPct val="50000"/>
              </a:spcBef>
            </a:pPr>
            <a:r>
              <a:rPr lang="es-ES" sz="3600" b="1" dirty="0" err="1" smtClean="0">
                <a:solidFill>
                  <a:schemeClr val="accent2">
                    <a:lumMod val="50000"/>
                  </a:schemeClr>
                </a:solidFill>
                <a:latin typeface="Century Gothic" pitchFamily="34" charset="0"/>
                <a:cs typeface="Times New Roman" pitchFamily="18" charset="0"/>
              </a:rPr>
              <a:t>Construction</a:t>
            </a:r>
            <a:r>
              <a:rPr lang="es-ES" sz="3600" b="1" dirty="0" smtClean="0">
                <a:solidFill>
                  <a:schemeClr val="accent2">
                    <a:lumMod val="50000"/>
                  </a:schemeClr>
                </a:solidFill>
                <a:latin typeface="Century Gothic" pitchFamily="34" charset="0"/>
                <a:cs typeface="Times New Roman" pitchFamily="18" charset="0"/>
              </a:rPr>
              <a:t> </a:t>
            </a:r>
            <a:r>
              <a:rPr lang="es-ES" sz="3600" b="1" dirty="0" err="1" smtClean="0">
                <a:solidFill>
                  <a:schemeClr val="accent2">
                    <a:lumMod val="50000"/>
                  </a:schemeClr>
                </a:solidFill>
                <a:latin typeface="Century Gothic" pitchFamily="34" charset="0"/>
                <a:cs typeface="Times New Roman" pitchFamily="18" charset="0"/>
              </a:rPr>
              <a:t>design</a:t>
            </a:r>
            <a:r>
              <a:rPr lang="es-ES" sz="3600" b="1" dirty="0" smtClean="0">
                <a:solidFill>
                  <a:schemeClr val="accent2">
                    <a:lumMod val="50000"/>
                  </a:schemeClr>
                </a:solidFill>
                <a:latin typeface="Century Gothic" pitchFamily="34" charset="0"/>
                <a:cs typeface="Times New Roman" pitchFamily="18" charset="0"/>
              </a:rPr>
              <a:t> of </a:t>
            </a:r>
            <a:r>
              <a:rPr lang="es-ES" sz="3600" b="1" dirty="0" err="1" smtClean="0">
                <a:solidFill>
                  <a:schemeClr val="accent2">
                    <a:lumMod val="50000"/>
                  </a:schemeClr>
                </a:solidFill>
                <a:latin typeface="Century Gothic" pitchFamily="34" charset="0"/>
                <a:cs typeface="Times New Roman" pitchFamily="18" charset="0"/>
              </a:rPr>
              <a:t>multi-dwelling</a:t>
            </a:r>
            <a:r>
              <a:rPr lang="es-ES" sz="3600" b="1" dirty="0" smtClean="0">
                <a:solidFill>
                  <a:schemeClr val="accent2">
                    <a:lumMod val="50000"/>
                  </a:schemeClr>
                </a:solidFill>
                <a:latin typeface="Century Gothic" pitchFamily="34" charset="0"/>
                <a:cs typeface="Times New Roman" pitchFamily="18" charset="0"/>
              </a:rPr>
              <a:t> </a:t>
            </a:r>
            <a:r>
              <a:rPr lang="es-ES" sz="3600" b="1" dirty="0" err="1" smtClean="0">
                <a:solidFill>
                  <a:schemeClr val="accent2">
                    <a:lumMod val="50000"/>
                  </a:schemeClr>
                </a:solidFill>
                <a:latin typeface="Century Gothic" pitchFamily="34" charset="0"/>
                <a:cs typeface="Times New Roman" pitchFamily="18" charset="0"/>
              </a:rPr>
              <a:t>building</a:t>
            </a:r>
            <a:r>
              <a:rPr lang="es-ES" sz="3600" b="1" dirty="0" smtClean="0">
                <a:solidFill>
                  <a:schemeClr val="accent2">
                    <a:lumMod val="50000"/>
                  </a:schemeClr>
                </a:solidFill>
                <a:latin typeface="Century Gothic" pitchFamily="34" charset="0"/>
                <a:cs typeface="Times New Roman" pitchFamily="18" charset="0"/>
              </a:rPr>
              <a:t> at </a:t>
            </a:r>
            <a:r>
              <a:rPr lang="es-ES" sz="3600" b="1" dirty="0" err="1" smtClean="0">
                <a:solidFill>
                  <a:schemeClr val="accent2">
                    <a:lumMod val="50000"/>
                  </a:schemeClr>
                </a:solidFill>
                <a:latin typeface="Century Gothic" pitchFamily="34" charset="0"/>
                <a:cs typeface="Times New Roman" pitchFamily="18" charset="0"/>
              </a:rPr>
              <a:t>Maudyklos</a:t>
            </a:r>
            <a:r>
              <a:rPr lang="es-ES" sz="3600" b="1" dirty="0" smtClean="0">
                <a:solidFill>
                  <a:schemeClr val="accent2">
                    <a:lumMod val="50000"/>
                  </a:schemeClr>
                </a:solidFill>
                <a:latin typeface="Century Gothic" pitchFamily="34" charset="0"/>
                <a:cs typeface="Times New Roman" pitchFamily="18" charset="0"/>
              </a:rPr>
              <a:t> </a:t>
            </a:r>
            <a:r>
              <a:rPr lang="es-ES" sz="3600" b="1" dirty="0" err="1" smtClean="0">
                <a:solidFill>
                  <a:schemeClr val="accent2">
                    <a:lumMod val="50000"/>
                  </a:schemeClr>
                </a:solidFill>
                <a:latin typeface="Century Gothic" pitchFamily="34" charset="0"/>
                <a:cs typeface="Times New Roman" pitchFamily="18" charset="0"/>
              </a:rPr>
              <a:t>str</a:t>
            </a:r>
            <a:r>
              <a:rPr lang="es-ES" sz="3600" b="1" dirty="0" smtClean="0">
                <a:solidFill>
                  <a:schemeClr val="accent2">
                    <a:lumMod val="50000"/>
                  </a:schemeClr>
                </a:solidFill>
                <a:latin typeface="Century Gothic" pitchFamily="34" charset="0"/>
                <a:cs typeface="Times New Roman" pitchFamily="18" charset="0"/>
              </a:rPr>
              <a:t>. In </a:t>
            </a:r>
            <a:r>
              <a:rPr lang="es-ES" sz="3600" b="1" dirty="0" err="1" smtClean="0">
                <a:solidFill>
                  <a:schemeClr val="accent2">
                    <a:lumMod val="50000"/>
                  </a:schemeClr>
                </a:solidFill>
                <a:latin typeface="Century Gothic" pitchFamily="34" charset="0"/>
                <a:cs typeface="Times New Roman" pitchFamily="18" charset="0"/>
              </a:rPr>
              <a:t>Vilnius</a:t>
            </a:r>
            <a:r>
              <a:rPr lang="es-ES" sz="3600" b="1" dirty="0" smtClean="0">
                <a:solidFill>
                  <a:schemeClr val="accent2">
                    <a:lumMod val="50000"/>
                  </a:schemeClr>
                </a:solidFill>
                <a:latin typeface="Century Gothic" pitchFamily="34" charset="0"/>
                <a:cs typeface="Times New Roman" pitchFamily="18" charset="0"/>
              </a:rPr>
              <a:t> / Poster Resumen PFG</a:t>
            </a:r>
            <a:r>
              <a:rPr lang="en-US" sz="3600" b="1" dirty="0" smtClean="0">
                <a:solidFill>
                  <a:schemeClr val="accent2">
                    <a:lumMod val="50000"/>
                  </a:schemeClr>
                </a:solidFill>
                <a:latin typeface="Century Gothic" pitchFamily="34" charset="0"/>
                <a:cs typeface="Times New Roman" pitchFamily="18" charset="0"/>
              </a:rPr>
              <a:t> </a:t>
            </a:r>
            <a:endParaRPr lang="en-US" sz="3600" b="1" dirty="0">
              <a:solidFill>
                <a:schemeClr val="accent2">
                  <a:lumMod val="50000"/>
                </a:schemeClr>
              </a:solidFill>
              <a:latin typeface="Century Gothic" pitchFamily="34" charset="0"/>
              <a:cs typeface="Times New Roman" pitchFamily="18" charset="0"/>
            </a:endParaRPr>
          </a:p>
        </p:txBody>
      </p:sp>
      <p:cxnSp>
        <p:nvCxnSpPr>
          <p:cNvPr id="15" name="14 Conector recto"/>
          <p:cNvCxnSpPr/>
          <p:nvPr/>
        </p:nvCxnSpPr>
        <p:spPr>
          <a:xfrm>
            <a:off x="0" y="28642563"/>
            <a:ext cx="21385213" cy="1588"/>
          </a:xfrm>
          <a:prstGeom prst="line">
            <a:avLst/>
          </a:prstGeom>
          <a:ln w="63500" cmpd="sng">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pic>
        <p:nvPicPr>
          <p:cNvPr id="17" name="16 Imagen" descr="escudo.jpg"/>
          <p:cNvPicPr>
            <a:picLocks noChangeAspect="1"/>
          </p:cNvPicPr>
          <p:nvPr/>
        </p:nvPicPr>
        <p:blipFill>
          <a:blip r:embed="rId5" cstate="print"/>
          <a:stretch>
            <a:fillRect/>
          </a:stretch>
        </p:blipFill>
        <p:spPr>
          <a:xfrm>
            <a:off x="16193897" y="28778386"/>
            <a:ext cx="5087479" cy="1387494"/>
          </a:xfrm>
          <a:prstGeom prst="rect">
            <a:avLst/>
          </a:prstGeom>
        </p:spPr>
      </p:pic>
      <p:pic>
        <p:nvPicPr>
          <p:cNvPr id="4" name="Picture 8"/>
          <p:cNvPicPr>
            <a:picLocks noChangeAspect="1" noChangeArrowheads="1"/>
          </p:cNvPicPr>
          <p:nvPr/>
        </p:nvPicPr>
        <p:blipFill>
          <a:blip r:embed="rId6" cstate="print"/>
          <a:srcRect/>
          <a:stretch>
            <a:fillRect/>
          </a:stretch>
        </p:blipFill>
        <p:spPr bwMode="auto">
          <a:xfrm>
            <a:off x="4535922" y="2251349"/>
            <a:ext cx="11430000" cy="3067050"/>
          </a:xfrm>
          <a:prstGeom prst="rect">
            <a:avLst/>
          </a:prstGeom>
          <a:noFill/>
          <a:ln w="9525">
            <a:noFill/>
            <a:miter lim="800000"/>
            <a:headEnd/>
            <a:tailEnd/>
          </a:ln>
        </p:spPr>
      </p:pic>
      <p:pic>
        <p:nvPicPr>
          <p:cNvPr id="5" name="Picture 9"/>
          <p:cNvPicPr>
            <a:picLocks noChangeAspect="1" noChangeArrowheads="1"/>
          </p:cNvPicPr>
          <p:nvPr/>
        </p:nvPicPr>
        <p:blipFill>
          <a:blip r:embed="rId7" cstate="print"/>
          <a:srcRect/>
          <a:stretch>
            <a:fillRect/>
          </a:stretch>
        </p:blipFill>
        <p:spPr bwMode="auto">
          <a:xfrm>
            <a:off x="4175882" y="5491709"/>
            <a:ext cx="11658600" cy="2962275"/>
          </a:xfrm>
          <a:prstGeom prst="rect">
            <a:avLst/>
          </a:prstGeom>
          <a:noFill/>
          <a:ln w="9525">
            <a:noFill/>
            <a:miter lim="800000"/>
            <a:headEnd/>
            <a:tailEnd/>
          </a:ln>
        </p:spPr>
      </p:pic>
      <p:pic>
        <p:nvPicPr>
          <p:cNvPr id="6" name="Picture 10"/>
          <p:cNvPicPr>
            <a:picLocks noChangeAspect="1" noChangeArrowheads="1"/>
          </p:cNvPicPr>
          <p:nvPr/>
        </p:nvPicPr>
        <p:blipFill>
          <a:blip r:embed="rId8" cstate="print"/>
          <a:srcRect/>
          <a:stretch>
            <a:fillRect/>
          </a:stretch>
        </p:blipFill>
        <p:spPr bwMode="auto">
          <a:xfrm>
            <a:off x="8208330" y="1855305"/>
            <a:ext cx="1790700" cy="962025"/>
          </a:xfrm>
          <a:prstGeom prst="rect">
            <a:avLst/>
          </a:prstGeom>
          <a:noFill/>
          <a:ln w="9525">
            <a:noFill/>
            <a:miter lim="800000"/>
            <a:headEnd/>
            <a:tailEnd/>
          </a:ln>
        </p:spPr>
      </p:pic>
      <p:pic>
        <p:nvPicPr>
          <p:cNvPr id="46091" name="Picture 11"/>
          <p:cNvPicPr>
            <a:picLocks noChangeAspect="1" noChangeArrowheads="1"/>
          </p:cNvPicPr>
          <p:nvPr/>
        </p:nvPicPr>
        <p:blipFill>
          <a:blip r:embed="rId9" cstate="print"/>
          <a:srcRect/>
          <a:stretch>
            <a:fillRect/>
          </a:stretch>
        </p:blipFill>
        <p:spPr bwMode="auto">
          <a:xfrm>
            <a:off x="15589150" y="5491709"/>
            <a:ext cx="4591050" cy="2933700"/>
          </a:xfrm>
          <a:prstGeom prst="rect">
            <a:avLst/>
          </a:prstGeom>
          <a:noFill/>
          <a:ln w="9525">
            <a:noFill/>
            <a:miter lim="800000"/>
            <a:headEnd/>
            <a:tailEnd/>
          </a:ln>
        </p:spPr>
      </p:pic>
      <p:pic>
        <p:nvPicPr>
          <p:cNvPr id="7" name="Picture 12"/>
          <p:cNvPicPr>
            <a:picLocks noChangeAspect="1" noChangeArrowheads="1"/>
          </p:cNvPicPr>
          <p:nvPr/>
        </p:nvPicPr>
        <p:blipFill>
          <a:blip r:embed="rId10" cstate="print"/>
          <a:srcRect/>
          <a:stretch>
            <a:fillRect/>
          </a:stretch>
        </p:blipFill>
        <p:spPr bwMode="auto">
          <a:xfrm>
            <a:off x="4427910" y="9380141"/>
            <a:ext cx="4838700" cy="4838700"/>
          </a:xfrm>
          <a:prstGeom prst="rect">
            <a:avLst/>
          </a:prstGeom>
          <a:noFill/>
          <a:ln w="9525">
            <a:noFill/>
            <a:miter lim="800000"/>
            <a:headEnd/>
            <a:tailEnd/>
          </a:ln>
        </p:spPr>
      </p:pic>
      <p:pic>
        <p:nvPicPr>
          <p:cNvPr id="46093" name="Picture 13"/>
          <p:cNvPicPr>
            <a:picLocks noChangeAspect="1" noChangeArrowheads="1"/>
          </p:cNvPicPr>
          <p:nvPr/>
        </p:nvPicPr>
        <p:blipFill>
          <a:blip r:embed="rId11" cstate="print"/>
          <a:srcRect/>
          <a:stretch>
            <a:fillRect/>
          </a:stretch>
        </p:blipFill>
        <p:spPr bwMode="auto">
          <a:xfrm>
            <a:off x="9324454" y="9128113"/>
            <a:ext cx="4724400" cy="5133975"/>
          </a:xfrm>
          <a:prstGeom prst="rect">
            <a:avLst/>
          </a:prstGeom>
          <a:noFill/>
          <a:ln w="9525">
            <a:noFill/>
            <a:miter lim="800000"/>
            <a:headEnd/>
            <a:tailEnd/>
          </a:ln>
        </p:spPr>
      </p:pic>
      <p:pic>
        <p:nvPicPr>
          <p:cNvPr id="46094" name="Picture 14"/>
          <p:cNvPicPr>
            <a:picLocks noChangeAspect="1" noChangeArrowheads="1"/>
          </p:cNvPicPr>
          <p:nvPr/>
        </p:nvPicPr>
        <p:blipFill>
          <a:blip r:embed="rId12" cstate="print"/>
          <a:srcRect/>
          <a:stretch>
            <a:fillRect/>
          </a:stretch>
        </p:blipFill>
        <p:spPr bwMode="auto">
          <a:xfrm>
            <a:off x="13140878" y="9020101"/>
            <a:ext cx="3024336" cy="830564"/>
          </a:xfrm>
          <a:prstGeom prst="rect">
            <a:avLst/>
          </a:prstGeom>
          <a:noFill/>
          <a:ln w="9525">
            <a:noFill/>
            <a:miter lim="800000"/>
            <a:headEnd/>
            <a:tailEnd/>
          </a:ln>
        </p:spPr>
      </p:pic>
      <p:pic>
        <p:nvPicPr>
          <p:cNvPr id="46095" name="Picture 15"/>
          <p:cNvPicPr>
            <a:picLocks noChangeAspect="1" noChangeArrowheads="1"/>
          </p:cNvPicPr>
          <p:nvPr/>
        </p:nvPicPr>
        <p:blipFill>
          <a:blip r:embed="rId13" cstate="print"/>
          <a:srcRect/>
          <a:stretch>
            <a:fillRect/>
          </a:stretch>
        </p:blipFill>
        <p:spPr bwMode="auto">
          <a:xfrm>
            <a:off x="16165214" y="9092109"/>
            <a:ext cx="2952328" cy="999180"/>
          </a:xfrm>
          <a:prstGeom prst="rect">
            <a:avLst/>
          </a:prstGeom>
          <a:noFill/>
          <a:ln w="9525">
            <a:noFill/>
            <a:miter lim="800000"/>
            <a:headEnd/>
            <a:tailEnd/>
          </a:ln>
        </p:spPr>
      </p:pic>
      <p:pic>
        <p:nvPicPr>
          <p:cNvPr id="46096" name="Picture 16"/>
          <p:cNvPicPr>
            <a:picLocks noChangeAspect="1" noChangeArrowheads="1"/>
          </p:cNvPicPr>
          <p:nvPr/>
        </p:nvPicPr>
        <p:blipFill>
          <a:blip r:embed="rId14" cstate="print"/>
          <a:srcRect/>
          <a:stretch>
            <a:fillRect/>
          </a:stretch>
        </p:blipFill>
        <p:spPr bwMode="auto">
          <a:xfrm>
            <a:off x="4247890" y="15356805"/>
            <a:ext cx="2340260" cy="2787144"/>
          </a:xfrm>
          <a:prstGeom prst="rect">
            <a:avLst/>
          </a:prstGeom>
          <a:noFill/>
          <a:ln w="9525">
            <a:noFill/>
            <a:miter lim="800000"/>
            <a:headEnd/>
            <a:tailEnd/>
          </a:ln>
        </p:spPr>
      </p:pic>
      <p:pic>
        <p:nvPicPr>
          <p:cNvPr id="46098" name="Picture 18"/>
          <p:cNvPicPr>
            <a:picLocks noChangeAspect="1" noChangeArrowheads="1"/>
          </p:cNvPicPr>
          <p:nvPr/>
        </p:nvPicPr>
        <p:blipFill>
          <a:blip r:embed="rId15" cstate="print"/>
          <a:srcRect/>
          <a:stretch>
            <a:fillRect/>
          </a:stretch>
        </p:blipFill>
        <p:spPr bwMode="auto">
          <a:xfrm>
            <a:off x="4679938" y="14240681"/>
            <a:ext cx="2008929" cy="1047390"/>
          </a:xfrm>
          <a:prstGeom prst="rect">
            <a:avLst/>
          </a:prstGeom>
          <a:noFill/>
          <a:ln w="9525">
            <a:noFill/>
            <a:miter lim="800000"/>
            <a:headEnd/>
            <a:tailEnd/>
          </a:ln>
        </p:spPr>
      </p:pic>
      <p:pic>
        <p:nvPicPr>
          <p:cNvPr id="46099" name="Picture 19"/>
          <p:cNvPicPr>
            <a:picLocks noChangeAspect="1" noChangeArrowheads="1"/>
          </p:cNvPicPr>
          <p:nvPr/>
        </p:nvPicPr>
        <p:blipFill>
          <a:blip r:embed="rId16" cstate="print"/>
          <a:srcRect/>
          <a:stretch>
            <a:fillRect/>
          </a:stretch>
        </p:blipFill>
        <p:spPr bwMode="auto">
          <a:xfrm>
            <a:off x="6876182" y="14672729"/>
            <a:ext cx="6804756" cy="3838218"/>
          </a:xfrm>
          <a:prstGeom prst="rect">
            <a:avLst/>
          </a:prstGeom>
          <a:noFill/>
          <a:ln w="9525">
            <a:noFill/>
            <a:miter lim="800000"/>
            <a:headEnd/>
            <a:tailEnd/>
          </a:ln>
        </p:spPr>
      </p:pic>
      <p:pic>
        <p:nvPicPr>
          <p:cNvPr id="46100" name="Picture 20"/>
          <p:cNvPicPr>
            <a:picLocks noChangeAspect="1" noChangeArrowheads="1"/>
          </p:cNvPicPr>
          <p:nvPr/>
        </p:nvPicPr>
        <p:blipFill>
          <a:blip r:embed="rId17" cstate="print"/>
          <a:srcRect/>
          <a:stretch>
            <a:fillRect/>
          </a:stretch>
        </p:blipFill>
        <p:spPr bwMode="auto">
          <a:xfrm>
            <a:off x="13680938" y="14960761"/>
            <a:ext cx="6192688" cy="5815403"/>
          </a:xfrm>
          <a:prstGeom prst="rect">
            <a:avLst/>
          </a:prstGeom>
          <a:noFill/>
          <a:ln w="9525">
            <a:noFill/>
            <a:miter lim="800000"/>
            <a:headEnd/>
            <a:tailEnd/>
          </a:ln>
        </p:spPr>
      </p:pic>
      <p:pic>
        <p:nvPicPr>
          <p:cNvPr id="46101" name="Picture 21"/>
          <p:cNvPicPr>
            <a:picLocks noChangeAspect="1" noChangeArrowheads="1"/>
          </p:cNvPicPr>
          <p:nvPr/>
        </p:nvPicPr>
        <p:blipFill>
          <a:blip r:embed="rId18" cstate="print"/>
          <a:srcRect/>
          <a:stretch>
            <a:fillRect/>
          </a:stretch>
        </p:blipFill>
        <p:spPr bwMode="auto">
          <a:xfrm>
            <a:off x="18253446" y="13376585"/>
            <a:ext cx="1609725" cy="2286000"/>
          </a:xfrm>
          <a:prstGeom prst="rect">
            <a:avLst/>
          </a:prstGeom>
          <a:noFill/>
          <a:ln w="9525">
            <a:noFill/>
            <a:miter lim="800000"/>
            <a:headEnd/>
            <a:tailEnd/>
          </a:ln>
        </p:spPr>
      </p:pic>
      <p:pic>
        <p:nvPicPr>
          <p:cNvPr id="46102" name="Picture 22"/>
          <p:cNvPicPr>
            <a:picLocks noChangeAspect="1" noChangeArrowheads="1"/>
          </p:cNvPicPr>
          <p:nvPr/>
        </p:nvPicPr>
        <p:blipFill>
          <a:blip r:embed="rId19" cstate="print"/>
          <a:srcRect/>
          <a:stretch>
            <a:fillRect/>
          </a:stretch>
        </p:blipFill>
        <p:spPr bwMode="auto">
          <a:xfrm>
            <a:off x="18901518" y="15248793"/>
            <a:ext cx="2209800" cy="2028825"/>
          </a:xfrm>
          <a:prstGeom prst="rect">
            <a:avLst/>
          </a:prstGeom>
          <a:noFill/>
          <a:ln w="9525">
            <a:noFill/>
            <a:miter lim="800000"/>
            <a:headEnd/>
            <a:tailEnd/>
          </a:ln>
        </p:spPr>
      </p:pic>
      <p:pic>
        <p:nvPicPr>
          <p:cNvPr id="46103" name="Picture 23"/>
          <p:cNvPicPr>
            <a:picLocks noChangeAspect="1" noChangeArrowheads="1"/>
          </p:cNvPicPr>
          <p:nvPr/>
        </p:nvPicPr>
        <p:blipFill>
          <a:blip r:embed="rId20" cstate="print"/>
          <a:srcRect/>
          <a:stretch>
            <a:fillRect/>
          </a:stretch>
        </p:blipFill>
        <p:spPr bwMode="auto">
          <a:xfrm>
            <a:off x="18793506" y="19461261"/>
            <a:ext cx="1943100" cy="1981200"/>
          </a:xfrm>
          <a:prstGeom prst="rect">
            <a:avLst/>
          </a:prstGeom>
          <a:noFill/>
          <a:ln w="9525">
            <a:noFill/>
            <a:miter lim="800000"/>
            <a:headEnd/>
            <a:tailEnd/>
          </a:ln>
        </p:spPr>
      </p:pic>
      <p:pic>
        <p:nvPicPr>
          <p:cNvPr id="46104" name="Picture 24"/>
          <p:cNvPicPr>
            <a:picLocks noChangeAspect="1" noChangeArrowheads="1"/>
          </p:cNvPicPr>
          <p:nvPr/>
        </p:nvPicPr>
        <p:blipFill>
          <a:blip r:embed="rId21" cstate="print"/>
          <a:srcRect/>
          <a:stretch>
            <a:fillRect/>
          </a:stretch>
        </p:blipFill>
        <p:spPr bwMode="auto">
          <a:xfrm>
            <a:off x="3779838" y="21369473"/>
            <a:ext cx="8591550" cy="6877050"/>
          </a:xfrm>
          <a:prstGeom prst="rect">
            <a:avLst/>
          </a:prstGeom>
          <a:noFill/>
          <a:ln w="9525">
            <a:noFill/>
            <a:miter lim="800000"/>
            <a:headEnd/>
            <a:tailEnd/>
          </a:ln>
        </p:spPr>
      </p:pic>
      <p:pic>
        <p:nvPicPr>
          <p:cNvPr id="46106" name="Picture 26"/>
          <p:cNvPicPr>
            <a:picLocks noChangeAspect="1" noChangeArrowheads="1"/>
          </p:cNvPicPr>
          <p:nvPr/>
        </p:nvPicPr>
        <p:blipFill>
          <a:blip r:embed="rId22" cstate="print"/>
          <a:srcRect/>
          <a:stretch>
            <a:fillRect/>
          </a:stretch>
        </p:blipFill>
        <p:spPr bwMode="auto">
          <a:xfrm>
            <a:off x="12168770" y="21477485"/>
            <a:ext cx="5429250" cy="3752850"/>
          </a:xfrm>
          <a:prstGeom prst="rect">
            <a:avLst/>
          </a:prstGeom>
          <a:noFill/>
          <a:ln w="9525">
            <a:noFill/>
            <a:miter lim="800000"/>
            <a:headEnd/>
            <a:tailEnd/>
          </a:ln>
        </p:spPr>
      </p:pic>
      <p:pic>
        <p:nvPicPr>
          <p:cNvPr id="46107" name="Picture 27"/>
          <p:cNvPicPr>
            <a:picLocks noChangeAspect="1" noChangeArrowheads="1"/>
          </p:cNvPicPr>
          <p:nvPr/>
        </p:nvPicPr>
        <p:blipFill>
          <a:blip r:embed="rId23" cstate="print"/>
          <a:srcRect/>
          <a:stretch>
            <a:fillRect/>
          </a:stretch>
        </p:blipFill>
        <p:spPr bwMode="auto">
          <a:xfrm>
            <a:off x="12600818" y="25149893"/>
            <a:ext cx="2062392" cy="2628292"/>
          </a:xfrm>
          <a:prstGeom prst="rect">
            <a:avLst/>
          </a:prstGeom>
          <a:noFill/>
          <a:ln w="9525">
            <a:noFill/>
            <a:miter lim="800000"/>
            <a:headEnd/>
            <a:tailEnd/>
          </a:ln>
        </p:spPr>
      </p:pic>
      <p:pic>
        <p:nvPicPr>
          <p:cNvPr id="46108" name="Picture 28"/>
          <p:cNvPicPr>
            <a:picLocks noChangeAspect="1" noChangeArrowheads="1"/>
          </p:cNvPicPr>
          <p:nvPr/>
        </p:nvPicPr>
        <p:blipFill>
          <a:blip r:embed="rId24" cstate="print"/>
          <a:srcRect/>
          <a:stretch>
            <a:fillRect/>
          </a:stretch>
        </p:blipFill>
        <p:spPr bwMode="auto">
          <a:xfrm>
            <a:off x="14148989" y="25221901"/>
            <a:ext cx="2366183" cy="1908212"/>
          </a:xfrm>
          <a:prstGeom prst="rect">
            <a:avLst/>
          </a:prstGeom>
          <a:noFill/>
          <a:ln w="9525">
            <a:noFill/>
            <a:miter lim="800000"/>
            <a:headEnd/>
            <a:tailEnd/>
          </a:ln>
        </p:spPr>
      </p:pic>
      <p:pic>
        <p:nvPicPr>
          <p:cNvPr id="46109" name="Picture 29"/>
          <p:cNvPicPr>
            <a:picLocks noChangeAspect="1" noChangeArrowheads="1"/>
          </p:cNvPicPr>
          <p:nvPr/>
        </p:nvPicPr>
        <p:blipFill>
          <a:blip r:embed="rId25" cstate="print"/>
          <a:srcRect/>
          <a:stretch>
            <a:fillRect/>
          </a:stretch>
        </p:blipFill>
        <p:spPr bwMode="auto">
          <a:xfrm>
            <a:off x="14184994" y="27166117"/>
            <a:ext cx="1296144" cy="792088"/>
          </a:xfrm>
          <a:prstGeom prst="rect">
            <a:avLst/>
          </a:prstGeom>
          <a:noFill/>
          <a:ln w="9525">
            <a:noFill/>
            <a:miter lim="800000"/>
            <a:headEnd/>
            <a:tailEnd/>
          </a:ln>
        </p:spPr>
      </p:pic>
      <p:sp>
        <p:nvSpPr>
          <p:cNvPr id="37" name="36 CuadroTexto"/>
          <p:cNvSpPr txBox="1"/>
          <p:nvPr/>
        </p:nvSpPr>
        <p:spPr>
          <a:xfrm>
            <a:off x="15985194" y="1135225"/>
            <a:ext cx="5184577" cy="2185214"/>
          </a:xfrm>
          <a:prstGeom prst="rect">
            <a:avLst/>
          </a:prstGeom>
          <a:noFill/>
        </p:spPr>
        <p:txBody>
          <a:bodyPr wrap="square" rtlCol="0">
            <a:spAutoFit/>
          </a:bodyPr>
          <a:lstStyle/>
          <a:p>
            <a:r>
              <a:rPr lang="es-ES_tradnl" sz="1600" b="1" dirty="0" smtClean="0"/>
              <a:t>ARQUITECHTURAL PART</a:t>
            </a:r>
          </a:p>
          <a:p>
            <a:endParaRPr lang="es-ES_tradnl" sz="1000" b="1" dirty="0" smtClean="0"/>
          </a:p>
          <a:p>
            <a:r>
              <a:rPr lang="en-US" sz="1000" dirty="0" err="1" smtClean="0"/>
              <a:t>Elniakampis</a:t>
            </a:r>
            <a:r>
              <a:rPr lang="en-US" sz="1000" dirty="0" smtClean="0"/>
              <a:t> apartment house is located in the forest on a quiet </a:t>
            </a:r>
            <a:r>
              <a:rPr lang="en-US" sz="1000" dirty="0" err="1" smtClean="0"/>
              <a:t>Elniakampis</a:t>
            </a:r>
            <a:r>
              <a:rPr lang="en-US" sz="1000" dirty="0" smtClean="0"/>
              <a:t> Street in a prestigious district of Vilnius – </a:t>
            </a:r>
            <a:r>
              <a:rPr lang="en-US" sz="1000" dirty="0" err="1" smtClean="0"/>
              <a:t>Valakampiai</a:t>
            </a:r>
            <a:r>
              <a:rPr lang="en-US" sz="1000" dirty="0" smtClean="0"/>
              <a:t>. A small three-storey 17-apartment house is</a:t>
            </a:r>
          </a:p>
          <a:p>
            <a:r>
              <a:rPr lang="en-US" sz="1000" dirty="0" smtClean="0"/>
              <a:t>designed to let in the maximum amount of natural light. The layout of the apartments is both convenient (from 34,90 m2 to 140,20 m2) and practical. Each apartment comes with a box room, parking place under the house and economical gas heating. There is a possibility to install fireplaces in each apartment. A bus stop (No. 15) is just 200 m away from the house. Just a couple of </a:t>
            </a:r>
            <a:r>
              <a:rPr lang="en-US" sz="1000" dirty="0" err="1" smtClean="0"/>
              <a:t>kilometres</a:t>
            </a:r>
            <a:r>
              <a:rPr lang="en-US" sz="1000" dirty="0" smtClean="0"/>
              <a:t> away you would find </a:t>
            </a:r>
            <a:r>
              <a:rPr lang="en-US" sz="1000" dirty="0" err="1" smtClean="0"/>
              <a:t>Nemencine</a:t>
            </a:r>
            <a:r>
              <a:rPr lang="en-US" sz="1000" dirty="0" smtClean="0"/>
              <a:t> Road, leading you to the shopping center, </a:t>
            </a:r>
            <a:r>
              <a:rPr lang="en-US" sz="1000" dirty="0" err="1" smtClean="0"/>
              <a:t>Sauletekis</a:t>
            </a:r>
            <a:r>
              <a:rPr lang="en-US" sz="1000" dirty="0" smtClean="0"/>
              <a:t> University campus and Baltic-American Clinic that provides medical services 24 hours a day. All the infrastructure of </a:t>
            </a:r>
            <a:r>
              <a:rPr lang="en-US" sz="1000" dirty="0" err="1" smtClean="0"/>
              <a:t>Antakalnis</a:t>
            </a:r>
            <a:r>
              <a:rPr lang="en-US" sz="1000" dirty="0" smtClean="0"/>
              <a:t> district is nearby. Surfaces: - Building area: 671.47 m2 </a:t>
            </a:r>
            <a:r>
              <a:rPr lang="es-ES" sz="1000" dirty="0" smtClean="0"/>
              <a:t>- </a:t>
            </a:r>
            <a:r>
              <a:rPr lang="es-ES" sz="1000" dirty="0" err="1" smtClean="0"/>
              <a:t>Plot</a:t>
            </a:r>
            <a:r>
              <a:rPr lang="es-ES" sz="1000" dirty="0" smtClean="0"/>
              <a:t>: 1200 m2</a:t>
            </a:r>
          </a:p>
          <a:p>
            <a:endParaRPr lang="es-ES" sz="1000" b="1" dirty="0"/>
          </a:p>
        </p:txBody>
      </p:sp>
      <p:sp>
        <p:nvSpPr>
          <p:cNvPr id="38" name="37 CuadroTexto"/>
          <p:cNvSpPr txBox="1"/>
          <p:nvPr/>
        </p:nvSpPr>
        <p:spPr>
          <a:xfrm>
            <a:off x="14220998" y="10352249"/>
            <a:ext cx="6840760" cy="1261884"/>
          </a:xfrm>
          <a:prstGeom prst="rect">
            <a:avLst/>
          </a:prstGeom>
          <a:noFill/>
        </p:spPr>
        <p:txBody>
          <a:bodyPr wrap="square" rtlCol="0">
            <a:spAutoFit/>
          </a:bodyPr>
          <a:lstStyle/>
          <a:p>
            <a:r>
              <a:rPr lang="en-US" sz="1600" b="1" dirty="0" smtClean="0"/>
              <a:t>CONSTRUCTIONAL PART</a:t>
            </a:r>
          </a:p>
          <a:p>
            <a:endParaRPr lang="en-US" sz="1000" dirty="0" smtClean="0"/>
          </a:p>
          <a:p>
            <a:r>
              <a:rPr lang="en-US" sz="1000" dirty="0" smtClean="0"/>
              <a:t>In this part there is the calculation of one representative part of the roof slab of </a:t>
            </a:r>
            <a:r>
              <a:rPr lang="en-US" sz="1000" dirty="0" smtClean="0"/>
              <a:t>the </a:t>
            </a:r>
            <a:r>
              <a:rPr lang="es-ES" sz="1000" dirty="0" err="1" smtClean="0"/>
              <a:t>building</a:t>
            </a:r>
            <a:r>
              <a:rPr lang="es-ES" sz="1000" dirty="0" smtClean="0"/>
              <a:t>. </a:t>
            </a:r>
            <a:r>
              <a:rPr lang="es-ES" sz="1000" dirty="0" err="1" smtClean="0"/>
              <a:t>Calculation</a:t>
            </a:r>
            <a:r>
              <a:rPr lang="es-ES" sz="1000" dirty="0" smtClean="0"/>
              <a:t> and </a:t>
            </a:r>
            <a:r>
              <a:rPr lang="es-ES" sz="1000" dirty="0" err="1" smtClean="0"/>
              <a:t>process</a:t>
            </a:r>
            <a:r>
              <a:rPr lang="es-ES" sz="1000" dirty="0" smtClean="0"/>
              <a:t> are in </a:t>
            </a:r>
            <a:r>
              <a:rPr lang="es-ES" sz="1000" dirty="0" err="1" smtClean="0"/>
              <a:t>thesisbook</a:t>
            </a:r>
            <a:r>
              <a:rPr lang="es-ES" sz="1000" dirty="0" smtClean="0"/>
              <a:t>.</a:t>
            </a:r>
          </a:p>
          <a:p>
            <a:endParaRPr lang="es-ES_tradnl" sz="1000" dirty="0" smtClean="0"/>
          </a:p>
          <a:p>
            <a:r>
              <a:rPr lang="es-ES" sz="1000" dirty="0" smtClean="0"/>
              <a:t>En esta </a:t>
            </a:r>
            <a:r>
              <a:rPr lang="es-ES" sz="1000" dirty="0" smtClean="0"/>
              <a:t>parte </a:t>
            </a:r>
            <a:r>
              <a:rPr lang="es-ES" sz="1000" dirty="0" smtClean="0"/>
              <a:t>es el cálculo de una parte representativa de la losa </a:t>
            </a:r>
            <a:r>
              <a:rPr lang="es-ES" sz="1000" dirty="0" smtClean="0"/>
              <a:t>de cubierta del edificio. Los cálculos y procedimiento están en la memoria.</a:t>
            </a:r>
            <a:endParaRPr lang="es-ES" sz="1000" dirty="0"/>
          </a:p>
        </p:txBody>
      </p:sp>
      <p:pic>
        <p:nvPicPr>
          <p:cNvPr id="46110" name="Picture 30"/>
          <p:cNvPicPr>
            <a:picLocks noChangeAspect="1" noChangeArrowheads="1"/>
          </p:cNvPicPr>
          <p:nvPr/>
        </p:nvPicPr>
        <p:blipFill>
          <a:blip r:embed="rId26" cstate="print"/>
          <a:srcRect/>
          <a:stretch>
            <a:fillRect/>
          </a:stretch>
        </p:blipFill>
        <p:spPr bwMode="auto">
          <a:xfrm>
            <a:off x="14581038" y="11648393"/>
            <a:ext cx="2133600" cy="1609725"/>
          </a:xfrm>
          <a:prstGeom prst="rect">
            <a:avLst/>
          </a:prstGeom>
          <a:noFill/>
          <a:ln w="9525">
            <a:noFill/>
            <a:miter lim="800000"/>
            <a:headEnd/>
            <a:tailEnd/>
          </a:ln>
        </p:spPr>
      </p:pic>
      <p:pic>
        <p:nvPicPr>
          <p:cNvPr id="46111" name="Picture 31"/>
          <p:cNvPicPr>
            <a:picLocks noChangeAspect="1" noChangeArrowheads="1"/>
          </p:cNvPicPr>
          <p:nvPr/>
        </p:nvPicPr>
        <p:blipFill>
          <a:blip r:embed="rId27" cstate="print"/>
          <a:srcRect/>
          <a:stretch>
            <a:fillRect/>
          </a:stretch>
        </p:blipFill>
        <p:spPr bwMode="auto">
          <a:xfrm>
            <a:off x="17065314" y="11648393"/>
            <a:ext cx="3600450" cy="1495425"/>
          </a:xfrm>
          <a:prstGeom prst="rect">
            <a:avLst/>
          </a:prstGeom>
          <a:noFill/>
          <a:ln w="9525">
            <a:noFill/>
            <a:miter lim="800000"/>
            <a:headEnd/>
            <a:tailEnd/>
          </a:ln>
        </p:spPr>
      </p:pic>
      <p:sp>
        <p:nvSpPr>
          <p:cNvPr id="42" name="41 CuadroTexto"/>
          <p:cNvSpPr txBox="1"/>
          <p:nvPr/>
        </p:nvSpPr>
        <p:spPr>
          <a:xfrm>
            <a:off x="3851846" y="18309133"/>
            <a:ext cx="5400600" cy="1723549"/>
          </a:xfrm>
          <a:prstGeom prst="rect">
            <a:avLst/>
          </a:prstGeom>
          <a:noFill/>
        </p:spPr>
        <p:txBody>
          <a:bodyPr wrap="square" rtlCol="0">
            <a:spAutoFit/>
          </a:bodyPr>
          <a:lstStyle/>
          <a:p>
            <a:r>
              <a:rPr lang="en-US" sz="1600" b="1" dirty="0" smtClean="0"/>
              <a:t>TECHNOLOGICAL CARDS</a:t>
            </a:r>
          </a:p>
          <a:p>
            <a:endParaRPr lang="en-US" sz="1000" dirty="0" smtClean="0"/>
          </a:p>
          <a:p>
            <a:r>
              <a:rPr lang="en-US" sz="1000" dirty="0" smtClean="0"/>
              <a:t>We are going to study the plasterboards of second floor. There are 70.7 m2 of normal</a:t>
            </a:r>
          </a:p>
          <a:p>
            <a:r>
              <a:rPr lang="en-US" sz="1000" dirty="0" smtClean="0"/>
              <a:t>plasterboard and 25.93 m2 of waterproof plasterboard. Waterproof plasterboard will be in</a:t>
            </a:r>
          </a:p>
          <a:p>
            <a:r>
              <a:rPr lang="en-US" sz="1000" dirty="0" smtClean="0"/>
              <a:t>wet zones such as bathrooms. Plasterboard partitions are composed of a metal frame and gypsum board screwed to each side. The metal frame is attached to the original construction and constitutes a support for </a:t>
            </a:r>
            <a:r>
              <a:rPr lang="es-ES" sz="1000" dirty="0" err="1" smtClean="0"/>
              <a:t>mounting</a:t>
            </a:r>
            <a:r>
              <a:rPr lang="es-ES" sz="1000" dirty="0" smtClean="0"/>
              <a:t> </a:t>
            </a:r>
            <a:r>
              <a:rPr lang="es-ES" sz="1000" dirty="0" err="1" smtClean="0"/>
              <a:t>plates</a:t>
            </a:r>
            <a:r>
              <a:rPr lang="es-ES" sz="1000" dirty="0" smtClean="0"/>
              <a:t>. </a:t>
            </a:r>
            <a:r>
              <a:rPr lang="en-US" sz="1000" dirty="0" smtClean="0"/>
              <a:t>For special cases you can use a double structure with adequate separation. In the gap between the plates can be placed a fiberglass or rock </a:t>
            </a:r>
            <a:r>
              <a:rPr lang="en-US" sz="1000" dirty="0" err="1" smtClean="0"/>
              <a:t>lada</a:t>
            </a:r>
            <a:r>
              <a:rPr lang="en-US" sz="1000" dirty="0" smtClean="0"/>
              <a:t> for greater thermal and acoustic insulation and for fire protection. Furthermore, in the gap can perform the necessary </a:t>
            </a:r>
            <a:r>
              <a:rPr lang="es-ES" sz="1000" dirty="0" err="1" smtClean="0"/>
              <a:t>facilities</a:t>
            </a:r>
            <a:r>
              <a:rPr lang="es-ES" sz="1000" dirty="0" smtClean="0"/>
              <a:t> (</a:t>
            </a:r>
            <a:r>
              <a:rPr lang="es-ES" sz="1000" dirty="0" err="1" smtClean="0"/>
              <a:t>electric</a:t>
            </a:r>
            <a:r>
              <a:rPr lang="es-ES" sz="1000" dirty="0" smtClean="0"/>
              <a:t>, </a:t>
            </a:r>
            <a:r>
              <a:rPr lang="es-ES" sz="1000" dirty="0" err="1" smtClean="0"/>
              <a:t>sanitary</a:t>
            </a:r>
            <a:r>
              <a:rPr lang="es-ES" sz="1000" dirty="0" smtClean="0"/>
              <a:t> etc.).</a:t>
            </a:r>
            <a:endParaRPr lang="es-ES" sz="1000" dirty="0"/>
          </a:p>
        </p:txBody>
      </p:sp>
      <p:sp>
        <p:nvSpPr>
          <p:cNvPr id="43" name="42 CuadroTexto"/>
          <p:cNvSpPr txBox="1"/>
          <p:nvPr/>
        </p:nvSpPr>
        <p:spPr>
          <a:xfrm>
            <a:off x="3887850" y="20217345"/>
            <a:ext cx="4608512" cy="707886"/>
          </a:xfrm>
          <a:prstGeom prst="rect">
            <a:avLst/>
          </a:prstGeom>
          <a:noFill/>
        </p:spPr>
        <p:txBody>
          <a:bodyPr wrap="square" rtlCol="0">
            <a:spAutoFit/>
          </a:bodyPr>
          <a:lstStyle/>
          <a:p>
            <a:r>
              <a:rPr lang="en-US" sz="1000" dirty="0" smtClean="0"/>
              <a:t>We study the ventilated facade with ceramic finish. The surface covered with this kind of </a:t>
            </a:r>
            <a:r>
              <a:rPr lang="es-ES" sz="1000" dirty="0" err="1" smtClean="0"/>
              <a:t>facade</a:t>
            </a:r>
            <a:r>
              <a:rPr lang="es-ES" sz="1000" dirty="0" smtClean="0"/>
              <a:t> </a:t>
            </a:r>
            <a:r>
              <a:rPr lang="es-ES" sz="1000" dirty="0" err="1" smtClean="0"/>
              <a:t>is</a:t>
            </a:r>
            <a:r>
              <a:rPr lang="es-ES" sz="1000" dirty="0" smtClean="0"/>
              <a:t> 290.46 m2. </a:t>
            </a:r>
            <a:r>
              <a:rPr lang="en-US" sz="1000" dirty="0" smtClean="0"/>
              <a:t>The ventilated facade is a design element consisting of two sheets, one outdoor and one indoor, which contain between them an air vented instructing the seal and protect from </a:t>
            </a:r>
            <a:r>
              <a:rPr lang="es-ES" sz="1000" dirty="0" err="1" smtClean="0"/>
              <a:t>direct</a:t>
            </a:r>
            <a:r>
              <a:rPr lang="es-ES" sz="1000" dirty="0" smtClean="0"/>
              <a:t> </a:t>
            </a:r>
            <a:r>
              <a:rPr lang="es-ES" sz="1000" dirty="0" err="1" smtClean="0"/>
              <a:t>sunlight</a:t>
            </a:r>
            <a:r>
              <a:rPr lang="es-ES" sz="1000" dirty="0" smtClean="0"/>
              <a:t>.</a:t>
            </a:r>
            <a:endParaRPr lang="es-ES" sz="1000" dirty="0"/>
          </a:p>
        </p:txBody>
      </p:sp>
      <p:sp>
        <p:nvSpPr>
          <p:cNvPr id="44" name="43 CuadroTexto"/>
          <p:cNvSpPr txBox="1"/>
          <p:nvPr/>
        </p:nvSpPr>
        <p:spPr>
          <a:xfrm>
            <a:off x="17641378" y="21657505"/>
            <a:ext cx="3384376" cy="4185761"/>
          </a:xfrm>
          <a:prstGeom prst="rect">
            <a:avLst/>
          </a:prstGeom>
          <a:noFill/>
        </p:spPr>
        <p:txBody>
          <a:bodyPr wrap="square" rtlCol="0">
            <a:spAutoFit/>
          </a:bodyPr>
          <a:lstStyle/>
          <a:p>
            <a:r>
              <a:rPr lang="en-US" sz="1600" b="1" dirty="0" smtClean="0"/>
              <a:t>CONSTRUCTION MASTERPLAN</a:t>
            </a:r>
          </a:p>
          <a:p>
            <a:endParaRPr lang="en-US" sz="1000" dirty="0" smtClean="0"/>
          </a:p>
          <a:p>
            <a:r>
              <a:rPr lang="en-US" sz="1000" dirty="0" smtClean="0"/>
              <a:t>In the plan of building lot is intended:</a:t>
            </a:r>
          </a:p>
          <a:p>
            <a:r>
              <a:rPr lang="en-US" sz="1000" dirty="0" smtClean="0"/>
              <a:t>The main machines working places and moving tracks, </a:t>
            </a:r>
            <a:r>
              <a:rPr lang="es-ES" sz="1000" dirty="0" err="1" smtClean="0"/>
              <a:t>storages</a:t>
            </a:r>
            <a:r>
              <a:rPr lang="es-ES" sz="1000" dirty="0" smtClean="0"/>
              <a:t> and </a:t>
            </a:r>
            <a:r>
              <a:rPr lang="es-ES" sz="1000" dirty="0" err="1" smtClean="0"/>
              <a:t>storing</a:t>
            </a:r>
            <a:r>
              <a:rPr lang="es-ES" sz="1000" dirty="0" smtClean="0"/>
              <a:t> </a:t>
            </a:r>
            <a:r>
              <a:rPr lang="es-ES" sz="1000" dirty="0" err="1" smtClean="0"/>
              <a:t>sites</a:t>
            </a:r>
            <a:r>
              <a:rPr lang="es-ES" sz="1000" dirty="0" smtClean="0"/>
              <a:t> positions, </a:t>
            </a:r>
            <a:r>
              <a:rPr lang="en-US" sz="1000" dirty="0" smtClean="0"/>
              <a:t>temporary electricity, water-supplying, sewerage and fireplug positions, </a:t>
            </a:r>
            <a:r>
              <a:rPr lang="es-ES" sz="1000" dirty="0" smtClean="0"/>
              <a:t>safety and </a:t>
            </a:r>
            <a:r>
              <a:rPr lang="es-ES" sz="1000" dirty="0" err="1" smtClean="0"/>
              <a:t>dangerous</a:t>
            </a:r>
            <a:r>
              <a:rPr lang="es-ES" sz="1000" dirty="0" smtClean="0"/>
              <a:t> </a:t>
            </a:r>
            <a:r>
              <a:rPr lang="es-ES" sz="1000" dirty="0" err="1" smtClean="0"/>
              <a:t>zones</a:t>
            </a:r>
            <a:r>
              <a:rPr lang="es-ES" sz="1000" dirty="0" smtClean="0"/>
              <a:t>, </a:t>
            </a:r>
            <a:r>
              <a:rPr lang="en-US" sz="1000" dirty="0" smtClean="0"/>
              <a:t>temporary access roads and passages, </a:t>
            </a:r>
            <a:r>
              <a:rPr lang="es-ES" sz="1000" dirty="0" err="1" smtClean="0"/>
              <a:t>temporary</a:t>
            </a:r>
            <a:r>
              <a:rPr lang="es-ES" sz="1000" dirty="0" smtClean="0"/>
              <a:t> </a:t>
            </a:r>
            <a:r>
              <a:rPr lang="es-ES" sz="1000" dirty="0" err="1" smtClean="0"/>
              <a:t>buildings</a:t>
            </a:r>
            <a:r>
              <a:rPr lang="es-ES" sz="1000" dirty="0" smtClean="0"/>
              <a:t> </a:t>
            </a:r>
            <a:r>
              <a:rPr lang="es-ES" sz="1000" dirty="0" smtClean="0"/>
              <a:t>positions. </a:t>
            </a:r>
            <a:r>
              <a:rPr lang="en-US" sz="1000" dirty="0" smtClean="0"/>
              <a:t>The </a:t>
            </a:r>
            <a:r>
              <a:rPr lang="en-US" sz="1000" dirty="0" smtClean="0"/>
              <a:t>plan of building lot is preparing before starting constructional works. The lot is on planning, trees, which are impeding, are cutting of, the soil is pushed aside and stored. All the site preparation has to be made according to construction organizing project. The building lot is surrounding by fence. The working zone of crane and dangerous zones are marked. On the preparation stage, it is necessary to do these works: To prepare temporary building for workers, to cut trees which are in the building zone, to make a entrance to work place and </a:t>
            </a:r>
            <a:r>
              <a:rPr lang="es-ES" sz="1000" dirty="0" err="1" smtClean="0"/>
              <a:t>to</a:t>
            </a:r>
            <a:r>
              <a:rPr lang="es-ES" sz="1000" dirty="0" smtClean="0"/>
              <a:t> prepare </a:t>
            </a:r>
            <a:r>
              <a:rPr lang="es-ES" sz="1000" dirty="0" err="1" smtClean="0"/>
              <a:t>storage</a:t>
            </a:r>
            <a:r>
              <a:rPr lang="es-ES" sz="1000" dirty="0" smtClean="0"/>
              <a:t> </a:t>
            </a:r>
            <a:r>
              <a:rPr lang="es-ES" sz="1000" dirty="0" err="1" smtClean="0"/>
              <a:t>sites</a:t>
            </a:r>
            <a:r>
              <a:rPr lang="es-ES" sz="1000" dirty="0" smtClean="0"/>
              <a:t>. </a:t>
            </a:r>
            <a:r>
              <a:rPr lang="en-US" sz="1000" dirty="0" smtClean="0"/>
              <a:t>All </a:t>
            </a:r>
            <a:r>
              <a:rPr lang="en-US" sz="1000" dirty="0" smtClean="0"/>
              <a:t>temporary buildings will be supplied by electricity. The building site will be supplied by electricity from the transformer substation, where is the main electricity distributional and </a:t>
            </a:r>
            <a:r>
              <a:rPr lang="es-ES" sz="1000" dirty="0" err="1" smtClean="0"/>
              <a:t>accounting</a:t>
            </a:r>
            <a:r>
              <a:rPr lang="es-ES" sz="1000" dirty="0" smtClean="0"/>
              <a:t> </a:t>
            </a:r>
            <a:r>
              <a:rPr lang="es-ES" sz="1000" dirty="0" err="1" smtClean="0"/>
              <a:t>lock</a:t>
            </a:r>
            <a:r>
              <a:rPr lang="es-ES" sz="1000" dirty="0" smtClean="0"/>
              <a:t> and </a:t>
            </a:r>
            <a:r>
              <a:rPr lang="es-ES" sz="1000" dirty="0" smtClean="0"/>
              <a:t>cable. </a:t>
            </a:r>
            <a:r>
              <a:rPr lang="en-US" sz="1000" dirty="0" smtClean="0"/>
              <a:t>The </a:t>
            </a:r>
            <a:r>
              <a:rPr lang="en-US" sz="1000" dirty="0" smtClean="0"/>
              <a:t>bathroom temporary building will be supplied by water, and will need sanitary </a:t>
            </a:r>
            <a:r>
              <a:rPr lang="es-ES" sz="1000" dirty="0" err="1" smtClean="0"/>
              <a:t>installation</a:t>
            </a:r>
            <a:r>
              <a:rPr lang="es-ES" sz="1000" dirty="0" smtClean="0"/>
              <a:t>.</a:t>
            </a:r>
            <a:endParaRPr lang="es-ES" sz="1000" dirty="0"/>
          </a:p>
        </p:txBody>
      </p:sp>
      <p:pic>
        <p:nvPicPr>
          <p:cNvPr id="45" name="44 Imagen" descr="http://upload.wikimedia.org/wikipedia/commons/6/6c/Vgtu-logo.png"/>
          <p:cNvPicPr/>
          <p:nvPr/>
        </p:nvPicPr>
        <p:blipFill>
          <a:blip r:embed="rId28" cstate="print"/>
          <a:srcRect/>
          <a:stretch>
            <a:fillRect/>
          </a:stretch>
        </p:blipFill>
        <p:spPr bwMode="auto">
          <a:xfrm>
            <a:off x="6768170" y="28750293"/>
            <a:ext cx="1476164" cy="1423258"/>
          </a:xfrm>
          <a:prstGeom prst="rect">
            <a:avLst/>
          </a:prstGeom>
          <a:noFill/>
          <a:ln w="9525">
            <a:noFill/>
            <a:miter lim="800000"/>
            <a:headEnd/>
            <a:tailEnd/>
          </a:ln>
        </p:spPr>
      </p:pic>
      <p:sp>
        <p:nvSpPr>
          <p:cNvPr id="47" name="46 CuadroTexto"/>
          <p:cNvSpPr txBox="1"/>
          <p:nvPr/>
        </p:nvSpPr>
        <p:spPr>
          <a:xfrm>
            <a:off x="8064314" y="28750293"/>
            <a:ext cx="3996444" cy="1531270"/>
          </a:xfrm>
          <a:prstGeom prst="rect">
            <a:avLst/>
          </a:prstGeom>
          <a:noFill/>
        </p:spPr>
        <p:txBody>
          <a:bodyPr wrap="square" rtlCol="0">
            <a:spAutoFit/>
          </a:bodyPr>
          <a:lstStyle/>
          <a:p>
            <a:pPr algn="ctr"/>
            <a:r>
              <a:rPr lang="en-US" sz="1800" dirty="0" smtClean="0"/>
              <a:t>VILNIUS GEDIMINAS TECHNICAL</a:t>
            </a:r>
            <a:endParaRPr lang="es-ES" sz="1800" dirty="0" smtClean="0"/>
          </a:p>
          <a:p>
            <a:pPr algn="ctr"/>
            <a:r>
              <a:rPr lang="en-US" sz="1800" dirty="0" smtClean="0"/>
              <a:t>UNIVERSITY</a:t>
            </a:r>
            <a:endParaRPr lang="es-ES" sz="1800" dirty="0" smtClean="0"/>
          </a:p>
          <a:p>
            <a:r>
              <a:rPr lang="en-US" sz="1800" dirty="0" smtClean="0"/>
              <a:t> </a:t>
            </a:r>
            <a:endParaRPr lang="es-ES" sz="1800" dirty="0" smtClean="0"/>
          </a:p>
          <a:p>
            <a:pPr algn="ctr"/>
            <a:r>
              <a:rPr lang="en-US" sz="1800" dirty="0" smtClean="0"/>
              <a:t>FACULTY OF CIVIL ENGINEERING</a:t>
            </a:r>
            <a:endParaRPr lang="es-ES" sz="1800" dirty="0" smtClean="0"/>
          </a:p>
          <a:p>
            <a:endParaRPr lang="es-ES" sz="2000" dirty="0"/>
          </a:p>
        </p:txBody>
      </p:sp>
      <p:sp>
        <p:nvSpPr>
          <p:cNvPr id="41" name="40 CuadroTexto"/>
          <p:cNvSpPr txBox="1"/>
          <p:nvPr/>
        </p:nvSpPr>
        <p:spPr>
          <a:xfrm>
            <a:off x="15985194" y="3367473"/>
            <a:ext cx="5292007" cy="1785104"/>
          </a:xfrm>
          <a:prstGeom prst="rect">
            <a:avLst/>
          </a:prstGeom>
          <a:noFill/>
        </p:spPr>
        <p:txBody>
          <a:bodyPr wrap="square" rtlCol="0">
            <a:spAutoFit/>
          </a:bodyPr>
          <a:lstStyle/>
          <a:p>
            <a:r>
              <a:rPr lang="es-ES" sz="1000" dirty="0" err="1" smtClean="0"/>
              <a:t>Elniakampis</a:t>
            </a:r>
            <a:r>
              <a:rPr lang="es-ES" sz="1000" dirty="0" smtClean="0"/>
              <a:t> casa de apartamentos está situado en el bosque en una calle tranquila </a:t>
            </a:r>
            <a:r>
              <a:rPr lang="es-ES" sz="1000" dirty="0" err="1" smtClean="0"/>
              <a:t>Elniakampis</a:t>
            </a:r>
            <a:r>
              <a:rPr lang="es-ES" sz="1000" dirty="0" smtClean="0"/>
              <a:t> en un prestigioso distrito de </a:t>
            </a:r>
            <a:r>
              <a:rPr lang="es-ES" sz="1000" dirty="0" err="1" smtClean="0"/>
              <a:t>Vilnius</a:t>
            </a:r>
            <a:r>
              <a:rPr lang="es-ES" sz="1000" dirty="0" smtClean="0"/>
              <a:t> - </a:t>
            </a:r>
            <a:r>
              <a:rPr lang="es-ES" sz="1000" dirty="0" err="1" smtClean="0"/>
              <a:t>Valakampiai</a:t>
            </a:r>
            <a:r>
              <a:rPr lang="es-ES" sz="1000" dirty="0" smtClean="0"/>
              <a:t>. Un pequeño </a:t>
            </a:r>
            <a:r>
              <a:rPr lang="es-ES" sz="1000" dirty="0" smtClean="0"/>
              <a:t>edificio de </a:t>
            </a:r>
            <a:r>
              <a:rPr lang="es-ES" sz="1000" dirty="0" smtClean="0"/>
              <a:t>tres pisos </a:t>
            </a:r>
            <a:r>
              <a:rPr lang="es-ES" sz="1000" dirty="0" smtClean="0"/>
              <a:t>con </a:t>
            </a:r>
            <a:r>
              <a:rPr lang="es-ES" sz="1000" dirty="0" smtClean="0"/>
              <a:t>17 </a:t>
            </a:r>
            <a:r>
              <a:rPr lang="es-ES" sz="1000" dirty="0" smtClean="0"/>
              <a:t>apartamentos diseñado </a:t>
            </a:r>
            <a:r>
              <a:rPr lang="es-ES" sz="1000" dirty="0" smtClean="0"/>
              <a:t>para permitir la máxima cantidad de luz natural. La distribución de los apartamentos es muy </a:t>
            </a:r>
            <a:r>
              <a:rPr lang="es-ES" sz="1000" dirty="0" smtClean="0"/>
              <a:t>cómoda </a:t>
            </a:r>
            <a:r>
              <a:rPr lang="es-ES" sz="1000" dirty="0" smtClean="0"/>
              <a:t>(desde 34,90 m2 hasta 140,20 m2) y </a:t>
            </a:r>
            <a:r>
              <a:rPr lang="es-ES" sz="1000" dirty="0" smtClean="0"/>
              <a:t>práctica. </a:t>
            </a:r>
            <a:r>
              <a:rPr lang="es-ES" sz="1000" dirty="0" smtClean="0"/>
              <a:t>Todos los apartamentos cuentan con un trastero, plaza de garaje debajo de la casa y </a:t>
            </a:r>
            <a:r>
              <a:rPr lang="es-ES" sz="1000" dirty="0" smtClean="0"/>
              <a:t>calefacción. </a:t>
            </a:r>
            <a:r>
              <a:rPr lang="es-ES" sz="1000" dirty="0" smtClean="0"/>
              <a:t>Existe la posibilidad de instalar chimeneas en cada apartamento. Una parada de autobús (n º 15) está a 200 metros de la casa. Sólo un par de kilómetros de distancia se encontraría camino </a:t>
            </a:r>
            <a:r>
              <a:rPr lang="es-ES" sz="1000" dirty="0" err="1" smtClean="0"/>
              <a:t>Nemencine</a:t>
            </a:r>
            <a:r>
              <a:rPr lang="es-ES" sz="1000" dirty="0" smtClean="0"/>
              <a:t>, que le conduce al centro comercial, a</a:t>
            </a:r>
            <a:r>
              <a:rPr lang="es-ES" sz="1000" dirty="0" smtClean="0"/>
              <a:t> </a:t>
            </a:r>
            <a:r>
              <a:rPr lang="es-ES" sz="1000" dirty="0" smtClean="0"/>
              <a:t>la Universidad y </a:t>
            </a:r>
            <a:r>
              <a:rPr lang="es-ES" sz="1000" dirty="0" smtClean="0"/>
              <a:t>a la </a:t>
            </a:r>
            <a:r>
              <a:rPr lang="es-ES" sz="1000" dirty="0" smtClean="0"/>
              <a:t>Clínica del Báltico-estadounidense que ofrece servicios médicos las 24 horas del día. Toda la infraestructura del distrito de </a:t>
            </a:r>
            <a:r>
              <a:rPr lang="es-ES" sz="1000" dirty="0" err="1" smtClean="0"/>
              <a:t>Antakalnis</a:t>
            </a:r>
            <a:r>
              <a:rPr lang="es-ES" sz="1000" dirty="0" smtClean="0"/>
              <a:t> está cerca. Superficies: - Superficie de construcción: 671,47 m2 - Parcela: 1200 m2</a:t>
            </a:r>
            <a:endParaRPr lang="es-ES" sz="1000" dirty="0"/>
          </a:p>
        </p:txBody>
      </p:sp>
      <p:sp>
        <p:nvSpPr>
          <p:cNvPr id="46" name="45 CuadroTexto"/>
          <p:cNvSpPr txBox="1"/>
          <p:nvPr/>
        </p:nvSpPr>
        <p:spPr>
          <a:xfrm>
            <a:off x="9324454" y="18669173"/>
            <a:ext cx="4104456" cy="1938992"/>
          </a:xfrm>
          <a:prstGeom prst="rect">
            <a:avLst/>
          </a:prstGeom>
          <a:noFill/>
        </p:spPr>
        <p:txBody>
          <a:bodyPr wrap="square" rtlCol="0">
            <a:spAutoFit/>
          </a:bodyPr>
          <a:lstStyle/>
          <a:p>
            <a:r>
              <a:rPr lang="es-ES" sz="1000" dirty="0" smtClean="0"/>
              <a:t>Vamos a estudiar las placas de yeso </a:t>
            </a:r>
            <a:r>
              <a:rPr lang="es-ES" sz="1000" dirty="0" smtClean="0"/>
              <a:t>laminado del </a:t>
            </a:r>
            <a:r>
              <a:rPr lang="es-ES" sz="1000" dirty="0" smtClean="0"/>
              <a:t>segundo piso. Hay 70,7 m2 </a:t>
            </a:r>
            <a:r>
              <a:rPr lang="es-ES" sz="1000" dirty="0" smtClean="0"/>
              <a:t>de yeso normal </a:t>
            </a:r>
            <a:r>
              <a:rPr lang="es-ES" sz="1000" dirty="0" smtClean="0"/>
              <a:t>y 25,93 m2 de paneles de yeso </a:t>
            </a:r>
            <a:r>
              <a:rPr lang="es-ES" sz="1000" dirty="0" smtClean="0"/>
              <a:t>hidrófugo. </a:t>
            </a:r>
            <a:r>
              <a:rPr lang="es-ES" sz="1000" dirty="0" smtClean="0"/>
              <a:t>Placa de yeso hidrófuga estará en</a:t>
            </a:r>
          </a:p>
          <a:p>
            <a:r>
              <a:rPr lang="es-ES" sz="1000" dirty="0" smtClean="0"/>
              <a:t>zonas húmedas como baños. Particiones yeso están </a:t>
            </a:r>
            <a:r>
              <a:rPr lang="es-ES" sz="1000" dirty="0" smtClean="0"/>
              <a:t>compuestas </a:t>
            </a:r>
            <a:r>
              <a:rPr lang="es-ES" sz="1000" dirty="0" smtClean="0"/>
              <a:t>de una estructura metálica y tablero de yeso atornillado a cada lado. La estructura metálica está unida a la construcción original y constituye un soporte para </a:t>
            </a:r>
            <a:r>
              <a:rPr lang="es-ES" sz="1000" dirty="0" smtClean="0"/>
              <a:t>las placas </a:t>
            </a:r>
            <a:r>
              <a:rPr lang="es-ES" sz="1000" dirty="0" smtClean="0"/>
              <a:t>de montaje. Para casos especiales se puede utilizar una estructura doble con una separación adecuada. En el espacio entre las placas se puede colocar una fibra de vidrio o </a:t>
            </a:r>
            <a:r>
              <a:rPr lang="es-ES" sz="1000" dirty="0" smtClean="0"/>
              <a:t>lana </a:t>
            </a:r>
            <a:r>
              <a:rPr lang="es-ES" sz="1000" dirty="0" smtClean="0"/>
              <a:t>de roca para un mayor aislamiento térmico y acústico y </a:t>
            </a:r>
            <a:r>
              <a:rPr lang="es-ES" sz="1000" dirty="0" smtClean="0"/>
              <a:t>protección </a:t>
            </a:r>
            <a:r>
              <a:rPr lang="es-ES" sz="1000" dirty="0" smtClean="0"/>
              <a:t>contra incendios. Por otra parte, en la brecha puede llevar a cabo las instalaciones necesarias (eléctrica, sanitaria, etc.)</a:t>
            </a:r>
            <a:endParaRPr lang="es-ES" sz="1000" dirty="0"/>
          </a:p>
        </p:txBody>
      </p:sp>
      <p:sp>
        <p:nvSpPr>
          <p:cNvPr id="48" name="47 CuadroTexto"/>
          <p:cNvSpPr txBox="1"/>
          <p:nvPr/>
        </p:nvSpPr>
        <p:spPr>
          <a:xfrm>
            <a:off x="8748390" y="20865417"/>
            <a:ext cx="4500500" cy="861774"/>
          </a:xfrm>
          <a:prstGeom prst="rect">
            <a:avLst/>
          </a:prstGeom>
          <a:noFill/>
        </p:spPr>
        <p:txBody>
          <a:bodyPr wrap="square" rtlCol="0">
            <a:spAutoFit/>
          </a:bodyPr>
          <a:lstStyle/>
          <a:p>
            <a:r>
              <a:rPr lang="es-ES" sz="1000" dirty="0" smtClean="0"/>
              <a:t>Se estudia la fachada ventilada con acabado cerámico. La superficie cubierta con este tipo de fachada es de 290,46 m2. La fachada ventilada es un elemento de diseño que consta de dos hojas, una exterior y otra interior, que contienen entre </a:t>
            </a:r>
            <a:r>
              <a:rPr lang="es-ES" sz="1000" dirty="0" smtClean="0"/>
              <a:t>ellas una cámara de aire ventilada </a:t>
            </a:r>
            <a:r>
              <a:rPr lang="es-ES" sz="1000" dirty="0" smtClean="0"/>
              <a:t>y </a:t>
            </a:r>
            <a:r>
              <a:rPr lang="es-ES" sz="1000" dirty="0" smtClean="0"/>
              <a:t>protege de </a:t>
            </a:r>
            <a:r>
              <a:rPr lang="es-ES" sz="1000" dirty="0" smtClean="0"/>
              <a:t>la luz solar </a:t>
            </a:r>
            <a:r>
              <a:rPr lang="es-ES" sz="1000" dirty="0" smtClean="0"/>
              <a:t>directa y de las temperaturas extremas.</a:t>
            </a:r>
            <a:endParaRPr lang="es-ES" sz="1000" dirty="0"/>
          </a:p>
        </p:txBody>
      </p:sp>
      <p:sp>
        <p:nvSpPr>
          <p:cNvPr id="49" name="48 CuadroTexto"/>
          <p:cNvSpPr txBox="1"/>
          <p:nvPr/>
        </p:nvSpPr>
        <p:spPr>
          <a:xfrm>
            <a:off x="16453246" y="25761961"/>
            <a:ext cx="4787951" cy="2400657"/>
          </a:xfrm>
          <a:prstGeom prst="rect">
            <a:avLst/>
          </a:prstGeom>
          <a:noFill/>
        </p:spPr>
        <p:txBody>
          <a:bodyPr wrap="square" rtlCol="0">
            <a:spAutoFit/>
          </a:bodyPr>
          <a:lstStyle/>
          <a:p>
            <a:r>
              <a:rPr lang="es-ES" sz="1000" dirty="0" smtClean="0"/>
              <a:t>En el plan de construcción </a:t>
            </a:r>
            <a:r>
              <a:rPr lang="es-ES" sz="1000" dirty="0" smtClean="0"/>
              <a:t> </a:t>
            </a:r>
            <a:r>
              <a:rPr lang="es-ES" sz="1000" dirty="0" smtClean="0"/>
              <a:t>tiene por objeto:</a:t>
            </a:r>
          </a:p>
          <a:p>
            <a:r>
              <a:rPr lang="es-ES" sz="1000" dirty="0" smtClean="0"/>
              <a:t>Los lugares </a:t>
            </a:r>
            <a:r>
              <a:rPr lang="es-ES" sz="1000" dirty="0" smtClean="0"/>
              <a:t>de </a:t>
            </a:r>
            <a:r>
              <a:rPr lang="es-ES" sz="1000" dirty="0" smtClean="0"/>
              <a:t>trabajo de las </a:t>
            </a:r>
            <a:r>
              <a:rPr lang="es-ES" sz="1000" dirty="0" smtClean="0"/>
              <a:t>máquinas </a:t>
            </a:r>
            <a:r>
              <a:rPr lang="es-ES" sz="1000" dirty="0" smtClean="0"/>
              <a:t>principales, </a:t>
            </a:r>
            <a:r>
              <a:rPr lang="es-ES" sz="1000" dirty="0" err="1" smtClean="0"/>
              <a:t>posicion</a:t>
            </a:r>
            <a:r>
              <a:rPr lang="es-ES" sz="1000" dirty="0" smtClean="0"/>
              <a:t> de acopios, instalaciones provisionales y </a:t>
            </a:r>
            <a:r>
              <a:rPr lang="es-ES" sz="1000" dirty="0" smtClean="0"/>
              <a:t>boca de incendios, seguridad y zonas peligrosas, caminos de acceso </a:t>
            </a:r>
            <a:r>
              <a:rPr lang="es-ES" sz="1000" dirty="0" smtClean="0"/>
              <a:t>temporal y accesos, </a:t>
            </a:r>
            <a:r>
              <a:rPr lang="es-ES" sz="1000" dirty="0" smtClean="0"/>
              <a:t>las posiciones de los edificios </a:t>
            </a:r>
            <a:r>
              <a:rPr lang="es-ES" sz="1000" dirty="0" smtClean="0"/>
              <a:t>provisionales. </a:t>
            </a:r>
            <a:r>
              <a:rPr lang="es-ES" sz="1000" dirty="0" smtClean="0"/>
              <a:t>Toda la preparación del terreno tiene que </a:t>
            </a:r>
            <a:r>
              <a:rPr lang="es-ES" sz="1000" dirty="0" smtClean="0"/>
              <a:t>ser </a:t>
            </a:r>
            <a:r>
              <a:rPr lang="es-ES" sz="1000" dirty="0" smtClean="0"/>
              <a:t>de acuerdo a proyecto </a:t>
            </a:r>
            <a:r>
              <a:rPr lang="es-ES" sz="1000" dirty="0" smtClean="0"/>
              <a:t>y de </a:t>
            </a:r>
            <a:r>
              <a:rPr lang="es-ES" sz="1000" dirty="0" smtClean="0"/>
              <a:t>la </a:t>
            </a:r>
            <a:r>
              <a:rPr lang="es-ES" sz="1000" dirty="0" smtClean="0"/>
              <a:t>organización. </a:t>
            </a:r>
            <a:r>
              <a:rPr lang="es-ES" sz="1000" dirty="0" smtClean="0"/>
              <a:t>El solar </a:t>
            </a:r>
            <a:r>
              <a:rPr lang="es-ES" sz="1000" dirty="0" err="1" smtClean="0"/>
              <a:t>esttará</a:t>
            </a:r>
            <a:r>
              <a:rPr lang="es-ES" sz="1000" dirty="0" smtClean="0"/>
              <a:t> vallado perimetralmente. </a:t>
            </a:r>
            <a:r>
              <a:rPr lang="es-ES" sz="1000" dirty="0" smtClean="0"/>
              <a:t>La zona de trabajo de la </a:t>
            </a:r>
            <a:r>
              <a:rPr lang="es-ES" sz="1000" dirty="0" smtClean="0"/>
              <a:t>grúa y el radio de seguridad </a:t>
            </a:r>
            <a:r>
              <a:rPr lang="es-ES" sz="1000" dirty="0" smtClean="0"/>
              <a:t>están marcados. En la etapa de preparación, es necesario hacer estas obras: </a:t>
            </a:r>
            <a:r>
              <a:rPr lang="es-ES" sz="1000" dirty="0" smtClean="0"/>
              <a:t>Preparar </a:t>
            </a:r>
            <a:r>
              <a:rPr lang="es-ES" sz="1000" dirty="0" smtClean="0"/>
              <a:t>el edificio temporal para los trabajadores, </a:t>
            </a:r>
            <a:r>
              <a:rPr lang="es-ES" sz="1000" dirty="0" smtClean="0"/>
              <a:t>cortar </a:t>
            </a:r>
            <a:r>
              <a:rPr lang="es-ES" sz="1000" dirty="0" smtClean="0"/>
              <a:t>los árboles que se encuentran en la zona de construcción, para hacer </a:t>
            </a:r>
            <a:r>
              <a:rPr lang="es-ES" sz="1000" dirty="0" smtClean="0"/>
              <a:t>un acceso rodado </a:t>
            </a:r>
            <a:r>
              <a:rPr lang="es-ES" sz="1000" dirty="0" smtClean="0"/>
              <a:t>al lugar de trabajo y preparar los lugares de </a:t>
            </a:r>
            <a:r>
              <a:rPr lang="es-ES" sz="1000" dirty="0" smtClean="0"/>
              <a:t>acopio.</a:t>
            </a:r>
            <a:endParaRPr lang="es-ES" sz="1000" dirty="0" smtClean="0"/>
          </a:p>
          <a:p>
            <a:r>
              <a:rPr lang="es-ES" sz="1000" dirty="0" smtClean="0"/>
              <a:t>Todos los edificios provisionales serán suministrados por </a:t>
            </a:r>
            <a:r>
              <a:rPr lang="es-ES" sz="1000" dirty="0" smtClean="0"/>
              <a:t> </a:t>
            </a:r>
            <a:r>
              <a:rPr lang="es-ES" sz="1000" dirty="0" smtClean="0"/>
              <a:t>electricidad. La obra será suministrada por la electricidad de la subestación transformadora, </a:t>
            </a:r>
            <a:r>
              <a:rPr lang="es-ES" sz="1000" dirty="0" smtClean="0"/>
              <a:t>donde </a:t>
            </a:r>
            <a:r>
              <a:rPr lang="es-ES" sz="1000" dirty="0" smtClean="0"/>
              <a:t>está la cerradura principal de electricidad de distribución y la contabilidad y el </a:t>
            </a:r>
            <a:r>
              <a:rPr lang="es-ES" sz="1000" dirty="0" smtClean="0"/>
              <a:t>cable. La caseta </a:t>
            </a:r>
            <a:r>
              <a:rPr lang="es-ES" sz="1000" dirty="0" smtClean="0"/>
              <a:t>de baño </a:t>
            </a:r>
            <a:r>
              <a:rPr lang="es-ES" sz="1000" dirty="0" smtClean="0"/>
              <a:t>provisional </a:t>
            </a:r>
            <a:r>
              <a:rPr lang="es-ES" sz="1000" dirty="0" err="1" smtClean="0"/>
              <a:t>estara</a:t>
            </a:r>
            <a:r>
              <a:rPr lang="es-ES" sz="1000" dirty="0" smtClean="0"/>
              <a:t> dotada de instalación de agua</a:t>
            </a:r>
            <a:r>
              <a:rPr lang="es-ES" sz="1000" dirty="0" smtClean="0"/>
              <a:t>, y será </a:t>
            </a:r>
            <a:r>
              <a:rPr lang="es-ES" sz="1000" dirty="0" smtClean="0"/>
              <a:t>necesaria </a:t>
            </a:r>
            <a:r>
              <a:rPr lang="es-ES" sz="1000" dirty="0" smtClean="0"/>
              <a:t>la instalación </a:t>
            </a:r>
            <a:r>
              <a:rPr lang="es-ES" sz="1000" dirty="0" smtClean="0"/>
              <a:t>de aguas residuales.</a:t>
            </a:r>
            <a:endParaRPr lang="es-ES" sz="10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o">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o">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écnico">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708</TotalTime>
  <Words>1230</Words>
  <Application>Microsoft Office PowerPoint</Application>
  <PresentationFormat>Personalizado</PresentationFormat>
  <Paragraphs>38</Paragraphs>
  <Slides>1</Slides>
  <Notes>1</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1</vt:i4>
      </vt:variant>
    </vt:vector>
  </HeadingPairs>
  <TitlesOfParts>
    <vt:vector size="3" baseType="lpstr">
      <vt:lpstr>Opulento</vt:lpstr>
      <vt:lpstr>Imagen de mapa de bits</vt:lpstr>
      <vt:lpstr>Diapositiva 1</vt:lpstr>
    </vt:vector>
  </TitlesOfParts>
  <Company>Civil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Ramon</dc:creator>
  <cp:lastModifiedBy>Nacho Veguer</cp:lastModifiedBy>
  <cp:revision>75</cp:revision>
  <dcterms:created xsi:type="dcterms:W3CDTF">2008-10-30T19:01:51Z</dcterms:created>
  <dcterms:modified xsi:type="dcterms:W3CDTF">2012-07-23T08:38:13Z</dcterms:modified>
</cp:coreProperties>
</file>