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58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83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DA37DE-1869-4C25-B59C-17190F1F1884}" type="datetimeFigureOut">
              <a:rPr lang="es-ES" smtClean="0"/>
              <a:t>22/09/2016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1372BE-FC4D-4655-8B80-F354B021A8F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56283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67155-B2D4-42BB-A776-1CA09A1FE57A}" type="datetimeFigureOut">
              <a:rPr lang="es-ES" smtClean="0"/>
              <a:t>22/09/2016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AB2A0-B2D0-4F0C-B9B1-378284D586AD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691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3" descr="fondo bolas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71800" y="2693987"/>
            <a:ext cx="6057818" cy="1470025"/>
          </a:xfrm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es-ES" sz="4800" b="1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23928" y="4293096"/>
            <a:ext cx="4977698" cy="1656184"/>
          </a:xfrm>
        </p:spPr>
        <p:txBody>
          <a:bodyPr>
            <a:normAutofit/>
          </a:bodyPr>
          <a:lstStyle>
            <a:lvl1pPr marL="0" indent="0" algn="l" rtl="0" fontAlgn="auto">
              <a:spcBef>
                <a:spcPts val="0"/>
              </a:spcBef>
              <a:spcAft>
                <a:spcPts val="0"/>
              </a:spcAft>
              <a:buNone/>
              <a:defRPr lang="es-ES" sz="3600" b="1" kern="12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Haga clic para modificar el estilo de subtítulo del patrón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82" y="304971"/>
            <a:ext cx="4578236" cy="219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9549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553" y="2132856"/>
            <a:ext cx="7344879" cy="4176464"/>
          </a:xfrm>
        </p:spPr>
        <p:txBody>
          <a:bodyPr anchor="t">
            <a:normAutofit/>
          </a:bodyPr>
          <a:lstStyle>
            <a:lvl1pPr algn="l">
              <a:defRPr sz="2000" b="0" cap="none" baseline="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99053" y="1382763"/>
            <a:ext cx="7387741" cy="606375"/>
          </a:xfrm>
        </p:spPr>
        <p:txBody>
          <a:bodyPr anchor="b">
            <a:noAutofit/>
          </a:bodyPr>
          <a:lstStyle>
            <a:lvl1pPr marL="0" indent="0">
              <a:buNone/>
              <a:defRPr sz="2400" b="1" i="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32439" y="0"/>
            <a:ext cx="605213" cy="365125"/>
          </a:xfrm>
        </p:spPr>
        <p:txBody>
          <a:bodyPr/>
          <a:lstStyle/>
          <a:p>
            <a:fld id="{29976C9D-C78A-4C59-8698-C4A9ED3F4586}" type="slidenum">
              <a:rPr lang="es-ES" smtClean="0"/>
              <a:t>‹#›</a:t>
            </a:fld>
            <a:endParaRPr lang="es-E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63"/>
          <a:stretch/>
        </p:blipFill>
        <p:spPr bwMode="auto">
          <a:xfrm>
            <a:off x="4132056" y="11267"/>
            <a:ext cx="1368425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241" y="581574"/>
            <a:ext cx="577003" cy="575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 userDrawn="1"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4"/>
          <a:stretch/>
        </p:blipFill>
        <p:spPr bwMode="auto">
          <a:xfrm>
            <a:off x="5517256" y="0"/>
            <a:ext cx="1163637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7188"/>
            <a:ext cx="9144000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 userDrawn="1"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2"/>
          <a:stretch/>
        </p:blipFill>
        <p:spPr bwMode="auto">
          <a:xfrm>
            <a:off x="0" y="1989138"/>
            <a:ext cx="69572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23" y="2852936"/>
            <a:ext cx="719138" cy="71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 userDrawn="1"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2"/>
          <a:stretch/>
        </p:blipFill>
        <p:spPr bwMode="auto">
          <a:xfrm>
            <a:off x="0" y="3573408"/>
            <a:ext cx="862361" cy="1180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 descr="U:\LOGOS\etsidp.png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367" y="75562"/>
            <a:ext cx="1583193" cy="54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00806"/>
            <a:ext cx="1872333" cy="89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7" descr="U:\LOGOS\marca_UPV_principal_color300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250" y="595125"/>
            <a:ext cx="1429426" cy="50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 userDrawn="1"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4"/>
          <a:stretch/>
        </p:blipFill>
        <p:spPr bwMode="auto">
          <a:xfrm>
            <a:off x="2627784" y="13207"/>
            <a:ext cx="1389626" cy="113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7194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8438" y="1700808"/>
            <a:ext cx="7754002" cy="4608512"/>
          </a:xfrm>
        </p:spPr>
        <p:txBody>
          <a:bodyPr anchor="t">
            <a:normAutofit/>
          </a:bodyPr>
          <a:lstStyle>
            <a:lvl1pPr algn="l">
              <a:defRPr sz="2000" b="0" cap="none" baseline="0"/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78437" y="980728"/>
            <a:ext cx="7754003" cy="606375"/>
          </a:xfrm>
        </p:spPr>
        <p:txBody>
          <a:bodyPr anchor="b">
            <a:noAutofit/>
          </a:bodyPr>
          <a:lstStyle>
            <a:lvl1pPr marL="0" indent="0">
              <a:buNone/>
              <a:defRPr sz="2400" b="1" i="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32439" y="0"/>
            <a:ext cx="605213" cy="365125"/>
          </a:xfrm>
        </p:spPr>
        <p:txBody>
          <a:bodyPr/>
          <a:lstStyle/>
          <a:p>
            <a:fld id="{29976C9D-C78A-4C59-8698-C4A9ED3F4586}" type="slidenum">
              <a:rPr lang="es-ES" smtClean="0"/>
              <a:t>‹#›</a:t>
            </a:fld>
            <a:endParaRPr lang="es-ES"/>
          </a:p>
        </p:txBody>
      </p:sp>
      <p:pic>
        <p:nvPicPr>
          <p:cNvPr id="11" name="Picture 11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86" r="87561"/>
          <a:stretch/>
        </p:blipFill>
        <p:spPr bwMode="auto">
          <a:xfrm>
            <a:off x="0" y="5605385"/>
            <a:ext cx="778438" cy="1231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 userDrawn="1"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648" r="37634"/>
          <a:stretch/>
        </p:blipFill>
        <p:spPr bwMode="auto">
          <a:xfrm>
            <a:off x="8462833" y="4767849"/>
            <a:ext cx="681167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 userDrawn="1"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99"/>
          <a:stretch/>
        </p:blipFill>
        <p:spPr bwMode="auto">
          <a:xfrm>
            <a:off x="8748464" y="5661248"/>
            <a:ext cx="395536" cy="71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 descr="U:\LOGOS\etsidp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403" y="37963"/>
            <a:ext cx="1583193" cy="54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23" y="49296"/>
            <a:ext cx="1080245" cy="51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7" descr="U:\LOGOS\marca_UPV_principal_color300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72762"/>
            <a:ext cx="1429426" cy="50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 userDrawn="1"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0" t="88518"/>
          <a:stretch/>
        </p:blipFill>
        <p:spPr bwMode="auto">
          <a:xfrm>
            <a:off x="637563" y="6395156"/>
            <a:ext cx="8506437" cy="46284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22" name="Picture 11"/>
          <p:cNvPicPr>
            <a:picLocks noChangeAspect="1" noChangeArrowheads="1"/>
          </p:cNvPicPr>
          <p:nvPr userDrawn="1"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10" b="55641"/>
          <a:stretch/>
        </p:blipFill>
        <p:spPr bwMode="auto">
          <a:xfrm>
            <a:off x="8590058" y="2897188"/>
            <a:ext cx="553942" cy="17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 userDrawn="1"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63"/>
          <a:stretch/>
        </p:blipFill>
        <p:spPr bwMode="auto">
          <a:xfrm rot="16200000">
            <a:off x="-194234" y="2970330"/>
            <a:ext cx="999585" cy="611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 userDrawn="1"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78"/>
          <a:stretch/>
        </p:blipFill>
        <p:spPr bwMode="auto">
          <a:xfrm rot="16200000">
            <a:off x="-133315" y="3912510"/>
            <a:ext cx="577003" cy="310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46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76C9D-C78A-4C59-8698-C4A9ED3F4586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9242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6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051720" y="2348881"/>
            <a:ext cx="6777898" cy="2160240"/>
          </a:xfrm>
        </p:spPr>
        <p:txBody>
          <a:bodyPr/>
          <a:lstStyle/>
          <a:p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REMOTE CONTROL OF A MECHATRONICS SYSTEM WITH WIRELESS COMMUNICATIONS</a:t>
            </a:r>
            <a:endParaRPr lang="es-ES" sz="3200" dirty="0">
              <a:solidFill>
                <a:srgbClr val="0070C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915816" y="4653136"/>
            <a:ext cx="6129826" cy="1080120"/>
          </a:xfrm>
        </p:spPr>
        <p:txBody>
          <a:bodyPr>
            <a:normAutofit/>
          </a:bodyPr>
          <a:lstStyle/>
          <a:p>
            <a:r>
              <a:rPr lang="en-US" sz="2400" b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AUTHOR: BHARATH KUMAR MITTAPALLI</a:t>
            </a:r>
          </a:p>
          <a:p>
            <a:endParaRPr lang="en-US" sz="1000" b="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TUTOR   : </a:t>
            </a:r>
            <a:r>
              <a:rPr lang="es-ES" sz="2400" b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JUAN JOSÉ SERRANO MARTÍN</a:t>
            </a:r>
            <a:endParaRPr lang="en-US" sz="2400" b="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  <p:pic>
        <p:nvPicPr>
          <p:cNvPr id="5" name="Picture 7" descr="ets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926" y="188640"/>
            <a:ext cx="2735263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4184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26370" y="1196752"/>
            <a:ext cx="7387741" cy="432346"/>
          </a:xfrm>
        </p:spPr>
        <p:txBody>
          <a:bodyPr/>
          <a:lstStyle/>
          <a:p>
            <a:pPr algn="ctr"/>
            <a:r>
              <a:rPr lang="es-E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2</a:t>
            </a:fld>
            <a:endParaRPr lang="es-ES"/>
          </a:p>
        </p:txBody>
      </p:sp>
      <p:sp>
        <p:nvSpPr>
          <p:cNvPr id="7" name="TextBox 6"/>
          <p:cNvSpPr txBox="1"/>
          <p:nvPr/>
        </p:nvSpPr>
        <p:spPr>
          <a:xfrm>
            <a:off x="1291848" y="1632903"/>
            <a:ext cx="70567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the Project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Flow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System – CNC Introduction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 Diagram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STM32 F3 Discovery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Telit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LE-50 868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Analog Joystick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Programming –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Keil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 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850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 of the project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3</a:t>
            </a:fld>
            <a:endParaRPr lang="es-ES"/>
          </a:p>
        </p:txBody>
      </p:sp>
      <p:sp>
        <p:nvSpPr>
          <p:cNvPr id="6" name="TextBox 5"/>
          <p:cNvSpPr txBox="1"/>
          <p:nvPr/>
        </p:nvSpPr>
        <p:spPr>
          <a:xfrm>
            <a:off x="683568" y="2204864"/>
            <a:ext cx="390499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Mechatronic Machine – CNC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Re-modelling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Upgradation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Remote Control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5" y="3292679"/>
            <a:ext cx="5616623" cy="315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72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2143" y="980728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4</a:t>
            </a:fld>
            <a:endParaRPr lang="es-ES"/>
          </a:p>
        </p:txBody>
      </p:sp>
      <p:sp>
        <p:nvSpPr>
          <p:cNvPr id="5" name="TextBox 4"/>
          <p:cNvSpPr txBox="1"/>
          <p:nvPr/>
        </p:nvSpPr>
        <p:spPr>
          <a:xfrm>
            <a:off x="899591" y="1989138"/>
            <a:ext cx="763284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the system by modifying the components.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in wired mode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accuracy, stability and ease.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-Module for wireless mode.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5024"/>
            <a:ext cx="9144000" cy="307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705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fLOW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5</a:t>
            </a:fld>
            <a:endParaRPr lang="es-ES"/>
          </a:p>
        </p:txBody>
      </p:sp>
      <p:sp>
        <p:nvSpPr>
          <p:cNvPr id="5" name="TextBox 4"/>
          <p:cNvSpPr txBox="1"/>
          <p:nvPr/>
        </p:nvSpPr>
        <p:spPr>
          <a:xfrm>
            <a:off x="1099053" y="2132856"/>
            <a:ext cx="75774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Mechanical part of work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Electrical and Electronic connections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about our components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Configure the Microcontroller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Write the program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 ready the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-module and joystick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Update the code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the functioning of the machine</a:t>
            </a:r>
          </a:p>
        </p:txBody>
      </p:sp>
    </p:spTree>
    <p:extLst>
      <p:ext uri="{BB962C8B-B14F-4D97-AF65-F5344CB8AC3E}">
        <p14:creationId xmlns:p14="http://schemas.microsoft.com/office/powerpoint/2010/main" val="3392938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CNC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6</a:t>
            </a:fld>
            <a:endParaRPr lang="es-ES"/>
          </a:p>
        </p:txBody>
      </p:sp>
      <p:sp>
        <p:nvSpPr>
          <p:cNvPr id="5" name="TextBox 4"/>
          <p:cNvSpPr txBox="1"/>
          <p:nvPr/>
        </p:nvSpPr>
        <p:spPr>
          <a:xfrm>
            <a:off x="971600" y="2132856"/>
            <a:ext cx="33843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cnc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concept introduced by Professor John T. Parsons in early 1950’s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65252" y="2132856"/>
            <a:ext cx="338437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cnc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designed in1953 by Professor John T. Parsons company along with US Airforce at MIT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00" y="4581128"/>
            <a:ext cx="33843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Initially point-to-point movement. Later linear and Circular movements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923" y="3892700"/>
            <a:ext cx="3729608" cy="248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715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 DIAGRAM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7</a:t>
            </a:fld>
            <a:endParaRPr lang="es-ES"/>
          </a:p>
        </p:txBody>
      </p:sp>
      <p:grpSp>
        <p:nvGrpSpPr>
          <p:cNvPr id="6" name="Group 5"/>
          <p:cNvGrpSpPr/>
          <p:nvPr/>
        </p:nvGrpSpPr>
        <p:grpSpPr>
          <a:xfrm>
            <a:off x="1099053" y="2524124"/>
            <a:ext cx="7217363" cy="2777083"/>
            <a:chOff x="0" y="0"/>
            <a:chExt cx="5931287" cy="1809750"/>
          </a:xfrm>
        </p:grpSpPr>
        <p:grpSp>
          <p:nvGrpSpPr>
            <p:cNvPr id="7" name="Group 6"/>
            <p:cNvGrpSpPr/>
            <p:nvPr/>
          </p:nvGrpSpPr>
          <p:grpSpPr>
            <a:xfrm>
              <a:off x="0" y="0"/>
              <a:ext cx="5931287" cy="1113182"/>
              <a:chOff x="0" y="0"/>
              <a:chExt cx="5931287" cy="1113182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2075290" y="7951"/>
                <a:ext cx="1606163" cy="1105231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STM 32 F3 Discovery Board</a:t>
                </a: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Microcontroller</a:t>
                </a: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0" y="0"/>
                <a:ext cx="1359673" cy="1104900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16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Telit</a:t>
                </a: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LE50-868</a:t>
                </a: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RF Module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548146" y="7951"/>
                <a:ext cx="1383141" cy="1104900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Mechatronic System</a:t>
                </a: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Motor X</a:t>
                </a: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Motor Y</a:t>
                </a:r>
              </a:p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en-US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Limit Switches</a:t>
                </a:r>
              </a:p>
            </p:txBody>
          </p:sp>
          <p:cxnSp>
            <p:nvCxnSpPr>
              <p:cNvPr id="14" name="Straight Arrow Connector 13"/>
              <p:cNvCxnSpPr/>
              <p:nvPr/>
            </p:nvCxnSpPr>
            <p:spPr>
              <a:xfrm>
                <a:off x="1359673" y="294198"/>
                <a:ext cx="739609" cy="795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/>
              <p:cNvCxnSpPr/>
              <p:nvPr/>
            </p:nvCxnSpPr>
            <p:spPr>
              <a:xfrm flipH="1" flipV="1">
                <a:off x="1359673" y="683812"/>
                <a:ext cx="723707" cy="795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/>
              <p:cNvCxnSpPr/>
              <p:nvPr/>
            </p:nvCxnSpPr>
            <p:spPr>
              <a:xfrm>
                <a:off x="3689405" y="302149"/>
                <a:ext cx="882595" cy="82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/>
              <p:cNvCxnSpPr/>
              <p:nvPr/>
            </p:nvCxnSpPr>
            <p:spPr>
              <a:xfrm>
                <a:off x="3665551" y="691763"/>
                <a:ext cx="882595" cy="82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8" name="Rectangle 7"/>
            <p:cNvSpPr/>
            <p:nvPr/>
          </p:nvSpPr>
          <p:spPr>
            <a:xfrm>
              <a:off x="4572000" y="1285875"/>
              <a:ext cx="1333799" cy="523875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12V Power Supply</a:t>
              </a:r>
              <a:endPara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4924425" y="1104900"/>
              <a:ext cx="0" cy="18100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V="1">
              <a:off x="5448300" y="1104900"/>
              <a:ext cx="0" cy="18100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2813044" y="5828820"/>
            <a:ext cx="3312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Receiver End</a:t>
            </a:r>
          </a:p>
        </p:txBody>
      </p:sp>
    </p:spTree>
    <p:extLst>
      <p:ext uri="{BB962C8B-B14F-4D97-AF65-F5344CB8AC3E}">
        <p14:creationId xmlns:p14="http://schemas.microsoft.com/office/powerpoint/2010/main" val="1054909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 DIAGRAM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8</a:t>
            </a:fld>
            <a:endParaRPr lang="es-ES"/>
          </a:p>
        </p:txBody>
      </p:sp>
      <p:grpSp>
        <p:nvGrpSpPr>
          <p:cNvPr id="5" name="Group 4"/>
          <p:cNvGrpSpPr/>
          <p:nvPr/>
        </p:nvGrpSpPr>
        <p:grpSpPr>
          <a:xfrm>
            <a:off x="971600" y="2204864"/>
            <a:ext cx="7560839" cy="3528392"/>
            <a:chOff x="0" y="0"/>
            <a:chExt cx="5915384" cy="2941652"/>
          </a:xfrm>
        </p:grpSpPr>
        <p:sp>
          <p:nvSpPr>
            <p:cNvPr id="6" name="Rectangle 5"/>
            <p:cNvSpPr/>
            <p:nvPr/>
          </p:nvSpPr>
          <p:spPr>
            <a:xfrm>
              <a:off x="2027583" y="7952"/>
              <a:ext cx="1605915" cy="110490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STM 32 F3 Discovery Board</a:t>
              </a: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Microcontroller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0"/>
              <a:ext cx="1359535" cy="110490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Telit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LE50-868</a:t>
              </a: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RF Module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4532243" y="0"/>
              <a:ext cx="1383141" cy="110490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6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Analog Joystick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2027583" y="1836752"/>
              <a:ext cx="1605915" cy="110490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PC</a:t>
              </a:r>
              <a:endPara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Or</a:t>
              </a:r>
              <a:endPara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Laptop</a:t>
              </a:r>
              <a:endParaRPr lang="en-US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1359673" y="214686"/>
              <a:ext cx="691853" cy="795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2234317" y="1121134"/>
              <a:ext cx="0" cy="70004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V="1">
              <a:off x="3339548" y="1113183"/>
              <a:ext cx="0" cy="70004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H="1">
              <a:off x="1335819" y="866693"/>
              <a:ext cx="66804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H="1">
              <a:off x="3617843" y="246491"/>
              <a:ext cx="93000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H="1">
              <a:off x="3617843" y="858741"/>
              <a:ext cx="93000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3347864" y="6093296"/>
            <a:ext cx="23042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Transmission End</a:t>
            </a:r>
          </a:p>
        </p:txBody>
      </p:sp>
    </p:spTree>
    <p:extLst>
      <p:ext uri="{BB962C8B-B14F-4D97-AF65-F5344CB8AC3E}">
        <p14:creationId xmlns:p14="http://schemas.microsoft.com/office/powerpoint/2010/main" val="2165457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</a:rPr>
              <a:t>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9</a:t>
            </a:fld>
            <a:endParaRPr lang="es-ES"/>
          </a:p>
        </p:txBody>
      </p:sp>
      <p:pic>
        <p:nvPicPr>
          <p:cNvPr id="5" name="Picture 4" descr="C:\Users\Bharath\Dropbox\My TFM\Miscellaneous\Thesis\circuit\Capture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9138"/>
            <a:ext cx="4044548" cy="405987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364088" y="2204864"/>
            <a:ext cx="2880320" cy="3586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32-bit MCU device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pin package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256 kB flash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48 kB RAM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LED’s, GPIO’s, timers, convertors,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Usart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channels, etc.</a:t>
            </a:r>
          </a:p>
        </p:txBody>
      </p:sp>
    </p:spTree>
    <p:extLst>
      <p:ext uri="{BB962C8B-B14F-4D97-AF65-F5344CB8AC3E}">
        <p14:creationId xmlns:p14="http://schemas.microsoft.com/office/powerpoint/2010/main" val="3778289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980728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 WITH STM32CubeMX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10</a:t>
            </a:fld>
            <a:endParaRPr lang="es-ES"/>
          </a:p>
        </p:txBody>
      </p:sp>
      <p:pic>
        <p:nvPicPr>
          <p:cNvPr id="5" name="Picture 4" descr="C:\Users\Bharath\Dropbox\My TFM\Miscellaneous\Thesis\circuit\Capture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160" y="1685950"/>
            <a:ext cx="5851525" cy="48025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2155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980728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11</a:t>
            </a:fld>
            <a:endParaRPr lang="es-E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926" y="1661583"/>
            <a:ext cx="1916832" cy="14073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31" y="3148391"/>
            <a:ext cx="2076822" cy="2448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8" y="1844824"/>
            <a:ext cx="2628900" cy="22045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914" y="1697456"/>
            <a:ext cx="2843226" cy="235190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6425" y="4725144"/>
            <a:ext cx="24625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DC motor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Kelvin K30 37.62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6740" y="5692147"/>
            <a:ext cx="19168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switch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84168" y="4365104"/>
            <a:ext cx="26642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Analog Joystick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analog inputs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digital input</a:t>
            </a:r>
          </a:p>
        </p:txBody>
      </p:sp>
    </p:spTree>
    <p:extLst>
      <p:ext uri="{BB962C8B-B14F-4D97-AF65-F5344CB8AC3E}">
        <p14:creationId xmlns:p14="http://schemas.microsoft.com/office/powerpoint/2010/main" val="1836039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12</a:t>
            </a:fld>
            <a:endParaRPr lang="es-E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53" y="1399151"/>
            <a:ext cx="2104795" cy="16103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590" y="3284984"/>
            <a:ext cx="4716015" cy="31356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11960" y="2348880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Telit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LE50-868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9592" y="3573016"/>
            <a:ext cx="29523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 up to 2000m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Flash up to 128 kB, RAM of 4 kB, EEPROM of 2 kB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timers, 32.768 kHz real time clock (RTC)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Excellent Receiver Sensitivity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I/O ports maximum available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334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4698" y="950211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 OF RF MODULE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13</a:t>
            </a:fld>
            <a:endParaRPr lang="es-E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132856"/>
            <a:ext cx="4281716" cy="30910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220" y="1700808"/>
            <a:ext cx="4552950" cy="50076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44698" y="5373216"/>
            <a:ext cx="2779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Configure parameters using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SR Manager tool</a:t>
            </a:r>
          </a:p>
        </p:txBody>
      </p:sp>
    </p:spTree>
    <p:extLst>
      <p:ext uri="{BB962C8B-B14F-4D97-AF65-F5344CB8AC3E}">
        <p14:creationId xmlns:p14="http://schemas.microsoft.com/office/powerpoint/2010/main" val="986429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2691" y="908720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CONFIGURATION OF RF MODULE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14</a:t>
            </a:fld>
            <a:endParaRPr lang="es-E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15095"/>
            <a:ext cx="7848872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70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584" y="980728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15</a:t>
            </a:fld>
            <a:endParaRPr lang="es-E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58" y="1558078"/>
            <a:ext cx="7812360" cy="43191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05230" y="6023735"/>
            <a:ext cx="40324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Receiver End</a:t>
            </a:r>
          </a:p>
        </p:txBody>
      </p:sp>
    </p:spTree>
    <p:extLst>
      <p:ext uri="{BB962C8B-B14F-4D97-AF65-F5344CB8AC3E}">
        <p14:creationId xmlns:p14="http://schemas.microsoft.com/office/powerpoint/2010/main" val="2468767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905873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16</a:t>
            </a:fld>
            <a:endParaRPr lang="es-E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70" y="1512248"/>
            <a:ext cx="8028384" cy="4365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49246" y="6052760"/>
            <a:ext cx="38884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Transmission End - Joystick</a:t>
            </a:r>
          </a:p>
        </p:txBody>
      </p:sp>
    </p:spTree>
    <p:extLst>
      <p:ext uri="{BB962C8B-B14F-4D97-AF65-F5344CB8AC3E}">
        <p14:creationId xmlns:p14="http://schemas.microsoft.com/office/powerpoint/2010/main" val="232097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600" y="884909"/>
            <a:ext cx="7387741" cy="606375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PROGRAMMING - KEIL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17</a:t>
            </a:fld>
            <a:endParaRPr lang="es-E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56430"/>
            <a:ext cx="4176464" cy="19592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93" y="3429000"/>
            <a:ext cx="6012159" cy="3239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16016" y="1628800"/>
            <a:ext cx="41764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development toolchain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Programming, compiling and debugging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version 5</a:t>
            </a:r>
          </a:p>
        </p:txBody>
      </p:sp>
    </p:spTree>
    <p:extLst>
      <p:ext uri="{BB962C8B-B14F-4D97-AF65-F5344CB8AC3E}">
        <p14:creationId xmlns:p14="http://schemas.microsoft.com/office/powerpoint/2010/main" val="1446600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18</a:t>
            </a:fld>
            <a:endParaRPr lang="es-ES"/>
          </a:p>
        </p:txBody>
      </p:sp>
      <p:sp>
        <p:nvSpPr>
          <p:cNvPr id="5" name="TextBox 4"/>
          <p:cNvSpPr txBox="1"/>
          <p:nvPr/>
        </p:nvSpPr>
        <p:spPr>
          <a:xfrm>
            <a:off x="1099053" y="1989138"/>
            <a:ext cx="721736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movement of the motors of the machine is satisfactory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module functions well in a good range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Transmission data can be viewed on the hyper-terminal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switches are sensitive and taken care of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Motors are smooth running and good response</a:t>
            </a:r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1097383" y="3808384"/>
            <a:ext cx="7387741" cy="606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i="0" kern="1200" cap="all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scope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9053" y="4581128"/>
            <a:ext cx="72173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improvised to do in three axes (3D)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module can be replaced by 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wi-fi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module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end effector can be adapted as required in various fields.</a:t>
            </a:r>
          </a:p>
        </p:txBody>
      </p:sp>
    </p:spTree>
    <p:extLst>
      <p:ext uri="{BB962C8B-B14F-4D97-AF65-F5344CB8AC3E}">
        <p14:creationId xmlns:p14="http://schemas.microsoft.com/office/powerpoint/2010/main" val="3697783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76C9D-C78A-4C59-8698-C4A9ED3F4586}" type="slidenum">
              <a:rPr lang="es-ES" smtClean="0"/>
              <a:t>19</a:t>
            </a:fld>
            <a:endParaRPr lang="es-E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764704"/>
            <a:ext cx="6912768" cy="553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9138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998</TotalTime>
  <Words>430</Words>
  <Application>Microsoft Office PowerPoint</Application>
  <PresentationFormat>On-screen Show (4:3)</PresentationFormat>
  <Paragraphs>121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Times New Roman</vt:lpstr>
      <vt:lpstr>Wingdings</vt:lpstr>
      <vt:lpstr>Tema de Office</vt:lpstr>
      <vt:lpstr>REMOTE CONTROL OF A MECHATRONICS SYSTEM WITH WIRELESS COMMUNICATIONS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 García Breijo</dc:creator>
  <cp:lastModifiedBy>Bharath</cp:lastModifiedBy>
  <cp:revision>29</cp:revision>
  <dcterms:created xsi:type="dcterms:W3CDTF">2013-06-10T13:30:58Z</dcterms:created>
  <dcterms:modified xsi:type="dcterms:W3CDTF">2016-09-22T19:18:06Z</dcterms:modified>
</cp:coreProperties>
</file>