
<file path=[Content_Types].xml><?xml version="1.0" encoding="utf-8"?>
<Types xmlns="http://schemas.openxmlformats.org/package/2006/content-types">
  <Default Extension="vml" ContentType="application/vnd.openxmlformats-officedocument.vmlDrawing"/>
  <Override PartName="/docProps/core.xml" ContentType="application/vnd.openxmlformats-package.core-properties+xml"/>
  <Override PartName="/ppt/slideLayouts/slideLayout6.xml" ContentType="application/vnd.openxmlformats-officedocument.presentationml.slideLayout+xml"/>
  <Default Extension="rels" ContentType="application/vnd.openxmlformats-package.relationships+xml"/>
  <Override PartName="/ppt/slideLayouts/slideLayout8.xml" ContentType="application/vnd.openxmlformats-officedocument.presentationml.slideLayout+xml"/>
  <Override PartName="/ppt/slideLayouts/slideLayout1.xml" ContentType="application/vnd.openxmlformats-officedocument.presentationml.slideLayout+xml"/>
  <Default Extension="png" ContentType="image/png"/>
  <Override PartName="/ppt/slideLayouts/slideLayout11.xml" ContentType="application/vnd.openxmlformats-officedocument.presentationml.slideLayout+xml"/>
  <Override PartName="/ppt/slideLayouts/slideLayout3.xml" ContentType="application/vnd.openxmlformats-officedocument.presentationml.slideLayout+xml"/>
  <Default Extension="xml" ContentType="application/xml"/>
  <Override PartName="/ppt/embeddings/oleObject1.bin" ContentType="application/vnd.openxmlformats-officedocument.oleObject"/>
  <Override PartName="/docProps/app.xml" ContentType="application/vnd.openxmlformats-officedocument.extended-properties+xml"/>
  <Override PartName="/ppt/slideMasters/slideMaster1.xml" ContentType="application/vnd.openxmlformats-officedocument.presentationml.slideMaster+xml"/>
  <Override PartName="/ppt/notesMasters/notesMaster1.xml" ContentType="application/vnd.openxmlformats-officedocument.presentationml.notesMaster+xml"/>
  <Override PartName="/ppt/slideLayouts/slideLayout5.xml" ContentType="application/vnd.openxmlformats-officedocument.presentationml.slideLayout+xml"/>
  <Override PartName="/ppt/theme/theme2.xml" ContentType="application/vnd.openxmlformats-officedocument.theme+xml"/>
  <Override PartName="/ppt/viewProps.xml" ContentType="application/vnd.openxmlformats-officedocument.presentationml.viewProps+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Layouts/slideLayout9.xml" ContentType="application/vnd.openxmlformats-officedocument.presentationml.slideLayout+xml"/>
  <Default Extension="jpeg" ContentType="image/jpeg"/>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2.xml" ContentType="application/vnd.openxmlformats-officedocument.presentationml.slideLayout+xml"/>
  <Default Extension="bin" ContentType="application/vnd.openxmlformats-officedocument.presentationml.printerSettings"/>
  <Override PartName="/ppt/slides/slide1.xml" ContentType="application/vnd.openxmlformats-officedocument.presentationml.slide+xml"/>
  <Override PartName="/ppt/slideLayouts/slideLayout10.xml" ContentType="application/vnd.openxmlformats-officedocument.presentationml.slideLayout+xml"/>
  <Override PartName="/ppt/slideLayouts/slideLayout4.xml" ContentType="application/vnd.openxmlformats-officedocument.presentationml.slideLayout+xml"/>
  <Override PartName="/ppt/tableStyles.xml" ContentType="application/vnd.openxmlformats-officedocument.presentationml.tableStyles+xml"/>
  <Override PartName="/ppt/theme/theme1.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p:sldMasterIdLst>
    <p:sldMasterId r:id="rId1"/>
  </p:sldMasterIdLst>
  <p:notesMasterIdLst>
    <p:notesMasterId r:id="rId3"/>
  </p:notesMasterIdLst>
  <p:sldIdLst>
    <p:sldId id="281" r:id="rId2"/>
  </p:sldIdLst>
  <p:sldSz cx="21385213" cy="30281563"/>
  <p:notesSz cx="14301788" cy="20564475"/>
  <p:defaultTextStyle>
    <a:defPPr>
      <a:defRPr lang="es-ES"/>
    </a:defPPr>
    <a:lvl1pPr algn="l" rtl="0" fontAlgn="base">
      <a:spcBef>
        <a:spcPct val="0"/>
      </a:spcBef>
      <a:spcAft>
        <a:spcPct val="0"/>
      </a:spcAft>
      <a:defRPr sz="5800" kern="1200">
        <a:solidFill>
          <a:schemeClr val="tx1"/>
        </a:solidFill>
        <a:latin typeface="Arial" charset="0"/>
        <a:ea typeface="+mn-ea"/>
        <a:cs typeface="+mn-cs"/>
      </a:defRPr>
    </a:lvl1pPr>
    <a:lvl2pPr marL="457200" algn="l" rtl="0" fontAlgn="base">
      <a:spcBef>
        <a:spcPct val="0"/>
      </a:spcBef>
      <a:spcAft>
        <a:spcPct val="0"/>
      </a:spcAft>
      <a:defRPr sz="5800" kern="1200">
        <a:solidFill>
          <a:schemeClr val="tx1"/>
        </a:solidFill>
        <a:latin typeface="Arial" charset="0"/>
        <a:ea typeface="+mn-ea"/>
        <a:cs typeface="+mn-cs"/>
      </a:defRPr>
    </a:lvl2pPr>
    <a:lvl3pPr marL="914400" algn="l" rtl="0" fontAlgn="base">
      <a:spcBef>
        <a:spcPct val="0"/>
      </a:spcBef>
      <a:spcAft>
        <a:spcPct val="0"/>
      </a:spcAft>
      <a:defRPr sz="5800" kern="1200">
        <a:solidFill>
          <a:schemeClr val="tx1"/>
        </a:solidFill>
        <a:latin typeface="Arial" charset="0"/>
        <a:ea typeface="+mn-ea"/>
        <a:cs typeface="+mn-cs"/>
      </a:defRPr>
    </a:lvl3pPr>
    <a:lvl4pPr marL="1371600" algn="l" rtl="0" fontAlgn="base">
      <a:spcBef>
        <a:spcPct val="0"/>
      </a:spcBef>
      <a:spcAft>
        <a:spcPct val="0"/>
      </a:spcAft>
      <a:defRPr sz="5800" kern="1200">
        <a:solidFill>
          <a:schemeClr val="tx1"/>
        </a:solidFill>
        <a:latin typeface="Arial" charset="0"/>
        <a:ea typeface="+mn-ea"/>
        <a:cs typeface="+mn-cs"/>
      </a:defRPr>
    </a:lvl4pPr>
    <a:lvl5pPr marL="1828800" algn="l" rtl="0" fontAlgn="base">
      <a:spcBef>
        <a:spcPct val="0"/>
      </a:spcBef>
      <a:spcAft>
        <a:spcPct val="0"/>
      </a:spcAft>
      <a:defRPr sz="5800" kern="1200">
        <a:solidFill>
          <a:schemeClr val="tx1"/>
        </a:solidFill>
        <a:latin typeface="Arial" charset="0"/>
        <a:ea typeface="+mn-ea"/>
        <a:cs typeface="+mn-cs"/>
      </a:defRPr>
    </a:lvl5pPr>
    <a:lvl6pPr marL="2286000" algn="l" defTabSz="914400" rtl="0" eaLnBrk="1" latinLnBrk="0" hangingPunct="1">
      <a:defRPr sz="5800" kern="1200">
        <a:solidFill>
          <a:schemeClr val="tx1"/>
        </a:solidFill>
        <a:latin typeface="Arial" charset="0"/>
        <a:ea typeface="+mn-ea"/>
        <a:cs typeface="+mn-cs"/>
      </a:defRPr>
    </a:lvl6pPr>
    <a:lvl7pPr marL="2743200" algn="l" defTabSz="914400" rtl="0" eaLnBrk="1" latinLnBrk="0" hangingPunct="1">
      <a:defRPr sz="5800" kern="1200">
        <a:solidFill>
          <a:schemeClr val="tx1"/>
        </a:solidFill>
        <a:latin typeface="Arial" charset="0"/>
        <a:ea typeface="+mn-ea"/>
        <a:cs typeface="+mn-cs"/>
      </a:defRPr>
    </a:lvl7pPr>
    <a:lvl8pPr marL="3200400" algn="l" defTabSz="914400" rtl="0" eaLnBrk="1" latinLnBrk="0" hangingPunct="1">
      <a:defRPr sz="5800" kern="1200">
        <a:solidFill>
          <a:schemeClr val="tx1"/>
        </a:solidFill>
        <a:latin typeface="Arial" charset="0"/>
        <a:ea typeface="+mn-ea"/>
        <a:cs typeface="+mn-cs"/>
      </a:defRPr>
    </a:lvl8pPr>
    <a:lvl9pPr marL="3657600" algn="l" defTabSz="914400" rtl="0" eaLnBrk="1" latinLnBrk="0" hangingPunct="1">
      <a:defRPr sz="58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lrMru>
    <a:srgbClr val="800000"/>
    <a:srgbClr val="740404"/>
    <a:srgbClr val="9C0808"/>
    <a:srgbClr val="8888D8"/>
    <a:srgbClr val="333300"/>
    <a:srgbClr val="003366"/>
    <a:srgbClr val="333399"/>
    <a:srgbClr val="B2B2B2"/>
    <a:srgbClr val="6A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showOutlineIcons="0">
    <p:restoredLeft sz="5802" autoAdjust="0"/>
    <p:restoredTop sz="94660"/>
  </p:normalViewPr>
  <p:slideViewPr>
    <p:cSldViewPr>
      <p:cViewPr>
        <p:scale>
          <a:sx n="50" d="100"/>
          <a:sy n="50" d="100"/>
        </p:scale>
        <p:origin x="-2864" y="2592"/>
      </p:cViewPr>
      <p:guideLst>
        <p:guide orient="horz" pos="9538"/>
        <p:guide pos="3929"/>
      </p:guideLst>
    </p:cSldViewPr>
  </p:slideViewPr>
  <p:outlineViewPr>
    <p:cViewPr>
      <p:scale>
        <a:sx n="50" d="100"/>
        <a:sy n="50" d="100"/>
      </p:scale>
      <p:origin x="0" y="0"/>
    </p:cViewPr>
  </p:outlineViewPr>
  <p:notesTextViewPr>
    <p:cViewPr>
      <p:scale>
        <a:sx n="100" d="100"/>
        <a:sy n="100" d="100"/>
      </p:scale>
      <p:origin x="0" y="0"/>
    </p:cViewPr>
  </p:notesTextViewPr>
  <p:sorterViewPr>
    <p:cViewPr>
      <p:scale>
        <a:sx n="100" d="100"/>
        <a:sy n="100" d="100"/>
      </p:scale>
      <p:origin x="0" y="0"/>
    </p:cViewPr>
  </p:sorterViewPr>
  <p:gridSpacing cx="36868100" cy="368681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6197442" cy="1028224"/>
          </a:xfrm>
          <a:prstGeom prst="rect">
            <a:avLst/>
          </a:prstGeom>
          <a:noFill/>
          <a:ln w="9525">
            <a:noFill/>
            <a:miter lim="800000"/>
            <a:headEnd/>
            <a:tailEnd/>
          </a:ln>
          <a:effectLst/>
        </p:spPr>
        <p:txBody>
          <a:bodyPr vert="horz" wrap="square" lIns="199219" tIns="99610" rIns="199219" bIns="99610" numCol="1" anchor="t" anchorCtr="0" compatLnSpc="1">
            <a:prstTxWarp prst="textNoShape">
              <a:avLst/>
            </a:prstTxWarp>
          </a:bodyPr>
          <a:lstStyle>
            <a:lvl1pPr>
              <a:defRPr sz="2600" smtClean="0"/>
            </a:lvl1pPr>
          </a:lstStyle>
          <a:p>
            <a:pPr>
              <a:defRPr/>
            </a:pPr>
            <a:endParaRPr lang="es-ES"/>
          </a:p>
        </p:txBody>
      </p:sp>
      <p:sp>
        <p:nvSpPr>
          <p:cNvPr id="4099" name="Rectangle 3"/>
          <p:cNvSpPr>
            <a:spLocks noGrp="1" noChangeArrowheads="1"/>
          </p:cNvSpPr>
          <p:nvPr>
            <p:ph type="dt" idx="1"/>
          </p:nvPr>
        </p:nvSpPr>
        <p:spPr bwMode="auto">
          <a:xfrm>
            <a:off x="8101037" y="0"/>
            <a:ext cx="6197442" cy="1028224"/>
          </a:xfrm>
          <a:prstGeom prst="rect">
            <a:avLst/>
          </a:prstGeom>
          <a:noFill/>
          <a:ln w="9525">
            <a:noFill/>
            <a:miter lim="800000"/>
            <a:headEnd/>
            <a:tailEnd/>
          </a:ln>
          <a:effectLst/>
        </p:spPr>
        <p:txBody>
          <a:bodyPr vert="horz" wrap="square" lIns="199219" tIns="99610" rIns="199219" bIns="99610" numCol="1" anchor="t" anchorCtr="0" compatLnSpc="1">
            <a:prstTxWarp prst="textNoShape">
              <a:avLst/>
            </a:prstTxWarp>
          </a:bodyPr>
          <a:lstStyle>
            <a:lvl1pPr algn="r">
              <a:defRPr sz="2600" smtClean="0"/>
            </a:lvl1pPr>
          </a:lstStyle>
          <a:p>
            <a:pPr>
              <a:defRPr/>
            </a:pPr>
            <a:endParaRPr lang="es-ES"/>
          </a:p>
        </p:txBody>
      </p:sp>
      <p:sp>
        <p:nvSpPr>
          <p:cNvPr id="8196" name="Rectangle 4"/>
          <p:cNvSpPr>
            <a:spLocks noGrp="1" noRot="1" noChangeAspect="1" noChangeArrowheads="1" noTextEdit="1"/>
          </p:cNvSpPr>
          <p:nvPr>
            <p:ph type="sldImg" idx="2"/>
          </p:nvPr>
        </p:nvSpPr>
        <p:spPr bwMode="auto">
          <a:xfrm>
            <a:off x="4429125" y="1543050"/>
            <a:ext cx="5443538" cy="7710488"/>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1430179" y="9768125"/>
            <a:ext cx="11441430" cy="9254014"/>
          </a:xfrm>
          <a:prstGeom prst="rect">
            <a:avLst/>
          </a:prstGeom>
          <a:noFill/>
          <a:ln w="9525">
            <a:noFill/>
            <a:miter lim="800000"/>
            <a:headEnd/>
            <a:tailEnd/>
          </a:ln>
          <a:effectLst/>
        </p:spPr>
        <p:txBody>
          <a:bodyPr vert="horz" wrap="square" lIns="199219" tIns="99610" rIns="199219" bIns="9961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4102" name="Rectangle 6"/>
          <p:cNvSpPr>
            <a:spLocks noGrp="1" noChangeArrowheads="1"/>
          </p:cNvSpPr>
          <p:nvPr>
            <p:ph type="ftr" sz="quarter" idx="4"/>
          </p:nvPr>
        </p:nvSpPr>
        <p:spPr bwMode="auto">
          <a:xfrm>
            <a:off x="0" y="19532683"/>
            <a:ext cx="6197442" cy="1028224"/>
          </a:xfrm>
          <a:prstGeom prst="rect">
            <a:avLst/>
          </a:prstGeom>
          <a:noFill/>
          <a:ln w="9525">
            <a:noFill/>
            <a:miter lim="800000"/>
            <a:headEnd/>
            <a:tailEnd/>
          </a:ln>
          <a:effectLst/>
        </p:spPr>
        <p:txBody>
          <a:bodyPr vert="horz" wrap="square" lIns="199219" tIns="99610" rIns="199219" bIns="99610" numCol="1" anchor="b" anchorCtr="0" compatLnSpc="1">
            <a:prstTxWarp prst="textNoShape">
              <a:avLst/>
            </a:prstTxWarp>
          </a:bodyPr>
          <a:lstStyle>
            <a:lvl1pPr>
              <a:defRPr sz="2600" smtClean="0"/>
            </a:lvl1pPr>
          </a:lstStyle>
          <a:p>
            <a:pPr>
              <a:defRPr/>
            </a:pPr>
            <a:endParaRPr lang="es-ES"/>
          </a:p>
        </p:txBody>
      </p:sp>
      <p:sp>
        <p:nvSpPr>
          <p:cNvPr id="4103" name="Rectangle 7"/>
          <p:cNvSpPr>
            <a:spLocks noGrp="1" noChangeArrowheads="1"/>
          </p:cNvSpPr>
          <p:nvPr>
            <p:ph type="sldNum" sz="quarter" idx="5"/>
          </p:nvPr>
        </p:nvSpPr>
        <p:spPr bwMode="auto">
          <a:xfrm>
            <a:off x="8101037" y="19532683"/>
            <a:ext cx="6197442" cy="1028224"/>
          </a:xfrm>
          <a:prstGeom prst="rect">
            <a:avLst/>
          </a:prstGeom>
          <a:noFill/>
          <a:ln w="9525">
            <a:noFill/>
            <a:miter lim="800000"/>
            <a:headEnd/>
            <a:tailEnd/>
          </a:ln>
          <a:effectLst/>
        </p:spPr>
        <p:txBody>
          <a:bodyPr vert="horz" wrap="square" lIns="199219" tIns="99610" rIns="199219" bIns="99610" numCol="1" anchor="b" anchorCtr="0" compatLnSpc="1">
            <a:prstTxWarp prst="textNoShape">
              <a:avLst/>
            </a:prstTxWarp>
          </a:bodyPr>
          <a:lstStyle>
            <a:lvl1pPr algn="r">
              <a:defRPr sz="2600" smtClean="0"/>
            </a:lvl1pPr>
          </a:lstStyle>
          <a:p>
            <a:pPr>
              <a:defRPr/>
            </a:pPr>
            <a:fld id="{F50900DC-22E6-4778-9A7E-868B346985A4}" type="slidenum">
              <a:rPr lang="es-ES"/>
              <a:pPr>
                <a:defRPr/>
              </a:pPr>
              <a:t>‹Nr.›</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7106" name="Rectangle 7"/>
          <p:cNvSpPr txBox="1">
            <a:spLocks noGrp="1" noChangeArrowheads="1"/>
          </p:cNvSpPr>
          <p:nvPr/>
        </p:nvSpPr>
        <p:spPr bwMode="auto">
          <a:xfrm>
            <a:off x="8101037" y="19532683"/>
            <a:ext cx="6197442" cy="1028224"/>
          </a:xfrm>
          <a:prstGeom prst="rect">
            <a:avLst/>
          </a:prstGeom>
          <a:noFill/>
          <a:ln w="9525">
            <a:noFill/>
            <a:miter lim="800000"/>
            <a:headEnd/>
            <a:tailEnd/>
          </a:ln>
        </p:spPr>
        <p:txBody>
          <a:bodyPr lIns="199219" tIns="99610" rIns="199219" bIns="99610" anchor="b"/>
          <a:lstStyle/>
          <a:p>
            <a:pPr algn="r"/>
            <a:fld id="{F01B1F95-F5CB-4086-BD9B-744ADD54F8A6}" type="slidenum">
              <a:rPr lang="es-ES" sz="2600"/>
              <a:pPr algn="r"/>
              <a:t>1</a:t>
            </a:fld>
            <a:endParaRPr lang="es-ES" sz="2600" dirty="0"/>
          </a:p>
        </p:txBody>
      </p:sp>
      <p:sp>
        <p:nvSpPr>
          <p:cNvPr id="47107" name="1 Marcador de imagen de diapositiva"/>
          <p:cNvSpPr>
            <a:spLocks noGrp="1" noRot="1" noChangeAspect="1" noTextEdit="1"/>
          </p:cNvSpPr>
          <p:nvPr>
            <p:ph type="sldImg"/>
          </p:nvPr>
        </p:nvSpPr>
        <p:spPr bwMode="auto">
          <a:xfrm>
            <a:off x="4429125" y="1543050"/>
            <a:ext cx="5443538" cy="7710488"/>
          </a:xfrm>
          <a:prstGeom prst="rect">
            <a:avLst/>
          </a:prstGeom>
          <a:solidFill>
            <a:srgbClr val="FFFFFF"/>
          </a:solidFill>
          <a:ln>
            <a:solidFill>
              <a:srgbClr val="000000"/>
            </a:solidFill>
            <a:miter lim="800000"/>
            <a:headEnd/>
            <a:tailEnd/>
          </a:ln>
        </p:spPr>
      </p:sp>
      <p:sp>
        <p:nvSpPr>
          <p:cNvPr id="47108" name="2 Marcador de notas"/>
          <p:cNvSpPr>
            <a:spLocks noGrp="1"/>
          </p:cNvSpPr>
          <p:nvPr>
            <p:ph type="body" idx="1"/>
          </p:nvPr>
        </p:nvSpPr>
        <p:spPr bwMode="auto">
          <a:xfrm>
            <a:off x="1430179" y="9768125"/>
            <a:ext cx="11441430" cy="9254014"/>
          </a:xfrm>
          <a:prstGeom prst="rect">
            <a:avLst/>
          </a:prstGeom>
          <a:solidFill>
            <a:srgbClr val="FFFFFF"/>
          </a:solidFill>
          <a:ln>
            <a:solidFill>
              <a:srgbClr val="000000"/>
            </a:solidFill>
            <a:miter lim="800000"/>
            <a:headEnd/>
            <a:tailEnd/>
          </a:ln>
        </p:spPr>
        <p:txBody>
          <a:bodyPr lIns="183899" tIns="91949" rIns="183899" bIns="91949"/>
          <a:lstStyle/>
          <a:p>
            <a:pPr eaLnBrk="1" hangingPunct="1">
              <a:spcBef>
                <a:spcPct val="0"/>
              </a:spcBef>
            </a:pPr>
            <a:endParaRPr lang="da-DK" smtClean="0"/>
          </a:p>
        </p:txBody>
      </p:sp>
      <p:sp>
        <p:nvSpPr>
          <p:cNvPr id="47109" name="3 Marcador de número de diapositiva"/>
          <p:cNvSpPr txBox="1">
            <a:spLocks noGrp="1"/>
          </p:cNvSpPr>
          <p:nvPr/>
        </p:nvSpPr>
        <p:spPr bwMode="auto">
          <a:xfrm>
            <a:off x="8101037" y="19532683"/>
            <a:ext cx="6197442" cy="1028224"/>
          </a:xfrm>
          <a:prstGeom prst="rect">
            <a:avLst/>
          </a:prstGeom>
          <a:noFill/>
          <a:ln w="9525">
            <a:noFill/>
            <a:miter lim="800000"/>
            <a:headEnd/>
            <a:tailEnd/>
          </a:ln>
        </p:spPr>
        <p:txBody>
          <a:bodyPr lIns="183899" tIns="91949" rIns="183899" bIns="91949" anchor="b"/>
          <a:lstStyle/>
          <a:p>
            <a:pPr algn="r" defTabSz="1840006"/>
            <a:fld id="{182BD805-42F1-422F-9427-0C7C6B3A2D82}" type="slidenum">
              <a:rPr lang="es-ES" sz="2400"/>
              <a:pPr algn="r" defTabSz="1840006"/>
              <a:t>1</a:t>
            </a:fld>
            <a:endParaRPr lang="es-ES" sz="240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title" preserve="1">
  <p:cSld name="Diapositiva de título">
    <p:spTree>
      <p:nvGrpSpPr>
        <p:cNvPr id="1" name=""/>
        <p:cNvGrpSpPr/>
        <p:nvPr/>
      </p:nvGrpSpPr>
      <p:grpSpPr>
        <a:xfrm>
          <a:off x="0" y="0"/>
          <a:ext cx="0" cy="0"/>
          <a:chOff x="0" y="0"/>
          <a:chExt cx="0" cy="0"/>
        </a:xfrm>
      </p:grpSpPr>
      <p:sp>
        <p:nvSpPr>
          <p:cNvPr id="8" name="7 Rectángulo"/>
          <p:cNvSpPr/>
          <p:nvPr/>
        </p:nvSpPr>
        <p:spPr>
          <a:xfrm flipH="1">
            <a:off x="6237354" y="0"/>
            <a:ext cx="15147859" cy="30281563"/>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lIns="295232" tIns="147616" rIns="295232" bIns="147616" anchor="ctr"/>
          <a:lstStyle/>
          <a:p>
            <a:pPr algn="ctr" eaLnBrk="1" latinLnBrk="0" hangingPunct="1"/>
            <a:endParaRPr kumimoji="0" lang="en-US"/>
          </a:p>
        </p:txBody>
      </p:sp>
      <p:sp>
        <p:nvSpPr>
          <p:cNvPr id="9" name="8 Conector recto"/>
          <p:cNvSpPr>
            <a:spLocks noChangeShapeType="1"/>
          </p:cNvSpPr>
          <p:nvPr/>
        </p:nvSpPr>
        <p:spPr bwMode="auto">
          <a:xfrm rot="16200000">
            <a:off x="-8903428" y="15140782"/>
            <a:ext cx="30281563"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295232" tIns="147616" rIns="295232" bIns="147616" anchor="t" compatLnSpc="1"/>
          <a:lstStyle/>
          <a:p>
            <a:endParaRPr kumimoji="0" lang="en-US"/>
          </a:p>
        </p:txBody>
      </p:sp>
      <p:sp>
        <p:nvSpPr>
          <p:cNvPr id="12" name="11 Título"/>
          <p:cNvSpPr>
            <a:spLocks noGrp="1"/>
          </p:cNvSpPr>
          <p:nvPr>
            <p:ph type="ctrTitle"/>
          </p:nvPr>
        </p:nvSpPr>
        <p:spPr>
          <a:xfrm>
            <a:off x="7874146" y="2355232"/>
            <a:ext cx="11940077" cy="12664423"/>
          </a:xfrm>
        </p:spPr>
        <p:txBody>
          <a:bodyPr lIns="147616" tIns="0" rIns="147616">
            <a:noAutofit/>
          </a:bodyPr>
          <a:lstStyle>
            <a:lvl1pPr algn="r">
              <a:defRPr sz="13600" b="1"/>
            </a:lvl1pPr>
          </a:lstStyle>
          <a:p>
            <a:r>
              <a:rPr kumimoji="0" lang="es-ES" smtClean="0"/>
              <a:t>Haga clic para modificar el estilo de título del patrón</a:t>
            </a:r>
            <a:endParaRPr kumimoji="0" lang="en-US"/>
          </a:p>
        </p:txBody>
      </p:sp>
      <p:sp>
        <p:nvSpPr>
          <p:cNvPr id="25" name="24 Subtítulo"/>
          <p:cNvSpPr>
            <a:spLocks noGrp="1"/>
          </p:cNvSpPr>
          <p:nvPr>
            <p:ph type="subTitle" idx="1"/>
          </p:nvPr>
        </p:nvSpPr>
        <p:spPr>
          <a:xfrm>
            <a:off x="7845085" y="15630302"/>
            <a:ext cx="11962010" cy="4862571"/>
          </a:xfrm>
        </p:spPr>
        <p:txBody>
          <a:bodyPr lIns="147616" tIns="0" rIns="147616" bIns="0"/>
          <a:lstStyle>
            <a:lvl1pPr marL="0" indent="0" algn="r">
              <a:buNone/>
              <a:defRPr sz="7100">
                <a:solidFill>
                  <a:srgbClr val="FFFFFF"/>
                </a:solidFill>
                <a:effectLst/>
              </a:defRPr>
            </a:lvl1pPr>
            <a:lvl2pPr marL="1476162" indent="0" algn="ctr">
              <a:buNone/>
            </a:lvl2pPr>
            <a:lvl3pPr marL="2952323" indent="0" algn="ctr">
              <a:buNone/>
            </a:lvl3pPr>
            <a:lvl4pPr marL="4428485" indent="0" algn="ctr">
              <a:buNone/>
            </a:lvl4pPr>
            <a:lvl5pPr marL="5904647" indent="0" algn="ctr">
              <a:buNone/>
            </a:lvl5pPr>
            <a:lvl6pPr marL="7380808" indent="0" algn="ctr">
              <a:buNone/>
            </a:lvl6pPr>
            <a:lvl7pPr marL="8856970" indent="0" algn="ctr">
              <a:buNone/>
            </a:lvl7pPr>
            <a:lvl8pPr marL="10333131" indent="0" algn="ctr">
              <a:buNone/>
            </a:lvl8pPr>
            <a:lvl9pPr marL="11809293" indent="0" algn="ctr">
              <a:buNone/>
            </a:lvl9pPr>
          </a:lstStyle>
          <a:p>
            <a:r>
              <a:rPr kumimoji="0" lang="es-ES" smtClean="0"/>
              <a:t>Haga clic para modificar el estilo de subtítulo del patrón</a:t>
            </a:r>
            <a:endParaRPr kumimoji="0" lang="en-US"/>
          </a:p>
        </p:txBody>
      </p:sp>
      <p:sp>
        <p:nvSpPr>
          <p:cNvPr id="31" name="30 Marcador de fecha"/>
          <p:cNvSpPr>
            <a:spLocks noGrp="1"/>
          </p:cNvSpPr>
          <p:nvPr>
            <p:ph type="dt" sz="half" idx="10"/>
          </p:nvPr>
        </p:nvSpPr>
        <p:spPr>
          <a:xfrm>
            <a:off x="13731122" y="28956672"/>
            <a:ext cx="4683193" cy="1001888"/>
          </a:xfrm>
        </p:spPr>
        <p:txBody>
          <a:bodyPr/>
          <a:lstStyle>
            <a:lvl1pPr>
              <a:defRPr lang="en-US" smtClean="0">
                <a:solidFill>
                  <a:srgbClr val="FFFFFF"/>
                </a:solidFill>
              </a:defRPr>
            </a:lvl1pPr>
          </a:lstStyle>
          <a:p>
            <a:endParaRPr lang="es-ES"/>
          </a:p>
        </p:txBody>
      </p:sp>
      <p:sp>
        <p:nvSpPr>
          <p:cNvPr id="18" name="17 Marcador de pie de página"/>
          <p:cNvSpPr>
            <a:spLocks noGrp="1"/>
          </p:cNvSpPr>
          <p:nvPr>
            <p:ph type="ftr" sz="quarter" idx="11"/>
          </p:nvPr>
        </p:nvSpPr>
        <p:spPr>
          <a:xfrm>
            <a:off x="6593774" y="28956672"/>
            <a:ext cx="6847108" cy="1009385"/>
          </a:xfrm>
        </p:spPr>
        <p:txBody>
          <a:bodyPr/>
          <a:lstStyle>
            <a:lvl1pPr>
              <a:defRPr lang="en-US" dirty="0">
                <a:solidFill>
                  <a:srgbClr val="FFFFFF"/>
                </a:solidFill>
              </a:defRPr>
            </a:lvl1pPr>
          </a:lstStyle>
          <a:p>
            <a:endParaRPr lang="es-ES"/>
          </a:p>
        </p:txBody>
      </p:sp>
      <p:sp>
        <p:nvSpPr>
          <p:cNvPr id="29" name="28 Marcador de número de diapositiva"/>
          <p:cNvSpPr>
            <a:spLocks noGrp="1"/>
          </p:cNvSpPr>
          <p:nvPr>
            <p:ph type="sldNum" sz="quarter" idx="12"/>
          </p:nvPr>
        </p:nvSpPr>
        <p:spPr>
          <a:xfrm>
            <a:off x="18431144" y="28949174"/>
            <a:ext cx="1375950" cy="1009385"/>
          </a:xfrm>
        </p:spPr>
        <p:txBody>
          <a:bodyPr/>
          <a:lstStyle>
            <a:lvl1pPr>
              <a:defRPr lang="en-US" smtClean="0">
                <a:solidFill>
                  <a:srgbClr val="FFFFFF"/>
                </a:solidFill>
              </a:defRPr>
            </a:lvl1pPr>
          </a:lstStyle>
          <a:p>
            <a:fld id="{6D15AA16-BD36-4AA6-9F9F-0339FA49A046}" type="slidenum">
              <a:rPr lang="es-ES" smtClean="0"/>
              <a:pPr/>
              <a:t>‹Nr.›</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D15AA16-BD36-4AA6-9F9F-0339FA49A046}" type="slidenum">
              <a:rPr lang="es-ES" smtClean="0"/>
              <a:pPr/>
              <a:t>‹Nr.›</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2494941" y="12459850"/>
            <a:ext cx="14629806" cy="6014255"/>
          </a:xfrm>
        </p:spPr>
        <p:txBody>
          <a:bodyPr tIns="0" anchor="t"/>
          <a:lstStyle>
            <a:lvl1pPr algn="r">
              <a:buNone/>
              <a:defRPr sz="13600" b="1" cap="all"/>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2494941" y="8411548"/>
            <a:ext cx="14629806" cy="3282962"/>
          </a:xfrm>
        </p:spPr>
        <p:txBody>
          <a:bodyPr anchor="b"/>
          <a:lstStyle>
            <a:lvl1pPr marL="0" indent="0" algn="r">
              <a:buNone/>
              <a:defRPr sz="6500">
                <a:solidFill>
                  <a:schemeClr val="tx1"/>
                </a:solidFill>
                <a:effectLst/>
              </a:defRPr>
            </a:lvl1pPr>
            <a:lvl2pPr>
              <a:buNone/>
              <a:defRPr sz="5800">
                <a:solidFill>
                  <a:schemeClr val="tx1">
                    <a:tint val="75000"/>
                  </a:schemeClr>
                </a:solidFill>
              </a:defRPr>
            </a:lvl2pPr>
            <a:lvl3pPr>
              <a:buNone/>
              <a:defRPr sz="5200">
                <a:solidFill>
                  <a:schemeClr val="tx1">
                    <a:tint val="75000"/>
                  </a:schemeClr>
                </a:solidFill>
              </a:defRPr>
            </a:lvl3pPr>
            <a:lvl4pPr>
              <a:buNone/>
              <a:defRPr sz="4500">
                <a:solidFill>
                  <a:schemeClr val="tx1">
                    <a:tint val="75000"/>
                  </a:schemeClr>
                </a:solidFill>
              </a:defRPr>
            </a:lvl4pPr>
            <a:lvl5pPr>
              <a:buNone/>
              <a:defRPr sz="45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a:xfrm>
            <a:off x="11048648" y="28951656"/>
            <a:ext cx="4683193" cy="1001888"/>
          </a:xfrm>
        </p:spPr>
        <p:txBody>
          <a:bodyPr bIns="0" anchor="b"/>
          <a:lstStyle>
            <a:lvl1pPr>
              <a:defRPr>
                <a:solidFill>
                  <a:schemeClr val="tx2"/>
                </a:solidFill>
              </a:defRPr>
            </a:lvl1pPr>
          </a:lstStyle>
          <a:p>
            <a:endParaRPr lang="es-ES"/>
          </a:p>
        </p:txBody>
      </p:sp>
      <p:sp>
        <p:nvSpPr>
          <p:cNvPr id="5" name="4 Marcador de pie de página"/>
          <p:cNvSpPr>
            <a:spLocks noGrp="1"/>
          </p:cNvSpPr>
          <p:nvPr>
            <p:ph type="ftr" sz="quarter" idx="11"/>
          </p:nvPr>
        </p:nvSpPr>
        <p:spPr>
          <a:xfrm>
            <a:off x="4058508" y="28951656"/>
            <a:ext cx="6771984" cy="1009385"/>
          </a:xfrm>
        </p:spPr>
        <p:txBody>
          <a:bodyPr bIns="0" anchor="b"/>
          <a:lstStyle>
            <a:lvl1pPr>
              <a:defRPr>
                <a:solidFill>
                  <a:schemeClr val="tx2"/>
                </a:solidFill>
              </a:defRPr>
            </a:lvl1pPr>
          </a:lstStyle>
          <a:p>
            <a:endParaRPr lang="es-ES"/>
          </a:p>
        </p:txBody>
      </p:sp>
      <p:sp>
        <p:nvSpPr>
          <p:cNvPr id="6" name="5 Marcador de número de diapositiva"/>
          <p:cNvSpPr>
            <a:spLocks noGrp="1"/>
          </p:cNvSpPr>
          <p:nvPr>
            <p:ph type="sldNum" sz="quarter" idx="12"/>
          </p:nvPr>
        </p:nvSpPr>
        <p:spPr>
          <a:xfrm>
            <a:off x="15748797" y="28944158"/>
            <a:ext cx="1375950" cy="1009385"/>
          </a:xfrm>
        </p:spPr>
        <p:txBody>
          <a:bodyPr/>
          <a:lstStyle/>
          <a:p>
            <a:fld id="{6D15AA16-BD36-4AA6-9F9F-0339FA49A046}" type="slidenum">
              <a:rPr lang="es-ES" smtClean="0"/>
              <a:pPr/>
              <a:t>‹Nr.›</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1069260" y="1413140"/>
            <a:ext cx="16937089" cy="5046927"/>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1069261" y="7065700"/>
            <a:ext cx="8233307" cy="19984432"/>
          </a:xfrm>
        </p:spPr>
        <p:txBody>
          <a:bodyPr anchor="t"/>
          <a:lstStyle>
            <a:lvl1pPr>
              <a:defRPr sz="9000"/>
            </a:lvl1pPr>
            <a:lvl2pPr>
              <a:defRPr sz="7700"/>
            </a:lvl2pPr>
            <a:lvl3pPr>
              <a:defRPr sz="6500"/>
            </a:lvl3pPr>
            <a:lvl4pPr>
              <a:defRPr sz="5800"/>
            </a:lvl4pPr>
            <a:lvl5pPr>
              <a:defRPr sz="5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9773042" y="7065700"/>
            <a:ext cx="8233307" cy="19984432"/>
          </a:xfrm>
        </p:spPr>
        <p:txBody>
          <a:bodyPr anchor="t"/>
          <a:lstStyle>
            <a:lvl1pPr>
              <a:defRPr sz="9000"/>
            </a:lvl1pPr>
            <a:lvl2pPr>
              <a:defRPr sz="7700"/>
            </a:lvl2pPr>
            <a:lvl3pPr>
              <a:defRPr sz="6500"/>
            </a:lvl3pPr>
            <a:lvl4pPr>
              <a:defRPr sz="5800"/>
            </a:lvl4pPr>
            <a:lvl5pPr>
              <a:defRPr sz="5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D15AA16-BD36-4AA6-9F9F-0339FA49A046}" type="slidenum">
              <a:rPr lang="es-ES" smtClean="0"/>
              <a:pPr/>
              <a:t>‹Nr.›</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069260" y="1413140"/>
            <a:ext cx="16937089" cy="5046927"/>
          </a:xfrm>
        </p:spPr>
        <p:txBody>
          <a:bodyPr anchor="b"/>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1069261" y="25907559"/>
            <a:ext cx="8233307" cy="2018771"/>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5800" b="1">
                <a:solidFill>
                  <a:schemeClr val="tx2"/>
                </a:solidFill>
                <a:effectLst/>
              </a:defRPr>
            </a:lvl1pPr>
            <a:lvl2pPr>
              <a:buNone/>
              <a:defRPr sz="6500" b="1"/>
            </a:lvl2pPr>
            <a:lvl3pPr>
              <a:buNone/>
              <a:defRPr sz="5800" b="1"/>
            </a:lvl3pPr>
            <a:lvl4pPr>
              <a:buNone/>
              <a:defRPr sz="5200" b="1"/>
            </a:lvl4pPr>
            <a:lvl5pPr>
              <a:buNone/>
              <a:defRPr sz="52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9773042" y="25907559"/>
            <a:ext cx="8233307" cy="2018771"/>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5800" b="1">
                <a:solidFill>
                  <a:schemeClr val="tx2"/>
                </a:solidFill>
                <a:effectLst/>
              </a:defRPr>
            </a:lvl1pPr>
            <a:lvl2pPr>
              <a:buNone/>
              <a:defRPr sz="6500" b="1"/>
            </a:lvl2pPr>
            <a:lvl3pPr>
              <a:buNone/>
              <a:defRPr sz="5800" b="1"/>
            </a:lvl3pPr>
            <a:lvl4pPr>
              <a:buNone/>
              <a:defRPr sz="5200" b="1"/>
            </a:lvl4pPr>
            <a:lvl5pPr>
              <a:buNone/>
              <a:defRPr sz="52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1069261" y="7558645"/>
            <a:ext cx="8233307" cy="18168938"/>
          </a:xfrm>
        </p:spPr>
        <p:txBody>
          <a:bodyPr/>
          <a:lstStyle>
            <a:lvl1pPr>
              <a:defRPr sz="7700"/>
            </a:lvl1pPr>
            <a:lvl2pPr>
              <a:defRPr sz="6500"/>
            </a:lvl2pPr>
            <a:lvl3pPr>
              <a:defRPr sz="5800"/>
            </a:lvl3pPr>
            <a:lvl4pPr>
              <a:defRPr sz="5200"/>
            </a:lvl4pPr>
            <a:lvl5pPr>
              <a:defRPr sz="52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9773042" y="7558645"/>
            <a:ext cx="8233307" cy="18168938"/>
          </a:xfrm>
        </p:spPr>
        <p:txBody>
          <a:bodyPr/>
          <a:lstStyle>
            <a:lvl1pPr>
              <a:defRPr sz="7700"/>
            </a:lvl1pPr>
            <a:lvl2pPr>
              <a:defRPr sz="6500"/>
            </a:lvl2pPr>
            <a:lvl3pPr>
              <a:defRPr sz="5800"/>
            </a:lvl3pPr>
            <a:lvl4pPr>
              <a:defRPr sz="5200"/>
            </a:lvl4pPr>
            <a:lvl5pPr>
              <a:defRPr sz="52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D15AA16-BD36-4AA6-9F9F-0339FA49A046}" type="slidenum">
              <a:rPr lang="es-ES" smtClean="0"/>
              <a:pPr/>
              <a:t>‹Nr.›</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1069260" y="1413140"/>
            <a:ext cx="16937089" cy="5046927"/>
          </a:xfrm>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D15AA16-BD36-4AA6-9F9F-0339FA49A046}" type="slidenum">
              <a:rPr lang="es-ES" smtClean="0"/>
              <a:pPr/>
              <a:t>‹Nr.›</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solidFill>
                  <a:schemeClr val="tx2"/>
                </a:solidFill>
              </a:defRPr>
            </a:lvl1pPr>
          </a:lstStyle>
          <a:p>
            <a:endParaRPr lang="es-ES"/>
          </a:p>
        </p:txBody>
      </p:sp>
      <p:sp>
        <p:nvSpPr>
          <p:cNvPr id="3" name="2 Marcador de pie de página"/>
          <p:cNvSpPr>
            <a:spLocks noGrp="1"/>
          </p:cNvSpPr>
          <p:nvPr>
            <p:ph type="ftr" sz="quarter" idx="11"/>
          </p:nvPr>
        </p:nvSpPr>
        <p:spPr/>
        <p:txBody>
          <a:bodyPr/>
          <a:lstStyle>
            <a:lvl1pPr>
              <a:defRPr>
                <a:solidFill>
                  <a:schemeClr val="tx2"/>
                </a:solidFill>
              </a:defRPr>
            </a:lvl1pPr>
          </a:lstStyle>
          <a:p>
            <a:endParaRPr lang="es-ES"/>
          </a:p>
        </p:txBody>
      </p:sp>
      <p:sp>
        <p:nvSpPr>
          <p:cNvPr id="4" name="3 Marcador de número de diapositiva"/>
          <p:cNvSpPr>
            <a:spLocks noGrp="1"/>
          </p:cNvSpPr>
          <p:nvPr>
            <p:ph type="sldNum" sz="quarter" idx="12"/>
          </p:nvPr>
        </p:nvSpPr>
        <p:spPr/>
        <p:txBody>
          <a:bodyPr/>
          <a:lstStyle/>
          <a:p>
            <a:fld id="{6D15AA16-BD36-4AA6-9F9F-0339FA49A046}" type="slidenum">
              <a:rPr lang="es-ES" smtClean="0"/>
              <a:pPr/>
              <a:t>‹Nr.›</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069261" y="1009385"/>
            <a:ext cx="13793462" cy="5181512"/>
          </a:xfrm>
        </p:spPr>
        <p:txBody>
          <a:bodyPr wrap="square" anchor="b"/>
          <a:lstStyle>
            <a:lvl1pPr algn="l">
              <a:buNone/>
              <a:defRPr lang="en-US" sz="7700" baseline="0" smtClean="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1069261" y="6611855"/>
            <a:ext cx="13793462" cy="2660397"/>
          </a:xfrm>
        </p:spPr>
        <p:txBody>
          <a:bodyPr rot="0" spcFirstLastPara="0" vertOverflow="overflow" horzOverflow="overflow" vert="horz" wrap="square" lIns="147616" tIns="0" rIns="0" bIns="0" numCol="1" spcCol="0" rtlCol="0" fromWordArt="0" anchor="t" anchorCtr="0" forceAA="0" compatLnSpc="1">
            <a:normAutofit/>
          </a:bodyPr>
          <a:lstStyle>
            <a:lvl1pPr marL="0" indent="0">
              <a:spcBef>
                <a:spcPts val="0"/>
              </a:spcBef>
              <a:spcAft>
                <a:spcPts val="0"/>
              </a:spcAft>
              <a:buNone/>
              <a:defRPr sz="4500"/>
            </a:lvl1pPr>
            <a:lvl2pPr>
              <a:buNone/>
              <a:defRPr sz="3900"/>
            </a:lvl2pPr>
            <a:lvl3pPr>
              <a:buNone/>
              <a:defRPr sz="3200"/>
            </a:lvl3pPr>
            <a:lvl4pPr>
              <a:buNone/>
              <a:defRPr sz="2900"/>
            </a:lvl4pPr>
            <a:lvl5pPr>
              <a:buNone/>
              <a:defRPr sz="2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1069261" y="9420931"/>
            <a:ext cx="16929960" cy="19303512"/>
          </a:xfrm>
        </p:spPr>
        <p:txBody>
          <a:bodyPr/>
          <a:lstStyle>
            <a:lvl1pPr>
              <a:defRPr sz="10300"/>
            </a:lvl1pPr>
            <a:lvl2pPr>
              <a:defRPr sz="9000"/>
            </a:lvl2pPr>
            <a:lvl3pPr>
              <a:defRPr sz="7700"/>
            </a:lvl3pPr>
            <a:lvl4pPr>
              <a:defRPr sz="6500"/>
            </a:lvl4pPr>
            <a:lvl5pPr>
              <a:defRPr sz="65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D15AA16-BD36-4AA6-9F9F-0339FA49A046}" type="slidenum">
              <a:rPr lang="es-ES" smtClean="0"/>
              <a:pPr/>
              <a:t>‹Nr.›</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picTx" preserve="1">
  <p:cSld name="Imagen con título">
    <p:spTree>
      <p:nvGrpSpPr>
        <p:cNvPr id="1" name=""/>
        <p:cNvGrpSpPr/>
        <p:nvPr/>
      </p:nvGrpSpPr>
      <p:grpSpPr>
        <a:xfrm>
          <a:off x="0" y="0"/>
          <a:ext cx="0" cy="0"/>
          <a:chOff x="0" y="0"/>
          <a:chExt cx="0" cy="0"/>
        </a:xfrm>
      </p:grpSpPr>
      <p:sp>
        <p:nvSpPr>
          <p:cNvPr id="8" name="7 Rectángulo"/>
          <p:cNvSpPr/>
          <p:nvPr/>
        </p:nvSpPr>
        <p:spPr>
          <a:xfrm rot="21240000">
            <a:off x="1398478" y="4436123"/>
            <a:ext cx="10102144" cy="19042206"/>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lIns="295232" tIns="147616" rIns="295232" bIns="147616" rtlCol="0" anchor="ctr"/>
          <a:lstStyle/>
          <a:p>
            <a:pPr algn="ctr" eaLnBrk="1" latinLnBrk="0" hangingPunct="1"/>
            <a:endParaRPr kumimoji="0" lang="en-US"/>
          </a:p>
        </p:txBody>
      </p:sp>
      <p:sp>
        <p:nvSpPr>
          <p:cNvPr id="9" name="8 Rectángulo"/>
          <p:cNvSpPr/>
          <p:nvPr/>
        </p:nvSpPr>
        <p:spPr>
          <a:xfrm rot="21420000">
            <a:off x="1395527" y="4410284"/>
            <a:ext cx="10102144" cy="19042206"/>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lIns="295232" tIns="147616" rIns="295232" bIns="147616" rtlCol="0" anchor="ctr"/>
          <a:lstStyle/>
          <a:p>
            <a:pPr algn="ctr" eaLnBrk="1" latinLnBrk="0" hangingPunct="1"/>
            <a:endParaRPr kumimoji="0" lang="en-US"/>
          </a:p>
        </p:txBody>
      </p:sp>
      <p:sp>
        <p:nvSpPr>
          <p:cNvPr id="2" name="1 Título"/>
          <p:cNvSpPr>
            <a:spLocks noGrp="1"/>
          </p:cNvSpPr>
          <p:nvPr>
            <p:ph type="title"/>
          </p:nvPr>
        </p:nvSpPr>
        <p:spPr>
          <a:xfrm>
            <a:off x="12603566" y="5046927"/>
            <a:ext cx="8019455" cy="9084469"/>
          </a:xfrm>
        </p:spPr>
        <p:txBody>
          <a:bodyPr vert="horz" anchor="b"/>
          <a:lstStyle>
            <a:lvl1pPr algn="l">
              <a:buNone/>
              <a:defRPr sz="97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lstStyle>
          <a:p>
            <a:r>
              <a:rPr kumimoji="0" lang="es-ES" smtClean="0"/>
              <a:t>Haga clic para modificar el estilo de título del patrón</a:t>
            </a:r>
            <a:endParaRPr kumimoji="0" lang="en-US" dirty="0"/>
          </a:p>
        </p:txBody>
      </p:sp>
      <p:sp>
        <p:nvSpPr>
          <p:cNvPr id="4" name="3 Marcador de texto"/>
          <p:cNvSpPr>
            <a:spLocks noGrp="1"/>
          </p:cNvSpPr>
          <p:nvPr>
            <p:ph type="body" sz="half" idx="2"/>
          </p:nvPr>
        </p:nvSpPr>
        <p:spPr>
          <a:xfrm>
            <a:off x="12603566" y="14498916"/>
            <a:ext cx="8019455" cy="8478838"/>
          </a:xfrm>
        </p:spPr>
        <p:txBody>
          <a:bodyPr rot="0" spcFirstLastPara="0" vertOverflow="overflow" horzOverflow="overflow" vert="horz" wrap="square" lIns="265709" tIns="0" rIns="0" bIns="0" numCol="1" spcCol="0" rtlCol="0" fromWordArt="0" anchor="t" anchorCtr="0" forceAA="0" compatLnSpc="1">
            <a:normAutofit/>
          </a:bodyPr>
          <a:lstStyle>
            <a:lvl1pPr marL="0" indent="0">
              <a:lnSpc>
                <a:spcPct val="100000"/>
              </a:lnSpc>
              <a:spcBef>
                <a:spcPts val="0"/>
              </a:spcBef>
              <a:buFontTx/>
              <a:buNone/>
              <a:defRPr sz="4500" baseline="0">
                <a:solidFill>
                  <a:schemeClr val="tx1"/>
                </a:solidFill>
              </a:defRPr>
            </a:lvl1pPr>
            <a:lvl2pPr>
              <a:defRPr sz="3900"/>
            </a:lvl2pPr>
            <a:lvl3pPr>
              <a:defRPr sz="3200"/>
            </a:lvl3pPr>
            <a:lvl4pPr>
              <a:defRPr sz="2900"/>
            </a:lvl4pPr>
            <a:lvl5pPr>
              <a:defRPr sz="2900"/>
            </a:lvl5pPr>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s-ES" smtClean="0"/>
              <a:t>Haga clic para modificar el estilo de texto del patrón</a:t>
            </a:r>
          </a:p>
        </p:txBody>
      </p:sp>
      <p:sp>
        <p:nvSpPr>
          <p:cNvPr id="5" name="4 Marcador de fecha"/>
          <p:cNvSpPr>
            <a:spLocks noGrp="1"/>
          </p:cNvSpPr>
          <p:nvPr>
            <p:ph type="dt" sz="half" idx="10"/>
          </p:nvPr>
        </p:nvSpPr>
        <p:spPr/>
        <p:txBody>
          <a:bodyPr/>
          <a:lstStyle/>
          <a:p>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D15AA16-BD36-4AA6-9F9F-0339FA49A046}" type="slidenum">
              <a:rPr lang="es-ES" smtClean="0"/>
              <a:pPr/>
              <a:t>‹Nr.›</a:t>
            </a:fld>
            <a:endParaRPr lang="es-ES"/>
          </a:p>
        </p:txBody>
      </p:sp>
      <p:sp>
        <p:nvSpPr>
          <p:cNvPr id="10" name="9 Marcador de posición de imagen"/>
          <p:cNvSpPr>
            <a:spLocks noGrp="1"/>
          </p:cNvSpPr>
          <p:nvPr>
            <p:ph type="pic" idx="1"/>
          </p:nvPr>
        </p:nvSpPr>
        <p:spPr>
          <a:xfrm>
            <a:off x="1552163" y="4596554"/>
            <a:ext cx="9837198" cy="18572692"/>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10300"/>
            </a:lvl1pPr>
          </a:lstStyle>
          <a:p>
            <a:r>
              <a:rPr kumimoji="0" lang="es-ES" smtClean="0"/>
              <a:t>Haga clic en el icono para agregar una imagen</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D15AA16-BD36-4AA6-9F9F-0339FA49A046}" type="slidenum">
              <a:rPr lang="es-ES" smtClean="0"/>
              <a:pPr/>
              <a:t>‹Nr.›</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5326069" y="1214069"/>
            <a:ext cx="3564202" cy="25837463"/>
          </a:xfrm>
        </p:spPr>
        <p:txBody>
          <a:bodyPr vert="eaVert" ancho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1069260" y="1212687"/>
            <a:ext cx="14078599" cy="25837463"/>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9922739" y="28956672"/>
            <a:ext cx="4683193" cy="1001888"/>
          </a:xfrm>
        </p:spPr>
        <p:txBody>
          <a:bodyPr/>
          <a:lstStyle/>
          <a:p>
            <a:endParaRPr lang="es-ES"/>
          </a:p>
        </p:txBody>
      </p:sp>
      <p:sp>
        <p:nvSpPr>
          <p:cNvPr id="5" name="4 Marcador de pie de página"/>
          <p:cNvSpPr>
            <a:spLocks noGrp="1"/>
          </p:cNvSpPr>
          <p:nvPr>
            <p:ph type="ftr" sz="quarter" idx="11"/>
          </p:nvPr>
        </p:nvSpPr>
        <p:spPr>
          <a:xfrm>
            <a:off x="1069261" y="28949174"/>
            <a:ext cx="8554085" cy="1009385"/>
          </a:xfrm>
        </p:spPr>
        <p:txBody>
          <a:bodyPr/>
          <a:lstStyle/>
          <a:p>
            <a:endParaRPr lang="es-ES"/>
          </a:p>
        </p:txBody>
      </p:sp>
      <p:sp>
        <p:nvSpPr>
          <p:cNvPr id="6" name="5 Marcador de número de diapositiva"/>
          <p:cNvSpPr>
            <a:spLocks noGrp="1"/>
          </p:cNvSpPr>
          <p:nvPr>
            <p:ph type="sldNum" sz="quarter" idx="12"/>
          </p:nvPr>
        </p:nvSpPr>
        <p:spPr>
          <a:xfrm>
            <a:off x="14627486" y="28935716"/>
            <a:ext cx="1375950" cy="1009385"/>
          </a:xfrm>
        </p:spPr>
        <p:txBody>
          <a:bodyPr/>
          <a:lstStyle>
            <a:lvl1pPr>
              <a:defRPr>
                <a:solidFill>
                  <a:schemeClr val="tx2"/>
                </a:solidFill>
              </a:defRPr>
            </a:lvl1pPr>
          </a:lstStyle>
          <a:p>
            <a:fld id="{6D15AA16-BD36-4AA6-9F9F-0339FA49A046}" type="slidenum">
              <a:rPr lang="es-ES" smtClean="0"/>
              <a:pPr/>
              <a:t>‹Nr.›</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9" name="8 Rectángulo"/>
          <p:cNvSpPr/>
          <p:nvPr/>
        </p:nvSpPr>
        <p:spPr>
          <a:xfrm flipH="1">
            <a:off x="19068482" y="0"/>
            <a:ext cx="2316731" cy="30281563"/>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lIns="295232" tIns="147616" rIns="295232" bIns="147616" anchor="ctr"/>
          <a:lstStyle/>
          <a:p>
            <a:pPr algn="ctr" eaLnBrk="1" latinLnBrk="0" hangingPunct="1"/>
            <a:endParaRPr kumimoji="0" lang="en-US"/>
          </a:p>
        </p:txBody>
      </p:sp>
      <p:sp>
        <p:nvSpPr>
          <p:cNvPr id="3" name="2 Marcador de título"/>
          <p:cNvSpPr>
            <a:spLocks noGrp="1"/>
          </p:cNvSpPr>
          <p:nvPr>
            <p:ph type="title"/>
          </p:nvPr>
        </p:nvSpPr>
        <p:spPr>
          <a:xfrm>
            <a:off x="1069261" y="1413140"/>
            <a:ext cx="16929960" cy="5046927"/>
          </a:xfrm>
          <a:prstGeom prst="rect">
            <a:avLst/>
          </a:prstGeom>
        </p:spPr>
        <p:txBody>
          <a:bodyPr vert="horz" lIns="147616" tIns="0" rIns="147616" bIns="0" anchor="b" anchorCtr="0">
            <a:normAutofit/>
          </a:bodyPr>
          <a:lstStyle/>
          <a:p>
            <a:r>
              <a:rPr kumimoji="0" lang="es-ES" smtClean="0"/>
              <a:t>Haga clic para modificar el estilo de título del patrón</a:t>
            </a:r>
            <a:endParaRPr kumimoji="0" lang="en-US"/>
          </a:p>
        </p:txBody>
      </p:sp>
      <p:sp>
        <p:nvSpPr>
          <p:cNvPr id="31" name="30 Marcador de texto"/>
          <p:cNvSpPr>
            <a:spLocks noGrp="1"/>
          </p:cNvSpPr>
          <p:nvPr>
            <p:ph type="body" idx="1"/>
          </p:nvPr>
        </p:nvSpPr>
        <p:spPr>
          <a:xfrm>
            <a:off x="1069261" y="7106391"/>
            <a:ext cx="16929960" cy="21398971"/>
          </a:xfrm>
          <a:prstGeom prst="rect">
            <a:avLst/>
          </a:prstGeom>
        </p:spPr>
        <p:txBody>
          <a:bodyPr vert="horz" lIns="295232" tIns="147616" rIns="295232" bIns="147616">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27" name="26 Marcador de fecha"/>
          <p:cNvSpPr>
            <a:spLocks noGrp="1"/>
          </p:cNvSpPr>
          <p:nvPr>
            <p:ph type="dt" sz="half" idx="2"/>
          </p:nvPr>
        </p:nvSpPr>
        <p:spPr>
          <a:xfrm>
            <a:off x="9930036" y="28956672"/>
            <a:ext cx="4683193" cy="1001888"/>
          </a:xfrm>
          <a:prstGeom prst="rect">
            <a:avLst/>
          </a:prstGeom>
        </p:spPr>
        <p:txBody>
          <a:bodyPr vert="horz" lIns="295232" tIns="0" rIns="295232" bIns="0" anchor="b"/>
          <a:lstStyle>
            <a:lvl1pPr algn="l" eaLnBrk="1" latinLnBrk="0" hangingPunct="1">
              <a:defRPr kumimoji="0" sz="3200">
                <a:solidFill>
                  <a:schemeClr val="tx2"/>
                </a:solidFill>
              </a:defRPr>
            </a:lvl1pPr>
          </a:lstStyle>
          <a:p>
            <a:endParaRPr lang="es-ES"/>
          </a:p>
        </p:txBody>
      </p:sp>
      <p:sp>
        <p:nvSpPr>
          <p:cNvPr id="4" name="3 Marcador de pie de página"/>
          <p:cNvSpPr>
            <a:spLocks noGrp="1"/>
          </p:cNvSpPr>
          <p:nvPr>
            <p:ph type="ftr" sz="quarter" idx="3"/>
          </p:nvPr>
        </p:nvSpPr>
        <p:spPr>
          <a:xfrm>
            <a:off x="1069261" y="28956672"/>
            <a:ext cx="8554085" cy="1009385"/>
          </a:xfrm>
          <a:prstGeom prst="rect">
            <a:avLst/>
          </a:prstGeom>
        </p:spPr>
        <p:txBody>
          <a:bodyPr vert="horz" lIns="295232" tIns="0" rIns="295232" bIns="0" anchor="b"/>
          <a:lstStyle>
            <a:lvl1pPr algn="r" eaLnBrk="1" latinLnBrk="0" hangingPunct="1">
              <a:defRPr kumimoji="0" sz="3200">
                <a:solidFill>
                  <a:schemeClr val="tx2"/>
                </a:solidFill>
              </a:defRPr>
            </a:lvl1pPr>
          </a:lstStyle>
          <a:p>
            <a:endParaRPr lang="es-ES"/>
          </a:p>
        </p:txBody>
      </p:sp>
      <p:sp>
        <p:nvSpPr>
          <p:cNvPr id="16" name="15 Marcador de número de diapositiva"/>
          <p:cNvSpPr>
            <a:spLocks noGrp="1"/>
          </p:cNvSpPr>
          <p:nvPr>
            <p:ph type="sldNum" sz="quarter" idx="4"/>
          </p:nvPr>
        </p:nvSpPr>
        <p:spPr>
          <a:xfrm>
            <a:off x="14620357" y="28949174"/>
            <a:ext cx="1375950" cy="1009385"/>
          </a:xfrm>
          <a:prstGeom prst="rect">
            <a:avLst/>
          </a:prstGeom>
        </p:spPr>
        <p:txBody>
          <a:bodyPr vert="horz" lIns="0" tIns="0" rIns="0" bIns="0" anchor="b"/>
          <a:lstStyle>
            <a:lvl1pPr algn="r" eaLnBrk="1" latinLnBrk="0" hangingPunct="1">
              <a:defRPr kumimoji="0" sz="3600">
                <a:solidFill>
                  <a:schemeClr val="tx2"/>
                </a:solidFill>
              </a:defRPr>
            </a:lvl1pPr>
          </a:lstStyle>
          <a:p>
            <a:fld id="{6D15AA16-BD36-4AA6-9F9F-0339FA49A046}" type="slidenum">
              <a:rPr lang="es-ES" smtClean="0"/>
              <a:pPr/>
              <a:t>‹Nr.›</a:t>
            </a:fld>
            <a:endParaRPr lang="es-ES"/>
          </a:p>
        </p:txBody>
      </p:sp>
    </p:spTree>
  </p:cSld>
  <p:clrMap bg1="lt1" tx1="dk1" bg2="lt2" tx2="dk2" accent1="accent1" accent2="accent2" accent3="accent3" accent4="accent4" accent5="accent5" accent6="accent6" hlink="hlink" folHlink="folHlink"/>
  <p:sldLayoutIdLst>
    <p:sldLayoutId r:id="rId1"/>
    <p:sldLayoutId r:id="rId2"/>
    <p:sldLayoutId r:id="rId3"/>
    <p:sldLayoutId r:id="rId4"/>
    <p:sldLayoutId r:id="rId5"/>
    <p:sldLayoutId r:id="rId6"/>
    <p:sldLayoutId r:id="rId7"/>
    <p:sldLayoutId r:id="rId8"/>
    <p:sldLayoutId r:id="rId9"/>
    <p:sldLayoutId r:id="rId10"/>
    <p:sldLayoutId r:id="rId11"/>
  </p:sldLayoutIdLst>
  <p:txStyles>
    <p:titleStyle>
      <a:lvl1pPr algn="l" rtl="0" eaLnBrk="1" latinLnBrk="0" hangingPunct="1">
        <a:spcBef>
          <a:spcPct val="0"/>
        </a:spcBef>
        <a:buNone/>
        <a:defRPr kumimoji="0" sz="123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p:titleStyle>
    <p:bodyStyle>
      <a:lvl1pPr marL="885697" indent="-885697" algn="l" rtl="0" eaLnBrk="1" latinLnBrk="0" hangingPunct="1">
        <a:spcBef>
          <a:spcPts val="1937"/>
        </a:spcBef>
        <a:buClr>
          <a:schemeClr val="tx2"/>
        </a:buClr>
        <a:buSzPct val="73000"/>
        <a:buFont typeface="Wingdings 2"/>
        <a:buChar char=""/>
        <a:defRPr kumimoji="0" sz="8400" kern="1200" baseline="0">
          <a:solidFill>
            <a:schemeClr val="tx1"/>
          </a:solidFill>
          <a:latin typeface="+mn-lt"/>
          <a:ea typeface="+mn-ea"/>
          <a:cs typeface="+mn-cs"/>
        </a:defRPr>
      </a:lvl1pPr>
      <a:lvl2pPr marL="1682824" indent="-738081" algn="l" rtl="0" eaLnBrk="1" latinLnBrk="0" hangingPunct="1">
        <a:spcBef>
          <a:spcPts val="1614"/>
        </a:spcBef>
        <a:buClr>
          <a:schemeClr val="accent4"/>
        </a:buClr>
        <a:buSzPct val="80000"/>
        <a:buFont typeface="Wingdings 2"/>
        <a:buChar char=""/>
        <a:defRPr kumimoji="0" sz="7400" kern="1200">
          <a:solidFill>
            <a:schemeClr val="tx1">
              <a:tint val="85000"/>
            </a:schemeClr>
          </a:solidFill>
          <a:latin typeface="+mn-lt"/>
          <a:ea typeface="+mn-ea"/>
          <a:cs typeface="+mn-cs"/>
        </a:defRPr>
      </a:lvl2pPr>
      <a:lvl3pPr marL="2450428" indent="-738081" algn="l" rtl="0" eaLnBrk="1" latinLnBrk="0" hangingPunct="1">
        <a:spcBef>
          <a:spcPts val="1291"/>
        </a:spcBef>
        <a:buClr>
          <a:schemeClr val="accent4"/>
        </a:buClr>
        <a:buSzPct val="60000"/>
        <a:buFont typeface="Wingdings"/>
        <a:buChar char=""/>
        <a:defRPr kumimoji="0" sz="6500" kern="1200">
          <a:solidFill>
            <a:schemeClr val="tx1"/>
          </a:solidFill>
          <a:latin typeface="+mn-lt"/>
          <a:ea typeface="+mn-ea"/>
          <a:cs typeface="+mn-cs"/>
        </a:defRPr>
      </a:lvl3pPr>
      <a:lvl4pPr marL="3247556" indent="-738081" algn="l" rtl="0" eaLnBrk="1" latinLnBrk="0" hangingPunct="1">
        <a:spcBef>
          <a:spcPct val="20000"/>
        </a:spcBef>
        <a:buClr>
          <a:schemeClr val="accent4"/>
        </a:buClr>
        <a:buSzPct val="80000"/>
        <a:buFont typeface="Wingdings 2"/>
        <a:buChar char=""/>
        <a:defRPr kumimoji="0" sz="6500" kern="1200">
          <a:solidFill>
            <a:schemeClr val="tx1">
              <a:tint val="85000"/>
            </a:schemeClr>
          </a:solidFill>
          <a:latin typeface="+mn-lt"/>
          <a:ea typeface="+mn-ea"/>
          <a:cs typeface="+mn-cs"/>
        </a:defRPr>
      </a:lvl4pPr>
      <a:lvl5pPr marL="4133253" indent="-738081" algn="l" rtl="0" eaLnBrk="1" latinLnBrk="0" hangingPunct="1">
        <a:spcBef>
          <a:spcPts val="1291"/>
        </a:spcBef>
        <a:buClr>
          <a:schemeClr val="accent4"/>
        </a:buClr>
        <a:buSzPct val="70000"/>
        <a:buFont typeface="Wingdings"/>
        <a:buChar char=""/>
        <a:defRPr kumimoji="0" sz="5800" kern="1200">
          <a:solidFill>
            <a:schemeClr val="tx1"/>
          </a:solidFill>
          <a:latin typeface="+mn-lt"/>
          <a:ea typeface="+mn-ea"/>
          <a:cs typeface="+mn-cs"/>
        </a:defRPr>
      </a:lvl5pPr>
      <a:lvl6pPr marL="4753240" indent="-590465" algn="l" rtl="0" eaLnBrk="1" latinLnBrk="0" hangingPunct="1">
        <a:spcBef>
          <a:spcPts val="1291"/>
        </a:spcBef>
        <a:buClr>
          <a:schemeClr val="accent4"/>
        </a:buClr>
        <a:buSzPct val="80000"/>
        <a:buFont typeface="Wingdings 2"/>
        <a:buChar char=""/>
        <a:defRPr kumimoji="0" sz="5800" kern="1200">
          <a:solidFill>
            <a:schemeClr val="tx1">
              <a:tint val="85000"/>
            </a:schemeClr>
          </a:solidFill>
          <a:latin typeface="+mn-lt"/>
          <a:ea typeface="+mn-ea"/>
          <a:cs typeface="+mn-cs"/>
        </a:defRPr>
      </a:lvl6pPr>
      <a:lvl7pPr marL="5402752" indent="-590465" algn="l" rtl="0" eaLnBrk="1" latinLnBrk="0" hangingPunct="1">
        <a:spcBef>
          <a:spcPct val="20000"/>
        </a:spcBef>
        <a:buClr>
          <a:schemeClr val="accent4"/>
        </a:buClr>
        <a:buSzPct val="80000"/>
        <a:buFont typeface="Wingdings 2"/>
        <a:buChar char=""/>
        <a:defRPr kumimoji="0" sz="5200" kern="1200" baseline="0">
          <a:solidFill>
            <a:schemeClr val="tx1"/>
          </a:solidFill>
          <a:latin typeface="+mn-lt"/>
          <a:ea typeface="+mn-ea"/>
          <a:cs typeface="+mn-cs"/>
        </a:defRPr>
      </a:lvl7pPr>
      <a:lvl8pPr marL="5963693" indent="-590465" algn="l" rtl="0" eaLnBrk="1" latinLnBrk="0" hangingPunct="1">
        <a:spcBef>
          <a:spcPts val="969"/>
        </a:spcBef>
        <a:buClr>
          <a:schemeClr val="accent4"/>
        </a:buClr>
        <a:buSzPct val="100000"/>
        <a:buChar char="•"/>
        <a:defRPr kumimoji="0" sz="5200" kern="1200" baseline="0">
          <a:solidFill>
            <a:schemeClr val="tx1">
              <a:tint val="85000"/>
            </a:schemeClr>
          </a:solidFill>
          <a:latin typeface="+mn-lt"/>
          <a:ea typeface="+mn-ea"/>
          <a:cs typeface="+mn-cs"/>
        </a:defRPr>
      </a:lvl8pPr>
      <a:lvl9pPr marL="6642727" indent="-590465" algn="l" rtl="0" eaLnBrk="1" latinLnBrk="0" hangingPunct="1">
        <a:spcBef>
          <a:spcPct val="20000"/>
        </a:spcBef>
        <a:buClr>
          <a:schemeClr val="accent4"/>
        </a:buClr>
        <a:buSzPct val="100000"/>
        <a:buFont typeface="Wingdings"/>
        <a:buChar char="§"/>
        <a:defRPr kumimoji="0" sz="45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1476162" algn="l" rtl="0" eaLnBrk="1" latinLnBrk="0" hangingPunct="1">
        <a:defRPr kumimoji="0" kern="1200">
          <a:solidFill>
            <a:schemeClr val="tx1"/>
          </a:solidFill>
          <a:latin typeface="+mn-lt"/>
          <a:ea typeface="+mn-ea"/>
          <a:cs typeface="+mn-cs"/>
        </a:defRPr>
      </a:lvl2pPr>
      <a:lvl3pPr marL="2952323" algn="l" rtl="0" eaLnBrk="1" latinLnBrk="0" hangingPunct="1">
        <a:defRPr kumimoji="0" kern="1200">
          <a:solidFill>
            <a:schemeClr val="tx1"/>
          </a:solidFill>
          <a:latin typeface="+mn-lt"/>
          <a:ea typeface="+mn-ea"/>
          <a:cs typeface="+mn-cs"/>
        </a:defRPr>
      </a:lvl3pPr>
      <a:lvl4pPr marL="4428485" algn="l" rtl="0" eaLnBrk="1" latinLnBrk="0" hangingPunct="1">
        <a:defRPr kumimoji="0" kern="1200">
          <a:solidFill>
            <a:schemeClr val="tx1"/>
          </a:solidFill>
          <a:latin typeface="+mn-lt"/>
          <a:ea typeface="+mn-ea"/>
          <a:cs typeface="+mn-cs"/>
        </a:defRPr>
      </a:lvl4pPr>
      <a:lvl5pPr marL="5904647" algn="l" rtl="0" eaLnBrk="1" latinLnBrk="0" hangingPunct="1">
        <a:defRPr kumimoji="0" kern="1200">
          <a:solidFill>
            <a:schemeClr val="tx1"/>
          </a:solidFill>
          <a:latin typeface="+mn-lt"/>
          <a:ea typeface="+mn-ea"/>
          <a:cs typeface="+mn-cs"/>
        </a:defRPr>
      </a:lvl5pPr>
      <a:lvl6pPr marL="7380808" algn="l" rtl="0" eaLnBrk="1" latinLnBrk="0" hangingPunct="1">
        <a:defRPr kumimoji="0" kern="1200">
          <a:solidFill>
            <a:schemeClr val="tx1"/>
          </a:solidFill>
          <a:latin typeface="+mn-lt"/>
          <a:ea typeface="+mn-ea"/>
          <a:cs typeface="+mn-cs"/>
        </a:defRPr>
      </a:lvl6pPr>
      <a:lvl7pPr marL="8856970" algn="l" rtl="0" eaLnBrk="1" latinLnBrk="0" hangingPunct="1">
        <a:defRPr kumimoji="0" kern="1200">
          <a:solidFill>
            <a:schemeClr val="tx1"/>
          </a:solidFill>
          <a:latin typeface="+mn-lt"/>
          <a:ea typeface="+mn-ea"/>
          <a:cs typeface="+mn-cs"/>
        </a:defRPr>
      </a:lvl7pPr>
      <a:lvl8pPr marL="10333131" algn="l" rtl="0" eaLnBrk="1" latinLnBrk="0" hangingPunct="1">
        <a:defRPr kumimoji="0" kern="1200">
          <a:solidFill>
            <a:schemeClr val="tx1"/>
          </a:solidFill>
          <a:latin typeface="+mn-lt"/>
          <a:ea typeface="+mn-ea"/>
          <a:cs typeface="+mn-cs"/>
        </a:defRPr>
      </a:lvl8pPr>
      <a:lvl9pPr marL="11809293"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8.png"/><Relationship Id="rId20" Type="http://schemas.openxmlformats.org/officeDocument/2006/relationships/image" Target="../media/image18.png"/><Relationship Id="rId21" Type="http://schemas.openxmlformats.org/officeDocument/2006/relationships/image" Target="../media/image19.png"/><Relationship Id="rId22" Type="http://schemas.openxmlformats.org/officeDocument/2006/relationships/image" Target="../media/image20.png"/><Relationship Id="rId10" Type="http://schemas.openxmlformats.org/officeDocument/2006/relationships/image" Target="../media/image9.png"/><Relationship Id="rId11" Type="http://schemas.openxmlformats.org/officeDocument/2006/relationships/image" Target="../media/image10.png"/><Relationship Id="rId12" Type="http://schemas.openxmlformats.org/officeDocument/2006/relationships/image" Target="../media/image11.png"/><Relationship Id="rId13" Type="http://schemas.openxmlformats.org/officeDocument/2006/relationships/image" Target="../media/image12.png"/><Relationship Id="rId14" Type="http://schemas.openxmlformats.org/officeDocument/2006/relationships/image" Target="../media/image13.png"/><Relationship Id="rId15" Type="http://schemas.openxmlformats.org/officeDocument/2006/relationships/image" Target="../media/image14.png"/><Relationship Id="rId16" Type="http://schemas.openxmlformats.org/officeDocument/2006/relationships/oleObject" Target="../embeddings/oleObject1.bin"/><Relationship Id="rId17" Type="http://schemas.openxmlformats.org/officeDocument/2006/relationships/image" Target="../media/image15.jpeg"/><Relationship Id="rId18" Type="http://schemas.openxmlformats.org/officeDocument/2006/relationships/image" Target="../media/image16.png"/><Relationship Id="rId19" Type="http://schemas.openxmlformats.org/officeDocument/2006/relationships/image" Target="../media/image17.png"/><Relationship Id="rId1" Type="http://schemas.openxmlformats.org/officeDocument/2006/relationships/vmlDrawing" Target="../drawings/vmlDrawing1.vml"/><Relationship Id="rId2" Type="http://schemas.openxmlformats.org/officeDocument/2006/relationships/slideLayout" Target="../slideLayouts/slideLayout7.xml"/><Relationship Id="rId3" Type="http://schemas.openxmlformats.org/officeDocument/2006/relationships/notesSlide" Target="../notesSlides/notesSlide1.xml"/><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png"/><Relationship Id="rId7" Type="http://schemas.openxmlformats.org/officeDocument/2006/relationships/image" Target="../media/image6.png"/><Relationship Id="rId8"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p:cSld>
    <p:spTree>
      <p:nvGrpSpPr>
        <p:cNvPr id="1" name=""/>
        <p:cNvGrpSpPr/>
        <p:nvPr/>
      </p:nvGrpSpPr>
      <p:grpSpPr>
        <a:xfrm>
          <a:off x="0" y="0"/>
          <a:ext cx="0" cy="0"/>
          <a:chOff x="0" y="0"/>
          <a:chExt cx="0" cy="0"/>
        </a:xfrm>
      </p:grpSpPr>
      <p:pic>
        <p:nvPicPr>
          <p:cNvPr id="66" name="Imagen 65" descr="Captura de pantalla 2012-07-23 a las 00.31.17.png"/>
          <p:cNvPicPr>
            <a:picLocks noChangeAspect="1"/>
          </p:cNvPicPr>
          <p:nvPr/>
        </p:nvPicPr>
        <p:blipFill>
          <a:blip r:embed="rId4"/>
          <a:stretch>
            <a:fillRect/>
          </a:stretch>
        </p:blipFill>
        <p:spPr>
          <a:xfrm>
            <a:off x="3453606" y="23065581"/>
            <a:ext cx="8404485" cy="5065945"/>
          </a:xfrm>
          <a:prstGeom prst="rect">
            <a:avLst/>
          </a:prstGeom>
        </p:spPr>
      </p:pic>
      <p:pic>
        <p:nvPicPr>
          <p:cNvPr id="70" name="Imagen 69" descr="Captura de pantalla 2012-07-23 a las 00.30.29.png"/>
          <p:cNvPicPr>
            <a:picLocks noChangeAspect="1"/>
          </p:cNvPicPr>
          <p:nvPr/>
        </p:nvPicPr>
        <p:blipFill>
          <a:blip r:embed="rId5"/>
          <a:stretch>
            <a:fillRect/>
          </a:stretch>
        </p:blipFill>
        <p:spPr>
          <a:xfrm>
            <a:off x="8134562" y="19636582"/>
            <a:ext cx="5301244" cy="3581400"/>
          </a:xfrm>
          <a:prstGeom prst="rect">
            <a:avLst/>
          </a:prstGeom>
        </p:spPr>
      </p:pic>
      <p:pic>
        <p:nvPicPr>
          <p:cNvPr id="65" name="Imagen 64" descr="Captura de pantalla 2012-07-23 a las 00.42.12.png"/>
          <p:cNvPicPr>
            <a:picLocks noChangeAspect="1"/>
          </p:cNvPicPr>
          <p:nvPr/>
        </p:nvPicPr>
        <p:blipFill>
          <a:blip r:embed="rId6"/>
          <a:stretch>
            <a:fillRect/>
          </a:stretch>
        </p:blipFill>
        <p:spPr>
          <a:xfrm>
            <a:off x="10768806" y="25961181"/>
            <a:ext cx="2144734" cy="2552700"/>
          </a:xfrm>
          <a:prstGeom prst="rect">
            <a:avLst/>
          </a:prstGeom>
        </p:spPr>
      </p:pic>
      <p:pic>
        <p:nvPicPr>
          <p:cNvPr id="62" name="Imagen 61" descr="Captura de pantalla 2012-07-23 a las 00.31.32.png"/>
          <p:cNvPicPr>
            <a:picLocks noChangeAspect="1"/>
          </p:cNvPicPr>
          <p:nvPr/>
        </p:nvPicPr>
        <p:blipFill>
          <a:blip r:embed="rId7"/>
          <a:stretch>
            <a:fillRect/>
          </a:stretch>
        </p:blipFill>
        <p:spPr>
          <a:xfrm>
            <a:off x="12826206" y="21998781"/>
            <a:ext cx="4800600" cy="3973113"/>
          </a:xfrm>
          <a:prstGeom prst="rect">
            <a:avLst/>
          </a:prstGeom>
        </p:spPr>
      </p:pic>
      <p:pic>
        <p:nvPicPr>
          <p:cNvPr id="58" name="Imagen 57" descr="Captura de pantalla 2012-07-23 a las 00.29.28.png"/>
          <p:cNvPicPr>
            <a:picLocks noChangeAspect="1"/>
          </p:cNvPicPr>
          <p:nvPr/>
        </p:nvPicPr>
        <p:blipFill>
          <a:blip r:embed="rId8"/>
          <a:stretch>
            <a:fillRect/>
          </a:stretch>
        </p:blipFill>
        <p:spPr>
          <a:xfrm>
            <a:off x="13664406" y="17731581"/>
            <a:ext cx="5298180" cy="1242258"/>
          </a:xfrm>
          <a:prstGeom prst="rect">
            <a:avLst/>
          </a:prstGeom>
        </p:spPr>
      </p:pic>
      <p:pic>
        <p:nvPicPr>
          <p:cNvPr id="71" name="Imagen 70" descr="Captura de pantalla 2012-07-23 a las 00.30.42.png"/>
          <p:cNvPicPr>
            <a:picLocks noChangeAspect="1"/>
          </p:cNvPicPr>
          <p:nvPr/>
        </p:nvPicPr>
        <p:blipFill>
          <a:blip r:embed="rId9"/>
          <a:stretch>
            <a:fillRect/>
          </a:stretch>
        </p:blipFill>
        <p:spPr>
          <a:xfrm>
            <a:off x="14121606" y="19255581"/>
            <a:ext cx="3286125" cy="2767263"/>
          </a:xfrm>
          <a:prstGeom prst="rect">
            <a:avLst/>
          </a:prstGeom>
        </p:spPr>
      </p:pic>
      <p:pic>
        <p:nvPicPr>
          <p:cNvPr id="72" name="Imagen 71" descr="Captura de pantalla 2012-07-23 a las 00.30.49.png"/>
          <p:cNvPicPr>
            <a:picLocks noChangeAspect="1"/>
          </p:cNvPicPr>
          <p:nvPr/>
        </p:nvPicPr>
        <p:blipFill>
          <a:blip r:embed="rId10"/>
          <a:stretch>
            <a:fillRect/>
          </a:stretch>
        </p:blipFill>
        <p:spPr>
          <a:xfrm>
            <a:off x="17703006" y="18798381"/>
            <a:ext cx="3682207" cy="2655570"/>
          </a:xfrm>
          <a:prstGeom prst="rect">
            <a:avLst/>
          </a:prstGeom>
        </p:spPr>
      </p:pic>
      <p:pic>
        <p:nvPicPr>
          <p:cNvPr id="57" name="Imagen 56" descr="Captura de pantalla 2012-07-23 a las 00.29.42.png"/>
          <p:cNvPicPr>
            <a:picLocks noChangeAspect="1"/>
          </p:cNvPicPr>
          <p:nvPr/>
        </p:nvPicPr>
        <p:blipFill>
          <a:blip r:embed="rId11"/>
          <a:stretch>
            <a:fillRect/>
          </a:stretch>
        </p:blipFill>
        <p:spPr>
          <a:xfrm>
            <a:off x="15874206" y="15216981"/>
            <a:ext cx="4077585" cy="2971800"/>
          </a:xfrm>
          <a:prstGeom prst="rect">
            <a:avLst/>
          </a:prstGeom>
        </p:spPr>
      </p:pic>
      <p:pic>
        <p:nvPicPr>
          <p:cNvPr id="51" name="Imagen 50" descr="Captura de pantalla 2012-07-22 a las 20.01.54.png"/>
          <p:cNvPicPr>
            <a:picLocks noChangeAspect="1"/>
          </p:cNvPicPr>
          <p:nvPr/>
        </p:nvPicPr>
        <p:blipFill>
          <a:blip r:embed="rId12"/>
          <a:stretch>
            <a:fillRect/>
          </a:stretch>
        </p:blipFill>
        <p:spPr>
          <a:xfrm>
            <a:off x="14502606" y="5768181"/>
            <a:ext cx="5485807" cy="4176249"/>
          </a:xfrm>
          <a:prstGeom prst="rect">
            <a:avLst/>
          </a:prstGeom>
        </p:spPr>
      </p:pic>
      <p:pic>
        <p:nvPicPr>
          <p:cNvPr id="52" name="Imagen 51" descr="Captura de pantalla 2012-07-22 a las 20.01.26.png"/>
          <p:cNvPicPr>
            <a:picLocks noChangeAspect="1"/>
          </p:cNvPicPr>
          <p:nvPr/>
        </p:nvPicPr>
        <p:blipFill>
          <a:blip r:embed="rId13"/>
          <a:stretch>
            <a:fillRect/>
          </a:stretch>
        </p:blipFill>
        <p:spPr>
          <a:xfrm>
            <a:off x="4444206" y="5387181"/>
            <a:ext cx="8603242" cy="5049258"/>
          </a:xfrm>
          <a:prstGeom prst="rect">
            <a:avLst/>
          </a:prstGeom>
        </p:spPr>
      </p:pic>
      <p:pic>
        <p:nvPicPr>
          <p:cNvPr id="54" name="Imagen 53" descr="Captura de pantalla 2012-07-22 a las 20.44.17.png"/>
          <p:cNvPicPr>
            <a:picLocks noChangeAspect="1"/>
          </p:cNvPicPr>
          <p:nvPr/>
        </p:nvPicPr>
        <p:blipFill>
          <a:blip r:embed="rId14"/>
          <a:stretch>
            <a:fillRect/>
          </a:stretch>
        </p:blipFill>
        <p:spPr>
          <a:xfrm>
            <a:off x="14731206" y="11940381"/>
            <a:ext cx="6029053" cy="3010942"/>
          </a:xfrm>
          <a:prstGeom prst="rect">
            <a:avLst/>
          </a:prstGeom>
        </p:spPr>
      </p:pic>
      <p:pic>
        <p:nvPicPr>
          <p:cNvPr id="55" name="Imagen 54" descr="Captura de pantalla 2012-07-22 a las 20.44.08.png"/>
          <p:cNvPicPr>
            <a:picLocks noChangeAspect="1"/>
          </p:cNvPicPr>
          <p:nvPr/>
        </p:nvPicPr>
        <p:blipFill>
          <a:blip r:embed="rId15"/>
          <a:stretch>
            <a:fillRect/>
          </a:stretch>
        </p:blipFill>
        <p:spPr>
          <a:xfrm>
            <a:off x="9854406" y="11483181"/>
            <a:ext cx="5754914" cy="4267200"/>
          </a:xfrm>
          <a:prstGeom prst="rect">
            <a:avLst/>
          </a:prstGeom>
        </p:spPr>
      </p:pic>
      <p:sp>
        <p:nvSpPr>
          <p:cNvPr id="13" name="12 Rectángulo"/>
          <p:cNvSpPr/>
          <p:nvPr/>
        </p:nvSpPr>
        <p:spPr>
          <a:xfrm>
            <a:off x="0" y="17445"/>
            <a:ext cx="3463032" cy="28642563"/>
          </a:xfrm>
          <a:prstGeom prst="rect">
            <a:avLst/>
          </a:prstGeom>
          <a:solidFill>
            <a:srgbClr val="8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aphicFrame>
        <p:nvGraphicFramePr>
          <p:cNvPr id="46085" name="Object 5"/>
          <p:cNvGraphicFramePr>
            <a:graphicFrameLocks noChangeAspect="1"/>
          </p:cNvGraphicFramePr>
          <p:nvPr/>
        </p:nvGraphicFramePr>
        <p:xfrm>
          <a:off x="12064206" y="28914725"/>
          <a:ext cx="4070350" cy="1366838"/>
        </p:xfrm>
        <a:graphic>
          <a:graphicData uri="http://schemas.openxmlformats.org/presentationml/2006/ole">
            <p:oleObj spid="_x0000_s46085" name="Imagen de mapa de bits" r:id="rId16" imgW="6268325" imgH="2095793" progId="">
              <p:embed/>
            </p:oleObj>
          </a:graphicData>
        </a:graphic>
      </p:graphicFrame>
      <p:sp>
        <p:nvSpPr>
          <p:cNvPr id="46086" name="Text Box 2"/>
          <p:cNvSpPr txBox="1">
            <a:spLocks noChangeArrowheads="1"/>
          </p:cNvSpPr>
          <p:nvPr/>
        </p:nvSpPr>
        <p:spPr bwMode="auto">
          <a:xfrm rot="16200000">
            <a:off x="-13718162" y="13738938"/>
            <a:ext cx="28614079" cy="1136202"/>
          </a:xfrm>
          <a:prstGeom prst="rect">
            <a:avLst/>
          </a:prstGeom>
          <a:noFill/>
          <a:ln w="9525">
            <a:noFill/>
            <a:miter lim="800000"/>
            <a:headEnd/>
            <a:tailEnd/>
          </a:ln>
        </p:spPr>
        <p:txBody>
          <a:bodyPr wrap="square" lIns="210812" tIns="105407" rIns="210812" bIns="105407">
            <a:spAutoFit/>
          </a:bodyPr>
          <a:lstStyle/>
          <a:p>
            <a:pPr algn="ctr" defTabSz="2106613">
              <a:spcBef>
                <a:spcPct val="50000"/>
              </a:spcBef>
            </a:pPr>
            <a:r>
              <a:rPr lang="es-ES" sz="5600" b="1" dirty="0">
                <a:solidFill>
                  <a:schemeClr val="bg1"/>
                </a:solidFill>
                <a:latin typeface="Century Gothic" pitchFamily="34" charset="0"/>
                <a:cs typeface="Times New Roman" pitchFamily="18" charset="0"/>
              </a:rPr>
              <a:t>P</a:t>
            </a:r>
            <a:r>
              <a:rPr lang="es-ES" sz="3600" dirty="0">
                <a:solidFill>
                  <a:schemeClr val="bg1"/>
                </a:solidFill>
                <a:latin typeface="Century Gothic" pitchFamily="34" charset="0"/>
                <a:cs typeface="Times New Roman" pitchFamily="18" charset="0"/>
              </a:rPr>
              <a:t>royecto </a:t>
            </a:r>
            <a:r>
              <a:rPr lang="es-ES" sz="5600" b="1" dirty="0">
                <a:solidFill>
                  <a:schemeClr val="bg1"/>
                </a:solidFill>
                <a:latin typeface="Century Gothic" pitchFamily="34" charset="0"/>
                <a:cs typeface="Times New Roman" pitchFamily="18" charset="0"/>
              </a:rPr>
              <a:t>F</a:t>
            </a:r>
            <a:r>
              <a:rPr lang="es-ES" sz="3600" dirty="0">
                <a:solidFill>
                  <a:schemeClr val="bg1"/>
                </a:solidFill>
                <a:latin typeface="Century Gothic" pitchFamily="34" charset="0"/>
                <a:cs typeface="Times New Roman" pitchFamily="18" charset="0"/>
              </a:rPr>
              <a:t>inal de </a:t>
            </a:r>
            <a:r>
              <a:rPr lang="es-ES" sz="5600" b="1" dirty="0" smtClean="0">
                <a:solidFill>
                  <a:schemeClr val="bg1"/>
                </a:solidFill>
                <a:latin typeface="Century Gothic" pitchFamily="34" charset="0"/>
                <a:cs typeface="Times New Roman" pitchFamily="18" charset="0"/>
              </a:rPr>
              <a:t>G</a:t>
            </a:r>
            <a:r>
              <a:rPr lang="es-ES" sz="3600" dirty="0" smtClean="0">
                <a:solidFill>
                  <a:schemeClr val="bg1"/>
                </a:solidFill>
                <a:latin typeface="Century Gothic" pitchFamily="34" charset="0"/>
                <a:cs typeface="Times New Roman" pitchFamily="18" charset="0"/>
              </a:rPr>
              <a:t>rado  </a:t>
            </a:r>
            <a:r>
              <a:rPr lang="es-ES" sz="3600" b="1" dirty="0" smtClean="0">
                <a:solidFill>
                  <a:schemeClr val="bg1"/>
                </a:solidFill>
                <a:latin typeface="Century Gothic" pitchFamily="34" charset="0"/>
                <a:cs typeface="Times New Roman" pitchFamily="18" charset="0"/>
              </a:rPr>
              <a:t>I</a:t>
            </a:r>
            <a:r>
              <a:rPr lang="es-ES" sz="3600" dirty="0" smtClean="0">
                <a:solidFill>
                  <a:schemeClr val="bg1"/>
                </a:solidFill>
                <a:latin typeface="Century Gothic" pitchFamily="34" charset="0"/>
                <a:cs typeface="Times New Roman" pitchFamily="18" charset="0"/>
              </a:rPr>
              <a:t>ngeniería de </a:t>
            </a:r>
            <a:r>
              <a:rPr lang="es-ES" sz="3600" b="1" dirty="0" smtClean="0">
                <a:solidFill>
                  <a:schemeClr val="bg1"/>
                </a:solidFill>
                <a:latin typeface="Century Gothic" pitchFamily="34" charset="0"/>
                <a:cs typeface="Times New Roman" pitchFamily="18" charset="0"/>
              </a:rPr>
              <a:t>E</a:t>
            </a:r>
            <a:r>
              <a:rPr lang="es-ES" sz="3600" dirty="0" smtClean="0">
                <a:solidFill>
                  <a:schemeClr val="bg1"/>
                </a:solidFill>
                <a:latin typeface="Century Gothic" pitchFamily="34" charset="0"/>
                <a:cs typeface="Times New Roman" pitchFamily="18" charset="0"/>
              </a:rPr>
              <a:t>dificación</a:t>
            </a:r>
            <a:r>
              <a:rPr lang="es-ES" sz="4000" dirty="0" smtClean="0">
                <a:solidFill>
                  <a:schemeClr val="bg1"/>
                </a:solidFill>
                <a:latin typeface="Century Gothic" pitchFamily="34" charset="0"/>
                <a:cs typeface="Times New Roman" pitchFamily="18" charset="0"/>
              </a:rPr>
              <a:t>                 </a:t>
            </a:r>
            <a:r>
              <a:rPr lang="es-ES" sz="3600" dirty="0">
                <a:solidFill>
                  <a:schemeClr val="bg1"/>
                </a:solidFill>
                <a:latin typeface="Century Gothic" pitchFamily="34" charset="0"/>
                <a:cs typeface="Times New Roman" pitchFamily="18" charset="0"/>
              </a:rPr>
              <a:t>modalidad de intercambio académico curso  </a:t>
            </a:r>
            <a:r>
              <a:rPr lang="es-ES" sz="3600" dirty="0" smtClean="0">
                <a:solidFill>
                  <a:schemeClr val="bg1"/>
                </a:solidFill>
                <a:latin typeface="Century Gothic" pitchFamily="34" charset="0"/>
                <a:cs typeface="Times New Roman" pitchFamily="18" charset="0"/>
              </a:rPr>
              <a:t>20</a:t>
            </a:r>
            <a:r>
              <a:rPr lang="es-ES" sz="6000" b="1" dirty="0" smtClean="0">
                <a:solidFill>
                  <a:schemeClr val="bg1"/>
                </a:solidFill>
                <a:latin typeface="Century Gothic" pitchFamily="34" charset="0"/>
                <a:cs typeface="Times New Roman" pitchFamily="18" charset="0"/>
              </a:rPr>
              <a:t>11</a:t>
            </a:r>
            <a:r>
              <a:rPr lang="es-ES" sz="3600" dirty="0" smtClean="0">
                <a:solidFill>
                  <a:schemeClr val="bg1"/>
                </a:solidFill>
                <a:latin typeface="Century Gothic" pitchFamily="34" charset="0"/>
                <a:cs typeface="Times New Roman" pitchFamily="18" charset="0"/>
              </a:rPr>
              <a:t>-20</a:t>
            </a:r>
            <a:r>
              <a:rPr lang="es-ES" sz="6000" b="1" dirty="0" smtClean="0">
                <a:solidFill>
                  <a:schemeClr val="bg1"/>
                </a:solidFill>
                <a:latin typeface="Century Gothic" pitchFamily="34" charset="0"/>
                <a:cs typeface="Times New Roman" pitchFamily="18" charset="0"/>
              </a:rPr>
              <a:t>12</a:t>
            </a:r>
            <a:endParaRPr lang="en-US" sz="6000" b="1" dirty="0">
              <a:solidFill>
                <a:schemeClr val="bg1"/>
              </a:solidFill>
              <a:latin typeface="Century Gothic" pitchFamily="34" charset="0"/>
              <a:cs typeface="Times New Roman" pitchFamily="18" charset="0"/>
            </a:endParaRPr>
          </a:p>
        </p:txBody>
      </p:sp>
      <p:sp>
        <p:nvSpPr>
          <p:cNvPr id="46087" name="Text Box 2"/>
          <p:cNvSpPr txBox="1">
            <a:spLocks noChangeArrowheads="1"/>
          </p:cNvSpPr>
          <p:nvPr/>
        </p:nvSpPr>
        <p:spPr bwMode="auto">
          <a:xfrm rot="16200000">
            <a:off x="-11711046" y="13392884"/>
            <a:ext cx="28460083" cy="1690200"/>
          </a:xfrm>
          <a:prstGeom prst="rect">
            <a:avLst/>
          </a:prstGeom>
          <a:noFill/>
          <a:ln w="9525">
            <a:noFill/>
            <a:miter lim="800000"/>
            <a:headEnd/>
            <a:tailEnd/>
          </a:ln>
        </p:spPr>
        <p:txBody>
          <a:bodyPr wrap="square" lIns="210812" tIns="105407" rIns="210812" bIns="105407">
            <a:spAutoFit/>
          </a:bodyPr>
          <a:lstStyle/>
          <a:p>
            <a:pPr algn="ctr" defTabSz="2106613">
              <a:spcBef>
                <a:spcPct val="50000"/>
              </a:spcBef>
            </a:pPr>
            <a:r>
              <a:rPr lang="es-ES" sz="9600" b="1" dirty="0" smtClean="0">
                <a:solidFill>
                  <a:schemeClr val="bg1"/>
                </a:solidFill>
                <a:latin typeface="Century Gothic" pitchFamily="34" charset="0"/>
                <a:cs typeface="Times New Roman" pitchFamily="18" charset="0"/>
              </a:rPr>
              <a:t>L</a:t>
            </a:r>
            <a:r>
              <a:rPr lang="es-ES" sz="8000" b="1" dirty="0" smtClean="0">
                <a:solidFill>
                  <a:schemeClr val="bg1"/>
                </a:solidFill>
                <a:latin typeface="Century Gothic" pitchFamily="34" charset="0"/>
                <a:cs typeface="Times New Roman" pitchFamily="18" charset="0"/>
              </a:rPr>
              <a:t>ITUANIA / </a:t>
            </a:r>
            <a:r>
              <a:rPr lang="es-ES" sz="9600" b="1" dirty="0" smtClean="0">
                <a:solidFill>
                  <a:schemeClr val="bg1"/>
                </a:solidFill>
                <a:latin typeface="Century Gothic" pitchFamily="34" charset="0"/>
                <a:cs typeface="Times New Roman" pitchFamily="18" charset="0"/>
              </a:rPr>
              <a:t>L</a:t>
            </a:r>
            <a:r>
              <a:rPr lang="es-ES" sz="8000" b="1" dirty="0" smtClean="0">
                <a:solidFill>
                  <a:schemeClr val="bg1"/>
                </a:solidFill>
                <a:latin typeface="Century Gothic" pitchFamily="34" charset="0"/>
                <a:cs typeface="Times New Roman" pitchFamily="18" charset="0"/>
              </a:rPr>
              <a:t>ITHUANIA </a:t>
            </a:r>
            <a:r>
              <a:rPr lang="en-US" sz="8000" b="1" dirty="0" smtClean="0">
                <a:solidFill>
                  <a:schemeClr val="bg1"/>
                </a:solidFill>
                <a:latin typeface="Century Gothic" pitchFamily="34" charset="0"/>
                <a:cs typeface="Times New Roman" pitchFamily="18" charset="0"/>
              </a:rPr>
              <a:t>– Vilna / Vilnius</a:t>
            </a:r>
            <a:endParaRPr lang="en-US" sz="6000" b="1" dirty="0">
              <a:solidFill>
                <a:schemeClr val="bg1"/>
              </a:solidFill>
              <a:latin typeface="Century Gothic" pitchFamily="34" charset="0"/>
              <a:cs typeface="Times New Roman" pitchFamily="18" charset="0"/>
            </a:endParaRPr>
          </a:p>
        </p:txBody>
      </p:sp>
      <p:sp>
        <p:nvSpPr>
          <p:cNvPr id="46088" name="Text Box 2"/>
          <p:cNvSpPr txBox="1">
            <a:spLocks noChangeArrowheads="1"/>
          </p:cNvSpPr>
          <p:nvPr/>
        </p:nvSpPr>
        <p:spPr bwMode="auto">
          <a:xfrm>
            <a:off x="0" y="28611513"/>
            <a:ext cx="7315200" cy="1690200"/>
          </a:xfrm>
          <a:prstGeom prst="rect">
            <a:avLst/>
          </a:prstGeom>
          <a:noFill/>
          <a:ln w="9525">
            <a:noFill/>
            <a:miter lim="800000"/>
            <a:headEnd/>
            <a:tailEnd/>
          </a:ln>
        </p:spPr>
        <p:txBody>
          <a:bodyPr lIns="210812" tIns="105407" rIns="210812" bIns="105407">
            <a:spAutoFit/>
          </a:bodyPr>
          <a:lstStyle/>
          <a:p>
            <a:pPr defTabSz="2106613">
              <a:spcBef>
                <a:spcPct val="50000"/>
              </a:spcBef>
            </a:pPr>
            <a:r>
              <a:rPr lang="es-ES" sz="2400" b="1" dirty="0" smtClean="0">
                <a:solidFill>
                  <a:schemeClr val="accent2">
                    <a:lumMod val="50000"/>
                  </a:schemeClr>
                </a:solidFill>
                <a:latin typeface="Century Gothic" pitchFamily="34" charset="0"/>
                <a:cs typeface="Times New Roman" pitchFamily="18" charset="0"/>
              </a:rPr>
              <a:t>A</a:t>
            </a:r>
            <a:r>
              <a:rPr lang="es-ES" sz="2400" dirty="0" smtClean="0">
                <a:solidFill>
                  <a:schemeClr val="accent2">
                    <a:lumMod val="50000"/>
                  </a:schemeClr>
                </a:solidFill>
                <a:latin typeface="Century Gothic" pitchFamily="34" charset="0"/>
                <a:cs typeface="Times New Roman" pitchFamily="18" charset="0"/>
              </a:rPr>
              <a:t>lumno: </a:t>
            </a:r>
            <a:r>
              <a:rPr lang="es-ES" sz="2400" b="1" dirty="0" smtClean="0">
                <a:solidFill>
                  <a:schemeClr val="accent2">
                    <a:lumMod val="50000"/>
                  </a:schemeClr>
                </a:solidFill>
                <a:latin typeface="Century Gothic" pitchFamily="34" charset="0"/>
                <a:cs typeface="Times New Roman" pitchFamily="18" charset="0"/>
              </a:rPr>
              <a:t>B</a:t>
            </a:r>
            <a:r>
              <a:rPr lang="es-ES" sz="2400" dirty="0" smtClean="0">
                <a:solidFill>
                  <a:schemeClr val="accent2">
                    <a:lumMod val="50000"/>
                  </a:schemeClr>
                </a:solidFill>
                <a:latin typeface="Century Gothic" pitchFamily="34" charset="0"/>
                <a:cs typeface="Times New Roman" pitchFamily="18" charset="0"/>
              </a:rPr>
              <a:t>ORJA</a:t>
            </a:r>
            <a:r>
              <a:rPr lang="es-ES" sz="2400" b="1" dirty="0" smtClean="0">
                <a:solidFill>
                  <a:schemeClr val="accent2">
                    <a:lumMod val="50000"/>
                  </a:schemeClr>
                </a:solidFill>
                <a:latin typeface="Century Gothic" pitchFamily="34" charset="0"/>
                <a:cs typeface="Times New Roman" pitchFamily="18" charset="0"/>
              </a:rPr>
              <a:t> V</a:t>
            </a:r>
            <a:r>
              <a:rPr lang="es-ES" sz="2400" dirty="0" smtClean="0">
                <a:solidFill>
                  <a:schemeClr val="accent2">
                    <a:lumMod val="50000"/>
                  </a:schemeClr>
                </a:solidFill>
                <a:latin typeface="Century Gothic" pitchFamily="34" charset="0"/>
                <a:cs typeface="Times New Roman" pitchFamily="18" charset="0"/>
              </a:rPr>
              <a:t>ICENTE</a:t>
            </a:r>
            <a:r>
              <a:rPr lang="es-ES" sz="2400" b="1" dirty="0" smtClean="0">
                <a:solidFill>
                  <a:schemeClr val="accent2">
                    <a:lumMod val="50000"/>
                  </a:schemeClr>
                </a:solidFill>
                <a:latin typeface="Century Gothic" pitchFamily="34" charset="0"/>
                <a:cs typeface="Times New Roman" pitchFamily="18" charset="0"/>
              </a:rPr>
              <a:t> E</a:t>
            </a:r>
            <a:r>
              <a:rPr lang="es-ES" sz="2400" dirty="0" smtClean="0">
                <a:solidFill>
                  <a:schemeClr val="accent2">
                    <a:lumMod val="50000"/>
                  </a:schemeClr>
                </a:solidFill>
                <a:latin typeface="Century Gothic" pitchFamily="34" charset="0"/>
                <a:cs typeface="Times New Roman" pitchFamily="18" charset="0"/>
              </a:rPr>
              <a:t>STELLES</a:t>
            </a:r>
            <a:r>
              <a:rPr lang="es-ES" sz="2400" b="1" dirty="0" smtClean="0">
                <a:solidFill>
                  <a:schemeClr val="accent2">
                    <a:lumMod val="50000"/>
                  </a:schemeClr>
                </a:solidFill>
                <a:latin typeface="Century Gothic" pitchFamily="34" charset="0"/>
                <a:cs typeface="Times New Roman" pitchFamily="18" charset="0"/>
              </a:rPr>
              <a:t> C</a:t>
            </a:r>
            <a:r>
              <a:rPr lang="es-ES" sz="2400" dirty="0" smtClean="0">
                <a:solidFill>
                  <a:schemeClr val="accent2">
                    <a:lumMod val="50000"/>
                  </a:schemeClr>
                </a:solidFill>
                <a:latin typeface="Century Gothic" pitchFamily="34" charset="0"/>
                <a:cs typeface="Times New Roman" pitchFamily="18" charset="0"/>
              </a:rPr>
              <a:t>ASADO</a:t>
            </a:r>
          </a:p>
          <a:p>
            <a:pPr defTabSz="2106613">
              <a:spcBef>
                <a:spcPct val="50000"/>
              </a:spcBef>
            </a:pPr>
            <a:r>
              <a:rPr lang="es-ES" sz="2400" b="1" dirty="0" smtClean="0">
                <a:solidFill>
                  <a:schemeClr val="accent2">
                    <a:lumMod val="50000"/>
                  </a:schemeClr>
                </a:solidFill>
                <a:latin typeface="Century Gothic" pitchFamily="34" charset="0"/>
                <a:cs typeface="Times New Roman" pitchFamily="18" charset="0"/>
              </a:rPr>
              <a:t>T</a:t>
            </a:r>
            <a:r>
              <a:rPr lang="es-ES" sz="2400" dirty="0" smtClean="0">
                <a:solidFill>
                  <a:schemeClr val="accent2">
                    <a:lumMod val="50000"/>
                  </a:schemeClr>
                </a:solidFill>
                <a:latin typeface="Century Gothic" pitchFamily="34" charset="0"/>
                <a:cs typeface="Times New Roman" pitchFamily="18" charset="0"/>
              </a:rPr>
              <a:t>utor destino</a:t>
            </a:r>
            <a:r>
              <a:rPr lang="es-ES" sz="2400" dirty="0">
                <a:solidFill>
                  <a:schemeClr val="accent2">
                    <a:lumMod val="50000"/>
                  </a:schemeClr>
                </a:solidFill>
                <a:latin typeface="Century Gothic" pitchFamily="34" charset="0"/>
                <a:cs typeface="Times New Roman" pitchFamily="18" charset="0"/>
              </a:rPr>
              <a:t>: </a:t>
            </a:r>
            <a:r>
              <a:rPr lang="es-ES" sz="2400" b="1" dirty="0" smtClean="0">
                <a:solidFill>
                  <a:schemeClr val="accent2">
                    <a:lumMod val="50000"/>
                  </a:schemeClr>
                </a:solidFill>
                <a:latin typeface="Century Gothic" pitchFamily="34" charset="0"/>
                <a:cs typeface="Times New Roman" pitchFamily="18" charset="0"/>
              </a:rPr>
              <a:t>J</a:t>
            </a:r>
            <a:r>
              <a:rPr lang="es-ES" sz="2400" dirty="0" smtClean="0">
                <a:solidFill>
                  <a:schemeClr val="accent2">
                    <a:lumMod val="50000"/>
                  </a:schemeClr>
                </a:solidFill>
                <a:latin typeface="Century Gothic" pitchFamily="34" charset="0"/>
                <a:cs typeface="Times New Roman" pitchFamily="18" charset="0"/>
              </a:rPr>
              <a:t>ONAS </a:t>
            </a:r>
            <a:r>
              <a:rPr lang="es-ES" sz="2400" b="1" dirty="0" smtClean="0">
                <a:solidFill>
                  <a:schemeClr val="accent2">
                    <a:lumMod val="50000"/>
                  </a:schemeClr>
                </a:solidFill>
                <a:latin typeface="Century Gothic" pitchFamily="34" charset="0"/>
                <a:cs typeface="Times New Roman" pitchFamily="18" charset="0"/>
              </a:rPr>
              <a:t>S</a:t>
            </a:r>
            <a:r>
              <a:rPr lang="es-ES" sz="2400" dirty="0" smtClean="0">
                <a:solidFill>
                  <a:schemeClr val="accent2">
                    <a:lumMod val="50000"/>
                  </a:schemeClr>
                </a:solidFill>
                <a:latin typeface="Century Gothic" pitchFamily="34" charset="0"/>
                <a:cs typeface="Times New Roman" pitchFamily="18" charset="0"/>
              </a:rPr>
              <a:t>APARAUSKAS</a:t>
            </a:r>
          </a:p>
          <a:p>
            <a:pPr defTabSz="2106613">
              <a:spcBef>
                <a:spcPct val="50000"/>
              </a:spcBef>
            </a:pPr>
            <a:r>
              <a:rPr lang="es-ES" sz="2400" b="1" dirty="0">
                <a:solidFill>
                  <a:schemeClr val="accent2">
                    <a:lumMod val="50000"/>
                  </a:schemeClr>
                </a:solidFill>
                <a:latin typeface="Century Gothic" pitchFamily="34" charset="0"/>
                <a:cs typeface="Times New Roman" pitchFamily="18" charset="0"/>
              </a:rPr>
              <a:t>T</a:t>
            </a:r>
            <a:r>
              <a:rPr lang="es-ES" sz="2400" dirty="0" smtClean="0">
                <a:solidFill>
                  <a:schemeClr val="accent2">
                    <a:lumMod val="50000"/>
                  </a:schemeClr>
                </a:solidFill>
                <a:latin typeface="Century Gothic" pitchFamily="34" charset="0"/>
                <a:cs typeface="Times New Roman" pitchFamily="18" charset="0"/>
              </a:rPr>
              <a:t>utor ETSIE</a:t>
            </a:r>
            <a:r>
              <a:rPr lang="es-ES" sz="2400" dirty="0">
                <a:solidFill>
                  <a:schemeClr val="accent2">
                    <a:lumMod val="50000"/>
                  </a:schemeClr>
                </a:solidFill>
                <a:latin typeface="Century Gothic" pitchFamily="34" charset="0"/>
                <a:cs typeface="Times New Roman" pitchFamily="18" charset="0"/>
              </a:rPr>
              <a:t>: </a:t>
            </a:r>
            <a:r>
              <a:rPr lang="es-ES" sz="2400" b="1" dirty="0" smtClean="0">
                <a:solidFill>
                  <a:schemeClr val="accent2">
                    <a:lumMod val="50000"/>
                  </a:schemeClr>
                </a:solidFill>
                <a:latin typeface="Century Gothic" pitchFamily="34" charset="0"/>
                <a:cs typeface="Times New Roman" pitchFamily="18" charset="0"/>
              </a:rPr>
              <a:t>B</a:t>
            </a:r>
            <a:r>
              <a:rPr lang="es-ES" sz="2400" dirty="0" smtClean="0">
                <a:solidFill>
                  <a:schemeClr val="accent2">
                    <a:lumMod val="50000"/>
                  </a:schemeClr>
                </a:solidFill>
                <a:latin typeface="Century Gothic" pitchFamily="34" charset="0"/>
                <a:cs typeface="Times New Roman" pitchFamily="18" charset="0"/>
              </a:rPr>
              <a:t>EGOÑA </a:t>
            </a:r>
            <a:r>
              <a:rPr lang="es-ES" sz="2400" b="1" dirty="0" smtClean="0">
                <a:solidFill>
                  <a:schemeClr val="accent2">
                    <a:lumMod val="50000"/>
                  </a:schemeClr>
                </a:solidFill>
                <a:latin typeface="Century Gothic" pitchFamily="34" charset="0"/>
                <a:cs typeface="Times New Roman" pitchFamily="18" charset="0"/>
              </a:rPr>
              <a:t>F</a:t>
            </a:r>
            <a:r>
              <a:rPr lang="es-ES" sz="2400" dirty="0" smtClean="0">
                <a:solidFill>
                  <a:schemeClr val="accent2">
                    <a:lumMod val="50000"/>
                  </a:schemeClr>
                </a:solidFill>
                <a:latin typeface="Century Gothic" pitchFamily="34" charset="0"/>
                <a:cs typeface="Times New Roman" pitchFamily="18" charset="0"/>
              </a:rPr>
              <a:t>UERTES </a:t>
            </a:r>
            <a:r>
              <a:rPr lang="es-ES" sz="2400" b="1" dirty="0" smtClean="0">
                <a:solidFill>
                  <a:schemeClr val="accent2">
                    <a:lumMod val="50000"/>
                  </a:schemeClr>
                </a:solidFill>
                <a:latin typeface="Century Gothic" pitchFamily="34" charset="0"/>
                <a:cs typeface="Times New Roman" pitchFamily="18" charset="0"/>
              </a:rPr>
              <a:t>G</a:t>
            </a:r>
            <a:r>
              <a:rPr lang="es-ES" sz="2400" dirty="0" smtClean="0">
                <a:solidFill>
                  <a:schemeClr val="accent2">
                    <a:lumMod val="50000"/>
                  </a:schemeClr>
                </a:solidFill>
                <a:latin typeface="Century Gothic" pitchFamily="34" charset="0"/>
                <a:cs typeface="Times New Roman" pitchFamily="18" charset="0"/>
              </a:rPr>
              <a:t>INER</a:t>
            </a:r>
            <a:endParaRPr lang="en-US" sz="2400" dirty="0">
              <a:solidFill>
                <a:schemeClr val="accent2">
                  <a:lumMod val="50000"/>
                </a:schemeClr>
              </a:solidFill>
              <a:latin typeface="Century Gothic" pitchFamily="34" charset="0"/>
              <a:cs typeface="Times New Roman" pitchFamily="18" charset="0"/>
            </a:endParaRPr>
          </a:p>
        </p:txBody>
      </p:sp>
      <p:sp>
        <p:nvSpPr>
          <p:cNvPr id="46089" name="Line 9"/>
          <p:cNvSpPr>
            <a:spLocks noChangeShapeType="1"/>
          </p:cNvSpPr>
          <p:nvPr/>
        </p:nvSpPr>
        <p:spPr bwMode="auto">
          <a:xfrm>
            <a:off x="-4763" y="28565475"/>
            <a:ext cx="21385213" cy="0"/>
          </a:xfrm>
          <a:prstGeom prst="line">
            <a:avLst/>
          </a:prstGeom>
          <a:noFill/>
          <a:ln w="19050">
            <a:solidFill>
              <a:schemeClr val="bg1"/>
            </a:solidFill>
            <a:round/>
            <a:headEnd/>
            <a:tailEnd/>
          </a:ln>
          <a:effectLst/>
        </p:spPr>
        <p:txBody>
          <a:bodyPr/>
          <a:lstStyle/>
          <a:p>
            <a:endParaRPr lang="es-ES"/>
          </a:p>
        </p:txBody>
      </p:sp>
      <p:sp>
        <p:nvSpPr>
          <p:cNvPr id="46090" name="Line 10"/>
          <p:cNvSpPr>
            <a:spLocks noChangeShapeType="1"/>
          </p:cNvSpPr>
          <p:nvPr/>
        </p:nvSpPr>
        <p:spPr bwMode="auto">
          <a:xfrm flipV="1">
            <a:off x="1600869" y="0"/>
            <a:ext cx="0" cy="28575000"/>
          </a:xfrm>
          <a:prstGeom prst="line">
            <a:avLst/>
          </a:prstGeom>
          <a:noFill/>
          <a:ln w="19050">
            <a:solidFill>
              <a:schemeClr val="bg1"/>
            </a:solidFill>
            <a:round/>
            <a:headEnd/>
            <a:tailEnd/>
          </a:ln>
          <a:effectLst/>
        </p:spPr>
        <p:txBody>
          <a:bodyPr/>
          <a:lstStyle/>
          <a:p>
            <a:endParaRPr lang="es-ES"/>
          </a:p>
        </p:txBody>
      </p:sp>
      <p:sp>
        <p:nvSpPr>
          <p:cNvPr id="46092" name="Text Box 2"/>
          <p:cNvSpPr txBox="1">
            <a:spLocks noChangeArrowheads="1"/>
          </p:cNvSpPr>
          <p:nvPr/>
        </p:nvSpPr>
        <p:spPr bwMode="auto">
          <a:xfrm>
            <a:off x="3707830" y="271129"/>
            <a:ext cx="17347976" cy="1320868"/>
          </a:xfrm>
          <a:prstGeom prst="rect">
            <a:avLst/>
          </a:prstGeom>
          <a:noFill/>
          <a:ln w="9525">
            <a:noFill/>
            <a:miter lim="800000"/>
            <a:headEnd/>
            <a:tailEnd/>
          </a:ln>
        </p:spPr>
        <p:txBody>
          <a:bodyPr wrap="square" lIns="210812" tIns="105407" rIns="210812" bIns="105407">
            <a:spAutoFit/>
          </a:bodyPr>
          <a:lstStyle/>
          <a:p>
            <a:pPr algn="ctr" defTabSz="2106613">
              <a:spcBef>
                <a:spcPct val="50000"/>
              </a:spcBef>
            </a:pPr>
            <a:r>
              <a:rPr lang="es-ES_tradnl" sz="3600" b="1" dirty="0" err="1" smtClean="0">
                <a:solidFill>
                  <a:srgbClr val="0000FF"/>
                </a:solidFill>
                <a:latin typeface="Arial"/>
                <a:cs typeface="Arial"/>
              </a:rPr>
              <a:t>Construction</a:t>
            </a:r>
            <a:r>
              <a:rPr lang="es-ES_tradnl" sz="3600" b="1" dirty="0" smtClean="0">
                <a:solidFill>
                  <a:srgbClr val="0000FF"/>
                </a:solidFill>
                <a:latin typeface="Arial"/>
                <a:cs typeface="Arial"/>
              </a:rPr>
              <a:t> </a:t>
            </a:r>
            <a:r>
              <a:rPr lang="es-ES_tradnl" sz="3600" b="1" dirty="0" err="1" smtClean="0">
                <a:solidFill>
                  <a:srgbClr val="0000FF"/>
                </a:solidFill>
                <a:latin typeface="Arial"/>
                <a:cs typeface="Arial"/>
              </a:rPr>
              <a:t>design</a:t>
            </a:r>
            <a:r>
              <a:rPr lang="es-ES_tradnl" sz="3600" b="1" dirty="0" smtClean="0">
                <a:solidFill>
                  <a:srgbClr val="0000FF"/>
                </a:solidFill>
                <a:latin typeface="Arial"/>
                <a:cs typeface="Arial"/>
              </a:rPr>
              <a:t> </a:t>
            </a:r>
            <a:r>
              <a:rPr lang="es-ES_tradnl" sz="3600" b="1" dirty="0" err="1" smtClean="0">
                <a:solidFill>
                  <a:srgbClr val="0000FF"/>
                </a:solidFill>
                <a:latin typeface="Arial"/>
                <a:cs typeface="Arial"/>
              </a:rPr>
              <a:t>of</a:t>
            </a:r>
            <a:r>
              <a:rPr lang="es-ES_tradnl" sz="3600" b="1" dirty="0" smtClean="0">
                <a:solidFill>
                  <a:srgbClr val="0000FF"/>
                </a:solidFill>
                <a:latin typeface="Arial"/>
                <a:cs typeface="Arial"/>
              </a:rPr>
              <a:t> </a:t>
            </a:r>
            <a:r>
              <a:rPr lang="es-ES_tradnl" sz="3600" b="1" dirty="0" err="1" smtClean="0">
                <a:solidFill>
                  <a:srgbClr val="0000FF"/>
                </a:solidFill>
                <a:latin typeface="Arial"/>
                <a:cs typeface="Arial"/>
              </a:rPr>
              <a:t>administrative</a:t>
            </a:r>
            <a:r>
              <a:rPr lang="es-ES_tradnl" sz="3600" b="1" dirty="0" smtClean="0">
                <a:solidFill>
                  <a:srgbClr val="0000FF"/>
                </a:solidFill>
                <a:latin typeface="Arial"/>
                <a:cs typeface="Arial"/>
              </a:rPr>
              <a:t> </a:t>
            </a:r>
            <a:r>
              <a:rPr lang="es-ES_tradnl" sz="3600" b="1" dirty="0" err="1" smtClean="0">
                <a:solidFill>
                  <a:srgbClr val="0000FF"/>
                </a:solidFill>
                <a:latin typeface="Arial"/>
                <a:cs typeface="Arial"/>
              </a:rPr>
              <a:t>building</a:t>
            </a:r>
            <a:r>
              <a:rPr lang="es-ES_tradnl" sz="3600" b="1" dirty="0" smtClean="0">
                <a:solidFill>
                  <a:srgbClr val="0000FF"/>
                </a:solidFill>
                <a:latin typeface="Arial"/>
                <a:cs typeface="Arial"/>
              </a:rPr>
              <a:t> at 35 T. </a:t>
            </a:r>
            <a:r>
              <a:rPr lang="es-ES_tradnl" sz="3600" b="1" dirty="0" err="1" smtClean="0">
                <a:solidFill>
                  <a:srgbClr val="0000FF"/>
                </a:solidFill>
                <a:latin typeface="Arial"/>
                <a:cs typeface="Arial"/>
              </a:rPr>
              <a:t>Narbuto</a:t>
            </a:r>
            <a:r>
              <a:rPr lang="es-ES_tradnl" sz="3600" b="1" dirty="0" smtClean="0">
                <a:solidFill>
                  <a:srgbClr val="0000FF"/>
                </a:solidFill>
                <a:latin typeface="Arial"/>
                <a:cs typeface="Arial"/>
              </a:rPr>
              <a:t> </a:t>
            </a:r>
            <a:r>
              <a:rPr lang="es-ES_tradnl" sz="3600" b="1" dirty="0" err="1" smtClean="0">
                <a:solidFill>
                  <a:srgbClr val="0000FF"/>
                </a:solidFill>
                <a:latin typeface="Arial"/>
                <a:cs typeface="Arial"/>
              </a:rPr>
              <a:t>str</a:t>
            </a:r>
            <a:r>
              <a:rPr lang="es-ES_tradnl" sz="3600" b="1" dirty="0" smtClean="0">
                <a:solidFill>
                  <a:srgbClr val="0000FF"/>
                </a:solidFill>
                <a:latin typeface="Arial"/>
                <a:cs typeface="Arial"/>
              </a:rPr>
              <a:t>. in Vilnius </a:t>
            </a:r>
            <a:r>
              <a:rPr lang="es-ES" sz="3600" b="1" dirty="0" smtClean="0">
                <a:solidFill>
                  <a:srgbClr val="0000FF"/>
                </a:solidFill>
                <a:latin typeface="Arial"/>
                <a:cs typeface="Arial"/>
              </a:rPr>
              <a:t> Poster Resumen PFG</a:t>
            </a:r>
            <a:r>
              <a:rPr lang="en-US" sz="3600" b="1" dirty="0" smtClean="0">
                <a:solidFill>
                  <a:srgbClr val="0000FF"/>
                </a:solidFill>
                <a:latin typeface="Arial"/>
                <a:cs typeface="Arial"/>
              </a:rPr>
              <a:t> </a:t>
            </a:r>
            <a:endParaRPr lang="en-US" sz="3600" b="1" dirty="0">
              <a:solidFill>
                <a:srgbClr val="0000FF"/>
              </a:solidFill>
              <a:latin typeface="Arial"/>
              <a:cs typeface="Arial"/>
            </a:endParaRPr>
          </a:p>
        </p:txBody>
      </p:sp>
      <p:cxnSp>
        <p:nvCxnSpPr>
          <p:cNvPr id="15" name="14 Conector recto"/>
          <p:cNvCxnSpPr/>
          <p:nvPr/>
        </p:nvCxnSpPr>
        <p:spPr>
          <a:xfrm>
            <a:off x="0" y="28642563"/>
            <a:ext cx="21385213" cy="1588"/>
          </a:xfrm>
          <a:prstGeom prst="line">
            <a:avLst/>
          </a:prstGeom>
          <a:ln w="63500" cmpd="sng">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pic>
        <p:nvPicPr>
          <p:cNvPr id="17" name="16 Imagen" descr="escudo.jpg"/>
          <p:cNvPicPr>
            <a:picLocks noChangeAspect="1"/>
          </p:cNvPicPr>
          <p:nvPr/>
        </p:nvPicPr>
        <p:blipFill>
          <a:blip r:embed="rId17" cstate="print"/>
          <a:stretch>
            <a:fillRect/>
          </a:stretch>
        </p:blipFill>
        <p:spPr>
          <a:xfrm>
            <a:off x="16193897" y="28778386"/>
            <a:ext cx="5087479" cy="1387494"/>
          </a:xfrm>
          <a:prstGeom prst="rect">
            <a:avLst/>
          </a:prstGeom>
        </p:spPr>
      </p:pic>
      <p:sp>
        <p:nvSpPr>
          <p:cNvPr id="37" name="36 CuadroTexto"/>
          <p:cNvSpPr txBox="1"/>
          <p:nvPr/>
        </p:nvSpPr>
        <p:spPr>
          <a:xfrm>
            <a:off x="14807406" y="1500981"/>
            <a:ext cx="6175177" cy="4647426"/>
          </a:xfrm>
          <a:prstGeom prst="rect">
            <a:avLst/>
          </a:prstGeom>
          <a:noFill/>
        </p:spPr>
        <p:txBody>
          <a:bodyPr wrap="square" rtlCol="0">
            <a:spAutoFit/>
          </a:bodyPr>
          <a:lstStyle/>
          <a:p>
            <a:r>
              <a:rPr lang="es-ES_tradnl" sz="1600" b="1" dirty="0" smtClean="0"/>
              <a:t>ARQUITECHTURAL PART</a:t>
            </a:r>
          </a:p>
          <a:p>
            <a:endParaRPr lang="es-ES_tradnl" sz="1000" b="1" dirty="0" smtClean="0"/>
          </a:p>
          <a:p>
            <a:r>
              <a:rPr lang="es-ES_tradnl" sz="1000" dirty="0" err="1" smtClean="0"/>
              <a:t>The</a:t>
            </a:r>
            <a:r>
              <a:rPr lang="es-ES_tradnl" sz="1000" dirty="0" smtClean="0"/>
              <a:t> final </a:t>
            </a:r>
            <a:r>
              <a:rPr lang="es-ES_tradnl" sz="1000" dirty="0" err="1" smtClean="0"/>
              <a:t>thesis</a:t>
            </a:r>
            <a:r>
              <a:rPr lang="es-ES_tradnl" sz="1000" dirty="0" smtClean="0"/>
              <a:t> </a:t>
            </a:r>
            <a:r>
              <a:rPr lang="es-ES_tradnl" sz="1000" dirty="0" err="1" smtClean="0"/>
              <a:t>work</a:t>
            </a:r>
            <a:r>
              <a:rPr lang="es-ES_tradnl" sz="1000" dirty="0" smtClean="0"/>
              <a:t> </a:t>
            </a:r>
            <a:r>
              <a:rPr lang="es-ES_tradnl" sz="1000" dirty="0" err="1" smtClean="0"/>
              <a:t>will</a:t>
            </a:r>
            <a:r>
              <a:rPr lang="es-ES_tradnl" sz="1000" dirty="0" smtClean="0"/>
              <a:t> </a:t>
            </a:r>
            <a:r>
              <a:rPr lang="es-ES_tradnl" sz="1000" dirty="0" err="1" smtClean="0"/>
              <a:t>consist</a:t>
            </a:r>
            <a:r>
              <a:rPr lang="es-ES_tradnl" sz="1000" dirty="0" smtClean="0"/>
              <a:t> in </a:t>
            </a:r>
            <a:r>
              <a:rPr lang="es-ES_tradnl" sz="1000" dirty="0" err="1" smtClean="0"/>
              <a:t>the</a:t>
            </a:r>
            <a:r>
              <a:rPr lang="es-ES_tradnl" sz="1000" dirty="0" smtClean="0"/>
              <a:t> </a:t>
            </a:r>
            <a:r>
              <a:rPr lang="es-ES_tradnl" sz="1000" dirty="0" err="1" smtClean="0"/>
              <a:t>constructive</a:t>
            </a:r>
            <a:r>
              <a:rPr lang="es-ES_tradnl" sz="1000" dirty="0" smtClean="0"/>
              <a:t> </a:t>
            </a:r>
            <a:r>
              <a:rPr lang="es-ES_tradnl" sz="1000" dirty="0" err="1" smtClean="0"/>
              <a:t>description</a:t>
            </a:r>
            <a:r>
              <a:rPr lang="es-ES_tradnl" sz="1000" dirty="0" smtClean="0"/>
              <a:t> </a:t>
            </a:r>
            <a:r>
              <a:rPr lang="es-ES_tradnl" sz="1000" dirty="0" err="1" smtClean="0"/>
              <a:t>of</a:t>
            </a:r>
            <a:r>
              <a:rPr lang="es-ES_tradnl" sz="1000" dirty="0" smtClean="0"/>
              <a:t> </a:t>
            </a:r>
            <a:r>
              <a:rPr lang="es-ES_tradnl" sz="1000" dirty="0" err="1" smtClean="0"/>
              <a:t>administration</a:t>
            </a:r>
            <a:r>
              <a:rPr lang="es-ES_tradnl" sz="1000" dirty="0" smtClean="0"/>
              <a:t> </a:t>
            </a:r>
            <a:r>
              <a:rPr lang="es-ES_tradnl" sz="1000" dirty="0" err="1" smtClean="0"/>
              <a:t>building</a:t>
            </a:r>
            <a:r>
              <a:rPr lang="es-ES_tradnl" sz="1000" dirty="0" smtClean="0"/>
              <a:t> in </a:t>
            </a:r>
            <a:r>
              <a:rPr lang="es-ES_tradnl" sz="1000" dirty="0" err="1" smtClean="0"/>
              <a:t>Vilnius(Lithuania</a:t>
            </a:r>
            <a:r>
              <a:rPr lang="es-ES_tradnl" sz="1000" dirty="0" smtClean="0"/>
              <a:t>). </a:t>
            </a:r>
            <a:r>
              <a:rPr lang="es-ES_tradnl" sz="1000" dirty="0" err="1" smtClean="0"/>
              <a:t>This</a:t>
            </a:r>
            <a:r>
              <a:rPr lang="es-ES_tradnl" sz="1000" dirty="0" smtClean="0"/>
              <a:t> </a:t>
            </a:r>
            <a:r>
              <a:rPr lang="es-ES_tradnl" sz="1000" dirty="0" err="1" smtClean="0"/>
              <a:t>building</a:t>
            </a:r>
            <a:r>
              <a:rPr lang="es-ES_tradnl" sz="1000" dirty="0" smtClean="0"/>
              <a:t> </a:t>
            </a:r>
            <a:r>
              <a:rPr lang="es-ES_tradnl" sz="1000" dirty="0" err="1" smtClean="0"/>
              <a:t>is</a:t>
            </a:r>
            <a:r>
              <a:rPr lang="es-ES_tradnl" sz="1000" dirty="0" smtClean="0"/>
              <a:t> </a:t>
            </a:r>
            <a:r>
              <a:rPr lang="es-ES_tradnl" sz="1000" dirty="0" err="1" smtClean="0"/>
              <a:t>sited</a:t>
            </a:r>
            <a:r>
              <a:rPr lang="es-ES_tradnl" sz="1000" dirty="0" smtClean="0"/>
              <a:t> in T. </a:t>
            </a:r>
            <a:r>
              <a:rPr lang="es-ES_tradnl" sz="1000" dirty="0" err="1" smtClean="0"/>
              <a:t>Narbuto</a:t>
            </a:r>
            <a:r>
              <a:rPr lang="es-ES_tradnl" sz="1000" dirty="0" smtClean="0"/>
              <a:t> </a:t>
            </a:r>
            <a:r>
              <a:rPr lang="es-ES_tradnl" sz="1000" dirty="0" err="1" smtClean="0"/>
              <a:t>street</a:t>
            </a:r>
            <a:r>
              <a:rPr lang="es-ES_tradnl" sz="1000" dirty="0" smtClean="0"/>
              <a:t> </a:t>
            </a:r>
            <a:r>
              <a:rPr lang="es-ES_tradnl" sz="1000" dirty="0" err="1" smtClean="0"/>
              <a:t>nº</a:t>
            </a:r>
            <a:r>
              <a:rPr lang="es-ES_tradnl" sz="1000" dirty="0" smtClean="0"/>
              <a:t> 35.         </a:t>
            </a:r>
            <a:r>
              <a:rPr lang="es-ES_tradnl" sz="1000" dirty="0" err="1" smtClean="0"/>
              <a:t>The</a:t>
            </a:r>
            <a:r>
              <a:rPr lang="es-ES_tradnl" sz="1000" dirty="0" smtClean="0"/>
              <a:t>  </a:t>
            </a:r>
            <a:r>
              <a:rPr lang="es-ES_tradnl" sz="1000" dirty="0" err="1" smtClean="0"/>
              <a:t>shape</a:t>
            </a:r>
            <a:r>
              <a:rPr lang="es-ES_tradnl" sz="1000" dirty="0" smtClean="0"/>
              <a:t> </a:t>
            </a:r>
            <a:r>
              <a:rPr lang="es-ES_tradnl" sz="1000" dirty="0" err="1" smtClean="0"/>
              <a:t>of</a:t>
            </a:r>
            <a:r>
              <a:rPr lang="es-ES_tradnl" sz="1000" dirty="0" smtClean="0"/>
              <a:t> </a:t>
            </a:r>
            <a:r>
              <a:rPr lang="es-ES_tradnl" sz="1000" dirty="0" err="1" smtClean="0"/>
              <a:t>the</a:t>
            </a:r>
            <a:r>
              <a:rPr lang="es-ES_tradnl" sz="1000" dirty="0" smtClean="0"/>
              <a:t> </a:t>
            </a:r>
            <a:r>
              <a:rPr lang="es-ES_tradnl" sz="1000" dirty="0" err="1" smtClean="0"/>
              <a:t>building</a:t>
            </a:r>
            <a:r>
              <a:rPr lang="es-ES_tradnl" sz="1000" dirty="0" smtClean="0"/>
              <a:t> </a:t>
            </a:r>
            <a:r>
              <a:rPr lang="es-ES_tradnl" sz="1000" dirty="0" err="1" smtClean="0"/>
              <a:t>is</a:t>
            </a:r>
            <a:r>
              <a:rPr lang="es-ES_tradnl" sz="1000" dirty="0" smtClean="0"/>
              <a:t> </a:t>
            </a:r>
            <a:r>
              <a:rPr lang="es-ES_tradnl" sz="1000" dirty="0" err="1" smtClean="0"/>
              <a:t>modern</a:t>
            </a:r>
            <a:r>
              <a:rPr lang="es-ES_tradnl" sz="1000" dirty="0" smtClean="0"/>
              <a:t> </a:t>
            </a:r>
            <a:r>
              <a:rPr lang="es-ES_tradnl" sz="1000" dirty="0" err="1" smtClean="0"/>
              <a:t>and</a:t>
            </a:r>
            <a:r>
              <a:rPr lang="es-ES_tradnl" sz="1000" dirty="0" smtClean="0"/>
              <a:t> </a:t>
            </a:r>
            <a:r>
              <a:rPr lang="es-ES_tradnl" sz="1000" dirty="0" err="1" smtClean="0"/>
              <a:t>innovative</a:t>
            </a:r>
            <a:r>
              <a:rPr lang="es-ES_tradnl" sz="1000" dirty="0" smtClean="0"/>
              <a:t>. </a:t>
            </a:r>
            <a:r>
              <a:rPr lang="es-ES_tradnl" sz="1000" dirty="0" err="1" smtClean="0"/>
              <a:t>The</a:t>
            </a:r>
            <a:r>
              <a:rPr lang="es-ES_tradnl" sz="1000" dirty="0" smtClean="0"/>
              <a:t> </a:t>
            </a:r>
            <a:r>
              <a:rPr lang="es-ES_tradnl" sz="1000" dirty="0" err="1" smtClean="0"/>
              <a:t>building</a:t>
            </a:r>
            <a:r>
              <a:rPr lang="es-ES_tradnl" sz="1000" dirty="0" smtClean="0"/>
              <a:t>  has </a:t>
            </a:r>
            <a:r>
              <a:rPr lang="es-ES_tradnl" sz="1000" dirty="0" err="1" smtClean="0"/>
              <a:t>trapezoid</a:t>
            </a:r>
            <a:r>
              <a:rPr lang="es-ES_tradnl" sz="1000" dirty="0" smtClean="0"/>
              <a:t> </a:t>
            </a:r>
            <a:r>
              <a:rPr lang="es-ES_tradnl" sz="1000" dirty="0" err="1" smtClean="0"/>
              <a:t>shaped</a:t>
            </a:r>
            <a:r>
              <a:rPr lang="es-ES_tradnl" sz="1000" dirty="0" smtClean="0"/>
              <a:t> </a:t>
            </a:r>
            <a:r>
              <a:rPr lang="es-ES_tradnl" sz="1000" dirty="0" err="1" smtClean="0"/>
              <a:t>and</a:t>
            </a:r>
            <a:r>
              <a:rPr lang="es-ES_tradnl" sz="1000" dirty="0" smtClean="0"/>
              <a:t> </a:t>
            </a:r>
            <a:r>
              <a:rPr lang="es-ES_tradnl" sz="1000" dirty="0" err="1" smtClean="0"/>
              <a:t>its</a:t>
            </a:r>
            <a:r>
              <a:rPr lang="es-ES_tradnl" sz="1000" dirty="0" smtClean="0"/>
              <a:t> </a:t>
            </a:r>
            <a:r>
              <a:rPr lang="es-ES_tradnl" sz="1000" dirty="0" err="1" smtClean="0"/>
              <a:t>plant</a:t>
            </a:r>
            <a:r>
              <a:rPr lang="es-ES_tradnl" sz="1000" dirty="0" smtClean="0"/>
              <a:t> </a:t>
            </a:r>
            <a:r>
              <a:rPr lang="es-ES_tradnl" sz="1000" dirty="0" err="1" smtClean="0"/>
              <a:t>is</a:t>
            </a:r>
            <a:r>
              <a:rPr lang="es-ES_tradnl" sz="1000" dirty="0" smtClean="0"/>
              <a:t> </a:t>
            </a:r>
            <a:r>
              <a:rPr lang="es-ES_tradnl" sz="1000" dirty="0" err="1" smtClean="0"/>
              <a:t>reduced</a:t>
            </a:r>
            <a:r>
              <a:rPr lang="es-ES_tradnl" sz="1000" dirty="0" smtClean="0"/>
              <a:t> </a:t>
            </a:r>
            <a:r>
              <a:rPr lang="es-ES_tradnl" sz="1000" dirty="0" err="1" smtClean="0"/>
              <a:t>when</a:t>
            </a:r>
            <a:r>
              <a:rPr lang="es-ES_tradnl" sz="1000" dirty="0" smtClean="0"/>
              <a:t> </a:t>
            </a:r>
            <a:r>
              <a:rPr lang="es-ES_tradnl" sz="1000" dirty="0" err="1" smtClean="0"/>
              <a:t>the</a:t>
            </a:r>
            <a:r>
              <a:rPr lang="es-ES_tradnl" sz="1000" dirty="0" smtClean="0"/>
              <a:t> </a:t>
            </a:r>
            <a:r>
              <a:rPr lang="es-ES_tradnl" sz="1000" dirty="0" err="1" smtClean="0"/>
              <a:t>building</a:t>
            </a:r>
            <a:r>
              <a:rPr lang="es-ES_tradnl" sz="1000" dirty="0" smtClean="0"/>
              <a:t> </a:t>
            </a:r>
            <a:r>
              <a:rPr lang="es-ES_tradnl" sz="1000" dirty="0" err="1" smtClean="0"/>
              <a:t>increases</a:t>
            </a:r>
            <a:r>
              <a:rPr lang="es-ES_tradnl" sz="1000" dirty="0" smtClean="0"/>
              <a:t> in </a:t>
            </a:r>
            <a:r>
              <a:rPr lang="es-ES_tradnl" sz="1000" dirty="0" err="1" smtClean="0"/>
              <a:t>height</a:t>
            </a:r>
            <a:r>
              <a:rPr lang="es-ES_tradnl" sz="1000" dirty="0" smtClean="0"/>
              <a:t>. </a:t>
            </a:r>
            <a:r>
              <a:rPr lang="es-ES_tradnl" sz="1000" dirty="0" err="1" smtClean="0"/>
              <a:t>The</a:t>
            </a:r>
            <a:r>
              <a:rPr lang="es-ES_tradnl" sz="1000" dirty="0" smtClean="0"/>
              <a:t> </a:t>
            </a:r>
            <a:r>
              <a:rPr lang="es-ES_tradnl" sz="1000" dirty="0" err="1" smtClean="0"/>
              <a:t>building</a:t>
            </a:r>
            <a:r>
              <a:rPr lang="es-ES_tradnl" sz="1000" dirty="0" smtClean="0"/>
              <a:t> has 2 </a:t>
            </a:r>
            <a:r>
              <a:rPr lang="es-ES_tradnl" sz="1000" dirty="0" err="1" smtClean="0"/>
              <a:t>underground</a:t>
            </a:r>
            <a:r>
              <a:rPr lang="es-ES_tradnl" sz="1000" dirty="0" smtClean="0"/>
              <a:t> </a:t>
            </a:r>
            <a:r>
              <a:rPr lang="es-ES_tradnl" sz="1000" dirty="0" err="1" smtClean="0"/>
              <a:t>floors</a:t>
            </a:r>
            <a:r>
              <a:rPr lang="es-ES_tradnl" sz="1000" dirty="0" smtClean="0"/>
              <a:t> </a:t>
            </a:r>
            <a:r>
              <a:rPr lang="es-ES_tradnl" sz="1000" dirty="0" err="1" smtClean="0"/>
              <a:t>and</a:t>
            </a:r>
            <a:r>
              <a:rPr lang="es-ES_tradnl" sz="1000" dirty="0" smtClean="0"/>
              <a:t> 7 </a:t>
            </a:r>
            <a:r>
              <a:rPr lang="es-ES_tradnl" sz="1000" dirty="0" err="1" smtClean="0"/>
              <a:t>floors</a:t>
            </a:r>
            <a:r>
              <a:rPr lang="es-ES_tradnl" sz="1000" dirty="0" smtClean="0"/>
              <a:t> </a:t>
            </a:r>
            <a:r>
              <a:rPr lang="es-ES_tradnl" sz="1000" dirty="0" err="1" smtClean="0"/>
              <a:t>above</a:t>
            </a:r>
            <a:r>
              <a:rPr lang="es-ES_tradnl" sz="1000" dirty="0" smtClean="0"/>
              <a:t> </a:t>
            </a:r>
            <a:r>
              <a:rPr lang="es-ES_tradnl" sz="1000" dirty="0" err="1" smtClean="0"/>
              <a:t>ground</a:t>
            </a:r>
            <a:r>
              <a:rPr lang="es-ES_tradnl" sz="1000" dirty="0" smtClean="0"/>
              <a:t>.  </a:t>
            </a:r>
            <a:r>
              <a:rPr lang="es-ES_tradnl" sz="1000" dirty="0" err="1" smtClean="0"/>
              <a:t>All</a:t>
            </a:r>
            <a:r>
              <a:rPr lang="es-ES_tradnl" sz="1000" dirty="0" smtClean="0"/>
              <a:t> </a:t>
            </a:r>
            <a:r>
              <a:rPr lang="es-ES_tradnl" sz="1000" dirty="0" err="1" smtClean="0"/>
              <a:t>the</a:t>
            </a:r>
            <a:r>
              <a:rPr lang="es-ES_tradnl" sz="1000" dirty="0" smtClean="0"/>
              <a:t> </a:t>
            </a:r>
            <a:r>
              <a:rPr lang="es-ES_tradnl" sz="1000" dirty="0" err="1" smtClean="0"/>
              <a:t>floors</a:t>
            </a:r>
            <a:r>
              <a:rPr lang="es-ES_tradnl" sz="1000" dirty="0" smtClean="0"/>
              <a:t> are office </a:t>
            </a:r>
            <a:r>
              <a:rPr lang="es-ES_tradnl" sz="1000" dirty="0" err="1" smtClean="0"/>
              <a:t>rooms</a:t>
            </a:r>
            <a:r>
              <a:rPr lang="es-ES_tradnl" sz="1000" dirty="0" smtClean="0"/>
              <a:t>. </a:t>
            </a:r>
            <a:r>
              <a:rPr lang="es-ES_tradnl" sz="1000" dirty="0" err="1" smtClean="0"/>
              <a:t>Communicates</a:t>
            </a:r>
            <a:r>
              <a:rPr lang="es-ES_tradnl" sz="1000" dirty="0" smtClean="0"/>
              <a:t> </a:t>
            </a:r>
            <a:r>
              <a:rPr lang="es-ES_tradnl" sz="1000" dirty="0" err="1" smtClean="0"/>
              <a:t>vertically</a:t>
            </a:r>
            <a:r>
              <a:rPr lang="es-ES_tradnl" sz="1000" dirty="0" smtClean="0"/>
              <a:t> by </a:t>
            </a:r>
            <a:r>
              <a:rPr lang="es-ES_tradnl" sz="1000" dirty="0" err="1" smtClean="0"/>
              <a:t>stairs</a:t>
            </a:r>
            <a:r>
              <a:rPr lang="es-ES_tradnl" sz="1000" dirty="0" smtClean="0"/>
              <a:t> </a:t>
            </a:r>
            <a:r>
              <a:rPr lang="es-ES_tradnl" sz="1000" dirty="0" err="1" smtClean="0"/>
              <a:t>enclosed</a:t>
            </a:r>
            <a:r>
              <a:rPr lang="es-ES_tradnl" sz="1000" dirty="0" smtClean="0"/>
              <a:t> in a </a:t>
            </a:r>
            <a:r>
              <a:rPr lang="es-ES_tradnl" sz="1000" dirty="0" err="1" smtClean="0"/>
              <a:t>reinforced</a:t>
            </a:r>
            <a:r>
              <a:rPr lang="es-ES_tradnl" sz="1000" dirty="0" smtClean="0"/>
              <a:t> concrete box </a:t>
            </a:r>
            <a:r>
              <a:rPr lang="es-ES_tradnl" sz="1000" dirty="0" err="1" smtClean="0"/>
              <a:t>that</a:t>
            </a:r>
            <a:r>
              <a:rPr lang="es-ES_tradnl" sz="1000" dirty="0" smtClean="0"/>
              <a:t> </a:t>
            </a:r>
            <a:r>
              <a:rPr lang="es-ES_tradnl" sz="1000" dirty="0" err="1" smtClean="0"/>
              <a:t>provides</a:t>
            </a:r>
            <a:r>
              <a:rPr lang="es-ES_tradnl" sz="1000" dirty="0" smtClean="0"/>
              <a:t> </a:t>
            </a:r>
            <a:r>
              <a:rPr lang="es-ES_tradnl" sz="1000" dirty="0" err="1" smtClean="0"/>
              <a:t>stability</a:t>
            </a:r>
            <a:r>
              <a:rPr lang="es-ES_tradnl" sz="1000" dirty="0" smtClean="0"/>
              <a:t> </a:t>
            </a:r>
            <a:r>
              <a:rPr lang="es-ES_tradnl" sz="1000" dirty="0" err="1" smtClean="0"/>
              <a:t>to</a:t>
            </a:r>
            <a:r>
              <a:rPr lang="es-ES_tradnl" sz="1000" dirty="0" smtClean="0"/>
              <a:t> </a:t>
            </a:r>
            <a:r>
              <a:rPr lang="es-ES_tradnl" sz="1000" dirty="0" err="1" smtClean="0"/>
              <a:t>the</a:t>
            </a:r>
            <a:r>
              <a:rPr lang="es-ES_tradnl" sz="1000" dirty="0" smtClean="0"/>
              <a:t> </a:t>
            </a:r>
            <a:r>
              <a:rPr lang="es-ES_tradnl" sz="1000" dirty="0" err="1" smtClean="0"/>
              <a:t>whole</a:t>
            </a:r>
            <a:r>
              <a:rPr lang="es-ES_tradnl" sz="1000" dirty="0" smtClean="0"/>
              <a:t>. </a:t>
            </a:r>
            <a:r>
              <a:rPr lang="es-ES_tradnl" sz="1000" dirty="0" err="1" smtClean="0"/>
              <a:t>It</a:t>
            </a:r>
            <a:r>
              <a:rPr lang="es-ES_tradnl" sz="1000" dirty="0" smtClean="0"/>
              <a:t> </a:t>
            </a:r>
            <a:r>
              <a:rPr lang="es-ES_tradnl" sz="1000" dirty="0" err="1" smtClean="0"/>
              <a:t>includes</a:t>
            </a:r>
            <a:r>
              <a:rPr lang="es-ES_tradnl" sz="1000" dirty="0" smtClean="0"/>
              <a:t> </a:t>
            </a:r>
            <a:r>
              <a:rPr lang="es-ES_tradnl" sz="1000" dirty="0" err="1" smtClean="0"/>
              <a:t>two</a:t>
            </a:r>
            <a:r>
              <a:rPr lang="es-ES_tradnl" sz="1000" dirty="0" smtClean="0"/>
              <a:t> </a:t>
            </a:r>
            <a:r>
              <a:rPr lang="es-ES_tradnl" sz="1000" dirty="0" err="1" smtClean="0"/>
              <a:t>elevators.The</a:t>
            </a:r>
            <a:r>
              <a:rPr lang="es-ES_tradnl" sz="1000" dirty="0" smtClean="0"/>
              <a:t> </a:t>
            </a:r>
            <a:r>
              <a:rPr lang="es-ES_tradnl" sz="1000" dirty="0" err="1" smtClean="0"/>
              <a:t>closings</a:t>
            </a:r>
            <a:r>
              <a:rPr lang="es-ES_tradnl" sz="1000" dirty="0" smtClean="0"/>
              <a:t> </a:t>
            </a:r>
            <a:r>
              <a:rPr lang="es-ES_tradnl" sz="1000" dirty="0" err="1" smtClean="0"/>
              <a:t>consist</a:t>
            </a:r>
            <a:r>
              <a:rPr lang="es-ES_tradnl" sz="1000" dirty="0" smtClean="0"/>
              <a:t> in </a:t>
            </a:r>
            <a:r>
              <a:rPr lang="es-ES_tradnl" sz="1000" dirty="0" err="1" smtClean="0"/>
              <a:t>curtain</a:t>
            </a:r>
            <a:r>
              <a:rPr lang="es-ES_tradnl" sz="1000" dirty="0" smtClean="0"/>
              <a:t> </a:t>
            </a:r>
            <a:r>
              <a:rPr lang="es-ES_tradnl" sz="1000" dirty="0" err="1" smtClean="0"/>
              <a:t>wall</a:t>
            </a:r>
            <a:r>
              <a:rPr lang="es-ES_tradnl" sz="1000" dirty="0" smtClean="0"/>
              <a:t> (</a:t>
            </a:r>
            <a:r>
              <a:rPr lang="es-ES_tradnl" sz="1000" dirty="0" err="1" smtClean="0"/>
              <a:t>main</a:t>
            </a:r>
            <a:r>
              <a:rPr lang="es-ES_tradnl" sz="1000" dirty="0" smtClean="0"/>
              <a:t> </a:t>
            </a:r>
            <a:r>
              <a:rPr lang="es-ES_tradnl" sz="1000" dirty="0" err="1" smtClean="0"/>
              <a:t>facades</a:t>
            </a:r>
            <a:r>
              <a:rPr lang="es-ES_tradnl" sz="1000" dirty="0" smtClean="0"/>
              <a:t>) </a:t>
            </a:r>
            <a:r>
              <a:rPr lang="es-ES_tradnl" sz="1000" dirty="0" err="1" smtClean="0"/>
              <a:t>and</a:t>
            </a:r>
            <a:r>
              <a:rPr lang="es-ES_tradnl" sz="1000" dirty="0" smtClean="0"/>
              <a:t> </a:t>
            </a:r>
            <a:r>
              <a:rPr lang="es-ES_tradnl" sz="1000" dirty="0" err="1" smtClean="0"/>
              <a:t>ventilated</a:t>
            </a:r>
            <a:r>
              <a:rPr lang="es-ES_tradnl" sz="1000" dirty="0" smtClean="0"/>
              <a:t> </a:t>
            </a:r>
            <a:r>
              <a:rPr lang="es-ES_tradnl" sz="1000" dirty="0" err="1" smtClean="0"/>
              <a:t>facades</a:t>
            </a:r>
            <a:r>
              <a:rPr lang="es-ES_tradnl" sz="1000" dirty="0" smtClean="0"/>
              <a:t> </a:t>
            </a:r>
            <a:r>
              <a:rPr lang="es-ES_tradnl" sz="1000" dirty="0" err="1" smtClean="0"/>
              <a:t>with</a:t>
            </a:r>
            <a:r>
              <a:rPr lang="es-ES_tradnl" sz="1000" dirty="0" smtClean="0"/>
              <a:t> </a:t>
            </a:r>
            <a:r>
              <a:rPr lang="es-ES_tradnl" sz="1000" dirty="0" err="1" smtClean="0"/>
              <a:t>ceramic</a:t>
            </a:r>
            <a:r>
              <a:rPr lang="es-ES_tradnl" sz="1000" dirty="0" smtClean="0"/>
              <a:t> </a:t>
            </a:r>
            <a:r>
              <a:rPr lang="es-ES_tradnl" sz="1000" dirty="0" err="1" smtClean="0"/>
              <a:t>plates</a:t>
            </a:r>
            <a:r>
              <a:rPr lang="es-ES_tradnl" sz="1000" dirty="0" smtClean="0"/>
              <a:t>. </a:t>
            </a:r>
            <a:r>
              <a:rPr lang="es-ES_tradnl" sz="1000" dirty="0" err="1" smtClean="0"/>
              <a:t>Building</a:t>
            </a:r>
            <a:r>
              <a:rPr lang="es-ES_tradnl" sz="1000" dirty="0" smtClean="0"/>
              <a:t> </a:t>
            </a:r>
            <a:r>
              <a:rPr lang="es-ES_tradnl" sz="1000" dirty="0" err="1" smtClean="0"/>
              <a:t>area</a:t>
            </a:r>
            <a:r>
              <a:rPr lang="es-ES_tradnl" sz="1000" dirty="0" smtClean="0"/>
              <a:t>: 4118.25m</a:t>
            </a:r>
            <a:r>
              <a:rPr lang="es-ES_tradnl" sz="1000" baseline="30000" dirty="0" smtClean="0"/>
              <a:t>2</a:t>
            </a:r>
          </a:p>
          <a:p>
            <a:r>
              <a:rPr lang="es-ES_tradnl" sz="1000" dirty="0" err="1" smtClean="0"/>
              <a:t>The</a:t>
            </a:r>
            <a:r>
              <a:rPr lang="es-ES_tradnl" sz="1000" dirty="0" smtClean="0"/>
              <a:t>  </a:t>
            </a:r>
            <a:r>
              <a:rPr lang="es-ES_tradnl" sz="1000" dirty="0" err="1" smtClean="0"/>
              <a:t>shape</a:t>
            </a:r>
            <a:r>
              <a:rPr lang="es-ES_tradnl" sz="1000" dirty="0" smtClean="0"/>
              <a:t> </a:t>
            </a:r>
            <a:r>
              <a:rPr lang="es-ES_tradnl" sz="1000" dirty="0" err="1" smtClean="0"/>
              <a:t>of</a:t>
            </a:r>
            <a:r>
              <a:rPr lang="es-ES_tradnl" sz="1000" dirty="0" smtClean="0"/>
              <a:t> </a:t>
            </a:r>
            <a:r>
              <a:rPr lang="es-ES_tradnl" sz="1000" dirty="0" err="1" smtClean="0"/>
              <a:t>the</a:t>
            </a:r>
            <a:r>
              <a:rPr lang="es-ES_tradnl" sz="1000" dirty="0" smtClean="0"/>
              <a:t> </a:t>
            </a:r>
            <a:r>
              <a:rPr lang="es-ES_tradnl" sz="1000" dirty="0" err="1" smtClean="0"/>
              <a:t>building</a:t>
            </a:r>
            <a:r>
              <a:rPr lang="es-ES_tradnl" sz="1000" dirty="0" smtClean="0"/>
              <a:t> </a:t>
            </a:r>
            <a:r>
              <a:rPr lang="es-ES_tradnl" sz="1000" dirty="0" err="1" smtClean="0"/>
              <a:t>is</a:t>
            </a:r>
            <a:r>
              <a:rPr lang="es-ES_tradnl" sz="1000" dirty="0" smtClean="0"/>
              <a:t> </a:t>
            </a:r>
            <a:r>
              <a:rPr lang="es-ES_tradnl" sz="1000" dirty="0" err="1" smtClean="0"/>
              <a:t>modern</a:t>
            </a:r>
            <a:r>
              <a:rPr lang="es-ES_tradnl" sz="1000" dirty="0" smtClean="0"/>
              <a:t> </a:t>
            </a:r>
            <a:r>
              <a:rPr lang="es-ES_tradnl" sz="1000" dirty="0" err="1" smtClean="0"/>
              <a:t>and</a:t>
            </a:r>
            <a:r>
              <a:rPr lang="es-ES_tradnl" sz="1000" dirty="0" smtClean="0"/>
              <a:t> </a:t>
            </a:r>
            <a:r>
              <a:rPr lang="es-ES_tradnl" sz="1000" dirty="0" err="1" smtClean="0"/>
              <a:t>innovative</a:t>
            </a:r>
            <a:r>
              <a:rPr lang="es-ES_tradnl" sz="1000" dirty="0" smtClean="0"/>
              <a:t>. </a:t>
            </a:r>
            <a:r>
              <a:rPr lang="es-ES_tradnl" sz="1000" dirty="0" err="1" smtClean="0"/>
              <a:t>There</a:t>
            </a:r>
            <a:r>
              <a:rPr lang="es-ES_tradnl" sz="1000" dirty="0" smtClean="0"/>
              <a:t> are </a:t>
            </a:r>
            <a:r>
              <a:rPr lang="es-ES_tradnl" sz="1000" dirty="0" err="1" smtClean="0"/>
              <a:t>two</a:t>
            </a:r>
            <a:r>
              <a:rPr lang="es-ES_tradnl" sz="1000" dirty="0" smtClean="0"/>
              <a:t> </a:t>
            </a:r>
            <a:r>
              <a:rPr lang="es-ES_tradnl" sz="1000" dirty="0" err="1" smtClean="0"/>
              <a:t>undergrounds</a:t>
            </a:r>
            <a:r>
              <a:rPr lang="es-ES_tradnl" sz="1000" dirty="0" smtClean="0"/>
              <a:t> </a:t>
            </a:r>
            <a:r>
              <a:rPr lang="es-ES_tradnl" sz="1000" dirty="0" err="1" smtClean="0"/>
              <a:t>floor</a:t>
            </a:r>
            <a:r>
              <a:rPr lang="es-ES_tradnl" sz="1000" dirty="0" smtClean="0"/>
              <a:t> </a:t>
            </a:r>
            <a:r>
              <a:rPr lang="es-ES_tradnl" sz="1000" dirty="0" err="1" smtClean="0"/>
              <a:t>wich</a:t>
            </a:r>
            <a:r>
              <a:rPr lang="es-ES_tradnl" sz="1000" dirty="0" smtClean="0"/>
              <a:t> </a:t>
            </a:r>
            <a:r>
              <a:rPr lang="es-ES_tradnl" sz="1000" dirty="0" err="1" smtClean="0"/>
              <a:t>function</a:t>
            </a:r>
            <a:r>
              <a:rPr lang="es-ES_tradnl" sz="1000" dirty="0" smtClean="0"/>
              <a:t> </a:t>
            </a:r>
            <a:r>
              <a:rPr lang="es-ES_tradnl" sz="1000" dirty="0" err="1" smtClean="0"/>
              <a:t>will</a:t>
            </a:r>
            <a:r>
              <a:rPr lang="es-ES_tradnl" sz="1000" dirty="0" smtClean="0"/>
              <a:t> be parking </a:t>
            </a:r>
            <a:r>
              <a:rPr lang="es-ES_tradnl" sz="1000" dirty="0" err="1" smtClean="0"/>
              <a:t>of</a:t>
            </a:r>
            <a:r>
              <a:rPr lang="es-ES_tradnl" sz="1000" dirty="0" smtClean="0"/>
              <a:t> </a:t>
            </a:r>
            <a:r>
              <a:rPr lang="es-ES_tradnl" sz="1000" dirty="0" err="1" smtClean="0"/>
              <a:t>private</a:t>
            </a:r>
            <a:r>
              <a:rPr lang="es-ES_tradnl" sz="1000" dirty="0" smtClean="0"/>
              <a:t> </a:t>
            </a:r>
            <a:r>
              <a:rPr lang="es-ES_tradnl" sz="1000" dirty="0" err="1" smtClean="0"/>
              <a:t>cars</a:t>
            </a:r>
            <a:r>
              <a:rPr lang="es-ES_tradnl" sz="1000" dirty="0" smtClean="0"/>
              <a:t> </a:t>
            </a:r>
            <a:r>
              <a:rPr lang="es-ES_tradnl" sz="1000" dirty="0" err="1" smtClean="0"/>
              <a:t>the</a:t>
            </a:r>
            <a:r>
              <a:rPr lang="es-ES_tradnl" sz="1000" dirty="0" smtClean="0"/>
              <a:t> parking </a:t>
            </a:r>
            <a:r>
              <a:rPr lang="es-ES_tradnl" sz="1000" dirty="0" err="1" smtClean="0"/>
              <a:t>surface</a:t>
            </a:r>
            <a:r>
              <a:rPr lang="es-ES_tradnl" sz="1000" dirty="0" smtClean="0"/>
              <a:t> </a:t>
            </a:r>
            <a:r>
              <a:rPr lang="es-ES_tradnl" sz="1000" dirty="0" err="1" smtClean="0"/>
              <a:t>will</a:t>
            </a:r>
            <a:r>
              <a:rPr lang="es-ES_tradnl" sz="1000" dirty="0" smtClean="0"/>
              <a:t> be 1450m</a:t>
            </a:r>
            <a:r>
              <a:rPr lang="es-ES_tradnl" sz="1000" baseline="30000" dirty="0" smtClean="0"/>
              <a:t>2</a:t>
            </a:r>
            <a:r>
              <a:rPr lang="es-ES_tradnl" sz="1000" dirty="0" smtClean="0"/>
              <a:t>.</a:t>
            </a:r>
            <a:r>
              <a:rPr lang="es-ES_tradnl" sz="1000" baseline="30000" dirty="0" smtClean="0"/>
              <a:t> </a:t>
            </a:r>
            <a:r>
              <a:rPr lang="es-ES_tradnl" sz="1000" dirty="0" err="1" smtClean="0"/>
              <a:t>The</a:t>
            </a:r>
            <a:r>
              <a:rPr lang="es-ES_tradnl" sz="1000" dirty="0" smtClean="0"/>
              <a:t> </a:t>
            </a:r>
            <a:r>
              <a:rPr lang="es-ES_tradnl" sz="1000" dirty="0" err="1" smtClean="0"/>
              <a:t>ground</a:t>
            </a:r>
            <a:r>
              <a:rPr lang="es-ES_tradnl" sz="1000" dirty="0" smtClean="0"/>
              <a:t> </a:t>
            </a:r>
            <a:r>
              <a:rPr lang="es-ES_tradnl" sz="1000" dirty="0" err="1" smtClean="0"/>
              <a:t>floor</a:t>
            </a:r>
            <a:r>
              <a:rPr lang="es-ES_tradnl" sz="1000" dirty="0" smtClean="0"/>
              <a:t> </a:t>
            </a:r>
            <a:r>
              <a:rPr lang="es-ES_tradnl" sz="1000" dirty="0" err="1" smtClean="0"/>
              <a:t>consist</a:t>
            </a:r>
            <a:r>
              <a:rPr lang="es-ES_tradnl" sz="1000" dirty="0" smtClean="0"/>
              <a:t> in a </a:t>
            </a:r>
            <a:r>
              <a:rPr lang="es-ES_tradnl" sz="1000" dirty="0" err="1" smtClean="0"/>
              <a:t>big</a:t>
            </a:r>
            <a:r>
              <a:rPr lang="es-ES_tradnl" sz="1000" dirty="0" smtClean="0"/>
              <a:t> hall </a:t>
            </a:r>
            <a:r>
              <a:rPr lang="es-ES_tradnl" sz="1000" dirty="0" err="1" smtClean="0"/>
              <a:t>with</a:t>
            </a:r>
            <a:r>
              <a:rPr lang="es-ES_tradnl" sz="1000" dirty="0" smtClean="0"/>
              <a:t>  8 </a:t>
            </a:r>
            <a:r>
              <a:rPr lang="es-ES_tradnl" sz="1000" dirty="0" err="1" smtClean="0"/>
              <a:t>offices</a:t>
            </a:r>
            <a:r>
              <a:rPr lang="es-ES_tradnl" sz="1000" dirty="0" smtClean="0"/>
              <a:t> </a:t>
            </a:r>
            <a:r>
              <a:rPr lang="es-ES_tradnl" sz="1000" dirty="0" err="1" smtClean="0"/>
              <a:t>room</a:t>
            </a:r>
            <a:r>
              <a:rPr lang="es-ES_tradnl" sz="1000" dirty="0" smtClean="0"/>
              <a:t> </a:t>
            </a:r>
            <a:r>
              <a:rPr lang="es-ES_tradnl" sz="1000" dirty="0" err="1" smtClean="0"/>
              <a:t>and</a:t>
            </a:r>
            <a:r>
              <a:rPr lang="es-ES_tradnl" sz="1000" dirty="0" smtClean="0"/>
              <a:t> 2 </a:t>
            </a:r>
            <a:r>
              <a:rPr lang="es-ES_tradnl" sz="1000" dirty="0" err="1" smtClean="0"/>
              <a:t>toilets</a:t>
            </a:r>
            <a:r>
              <a:rPr lang="es-ES_tradnl" sz="1000" dirty="0" smtClean="0"/>
              <a:t> </a:t>
            </a:r>
            <a:r>
              <a:rPr lang="es-ES_tradnl" sz="1000" dirty="0" err="1" smtClean="0"/>
              <a:t>and</a:t>
            </a:r>
            <a:r>
              <a:rPr lang="es-ES_tradnl" sz="1000" dirty="0" smtClean="0"/>
              <a:t> </a:t>
            </a:r>
            <a:r>
              <a:rPr lang="es-ES_tradnl" sz="1000" dirty="0" err="1" smtClean="0"/>
              <a:t>bathrooms</a:t>
            </a:r>
            <a:r>
              <a:rPr lang="es-ES_tradnl" sz="1000" dirty="0" smtClean="0"/>
              <a:t>. </a:t>
            </a:r>
          </a:p>
          <a:p>
            <a:r>
              <a:rPr lang="es-ES_tradnl" sz="1000" dirty="0" err="1" smtClean="0"/>
              <a:t>From</a:t>
            </a:r>
            <a:r>
              <a:rPr lang="es-ES_tradnl" sz="1000" dirty="0" smtClean="0"/>
              <a:t> te </a:t>
            </a:r>
            <a:r>
              <a:rPr lang="es-ES_tradnl" sz="1000" dirty="0" err="1" smtClean="0"/>
              <a:t>second</a:t>
            </a:r>
            <a:r>
              <a:rPr lang="es-ES_tradnl" sz="1000" dirty="0" smtClean="0"/>
              <a:t> </a:t>
            </a:r>
            <a:r>
              <a:rPr lang="es-ES_tradnl" sz="1000" dirty="0" err="1" smtClean="0"/>
              <a:t>to</a:t>
            </a:r>
            <a:r>
              <a:rPr lang="es-ES_tradnl" sz="1000" dirty="0" smtClean="0"/>
              <a:t> </a:t>
            </a:r>
            <a:r>
              <a:rPr lang="es-ES_tradnl" sz="1000" dirty="0" err="1" smtClean="0"/>
              <a:t>the</a:t>
            </a:r>
            <a:r>
              <a:rPr lang="es-ES_tradnl" sz="1000" dirty="0" smtClean="0"/>
              <a:t> 6 </a:t>
            </a:r>
            <a:r>
              <a:rPr lang="es-ES_tradnl" sz="1000" dirty="0" err="1" smtClean="0"/>
              <a:t>floor</a:t>
            </a:r>
            <a:r>
              <a:rPr lang="es-ES_tradnl" sz="1000" dirty="0" smtClean="0"/>
              <a:t> </a:t>
            </a:r>
            <a:r>
              <a:rPr lang="es-ES_tradnl" sz="1000" dirty="0" err="1" smtClean="0"/>
              <a:t>the</a:t>
            </a:r>
            <a:r>
              <a:rPr lang="es-ES_tradnl" sz="1000" dirty="0" smtClean="0"/>
              <a:t> </a:t>
            </a:r>
            <a:r>
              <a:rPr lang="es-ES_tradnl" sz="1000" dirty="0" err="1" smtClean="0"/>
              <a:t>building</a:t>
            </a:r>
            <a:r>
              <a:rPr lang="es-ES_tradnl" sz="1000" dirty="0" smtClean="0"/>
              <a:t> </a:t>
            </a:r>
            <a:r>
              <a:rPr lang="es-ES_tradnl" sz="1000" dirty="0" err="1" smtClean="0"/>
              <a:t>present</a:t>
            </a:r>
            <a:r>
              <a:rPr lang="es-ES_tradnl" sz="1000" dirty="0" smtClean="0"/>
              <a:t> more </a:t>
            </a:r>
            <a:r>
              <a:rPr lang="es-ES_tradnl" sz="1000" dirty="0" err="1" smtClean="0"/>
              <a:t>or</a:t>
            </a:r>
            <a:r>
              <a:rPr lang="es-ES_tradnl" sz="1000" dirty="0" smtClean="0"/>
              <a:t> </a:t>
            </a:r>
            <a:r>
              <a:rPr lang="es-ES_tradnl" sz="1000" dirty="0" err="1" smtClean="0"/>
              <a:t>less</a:t>
            </a:r>
            <a:r>
              <a:rPr lang="es-ES_tradnl" sz="1000" dirty="0" smtClean="0"/>
              <a:t> </a:t>
            </a:r>
            <a:r>
              <a:rPr lang="es-ES_tradnl" sz="1000" dirty="0" err="1" smtClean="0"/>
              <a:t>the</a:t>
            </a:r>
            <a:r>
              <a:rPr lang="es-ES_tradnl" sz="1000" dirty="0" smtClean="0"/>
              <a:t> </a:t>
            </a:r>
            <a:r>
              <a:rPr lang="es-ES_tradnl" sz="1000" dirty="0" err="1" smtClean="0"/>
              <a:t>same</a:t>
            </a:r>
            <a:r>
              <a:rPr lang="es-ES_tradnl" sz="1000" dirty="0" smtClean="0"/>
              <a:t> </a:t>
            </a:r>
            <a:r>
              <a:rPr lang="es-ES_tradnl" sz="1000" dirty="0" err="1" smtClean="0"/>
              <a:t>distribution</a:t>
            </a:r>
            <a:r>
              <a:rPr lang="es-ES_tradnl" sz="1000" dirty="0" smtClean="0"/>
              <a:t> </a:t>
            </a:r>
            <a:r>
              <a:rPr lang="es-ES_tradnl" sz="1000" dirty="0" err="1" smtClean="0"/>
              <a:t>but</a:t>
            </a:r>
            <a:r>
              <a:rPr lang="es-ES_tradnl" sz="1000" dirty="0" smtClean="0"/>
              <a:t> </a:t>
            </a:r>
            <a:r>
              <a:rPr lang="es-ES_tradnl" sz="1000" dirty="0" err="1" smtClean="0"/>
              <a:t>the</a:t>
            </a:r>
            <a:r>
              <a:rPr lang="es-ES_tradnl" sz="1000" dirty="0" smtClean="0"/>
              <a:t> </a:t>
            </a:r>
            <a:r>
              <a:rPr lang="es-ES_tradnl" sz="1000" dirty="0" err="1" smtClean="0"/>
              <a:t>surface</a:t>
            </a:r>
            <a:r>
              <a:rPr lang="es-ES_tradnl" sz="1000" dirty="0" smtClean="0"/>
              <a:t> </a:t>
            </a:r>
            <a:r>
              <a:rPr lang="es-ES_tradnl" sz="1000" dirty="0" err="1" smtClean="0"/>
              <a:t>decrease</a:t>
            </a:r>
            <a:r>
              <a:rPr lang="es-ES_tradnl" sz="1000" dirty="0" smtClean="0"/>
              <a:t> </a:t>
            </a:r>
            <a:r>
              <a:rPr lang="es-ES_tradnl" sz="1000" dirty="0" err="1" smtClean="0"/>
              <a:t>with</a:t>
            </a:r>
            <a:r>
              <a:rPr lang="es-ES_tradnl" sz="1000" dirty="0" smtClean="0"/>
              <a:t> </a:t>
            </a:r>
            <a:r>
              <a:rPr lang="es-ES_tradnl" sz="1000" dirty="0" err="1" smtClean="0"/>
              <a:t>the</a:t>
            </a:r>
            <a:r>
              <a:rPr lang="es-ES_tradnl" sz="1000" dirty="0" smtClean="0"/>
              <a:t> </a:t>
            </a:r>
            <a:r>
              <a:rPr lang="es-ES_tradnl" sz="1000" dirty="0" err="1" smtClean="0"/>
              <a:t>higth</a:t>
            </a:r>
            <a:r>
              <a:rPr lang="es-ES_tradnl" sz="1000" dirty="0" smtClean="0"/>
              <a:t>.</a:t>
            </a:r>
          </a:p>
          <a:p>
            <a:endParaRPr lang="es-ES_tradnl" sz="1000" dirty="0" smtClean="0"/>
          </a:p>
          <a:p>
            <a:r>
              <a:rPr lang="es-ES_tradnl" sz="1000" dirty="0" smtClean="0"/>
              <a:t>El trabajo final de Grado consistirá en la descripción constructiva del edificio de la administración en Vilnius (Lituania). Este edificio está situado en la calle T. </a:t>
            </a:r>
            <a:r>
              <a:rPr lang="es-ES_tradnl" sz="1000" dirty="0" err="1" smtClean="0"/>
              <a:t>Narbuto</a:t>
            </a:r>
            <a:r>
              <a:rPr lang="es-ES_tradnl" sz="1000" dirty="0" smtClean="0"/>
              <a:t>  </a:t>
            </a:r>
            <a:r>
              <a:rPr lang="es-ES_tradnl" sz="1000" dirty="0" err="1" smtClean="0"/>
              <a:t>nº</a:t>
            </a:r>
            <a:r>
              <a:rPr lang="es-ES_tradnl" sz="1000" dirty="0" smtClean="0"/>
              <a:t> 35. La forma del edificio es moderna e innovadora. El edificio tiene forma trapezoidal y su planta se reduce cuando aumenta en altura. El edificio tiene 2 plantas subterráneas y 7 pisos por encima del suelo. Todos los pisos son salas de oficinas. Se comunica verticalmente por escaleras encerradas en una caja de hormigón armado que proporciona estabilidad al conjunto. Incluye dos cajas de ascensores. Los cerramientos exteriores consisten en muro cortina (fachada principal) y de fachadas ventiladas con placas de cerámica. Área del edificio: 4118.25m2</a:t>
            </a:r>
          </a:p>
          <a:p>
            <a:r>
              <a:rPr lang="es-ES_tradnl" sz="1000" dirty="0" smtClean="0"/>
              <a:t>Hay dos pisos subterráneos cual tendrá como función de estacionamiento de vehículos particulares la superficie de estacionamiento será 1450m2. La planta baja consiste en una gran sala con 8 oficinas y sala de 2 aseos y cuartos de baño.</a:t>
            </a:r>
          </a:p>
          <a:p>
            <a:r>
              <a:rPr lang="es-ES_tradnl" sz="1000" dirty="0" smtClean="0"/>
              <a:t>De segundo al piso 6 del edificio presentan más o menos la misma distribución pero la disminución de superficie con la altura.</a:t>
            </a:r>
          </a:p>
          <a:p>
            <a:r>
              <a:rPr lang="es-ES_tradnl" sz="1000" dirty="0" smtClean="0"/>
              <a:t> </a:t>
            </a:r>
            <a:r>
              <a:rPr lang="es-ES_tradnl" sz="1000" baseline="30000" dirty="0" smtClean="0"/>
              <a:t> </a:t>
            </a:r>
            <a:endParaRPr lang="es-ES_tradnl" sz="1000" dirty="0" smtClean="0"/>
          </a:p>
          <a:p>
            <a:r>
              <a:rPr lang="es-ES_tradnl" sz="1000" dirty="0" smtClean="0"/>
              <a:t> </a:t>
            </a:r>
            <a:endParaRPr lang="es-ES" sz="1000" b="1" dirty="0"/>
          </a:p>
        </p:txBody>
      </p:sp>
      <p:sp>
        <p:nvSpPr>
          <p:cNvPr id="38" name="37 CuadroTexto"/>
          <p:cNvSpPr txBox="1"/>
          <p:nvPr/>
        </p:nvSpPr>
        <p:spPr>
          <a:xfrm>
            <a:off x="14731206" y="10035381"/>
            <a:ext cx="6072808" cy="2031325"/>
          </a:xfrm>
          <a:prstGeom prst="rect">
            <a:avLst/>
          </a:prstGeom>
          <a:noFill/>
        </p:spPr>
        <p:txBody>
          <a:bodyPr wrap="square" rtlCol="0">
            <a:spAutoFit/>
          </a:bodyPr>
          <a:lstStyle/>
          <a:p>
            <a:r>
              <a:rPr lang="en-US" sz="1600" b="1" dirty="0" smtClean="0"/>
              <a:t>CONSTRUCTIONAL PART</a:t>
            </a:r>
          </a:p>
          <a:p>
            <a:endParaRPr lang="en-US" sz="1000" dirty="0" smtClean="0"/>
          </a:p>
          <a:p>
            <a:r>
              <a:rPr lang="es-ES_tradnl" sz="1000" dirty="0" smtClean="0"/>
              <a:t>In </a:t>
            </a:r>
            <a:r>
              <a:rPr lang="es-ES_tradnl" sz="1000" dirty="0" err="1" smtClean="0"/>
              <a:t>this</a:t>
            </a:r>
            <a:r>
              <a:rPr lang="es-ES_tradnl" sz="1000" dirty="0" smtClean="0"/>
              <a:t> </a:t>
            </a:r>
            <a:r>
              <a:rPr lang="es-ES_tradnl" sz="1000" dirty="0" err="1" smtClean="0"/>
              <a:t>part</a:t>
            </a:r>
            <a:r>
              <a:rPr lang="es-ES_tradnl" sz="1000" dirty="0" smtClean="0"/>
              <a:t> </a:t>
            </a:r>
            <a:r>
              <a:rPr lang="es-ES_tradnl" sz="1000" dirty="0" err="1" smtClean="0"/>
              <a:t>we</a:t>
            </a:r>
            <a:r>
              <a:rPr lang="es-ES_tradnl" sz="1000" dirty="0" smtClean="0"/>
              <a:t> </a:t>
            </a:r>
            <a:r>
              <a:rPr lang="es-ES_tradnl" sz="1000" dirty="0" err="1" smtClean="0"/>
              <a:t>will</a:t>
            </a:r>
            <a:r>
              <a:rPr lang="es-ES_tradnl" sz="1000" dirty="0" smtClean="0"/>
              <a:t> </a:t>
            </a:r>
            <a:r>
              <a:rPr lang="es-ES_tradnl" sz="1000" dirty="0" err="1" smtClean="0"/>
              <a:t>described</a:t>
            </a:r>
            <a:r>
              <a:rPr lang="es-ES_tradnl" sz="1000" dirty="0" smtClean="0"/>
              <a:t> </a:t>
            </a:r>
            <a:r>
              <a:rPr lang="es-ES_tradnl" sz="1000" dirty="0" err="1" smtClean="0"/>
              <a:t>the</a:t>
            </a:r>
            <a:r>
              <a:rPr lang="es-ES_tradnl" sz="1000" dirty="0" smtClean="0"/>
              <a:t> </a:t>
            </a:r>
            <a:r>
              <a:rPr lang="es-ES_tradnl" sz="1000" dirty="0" err="1" smtClean="0"/>
              <a:t>stair</a:t>
            </a:r>
            <a:r>
              <a:rPr lang="es-ES_tradnl" sz="1000" dirty="0" smtClean="0"/>
              <a:t> </a:t>
            </a:r>
            <a:r>
              <a:rPr lang="es-ES_tradnl" sz="1000" dirty="0" err="1" smtClean="0"/>
              <a:t>system</a:t>
            </a:r>
            <a:r>
              <a:rPr lang="es-ES_tradnl" sz="1000" dirty="0" smtClean="0"/>
              <a:t>. </a:t>
            </a:r>
            <a:r>
              <a:rPr lang="es-ES_tradnl" sz="1000" dirty="0" err="1" smtClean="0"/>
              <a:t>We</a:t>
            </a:r>
            <a:r>
              <a:rPr lang="es-ES_tradnl" sz="1000" dirty="0" smtClean="0"/>
              <a:t> </a:t>
            </a:r>
            <a:r>
              <a:rPr lang="es-ES_tradnl" sz="1000" dirty="0" err="1" smtClean="0"/>
              <a:t>choose</a:t>
            </a:r>
            <a:r>
              <a:rPr lang="es-ES_tradnl" sz="1000" dirty="0" smtClean="0"/>
              <a:t> a </a:t>
            </a:r>
            <a:r>
              <a:rPr lang="es-ES_tradnl" sz="1000" dirty="0" err="1" smtClean="0"/>
              <a:t>prefabricated</a:t>
            </a:r>
            <a:r>
              <a:rPr lang="es-ES_tradnl" sz="1000" dirty="0" smtClean="0"/>
              <a:t> </a:t>
            </a:r>
            <a:r>
              <a:rPr lang="es-ES_tradnl" sz="1000" dirty="0" err="1" smtClean="0"/>
              <a:t>stairs</a:t>
            </a:r>
            <a:r>
              <a:rPr lang="es-ES_tradnl" sz="1000" dirty="0" smtClean="0"/>
              <a:t> </a:t>
            </a:r>
            <a:r>
              <a:rPr lang="es-ES_tradnl" sz="1000" dirty="0" err="1" smtClean="0"/>
              <a:t>wich</a:t>
            </a:r>
            <a:r>
              <a:rPr lang="es-ES_tradnl" sz="1000" dirty="0" smtClean="0"/>
              <a:t> </a:t>
            </a:r>
            <a:r>
              <a:rPr lang="es-ES_tradnl" sz="1000" dirty="0" err="1" smtClean="0"/>
              <a:t>stay</a:t>
            </a:r>
            <a:r>
              <a:rPr lang="es-ES_tradnl" sz="1000" dirty="0" smtClean="0"/>
              <a:t> </a:t>
            </a:r>
            <a:r>
              <a:rPr lang="es-ES_tradnl" sz="1000" dirty="0" err="1" smtClean="0"/>
              <a:t>divided</a:t>
            </a:r>
            <a:r>
              <a:rPr lang="es-ES_tradnl" sz="1000" dirty="0" smtClean="0"/>
              <a:t> in 3 </a:t>
            </a:r>
            <a:r>
              <a:rPr lang="es-ES_tradnl" sz="1000" dirty="0" err="1" smtClean="0"/>
              <a:t>parts</a:t>
            </a:r>
            <a:r>
              <a:rPr lang="es-ES_tradnl" sz="1000" dirty="0" smtClean="0"/>
              <a:t>; </a:t>
            </a:r>
            <a:r>
              <a:rPr lang="es-ES_tradnl" sz="1000" dirty="0" err="1" smtClean="0"/>
              <a:t>two</a:t>
            </a:r>
            <a:r>
              <a:rPr lang="es-ES_tradnl" sz="1000" dirty="0" smtClean="0"/>
              <a:t> </a:t>
            </a:r>
            <a:r>
              <a:rPr lang="es-ES_tradnl" sz="1000" dirty="0" err="1" smtClean="0"/>
              <a:t>plateaus</a:t>
            </a:r>
            <a:r>
              <a:rPr lang="es-ES_tradnl" sz="1000" dirty="0" smtClean="0"/>
              <a:t> </a:t>
            </a:r>
            <a:r>
              <a:rPr lang="es-ES_tradnl" sz="1000" dirty="0" err="1" smtClean="0"/>
              <a:t>and</a:t>
            </a:r>
            <a:r>
              <a:rPr lang="es-ES_tradnl" sz="1000" dirty="0" smtClean="0"/>
              <a:t> </a:t>
            </a:r>
            <a:r>
              <a:rPr lang="es-ES_tradnl" sz="1000" dirty="0" err="1" smtClean="0"/>
              <a:t>the</a:t>
            </a:r>
            <a:r>
              <a:rPr lang="es-ES_tradnl" sz="1000" dirty="0" smtClean="0"/>
              <a:t> </a:t>
            </a:r>
            <a:r>
              <a:rPr lang="es-ES_tradnl" sz="1000" dirty="0" err="1" smtClean="0"/>
              <a:t>inclined</a:t>
            </a:r>
            <a:r>
              <a:rPr lang="es-ES_tradnl" sz="1000" dirty="0" smtClean="0"/>
              <a:t> </a:t>
            </a:r>
            <a:r>
              <a:rPr lang="es-ES_tradnl" sz="1000" dirty="0" err="1" smtClean="0"/>
              <a:t>slab</a:t>
            </a:r>
            <a:r>
              <a:rPr lang="es-ES_tradnl" sz="1000" dirty="0" smtClean="0"/>
              <a:t>. </a:t>
            </a:r>
            <a:r>
              <a:rPr lang="es-ES_tradnl" sz="1000" dirty="0" err="1" smtClean="0"/>
              <a:t>We</a:t>
            </a:r>
            <a:r>
              <a:rPr lang="es-ES_tradnl" sz="1000" dirty="0" smtClean="0"/>
              <a:t> do </a:t>
            </a:r>
            <a:r>
              <a:rPr lang="es-ES_tradnl" sz="1000" dirty="0" err="1" smtClean="0"/>
              <a:t>the</a:t>
            </a:r>
            <a:r>
              <a:rPr lang="es-ES_tradnl" sz="1000" dirty="0" smtClean="0"/>
              <a:t> </a:t>
            </a:r>
            <a:r>
              <a:rPr lang="es-ES_tradnl" sz="1000" dirty="0" err="1" smtClean="0"/>
              <a:t>calculations</a:t>
            </a:r>
            <a:r>
              <a:rPr lang="es-ES_tradnl" sz="1000" dirty="0" smtClean="0"/>
              <a:t> </a:t>
            </a:r>
            <a:r>
              <a:rPr lang="es-ES_tradnl" sz="1000" dirty="0" err="1" smtClean="0"/>
              <a:t>separatly.This</a:t>
            </a:r>
            <a:r>
              <a:rPr lang="es-ES_tradnl" sz="1000" dirty="0" smtClean="0"/>
              <a:t> </a:t>
            </a:r>
            <a:r>
              <a:rPr lang="es-ES_tradnl" sz="1000" dirty="0" err="1" smtClean="0"/>
              <a:t>system</a:t>
            </a:r>
            <a:r>
              <a:rPr lang="es-ES_tradnl" sz="1000" dirty="0" smtClean="0"/>
              <a:t> </a:t>
            </a:r>
            <a:r>
              <a:rPr lang="es-ES_tradnl" sz="1000" dirty="0" err="1" smtClean="0"/>
              <a:t>simplifies</a:t>
            </a:r>
            <a:r>
              <a:rPr lang="es-ES_tradnl" sz="1000" dirty="0" smtClean="0"/>
              <a:t> </a:t>
            </a:r>
            <a:r>
              <a:rPr lang="es-ES_tradnl" sz="1000" dirty="0" err="1" smtClean="0"/>
              <a:t>and</a:t>
            </a:r>
            <a:r>
              <a:rPr lang="es-ES_tradnl" sz="1000" dirty="0" smtClean="0"/>
              <a:t> </a:t>
            </a:r>
            <a:r>
              <a:rPr lang="es-ES_tradnl" sz="1000" dirty="0" err="1" smtClean="0"/>
              <a:t>it</a:t>
            </a:r>
            <a:r>
              <a:rPr lang="es-ES_tradnl" sz="1000" dirty="0" smtClean="0"/>
              <a:t> reduces </a:t>
            </a:r>
            <a:r>
              <a:rPr lang="es-ES_tradnl" sz="1000" dirty="0" err="1" smtClean="0"/>
              <a:t>installation</a:t>
            </a:r>
            <a:r>
              <a:rPr lang="es-ES_tradnl" sz="1000" dirty="0" smtClean="0"/>
              <a:t> </a:t>
            </a:r>
            <a:r>
              <a:rPr lang="es-ES_tradnl" sz="1000" dirty="0" err="1" smtClean="0"/>
              <a:t>time.To</a:t>
            </a:r>
            <a:r>
              <a:rPr lang="es-ES_tradnl" sz="1000" dirty="0" smtClean="0"/>
              <a:t> </a:t>
            </a:r>
            <a:r>
              <a:rPr lang="es-ES_tradnl" sz="1000" dirty="0" err="1" smtClean="0"/>
              <a:t>caculate</a:t>
            </a:r>
            <a:r>
              <a:rPr lang="es-ES_tradnl" sz="1000" dirty="0" smtClean="0"/>
              <a:t> </a:t>
            </a:r>
            <a:r>
              <a:rPr lang="es-ES_tradnl" sz="1000" dirty="0" err="1" smtClean="0"/>
              <a:t>the</a:t>
            </a:r>
            <a:r>
              <a:rPr lang="es-ES_tradnl" sz="1000" dirty="0" smtClean="0"/>
              <a:t> </a:t>
            </a:r>
            <a:r>
              <a:rPr lang="es-ES_tradnl" sz="1000" dirty="0" err="1" smtClean="0"/>
              <a:t>reinforcement</a:t>
            </a:r>
            <a:r>
              <a:rPr lang="es-ES_tradnl" sz="1000" dirty="0" smtClean="0"/>
              <a:t> </a:t>
            </a:r>
            <a:r>
              <a:rPr lang="es-ES_tradnl" sz="1000" dirty="0" err="1" smtClean="0"/>
              <a:t>we</a:t>
            </a:r>
            <a:r>
              <a:rPr lang="es-ES_tradnl" sz="1000" dirty="0" smtClean="0"/>
              <a:t> </a:t>
            </a:r>
            <a:r>
              <a:rPr lang="es-ES_tradnl" sz="1000" dirty="0" err="1" smtClean="0"/>
              <a:t>consider</a:t>
            </a:r>
            <a:r>
              <a:rPr lang="es-ES_tradnl" sz="1000" dirty="0" smtClean="0"/>
              <a:t> a </a:t>
            </a:r>
            <a:r>
              <a:rPr lang="es-ES_tradnl" sz="1000" dirty="0" err="1" smtClean="0"/>
              <a:t>theorical</a:t>
            </a:r>
            <a:r>
              <a:rPr lang="es-ES_tradnl" sz="1000" dirty="0" smtClean="0"/>
              <a:t> T </a:t>
            </a:r>
            <a:r>
              <a:rPr lang="es-ES_tradnl" sz="1000" dirty="0" err="1" smtClean="0"/>
              <a:t>section</a:t>
            </a:r>
            <a:r>
              <a:rPr lang="es-ES_tradnl" sz="1000" dirty="0" smtClean="0"/>
              <a:t> </a:t>
            </a:r>
            <a:r>
              <a:rPr lang="es-ES_tradnl" sz="1000" dirty="0" err="1" smtClean="0"/>
              <a:t>an</a:t>
            </a:r>
            <a:r>
              <a:rPr lang="es-ES_tradnl" sz="1000" dirty="0" smtClean="0"/>
              <a:t> </a:t>
            </a:r>
            <a:r>
              <a:rPr lang="es-ES_tradnl" sz="1000" dirty="0" err="1" smtClean="0"/>
              <a:t>after</a:t>
            </a:r>
            <a:r>
              <a:rPr lang="es-ES_tradnl" sz="1000" dirty="0" smtClean="0"/>
              <a:t> </a:t>
            </a:r>
            <a:r>
              <a:rPr lang="es-ES_tradnl" sz="1000" dirty="0" err="1" smtClean="0"/>
              <a:t>we</a:t>
            </a:r>
            <a:r>
              <a:rPr lang="es-ES_tradnl" sz="1000" dirty="0" smtClean="0"/>
              <a:t> </a:t>
            </a:r>
            <a:r>
              <a:rPr lang="es-ES_tradnl" sz="1000" dirty="0" err="1" smtClean="0"/>
              <a:t>transform</a:t>
            </a:r>
            <a:r>
              <a:rPr lang="es-ES_tradnl" sz="1000" dirty="0" smtClean="0"/>
              <a:t> in </a:t>
            </a:r>
            <a:r>
              <a:rPr lang="es-ES_tradnl" sz="1000" dirty="0" err="1" smtClean="0"/>
              <a:t>our</a:t>
            </a:r>
            <a:r>
              <a:rPr lang="es-ES_tradnl" sz="1000" dirty="0" smtClean="0"/>
              <a:t> real </a:t>
            </a:r>
            <a:r>
              <a:rPr lang="es-ES_tradnl" sz="1000" dirty="0" err="1" smtClean="0"/>
              <a:t>section</a:t>
            </a:r>
            <a:r>
              <a:rPr lang="es-ES_tradnl" sz="1000" dirty="0" smtClean="0"/>
              <a:t>.</a:t>
            </a:r>
          </a:p>
          <a:p>
            <a:r>
              <a:rPr lang="es-ES_tradnl" sz="1000" dirty="0" smtClean="0"/>
              <a:t>En esta parte se describe el sistema de escaleras. Elegimos un sistema prefabricado de las escaleras en el cual permanezcan divididas en 3 partes, dos mesetas y el forjado inclinado. Calculamos por separado cada una de las partes. Este sistema simplifica y reduce el tiempo de instalación.</a:t>
            </a:r>
          </a:p>
          <a:p>
            <a:r>
              <a:rPr lang="es-ES_tradnl" sz="1000" dirty="0" smtClean="0"/>
              <a:t>Para calculas el armado consideramos una sección teórica en forma de T y después se transforman en nuestra sección real.</a:t>
            </a:r>
          </a:p>
          <a:p>
            <a:r>
              <a:rPr lang="es-ES_tradnl" sz="1000" dirty="0" smtClean="0"/>
              <a:t> </a:t>
            </a:r>
            <a:endParaRPr lang="es-ES" sz="1000" dirty="0"/>
          </a:p>
        </p:txBody>
      </p:sp>
      <p:sp>
        <p:nvSpPr>
          <p:cNvPr id="42" name="41 CuadroTexto"/>
          <p:cNvSpPr txBox="1"/>
          <p:nvPr/>
        </p:nvSpPr>
        <p:spPr>
          <a:xfrm>
            <a:off x="4063206" y="15293181"/>
            <a:ext cx="5400600" cy="1723549"/>
          </a:xfrm>
          <a:prstGeom prst="rect">
            <a:avLst/>
          </a:prstGeom>
          <a:noFill/>
        </p:spPr>
        <p:txBody>
          <a:bodyPr wrap="square" rtlCol="0">
            <a:spAutoFit/>
          </a:bodyPr>
          <a:lstStyle/>
          <a:p>
            <a:r>
              <a:rPr lang="en-US" sz="1600" b="1" dirty="0" smtClean="0"/>
              <a:t>TECHNOLOGICAL CARDS</a:t>
            </a:r>
          </a:p>
          <a:p>
            <a:endParaRPr lang="en-US" sz="1000" dirty="0" smtClean="0"/>
          </a:p>
          <a:p>
            <a:r>
              <a:rPr lang="es-ES_tradnl" sz="1000" dirty="0" smtClean="0"/>
              <a:t>1) SLAB STRUCTURE INSTALLATION</a:t>
            </a:r>
          </a:p>
          <a:p>
            <a:r>
              <a:rPr lang="es-ES_tradnl" sz="1000" dirty="0" err="1" smtClean="0"/>
              <a:t>This</a:t>
            </a:r>
            <a:r>
              <a:rPr lang="es-ES_tradnl" sz="1000" dirty="0" smtClean="0"/>
              <a:t> </a:t>
            </a:r>
            <a:r>
              <a:rPr lang="es-ES_tradnl" sz="1000" dirty="0" err="1" smtClean="0"/>
              <a:t>technologycal</a:t>
            </a:r>
            <a:r>
              <a:rPr lang="es-ES_tradnl" sz="1000" dirty="0" smtClean="0"/>
              <a:t> </a:t>
            </a:r>
            <a:r>
              <a:rPr lang="es-ES_tradnl" sz="1000" dirty="0" err="1" smtClean="0"/>
              <a:t>card</a:t>
            </a:r>
            <a:r>
              <a:rPr lang="es-ES_tradnl" sz="1000" dirty="0" smtClean="0"/>
              <a:t> </a:t>
            </a:r>
            <a:r>
              <a:rPr lang="es-ES_tradnl" sz="1000" dirty="0" err="1" smtClean="0"/>
              <a:t>consist</a:t>
            </a:r>
            <a:r>
              <a:rPr lang="es-ES_tradnl" sz="1000" dirty="0" smtClean="0"/>
              <a:t> in </a:t>
            </a:r>
            <a:r>
              <a:rPr lang="es-ES_tradnl" sz="1000" dirty="0" err="1" smtClean="0"/>
              <a:t>the</a:t>
            </a:r>
            <a:r>
              <a:rPr lang="es-ES_tradnl" sz="1000" dirty="0" smtClean="0"/>
              <a:t> </a:t>
            </a:r>
            <a:r>
              <a:rPr lang="es-ES_tradnl" sz="1000" dirty="0" err="1" smtClean="0"/>
              <a:t>slab</a:t>
            </a:r>
            <a:r>
              <a:rPr lang="es-ES_tradnl" sz="1000" dirty="0" smtClean="0"/>
              <a:t> </a:t>
            </a:r>
            <a:r>
              <a:rPr lang="es-ES_tradnl" sz="1000" dirty="0" err="1" smtClean="0"/>
              <a:t>structure</a:t>
            </a:r>
            <a:r>
              <a:rPr lang="es-ES_tradnl" sz="1000" dirty="0" smtClean="0"/>
              <a:t> </a:t>
            </a:r>
            <a:r>
              <a:rPr lang="es-ES_tradnl" sz="1000" dirty="0" err="1" smtClean="0"/>
              <a:t>installation</a:t>
            </a:r>
            <a:r>
              <a:rPr lang="es-ES_tradnl" sz="1000" dirty="0" smtClean="0"/>
              <a:t> in </a:t>
            </a:r>
            <a:r>
              <a:rPr lang="es-ES_tradnl" sz="1000" dirty="0" err="1" smtClean="0"/>
              <a:t>the</a:t>
            </a:r>
            <a:r>
              <a:rPr lang="es-ES_tradnl" sz="1000" dirty="0" smtClean="0"/>
              <a:t> </a:t>
            </a:r>
            <a:r>
              <a:rPr lang="es-ES_tradnl" sz="1000" dirty="0" err="1" smtClean="0"/>
              <a:t>second</a:t>
            </a:r>
            <a:r>
              <a:rPr lang="es-ES_tradnl" sz="1000" dirty="0" smtClean="0"/>
              <a:t> </a:t>
            </a:r>
            <a:r>
              <a:rPr lang="es-ES_tradnl" sz="1000" dirty="0" err="1" smtClean="0"/>
              <a:t>floor</a:t>
            </a:r>
            <a:r>
              <a:rPr lang="es-ES_tradnl" sz="1000" dirty="0" smtClean="0"/>
              <a:t> </a:t>
            </a:r>
            <a:r>
              <a:rPr lang="es-ES_tradnl" sz="1000" dirty="0" err="1" smtClean="0"/>
              <a:t>of</a:t>
            </a:r>
            <a:r>
              <a:rPr lang="es-ES_tradnl" sz="1000" dirty="0" smtClean="0"/>
              <a:t> </a:t>
            </a:r>
            <a:r>
              <a:rPr lang="es-ES_tradnl" sz="1000" dirty="0" err="1" smtClean="0"/>
              <a:t>the</a:t>
            </a:r>
            <a:r>
              <a:rPr lang="es-ES_tradnl" sz="1000" dirty="0" smtClean="0"/>
              <a:t> </a:t>
            </a:r>
            <a:r>
              <a:rPr lang="es-ES_tradnl" sz="1000" dirty="0" err="1" smtClean="0"/>
              <a:t>building</a:t>
            </a:r>
            <a:r>
              <a:rPr lang="es-ES_tradnl" sz="1000" dirty="0" smtClean="0"/>
              <a:t>. </a:t>
            </a:r>
            <a:r>
              <a:rPr lang="es-ES_tradnl" sz="1000" dirty="0" err="1" smtClean="0"/>
              <a:t>The</a:t>
            </a:r>
            <a:r>
              <a:rPr lang="es-ES_tradnl" sz="1000" dirty="0" smtClean="0"/>
              <a:t> horizontal </a:t>
            </a:r>
            <a:r>
              <a:rPr lang="es-ES_tradnl" sz="1000" dirty="0" err="1" smtClean="0"/>
              <a:t>structural</a:t>
            </a:r>
            <a:r>
              <a:rPr lang="es-ES_tradnl" sz="1000" dirty="0" smtClean="0"/>
              <a:t> </a:t>
            </a:r>
            <a:r>
              <a:rPr lang="es-ES_tradnl" sz="1000" dirty="0" err="1" smtClean="0"/>
              <a:t>part</a:t>
            </a:r>
            <a:r>
              <a:rPr lang="es-ES_tradnl" sz="1000" dirty="0" smtClean="0"/>
              <a:t> are </a:t>
            </a:r>
            <a:r>
              <a:rPr lang="es-ES_tradnl" sz="1000" dirty="0" err="1" smtClean="0"/>
              <a:t>solved</a:t>
            </a:r>
            <a:r>
              <a:rPr lang="es-ES_tradnl" sz="1000" dirty="0" smtClean="0"/>
              <a:t> </a:t>
            </a:r>
            <a:r>
              <a:rPr lang="es-ES_tradnl" sz="1000" dirty="0" err="1" smtClean="0"/>
              <a:t>with</a:t>
            </a:r>
            <a:r>
              <a:rPr lang="es-ES_tradnl" sz="1000" dirty="0" smtClean="0"/>
              <a:t> </a:t>
            </a:r>
            <a:r>
              <a:rPr lang="es-ES_tradnl" sz="1000" dirty="0" err="1" smtClean="0"/>
              <a:t>the</a:t>
            </a:r>
            <a:r>
              <a:rPr lang="es-ES_tradnl" sz="1000" dirty="0" smtClean="0"/>
              <a:t> </a:t>
            </a:r>
            <a:r>
              <a:rPr lang="es-ES_tradnl" sz="1000" dirty="0" err="1" smtClean="0"/>
              <a:t>same</a:t>
            </a:r>
            <a:r>
              <a:rPr lang="es-ES_tradnl" sz="1000" dirty="0" smtClean="0"/>
              <a:t> </a:t>
            </a:r>
            <a:r>
              <a:rPr lang="es-ES_tradnl" sz="1000" dirty="0" err="1" smtClean="0"/>
              <a:t>constructive</a:t>
            </a:r>
            <a:r>
              <a:rPr lang="es-ES_tradnl" sz="1000" dirty="0" smtClean="0"/>
              <a:t> </a:t>
            </a:r>
            <a:r>
              <a:rPr lang="es-ES_tradnl" sz="1000" dirty="0" err="1" smtClean="0"/>
              <a:t>system</a:t>
            </a:r>
            <a:r>
              <a:rPr lang="es-ES_tradnl" sz="1000" dirty="0" smtClean="0"/>
              <a:t>. </a:t>
            </a:r>
            <a:r>
              <a:rPr lang="es-ES_tradnl" sz="1000" dirty="0" err="1" smtClean="0"/>
              <a:t>Reinforced</a:t>
            </a:r>
            <a:r>
              <a:rPr lang="es-ES_tradnl" sz="1000" dirty="0" smtClean="0"/>
              <a:t> concrete </a:t>
            </a:r>
            <a:r>
              <a:rPr lang="es-ES_tradnl" sz="1000" dirty="0" err="1" smtClean="0"/>
              <a:t>slabs</a:t>
            </a:r>
            <a:r>
              <a:rPr lang="es-ES_tradnl" sz="1000" dirty="0" smtClean="0"/>
              <a:t> </a:t>
            </a:r>
            <a:r>
              <a:rPr lang="es-ES_tradnl" sz="1000" dirty="0" err="1" smtClean="0"/>
              <a:t>is</a:t>
            </a:r>
            <a:r>
              <a:rPr lang="es-ES_tradnl" sz="1000" dirty="0" smtClean="0"/>
              <a:t> </a:t>
            </a:r>
            <a:r>
              <a:rPr lang="es-ES_tradnl" sz="1000" dirty="0" err="1" smtClean="0"/>
              <a:t>the</a:t>
            </a:r>
            <a:r>
              <a:rPr lang="es-ES_tradnl" sz="1000" dirty="0" smtClean="0"/>
              <a:t> </a:t>
            </a:r>
            <a:r>
              <a:rPr lang="es-ES_tradnl" sz="1000" dirty="0" err="1" smtClean="0"/>
              <a:t>solution</a:t>
            </a:r>
            <a:r>
              <a:rPr lang="es-ES_tradnl" sz="1000" dirty="0" smtClean="0"/>
              <a:t> </a:t>
            </a:r>
            <a:r>
              <a:rPr lang="es-ES_tradnl" sz="1000" dirty="0" err="1" smtClean="0"/>
              <a:t>for</a:t>
            </a:r>
            <a:r>
              <a:rPr lang="es-ES_tradnl" sz="1000" dirty="0" smtClean="0"/>
              <a:t> </a:t>
            </a:r>
            <a:r>
              <a:rPr lang="es-ES_tradnl" sz="1000" dirty="0" err="1" smtClean="0"/>
              <a:t>the</a:t>
            </a:r>
            <a:r>
              <a:rPr lang="es-ES_tradnl" sz="1000" dirty="0" smtClean="0"/>
              <a:t> 7 </a:t>
            </a:r>
            <a:r>
              <a:rPr lang="es-ES_tradnl" sz="1000" dirty="0" err="1" smtClean="0"/>
              <a:t>floors</a:t>
            </a:r>
            <a:r>
              <a:rPr lang="es-ES_tradnl" sz="1000" dirty="0" smtClean="0"/>
              <a:t> in </a:t>
            </a:r>
            <a:r>
              <a:rPr lang="es-ES_tradnl" sz="1000" dirty="0" err="1" smtClean="0"/>
              <a:t>the</a:t>
            </a:r>
            <a:r>
              <a:rPr lang="es-ES_tradnl" sz="1000" dirty="0" smtClean="0"/>
              <a:t> </a:t>
            </a:r>
            <a:r>
              <a:rPr lang="es-ES_tradnl" sz="1000" dirty="0" err="1" smtClean="0"/>
              <a:t>ground</a:t>
            </a:r>
            <a:r>
              <a:rPr lang="es-ES_tradnl" sz="1000" dirty="0" smtClean="0"/>
              <a:t> </a:t>
            </a:r>
            <a:r>
              <a:rPr lang="es-ES_tradnl" sz="1000" dirty="0" err="1" smtClean="0"/>
              <a:t>and</a:t>
            </a:r>
            <a:r>
              <a:rPr lang="es-ES_tradnl" sz="1000" dirty="0" smtClean="0"/>
              <a:t> </a:t>
            </a:r>
            <a:r>
              <a:rPr lang="es-ES_tradnl" sz="1000" dirty="0" err="1" smtClean="0"/>
              <a:t>the</a:t>
            </a:r>
            <a:r>
              <a:rPr lang="es-ES_tradnl" sz="1000" dirty="0" smtClean="0"/>
              <a:t> 2 </a:t>
            </a:r>
            <a:r>
              <a:rPr lang="es-ES_tradnl" sz="1000" dirty="0" err="1" smtClean="0"/>
              <a:t>undergrounds</a:t>
            </a:r>
            <a:r>
              <a:rPr lang="es-ES_tradnl" sz="1000" dirty="0" smtClean="0"/>
              <a:t>. </a:t>
            </a:r>
            <a:r>
              <a:rPr lang="es-ES_tradnl" sz="1000" dirty="0" err="1" smtClean="0"/>
              <a:t>The</a:t>
            </a:r>
            <a:r>
              <a:rPr lang="es-ES_tradnl" sz="1000" dirty="0" smtClean="0"/>
              <a:t> </a:t>
            </a:r>
            <a:r>
              <a:rPr lang="es-ES_tradnl" sz="1000" dirty="0" err="1" smtClean="0"/>
              <a:t>thickness</a:t>
            </a:r>
            <a:r>
              <a:rPr lang="es-ES_tradnl" sz="1000" dirty="0" smtClean="0"/>
              <a:t> </a:t>
            </a:r>
            <a:r>
              <a:rPr lang="es-ES_tradnl" sz="1000" dirty="0" err="1" smtClean="0"/>
              <a:t>of</a:t>
            </a:r>
            <a:r>
              <a:rPr lang="es-ES_tradnl" sz="1000" dirty="0" smtClean="0"/>
              <a:t> </a:t>
            </a:r>
            <a:r>
              <a:rPr lang="es-ES_tradnl" sz="1000" dirty="0" err="1" smtClean="0"/>
              <a:t>the</a:t>
            </a:r>
            <a:r>
              <a:rPr lang="es-ES_tradnl" sz="1000" dirty="0" smtClean="0"/>
              <a:t> </a:t>
            </a:r>
            <a:r>
              <a:rPr lang="es-ES_tradnl" sz="1000" dirty="0" err="1" smtClean="0"/>
              <a:t>slabs</a:t>
            </a:r>
            <a:r>
              <a:rPr lang="es-ES_tradnl" sz="1000" dirty="0" smtClean="0"/>
              <a:t> </a:t>
            </a:r>
            <a:r>
              <a:rPr lang="es-ES_tradnl" sz="1000" dirty="0" err="1" smtClean="0"/>
              <a:t>is</a:t>
            </a:r>
            <a:r>
              <a:rPr lang="es-ES_tradnl" sz="1000" dirty="0" smtClean="0"/>
              <a:t> 220mm </a:t>
            </a:r>
            <a:r>
              <a:rPr lang="es-ES_tradnl" sz="1000" dirty="0" err="1" smtClean="0"/>
              <a:t>except</a:t>
            </a:r>
            <a:r>
              <a:rPr lang="es-ES_tradnl" sz="1000" dirty="0" smtClean="0"/>
              <a:t> in </a:t>
            </a:r>
            <a:r>
              <a:rPr lang="es-ES_tradnl" sz="1000" dirty="0" err="1" smtClean="0"/>
              <a:t>first</a:t>
            </a:r>
            <a:r>
              <a:rPr lang="es-ES_tradnl" sz="1000" dirty="0" smtClean="0"/>
              <a:t> </a:t>
            </a:r>
            <a:r>
              <a:rPr lang="es-ES_tradnl" sz="1000" dirty="0" err="1" smtClean="0"/>
              <a:t>floor</a:t>
            </a:r>
            <a:r>
              <a:rPr lang="es-ES_tradnl" sz="1000" dirty="0" smtClean="0"/>
              <a:t> </a:t>
            </a:r>
            <a:r>
              <a:rPr lang="es-ES_tradnl" sz="1000" dirty="0" err="1" smtClean="0"/>
              <a:t>slab</a:t>
            </a:r>
            <a:r>
              <a:rPr lang="es-ES_tradnl" sz="1000" dirty="0" smtClean="0"/>
              <a:t> </a:t>
            </a:r>
            <a:r>
              <a:rPr lang="es-ES_tradnl" sz="1000" dirty="0" err="1" smtClean="0"/>
              <a:t>is</a:t>
            </a:r>
            <a:r>
              <a:rPr lang="es-ES_tradnl" sz="1000" dirty="0" smtClean="0"/>
              <a:t> 250mm </a:t>
            </a:r>
            <a:r>
              <a:rPr lang="es-ES_tradnl" sz="1000" dirty="0" err="1" smtClean="0"/>
              <a:t>of</a:t>
            </a:r>
            <a:r>
              <a:rPr lang="es-ES_tradnl" sz="1000" dirty="0" smtClean="0"/>
              <a:t> </a:t>
            </a:r>
            <a:r>
              <a:rPr lang="es-ES_tradnl" sz="1000" dirty="0" err="1" smtClean="0"/>
              <a:t>thick</a:t>
            </a:r>
            <a:r>
              <a:rPr lang="es-ES_tradnl" sz="1000" dirty="0" smtClean="0"/>
              <a:t>. In </a:t>
            </a:r>
            <a:r>
              <a:rPr lang="es-ES_tradnl" sz="1000" dirty="0" err="1" smtClean="0"/>
              <a:t>areas</a:t>
            </a:r>
            <a:r>
              <a:rPr lang="es-ES_tradnl" sz="1000" dirty="0" smtClean="0"/>
              <a:t> </a:t>
            </a:r>
            <a:r>
              <a:rPr lang="es-ES_tradnl" sz="1000" dirty="0" err="1" smtClean="0"/>
              <a:t>where</a:t>
            </a:r>
            <a:r>
              <a:rPr lang="es-ES_tradnl" sz="1000" dirty="0" smtClean="0"/>
              <a:t> </a:t>
            </a:r>
            <a:r>
              <a:rPr lang="es-ES_tradnl" sz="1000" dirty="0" err="1" smtClean="0"/>
              <a:t>floors</a:t>
            </a:r>
            <a:r>
              <a:rPr lang="es-ES_tradnl" sz="1000" dirty="0" smtClean="0"/>
              <a:t> </a:t>
            </a:r>
            <a:r>
              <a:rPr lang="es-ES_tradnl" sz="1000" dirty="0" err="1" smtClean="0"/>
              <a:t>cantilever</a:t>
            </a:r>
            <a:r>
              <a:rPr lang="es-ES_tradnl" sz="1000" dirty="0" smtClean="0"/>
              <a:t> </a:t>
            </a:r>
            <a:r>
              <a:rPr lang="es-ES_tradnl" sz="1000" dirty="0" err="1" smtClean="0"/>
              <a:t>is</a:t>
            </a:r>
            <a:r>
              <a:rPr lang="es-ES_tradnl" sz="1000" dirty="0" smtClean="0"/>
              <a:t> </a:t>
            </a:r>
            <a:r>
              <a:rPr lang="es-ES_tradnl" sz="1000" dirty="0" err="1" smtClean="0"/>
              <a:t>longer</a:t>
            </a:r>
            <a:r>
              <a:rPr lang="es-ES_tradnl" sz="1000" dirty="0" smtClean="0"/>
              <a:t> </a:t>
            </a:r>
            <a:r>
              <a:rPr lang="es-ES_tradnl" sz="1000" dirty="0" err="1" smtClean="0"/>
              <a:t>than</a:t>
            </a:r>
            <a:r>
              <a:rPr lang="es-ES_tradnl" sz="1000" dirty="0" smtClean="0"/>
              <a:t> 2.0 m.  </a:t>
            </a:r>
            <a:r>
              <a:rPr lang="es-ES_tradnl" sz="1000" dirty="0" err="1" smtClean="0"/>
              <a:t>It</a:t>
            </a:r>
            <a:r>
              <a:rPr lang="es-ES_tradnl" sz="1000" dirty="0" smtClean="0"/>
              <a:t> </a:t>
            </a:r>
            <a:r>
              <a:rPr lang="es-ES_tradnl" sz="1000" dirty="0" err="1" smtClean="0"/>
              <a:t>will</a:t>
            </a:r>
            <a:r>
              <a:rPr lang="es-ES_tradnl" sz="1000" dirty="0" smtClean="0"/>
              <a:t> be  </a:t>
            </a:r>
            <a:r>
              <a:rPr lang="es-ES_tradnl" sz="1000" dirty="0" err="1" smtClean="0"/>
              <a:t>fitted</a:t>
            </a:r>
            <a:r>
              <a:rPr lang="es-ES_tradnl" sz="1000" dirty="0" smtClean="0"/>
              <a:t> </a:t>
            </a:r>
            <a:r>
              <a:rPr lang="es-ES_tradnl" sz="1000" dirty="0" err="1" smtClean="0"/>
              <a:t>capitals</a:t>
            </a:r>
            <a:r>
              <a:rPr lang="es-ES_tradnl" sz="1000" dirty="0" smtClean="0"/>
              <a:t> </a:t>
            </a:r>
            <a:r>
              <a:rPr lang="es-ES_tradnl" sz="1000" dirty="0" err="1" smtClean="0"/>
              <a:t>on</a:t>
            </a:r>
            <a:r>
              <a:rPr lang="es-ES_tradnl" sz="1000" dirty="0" smtClean="0"/>
              <a:t> </a:t>
            </a:r>
            <a:r>
              <a:rPr lang="es-ES_tradnl" sz="1000" dirty="0" err="1" smtClean="0"/>
              <a:t>the</a:t>
            </a:r>
            <a:r>
              <a:rPr lang="es-ES_tradnl" sz="1000" dirty="0" smtClean="0"/>
              <a:t> </a:t>
            </a:r>
            <a:r>
              <a:rPr lang="es-ES_tradnl" sz="1000" dirty="0" err="1" smtClean="0"/>
              <a:t>columns</a:t>
            </a:r>
            <a:r>
              <a:rPr lang="es-ES_tradnl" sz="1000" dirty="0" smtClean="0"/>
              <a:t> </a:t>
            </a:r>
            <a:r>
              <a:rPr lang="es-ES_tradnl" sz="1000" dirty="0" err="1" smtClean="0"/>
              <a:t>with</a:t>
            </a:r>
            <a:r>
              <a:rPr lang="es-ES_tradnl" sz="1000" dirty="0" smtClean="0"/>
              <a:t> </a:t>
            </a:r>
            <a:r>
              <a:rPr lang="es-ES_tradnl" sz="1000" dirty="0" err="1" smtClean="0"/>
              <a:t>dimensions</a:t>
            </a:r>
            <a:r>
              <a:rPr lang="es-ES_tradnl" sz="1000" dirty="0" smtClean="0"/>
              <a:t> 2000x2000 </a:t>
            </a:r>
            <a:r>
              <a:rPr lang="es-ES_tradnl" sz="1000" dirty="0" err="1" smtClean="0"/>
              <a:t>mm</a:t>
            </a:r>
            <a:r>
              <a:rPr lang="es-ES_tradnl" sz="1000" dirty="0" smtClean="0"/>
              <a:t> . </a:t>
            </a:r>
            <a:r>
              <a:rPr lang="es-ES_tradnl" sz="1000" dirty="0" err="1" smtClean="0"/>
              <a:t>The</a:t>
            </a:r>
            <a:r>
              <a:rPr lang="es-ES_tradnl" sz="1000" dirty="0" smtClean="0"/>
              <a:t> </a:t>
            </a:r>
            <a:r>
              <a:rPr lang="es-ES_tradnl" sz="1000" dirty="0" err="1" smtClean="0"/>
              <a:t>steel</a:t>
            </a:r>
            <a:r>
              <a:rPr lang="es-ES_tradnl" sz="1000" dirty="0" smtClean="0"/>
              <a:t> </a:t>
            </a:r>
            <a:r>
              <a:rPr lang="es-ES_tradnl" sz="1000" dirty="0" err="1" smtClean="0"/>
              <a:t>consists</a:t>
            </a:r>
            <a:r>
              <a:rPr lang="es-ES_tradnl" sz="1000" dirty="0" smtClean="0"/>
              <a:t> </a:t>
            </a:r>
            <a:r>
              <a:rPr lang="es-ES_tradnl" sz="1000" dirty="0" err="1" smtClean="0"/>
              <a:t>of</a:t>
            </a:r>
            <a:r>
              <a:rPr lang="es-ES_tradnl" sz="1000" dirty="0" smtClean="0"/>
              <a:t> a </a:t>
            </a:r>
            <a:r>
              <a:rPr lang="es-ES_tradnl" sz="1000" dirty="0" err="1" smtClean="0"/>
              <a:t>networld</a:t>
            </a:r>
            <a:r>
              <a:rPr lang="es-ES_tradnl" sz="1000" dirty="0" smtClean="0"/>
              <a:t> </a:t>
            </a:r>
            <a:r>
              <a:rPr lang="es-ES_tradnl" sz="1000" dirty="0" err="1" smtClean="0"/>
              <a:t>overlays</a:t>
            </a:r>
            <a:r>
              <a:rPr lang="es-ES_tradnl" sz="1000" dirty="0" smtClean="0"/>
              <a:t> (</a:t>
            </a:r>
            <a:r>
              <a:rPr lang="es-ES_tradnl" sz="1000" dirty="0" err="1" smtClean="0"/>
              <a:t>upper</a:t>
            </a:r>
            <a:r>
              <a:rPr lang="es-ES_tradnl" sz="1000" dirty="0" smtClean="0"/>
              <a:t> </a:t>
            </a:r>
            <a:r>
              <a:rPr lang="es-ES_tradnl" sz="1000" dirty="0" err="1" smtClean="0"/>
              <a:t>and</a:t>
            </a:r>
            <a:r>
              <a:rPr lang="es-ES_tradnl" sz="1000" dirty="0" smtClean="0"/>
              <a:t> </a:t>
            </a:r>
            <a:r>
              <a:rPr lang="es-ES_tradnl" sz="1000" dirty="0" err="1" smtClean="0"/>
              <a:t>lower</a:t>
            </a:r>
            <a:r>
              <a:rPr lang="es-ES_tradnl" sz="1000" dirty="0" smtClean="0"/>
              <a:t>) </a:t>
            </a:r>
            <a:r>
              <a:rPr lang="es-ES_tradnl" sz="1000" dirty="0" err="1" smtClean="0"/>
              <a:t>of</a:t>
            </a:r>
            <a:r>
              <a:rPr lang="es-ES_tradnl" sz="1000" dirty="0" smtClean="0"/>
              <a:t> </a:t>
            </a:r>
            <a:r>
              <a:rPr lang="es-ES_tradnl" sz="1000" dirty="0" err="1" smtClean="0"/>
              <a:t>ø12S500</a:t>
            </a:r>
            <a:r>
              <a:rPr lang="es-ES_tradnl" sz="1000" dirty="0" smtClean="0"/>
              <a:t>/220/</a:t>
            </a:r>
            <a:r>
              <a:rPr lang="es-ES_tradnl" sz="1000" dirty="0" err="1" smtClean="0"/>
              <a:t>ø12S500</a:t>
            </a:r>
            <a:r>
              <a:rPr lang="es-ES_tradnl" sz="1000" dirty="0" smtClean="0"/>
              <a:t>/220 </a:t>
            </a:r>
            <a:r>
              <a:rPr lang="es-ES_tradnl" sz="1000" dirty="0" err="1" smtClean="0"/>
              <a:t>bars</a:t>
            </a:r>
            <a:r>
              <a:rPr lang="es-ES_tradnl" sz="1000" dirty="0" smtClean="0"/>
              <a:t> </a:t>
            </a:r>
            <a:r>
              <a:rPr lang="es-ES_tradnl" sz="1000" dirty="0" err="1" smtClean="0"/>
              <a:t>arranged</a:t>
            </a:r>
            <a:r>
              <a:rPr lang="es-ES_tradnl" sz="1000" dirty="0" smtClean="0"/>
              <a:t> in </a:t>
            </a:r>
            <a:r>
              <a:rPr lang="es-ES_tradnl" sz="1000" dirty="0" err="1" smtClean="0"/>
              <a:t>two</a:t>
            </a:r>
            <a:r>
              <a:rPr lang="es-ES_tradnl" sz="1000" dirty="0" smtClean="0"/>
              <a:t> </a:t>
            </a:r>
            <a:r>
              <a:rPr lang="es-ES_tradnl" sz="1000" dirty="0" err="1" smtClean="0"/>
              <a:t>orthogonal</a:t>
            </a:r>
            <a:r>
              <a:rPr lang="es-ES_tradnl" sz="1000" dirty="0" smtClean="0"/>
              <a:t> </a:t>
            </a:r>
            <a:r>
              <a:rPr lang="es-ES_tradnl" sz="1000" dirty="0" err="1" smtClean="0"/>
              <a:t>directions</a:t>
            </a:r>
            <a:r>
              <a:rPr lang="es-ES_tradnl" sz="1000" dirty="0" smtClean="0"/>
              <a:t> </a:t>
            </a:r>
            <a:endParaRPr lang="es-ES" sz="1000" dirty="0"/>
          </a:p>
        </p:txBody>
      </p:sp>
      <p:sp>
        <p:nvSpPr>
          <p:cNvPr id="43" name="42 CuadroTexto"/>
          <p:cNvSpPr txBox="1"/>
          <p:nvPr/>
        </p:nvSpPr>
        <p:spPr>
          <a:xfrm>
            <a:off x="3834606" y="20017581"/>
            <a:ext cx="4608512" cy="3477875"/>
          </a:xfrm>
          <a:prstGeom prst="rect">
            <a:avLst/>
          </a:prstGeom>
          <a:noFill/>
        </p:spPr>
        <p:txBody>
          <a:bodyPr wrap="square" rtlCol="0">
            <a:spAutoFit/>
          </a:bodyPr>
          <a:lstStyle/>
          <a:p>
            <a:r>
              <a:rPr lang="en-US" sz="1000" dirty="0" smtClean="0"/>
              <a:t>2) CURTAIN WALL INSTALLATION</a:t>
            </a:r>
          </a:p>
          <a:p>
            <a:r>
              <a:rPr lang="es-ES_tradnl" sz="1000" dirty="0" smtClean="0"/>
              <a:t>In </a:t>
            </a:r>
            <a:r>
              <a:rPr lang="es-ES_tradnl" sz="1000" dirty="0" err="1" smtClean="0"/>
              <a:t>this</a:t>
            </a:r>
            <a:r>
              <a:rPr lang="es-ES_tradnl" sz="1000" dirty="0" smtClean="0"/>
              <a:t> </a:t>
            </a:r>
            <a:r>
              <a:rPr lang="es-ES_tradnl" sz="1000" dirty="0" err="1" smtClean="0"/>
              <a:t>technological</a:t>
            </a:r>
            <a:r>
              <a:rPr lang="es-ES_tradnl" sz="1000" dirty="0" smtClean="0"/>
              <a:t> </a:t>
            </a:r>
            <a:r>
              <a:rPr lang="es-ES_tradnl" sz="1000" dirty="0" err="1" smtClean="0"/>
              <a:t>card</a:t>
            </a:r>
            <a:r>
              <a:rPr lang="es-ES_tradnl" sz="1000" dirty="0" smtClean="0"/>
              <a:t> </a:t>
            </a:r>
            <a:r>
              <a:rPr lang="es-ES_tradnl" sz="1000" dirty="0" err="1" smtClean="0"/>
              <a:t>we</a:t>
            </a:r>
            <a:r>
              <a:rPr lang="es-ES_tradnl" sz="1000" dirty="0" smtClean="0"/>
              <a:t> </a:t>
            </a:r>
            <a:r>
              <a:rPr lang="es-ES_tradnl" sz="1000" dirty="0" err="1" smtClean="0"/>
              <a:t>will</a:t>
            </a:r>
            <a:r>
              <a:rPr lang="es-ES_tradnl" sz="1000" dirty="0" smtClean="0"/>
              <a:t> </a:t>
            </a:r>
            <a:r>
              <a:rPr lang="es-ES_tradnl" sz="1000" dirty="0" err="1" smtClean="0"/>
              <a:t>focus</a:t>
            </a:r>
            <a:r>
              <a:rPr lang="es-ES_tradnl" sz="1000" dirty="0" smtClean="0"/>
              <a:t> </a:t>
            </a:r>
            <a:r>
              <a:rPr lang="es-ES_tradnl" sz="1000" dirty="0" err="1" smtClean="0"/>
              <a:t>on</a:t>
            </a:r>
            <a:r>
              <a:rPr lang="es-ES_tradnl" sz="1000" dirty="0" smtClean="0"/>
              <a:t> </a:t>
            </a:r>
            <a:r>
              <a:rPr lang="es-ES_tradnl" sz="1000" dirty="0" err="1" smtClean="0"/>
              <a:t>analyzing</a:t>
            </a:r>
            <a:r>
              <a:rPr lang="es-ES_tradnl" sz="1000" dirty="0" smtClean="0"/>
              <a:t> </a:t>
            </a:r>
            <a:r>
              <a:rPr lang="es-ES_tradnl" sz="1000" dirty="0" err="1" smtClean="0"/>
              <a:t>installation</a:t>
            </a:r>
            <a:r>
              <a:rPr lang="es-ES_tradnl" sz="1000" dirty="0" smtClean="0"/>
              <a:t> </a:t>
            </a:r>
            <a:r>
              <a:rPr lang="es-ES_tradnl" sz="1000" dirty="0" err="1" smtClean="0"/>
              <a:t>of</a:t>
            </a:r>
            <a:r>
              <a:rPr lang="es-ES_tradnl" sz="1000" dirty="0" smtClean="0"/>
              <a:t> </a:t>
            </a:r>
            <a:r>
              <a:rPr lang="es-ES_tradnl" sz="1000" dirty="0" err="1" smtClean="0"/>
              <a:t>curtain</a:t>
            </a:r>
            <a:r>
              <a:rPr lang="es-ES_tradnl" sz="1000" dirty="0" smtClean="0"/>
              <a:t> </a:t>
            </a:r>
            <a:r>
              <a:rPr lang="es-ES_tradnl" sz="1000" dirty="0" err="1" smtClean="0"/>
              <a:t>wall</a:t>
            </a:r>
            <a:r>
              <a:rPr lang="es-ES_tradnl" sz="1000" dirty="0" smtClean="0"/>
              <a:t>.       </a:t>
            </a:r>
            <a:r>
              <a:rPr lang="es-ES_tradnl" sz="1000" dirty="0" err="1" smtClean="0"/>
              <a:t>The</a:t>
            </a:r>
            <a:r>
              <a:rPr lang="es-ES_tradnl" sz="1000" dirty="0" smtClean="0"/>
              <a:t> </a:t>
            </a:r>
            <a:r>
              <a:rPr lang="es-ES_tradnl" sz="1000" dirty="0" err="1" smtClean="0"/>
              <a:t>surface</a:t>
            </a:r>
            <a:r>
              <a:rPr lang="es-ES_tradnl" sz="1000" dirty="0" smtClean="0"/>
              <a:t> </a:t>
            </a:r>
            <a:r>
              <a:rPr lang="es-ES_tradnl" sz="1000" dirty="0" err="1" smtClean="0"/>
              <a:t>of</a:t>
            </a:r>
            <a:r>
              <a:rPr lang="es-ES_tradnl" sz="1000" dirty="0" smtClean="0"/>
              <a:t> </a:t>
            </a:r>
            <a:r>
              <a:rPr lang="es-ES_tradnl" sz="1000" dirty="0" err="1" smtClean="0"/>
              <a:t>the</a:t>
            </a:r>
            <a:r>
              <a:rPr lang="es-ES_tradnl" sz="1000" dirty="0" smtClean="0"/>
              <a:t> </a:t>
            </a:r>
            <a:r>
              <a:rPr lang="es-ES_tradnl" sz="1000" dirty="0" err="1" smtClean="0"/>
              <a:t>facade</a:t>
            </a:r>
            <a:r>
              <a:rPr lang="es-ES_tradnl" sz="1000" dirty="0" smtClean="0"/>
              <a:t> </a:t>
            </a:r>
            <a:r>
              <a:rPr lang="es-ES_tradnl" sz="1000" dirty="0" err="1" smtClean="0"/>
              <a:t>corresponding</a:t>
            </a:r>
            <a:r>
              <a:rPr lang="es-ES_tradnl" sz="1000" dirty="0" smtClean="0"/>
              <a:t> </a:t>
            </a:r>
            <a:r>
              <a:rPr lang="es-ES_tradnl" sz="1000" dirty="0" err="1" smtClean="0"/>
              <a:t>to</a:t>
            </a:r>
            <a:r>
              <a:rPr lang="es-ES_tradnl" sz="1000" dirty="0" smtClean="0"/>
              <a:t> </a:t>
            </a:r>
            <a:r>
              <a:rPr lang="es-ES_tradnl" sz="1000" dirty="0" err="1" smtClean="0"/>
              <a:t>the</a:t>
            </a:r>
            <a:r>
              <a:rPr lang="es-ES_tradnl" sz="1000" dirty="0" smtClean="0"/>
              <a:t> </a:t>
            </a:r>
            <a:r>
              <a:rPr lang="es-ES_tradnl" sz="1000" dirty="0" err="1" smtClean="0"/>
              <a:t>curtain</a:t>
            </a:r>
            <a:r>
              <a:rPr lang="es-ES_tradnl" sz="1000" dirty="0" smtClean="0"/>
              <a:t> </a:t>
            </a:r>
            <a:r>
              <a:rPr lang="es-ES_tradnl" sz="1000" dirty="0" err="1" smtClean="0"/>
              <a:t>wall</a:t>
            </a:r>
            <a:r>
              <a:rPr lang="es-ES_tradnl" sz="1000" dirty="0" smtClean="0"/>
              <a:t> </a:t>
            </a:r>
            <a:r>
              <a:rPr lang="es-ES_tradnl" sz="1000" dirty="0" err="1" smtClean="0"/>
              <a:t>is</a:t>
            </a:r>
            <a:r>
              <a:rPr lang="es-ES_tradnl" sz="1000" dirty="0" smtClean="0"/>
              <a:t> 1360m</a:t>
            </a:r>
            <a:r>
              <a:rPr lang="es-ES_tradnl" sz="1000" baseline="30000" dirty="0" smtClean="0"/>
              <a:t>2</a:t>
            </a:r>
            <a:r>
              <a:rPr lang="es-ES_tradnl" sz="1000" dirty="0" smtClean="0"/>
              <a:t>. </a:t>
            </a:r>
            <a:r>
              <a:rPr lang="es-ES_tradnl" sz="1000" dirty="0" err="1" smtClean="0"/>
              <a:t>This</a:t>
            </a:r>
            <a:r>
              <a:rPr lang="es-ES_tradnl" sz="1000" dirty="0" smtClean="0"/>
              <a:t> </a:t>
            </a:r>
            <a:r>
              <a:rPr lang="es-ES_tradnl" sz="1000" dirty="0" err="1" smtClean="0"/>
              <a:t>is</a:t>
            </a:r>
            <a:r>
              <a:rPr lang="es-ES_tradnl" sz="1000" dirty="0" smtClean="0"/>
              <a:t> </a:t>
            </a:r>
            <a:r>
              <a:rPr lang="es-ES_tradnl" sz="1000" dirty="0" err="1" smtClean="0"/>
              <a:t>the</a:t>
            </a:r>
            <a:r>
              <a:rPr lang="es-ES_tradnl" sz="1000" dirty="0" smtClean="0"/>
              <a:t> </a:t>
            </a:r>
            <a:r>
              <a:rPr lang="es-ES_tradnl" sz="1000" dirty="0" err="1" smtClean="0"/>
              <a:t>north</a:t>
            </a:r>
            <a:r>
              <a:rPr lang="es-ES_tradnl" sz="1000" dirty="0" smtClean="0"/>
              <a:t> </a:t>
            </a:r>
            <a:r>
              <a:rPr lang="es-ES_tradnl" sz="1000" dirty="0" err="1" smtClean="0"/>
              <a:t>facade</a:t>
            </a:r>
            <a:r>
              <a:rPr lang="es-ES_tradnl" sz="1000" dirty="0" smtClean="0"/>
              <a:t> </a:t>
            </a:r>
            <a:r>
              <a:rPr lang="es-ES_tradnl" sz="1000" dirty="0" err="1" smtClean="0"/>
              <a:t>and</a:t>
            </a:r>
            <a:r>
              <a:rPr lang="es-ES_tradnl" sz="1000" dirty="0" smtClean="0"/>
              <a:t> </a:t>
            </a:r>
            <a:r>
              <a:rPr lang="es-ES_tradnl" sz="1000" dirty="0" err="1" smtClean="0"/>
              <a:t>south</a:t>
            </a:r>
            <a:r>
              <a:rPr lang="es-ES_tradnl" sz="1000" dirty="0" smtClean="0"/>
              <a:t> </a:t>
            </a:r>
            <a:r>
              <a:rPr lang="es-ES_tradnl" sz="1000" dirty="0" err="1" smtClean="0"/>
              <a:t>facade</a:t>
            </a:r>
            <a:r>
              <a:rPr lang="es-ES_tradnl" sz="1000" dirty="0" smtClean="0"/>
              <a:t>. </a:t>
            </a:r>
            <a:r>
              <a:rPr lang="es-ES_tradnl" sz="1000" dirty="0" err="1" smtClean="0"/>
              <a:t>We</a:t>
            </a:r>
            <a:r>
              <a:rPr lang="es-ES_tradnl" sz="1000" dirty="0" smtClean="0"/>
              <a:t> can </a:t>
            </a:r>
            <a:r>
              <a:rPr lang="es-ES_tradnl" sz="1000" dirty="0" err="1" smtClean="0"/>
              <a:t>find</a:t>
            </a:r>
            <a:r>
              <a:rPr lang="es-ES_tradnl" sz="1000" dirty="0" smtClean="0"/>
              <a:t> </a:t>
            </a:r>
            <a:r>
              <a:rPr lang="es-ES_tradnl" sz="1000" dirty="0" err="1" smtClean="0"/>
              <a:t>tinted</a:t>
            </a:r>
            <a:r>
              <a:rPr lang="es-ES_tradnl" sz="1000" dirty="0" smtClean="0"/>
              <a:t> </a:t>
            </a:r>
            <a:r>
              <a:rPr lang="es-ES_tradnl" sz="1000" dirty="0" err="1" smtClean="0"/>
              <a:t>glazed</a:t>
            </a:r>
            <a:r>
              <a:rPr lang="es-ES_tradnl" sz="1000" dirty="0" smtClean="0"/>
              <a:t> </a:t>
            </a:r>
            <a:r>
              <a:rPr lang="es-ES_tradnl" sz="1000" dirty="0" err="1" smtClean="0"/>
              <a:t>and</a:t>
            </a:r>
            <a:r>
              <a:rPr lang="es-ES_tradnl" sz="1000" dirty="0" smtClean="0"/>
              <a:t> </a:t>
            </a:r>
            <a:r>
              <a:rPr lang="es-ES_tradnl" sz="1000" dirty="0" err="1" smtClean="0"/>
              <a:t>transparent</a:t>
            </a:r>
            <a:r>
              <a:rPr lang="es-ES_tradnl" sz="1000" dirty="0" smtClean="0"/>
              <a:t> </a:t>
            </a:r>
            <a:r>
              <a:rPr lang="es-ES_tradnl" sz="1000" dirty="0" err="1" smtClean="0"/>
              <a:t>glazed</a:t>
            </a:r>
            <a:r>
              <a:rPr lang="es-ES_tradnl" sz="1000" dirty="0" smtClean="0"/>
              <a:t> </a:t>
            </a:r>
            <a:r>
              <a:rPr lang="es-ES_tradnl" sz="1000" dirty="0" err="1" smtClean="0"/>
              <a:t>among</a:t>
            </a:r>
            <a:r>
              <a:rPr lang="es-ES_tradnl" sz="1000" dirty="0" smtClean="0"/>
              <a:t> </a:t>
            </a:r>
            <a:r>
              <a:rPr lang="es-ES_tradnl" sz="1000" dirty="0" err="1" smtClean="0"/>
              <a:t>which</a:t>
            </a:r>
            <a:r>
              <a:rPr lang="es-ES_tradnl" sz="1000" dirty="0" smtClean="0"/>
              <a:t> are </a:t>
            </a:r>
            <a:r>
              <a:rPr lang="es-ES_tradnl" sz="1000" dirty="0" err="1" smtClean="0"/>
              <a:t>the</a:t>
            </a:r>
            <a:r>
              <a:rPr lang="es-ES_tradnl" sz="1000" dirty="0" smtClean="0"/>
              <a:t> </a:t>
            </a:r>
            <a:r>
              <a:rPr lang="es-ES_tradnl" sz="1000" dirty="0" err="1" smtClean="0"/>
              <a:t>windows</a:t>
            </a:r>
            <a:r>
              <a:rPr lang="es-ES_tradnl" sz="1000" dirty="0" smtClean="0"/>
              <a:t>. </a:t>
            </a:r>
            <a:r>
              <a:rPr lang="es-ES_tradnl" sz="1000" dirty="0" err="1" smtClean="0"/>
              <a:t>This</a:t>
            </a:r>
            <a:r>
              <a:rPr lang="es-ES_tradnl" sz="1000" dirty="0" smtClean="0"/>
              <a:t> </a:t>
            </a:r>
            <a:r>
              <a:rPr lang="es-ES_tradnl" sz="1000" dirty="0" err="1" smtClean="0"/>
              <a:t>system</a:t>
            </a:r>
            <a:r>
              <a:rPr lang="es-ES_tradnl" sz="1000" dirty="0" smtClean="0"/>
              <a:t> </a:t>
            </a:r>
            <a:r>
              <a:rPr lang="es-ES_tradnl" sz="1000" dirty="0" err="1" smtClean="0"/>
              <a:t>is</a:t>
            </a:r>
            <a:r>
              <a:rPr lang="es-ES_tradnl" sz="1000" dirty="0" smtClean="0"/>
              <a:t> </a:t>
            </a:r>
            <a:r>
              <a:rPr lang="es-ES_tradnl" sz="1000" dirty="0" err="1" smtClean="0"/>
              <a:t>according</a:t>
            </a:r>
            <a:r>
              <a:rPr lang="es-ES_tradnl" sz="1000" dirty="0" smtClean="0"/>
              <a:t> </a:t>
            </a:r>
            <a:r>
              <a:rPr lang="es-ES_tradnl" sz="1000" dirty="0" err="1" smtClean="0"/>
              <a:t>all</a:t>
            </a:r>
            <a:r>
              <a:rPr lang="es-ES_tradnl" sz="1000" dirty="0" smtClean="0"/>
              <a:t> </a:t>
            </a:r>
            <a:r>
              <a:rPr lang="es-ES_tradnl" sz="1000" dirty="0" err="1" smtClean="0"/>
              <a:t>requirements</a:t>
            </a:r>
            <a:r>
              <a:rPr lang="es-ES_tradnl" sz="1000" dirty="0" smtClean="0"/>
              <a:t> </a:t>
            </a:r>
            <a:r>
              <a:rPr lang="es-ES_tradnl" sz="1000" dirty="0" err="1" smtClean="0"/>
              <a:t>of</a:t>
            </a:r>
            <a:r>
              <a:rPr lang="es-ES_tradnl" sz="1000" dirty="0" smtClean="0"/>
              <a:t> </a:t>
            </a:r>
            <a:r>
              <a:rPr lang="es-ES_tradnl" sz="1000" dirty="0" err="1" smtClean="0"/>
              <a:t>safety</a:t>
            </a:r>
            <a:r>
              <a:rPr lang="es-ES_tradnl" sz="1000" dirty="0" smtClean="0"/>
              <a:t> </a:t>
            </a:r>
            <a:r>
              <a:rPr lang="es-ES_tradnl" sz="1000" dirty="0" err="1" smtClean="0"/>
              <a:t>noise</a:t>
            </a:r>
            <a:r>
              <a:rPr lang="es-ES_tradnl" sz="1000" dirty="0" smtClean="0"/>
              <a:t> </a:t>
            </a:r>
            <a:r>
              <a:rPr lang="es-ES_tradnl" sz="1000" dirty="0" err="1" smtClean="0"/>
              <a:t>and</a:t>
            </a:r>
            <a:r>
              <a:rPr lang="es-ES_tradnl" sz="1000" dirty="0" smtClean="0"/>
              <a:t> </a:t>
            </a:r>
            <a:r>
              <a:rPr lang="es-ES_tradnl" sz="1000" dirty="0" err="1" smtClean="0"/>
              <a:t>thermal</a:t>
            </a:r>
            <a:r>
              <a:rPr lang="es-ES_tradnl" sz="1000" dirty="0" smtClean="0"/>
              <a:t>. In </a:t>
            </a:r>
            <a:r>
              <a:rPr lang="es-ES_tradnl" sz="1000" dirty="0" err="1" smtClean="0"/>
              <a:t>addition</a:t>
            </a:r>
            <a:r>
              <a:rPr lang="es-ES_tradnl" sz="1000" dirty="0" smtClean="0"/>
              <a:t> </a:t>
            </a:r>
            <a:r>
              <a:rPr lang="es-ES_tradnl" sz="1000" dirty="0" err="1" smtClean="0"/>
              <a:t>we</a:t>
            </a:r>
            <a:r>
              <a:rPr lang="es-ES_tradnl" sz="1000" dirty="0" smtClean="0"/>
              <a:t> </a:t>
            </a:r>
            <a:r>
              <a:rPr lang="es-ES_tradnl" sz="1000" dirty="0" err="1" smtClean="0"/>
              <a:t>have</a:t>
            </a:r>
            <a:r>
              <a:rPr lang="es-ES_tradnl" sz="1000" dirty="0" smtClean="0"/>
              <a:t> a </a:t>
            </a:r>
            <a:r>
              <a:rPr lang="es-ES_tradnl" sz="1000" dirty="0" err="1" smtClean="0"/>
              <a:t>modern</a:t>
            </a:r>
            <a:r>
              <a:rPr lang="es-ES_tradnl" sz="1000" dirty="0" smtClean="0"/>
              <a:t> </a:t>
            </a:r>
            <a:r>
              <a:rPr lang="es-ES_tradnl" sz="1000" dirty="0" err="1" smtClean="0"/>
              <a:t>solutions</a:t>
            </a:r>
            <a:r>
              <a:rPr lang="es-ES_tradnl" sz="1000" dirty="0" smtClean="0"/>
              <a:t> </a:t>
            </a:r>
            <a:r>
              <a:rPr lang="es-ES_tradnl" sz="1000" dirty="0" err="1" smtClean="0"/>
              <a:t>that</a:t>
            </a:r>
            <a:r>
              <a:rPr lang="es-ES_tradnl" sz="1000" dirty="0" smtClean="0"/>
              <a:t> </a:t>
            </a:r>
            <a:r>
              <a:rPr lang="es-ES_tradnl" sz="1000" dirty="0" err="1" smtClean="0"/>
              <a:t>exist</a:t>
            </a:r>
            <a:r>
              <a:rPr lang="es-ES_tradnl" sz="1000" dirty="0" smtClean="0"/>
              <a:t>. </a:t>
            </a:r>
            <a:r>
              <a:rPr lang="es-ES_tradnl" sz="1000" dirty="0" err="1" smtClean="0"/>
              <a:t>The</a:t>
            </a:r>
            <a:r>
              <a:rPr lang="es-ES_tradnl" sz="1000" dirty="0" smtClean="0"/>
              <a:t> </a:t>
            </a:r>
            <a:r>
              <a:rPr lang="es-ES_tradnl" sz="1000" dirty="0" err="1" smtClean="0"/>
              <a:t>curtain</a:t>
            </a:r>
            <a:r>
              <a:rPr lang="es-ES_tradnl" sz="1000" dirty="0" smtClean="0"/>
              <a:t> </a:t>
            </a:r>
            <a:r>
              <a:rPr lang="es-ES_tradnl" sz="1000" dirty="0" err="1" smtClean="0"/>
              <a:t>wall</a:t>
            </a:r>
            <a:r>
              <a:rPr lang="es-ES_tradnl" sz="1000" dirty="0" smtClean="0"/>
              <a:t> </a:t>
            </a:r>
            <a:r>
              <a:rPr lang="es-ES_tradnl" sz="1000" dirty="0" err="1" smtClean="0"/>
              <a:t>make</a:t>
            </a:r>
            <a:r>
              <a:rPr lang="es-ES_tradnl" sz="1000" dirty="0" smtClean="0"/>
              <a:t> </a:t>
            </a:r>
            <a:r>
              <a:rPr lang="es-ES_tradnl" sz="1000" dirty="0" err="1" smtClean="0"/>
              <a:t>the</a:t>
            </a:r>
            <a:r>
              <a:rPr lang="es-ES_tradnl" sz="1000" dirty="0" smtClean="0"/>
              <a:t> </a:t>
            </a:r>
            <a:r>
              <a:rPr lang="es-ES_tradnl" sz="1000" dirty="0" err="1" smtClean="0"/>
              <a:t>building</a:t>
            </a:r>
            <a:r>
              <a:rPr lang="es-ES_tradnl" sz="1000" dirty="0" smtClean="0"/>
              <a:t> </a:t>
            </a:r>
            <a:r>
              <a:rPr lang="es-ES_tradnl" sz="1000" dirty="0" err="1" smtClean="0"/>
              <a:t>sophisticated</a:t>
            </a:r>
            <a:r>
              <a:rPr lang="es-ES_tradnl" sz="1000" dirty="0" smtClean="0"/>
              <a:t> </a:t>
            </a:r>
            <a:r>
              <a:rPr lang="es-ES_tradnl" sz="1000" dirty="0" err="1" smtClean="0"/>
              <a:t>and</a:t>
            </a:r>
            <a:r>
              <a:rPr lang="es-ES_tradnl" sz="1000" dirty="0" smtClean="0"/>
              <a:t> </a:t>
            </a:r>
            <a:r>
              <a:rPr lang="es-ES_tradnl" sz="1000" dirty="0" err="1" smtClean="0"/>
              <a:t>modern</a:t>
            </a:r>
            <a:r>
              <a:rPr lang="es-ES_tradnl" sz="1000" dirty="0" smtClean="0"/>
              <a:t>. </a:t>
            </a:r>
            <a:r>
              <a:rPr lang="es-ES_tradnl" sz="1000" dirty="0" err="1" smtClean="0"/>
              <a:t>And</a:t>
            </a:r>
            <a:r>
              <a:rPr lang="es-ES_tradnl" sz="1000" dirty="0" smtClean="0"/>
              <a:t> </a:t>
            </a:r>
            <a:r>
              <a:rPr lang="es-ES_tradnl" sz="1000" dirty="0" err="1" smtClean="0"/>
              <a:t>it</a:t>
            </a:r>
            <a:r>
              <a:rPr lang="es-ES_tradnl" sz="1000" dirty="0" smtClean="0"/>
              <a:t> </a:t>
            </a:r>
            <a:r>
              <a:rPr lang="es-ES_tradnl" sz="1000" dirty="0" err="1" smtClean="0"/>
              <a:t>is</a:t>
            </a:r>
            <a:r>
              <a:rPr lang="es-ES_tradnl" sz="1000" dirty="0" smtClean="0"/>
              <a:t> a </a:t>
            </a:r>
            <a:r>
              <a:rPr lang="es-ES_tradnl" sz="1000" dirty="0" err="1" smtClean="0"/>
              <a:t>perfect</a:t>
            </a:r>
            <a:r>
              <a:rPr lang="es-ES_tradnl" sz="1000" dirty="0" smtClean="0"/>
              <a:t> </a:t>
            </a:r>
            <a:r>
              <a:rPr lang="es-ES_tradnl" sz="1000" dirty="0" err="1" smtClean="0"/>
              <a:t>combination</a:t>
            </a:r>
            <a:r>
              <a:rPr lang="es-ES_tradnl" sz="1000" dirty="0" smtClean="0"/>
              <a:t> </a:t>
            </a:r>
            <a:r>
              <a:rPr lang="es-ES_tradnl" sz="1000" dirty="0" err="1" smtClean="0"/>
              <a:t>with</a:t>
            </a:r>
            <a:r>
              <a:rPr lang="es-ES_tradnl" sz="1000" dirty="0" smtClean="0"/>
              <a:t> </a:t>
            </a:r>
            <a:r>
              <a:rPr lang="es-ES_tradnl" sz="1000" dirty="0" err="1" smtClean="0"/>
              <a:t>the</a:t>
            </a:r>
            <a:r>
              <a:rPr lang="es-ES_tradnl" sz="1000" dirty="0" smtClean="0"/>
              <a:t> </a:t>
            </a:r>
            <a:r>
              <a:rPr lang="es-ES_tradnl" sz="1000" dirty="0" err="1" smtClean="0"/>
              <a:t>other</a:t>
            </a:r>
            <a:r>
              <a:rPr lang="es-ES_tradnl" sz="1000" dirty="0" smtClean="0"/>
              <a:t> </a:t>
            </a:r>
            <a:r>
              <a:rPr lang="es-ES_tradnl" sz="1000" dirty="0" err="1" smtClean="0"/>
              <a:t>enclosure</a:t>
            </a:r>
            <a:r>
              <a:rPr lang="es-ES_tradnl" sz="1000" dirty="0" smtClean="0"/>
              <a:t>.                           </a:t>
            </a:r>
            <a:r>
              <a:rPr lang="es-ES_tradnl" sz="1000" dirty="0" err="1" smtClean="0"/>
              <a:t>With</a:t>
            </a:r>
            <a:r>
              <a:rPr lang="es-ES_tradnl" sz="1000" dirty="0" smtClean="0"/>
              <a:t> </a:t>
            </a:r>
            <a:r>
              <a:rPr lang="es-ES_tradnl" sz="1000" dirty="0" err="1" smtClean="0"/>
              <a:t>the</a:t>
            </a:r>
            <a:r>
              <a:rPr lang="es-ES_tradnl" sz="1000" dirty="0" smtClean="0"/>
              <a:t> </a:t>
            </a:r>
            <a:r>
              <a:rPr lang="es-ES_tradnl" sz="1000" dirty="0" err="1" smtClean="0"/>
              <a:t>particularity</a:t>
            </a:r>
            <a:r>
              <a:rPr lang="es-ES_tradnl" sz="1000" dirty="0" smtClean="0"/>
              <a:t> </a:t>
            </a:r>
            <a:r>
              <a:rPr lang="es-ES_tradnl" sz="1000" dirty="0" err="1" smtClean="0"/>
              <a:t>that</a:t>
            </a:r>
            <a:r>
              <a:rPr lang="es-ES_tradnl" sz="1000" dirty="0" smtClean="0"/>
              <a:t> </a:t>
            </a:r>
            <a:r>
              <a:rPr lang="es-ES_tradnl" sz="1000" dirty="0" err="1" smtClean="0"/>
              <a:t>the</a:t>
            </a:r>
            <a:r>
              <a:rPr lang="es-ES_tradnl" sz="1000" dirty="0" smtClean="0"/>
              <a:t> </a:t>
            </a:r>
            <a:r>
              <a:rPr lang="es-ES_tradnl" sz="1000" dirty="0" err="1" smtClean="0"/>
              <a:t>facade</a:t>
            </a:r>
            <a:r>
              <a:rPr lang="es-ES_tradnl" sz="1000" dirty="0" smtClean="0"/>
              <a:t> has </a:t>
            </a:r>
            <a:r>
              <a:rPr lang="es-ES_tradnl" sz="1000" dirty="0" err="1" smtClean="0"/>
              <a:t>an</a:t>
            </a:r>
            <a:r>
              <a:rPr lang="es-ES_tradnl" sz="1000" dirty="0" smtClean="0"/>
              <a:t> </a:t>
            </a:r>
            <a:r>
              <a:rPr lang="es-ES_tradnl" sz="1000" dirty="0" err="1" smtClean="0"/>
              <a:t>inclination</a:t>
            </a:r>
            <a:r>
              <a:rPr lang="es-ES_tradnl" sz="1000" dirty="0" smtClean="0"/>
              <a:t> </a:t>
            </a:r>
            <a:r>
              <a:rPr lang="es-ES_tradnl" sz="1000" dirty="0" err="1" smtClean="0"/>
              <a:t>that</a:t>
            </a:r>
            <a:r>
              <a:rPr lang="es-ES_tradnl" sz="1000" dirty="0" smtClean="0"/>
              <a:t> </a:t>
            </a:r>
            <a:r>
              <a:rPr lang="es-ES_tradnl" sz="1000" dirty="0" err="1" smtClean="0"/>
              <a:t>makes</a:t>
            </a:r>
            <a:r>
              <a:rPr lang="es-ES_tradnl" sz="1000" dirty="0" smtClean="0"/>
              <a:t> </a:t>
            </a:r>
            <a:r>
              <a:rPr lang="es-ES_tradnl" sz="1000" dirty="0" err="1" smtClean="0"/>
              <a:t>it</a:t>
            </a:r>
            <a:r>
              <a:rPr lang="es-ES_tradnl" sz="1000" dirty="0" smtClean="0"/>
              <a:t> even more </a:t>
            </a:r>
            <a:r>
              <a:rPr lang="es-ES_tradnl" sz="1000" dirty="0" err="1" smtClean="0"/>
              <a:t>interesting</a:t>
            </a:r>
            <a:r>
              <a:rPr lang="es-ES_tradnl" sz="1000" dirty="0" smtClean="0"/>
              <a:t>.</a:t>
            </a:r>
          </a:p>
          <a:p>
            <a:r>
              <a:rPr lang="en-US" sz="1000" dirty="0" smtClean="0"/>
              <a:t>2) </a:t>
            </a:r>
            <a:r>
              <a:rPr lang="en-US" sz="1000" cap="all" dirty="0" err="1" smtClean="0"/>
              <a:t>Instalacion</a:t>
            </a:r>
            <a:r>
              <a:rPr lang="en-US" sz="1000" cap="all" dirty="0" smtClean="0"/>
              <a:t> del </a:t>
            </a:r>
            <a:r>
              <a:rPr lang="en-US" sz="1000" cap="all" dirty="0" err="1" smtClean="0"/>
              <a:t>muro</a:t>
            </a:r>
            <a:r>
              <a:rPr lang="en-US" sz="1000" cap="all" dirty="0" smtClean="0"/>
              <a:t> </a:t>
            </a:r>
            <a:r>
              <a:rPr lang="en-US" sz="1000" cap="all" dirty="0" err="1" smtClean="0"/>
              <a:t>cortina</a:t>
            </a:r>
            <a:endParaRPr lang="en-US" sz="1000" cap="all" dirty="0" smtClean="0"/>
          </a:p>
          <a:p>
            <a:r>
              <a:rPr lang="es-ES_tradnl" sz="1000" dirty="0" smtClean="0"/>
              <a:t>Esta ficha tecnológica que se centrará en el análisis de la instalación del muro cortina. La superficie de la fachada correspondiente a la fachada de muro cortina es 1360m2. Corresponde a la fachada norte y la fachada sur. Podemos encontrar cristal teñido y cristal transparente en la que se encuentran las ventanas. Este sistema está de acuerdo con todos los requisitos de seguridad, de ruido y térmicos. Además, es una de las soluciones modernas que existen. El muro cortina hace que el edificio sea moderno y sofisticado. Y es una combinación perfecta con el otro tipo de cerramiento. La fachada tiene la particularidad de presentar una inclinación que hace que el resultado estético sea aún más interesante. </a:t>
            </a:r>
            <a:endParaRPr lang="es-ES" sz="1000" dirty="0" smtClean="0"/>
          </a:p>
          <a:p>
            <a:r>
              <a:rPr lang="es-ES_tradnl" sz="1000" dirty="0" smtClean="0"/>
              <a:t>                                                                                            </a:t>
            </a:r>
          </a:p>
          <a:p>
            <a:endParaRPr lang="es-ES_tradnl" sz="1000" dirty="0" smtClean="0"/>
          </a:p>
        </p:txBody>
      </p:sp>
      <p:sp>
        <p:nvSpPr>
          <p:cNvPr id="44" name="43 CuadroTexto"/>
          <p:cNvSpPr txBox="1"/>
          <p:nvPr/>
        </p:nvSpPr>
        <p:spPr>
          <a:xfrm>
            <a:off x="17529065" y="21617781"/>
            <a:ext cx="3856148" cy="6647974"/>
          </a:xfrm>
          <a:prstGeom prst="rect">
            <a:avLst/>
          </a:prstGeom>
          <a:noFill/>
        </p:spPr>
        <p:txBody>
          <a:bodyPr wrap="square" rtlCol="0">
            <a:spAutoFit/>
          </a:bodyPr>
          <a:lstStyle/>
          <a:p>
            <a:r>
              <a:rPr lang="en-US" sz="1600" b="1" dirty="0" smtClean="0"/>
              <a:t>CONSTRUCTION MASTERPLAN</a:t>
            </a:r>
          </a:p>
          <a:p>
            <a:r>
              <a:rPr lang="es-ES_tradnl" sz="1000" dirty="0" err="1" smtClean="0"/>
              <a:t>The</a:t>
            </a:r>
            <a:r>
              <a:rPr lang="es-ES_tradnl" sz="1000" dirty="0" smtClean="0"/>
              <a:t> </a:t>
            </a:r>
            <a:r>
              <a:rPr lang="es-ES_tradnl" sz="1000" dirty="0" err="1" smtClean="0"/>
              <a:t>function</a:t>
            </a:r>
            <a:r>
              <a:rPr lang="es-ES_tradnl" sz="1000" dirty="0" smtClean="0"/>
              <a:t> </a:t>
            </a:r>
            <a:r>
              <a:rPr lang="es-ES_tradnl" sz="1000" dirty="0" err="1" smtClean="0"/>
              <a:t>of</a:t>
            </a:r>
            <a:r>
              <a:rPr lang="es-ES_tradnl" sz="1000" dirty="0" smtClean="0"/>
              <a:t> </a:t>
            </a:r>
            <a:r>
              <a:rPr lang="es-ES_tradnl" sz="1000" dirty="0" err="1" smtClean="0"/>
              <a:t>our</a:t>
            </a:r>
            <a:r>
              <a:rPr lang="es-ES_tradnl" sz="1000" dirty="0" smtClean="0"/>
              <a:t> </a:t>
            </a:r>
            <a:r>
              <a:rPr lang="es-ES_tradnl" sz="1000" dirty="0" err="1" smtClean="0"/>
              <a:t>building</a:t>
            </a:r>
            <a:r>
              <a:rPr lang="es-ES_tradnl" sz="1000" dirty="0" smtClean="0"/>
              <a:t> </a:t>
            </a:r>
            <a:r>
              <a:rPr lang="es-ES_tradnl" sz="1000" dirty="0" err="1" smtClean="0"/>
              <a:t>will</a:t>
            </a:r>
            <a:r>
              <a:rPr lang="es-ES_tradnl" sz="1000" dirty="0" smtClean="0"/>
              <a:t> </a:t>
            </a:r>
            <a:r>
              <a:rPr lang="es-ES_tradnl" sz="1000" dirty="0" err="1" smtClean="0"/>
              <a:t>house</a:t>
            </a:r>
            <a:r>
              <a:rPr lang="es-ES_tradnl" sz="1000" dirty="0" smtClean="0"/>
              <a:t> </a:t>
            </a:r>
            <a:r>
              <a:rPr lang="es-ES_tradnl" sz="1000" dirty="0" err="1" smtClean="0"/>
              <a:t>the</a:t>
            </a:r>
            <a:r>
              <a:rPr lang="es-ES_tradnl" sz="1000" dirty="0" smtClean="0"/>
              <a:t> </a:t>
            </a:r>
            <a:r>
              <a:rPr lang="es-ES_tradnl" sz="1000" dirty="0" err="1" smtClean="0"/>
              <a:t>administration</a:t>
            </a:r>
            <a:r>
              <a:rPr lang="es-ES_tradnl" sz="1000" dirty="0" smtClean="0"/>
              <a:t> </a:t>
            </a:r>
            <a:r>
              <a:rPr lang="es-ES_tradnl" sz="1000" dirty="0" err="1" smtClean="0"/>
              <a:t>offices</a:t>
            </a:r>
            <a:r>
              <a:rPr lang="es-ES_tradnl" sz="1000" dirty="0" smtClean="0"/>
              <a:t>. </a:t>
            </a:r>
            <a:r>
              <a:rPr lang="es-ES_tradnl" sz="1000" dirty="0" err="1" smtClean="0"/>
              <a:t>It</a:t>
            </a:r>
            <a:r>
              <a:rPr lang="es-ES_tradnl" sz="1000" dirty="0" smtClean="0"/>
              <a:t> </a:t>
            </a:r>
            <a:r>
              <a:rPr lang="es-ES_tradnl" sz="1000" dirty="0" err="1" smtClean="0"/>
              <a:t>is</a:t>
            </a:r>
            <a:r>
              <a:rPr lang="es-ES_tradnl" sz="1000" dirty="0" smtClean="0"/>
              <a:t> </a:t>
            </a:r>
            <a:r>
              <a:rPr lang="es-ES_tradnl" sz="1000" dirty="0" err="1" smtClean="0"/>
              <a:t>located</a:t>
            </a:r>
            <a:r>
              <a:rPr lang="es-ES_tradnl" sz="1000" dirty="0" smtClean="0"/>
              <a:t> </a:t>
            </a:r>
            <a:r>
              <a:rPr lang="es-ES_tradnl" sz="1000" dirty="0" err="1" smtClean="0"/>
              <a:t>on</a:t>
            </a:r>
            <a:r>
              <a:rPr lang="es-ES_tradnl" sz="1000" dirty="0" smtClean="0"/>
              <a:t> </a:t>
            </a:r>
            <a:r>
              <a:rPr lang="es-ES_tradnl" sz="1000" dirty="0" err="1" smtClean="0"/>
              <a:t>the</a:t>
            </a:r>
            <a:r>
              <a:rPr lang="es-ES_tradnl" sz="1000" dirty="0" smtClean="0"/>
              <a:t> </a:t>
            </a:r>
            <a:r>
              <a:rPr lang="es-ES_tradnl" sz="1000" dirty="0" err="1" smtClean="0"/>
              <a:t>street</a:t>
            </a:r>
            <a:r>
              <a:rPr lang="es-ES_tradnl" sz="1000" dirty="0" smtClean="0"/>
              <a:t> </a:t>
            </a:r>
            <a:r>
              <a:rPr lang="es-ES_tradnl" sz="1000" dirty="0" err="1" smtClean="0"/>
              <a:t>narbuto</a:t>
            </a:r>
            <a:r>
              <a:rPr lang="es-ES_tradnl" sz="1000" dirty="0" smtClean="0"/>
              <a:t> N/ 35. </a:t>
            </a:r>
            <a:r>
              <a:rPr lang="es-ES_tradnl" sz="1000" dirty="0" err="1" smtClean="0"/>
              <a:t>The</a:t>
            </a:r>
            <a:r>
              <a:rPr lang="es-ES_tradnl" sz="1000" dirty="0" smtClean="0"/>
              <a:t> </a:t>
            </a:r>
            <a:r>
              <a:rPr lang="es-ES_tradnl" sz="1000" dirty="0" err="1" smtClean="0"/>
              <a:t>work</a:t>
            </a:r>
            <a:r>
              <a:rPr lang="es-ES_tradnl" sz="1000" dirty="0" smtClean="0"/>
              <a:t> plan </a:t>
            </a:r>
            <a:r>
              <a:rPr lang="es-ES_tradnl" sz="1000" dirty="0" err="1" smtClean="0"/>
              <a:t>includes</a:t>
            </a:r>
            <a:r>
              <a:rPr lang="es-ES_tradnl" sz="1000" dirty="0" smtClean="0"/>
              <a:t> </a:t>
            </a:r>
            <a:r>
              <a:rPr lang="es-ES_tradnl" sz="1000" dirty="0" err="1" smtClean="0"/>
              <a:t>the</a:t>
            </a:r>
            <a:r>
              <a:rPr lang="es-ES_tradnl" sz="1000" dirty="0" smtClean="0"/>
              <a:t> </a:t>
            </a:r>
            <a:r>
              <a:rPr lang="es-ES_tradnl" sz="1000" dirty="0" err="1" smtClean="0"/>
              <a:t>following</a:t>
            </a:r>
            <a:r>
              <a:rPr lang="es-ES_tradnl" sz="1000" dirty="0" smtClean="0"/>
              <a:t> </a:t>
            </a:r>
            <a:r>
              <a:rPr lang="es-ES_tradnl" sz="1000" dirty="0" err="1" smtClean="0"/>
              <a:t>works</a:t>
            </a:r>
            <a:r>
              <a:rPr lang="es-ES_tradnl" sz="1000" dirty="0" smtClean="0"/>
              <a:t>:</a:t>
            </a:r>
          </a:p>
          <a:p>
            <a:r>
              <a:rPr lang="es-ES_tradnl" sz="1000" dirty="0" smtClean="0"/>
              <a:t> Access </a:t>
            </a:r>
            <a:r>
              <a:rPr lang="es-ES_tradnl" sz="1000" dirty="0" err="1" smtClean="0"/>
              <a:t>and</a:t>
            </a:r>
            <a:r>
              <a:rPr lang="es-ES_tradnl" sz="1000" dirty="0" smtClean="0"/>
              <a:t> </a:t>
            </a:r>
            <a:r>
              <a:rPr lang="es-ES_tradnl" sz="1000" dirty="0" err="1" smtClean="0"/>
              <a:t>space</a:t>
            </a:r>
            <a:r>
              <a:rPr lang="es-ES_tradnl" sz="1000" dirty="0" smtClean="0"/>
              <a:t> </a:t>
            </a:r>
            <a:r>
              <a:rPr lang="es-ES_tradnl" sz="1000" dirty="0" err="1" smtClean="0"/>
              <a:t>for</a:t>
            </a:r>
            <a:r>
              <a:rPr lang="es-ES_tradnl" sz="1000" dirty="0" smtClean="0"/>
              <a:t> </a:t>
            </a:r>
            <a:r>
              <a:rPr lang="es-ES_tradnl" sz="1000" dirty="0" err="1" smtClean="0"/>
              <a:t>the</a:t>
            </a:r>
            <a:r>
              <a:rPr lang="es-ES_tradnl" sz="1000" dirty="0" smtClean="0"/>
              <a:t> </a:t>
            </a:r>
            <a:r>
              <a:rPr lang="es-ES_tradnl" sz="1000" dirty="0" err="1" smtClean="0"/>
              <a:t>working</a:t>
            </a:r>
            <a:r>
              <a:rPr lang="es-ES_tradnl" sz="1000" dirty="0" smtClean="0"/>
              <a:t> </a:t>
            </a:r>
            <a:r>
              <a:rPr lang="es-ES_tradnl" sz="1000" dirty="0" err="1" smtClean="0"/>
              <a:t>machines(trucks</a:t>
            </a:r>
            <a:r>
              <a:rPr lang="es-ES_tradnl" sz="1000" dirty="0" smtClean="0"/>
              <a:t>, concrete </a:t>
            </a:r>
            <a:r>
              <a:rPr lang="es-ES_tradnl" sz="1000" dirty="0" err="1" smtClean="0"/>
              <a:t>pump</a:t>
            </a:r>
            <a:r>
              <a:rPr lang="es-ES_tradnl" sz="1000" dirty="0" smtClean="0"/>
              <a:t>),</a:t>
            </a:r>
            <a:r>
              <a:rPr lang="es-ES_tradnl" sz="1000" dirty="0" err="1" smtClean="0"/>
              <a:t>fixed</a:t>
            </a:r>
            <a:r>
              <a:rPr lang="es-ES_tradnl" sz="1000" dirty="0" smtClean="0"/>
              <a:t> </a:t>
            </a:r>
            <a:r>
              <a:rPr lang="es-ES_tradnl" sz="1000" dirty="0" err="1" smtClean="0"/>
              <a:t>and</a:t>
            </a:r>
            <a:r>
              <a:rPr lang="es-ES_tradnl" sz="1000" dirty="0" smtClean="0"/>
              <a:t> </a:t>
            </a:r>
            <a:r>
              <a:rPr lang="es-ES_tradnl" sz="1000" dirty="0" err="1" smtClean="0"/>
              <a:t>mobile</a:t>
            </a:r>
            <a:r>
              <a:rPr lang="es-ES_tradnl" sz="1000" dirty="0" smtClean="0"/>
              <a:t> machines.</a:t>
            </a:r>
          </a:p>
          <a:p>
            <a:r>
              <a:rPr lang="es-ES_tradnl" sz="1000" dirty="0" err="1" smtClean="0"/>
              <a:t>Space</a:t>
            </a:r>
            <a:r>
              <a:rPr lang="es-ES_tradnl" sz="1000" dirty="0" smtClean="0"/>
              <a:t> </a:t>
            </a:r>
            <a:r>
              <a:rPr lang="es-ES_tradnl" sz="1000" dirty="0" err="1" smtClean="0"/>
              <a:t>for</a:t>
            </a:r>
            <a:r>
              <a:rPr lang="es-ES_tradnl" sz="1000" dirty="0" smtClean="0"/>
              <a:t> </a:t>
            </a:r>
            <a:r>
              <a:rPr lang="es-ES_tradnl" sz="1000" dirty="0" err="1" smtClean="0"/>
              <a:t>storage</a:t>
            </a:r>
            <a:r>
              <a:rPr lang="es-ES_tradnl" sz="1000" dirty="0" smtClean="0"/>
              <a:t> </a:t>
            </a:r>
            <a:r>
              <a:rPr lang="es-ES_tradnl" sz="1000" dirty="0" err="1" smtClean="0"/>
              <a:t>of</a:t>
            </a:r>
            <a:r>
              <a:rPr lang="es-ES_tradnl" sz="1000" dirty="0" smtClean="0"/>
              <a:t> </a:t>
            </a:r>
            <a:r>
              <a:rPr lang="es-ES_tradnl" sz="1000" dirty="0" err="1" smtClean="0"/>
              <a:t>building</a:t>
            </a:r>
            <a:r>
              <a:rPr lang="es-ES_tradnl" sz="1000" dirty="0" smtClean="0"/>
              <a:t> </a:t>
            </a:r>
            <a:r>
              <a:rPr lang="es-ES_tradnl" sz="1000" dirty="0" err="1" smtClean="0"/>
              <a:t>materials</a:t>
            </a:r>
            <a:r>
              <a:rPr lang="es-ES_tradnl" sz="1000" dirty="0" smtClean="0"/>
              <a:t>.</a:t>
            </a:r>
          </a:p>
          <a:p>
            <a:r>
              <a:rPr lang="es-ES_tradnl" sz="1000" dirty="0" err="1" smtClean="0"/>
              <a:t>Electricity</a:t>
            </a:r>
            <a:r>
              <a:rPr lang="es-ES_tradnl" sz="1000" dirty="0" smtClean="0"/>
              <a:t> </a:t>
            </a:r>
            <a:r>
              <a:rPr lang="es-ES_tradnl" sz="1000" dirty="0" err="1" smtClean="0"/>
              <a:t>supply</a:t>
            </a:r>
            <a:r>
              <a:rPr lang="es-ES_tradnl" sz="1000" dirty="0" smtClean="0"/>
              <a:t>, </a:t>
            </a:r>
            <a:r>
              <a:rPr lang="es-ES_tradnl" sz="1000" dirty="0" err="1" smtClean="0"/>
              <a:t>water</a:t>
            </a:r>
            <a:r>
              <a:rPr lang="es-ES_tradnl" sz="1000" dirty="0" smtClean="0"/>
              <a:t> </a:t>
            </a:r>
            <a:r>
              <a:rPr lang="es-ES_tradnl" sz="1000" dirty="0" err="1" smtClean="0"/>
              <a:t>supply</a:t>
            </a:r>
            <a:r>
              <a:rPr lang="es-ES_tradnl" sz="1000" dirty="0" smtClean="0"/>
              <a:t>, </a:t>
            </a:r>
            <a:r>
              <a:rPr lang="es-ES_tradnl" sz="1000" dirty="0" err="1" smtClean="0"/>
              <a:t>sewerage</a:t>
            </a:r>
            <a:r>
              <a:rPr lang="es-ES_tradnl" sz="1000" dirty="0" smtClean="0"/>
              <a:t> </a:t>
            </a:r>
            <a:r>
              <a:rPr lang="es-ES_tradnl" sz="1000" dirty="0" err="1" smtClean="0"/>
              <a:t>and</a:t>
            </a:r>
            <a:r>
              <a:rPr lang="es-ES_tradnl" sz="1000" dirty="0" smtClean="0"/>
              <a:t> </a:t>
            </a:r>
            <a:r>
              <a:rPr lang="es-ES_tradnl" sz="1000" dirty="0" err="1" smtClean="0"/>
              <a:t>fire</a:t>
            </a:r>
            <a:r>
              <a:rPr lang="es-ES_tradnl" sz="1000" dirty="0" smtClean="0"/>
              <a:t> </a:t>
            </a:r>
            <a:r>
              <a:rPr lang="es-ES_tradnl" sz="1000" dirty="0" err="1" smtClean="0"/>
              <a:t>hydrant</a:t>
            </a:r>
            <a:r>
              <a:rPr lang="es-ES_tradnl" sz="1000" dirty="0" smtClean="0"/>
              <a:t>. </a:t>
            </a:r>
          </a:p>
          <a:p>
            <a:r>
              <a:rPr lang="es-ES_tradnl" sz="1000" dirty="0" smtClean="0"/>
              <a:t> </a:t>
            </a:r>
            <a:r>
              <a:rPr lang="es-ES_tradnl" sz="1000" u="sng" dirty="0" err="1" smtClean="0"/>
              <a:t>·Perimeter</a:t>
            </a:r>
            <a:r>
              <a:rPr lang="es-ES_tradnl" sz="1000" u="sng" dirty="0" smtClean="0"/>
              <a:t> </a:t>
            </a:r>
            <a:r>
              <a:rPr lang="es-ES_tradnl" sz="1000" u="sng" dirty="0" err="1" smtClean="0"/>
              <a:t>areas</a:t>
            </a:r>
            <a:r>
              <a:rPr lang="es-ES_tradnl" sz="1000" u="sng" dirty="0" smtClean="0"/>
              <a:t> </a:t>
            </a:r>
            <a:r>
              <a:rPr lang="es-ES_tradnl" sz="1000" u="sng" dirty="0" err="1" smtClean="0"/>
              <a:t>of</a:t>
            </a:r>
            <a:r>
              <a:rPr lang="es-ES_tradnl" sz="1000" u="sng" dirty="0" smtClean="0"/>
              <a:t> </a:t>
            </a:r>
            <a:r>
              <a:rPr lang="es-ES_tradnl" sz="1000" u="sng" dirty="0" err="1" smtClean="0"/>
              <a:t>work</a:t>
            </a:r>
            <a:r>
              <a:rPr lang="es-ES_tradnl" sz="1000" u="sng" dirty="0" smtClean="0"/>
              <a:t>:</a:t>
            </a:r>
            <a:endParaRPr lang="es-ES_tradnl" sz="1000" dirty="0" smtClean="0"/>
          </a:p>
          <a:p>
            <a:r>
              <a:rPr lang="es-ES_tradnl" sz="1000" dirty="0" err="1" smtClean="0"/>
              <a:t>Danger</a:t>
            </a:r>
            <a:r>
              <a:rPr lang="es-ES_tradnl" sz="1000" dirty="0" smtClean="0"/>
              <a:t> </a:t>
            </a:r>
            <a:r>
              <a:rPr lang="es-ES_tradnl" sz="1000" dirty="0" err="1" smtClean="0"/>
              <a:t>areas</a:t>
            </a:r>
            <a:r>
              <a:rPr lang="es-ES_tradnl" sz="1000" dirty="0" smtClean="0"/>
              <a:t> in </a:t>
            </a:r>
            <a:r>
              <a:rPr lang="es-ES_tradnl" sz="1000" dirty="0" err="1" smtClean="0"/>
              <a:t>passing</a:t>
            </a:r>
            <a:r>
              <a:rPr lang="es-ES_tradnl" sz="1000" dirty="0" smtClean="0"/>
              <a:t>. </a:t>
            </a:r>
          </a:p>
          <a:p>
            <a:r>
              <a:rPr lang="es-ES_tradnl" sz="1000" dirty="0" err="1" smtClean="0"/>
              <a:t>Dangerous</a:t>
            </a:r>
            <a:r>
              <a:rPr lang="es-ES_tradnl" sz="1000" dirty="0" smtClean="0"/>
              <a:t> </a:t>
            </a:r>
            <a:r>
              <a:rPr lang="es-ES_tradnl" sz="1000" dirty="0" err="1" smtClean="0"/>
              <a:t>spaces</a:t>
            </a:r>
            <a:r>
              <a:rPr lang="es-ES_tradnl" sz="1000" dirty="0" smtClean="0"/>
              <a:t> </a:t>
            </a:r>
            <a:r>
              <a:rPr lang="es-ES_tradnl" sz="1000" dirty="0" err="1" smtClean="0"/>
              <a:t>for</a:t>
            </a:r>
            <a:r>
              <a:rPr lang="es-ES_tradnl" sz="1000" dirty="0" smtClean="0"/>
              <a:t> </a:t>
            </a:r>
            <a:r>
              <a:rPr lang="es-ES_tradnl" sz="1000" dirty="0" err="1" smtClean="0"/>
              <a:t>residence</a:t>
            </a:r>
            <a:r>
              <a:rPr lang="es-ES_tradnl" sz="1000" dirty="0" smtClean="0"/>
              <a:t> </a:t>
            </a:r>
            <a:r>
              <a:rPr lang="es-ES_tradnl" sz="1000" dirty="0" err="1" smtClean="0"/>
              <a:t>of</a:t>
            </a:r>
            <a:r>
              <a:rPr lang="es-ES_tradnl" sz="1000" dirty="0" smtClean="0"/>
              <a:t> </a:t>
            </a:r>
            <a:r>
              <a:rPr lang="es-ES_tradnl" sz="1000" dirty="0" err="1" smtClean="0"/>
              <a:t>workers</a:t>
            </a:r>
            <a:r>
              <a:rPr lang="es-ES_tradnl" sz="1000" dirty="0" smtClean="0"/>
              <a:t>. </a:t>
            </a:r>
          </a:p>
          <a:p>
            <a:r>
              <a:rPr lang="es-ES_tradnl" sz="1000" dirty="0" smtClean="0"/>
              <a:t>Access </a:t>
            </a:r>
            <a:r>
              <a:rPr lang="es-ES_tradnl" sz="1000" dirty="0" err="1" smtClean="0"/>
              <a:t>roads</a:t>
            </a:r>
            <a:r>
              <a:rPr lang="es-ES_tradnl" sz="1000" dirty="0" smtClean="0"/>
              <a:t> </a:t>
            </a:r>
            <a:r>
              <a:rPr lang="es-ES_tradnl" sz="1000" dirty="0" err="1" smtClean="0"/>
              <a:t>safe</a:t>
            </a:r>
            <a:r>
              <a:rPr lang="es-ES_tradnl" sz="1000" dirty="0" smtClean="0"/>
              <a:t> </a:t>
            </a:r>
            <a:r>
              <a:rPr lang="es-ES_tradnl" sz="1000" dirty="0" err="1" smtClean="0"/>
              <a:t>separation</a:t>
            </a:r>
            <a:r>
              <a:rPr lang="es-ES_tradnl" sz="1000" dirty="0" smtClean="0"/>
              <a:t> </a:t>
            </a:r>
            <a:r>
              <a:rPr lang="es-ES_tradnl" sz="1000" dirty="0" err="1" smtClean="0"/>
              <a:t>of</a:t>
            </a:r>
            <a:r>
              <a:rPr lang="es-ES_tradnl" sz="1000" dirty="0" smtClean="0"/>
              <a:t> </a:t>
            </a:r>
            <a:r>
              <a:rPr lang="es-ES_tradnl" sz="1000" dirty="0" err="1" smtClean="0"/>
              <a:t>workers</a:t>
            </a:r>
            <a:r>
              <a:rPr lang="es-ES_tradnl" sz="1000" dirty="0" smtClean="0"/>
              <a:t> </a:t>
            </a:r>
            <a:r>
              <a:rPr lang="es-ES_tradnl" sz="1000" dirty="0" err="1" smtClean="0"/>
              <a:t>and</a:t>
            </a:r>
            <a:r>
              <a:rPr lang="es-ES_tradnl" sz="1000" dirty="0" smtClean="0"/>
              <a:t> </a:t>
            </a:r>
            <a:r>
              <a:rPr lang="es-ES_tradnl" sz="1000" dirty="0" err="1" smtClean="0"/>
              <a:t>machinery</a:t>
            </a:r>
            <a:r>
              <a:rPr lang="es-ES_tradnl" sz="1000" dirty="0" smtClean="0"/>
              <a:t> </a:t>
            </a:r>
            <a:r>
              <a:rPr lang="es-ES_tradnl" sz="1000" dirty="0" err="1" smtClean="0"/>
              <a:t>access</a:t>
            </a:r>
            <a:r>
              <a:rPr lang="es-ES_tradnl" sz="1000" dirty="0" smtClean="0"/>
              <a:t>. </a:t>
            </a:r>
          </a:p>
          <a:p>
            <a:r>
              <a:rPr lang="es-ES_tradnl" sz="1000" dirty="0" err="1" smtClean="0"/>
              <a:t>Temporary</a:t>
            </a:r>
            <a:r>
              <a:rPr lang="es-ES_tradnl" sz="1000" dirty="0" smtClean="0"/>
              <a:t> </a:t>
            </a:r>
            <a:r>
              <a:rPr lang="es-ES_tradnl" sz="1000" dirty="0" err="1" smtClean="0"/>
              <a:t>buildings</a:t>
            </a:r>
            <a:r>
              <a:rPr lang="es-ES_tradnl" sz="1000" dirty="0" smtClean="0"/>
              <a:t> </a:t>
            </a:r>
            <a:r>
              <a:rPr lang="es-ES_tradnl" sz="1000" dirty="0" err="1" smtClean="0"/>
              <a:t>areas</a:t>
            </a:r>
            <a:r>
              <a:rPr lang="es-ES_tradnl" sz="1000" dirty="0" smtClean="0"/>
              <a:t> </a:t>
            </a:r>
            <a:r>
              <a:rPr lang="es-ES_tradnl" sz="1000" dirty="0" err="1" smtClean="0"/>
              <a:t>for</a:t>
            </a:r>
            <a:r>
              <a:rPr lang="es-ES_tradnl" sz="1000" dirty="0" smtClean="0"/>
              <a:t> </a:t>
            </a:r>
            <a:r>
              <a:rPr lang="es-ES_tradnl" sz="1000" dirty="0" err="1" smtClean="0"/>
              <a:t>workers</a:t>
            </a:r>
            <a:r>
              <a:rPr lang="es-ES_tradnl" sz="1000" dirty="0" smtClean="0"/>
              <a:t> </a:t>
            </a:r>
            <a:r>
              <a:rPr lang="es-ES_tradnl" sz="1000" dirty="0" err="1" smtClean="0"/>
              <a:t>and</a:t>
            </a:r>
            <a:r>
              <a:rPr lang="es-ES_tradnl" sz="1000" dirty="0" smtClean="0"/>
              <a:t> staff.</a:t>
            </a:r>
          </a:p>
          <a:p>
            <a:r>
              <a:rPr lang="es-ES_tradnl" sz="1000" dirty="0" err="1" smtClean="0"/>
              <a:t>There</a:t>
            </a:r>
            <a:r>
              <a:rPr lang="es-ES_tradnl" sz="1000" dirty="0" smtClean="0"/>
              <a:t> </a:t>
            </a:r>
            <a:r>
              <a:rPr lang="es-ES_tradnl" sz="1000" dirty="0" err="1" smtClean="0"/>
              <a:t>must</a:t>
            </a:r>
            <a:r>
              <a:rPr lang="es-ES_tradnl" sz="1000" dirty="0" smtClean="0"/>
              <a:t> be a </a:t>
            </a:r>
            <a:r>
              <a:rPr lang="es-ES_tradnl" sz="1000" dirty="0" err="1" smtClean="0"/>
              <a:t>way</a:t>
            </a:r>
            <a:r>
              <a:rPr lang="es-ES_tradnl" sz="1000" dirty="0" smtClean="0"/>
              <a:t> </a:t>
            </a:r>
            <a:r>
              <a:rPr lang="es-ES_tradnl" sz="1000" dirty="0" err="1" smtClean="0"/>
              <a:t>of</a:t>
            </a:r>
            <a:r>
              <a:rPr lang="es-ES_tradnl" sz="1000" dirty="0" smtClean="0"/>
              <a:t> </a:t>
            </a:r>
            <a:r>
              <a:rPr lang="es-ES_tradnl" sz="1000" dirty="0" err="1" smtClean="0"/>
              <a:t>access</a:t>
            </a:r>
            <a:r>
              <a:rPr lang="es-ES_tradnl" sz="1000" dirty="0" smtClean="0"/>
              <a:t> </a:t>
            </a:r>
            <a:r>
              <a:rPr lang="es-ES_tradnl" sz="1000" dirty="0" err="1" smtClean="0"/>
              <a:t>of</a:t>
            </a:r>
            <a:r>
              <a:rPr lang="es-ES_tradnl" sz="1000" dirty="0" smtClean="0"/>
              <a:t> </a:t>
            </a:r>
            <a:r>
              <a:rPr lang="es-ES_tradnl" sz="1000" dirty="0" err="1" smtClean="0"/>
              <a:t>our</a:t>
            </a:r>
            <a:r>
              <a:rPr lang="es-ES_tradnl" sz="1000" dirty="0" smtClean="0"/>
              <a:t> </a:t>
            </a:r>
            <a:r>
              <a:rPr lang="es-ES_tradnl" sz="1000" dirty="0" err="1" smtClean="0"/>
              <a:t>site</a:t>
            </a:r>
            <a:r>
              <a:rPr lang="es-ES_tradnl" sz="1000" dirty="0" smtClean="0"/>
              <a:t> </a:t>
            </a:r>
            <a:r>
              <a:rPr lang="es-ES_tradnl" sz="1000" dirty="0" err="1" smtClean="0"/>
              <a:t>to</a:t>
            </a:r>
            <a:r>
              <a:rPr lang="es-ES_tradnl" sz="1000" dirty="0" smtClean="0"/>
              <a:t> </a:t>
            </a:r>
            <a:r>
              <a:rPr lang="es-ES_tradnl" sz="1000" dirty="0" err="1" smtClean="0"/>
              <a:t>allow</a:t>
            </a:r>
            <a:r>
              <a:rPr lang="es-ES_tradnl" sz="1000" dirty="0" smtClean="0"/>
              <a:t> </a:t>
            </a:r>
            <a:r>
              <a:rPr lang="es-ES_tradnl" sz="1000" dirty="0" err="1" smtClean="0"/>
              <a:t>the</a:t>
            </a:r>
            <a:r>
              <a:rPr lang="es-ES_tradnl" sz="1000" dirty="0" smtClean="0"/>
              <a:t> </a:t>
            </a:r>
            <a:r>
              <a:rPr lang="es-ES_tradnl" sz="1000" dirty="0" err="1" smtClean="0"/>
              <a:t>access</a:t>
            </a:r>
            <a:r>
              <a:rPr lang="es-ES_tradnl" sz="1000" dirty="0" smtClean="0"/>
              <a:t> </a:t>
            </a:r>
            <a:r>
              <a:rPr lang="es-ES_tradnl" sz="1000" dirty="0" err="1" smtClean="0"/>
              <a:t>to</a:t>
            </a:r>
            <a:r>
              <a:rPr lang="es-ES_tradnl" sz="1000" dirty="0" smtClean="0"/>
              <a:t> </a:t>
            </a:r>
            <a:r>
              <a:rPr lang="es-ES_tradnl" sz="1000" dirty="0" err="1" smtClean="0"/>
              <a:t>the</a:t>
            </a:r>
            <a:r>
              <a:rPr lang="es-ES_tradnl" sz="1000" dirty="0" smtClean="0"/>
              <a:t> </a:t>
            </a:r>
            <a:r>
              <a:rPr lang="es-ES_tradnl" sz="1000" dirty="0" err="1" smtClean="0"/>
              <a:t>equipment</a:t>
            </a:r>
            <a:r>
              <a:rPr lang="es-ES_tradnl" sz="1000" dirty="0" smtClean="0"/>
              <a:t> </a:t>
            </a:r>
            <a:r>
              <a:rPr lang="es-ES_tradnl" sz="1000" dirty="0" err="1" smtClean="0"/>
              <a:t>work</a:t>
            </a:r>
            <a:r>
              <a:rPr lang="es-ES_tradnl" sz="1000" dirty="0" smtClean="0"/>
              <a:t> </a:t>
            </a:r>
            <a:r>
              <a:rPr lang="es-ES_tradnl" sz="1000" dirty="0" err="1" smtClean="0"/>
              <a:t>to</a:t>
            </a:r>
            <a:r>
              <a:rPr lang="es-ES_tradnl" sz="1000" dirty="0" smtClean="0"/>
              <a:t> </a:t>
            </a:r>
            <a:r>
              <a:rPr lang="es-ES_tradnl" sz="1000" dirty="0" err="1" smtClean="0"/>
              <a:t>the</a:t>
            </a:r>
            <a:r>
              <a:rPr lang="es-ES_tradnl" sz="1000" dirty="0" smtClean="0"/>
              <a:t> </a:t>
            </a:r>
            <a:r>
              <a:rPr lang="es-ES_tradnl" sz="1000" dirty="0" err="1" smtClean="0"/>
              <a:t>work</a:t>
            </a:r>
            <a:r>
              <a:rPr lang="es-ES_tradnl" sz="1000" dirty="0" smtClean="0"/>
              <a:t> </a:t>
            </a:r>
            <a:r>
              <a:rPr lang="es-ES_tradnl" sz="1000" dirty="0" err="1" smtClean="0"/>
              <a:t>field</a:t>
            </a:r>
            <a:r>
              <a:rPr lang="es-ES_tradnl" sz="1000" dirty="0" smtClean="0"/>
              <a:t>.         								       </a:t>
            </a:r>
          </a:p>
          <a:p>
            <a:r>
              <a:rPr lang="es-ES_tradnl" sz="1000" dirty="0" err="1" smtClean="0"/>
              <a:t>This</a:t>
            </a:r>
            <a:r>
              <a:rPr lang="es-ES_tradnl" sz="1000" dirty="0" smtClean="0"/>
              <a:t> </a:t>
            </a:r>
            <a:r>
              <a:rPr lang="es-ES_tradnl" sz="1000" dirty="0" err="1" smtClean="0"/>
              <a:t>road</a:t>
            </a:r>
            <a:r>
              <a:rPr lang="es-ES_tradnl" sz="1000" dirty="0" smtClean="0"/>
              <a:t> </a:t>
            </a:r>
            <a:r>
              <a:rPr lang="es-ES_tradnl" sz="1000" dirty="0" err="1" smtClean="0"/>
              <a:t>must</a:t>
            </a:r>
            <a:r>
              <a:rPr lang="es-ES_tradnl" sz="1000" dirty="0" smtClean="0"/>
              <a:t> </a:t>
            </a:r>
            <a:r>
              <a:rPr lang="es-ES_tradnl" sz="1000" dirty="0" err="1" smtClean="0"/>
              <a:t>have</a:t>
            </a:r>
            <a:r>
              <a:rPr lang="es-ES_tradnl" sz="1000" dirty="0" smtClean="0"/>
              <a:t> </a:t>
            </a:r>
            <a:r>
              <a:rPr lang="es-ES_tradnl" sz="1000" dirty="0" err="1" smtClean="0"/>
              <a:t>both</a:t>
            </a:r>
            <a:r>
              <a:rPr lang="es-ES_tradnl" sz="1000" dirty="0" smtClean="0"/>
              <a:t> </a:t>
            </a:r>
            <a:r>
              <a:rPr lang="es-ES_tradnl" sz="1000" dirty="0" err="1" smtClean="0"/>
              <a:t>directions</a:t>
            </a:r>
            <a:r>
              <a:rPr lang="es-ES_tradnl" sz="1000" dirty="0" smtClean="0"/>
              <a:t> </a:t>
            </a:r>
            <a:r>
              <a:rPr lang="es-ES_tradnl" sz="1000" dirty="0" err="1" smtClean="0"/>
              <a:t>and</a:t>
            </a:r>
            <a:r>
              <a:rPr lang="es-ES_tradnl" sz="1000" dirty="0" smtClean="0"/>
              <a:t> </a:t>
            </a:r>
            <a:r>
              <a:rPr lang="es-ES_tradnl" sz="1000" dirty="0" err="1" smtClean="0"/>
              <a:t>must</a:t>
            </a:r>
            <a:r>
              <a:rPr lang="es-ES_tradnl" sz="1000" dirty="0" smtClean="0"/>
              <a:t> </a:t>
            </a:r>
            <a:r>
              <a:rPr lang="es-ES_tradnl" sz="1000" dirty="0" err="1" smtClean="0"/>
              <a:t>measure</a:t>
            </a:r>
            <a:r>
              <a:rPr lang="es-ES_tradnl" sz="1000" dirty="0" smtClean="0"/>
              <a:t> 6 </a:t>
            </a:r>
            <a:r>
              <a:rPr lang="es-ES_tradnl" sz="1000" dirty="0" err="1" smtClean="0"/>
              <a:t>meters</a:t>
            </a:r>
            <a:r>
              <a:rPr lang="es-ES_tradnl" sz="1000" dirty="0" smtClean="0"/>
              <a:t> </a:t>
            </a:r>
            <a:r>
              <a:rPr lang="es-ES_tradnl" sz="1000" dirty="0" err="1" smtClean="0"/>
              <a:t>wide</a:t>
            </a:r>
            <a:r>
              <a:rPr lang="es-ES_tradnl" sz="1000" dirty="0" smtClean="0"/>
              <a:t>. </a:t>
            </a:r>
            <a:r>
              <a:rPr lang="es-ES_tradnl" sz="1000" dirty="0" err="1" smtClean="0"/>
              <a:t>We</a:t>
            </a:r>
            <a:r>
              <a:rPr lang="es-ES_tradnl" sz="1000" dirty="0" smtClean="0"/>
              <a:t> </a:t>
            </a:r>
            <a:r>
              <a:rPr lang="es-ES_tradnl" sz="1000" dirty="0" err="1" smtClean="0"/>
              <a:t>will</a:t>
            </a:r>
            <a:r>
              <a:rPr lang="es-ES_tradnl" sz="1000" dirty="0" smtClean="0"/>
              <a:t> </a:t>
            </a:r>
            <a:r>
              <a:rPr lang="es-ES_tradnl" sz="1000" dirty="0" err="1" smtClean="0"/>
              <a:t>need</a:t>
            </a:r>
            <a:r>
              <a:rPr lang="es-ES_tradnl" sz="1000" dirty="0" smtClean="0"/>
              <a:t> </a:t>
            </a:r>
            <a:r>
              <a:rPr lang="es-ES_tradnl" sz="1000" dirty="0" err="1" smtClean="0"/>
              <a:t>one</a:t>
            </a:r>
            <a:r>
              <a:rPr lang="es-ES_tradnl" sz="1000" dirty="0" smtClean="0"/>
              <a:t> </a:t>
            </a:r>
            <a:r>
              <a:rPr lang="es-ES_tradnl" sz="1000" dirty="0" err="1" smtClean="0"/>
              <a:t>storage</a:t>
            </a:r>
            <a:r>
              <a:rPr lang="es-ES_tradnl" sz="1000" dirty="0" smtClean="0"/>
              <a:t> </a:t>
            </a:r>
            <a:r>
              <a:rPr lang="es-ES_tradnl" sz="1000" dirty="0" err="1" smtClean="0"/>
              <a:t>building</a:t>
            </a:r>
            <a:r>
              <a:rPr lang="es-ES_tradnl" sz="1000" dirty="0" smtClean="0"/>
              <a:t> (5x3x2.20m). </a:t>
            </a:r>
            <a:r>
              <a:rPr lang="es-ES_tradnl" sz="1000" dirty="0" err="1" smtClean="0"/>
              <a:t>And</a:t>
            </a:r>
            <a:r>
              <a:rPr lang="es-ES_tradnl" sz="1000" dirty="0" smtClean="0"/>
              <a:t> </a:t>
            </a:r>
            <a:r>
              <a:rPr lang="es-ES_tradnl" sz="1000" dirty="0" err="1" smtClean="0"/>
              <a:t>one</a:t>
            </a:r>
            <a:r>
              <a:rPr lang="es-ES_tradnl" sz="1000" dirty="0" smtClean="0"/>
              <a:t> </a:t>
            </a:r>
            <a:r>
              <a:rPr lang="es-ES_tradnl" sz="1000" dirty="0" err="1" smtClean="0"/>
              <a:t>storage</a:t>
            </a:r>
            <a:r>
              <a:rPr lang="es-ES_tradnl" sz="1000" dirty="0" smtClean="0"/>
              <a:t> </a:t>
            </a:r>
            <a:r>
              <a:rPr lang="es-ES_tradnl" sz="1000" dirty="0" err="1" smtClean="0"/>
              <a:t>site</a:t>
            </a:r>
            <a:r>
              <a:rPr lang="es-ES_tradnl" sz="1000" dirty="0" smtClean="0"/>
              <a:t> (9.5 </a:t>
            </a:r>
            <a:r>
              <a:rPr lang="es-ES_tradnl" sz="1000" dirty="0" err="1" smtClean="0"/>
              <a:t>x</a:t>
            </a:r>
            <a:r>
              <a:rPr lang="es-ES_tradnl" sz="1000" dirty="0" smtClean="0"/>
              <a:t> 4.5) </a:t>
            </a:r>
            <a:r>
              <a:rPr lang="es-ES_tradnl" sz="1000" dirty="0" err="1" smtClean="0"/>
              <a:t>for</a:t>
            </a:r>
            <a:r>
              <a:rPr lang="es-ES_tradnl" sz="1000" dirty="0" smtClean="0"/>
              <a:t> </a:t>
            </a:r>
            <a:r>
              <a:rPr lang="es-ES_tradnl" sz="1000" dirty="0" err="1" smtClean="0"/>
              <a:t>cover</a:t>
            </a:r>
            <a:r>
              <a:rPr lang="es-ES_tradnl" sz="1000" dirty="0" smtClean="0"/>
              <a:t> </a:t>
            </a:r>
            <a:r>
              <a:rPr lang="es-ES_tradnl" sz="1000" dirty="0" err="1" smtClean="0"/>
              <a:t>all</a:t>
            </a:r>
            <a:r>
              <a:rPr lang="es-ES_tradnl" sz="1000" dirty="0" smtClean="0"/>
              <a:t> </a:t>
            </a:r>
            <a:r>
              <a:rPr lang="es-ES_tradnl" sz="1000" dirty="0" err="1" smtClean="0"/>
              <a:t>storage</a:t>
            </a:r>
            <a:r>
              <a:rPr lang="es-ES_tradnl" sz="1000" dirty="0" smtClean="0"/>
              <a:t>. </a:t>
            </a:r>
            <a:r>
              <a:rPr lang="es-ES_tradnl" sz="1000" dirty="0" err="1" smtClean="0"/>
              <a:t>We</a:t>
            </a:r>
            <a:r>
              <a:rPr lang="es-ES_tradnl" sz="1000" dirty="0" smtClean="0"/>
              <a:t> </a:t>
            </a:r>
            <a:r>
              <a:rPr lang="es-ES_tradnl" sz="1000" dirty="0" err="1" smtClean="0"/>
              <a:t>must</a:t>
            </a:r>
            <a:r>
              <a:rPr lang="es-ES_tradnl" sz="1000" dirty="0" smtClean="0"/>
              <a:t> </a:t>
            </a:r>
            <a:r>
              <a:rPr lang="es-ES_tradnl" sz="1000" dirty="0" err="1" smtClean="0"/>
              <a:t>put</a:t>
            </a:r>
            <a:r>
              <a:rPr lang="es-ES_tradnl" sz="1000" dirty="0" smtClean="0"/>
              <a:t> a perimetral </a:t>
            </a:r>
            <a:r>
              <a:rPr lang="es-ES_tradnl" sz="1000" dirty="0" err="1" smtClean="0"/>
              <a:t>fence</a:t>
            </a:r>
            <a:r>
              <a:rPr lang="es-ES_tradnl" sz="1000" dirty="0" smtClean="0"/>
              <a:t>.</a:t>
            </a:r>
          </a:p>
          <a:p>
            <a:endParaRPr lang="es-ES_tradnl" sz="1000" dirty="0" smtClean="0"/>
          </a:p>
          <a:p>
            <a:r>
              <a:rPr lang="es-ES_tradnl" sz="1000" dirty="0" smtClean="0"/>
              <a:t>El solar de nuestro edificio que albergará las oficinas de la administración se encuentra ubicado en la calle N </a:t>
            </a:r>
            <a:r>
              <a:rPr lang="es-ES_tradnl" sz="1000" dirty="0" err="1" smtClean="0"/>
              <a:t>narbuto</a:t>
            </a:r>
            <a:r>
              <a:rPr lang="es-ES_tradnl" sz="1000" dirty="0" smtClean="0"/>
              <a:t> / 35. El plan de trabajo incluye los siguientes trabajos:</a:t>
            </a:r>
          </a:p>
          <a:p>
            <a:r>
              <a:rPr lang="es-ES_tradnl" sz="1000" dirty="0" smtClean="0"/>
              <a:t>Acceso y espacio para los </a:t>
            </a:r>
            <a:r>
              <a:rPr lang="es-ES_tradnl" sz="1000" dirty="0" err="1" smtClean="0"/>
              <a:t>eqipos</a:t>
            </a:r>
            <a:r>
              <a:rPr lang="es-ES_tradnl" sz="1000" dirty="0" smtClean="0"/>
              <a:t> de trabajo (camiones, bomba de </a:t>
            </a:r>
            <a:r>
              <a:rPr lang="es-ES_tradnl" sz="1000" dirty="0" err="1" smtClean="0"/>
              <a:t>hormigonado</a:t>
            </a:r>
            <a:r>
              <a:rPr lang="es-ES_tradnl" sz="1000" dirty="0" smtClean="0"/>
              <a:t>), maquinas fijas y máquinas móviles.</a:t>
            </a:r>
          </a:p>
          <a:p>
            <a:r>
              <a:rPr lang="es-ES_tradnl" sz="1000" dirty="0" smtClean="0"/>
              <a:t>Espacio para el almacenamiento de materiales de construcción.</a:t>
            </a:r>
          </a:p>
          <a:p>
            <a:r>
              <a:rPr lang="es-ES_tradnl" sz="1000" dirty="0" smtClean="0"/>
              <a:t>Suministro de electricidad, abastecimiento de agua, alcantarillado y bocas de incendio.</a:t>
            </a:r>
          </a:p>
          <a:p>
            <a:r>
              <a:rPr lang="es-ES_tradnl" sz="1000" dirty="0" smtClean="0"/>
              <a:t>· Las zonas perimetrales de trabajo </a:t>
            </a:r>
            <a:r>
              <a:rPr lang="es-ES_tradnl" sz="1000" dirty="0" err="1" smtClean="0"/>
              <a:t>seran</a:t>
            </a:r>
            <a:r>
              <a:rPr lang="es-ES_tradnl" sz="1000" dirty="0" smtClean="0"/>
              <a:t>:</a:t>
            </a:r>
          </a:p>
          <a:p>
            <a:r>
              <a:rPr lang="es-ES_tradnl" sz="1000" dirty="0" smtClean="0"/>
              <a:t>Zonas de peligro de paso. </a:t>
            </a:r>
          </a:p>
          <a:p>
            <a:r>
              <a:rPr lang="es-ES_tradnl" sz="1000" dirty="0" smtClean="0"/>
              <a:t>Espacios peligrosos para la estancia de los trabajadores.</a:t>
            </a:r>
          </a:p>
          <a:p>
            <a:r>
              <a:rPr lang="es-ES_tradnl" sz="1000" dirty="0" smtClean="0"/>
              <a:t>Las vías de acceso deben estar separadas para los trabajadores y la maquinaria.</a:t>
            </a:r>
          </a:p>
          <a:p>
            <a:r>
              <a:rPr lang="es-ES_tradnl" sz="1000" dirty="0" smtClean="0"/>
              <a:t>Zona de edificios temporales para los trabajadores y el personal.</a:t>
            </a:r>
          </a:p>
          <a:p>
            <a:r>
              <a:rPr lang="es-ES_tradnl" sz="1000" dirty="0" smtClean="0"/>
              <a:t>Debe haber una zona de transito de camiones en nuestro solar.</a:t>
            </a:r>
          </a:p>
          <a:p>
            <a:r>
              <a:rPr lang="es-ES_tradnl" sz="1000" dirty="0" smtClean="0"/>
              <a:t>Este camino debe tener ambas direcciones y debe medir 6 metros de ancho.</a:t>
            </a:r>
          </a:p>
          <a:p>
            <a:r>
              <a:rPr lang="es-ES_tradnl" sz="1000" dirty="0" smtClean="0"/>
              <a:t>Necesitaremos un edificio de almacenamiento (5x3x2.20m). Y una zona de almacenamiento (9,5 </a:t>
            </a:r>
            <a:r>
              <a:rPr lang="es-ES_tradnl" sz="1000" dirty="0" err="1" smtClean="0"/>
              <a:t>x</a:t>
            </a:r>
            <a:r>
              <a:rPr lang="es-ES_tradnl" sz="1000" dirty="0" smtClean="0"/>
              <a:t> 4,5) para cubrir todas las necesidades de almacenamiento de material. El solar deberá disponer de una vallado perimetral. </a:t>
            </a:r>
          </a:p>
          <a:p>
            <a:endParaRPr lang="es-ES_tradnl" sz="1000" dirty="0" smtClean="0"/>
          </a:p>
          <a:p>
            <a:endParaRPr lang="en-US" sz="1000" dirty="0" smtClean="0"/>
          </a:p>
        </p:txBody>
      </p:sp>
      <p:pic>
        <p:nvPicPr>
          <p:cNvPr id="45" name="44 Imagen" descr="http://upload.wikimedia.org/wikipedia/commons/6/6c/Vgtu-logo.png"/>
          <p:cNvPicPr/>
          <p:nvPr/>
        </p:nvPicPr>
        <p:blipFill>
          <a:blip r:embed="rId18" cstate="print"/>
          <a:srcRect/>
          <a:stretch>
            <a:fillRect/>
          </a:stretch>
        </p:blipFill>
        <p:spPr bwMode="auto">
          <a:xfrm>
            <a:off x="6768170" y="28750293"/>
            <a:ext cx="1476164" cy="1423258"/>
          </a:xfrm>
          <a:prstGeom prst="rect">
            <a:avLst/>
          </a:prstGeom>
          <a:noFill/>
          <a:ln w="9525">
            <a:noFill/>
            <a:miter lim="800000"/>
            <a:headEnd/>
            <a:tailEnd/>
          </a:ln>
        </p:spPr>
      </p:pic>
      <p:sp>
        <p:nvSpPr>
          <p:cNvPr id="47" name="46 CuadroTexto"/>
          <p:cNvSpPr txBox="1"/>
          <p:nvPr/>
        </p:nvSpPr>
        <p:spPr>
          <a:xfrm>
            <a:off x="8064314" y="28750293"/>
            <a:ext cx="3996444" cy="1531270"/>
          </a:xfrm>
          <a:prstGeom prst="rect">
            <a:avLst/>
          </a:prstGeom>
          <a:noFill/>
        </p:spPr>
        <p:txBody>
          <a:bodyPr wrap="square" rtlCol="0">
            <a:spAutoFit/>
          </a:bodyPr>
          <a:lstStyle/>
          <a:p>
            <a:pPr algn="ctr"/>
            <a:r>
              <a:rPr lang="en-US" sz="1800" dirty="0" smtClean="0"/>
              <a:t>VILNIUS GEDIMINAS TECHNICAL</a:t>
            </a:r>
            <a:endParaRPr lang="es-ES" sz="1800" dirty="0" smtClean="0"/>
          </a:p>
          <a:p>
            <a:pPr algn="ctr"/>
            <a:r>
              <a:rPr lang="en-US" sz="1800" dirty="0" smtClean="0"/>
              <a:t>UNIVERSITY</a:t>
            </a:r>
            <a:endParaRPr lang="es-ES" sz="1800" dirty="0" smtClean="0"/>
          </a:p>
          <a:p>
            <a:r>
              <a:rPr lang="en-US" sz="1800" dirty="0" smtClean="0"/>
              <a:t> </a:t>
            </a:r>
            <a:endParaRPr lang="es-ES" sz="1800" dirty="0" smtClean="0"/>
          </a:p>
          <a:p>
            <a:pPr algn="ctr"/>
            <a:r>
              <a:rPr lang="en-US" sz="1800" dirty="0" smtClean="0"/>
              <a:t>FACULTY OF CIVIL ENGINEERING</a:t>
            </a:r>
            <a:endParaRPr lang="es-ES" sz="1800" dirty="0" smtClean="0"/>
          </a:p>
          <a:p>
            <a:endParaRPr lang="es-ES" sz="2000" dirty="0"/>
          </a:p>
        </p:txBody>
      </p:sp>
      <p:pic>
        <p:nvPicPr>
          <p:cNvPr id="50" name="Imagen 49" descr="Captura de pantalla 2012-07-22 a las 20.01.07.png"/>
          <p:cNvPicPr>
            <a:picLocks noChangeAspect="1"/>
          </p:cNvPicPr>
          <p:nvPr/>
        </p:nvPicPr>
        <p:blipFill>
          <a:blip r:embed="rId19"/>
          <a:stretch>
            <a:fillRect/>
          </a:stretch>
        </p:blipFill>
        <p:spPr>
          <a:xfrm>
            <a:off x="4291806" y="1500981"/>
            <a:ext cx="9812295" cy="3962400"/>
          </a:xfrm>
          <a:prstGeom prst="rect">
            <a:avLst/>
          </a:prstGeom>
        </p:spPr>
      </p:pic>
      <p:pic>
        <p:nvPicPr>
          <p:cNvPr id="53" name="Imagen 52" descr="Captura de pantalla 2012-07-22 a las 20.44.32.png"/>
          <p:cNvPicPr>
            <a:picLocks noChangeAspect="1"/>
          </p:cNvPicPr>
          <p:nvPr/>
        </p:nvPicPr>
        <p:blipFill>
          <a:blip r:embed="rId20"/>
          <a:stretch>
            <a:fillRect/>
          </a:stretch>
        </p:blipFill>
        <p:spPr>
          <a:xfrm>
            <a:off x="3834606" y="11025981"/>
            <a:ext cx="6781800" cy="4115971"/>
          </a:xfrm>
          <a:prstGeom prst="rect">
            <a:avLst/>
          </a:prstGeom>
        </p:spPr>
      </p:pic>
      <p:pic>
        <p:nvPicPr>
          <p:cNvPr id="56" name="Imagen 55" descr="Captura de pantalla 2012-07-23 a las 00.30.01.png"/>
          <p:cNvPicPr>
            <a:picLocks noChangeAspect="1"/>
          </p:cNvPicPr>
          <p:nvPr/>
        </p:nvPicPr>
        <p:blipFill>
          <a:blip r:embed="rId21"/>
          <a:stretch>
            <a:fillRect/>
          </a:stretch>
        </p:blipFill>
        <p:spPr>
          <a:xfrm>
            <a:off x="4368006" y="17274381"/>
            <a:ext cx="9310255" cy="2438400"/>
          </a:xfrm>
          <a:prstGeom prst="rect">
            <a:avLst/>
          </a:prstGeom>
        </p:spPr>
      </p:pic>
      <p:pic>
        <p:nvPicPr>
          <p:cNvPr id="64" name="Imagen 63" descr="Captura de pantalla 2012-07-23 a las 00.42.05.png"/>
          <p:cNvPicPr>
            <a:picLocks noChangeAspect="1"/>
          </p:cNvPicPr>
          <p:nvPr/>
        </p:nvPicPr>
        <p:blipFill>
          <a:blip r:embed="rId22"/>
          <a:stretch>
            <a:fillRect/>
          </a:stretch>
        </p:blipFill>
        <p:spPr>
          <a:xfrm>
            <a:off x="12978606" y="26113581"/>
            <a:ext cx="1981200" cy="2230490"/>
          </a:xfrm>
          <a:prstGeom prst="rect">
            <a:avLst/>
          </a:prstGeom>
        </p:spPr>
      </p:pic>
      <p:sp>
        <p:nvSpPr>
          <p:cNvPr id="75" name="41 CuadroTexto"/>
          <p:cNvSpPr txBox="1"/>
          <p:nvPr/>
        </p:nvSpPr>
        <p:spPr>
          <a:xfrm>
            <a:off x="9549606" y="15445581"/>
            <a:ext cx="5715000" cy="1631216"/>
          </a:xfrm>
          <a:prstGeom prst="rect">
            <a:avLst/>
          </a:prstGeom>
          <a:noFill/>
        </p:spPr>
        <p:txBody>
          <a:bodyPr wrap="square" rtlCol="0">
            <a:spAutoFit/>
          </a:bodyPr>
          <a:lstStyle/>
          <a:p>
            <a:endParaRPr lang="en-US" sz="1000" dirty="0" smtClean="0"/>
          </a:p>
          <a:p>
            <a:r>
              <a:rPr lang="es-ES_tradnl" sz="1000" dirty="0" smtClean="0"/>
              <a:t>1) INSTALACIÓN DE LA ESTRUCTURA DE LOSA</a:t>
            </a:r>
          </a:p>
          <a:p>
            <a:r>
              <a:rPr lang="es-ES_tradnl" sz="1000" dirty="0" smtClean="0"/>
              <a:t>Esta ficha tecnológica consiste en la instalación de la estructura de la losa en el segundo piso del edificio. La parte estructural horizontal se resuelven con el mismo sistema constructivo rn todos los pisos. Losas macizas de hormigón armado es la solución para las 7 plantas en el suelo y los 2 subsuelos. El espesor de las losas es de 220 </a:t>
            </a:r>
            <a:r>
              <a:rPr lang="es-ES_tradnl" sz="1000" dirty="0" err="1" smtClean="0"/>
              <a:t>mm</a:t>
            </a:r>
            <a:r>
              <a:rPr lang="es-ES_tradnl" sz="1000" dirty="0" smtClean="0"/>
              <a:t>, excepto en losa del primer piso que es de 250mm de espesor. En las áreas donde la losa este en  voladizo mas de 2,0 m. Se situaran capitales empotrados en las columnas con dimensiones 2000x2000mm. El refuerzo estará compuesto por una armadura (superior e inferior) de </a:t>
            </a:r>
            <a:r>
              <a:rPr lang="es-ES_tradnl" sz="1000" dirty="0" err="1" smtClean="0"/>
              <a:t>ø12S500</a:t>
            </a:r>
            <a:r>
              <a:rPr lang="es-ES_tradnl" sz="1000" dirty="0" smtClean="0"/>
              <a:t>/220/ </a:t>
            </a:r>
            <a:r>
              <a:rPr lang="es-ES_tradnl" sz="1000" dirty="0" err="1" smtClean="0"/>
              <a:t>ø12S500</a:t>
            </a:r>
            <a:r>
              <a:rPr lang="es-ES_tradnl" sz="1000" dirty="0" smtClean="0"/>
              <a:t>/220. Las barras quedaran dispuestas en dos direcciones ortogonales.</a:t>
            </a:r>
            <a:endParaRPr lang="es-ES" sz="1000"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o">
  <a:themeElements>
    <a:clrScheme name="Opulento">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o">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écnico">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1532</TotalTime>
  <Words>1473</Words>
  <Application>Microsoft Office PowerPoint</Application>
  <PresentationFormat>Personalizado</PresentationFormat>
  <Paragraphs>66</Paragraphs>
  <Slides>1</Slides>
  <Notes>1</Notes>
  <HiddenSlides>0</HiddenSlides>
  <MMClips>0</MMClips>
  <ScaleCrop>false</ScaleCrop>
  <HeadingPairs>
    <vt:vector size="6" baseType="variant">
      <vt:variant>
        <vt:lpstr>Plantilla de diseño</vt:lpstr>
      </vt:variant>
      <vt:variant>
        <vt:i4>1</vt:i4>
      </vt:variant>
      <vt:variant>
        <vt:lpstr>Servidores OLE incrustados</vt:lpstr>
      </vt:variant>
      <vt:variant>
        <vt:i4>1</vt:i4>
      </vt:variant>
      <vt:variant>
        <vt:lpstr>Títulos de diapositiva</vt:lpstr>
      </vt:variant>
      <vt:variant>
        <vt:i4>1</vt:i4>
      </vt:variant>
    </vt:vector>
  </HeadingPairs>
  <TitlesOfParts>
    <vt:vector size="3" baseType="lpstr">
      <vt:lpstr>Opulento</vt:lpstr>
      <vt:lpstr>Imagen de mapa de bits</vt:lpstr>
      <vt:lpstr>Diapositiva 1</vt:lpstr>
    </vt:vector>
  </TitlesOfParts>
  <Company>Civil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Ramon</dc:creator>
  <cp:lastModifiedBy>iMac</cp:lastModifiedBy>
  <cp:revision>118</cp:revision>
  <dcterms:created xsi:type="dcterms:W3CDTF">2012-07-23T08:05:30Z</dcterms:created>
  <dcterms:modified xsi:type="dcterms:W3CDTF">2012-07-23T08:06:33Z</dcterms:modified>
</cp:coreProperties>
</file>