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81" r:id="rId2"/>
  </p:sldIdLst>
  <p:sldSz cx="21385213" cy="30281563"/>
  <p:notesSz cx="20929600" cy="298196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5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5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5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5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5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5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5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5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5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740404"/>
    <a:srgbClr val="9C0808"/>
    <a:srgbClr val="8888D8"/>
    <a:srgbClr val="333300"/>
    <a:srgbClr val="003366"/>
    <a:srgbClr val="333399"/>
    <a:srgbClr val="B2B2B2"/>
    <a:srgbClr val="6A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02" autoAdjust="0"/>
    <p:restoredTop sz="94660"/>
  </p:normalViewPr>
  <p:slideViewPr>
    <p:cSldViewPr>
      <p:cViewPr>
        <p:scale>
          <a:sx n="80" d="100"/>
          <a:sy n="80" d="100"/>
        </p:scale>
        <p:origin x="1608" y="5850"/>
      </p:cViewPr>
      <p:guideLst>
        <p:guide orient="horz" pos="9538"/>
        <p:guide pos="3929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9069495" cy="149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89936" tIns="144968" rIns="289936" bIns="144968" numCol="1" anchor="t" anchorCtr="0" compatLnSpc="1">
            <a:prstTxWarp prst="textNoShape">
              <a:avLst/>
            </a:prstTxWarp>
          </a:bodyPr>
          <a:lstStyle>
            <a:lvl1pPr>
              <a:defRPr sz="38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1855264" y="1"/>
            <a:ext cx="9069495" cy="149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89936" tIns="144968" rIns="289936" bIns="144968" numCol="1" anchor="t" anchorCtr="0" compatLnSpc="1">
            <a:prstTxWarp prst="textNoShape">
              <a:avLst/>
            </a:prstTxWarp>
          </a:bodyPr>
          <a:lstStyle>
            <a:lvl1pPr algn="r">
              <a:defRPr sz="38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516688" y="2238375"/>
            <a:ext cx="7896225" cy="111791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2092960" y="14164310"/>
            <a:ext cx="16743680" cy="13418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89936" tIns="144968" rIns="289936" bIns="1449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28323446"/>
            <a:ext cx="9069495" cy="149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89936" tIns="144968" rIns="289936" bIns="144968" numCol="1" anchor="b" anchorCtr="0" compatLnSpc="1">
            <a:prstTxWarp prst="textNoShape">
              <a:avLst/>
            </a:prstTxWarp>
          </a:bodyPr>
          <a:lstStyle>
            <a:lvl1pPr>
              <a:defRPr sz="38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1855264" y="28323446"/>
            <a:ext cx="9069495" cy="149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89936" tIns="144968" rIns="289936" bIns="144968" numCol="1" anchor="b" anchorCtr="0" compatLnSpc="1">
            <a:prstTxWarp prst="textNoShape">
              <a:avLst/>
            </a:prstTxWarp>
          </a:bodyPr>
          <a:lstStyle>
            <a:lvl1pPr algn="r">
              <a:defRPr sz="3800" smtClean="0"/>
            </a:lvl1pPr>
          </a:lstStyle>
          <a:p>
            <a:pPr>
              <a:defRPr/>
            </a:pPr>
            <a:fld id="{F50900DC-22E6-4778-9A7E-868B346985A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 txBox="1">
            <a:spLocks noGrp="1" noChangeArrowheads="1"/>
          </p:cNvSpPr>
          <p:nvPr/>
        </p:nvSpPr>
        <p:spPr bwMode="auto">
          <a:xfrm>
            <a:off x="11855264" y="28323446"/>
            <a:ext cx="9069495" cy="149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89936" tIns="144968" rIns="289936" bIns="144968" anchor="b"/>
          <a:lstStyle/>
          <a:p>
            <a:pPr algn="r"/>
            <a:fld id="{F01B1F95-F5CB-4086-BD9B-744ADD54F8A6}" type="slidenum">
              <a:rPr lang="es-ES" sz="3800"/>
              <a:pPr algn="r"/>
              <a:t>1</a:t>
            </a:fld>
            <a:endParaRPr lang="es-ES" sz="3800" dirty="0"/>
          </a:p>
        </p:txBody>
      </p:sp>
      <p:sp>
        <p:nvSpPr>
          <p:cNvPr id="47107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516688" y="2238375"/>
            <a:ext cx="7896225" cy="111791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8" name="2 Marcador de notas"/>
          <p:cNvSpPr>
            <a:spLocks noGrp="1"/>
          </p:cNvSpPr>
          <p:nvPr>
            <p:ph type="body" idx="1"/>
          </p:nvPr>
        </p:nvSpPr>
        <p:spPr bwMode="auto">
          <a:xfrm>
            <a:off x="2092960" y="14164310"/>
            <a:ext cx="16743680" cy="1341882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267639" tIns="133819" rIns="267639" bIns="133819"/>
          <a:lstStyle/>
          <a:p>
            <a:pPr eaLnBrk="1" hangingPunct="1">
              <a:spcBef>
                <a:spcPct val="0"/>
              </a:spcBef>
            </a:pPr>
            <a:endParaRPr lang="da-DK" dirty="0" smtClean="0"/>
          </a:p>
        </p:txBody>
      </p:sp>
      <p:sp>
        <p:nvSpPr>
          <p:cNvPr id="47109" name="3 Marcador de número de diapositiva"/>
          <p:cNvSpPr txBox="1">
            <a:spLocks noGrp="1"/>
          </p:cNvSpPr>
          <p:nvPr/>
        </p:nvSpPr>
        <p:spPr bwMode="auto">
          <a:xfrm>
            <a:off x="11855264" y="28323446"/>
            <a:ext cx="9069495" cy="149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67639" tIns="133819" rIns="267639" bIns="133819" anchor="b"/>
          <a:lstStyle/>
          <a:p>
            <a:pPr algn="r" defTabSz="2677871"/>
            <a:fld id="{182BD805-42F1-422F-9427-0C7C6B3A2D82}" type="slidenum">
              <a:rPr lang="es-ES" sz="3500"/>
              <a:pPr algn="r" defTabSz="2677871"/>
              <a:t>1</a:t>
            </a:fld>
            <a:endParaRPr lang="es-ES" sz="35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 flipH="1">
            <a:off x="6237354" y="0"/>
            <a:ext cx="15147859" cy="30281563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 rot="16200000">
            <a:off x="-8903428" y="15140782"/>
            <a:ext cx="30281563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295232" tIns="147616" rIns="295232" bIns="147616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Título"/>
          <p:cNvSpPr>
            <a:spLocks noGrp="1"/>
          </p:cNvSpPr>
          <p:nvPr>
            <p:ph type="ctrTitle"/>
          </p:nvPr>
        </p:nvSpPr>
        <p:spPr>
          <a:xfrm>
            <a:off x="7874146" y="2355232"/>
            <a:ext cx="11940077" cy="12664423"/>
          </a:xfrm>
        </p:spPr>
        <p:txBody>
          <a:bodyPr lIns="147616" tIns="0" rIns="147616">
            <a:noAutofit/>
          </a:bodyPr>
          <a:lstStyle>
            <a:lvl1pPr algn="r">
              <a:defRPr sz="136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25" name="24 Subtítulo"/>
          <p:cNvSpPr>
            <a:spLocks noGrp="1"/>
          </p:cNvSpPr>
          <p:nvPr>
            <p:ph type="subTitle" idx="1"/>
          </p:nvPr>
        </p:nvSpPr>
        <p:spPr>
          <a:xfrm>
            <a:off x="7845085" y="15630302"/>
            <a:ext cx="11962010" cy="4862571"/>
          </a:xfrm>
        </p:spPr>
        <p:txBody>
          <a:bodyPr lIns="147616" tIns="0" rIns="147616" bIns="0"/>
          <a:lstStyle>
            <a:lvl1pPr marL="0" indent="0" algn="r">
              <a:buNone/>
              <a:defRPr sz="7100">
                <a:solidFill>
                  <a:srgbClr val="FFFFFF"/>
                </a:solidFill>
                <a:effectLst/>
              </a:defRPr>
            </a:lvl1pPr>
            <a:lvl2pPr marL="1476162" indent="0" algn="ctr">
              <a:buNone/>
            </a:lvl2pPr>
            <a:lvl3pPr marL="2952323" indent="0" algn="ctr">
              <a:buNone/>
            </a:lvl3pPr>
            <a:lvl4pPr marL="4428485" indent="0" algn="ctr">
              <a:buNone/>
            </a:lvl4pPr>
            <a:lvl5pPr marL="5904647" indent="0" algn="ctr">
              <a:buNone/>
            </a:lvl5pPr>
            <a:lvl6pPr marL="7380808" indent="0" algn="ctr">
              <a:buNone/>
            </a:lvl6pPr>
            <a:lvl7pPr marL="8856970" indent="0" algn="ctr">
              <a:buNone/>
            </a:lvl7pPr>
            <a:lvl8pPr marL="10333131" indent="0" algn="ctr">
              <a:buNone/>
            </a:lvl8pPr>
            <a:lvl9pPr marL="11809293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1" name="30 Marcador de fecha"/>
          <p:cNvSpPr>
            <a:spLocks noGrp="1"/>
          </p:cNvSpPr>
          <p:nvPr>
            <p:ph type="dt" sz="half" idx="10"/>
          </p:nvPr>
        </p:nvSpPr>
        <p:spPr>
          <a:xfrm>
            <a:off x="13731122" y="28956672"/>
            <a:ext cx="4683193" cy="1001888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18" name="1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593774" y="28956672"/>
            <a:ext cx="6847108" cy="1009385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8431144" y="28949174"/>
            <a:ext cx="1375950" cy="1009385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D15AA16-BD36-4AA6-9F9F-0339FA49A04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15AA16-BD36-4AA6-9F9F-0339FA49A04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15326069" y="1214069"/>
            <a:ext cx="3564202" cy="25837463"/>
          </a:xfrm>
        </p:spPr>
        <p:txBody>
          <a:bodyPr vert="eaVert" anchor="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1069260" y="1212687"/>
            <a:ext cx="14078599" cy="25837463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9922739" y="28956672"/>
            <a:ext cx="4683193" cy="1001888"/>
          </a:xfrm>
        </p:spPr>
        <p:txBody>
          <a:bodyPr/>
          <a:lstStyle>
            <a:extLst/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069261" y="28949174"/>
            <a:ext cx="8554085" cy="1009385"/>
          </a:xfrm>
        </p:spPr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4627486" y="28935716"/>
            <a:ext cx="1375950" cy="1009385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D15AA16-BD36-4AA6-9F9F-0339FA49A04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15AA16-BD36-4AA6-9F9F-0339FA49A04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494941" y="12459850"/>
            <a:ext cx="14629806" cy="6014255"/>
          </a:xfrm>
        </p:spPr>
        <p:txBody>
          <a:bodyPr tIns="0" anchor="t"/>
          <a:lstStyle>
            <a:lvl1pPr algn="r">
              <a:buNone/>
              <a:defRPr sz="13600" b="1" cap="all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494941" y="8411548"/>
            <a:ext cx="14629806" cy="3282962"/>
          </a:xfrm>
        </p:spPr>
        <p:txBody>
          <a:bodyPr anchor="b"/>
          <a:lstStyle>
            <a:lvl1pPr marL="0" indent="0" algn="r">
              <a:buNone/>
              <a:defRPr sz="6500">
                <a:solidFill>
                  <a:schemeClr val="tx1"/>
                </a:solidFill>
                <a:effectLst/>
              </a:defRPr>
            </a:lvl1pPr>
            <a:lvl2pPr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52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11048648" y="28951656"/>
            <a:ext cx="4683193" cy="1001888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058508" y="28951656"/>
            <a:ext cx="6771984" cy="1009385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5748797" y="28944158"/>
            <a:ext cx="1375950" cy="1009385"/>
          </a:xfrm>
        </p:spPr>
        <p:txBody>
          <a:bodyPr/>
          <a:lstStyle>
            <a:extLst/>
          </a:lstStyle>
          <a:p>
            <a:fld id="{6D15AA16-BD36-4AA6-9F9F-0339FA49A04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69260" y="1413140"/>
            <a:ext cx="16937089" cy="5046927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069261" y="7065700"/>
            <a:ext cx="8233307" cy="19984432"/>
          </a:xfrm>
        </p:spPr>
        <p:txBody>
          <a:bodyPr anchor="t"/>
          <a:lstStyle>
            <a:lvl1pPr>
              <a:defRPr sz="9000"/>
            </a:lvl1pPr>
            <a:lvl2pPr>
              <a:defRPr sz="7700"/>
            </a:lvl2pPr>
            <a:lvl3pPr>
              <a:defRPr sz="6500"/>
            </a:lvl3pPr>
            <a:lvl4pPr>
              <a:defRPr sz="5800"/>
            </a:lvl4pPr>
            <a:lvl5pPr>
              <a:defRPr sz="5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9773042" y="7065700"/>
            <a:ext cx="8233307" cy="19984432"/>
          </a:xfrm>
        </p:spPr>
        <p:txBody>
          <a:bodyPr anchor="t"/>
          <a:lstStyle>
            <a:lvl1pPr>
              <a:defRPr sz="9000"/>
            </a:lvl1pPr>
            <a:lvl2pPr>
              <a:defRPr sz="7700"/>
            </a:lvl2pPr>
            <a:lvl3pPr>
              <a:defRPr sz="6500"/>
            </a:lvl3pPr>
            <a:lvl4pPr>
              <a:defRPr sz="5800"/>
            </a:lvl4pPr>
            <a:lvl5pPr>
              <a:defRPr sz="5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15AA16-BD36-4AA6-9F9F-0339FA49A04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69260" y="1413140"/>
            <a:ext cx="16937089" cy="5046927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069261" y="25907559"/>
            <a:ext cx="8233307" cy="2018771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5800" b="1">
                <a:solidFill>
                  <a:schemeClr val="tx2"/>
                </a:solidFill>
                <a:effectLst/>
              </a:defRPr>
            </a:lvl1pPr>
            <a:lvl2pPr>
              <a:buNone/>
              <a:defRPr sz="6500" b="1"/>
            </a:lvl2pPr>
            <a:lvl3pPr>
              <a:buNone/>
              <a:defRPr sz="5800" b="1"/>
            </a:lvl3pPr>
            <a:lvl4pPr>
              <a:buNone/>
              <a:defRPr sz="5200" b="1"/>
            </a:lvl4pPr>
            <a:lvl5pPr>
              <a:buNone/>
              <a:defRPr sz="52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9773042" y="25907559"/>
            <a:ext cx="8233307" cy="2018771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5800" b="1">
                <a:solidFill>
                  <a:schemeClr val="tx2"/>
                </a:solidFill>
                <a:effectLst/>
              </a:defRPr>
            </a:lvl1pPr>
            <a:lvl2pPr>
              <a:buNone/>
              <a:defRPr sz="6500" b="1"/>
            </a:lvl2pPr>
            <a:lvl3pPr>
              <a:buNone/>
              <a:defRPr sz="5800" b="1"/>
            </a:lvl3pPr>
            <a:lvl4pPr>
              <a:buNone/>
              <a:defRPr sz="5200" b="1"/>
            </a:lvl4pPr>
            <a:lvl5pPr>
              <a:buNone/>
              <a:defRPr sz="52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1069261" y="7558645"/>
            <a:ext cx="8233307" cy="18168938"/>
          </a:xfrm>
        </p:spPr>
        <p:txBody>
          <a:bodyPr/>
          <a:lstStyle>
            <a:lvl1pPr>
              <a:defRPr sz="7700"/>
            </a:lvl1pPr>
            <a:lvl2pPr>
              <a:defRPr sz="65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9773042" y="7558645"/>
            <a:ext cx="8233307" cy="18168938"/>
          </a:xfrm>
        </p:spPr>
        <p:txBody>
          <a:bodyPr/>
          <a:lstStyle>
            <a:lvl1pPr>
              <a:defRPr sz="7700"/>
            </a:lvl1pPr>
            <a:lvl2pPr>
              <a:defRPr sz="65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15AA16-BD36-4AA6-9F9F-0339FA49A04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69260" y="1413140"/>
            <a:ext cx="16937089" cy="5046927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15AA16-BD36-4AA6-9F9F-0339FA49A04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15AA16-BD36-4AA6-9F9F-0339FA49A04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69261" y="1009385"/>
            <a:ext cx="13793462" cy="5181512"/>
          </a:xfrm>
        </p:spPr>
        <p:txBody>
          <a:bodyPr wrap="square" anchor="b"/>
          <a:lstStyle>
            <a:lvl1pPr algn="l">
              <a:buNone/>
              <a:defRPr lang="en-US" sz="7700" baseline="0" smtClean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1069261" y="6611855"/>
            <a:ext cx="13793462" cy="2660397"/>
          </a:xfrm>
        </p:spPr>
        <p:txBody>
          <a:bodyPr rot="0" spcFirstLastPara="0" vertOverflow="overflow" horzOverflow="overflow" vert="horz" wrap="square" lIns="147616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4500"/>
            </a:lvl1pPr>
            <a:lvl2pPr>
              <a:buNone/>
              <a:defRPr sz="3900"/>
            </a:lvl2pPr>
            <a:lvl3pPr>
              <a:buNone/>
              <a:defRPr sz="3200"/>
            </a:lvl3pPr>
            <a:lvl4pPr>
              <a:buNone/>
              <a:defRPr sz="2900"/>
            </a:lvl4pPr>
            <a:lvl5pPr>
              <a:buNone/>
              <a:defRPr sz="2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1069261" y="9420931"/>
            <a:ext cx="16929960" cy="19303512"/>
          </a:xfrm>
        </p:spPr>
        <p:txBody>
          <a:bodyPr/>
          <a:lstStyle>
            <a:lvl1pPr>
              <a:defRPr sz="10300"/>
            </a:lvl1pPr>
            <a:lvl2pPr>
              <a:defRPr sz="9000"/>
            </a:lvl2pPr>
            <a:lvl3pPr>
              <a:defRPr sz="7700"/>
            </a:lvl3pPr>
            <a:lvl4pPr>
              <a:defRPr sz="6500"/>
            </a:lvl4pPr>
            <a:lvl5pPr>
              <a:defRPr sz="65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15AA16-BD36-4AA6-9F9F-0339FA49A04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 rot="21240000">
            <a:off x="1398478" y="4436123"/>
            <a:ext cx="10102144" cy="19042206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5232" tIns="147616" rIns="295232" bIns="147616"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 rot="21420000">
            <a:off x="1395527" y="4410284"/>
            <a:ext cx="10102144" cy="19042206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5232" tIns="147616" rIns="295232" bIns="147616"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603566" y="5046927"/>
            <a:ext cx="8019455" cy="9084469"/>
          </a:xfrm>
        </p:spPr>
        <p:txBody>
          <a:bodyPr vert="horz" anchor="b"/>
          <a:lstStyle>
            <a:lvl1pPr algn="l">
              <a:buNone/>
              <a:defRPr sz="97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2603566" y="14498916"/>
            <a:ext cx="8019455" cy="8478838"/>
          </a:xfrm>
        </p:spPr>
        <p:txBody>
          <a:bodyPr rot="0" spcFirstLastPara="0" vertOverflow="overflow" horzOverflow="overflow" vert="horz" wrap="square" lIns="265709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4500" baseline="0">
                <a:solidFill>
                  <a:schemeClr val="tx1"/>
                </a:solidFill>
              </a:defRPr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15AA16-BD36-4AA6-9F9F-0339FA49A046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10" name="9 Marcador de posición de imagen"/>
          <p:cNvSpPr>
            <a:spLocks noGrp="1"/>
          </p:cNvSpPr>
          <p:nvPr>
            <p:ph type="pic" idx="1"/>
          </p:nvPr>
        </p:nvSpPr>
        <p:spPr>
          <a:xfrm>
            <a:off x="1552163" y="4596554"/>
            <a:ext cx="9837198" cy="18572692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103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>
          <a:xfrm flipH="1">
            <a:off x="19068482" y="0"/>
            <a:ext cx="2316731" cy="30281563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295232" tIns="147616" rIns="295232" bIns="147616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Marcador de título"/>
          <p:cNvSpPr>
            <a:spLocks noGrp="1"/>
          </p:cNvSpPr>
          <p:nvPr>
            <p:ph type="title"/>
          </p:nvPr>
        </p:nvSpPr>
        <p:spPr>
          <a:xfrm>
            <a:off x="1069261" y="1413140"/>
            <a:ext cx="16929960" cy="5046927"/>
          </a:xfrm>
          <a:prstGeom prst="rect">
            <a:avLst/>
          </a:prstGeom>
        </p:spPr>
        <p:txBody>
          <a:bodyPr vert="horz" lIns="147616" tIns="0" rIns="147616" bIns="0" anchor="b" anchorCtr="0">
            <a:norm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1" name="30 Marcador de texto"/>
          <p:cNvSpPr>
            <a:spLocks noGrp="1"/>
          </p:cNvSpPr>
          <p:nvPr>
            <p:ph type="body" idx="1"/>
          </p:nvPr>
        </p:nvSpPr>
        <p:spPr>
          <a:xfrm>
            <a:off x="1069261" y="7106391"/>
            <a:ext cx="16929960" cy="21398971"/>
          </a:xfrm>
          <a:prstGeom prst="rect">
            <a:avLst/>
          </a:prstGeom>
        </p:spPr>
        <p:txBody>
          <a:bodyPr vert="horz" lIns="295232" tIns="147616" rIns="295232" bIns="147616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27" name="26 Marcador de fecha"/>
          <p:cNvSpPr>
            <a:spLocks noGrp="1"/>
          </p:cNvSpPr>
          <p:nvPr>
            <p:ph type="dt" sz="half" idx="2"/>
          </p:nvPr>
        </p:nvSpPr>
        <p:spPr>
          <a:xfrm>
            <a:off x="9930036" y="28956672"/>
            <a:ext cx="4683193" cy="1001888"/>
          </a:xfrm>
          <a:prstGeom prst="rect">
            <a:avLst/>
          </a:prstGeom>
        </p:spPr>
        <p:txBody>
          <a:bodyPr vert="horz" lIns="295232" tIns="0" rIns="295232" bIns="0" anchor="b"/>
          <a:lstStyle>
            <a:lvl1pPr algn="l" eaLnBrk="1" latinLnBrk="0" hangingPunct="1">
              <a:defRPr kumimoji="0" sz="3200">
                <a:solidFill>
                  <a:schemeClr val="tx2"/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1069261" y="28956672"/>
            <a:ext cx="8554085" cy="1009385"/>
          </a:xfrm>
          <a:prstGeom prst="rect">
            <a:avLst/>
          </a:prstGeom>
        </p:spPr>
        <p:txBody>
          <a:bodyPr vert="horz" lIns="295232" tIns="0" rIns="295232" bIns="0" anchor="b"/>
          <a:lstStyle>
            <a:lvl1pPr algn="r" eaLnBrk="1" latinLnBrk="0" hangingPunct="1">
              <a:defRPr kumimoji="0" sz="3200">
                <a:solidFill>
                  <a:schemeClr val="tx2"/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14620357" y="28949174"/>
            <a:ext cx="1375950" cy="100938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3600">
                <a:solidFill>
                  <a:schemeClr val="tx2"/>
                </a:solidFill>
              </a:defRPr>
            </a:lvl1pPr>
            <a:extLst/>
          </a:lstStyle>
          <a:p>
            <a:fld id="{6D15AA16-BD36-4AA6-9F9F-0339FA49A04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123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885697" indent="-885697" algn="l" rtl="0" eaLnBrk="1" latinLnBrk="0" hangingPunct="1">
        <a:spcBef>
          <a:spcPts val="1937"/>
        </a:spcBef>
        <a:buClr>
          <a:schemeClr val="tx2"/>
        </a:buClr>
        <a:buSzPct val="73000"/>
        <a:buFont typeface="Wingdings 2"/>
        <a:buChar char=""/>
        <a:defRPr kumimoji="0" sz="84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682824" indent="-738081" algn="l" rtl="0" eaLnBrk="1" latinLnBrk="0" hangingPunct="1">
        <a:spcBef>
          <a:spcPts val="1614"/>
        </a:spcBef>
        <a:buClr>
          <a:schemeClr val="accent4"/>
        </a:buClr>
        <a:buSzPct val="80000"/>
        <a:buFont typeface="Wingdings 2"/>
        <a:buChar char=""/>
        <a:defRPr kumimoji="0" sz="74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2450428" indent="-738081" algn="l" rtl="0" eaLnBrk="1" latinLnBrk="0" hangingPunct="1">
        <a:spcBef>
          <a:spcPts val="1291"/>
        </a:spcBef>
        <a:buClr>
          <a:schemeClr val="accent4"/>
        </a:buClr>
        <a:buSzPct val="60000"/>
        <a:buFont typeface="Wingdings"/>
        <a:buChar char=""/>
        <a:defRPr kumimoji="0" sz="6500" kern="1200">
          <a:solidFill>
            <a:schemeClr val="tx1"/>
          </a:solidFill>
          <a:latin typeface="+mn-lt"/>
          <a:ea typeface="+mn-ea"/>
          <a:cs typeface="+mn-cs"/>
        </a:defRPr>
      </a:lvl3pPr>
      <a:lvl4pPr marL="3247556" indent="-738081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65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4133253" indent="-738081" algn="l" rtl="0" eaLnBrk="1" latinLnBrk="0" hangingPunct="1">
        <a:spcBef>
          <a:spcPts val="1291"/>
        </a:spcBef>
        <a:buClr>
          <a:schemeClr val="accent4"/>
        </a:buClr>
        <a:buSzPct val="70000"/>
        <a:buFont typeface="Wingdings"/>
        <a:buChar char=""/>
        <a:defRPr kumimoji="0" sz="5800" kern="1200">
          <a:solidFill>
            <a:schemeClr val="tx1"/>
          </a:solidFill>
          <a:latin typeface="+mn-lt"/>
          <a:ea typeface="+mn-ea"/>
          <a:cs typeface="+mn-cs"/>
        </a:defRPr>
      </a:lvl5pPr>
      <a:lvl6pPr marL="4753240" indent="-590465" algn="l" rtl="0" eaLnBrk="1" latinLnBrk="0" hangingPunct="1">
        <a:spcBef>
          <a:spcPts val="1291"/>
        </a:spcBef>
        <a:buClr>
          <a:schemeClr val="accent4"/>
        </a:buClr>
        <a:buSzPct val="80000"/>
        <a:buFont typeface="Wingdings 2"/>
        <a:buChar char=""/>
        <a:defRPr kumimoji="0" sz="5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5402752" indent="-590465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52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5963693" indent="-590465" algn="l" rtl="0" eaLnBrk="1" latinLnBrk="0" hangingPunct="1">
        <a:spcBef>
          <a:spcPts val="969"/>
        </a:spcBef>
        <a:buClr>
          <a:schemeClr val="accent4"/>
        </a:buClr>
        <a:buSzPct val="100000"/>
        <a:buChar char="•"/>
        <a:defRPr kumimoji="0" sz="52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6642727" indent="-590465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45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147616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295232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442848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590464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738080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885697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033313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1180929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jpeg"/><Relationship Id="rId18" Type="http://schemas.openxmlformats.org/officeDocument/2006/relationships/image" Target="../media/image16.png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19.jpe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0.jpeg"/><Relationship Id="rId17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4.jpeg"/><Relationship Id="rId20" Type="http://schemas.openxmlformats.org/officeDocument/2006/relationships/image" Target="../media/image18.jpeg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eg"/><Relationship Id="rId11" Type="http://schemas.openxmlformats.org/officeDocument/2006/relationships/image" Target="../media/image9.jpeg"/><Relationship Id="rId5" Type="http://schemas.openxmlformats.org/officeDocument/2006/relationships/image" Target="../media/image4.jpeg"/><Relationship Id="rId15" Type="http://schemas.openxmlformats.org/officeDocument/2006/relationships/image" Target="../media/image13.jpeg"/><Relationship Id="rId10" Type="http://schemas.openxmlformats.org/officeDocument/2006/relationships/image" Target="../media/image8.jpeg"/><Relationship Id="rId19" Type="http://schemas.openxmlformats.org/officeDocument/2006/relationships/image" Target="../media/image17.jpeg"/><Relationship Id="rId4" Type="http://schemas.openxmlformats.org/officeDocument/2006/relationships/oleObject" Target="../embeddings/oleObject1.bin"/><Relationship Id="rId9" Type="http://schemas.openxmlformats.org/officeDocument/2006/relationships/image" Target="../media/image7.jpeg"/><Relationship Id="rId14" Type="http://schemas.openxmlformats.org/officeDocument/2006/relationships/image" Target="../media/image12.jpeg"/><Relationship Id="rId22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99" name="Object 19"/>
          <p:cNvGraphicFramePr>
            <a:graphicFrameLocks noChangeAspect="1"/>
          </p:cNvGraphicFramePr>
          <p:nvPr/>
        </p:nvGraphicFramePr>
        <p:xfrm>
          <a:off x="3383794" y="2827412"/>
          <a:ext cx="4824536" cy="3408859"/>
        </p:xfrm>
        <a:graphic>
          <a:graphicData uri="http://schemas.openxmlformats.org/presentationml/2006/ole">
            <p:oleObj spid="_x0000_s46099" name="Acrobat Document" r:id="rId4" imgW="8019943" imgH="5667255" progId="AcroExch.Document.7">
              <p:embed/>
            </p:oleObj>
          </a:graphicData>
        </a:graphic>
      </p:graphicFrame>
      <p:pic>
        <p:nvPicPr>
          <p:cNvPr id="70" name="Picture 7" descr="C:\Users\Héctor\Desktop\2356.jpg"/>
          <p:cNvPicPr>
            <a:picLocks noChangeAspect="1" noChangeArrowheads="1"/>
          </p:cNvPicPr>
          <p:nvPr/>
        </p:nvPicPr>
        <p:blipFill>
          <a:blip r:embed="rId5" cstate="print"/>
          <a:srcRect l="22665" t="50710" r="24240" b="24363"/>
          <a:stretch>
            <a:fillRect/>
          </a:stretch>
        </p:blipFill>
        <p:spPr bwMode="auto">
          <a:xfrm>
            <a:off x="14220998" y="7867973"/>
            <a:ext cx="2520280" cy="1673466"/>
          </a:xfrm>
          <a:prstGeom prst="rect">
            <a:avLst/>
          </a:prstGeom>
          <a:noFill/>
        </p:spPr>
      </p:pic>
      <p:sp>
        <p:nvSpPr>
          <p:cNvPr id="83" name="82 Rectángulo"/>
          <p:cNvSpPr/>
          <p:nvPr/>
        </p:nvSpPr>
        <p:spPr>
          <a:xfrm flipH="1">
            <a:off x="16633266" y="3115445"/>
            <a:ext cx="4751946" cy="165618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75" name="Picture 7" descr="C:\Users\Héctor\Desktop\2356.jpg"/>
          <p:cNvPicPr>
            <a:picLocks noChangeAspect="1" noChangeArrowheads="1"/>
          </p:cNvPicPr>
          <p:nvPr/>
        </p:nvPicPr>
        <p:blipFill>
          <a:blip r:embed="rId5" cstate="print"/>
          <a:srcRect l="17667" t="75106" r="18619" b="10779"/>
          <a:stretch>
            <a:fillRect/>
          </a:stretch>
        </p:blipFill>
        <p:spPr bwMode="auto">
          <a:xfrm>
            <a:off x="6948190" y="7543937"/>
            <a:ext cx="7380820" cy="2312657"/>
          </a:xfrm>
          <a:prstGeom prst="rect">
            <a:avLst/>
          </a:prstGeom>
          <a:noFill/>
        </p:spPr>
      </p:pic>
      <p:pic>
        <p:nvPicPr>
          <p:cNvPr id="71" name="Picture 7" descr="C:\Users\Héctor\Desktop\2356.jpg"/>
          <p:cNvPicPr>
            <a:picLocks noChangeAspect="1" noChangeArrowheads="1"/>
          </p:cNvPicPr>
          <p:nvPr/>
        </p:nvPicPr>
        <p:blipFill>
          <a:blip r:embed="rId5" cstate="print"/>
          <a:srcRect l="18517" t="34562" r="18620" b="52523"/>
          <a:stretch>
            <a:fillRect/>
          </a:stretch>
        </p:blipFill>
        <p:spPr bwMode="auto">
          <a:xfrm>
            <a:off x="7020198" y="5779741"/>
            <a:ext cx="7311324" cy="2124236"/>
          </a:xfrm>
          <a:prstGeom prst="rect">
            <a:avLst/>
          </a:prstGeom>
          <a:noFill/>
        </p:spPr>
      </p:pic>
      <p:pic>
        <p:nvPicPr>
          <p:cNvPr id="46093" name="Picture 13" descr="C:\Users\Héctor\Desktop\95645.jpg"/>
          <p:cNvPicPr>
            <a:picLocks noChangeAspect="1" noChangeArrowheads="1"/>
          </p:cNvPicPr>
          <p:nvPr/>
        </p:nvPicPr>
        <p:blipFill>
          <a:blip r:embed="rId6" cstate="print"/>
          <a:srcRect l="7692" t="24781" r="5128" b="26262"/>
          <a:stretch>
            <a:fillRect/>
          </a:stretch>
        </p:blipFill>
        <p:spPr bwMode="auto">
          <a:xfrm>
            <a:off x="7128210" y="9632169"/>
            <a:ext cx="7344816" cy="2916324"/>
          </a:xfrm>
          <a:prstGeom prst="rect">
            <a:avLst/>
          </a:prstGeom>
          <a:noFill/>
        </p:spPr>
      </p:pic>
      <p:sp>
        <p:nvSpPr>
          <p:cNvPr id="24" name="23 Rectángulo"/>
          <p:cNvSpPr/>
          <p:nvPr/>
        </p:nvSpPr>
        <p:spPr>
          <a:xfrm>
            <a:off x="0" y="28678285"/>
            <a:ext cx="21385213" cy="160327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18 Rectángulo"/>
          <p:cNvSpPr/>
          <p:nvPr/>
        </p:nvSpPr>
        <p:spPr>
          <a:xfrm>
            <a:off x="3203774" y="0"/>
            <a:ext cx="18181439" cy="315144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12 Rectángulo"/>
          <p:cNvSpPr/>
          <p:nvPr/>
        </p:nvSpPr>
        <p:spPr>
          <a:xfrm>
            <a:off x="0" y="17445"/>
            <a:ext cx="3463032" cy="28642563"/>
          </a:xfrm>
          <a:prstGeom prst="rect">
            <a:avLst/>
          </a:prstGeom>
          <a:solidFill>
            <a:srgbClr val="8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46085" name="Object 5"/>
          <p:cNvGraphicFramePr>
            <a:graphicFrameLocks noChangeAspect="1"/>
          </p:cNvGraphicFramePr>
          <p:nvPr/>
        </p:nvGraphicFramePr>
        <p:xfrm>
          <a:off x="11601752" y="28788714"/>
          <a:ext cx="4070350" cy="1366838"/>
        </p:xfrm>
        <a:graphic>
          <a:graphicData uri="http://schemas.openxmlformats.org/presentationml/2006/ole">
            <p:oleObj spid="_x0000_s46085" name="Imagen de mapa de bits" r:id="rId7" imgW="6268325" imgH="2095793" progId="PBrush">
              <p:embed/>
            </p:oleObj>
          </a:graphicData>
        </a:graphic>
      </p:graphicFrame>
      <p:sp>
        <p:nvSpPr>
          <p:cNvPr id="46086" name="Text Box 2"/>
          <p:cNvSpPr txBox="1">
            <a:spLocks noChangeArrowheads="1"/>
          </p:cNvSpPr>
          <p:nvPr/>
        </p:nvSpPr>
        <p:spPr bwMode="auto">
          <a:xfrm rot="16200000">
            <a:off x="-13718162" y="13769715"/>
            <a:ext cx="28614079" cy="1074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10812" tIns="105407" rIns="210812" bIns="105407">
            <a:spAutoFit/>
          </a:bodyPr>
          <a:lstStyle/>
          <a:p>
            <a:pPr algn="ctr" defTabSz="2106613">
              <a:spcBef>
                <a:spcPct val="50000"/>
              </a:spcBef>
            </a:pPr>
            <a:r>
              <a:rPr lang="es-ES" sz="5600" b="1" dirty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P</a:t>
            </a:r>
            <a:r>
              <a:rPr lang="es-ES" sz="3600" dirty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royecto </a:t>
            </a:r>
            <a:r>
              <a:rPr lang="es-ES" sz="5600" b="1" dirty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F</a:t>
            </a:r>
            <a:r>
              <a:rPr lang="es-ES" sz="3600" dirty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inal de </a:t>
            </a:r>
            <a:r>
              <a:rPr lang="es-ES" sz="5600" b="1" dirty="0" smtClean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G</a:t>
            </a:r>
            <a:r>
              <a:rPr lang="es-ES" sz="3600" dirty="0" smtClean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rado  </a:t>
            </a:r>
            <a:r>
              <a:rPr lang="es-ES" sz="3600" b="1" dirty="0" smtClean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I</a:t>
            </a:r>
            <a:r>
              <a:rPr lang="es-ES" sz="3600" dirty="0" smtClean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ngeniería de </a:t>
            </a:r>
            <a:r>
              <a:rPr lang="es-ES" sz="3600" b="1" dirty="0" smtClean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E</a:t>
            </a:r>
            <a:r>
              <a:rPr lang="es-ES" sz="3600" dirty="0" smtClean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dificación</a:t>
            </a:r>
            <a:r>
              <a:rPr lang="es-ES" sz="4000" dirty="0" smtClean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                 </a:t>
            </a:r>
            <a:r>
              <a:rPr lang="es-ES" sz="3600" dirty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modalidad de intercambio académico curso  </a:t>
            </a:r>
            <a:r>
              <a:rPr lang="es-ES" sz="3600" dirty="0" smtClean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201</a:t>
            </a:r>
            <a:r>
              <a:rPr lang="es-ES" sz="5600" b="1" dirty="0" smtClean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0</a:t>
            </a:r>
            <a:r>
              <a:rPr lang="es-ES" sz="3600" dirty="0" smtClean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-1</a:t>
            </a:r>
            <a:r>
              <a:rPr lang="es-ES" sz="5600" b="1" dirty="0" smtClean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1</a:t>
            </a:r>
            <a:endParaRPr lang="en-US" sz="5600" b="1" dirty="0">
              <a:solidFill>
                <a:schemeClr val="bg1"/>
              </a:solidFill>
              <a:latin typeface="Century Gothic" pitchFamily="34" charset="0"/>
              <a:cs typeface="Times New Roman" pitchFamily="18" charset="0"/>
            </a:endParaRPr>
          </a:p>
        </p:txBody>
      </p:sp>
      <p:sp>
        <p:nvSpPr>
          <p:cNvPr id="46087" name="Text Box 2"/>
          <p:cNvSpPr txBox="1">
            <a:spLocks noChangeArrowheads="1"/>
          </p:cNvSpPr>
          <p:nvPr/>
        </p:nvSpPr>
        <p:spPr bwMode="auto">
          <a:xfrm rot="16200000">
            <a:off x="-11711046" y="13392884"/>
            <a:ext cx="28460083" cy="169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10812" tIns="105407" rIns="210812" bIns="105407">
            <a:spAutoFit/>
          </a:bodyPr>
          <a:lstStyle/>
          <a:p>
            <a:pPr algn="ctr" defTabSz="2106613">
              <a:spcBef>
                <a:spcPct val="50000"/>
              </a:spcBef>
            </a:pPr>
            <a:r>
              <a:rPr lang="es-ES" sz="9600" b="1" dirty="0" smtClean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D</a:t>
            </a:r>
            <a:r>
              <a:rPr lang="es-ES" sz="8000" b="1" dirty="0" smtClean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INAMARCA/ </a:t>
            </a:r>
            <a:r>
              <a:rPr lang="es-ES" sz="9600" b="1" dirty="0" smtClean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D</a:t>
            </a:r>
            <a:r>
              <a:rPr lang="es-ES" sz="8000" b="1" dirty="0" smtClean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ENMARK </a:t>
            </a:r>
            <a:r>
              <a:rPr lang="en-US" sz="8000" b="1" dirty="0" smtClean="0">
                <a:solidFill>
                  <a:schemeClr val="bg1"/>
                </a:solidFill>
                <a:latin typeface="Century Gothic" pitchFamily="34" charset="0"/>
                <a:cs typeface="Times New Roman" pitchFamily="18" charset="0"/>
              </a:rPr>
              <a:t>– Horsens</a:t>
            </a:r>
            <a:endParaRPr lang="en-US" sz="6000" b="1" dirty="0">
              <a:solidFill>
                <a:schemeClr val="bg1"/>
              </a:solidFill>
              <a:latin typeface="Century Gothic" pitchFamily="34" charset="0"/>
              <a:cs typeface="Times New Roman" pitchFamily="18" charset="0"/>
            </a:endParaRPr>
          </a:p>
        </p:txBody>
      </p:sp>
      <p:sp>
        <p:nvSpPr>
          <p:cNvPr id="46088" name="Text Box 2"/>
          <p:cNvSpPr txBox="1">
            <a:spLocks noChangeArrowheads="1"/>
          </p:cNvSpPr>
          <p:nvPr/>
        </p:nvSpPr>
        <p:spPr bwMode="auto">
          <a:xfrm>
            <a:off x="0" y="28611513"/>
            <a:ext cx="7315200" cy="169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10812" tIns="105407" rIns="210812" bIns="105407">
            <a:spAutoFit/>
          </a:bodyPr>
          <a:lstStyle/>
          <a:p>
            <a:pPr defTabSz="2106613">
              <a:spcBef>
                <a:spcPct val="50000"/>
              </a:spcBef>
            </a:pPr>
            <a:r>
              <a:rPr lang="es-ES" sz="2400" b="1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A</a:t>
            </a:r>
            <a:r>
              <a:rPr lang="es-ES" sz="24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lumno: </a:t>
            </a:r>
            <a:r>
              <a:rPr lang="es-ES" sz="2400" b="1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H</a:t>
            </a:r>
            <a:r>
              <a:rPr lang="es-ES" sz="24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éctor </a:t>
            </a:r>
            <a:r>
              <a:rPr lang="es-ES" sz="2400" b="1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H</a:t>
            </a:r>
            <a:r>
              <a:rPr lang="es-ES" sz="24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UERTA </a:t>
            </a:r>
            <a:r>
              <a:rPr lang="es-ES" sz="2400" b="1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A</a:t>
            </a:r>
            <a:r>
              <a:rPr lang="es-ES" sz="24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NGULO</a:t>
            </a:r>
            <a:endParaRPr lang="es-ES" sz="2400" dirty="0">
              <a:solidFill>
                <a:schemeClr val="accent2">
                  <a:lumMod val="50000"/>
                </a:schemeClr>
              </a:solidFill>
              <a:latin typeface="Century Gothic" pitchFamily="34" charset="0"/>
              <a:cs typeface="Times New Roman" pitchFamily="18" charset="0"/>
            </a:endParaRPr>
          </a:p>
          <a:p>
            <a:pPr defTabSz="2106613">
              <a:spcBef>
                <a:spcPct val="50000"/>
              </a:spcBef>
            </a:pPr>
            <a:r>
              <a:rPr lang="es-ES" sz="2400" dirty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tutor destino: </a:t>
            </a:r>
            <a:r>
              <a:rPr lang="es-ES" sz="2400" b="1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E</a:t>
            </a:r>
            <a:r>
              <a:rPr lang="es-ES" sz="24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rik </a:t>
            </a:r>
            <a:r>
              <a:rPr lang="es-ES" sz="2400" b="1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T</a:t>
            </a:r>
            <a:r>
              <a:rPr lang="es-ES" sz="24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OFT</a:t>
            </a:r>
            <a:endParaRPr lang="es-ES" sz="2400" dirty="0">
              <a:solidFill>
                <a:schemeClr val="accent2">
                  <a:lumMod val="50000"/>
                </a:schemeClr>
              </a:solidFill>
              <a:latin typeface="Century Gothic" pitchFamily="34" charset="0"/>
              <a:cs typeface="Times New Roman" pitchFamily="18" charset="0"/>
            </a:endParaRPr>
          </a:p>
          <a:p>
            <a:pPr defTabSz="2106613">
              <a:spcBef>
                <a:spcPct val="50000"/>
              </a:spcBef>
            </a:pPr>
            <a:r>
              <a:rPr lang="es-ES" sz="2400" dirty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tutor ETSGE: </a:t>
            </a:r>
            <a:r>
              <a:rPr lang="es-ES" sz="2400" b="1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Mª I</a:t>
            </a:r>
            <a:r>
              <a:rPr lang="es-ES" sz="24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sabel </a:t>
            </a:r>
            <a:r>
              <a:rPr lang="es-ES" sz="2400" b="1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G</a:t>
            </a:r>
            <a:r>
              <a:rPr lang="es-ES" sz="24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INER </a:t>
            </a:r>
            <a:r>
              <a:rPr lang="es-ES" sz="2400" b="1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G</a:t>
            </a:r>
            <a:r>
              <a:rPr lang="es-ES" sz="2400" dirty="0" smtClean="0">
                <a:solidFill>
                  <a:schemeClr val="accent2">
                    <a:lumMod val="50000"/>
                  </a:schemeClr>
                </a:solidFill>
                <a:latin typeface="Century Gothic" pitchFamily="34" charset="0"/>
                <a:cs typeface="Times New Roman" pitchFamily="18" charset="0"/>
              </a:rPr>
              <a:t>ARCÍA</a:t>
            </a:r>
            <a:endParaRPr lang="en-US" sz="2400" dirty="0">
              <a:solidFill>
                <a:schemeClr val="accent2">
                  <a:lumMod val="50000"/>
                </a:schemeClr>
              </a:solidFill>
              <a:latin typeface="Century Gothic" pitchFamily="34" charset="0"/>
              <a:cs typeface="Times New Roman" pitchFamily="18" charset="0"/>
            </a:endParaRPr>
          </a:p>
        </p:txBody>
      </p:sp>
      <p:sp>
        <p:nvSpPr>
          <p:cNvPr id="46089" name="Line 9"/>
          <p:cNvSpPr>
            <a:spLocks noChangeShapeType="1"/>
          </p:cNvSpPr>
          <p:nvPr/>
        </p:nvSpPr>
        <p:spPr bwMode="auto">
          <a:xfrm>
            <a:off x="-4763" y="28565475"/>
            <a:ext cx="2138521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46090" name="Line 10"/>
          <p:cNvSpPr>
            <a:spLocks noChangeShapeType="1"/>
          </p:cNvSpPr>
          <p:nvPr/>
        </p:nvSpPr>
        <p:spPr bwMode="auto">
          <a:xfrm flipV="1">
            <a:off x="1600869" y="0"/>
            <a:ext cx="0" cy="285750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46092" name="Text Box 2"/>
          <p:cNvSpPr txBox="1">
            <a:spLocks noChangeArrowheads="1"/>
          </p:cNvSpPr>
          <p:nvPr/>
        </p:nvSpPr>
        <p:spPr bwMode="auto">
          <a:xfrm>
            <a:off x="3743833" y="533400"/>
            <a:ext cx="17641379" cy="1944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10812" tIns="105407" rIns="210812" bIns="105407">
            <a:spAutoFit/>
          </a:bodyPr>
          <a:lstStyle/>
          <a:p>
            <a:pPr algn="r" defTabSz="2106613">
              <a:spcBef>
                <a:spcPct val="50000"/>
              </a:spcBef>
            </a:pPr>
            <a:r>
              <a:rPr lang="es-ES" sz="45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Rehabilitación y ampliación de un antiguo edificio </a:t>
            </a:r>
            <a:r>
              <a:rPr lang="es-ES" sz="45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multiplanta</a:t>
            </a:r>
            <a:endParaRPr lang="es-ES" sz="45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r" defTabSz="2106613">
              <a:spcBef>
                <a:spcPct val="50000"/>
              </a:spcBef>
            </a:pPr>
            <a:r>
              <a:rPr lang="en-US" sz="45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Refurbishment &amp; extension of older multi-storey city house</a:t>
            </a:r>
            <a:endParaRPr lang="en-US" sz="45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14 Conector recto"/>
          <p:cNvCxnSpPr/>
          <p:nvPr/>
        </p:nvCxnSpPr>
        <p:spPr>
          <a:xfrm>
            <a:off x="0" y="28642563"/>
            <a:ext cx="21385213" cy="1588"/>
          </a:xfrm>
          <a:prstGeom prst="line">
            <a:avLst/>
          </a:prstGeom>
          <a:ln w="63500" cmpd="sng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16 Imagen" descr="escudo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6193897" y="28778386"/>
            <a:ext cx="5087479" cy="1387494"/>
          </a:xfrm>
          <a:prstGeom prst="rect">
            <a:avLst/>
          </a:prstGeom>
        </p:spPr>
      </p:pic>
      <p:pic>
        <p:nvPicPr>
          <p:cNvPr id="18" name="17 Imagen" descr="images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776282" y="28930313"/>
            <a:ext cx="3115294" cy="1080120"/>
          </a:xfrm>
          <a:prstGeom prst="rect">
            <a:avLst/>
          </a:prstGeom>
        </p:spPr>
      </p:pic>
      <p:sp>
        <p:nvSpPr>
          <p:cNvPr id="20" name="19 Rectángulo"/>
          <p:cNvSpPr/>
          <p:nvPr/>
        </p:nvSpPr>
        <p:spPr>
          <a:xfrm>
            <a:off x="3491806" y="19641281"/>
            <a:ext cx="17893407" cy="82809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22 CuadroTexto"/>
          <p:cNvSpPr txBox="1"/>
          <p:nvPr/>
        </p:nvSpPr>
        <p:spPr>
          <a:xfrm>
            <a:off x="10115961" y="19857305"/>
            <a:ext cx="112692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200" dirty="0" err="1" smtClean="0">
                <a:solidFill>
                  <a:schemeClr val="accent2">
                    <a:lumMod val="50000"/>
                  </a:schemeClr>
                </a:solidFill>
              </a:rPr>
              <a:t>Penthouse</a:t>
            </a:r>
            <a:r>
              <a:rPr lang="es-ES" sz="2200" dirty="0" smtClean="0">
                <a:solidFill>
                  <a:schemeClr val="accent2">
                    <a:lumMod val="50000"/>
                  </a:schemeClr>
                </a:solidFill>
              </a:rPr>
              <a:t>: </a:t>
            </a:r>
            <a:r>
              <a:rPr lang="es-ES" sz="2200" dirty="0" err="1" smtClean="0">
                <a:solidFill>
                  <a:schemeClr val="accent2">
                    <a:lumMod val="50000"/>
                  </a:schemeClr>
                </a:solidFill>
              </a:rPr>
              <a:t>main</a:t>
            </a:r>
            <a:r>
              <a:rPr lang="es-E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s-ES" sz="2200" dirty="0" err="1" smtClean="0">
                <a:solidFill>
                  <a:schemeClr val="accent2">
                    <a:lumMod val="50000"/>
                  </a:schemeClr>
                </a:solidFill>
              </a:rPr>
              <a:t>object</a:t>
            </a:r>
            <a:r>
              <a:rPr lang="es-ES" sz="2200" dirty="0" smtClean="0">
                <a:solidFill>
                  <a:schemeClr val="accent2">
                    <a:lumMod val="50000"/>
                  </a:schemeClr>
                </a:solidFill>
              </a:rPr>
              <a:t> of </a:t>
            </a:r>
            <a:r>
              <a:rPr lang="es-ES" sz="2200" dirty="0" err="1" smtClean="0">
                <a:solidFill>
                  <a:schemeClr val="accent2">
                    <a:lumMod val="50000"/>
                  </a:schemeClr>
                </a:solidFill>
              </a:rPr>
              <a:t>the</a:t>
            </a:r>
            <a:r>
              <a:rPr lang="es-ES" sz="2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s-ES" sz="2200" dirty="0" err="1" smtClean="0">
                <a:solidFill>
                  <a:schemeClr val="accent2">
                    <a:lumMod val="50000"/>
                  </a:schemeClr>
                </a:solidFill>
              </a:rPr>
              <a:t>extension</a:t>
            </a:r>
            <a:r>
              <a:rPr lang="es-ES" sz="2200" dirty="0" smtClean="0">
                <a:solidFill>
                  <a:schemeClr val="accent2">
                    <a:lumMod val="50000"/>
                  </a:schemeClr>
                </a:solidFill>
              </a:rPr>
              <a:t> / Áticos: objeto principal de la ampliación</a:t>
            </a:r>
            <a:endParaRPr lang="es-ES" sz="22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6091" name="Picture 11" descr="C:\Users\Héctor\Desktop\PFG\Examination 5 semester CA52 group 5\Student 4 (Garazi Zabalbeitia)\01 Outline\3d PICTURES\gdfgfg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183994" y="8336025"/>
            <a:ext cx="1692188" cy="12692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7" name="Imagen 14" descr="b1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2924854" y="3403477"/>
            <a:ext cx="3384376" cy="25382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10" descr="C:\Users\Héctor\Desktop\PFG\Examination 5 semester CA52 group 5\Student 4 (Garazi Zabalbeitia)\01 Outline\3d PICTURES\ggs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743834" y="6211789"/>
            <a:ext cx="1584176" cy="11882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9" descr="C:\Users\Héctor\Desktop\PFG\Examination 5 semester CA52 group 5\Student 4 (Garazi Zabalbeitia)\01 Outline\3d PICTURES\livingrooom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10800000" flipV="1">
            <a:off x="3707830" y="7723957"/>
            <a:ext cx="1728015" cy="12961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1" name="60 CuadroTexto"/>
          <p:cNvSpPr txBox="1"/>
          <p:nvPr/>
        </p:nvSpPr>
        <p:spPr>
          <a:xfrm>
            <a:off x="10800618" y="9416145"/>
            <a:ext cx="68767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New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distribution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/ Nueva distribución</a:t>
            </a:r>
            <a:endParaRPr lang="es-ES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2" name="21 CuadroTexto"/>
          <p:cNvSpPr txBox="1"/>
          <p:nvPr/>
        </p:nvSpPr>
        <p:spPr>
          <a:xfrm>
            <a:off x="17065313" y="3295465"/>
            <a:ext cx="4319899" cy="13080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200" b="1" dirty="0" err="1" smtClean="0">
                <a:solidFill>
                  <a:schemeClr val="accent2">
                    <a:lumMod val="50000"/>
                  </a:schemeClr>
                </a:solidFill>
              </a:rPr>
              <a:t>Moldevej</a:t>
            </a:r>
            <a:r>
              <a:rPr lang="es-ES" sz="2200" b="1" dirty="0" smtClean="0">
                <a:solidFill>
                  <a:schemeClr val="accent2">
                    <a:lumMod val="50000"/>
                  </a:schemeClr>
                </a:solidFill>
              </a:rPr>
              <a:t> 29-39  Vejle</a:t>
            </a:r>
          </a:p>
          <a:p>
            <a:pPr>
              <a:buNone/>
            </a:pPr>
            <a:endParaRPr lang="es-ES_tradnl" sz="160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project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consists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refurbishment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extension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an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existing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multi-storey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building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placed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it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town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of Vejle.</a:t>
            </a:r>
          </a:p>
          <a:p>
            <a:pPr>
              <a:buNone/>
            </a:pP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new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apartments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have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double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size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than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formers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(5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apart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per 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floor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buNone/>
            </a:pP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this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new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distribution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two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staircases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are removed, and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three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lifts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are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installed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next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three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remaining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staircases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In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Ground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Floor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four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offices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are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planned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In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addition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existing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balconies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are extended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a new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outer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metallic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structure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Concerning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roof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sloped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old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one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is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removed and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replaced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by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a flat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roof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three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new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precast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penthouse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apartments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fulfil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demands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give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a new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appearance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a new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cladding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composed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by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a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ventilated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facade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is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installed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None/>
            </a:pPr>
            <a:endParaRPr lang="es-ES_tradnl" sz="160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El proyecto consiste en la rehabilitación y ampliación de un existente edificio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multiplanta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en la ciudad de Vejle.</a:t>
            </a:r>
          </a:p>
          <a:p>
            <a:pPr>
              <a:buNone/>
            </a:pP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Los nuevos apartamentos tienen el doble de superficie que los existentes (5 </a:t>
            </a:r>
            <a:r>
              <a:rPr lang="es-ES_tradnl" sz="16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apart</a:t>
            </a: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. por planta).</a:t>
            </a:r>
          </a:p>
          <a:p>
            <a:pPr>
              <a:buNone/>
            </a:pP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Para esta nueva distribución se eliminan dos bloques de escaleras y se instalan tres ascensores junto a las tres escaleras restantes.</a:t>
            </a:r>
          </a:p>
          <a:p>
            <a:pPr>
              <a:buNone/>
            </a:pP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En la Planta Baja se sitúan cuatro oficinas.</a:t>
            </a:r>
          </a:p>
          <a:p>
            <a:pPr>
              <a:buNone/>
            </a:pP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Además, los balcones se amplían mediante una nueva estructura metálica en el exterior.</a:t>
            </a:r>
          </a:p>
          <a:p>
            <a:pPr>
              <a:buNone/>
            </a:pP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Respecto a la cubierta, el tejado existente es sustituido por una azotea y tres nuevos áticos prefabricados.</a:t>
            </a:r>
          </a:p>
          <a:p>
            <a:pPr>
              <a:buNone/>
            </a:pPr>
            <a:r>
              <a:rPr lang="es-ES_tradnl" sz="16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Para satisfacer las demandas y cambiar la apariencia exterior, se instala una fachada ventilada en el exterior.</a:t>
            </a:r>
          </a:p>
          <a:p>
            <a:pPr>
              <a:buNone/>
            </a:pPr>
            <a:endParaRPr lang="es-ES_tradnl" sz="160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s-ES_tradnl" sz="160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s-ES_tradnl" sz="160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s-ES_tradnl" sz="160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s-ES_tradnl" sz="160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s-ES_tradnl" sz="1600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es-ES_tradnl" sz="1600" dirty="0" smtClean="0">
              <a:solidFill>
                <a:schemeClr val="accent2">
                  <a:lumMod val="50000"/>
                </a:schemeClr>
              </a:solidFill>
              <a:latin typeface="Century Gothic" pitchFamily="34" charset="0"/>
            </a:endParaRPr>
          </a:p>
          <a:p>
            <a:endParaRPr lang="es-ES" sz="1400" dirty="0" smtClean="0"/>
          </a:p>
          <a:p>
            <a:endParaRPr lang="es-ES" sz="1400" dirty="0" smtClean="0"/>
          </a:p>
          <a:p>
            <a:endParaRPr lang="es-ES" sz="1400" dirty="0" smtClean="0"/>
          </a:p>
          <a:p>
            <a:endParaRPr lang="es-ES" sz="1400" dirty="0" smtClean="0"/>
          </a:p>
          <a:p>
            <a:endParaRPr lang="es-ES" sz="1400" dirty="0"/>
          </a:p>
        </p:txBody>
      </p:sp>
      <p:pic>
        <p:nvPicPr>
          <p:cNvPr id="69" name="Picture 7" descr="C:\Users\Héctor\Desktop\2356.jpg"/>
          <p:cNvPicPr>
            <a:picLocks noChangeAspect="1" noChangeArrowheads="1"/>
          </p:cNvPicPr>
          <p:nvPr/>
        </p:nvPicPr>
        <p:blipFill>
          <a:blip r:embed="rId5" cstate="print"/>
          <a:srcRect l="22340" t="14440" r="42830" b="66039"/>
          <a:stretch>
            <a:fillRect/>
          </a:stretch>
        </p:blipFill>
        <p:spPr bwMode="auto">
          <a:xfrm>
            <a:off x="14257002" y="6139781"/>
            <a:ext cx="1656184" cy="1312829"/>
          </a:xfrm>
          <a:prstGeom prst="rect">
            <a:avLst/>
          </a:prstGeom>
          <a:noFill/>
        </p:spPr>
      </p:pic>
      <p:pic>
        <p:nvPicPr>
          <p:cNvPr id="10" name="Picture 10" descr="C:\Users\Héctor\Desktop\COST.jpg"/>
          <p:cNvPicPr>
            <a:picLocks noChangeAspect="1" noChangeArrowheads="1"/>
          </p:cNvPicPr>
          <p:nvPr/>
        </p:nvPicPr>
        <p:blipFill>
          <a:blip r:embed="rId14" cstate="print"/>
          <a:srcRect l="5725" t="10478" r="63968" b="75234"/>
          <a:stretch>
            <a:fillRect/>
          </a:stretch>
        </p:blipFill>
        <p:spPr bwMode="auto">
          <a:xfrm>
            <a:off x="11556702" y="13952649"/>
            <a:ext cx="4932548" cy="1644183"/>
          </a:xfrm>
          <a:prstGeom prst="rect">
            <a:avLst/>
          </a:prstGeom>
          <a:noFill/>
        </p:spPr>
      </p:pic>
      <p:pic>
        <p:nvPicPr>
          <p:cNvPr id="11" name="Picture 11" descr="C:\Users\Héctor\Desktop\COSTkj.jpg"/>
          <p:cNvPicPr>
            <a:picLocks noChangeAspect="1" noChangeArrowheads="1"/>
          </p:cNvPicPr>
          <p:nvPr/>
        </p:nvPicPr>
        <p:blipFill>
          <a:blip r:embed="rId15" cstate="print"/>
          <a:srcRect l="11076" t="14692" r="52219" b="55303"/>
          <a:stretch>
            <a:fillRect/>
          </a:stretch>
        </p:blipFill>
        <p:spPr bwMode="auto">
          <a:xfrm>
            <a:off x="6876182" y="13160561"/>
            <a:ext cx="4500500" cy="2601207"/>
          </a:xfrm>
          <a:prstGeom prst="rect">
            <a:avLst/>
          </a:prstGeom>
          <a:noFill/>
        </p:spPr>
      </p:pic>
      <p:pic>
        <p:nvPicPr>
          <p:cNvPr id="2" name="Picture 13" descr="C:\Users\Héctor\Desktop\C___Users__Héctor__Desktop__Penthouse poster pfg Presentación1 _(1_).jpg"/>
          <p:cNvPicPr>
            <a:picLocks noChangeAspect="1" noChangeArrowheads="1"/>
          </p:cNvPicPr>
          <p:nvPr/>
        </p:nvPicPr>
        <p:blipFill>
          <a:blip r:embed="rId16" cstate="print"/>
          <a:srcRect l="1734" t="35889" r="1856" b="2761"/>
          <a:stretch>
            <a:fillRect/>
          </a:stretch>
        </p:blipFill>
        <p:spPr bwMode="auto">
          <a:xfrm>
            <a:off x="3563814" y="20793408"/>
            <a:ext cx="17425936" cy="7831881"/>
          </a:xfrm>
          <a:prstGeom prst="rect">
            <a:avLst/>
          </a:prstGeom>
          <a:noFill/>
        </p:spPr>
      </p:pic>
      <p:sp>
        <p:nvSpPr>
          <p:cNvPr id="37" name="36 Rectángulo"/>
          <p:cNvSpPr/>
          <p:nvPr/>
        </p:nvSpPr>
        <p:spPr>
          <a:xfrm>
            <a:off x="21133766" y="20469373"/>
            <a:ext cx="251447" cy="813690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6094" name="Picture 14" descr="C:\Users\Héctor\Desktop\PFG\Examination 5 semester CA52 group 5\Student 4 (Garazi Zabalbeitia)\01 Outline\3d PICTURES\fferg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219998" y="6679841"/>
            <a:ext cx="1728192" cy="12962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9" name="38 CuadroTexto"/>
          <p:cNvSpPr txBox="1"/>
          <p:nvPr/>
        </p:nvSpPr>
        <p:spPr>
          <a:xfrm>
            <a:off x="7308230" y="12332469"/>
            <a:ext cx="77408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Longitudinal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section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/Sección longitudinal                          North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Elevation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/Alzado Norte</a:t>
            </a:r>
            <a:endParaRPr lang="es-ES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0" name="39 Rectángulo redondeado"/>
          <p:cNvSpPr/>
          <p:nvPr/>
        </p:nvSpPr>
        <p:spPr>
          <a:xfrm>
            <a:off x="17461358" y="14708733"/>
            <a:ext cx="3168352" cy="540060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1" name="40 CuadroTexto"/>
          <p:cNvSpPr txBox="1"/>
          <p:nvPr/>
        </p:nvSpPr>
        <p:spPr>
          <a:xfrm>
            <a:off x="17533366" y="14780741"/>
            <a:ext cx="3204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800" dirty="0" smtClean="0">
                <a:solidFill>
                  <a:schemeClr val="accent2">
                    <a:lumMod val="50000"/>
                  </a:schemeClr>
                </a:solidFill>
              </a:rPr>
              <a:t>OUTLINE PROPOSAL</a:t>
            </a:r>
            <a:endParaRPr lang="es-ES" sz="1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2" name="41 Rectángulo redondeado"/>
          <p:cNvSpPr/>
          <p:nvPr/>
        </p:nvSpPr>
        <p:spPr>
          <a:xfrm>
            <a:off x="17461358" y="15752849"/>
            <a:ext cx="3168352" cy="540060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42 CuadroTexto"/>
          <p:cNvSpPr txBox="1"/>
          <p:nvPr/>
        </p:nvSpPr>
        <p:spPr>
          <a:xfrm>
            <a:off x="17533366" y="15824857"/>
            <a:ext cx="3204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800" dirty="0" smtClean="0">
                <a:solidFill>
                  <a:schemeClr val="accent2">
                    <a:lumMod val="50000"/>
                  </a:schemeClr>
                </a:solidFill>
              </a:rPr>
              <a:t>SCHEME DESIGN</a:t>
            </a:r>
            <a:endParaRPr lang="es-ES" sz="1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4" name="43 Rectángulo redondeado"/>
          <p:cNvSpPr/>
          <p:nvPr/>
        </p:nvSpPr>
        <p:spPr>
          <a:xfrm>
            <a:off x="17461358" y="13736625"/>
            <a:ext cx="3168352" cy="756084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5" name="44 CuadroTexto"/>
          <p:cNvSpPr txBox="1"/>
          <p:nvPr/>
        </p:nvSpPr>
        <p:spPr>
          <a:xfrm>
            <a:off x="17533366" y="13808633"/>
            <a:ext cx="32043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800" dirty="0" smtClean="0">
                <a:solidFill>
                  <a:schemeClr val="accent2">
                    <a:lumMod val="50000"/>
                  </a:schemeClr>
                </a:solidFill>
              </a:rPr>
              <a:t>PROJECT PHASES/</a:t>
            </a:r>
          </a:p>
          <a:p>
            <a:r>
              <a:rPr lang="es-ES" sz="1800" dirty="0" smtClean="0">
                <a:solidFill>
                  <a:schemeClr val="accent2">
                    <a:lumMod val="50000"/>
                  </a:schemeClr>
                </a:solidFill>
              </a:rPr>
              <a:t>FASES DEL PROYECTO</a:t>
            </a:r>
            <a:endParaRPr lang="es-ES" sz="1800" dirty="0">
              <a:solidFill>
                <a:schemeClr val="accent2">
                  <a:lumMod val="50000"/>
                </a:schemeClr>
              </a:solidFill>
            </a:endParaRPr>
          </a:p>
        </p:txBody>
      </p:sp>
      <p:cxnSp>
        <p:nvCxnSpPr>
          <p:cNvPr id="46" name="45 Conector recto de flecha"/>
          <p:cNvCxnSpPr>
            <a:stCxn id="40" idx="2"/>
            <a:endCxn id="42" idx="0"/>
          </p:cNvCxnSpPr>
          <p:nvPr/>
        </p:nvCxnSpPr>
        <p:spPr>
          <a:xfrm rot="5400000">
            <a:off x="18793506" y="15500821"/>
            <a:ext cx="5040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46 Rectángulo redondeado"/>
          <p:cNvSpPr/>
          <p:nvPr/>
        </p:nvSpPr>
        <p:spPr>
          <a:xfrm>
            <a:off x="17461358" y="16796965"/>
            <a:ext cx="3168352" cy="540060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8" name="47 CuadroTexto"/>
          <p:cNvSpPr txBox="1"/>
          <p:nvPr/>
        </p:nvSpPr>
        <p:spPr>
          <a:xfrm>
            <a:off x="17533366" y="16868973"/>
            <a:ext cx="3204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800" dirty="0" smtClean="0">
                <a:solidFill>
                  <a:schemeClr val="accent2">
                    <a:lumMod val="50000"/>
                  </a:schemeClr>
                </a:solidFill>
              </a:rPr>
              <a:t>DETAIL DESIGN 1</a:t>
            </a:r>
            <a:endParaRPr lang="es-ES" sz="1800" dirty="0">
              <a:solidFill>
                <a:schemeClr val="accent2">
                  <a:lumMod val="50000"/>
                </a:schemeClr>
              </a:solidFill>
            </a:endParaRPr>
          </a:p>
        </p:txBody>
      </p:sp>
      <p:cxnSp>
        <p:nvCxnSpPr>
          <p:cNvPr id="49" name="48 Conector recto de flecha"/>
          <p:cNvCxnSpPr>
            <a:endCxn id="47" idx="0"/>
          </p:cNvCxnSpPr>
          <p:nvPr/>
        </p:nvCxnSpPr>
        <p:spPr>
          <a:xfrm rot="5400000">
            <a:off x="18793506" y="16544937"/>
            <a:ext cx="5040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49 Rectángulo redondeado"/>
          <p:cNvSpPr/>
          <p:nvPr/>
        </p:nvSpPr>
        <p:spPr>
          <a:xfrm>
            <a:off x="17461358" y="17841081"/>
            <a:ext cx="3168352" cy="540060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" name="50 CuadroTexto"/>
          <p:cNvSpPr txBox="1"/>
          <p:nvPr/>
        </p:nvSpPr>
        <p:spPr>
          <a:xfrm>
            <a:off x="17533366" y="17913089"/>
            <a:ext cx="3204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800" dirty="0" smtClean="0">
                <a:solidFill>
                  <a:schemeClr val="accent2">
                    <a:lumMod val="50000"/>
                  </a:schemeClr>
                </a:solidFill>
              </a:rPr>
              <a:t>DETAIL DESIGN 2</a:t>
            </a:r>
            <a:endParaRPr lang="es-ES" sz="1800" dirty="0">
              <a:solidFill>
                <a:schemeClr val="accent2">
                  <a:lumMod val="50000"/>
                </a:schemeClr>
              </a:solidFill>
            </a:endParaRPr>
          </a:p>
        </p:txBody>
      </p:sp>
      <p:cxnSp>
        <p:nvCxnSpPr>
          <p:cNvPr id="52" name="51 Conector recto de flecha"/>
          <p:cNvCxnSpPr>
            <a:endCxn id="50" idx="0"/>
          </p:cNvCxnSpPr>
          <p:nvPr/>
        </p:nvCxnSpPr>
        <p:spPr>
          <a:xfrm rot="5400000">
            <a:off x="18793506" y="17589053"/>
            <a:ext cx="5040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52 Rectángulo redondeado"/>
          <p:cNvSpPr/>
          <p:nvPr/>
        </p:nvSpPr>
        <p:spPr>
          <a:xfrm>
            <a:off x="17461358" y="18885197"/>
            <a:ext cx="3168352" cy="540060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53 CuadroTexto"/>
          <p:cNvSpPr txBox="1"/>
          <p:nvPr/>
        </p:nvSpPr>
        <p:spPr>
          <a:xfrm>
            <a:off x="17533366" y="18957205"/>
            <a:ext cx="3204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800" dirty="0" smtClean="0">
                <a:solidFill>
                  <a:schemeClr val="accent2">
                    <a:lumMod val="50000"/>
                  </a:schemeClr>
                </a:solidFill>
              </a:rPr>
              <a:t>EXECUTION</a:t>
            </a:r>
            <a:endParaRPr lang="es-ES" sz="1800" dirty="0">
              <a:solidFill>
                <a:schemeClr val="accent2">
                  <a:lumMod val="50000"/>
                </a:schemeClr>
              </a:solidFill>
            </a:endParaRPr>
          </a:p>
        </p:txBody>
      </p:sp>
      <p:cxnSp>
        <p:nvCxnSpPr>
          <p:cNvPr id="55" name="54 Conector recto de flecha"/>
          <p:cNvCxnSpPr>
            <a:endCxn id="53" idx="0"/>
          </p:cNvCxnSpPr>
          <p:nvPr/>
        </p:nvCxnSpPr>
        <p:spPr>
          <a:xfrm rot="5400000">
            <a:off x="18793506" y="18633169"/>
            <a:ext cx="5040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78 CuadroTexto"/>
          <p:cNvSpPr txBox="1"/>
          <p:nvPr/>
        </p:nvSpPr>
        <p:spPr>
          <a:xfrm>
            <a:off x="6264114" y="15932869"/>
            <a:ext cx="12817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Total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cost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obtanied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by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the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continious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detailing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 of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the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different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parts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of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the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project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removing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at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the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same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time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the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initial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uncertainty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El coste total se obtiene detallando los diferentes apartados del proyecto, lo que elimina al mismo tiempo la incertidumbre inicial.  </a:t>
            </a:r>
            <a:endParaRPr lang="es-ES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6096" name="Picture 16" descr="C:\Users\Héctor\Desktop\PFG\Examination 5 semester CA52 group 5\Student 4 (Garazi Zabalbeitia)\02 Scheme design\metalic structure\metalic structure.jpg"/>
          <p:cNvPicPr>
            <a:picLocks noChangeAspect="1" noChangeArrowheads="1"/>
          </p:cNvPicPr>
          <p:nvPr/>
        </p:nvPicPr>
        <p:blipFill>
          <a:blip r:embed="rId18" cstate="print"/>
          <a:srcRect l="39217" t="8820" r="28350" b="20082"/>
          <a:stretch>
            <a:fillRect/>
          </a:stretch>
        </p:blipFill>
        <p:spPr bwMode="auto">
          <a:xfrm>
            <a:off x="14473026" y="9956205"/>
            <a:ext cx="1440160" cy="23677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6097" name="Picture 17" descr="C:\Users\Héctor\Desktop\PFG\Examination 5 semester CA52 group 5\Student 1 (Hector Huerta Angulo)\01 Outline\DT2.jpg"/>
          <p:cNvPicPr>
            <a:picLocks noChangeAspect="1" noChangeArrowheads="1"/>
          </p:cNvPicPr>
          <p:nvPr/>
        </p:nvPicPr>
        <p:blipFill>
          <a:blip r:embed="rId19" cstate="print"/>
          <a:srcRect l="19101" b="2297"/>
          <a:stretch>
            <a:fillRect/>
          </a:stretch>
        </p:blipFill>
        <p:spPr bwMode="auto">
          <a:xfrm>
            <a:off x="3851846" y="10280241"/>
            <a:ext cx="2254611" cy="13321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2" name="81 CuadroTexto"/>
          <p:cNvSpPr txBox="1"/>
          <p:nvPr/>
        </p:nvSpPr>
        <p:spPr>
          <a:xfrm>
            <a:off x="3707830" y="11756405"/>
            <a:ext cx="34563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New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external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wall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composition</a:t>
            </a:r>
            <a:endParaRPr lang="es-ES" sz="14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f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ulfilling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the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U-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Value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demands</a:t>
            </a:r>
            <a:endParaRPr lang="es-ES" sz="14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Nueva 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composición del muro 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exterior</a:t>
            </a:r>
          </a:p>
          <a:p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c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umpliendo los valores de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transmitancia</a:t>
            </a:r>
            <a:endParaRPr lang="es-ES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4" name="83 CuadroTexto"/>
          <p:cNvSpPr txBox="1"/>
          <p:nvPr/>
        </p:nvSpPr>
        <p:spPr>
          <a:xfrm>
            <a:off x="14293006" y="12404477"/>
            <a:ext cx="331236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New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outer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metallic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structure</a:t>
            </a:r>
            <a:endParaRPr lang="es-ES" sz="14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by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HEB &amp; IPE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profiles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es-ES" sz="14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Nueva estructura 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metálica</a:t>
            </a:r>
          </a:p>
          <a:p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externa compuesta por </a:t>
            </a:r>
          </a:p>
          <a:p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p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erfiles HEB e IPE</a:t>
            </a:r>
            <a:endParaRPr lang="es-ES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6098" name="Picture 18" descr="C:\Users\Héctor\Desktop\2011-07-26_101345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5328010" y="16868973"/>
            <a:ext cx="11064551" cy="2564510"/>
          </a:xfrm>
          <a:prstGeom prst="rect">
            <a:avLst/>
          </a:prstGeom>
          <a:noFill/>
        </p:spPr>
      </p:pic>
      <p:pic>
        <p:nvPicPr>
          <p:cNvPr id="85" name="Picture 4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7848290" y="3511489"/>
            <a:ext cx="3744587" cy="20069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8" name="87 Flecha derecha"/>
          <p:cNvSpPr/>
          <p:nvPr/>
        </p:nvSpPr>
        <p:spPr>
          <a:xfrm>
            <a:off x="11772726" y="5239681"/>
            <a:ext cx="1008112" cy="144016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9" name="88 CuadroTexto"/>
          <p:cNvSpPr txBox="1"/>
          <p:nvPr/>
        </p:nvSpPr>
        <p:spPr>
          <a:xfrm>
            <a:off x="3707830" y="5635725"/>
            <a:ext cx="3132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Location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plan / Plano emplazamiento</a:t>
            </a:r>
            <a:endParaRPr lang="es-ES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0" name="89 CuadroTexto"/>
          <p:cNvSpPr txBox="1"/>
          <p:nvPr/>
        </p:nvSpPr>
        <p:spPr>
          <a:xfrm>
            <a:off x="7776282" y="5599721"/>
            <a:ext cx="47885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Old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and new </a:t>
            </a:r>
            <a:r>
              <a:rPr lang="es-ES" sz="1400" dirty="0" err="1" smtClean="0">
                <a:solidFill>
                  <a:schemeClr val="accent2">
                    <a:lumMod val="50000"/>
                  </a:schemeClr>
                </a:solidFill>
              </a:rPr>
              <a:t>appearance</a:t>
            </a:r>
            <a:r>
              <a:rPr lang="es-ES" sz="1400" dirty="0" smtClean="0">
                <a:solidFill>
                  <a:schemeClr val="accent2">
                    <a:lumMod val="50000"/>
                  </a:schemeClr>
                </a:solidFill>
              </a:rPr>
              <a:t> / Antigua y nueva apariencia</a:t>
            </a:r>
            <a:endParaRPr lang="es-ES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6100" name="Picture 20" descr="C:\Users\Héctor\Desktop\2011-07-28_105929.jp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3815842" y="12728513"/>
            <a:ext cx="2900087" cy="2844316"/>
          </a:xfrm>
          <a:prstGeom prst="rect">
            <a:avLst/>
          </a:prstGeom>
          <a:ln w="38100" cap="sq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o">
  <a:themeElements>
    <a:clrScheme name="Opulento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o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écnic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2122</TotalTime>
  <Words>448</Words>
  <Application>Microsoft Office PowerPoint</Application>
  <PresentationFormat>Personalizado</PresentationFormat>
  <Paragraphs>59</Paragraphs>
  <Slides>1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Opulento</vt:lpstr>
      <vt:lpstr>Acrobat Document</vt:lpstr>
      <vt:lpstr>Imagen de mapa de bits</vt:lpstr>
      <vt:lpstr>Diapositiva 1</vt:lpstr>
    </vt:vector>
  </TitlesOfParts>
  <Company>Civil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Ramon</dc:creator>
  <cp:lastModifiedBy>Usuario</cp:lastModifiedBy>
  <cp:revision>145</cp:revision>
  <dcterms:created xsi:type="dcterms:W3CDTF">2008-10-30T19:01:51Z</dcterms:created>
  <dcterms:modified xsi:type="dcterms:W3CDTF">2011-07-28T09:02:25Z</dcterms:modified>
</cp:coreProperties>
</file>