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81" r:id="rId2"/>
  </p:sldIdLst>
  <p:sldSz cx="21385213" cy="30281563"/>
  <p:notesSz cx="14301788" cy="20564475"/>
  <p:defaultTextStyle>
    <a:defPPr>
      <a:defRPr lang="es-ES"/>
    </a:defPPr>
    <a:lvl1pPr algn="l" rtl="0" fontAlgn="base">
      <a:spcBef>
        <a:spcPct val="0"/>
      </a:spcBef>
      <a:spcAft>
        <a:spcPct val="0"/>
      </a:spcAft>
      <a:defRPr sz="5800" kern="1200">
        <a:solidFill>
          <a:schemeClr val="tx1"/>
        </a:solidFill>
        <a:latin typeface="Arial" charset="0"/>
        <a:ea typeface="+mn-ea"/>
        <a:cs typeface="+mn-cs"/>
      </a:defRPr>
    </a:lvl1pPr>
    <a:lvl2pPr marL="457200" algn="l" rtl="0" fontAlgn="base">
      <a:spcBef>
        <a:spcPct val="0"/>
      </a:spcBef>
      <a:spcAft>
        <a:spcPct val="0"/>
      </a:spcAft>
      <a:defRPr sz="5800" kern="1200">
        <a:solidFill>
          <a:schemeClr val="tx1"/>
        </a:solidFill>
        <a:latin typeface="Arial" charset="0"/>
        <a:ea typeface="+mn-ea"/>
        <a:cs typeface="+mn-cs"/>
      </a:defRPr>
    </a:lvl2pPr>
    <a:lvl3pPr marL="914400" algn="l" rtl="0" fontAlgn="base">
      <a:spcBef>
        <a:spcPct val="0"/>
      </a:spcBef>
      <a:spcAft>
        <a:spcPct val="0"/>
      </a:spcAft>
      <a:defRPr sz="5800" kern="1200">
        <a:solidFill>
          <a:schemeClr val="tx1"/>
        </a:solidFill>
        <a:latin typeface="Arial" charset="0"/>
        <a:ea typeface="+mn-ea"/>
        <a:cs typeface="+mn-cs"/>
      </a:defRPr>
    </a:lvl3pPr>
    <a:lvl4pPr marL="1371600" algn="l" rtl="0" fontAlgn="base">
      <a:spcBef>
        <a:spcPct val="0"/>
      </a:spcBef>
      <a:spcAft>
        <a:spcPct val="0"/>
      </a:spcAft>
      <a:defRPr sz="5800" kern="1200">
        <a:solidFill>
          <a:schemeClr val="tx1"/>
        </a:solidFill>
        <a:latin typeface="Arial" charset="0"/>
        <a:ea typeface="+mn-ea"/>
        <a:cs typeface="+mn-cs"/>
      </a:defRPr>
    </a:lvl4pPr>
    <a:lvl5pPr marL="1828800" algn="l" rtl="0" fontAlgn="base">
      <a:spcBef>
        <a:spcPct val="0"/>
      </a:spcBef>
      <a:spcAft>
        <a:spcPct val="0"/>
      </a:spcAft>
      <a:defRPr sz="5800" kern="1200">
        <a:solidFill>
          <a:schemeClr val="tx1"/>
        </a:solidFill>
        <a:latin typeface="Arial" charset="0"/>
        <a:ea typeface="+mn-ea"/>
        <a:cs typeface="+mn-cs"/>
      </a:defRPr>
    </a:lvl5pPr>
    <a:lvl6pPr marL="2286000" algn="l" defTabSz="914400" rtl="0" eaLnBrk="1" latinLnBrk="0" hangingPunct="1">
      <a:defRPr sz="5800" kern="1200">
        <a:solidFill>
          <a:schemeClr val="tx1"/>
        </a:solidFill>
        <a:latin typeface="Arial" charset="0"/>
        <a:ea typeface="+mn-ea"/>
        <a:cs typeface="+mn-cs"/>
      </a:defRPr>
    </a:lvl6pPr>
    <a:lvl7pPr marL="2743200" algn="l" defTabSz="914400" rtl="0" eaLnBrk="1" latinLnBrk="0" hangingPunct="1">
      <a:defRPr sz="5800" kern="1200">
        <a:solidFill>
          <a:schemeClr val="tx1"/>
        </a:solidFill>
        <a:latin typeface="Arial" charset="0"/>
        <a:ea typeface="+mn-ea"/>
        <a:cs typeface="+mn-cs"/>
      </a:defRPr>
    </a:lvl7pPr>
    <a:lvl8pPr marL="3200400" algn="l" defTabSz="914400" rtl="0" eaLnBrk="1" latinLnBrk="0" hangingPunct="1">
      <a:defRPr sz="5800" kern="1200">
        <a:solidFill>
          <a:schemeClr val="tx1"/>
        </a:solidFill>
        <a:latin typeface="Arial" charset="0"/>
        <a:ea typeface="+mn-ea"/>
        <a:cs typeface="+mn-cs"/>
      </a:defRPr>
    </a:lvl8pPr>
    <a:lvl9pPr marL="3657600" algn="l" defTabSz="914400" rtl="0" eaLnBrk="1" latinLnBrk="0" hangingPunct="1">
      <a:defRPr sz="5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800000"/>
    <a:srgbClr val="740404"/>
    <a:srgbClr val="9C0808"/>
    <a:srgbClr val="8888D8"/>
    <a:srgbClr val="333300"/>
    <a:srgbClr val="003366"/>
    <a:srgbClr val="333399"/>
    <a:srgbClr val="B2B2B2"/>
    <a:srgbClr val="6A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802" autoAdjust="0"/>
    <p:restoredTop sz="94660"/>
  </p:normalViewPr>
  <p:slideViewPr>
    <p:cSldViewPr>
      <p:cViewPr>
        <p:scale>
          <a:sx n="20" d="100"/>
          <a:sy n="20" d="100"/>
        </p:scale>
        <p:origin x="-1488" y="156"/>
      </p:cViewPr>
      <p:guideLst>
        <p:guide orient="horz" pos="9538"/>
        <p:guide pos="3929"/>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defRPr sz="2600" smtClean="0"/>
            </a:lvl1pPr>
          </a:lstStyle>
          <a:p>
            <a:pPr>
              <a:defRPr/>
            </a:pPr>
            <a:endParaRPr lang="es-ES"/>
          </a:p>
        </p:txBody>
      </p:sp>
      <p:sp>
        <p:nvSpPr>
          <p:cNvPr id="4099" name="Rectangle 3"/>
          <p:cNvSpPr>
            <a:spLocks noGrp="1" noChangeArrowheads="1"/>
          </p:cNvSpPr>
          <p:nvPr>
            <p:ph type="dt" idx="1"/>
          </p:nvPr>
        </p:nvSpPr>
        <p:spPr bwMode="auto">
          <a:xfrm>
            <a:off x="8101037"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lgn="r">
              <a:defRPr sz="2600" smtClean="0"/>
            </a:lvl1pPr>
          </a:lstStyle>
          <a:p>
            <a:pPr>
              <a:defRPr/>
            </a:pPr>
            <a:endParaRPr lang="es-ES"/>
          </a:p>
        </p:txBody>
      </p:sp>
      <p:sp>
        <p:nvSpPr>
          <p:cNvPr id="8196" name="Rectangle 4"/>
          <p:cNvSpPr>
            <a:spLocks noGrp="1" noRot="1" noChangeAspect="1" noChangeArrowheads="1" noTextEdit="1"/>
          </p:cNvSpPr>
          <p:nvPr>
            <p:ph type="sldImg" idx="2"/>
          </p:nvPr>
        </p:nvSpPr>
        <p:spPr bwMode="auto">
          <a:xfrm>
            <a:off x="4429125" y="1543050"/>
            <a:ext cx="5443538" cy="7710488"/>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430179" y="9768125"/>
            <a:ext cx="11441430" cy="925401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defRPr sz="2600" smtClean="0"/>
            </a:lvl1pPr>
          </a:lstStyle>
          <a:p>
            <a:pPr>
              <a:defRPr/>
            </a:pPr>
            <a:endParaRPr lang="es-ES"/>
          </a:p>
        </p:txBody>
      </p:sp>
      <p:sp>
        <p:nvSpPr>
          <p:cNvPr id="4103" name="Rectangle 7"/>
          <p:cNvSpPr>
            <a:spLocks noGrp="1" noChangeArrowheads="1"/>
          </p:cNvSpPr>
          <p:nvPr>
            <p:ph type="sldNum" sz="quarter" idx="5"/>
          </p:nvPr>
        </p:nvSpPr>
        <p:spPr bwMode="auto">
          <a:xfrm>
            <a:off x="8101037"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lgn="r">
              <a:defRPr sz="2600" smtClean="0"/>
            </a:lvl1pPr>
          </a:lstStyle>
          <a:p>
            <a:pPr>
              <a:defRPr/>
            </a:pPr>
            <a:fld id="{F50900DC-22E6-4778-9A7E-868B346985A4}" type="slidenum">
              <a:rPr lang="es-ES"/>
              <a:pPr>
                <a:defRPr/>
              </a:pPr>
              <a:t>‹Nº›</a:t>
            </a:fld>
            <a:endParaRPr lang="es-ES"/>
          </a:p>
        </p:txBody>
      </p:sp>
    </p:spTree>
    <p:extLst>
      <p:ext uri="{BB962C8B-B14F-4D97-AF65-F5344CB8AC3E}">
        <p14:creationId xmlns="" xmlns:p14="http://schemas.microsoft.com/office/powerpoint/2010/main" val="30106463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8101037" y="19532683"/>
            <a:ext cx="6197442" cy="1028224"/>
          </a:xfrm>
          <a:prstGeom prst="rect">
            <a:avLst/>
          </a:prstGeom>
          <a:noFill/>
          <a:ln w="9525">
            <a:noFill/>
            <a:miter lim="800000"/>
            <a:headEnd/>
            <a:tailEnd/>
          </a:ln>
        </p:spPr>
        <p:txBody>
          <a:bodyPr lIns="199219" tIns="99610" rIns="199219" bIns="99610" anchor="b"/>
          <a:lstStyle/>
          <a:p>
            <a:pPr algn="r"/>
            <a:fld id="{F01B1F95-F5CB-4086-BD9B-744ADD54F8A6}" type="slidenum">
              <a:rPr lang="es-ES" sz="2600"/>
              <a:pPr algn="r"/>
              <a:t>1</a:t>
            </a:fld>
            <a:endParaRPr lang="es-ES" sz="2600" dirty="0"/>
          </a:p>
        </p:txBody>
      </p:sp>
      <p:sp>
        <p:nvSpPr>
          <p:cNvPr id="47107" name="1 Marcador de imagen de diapositiva"/>
          <p:cNvSpPr>
            <a:spLocks noGrp="1" noRot="1" noChangeAspect="1" noTextEdit="1"/>
          </p:cNvSpPr>
          <p:nvPr>
            <p:ph type="sldImg"/>
          </p:nvPr>
        </p:nvSpPr>
        <p:spPr bwMode="auto">
          <a:xfrm>
            <a:off x="4429125" y="1543050"/>
            <a:ext cx="5443538" cy="7710488"/>
          </a:xfrm>
          <a:prstGeom prst="rect">
            <a:avLst/>
          </a:prstGeom>
          <a:solidFill>
            <a:srgbClr val="FFFFFF"/>
          </a:solidFill>
          <a:ln>
            <a:solidFill>
              <a:srgbClr val="000000"/>
            </a:solidFill>
            <a:miter lim="800000"/>
            <a:headEnd/>
            <a:tailEnd/>
          </a:ln>
        </p:spPr>
      </p:sp>
      <p:sp>
        <p:nvSpPr>
          <p:cNvPr id="47108" name="2 Marcador de notas"/>
          <p:cNvSpPr>
            <a:spLocks noGrp="1"/>
          </p:cNvSpPr>
          <p:nvPr>
            <p:ph type="body" idx="1"/>
          </p:nvPr>
        </p:nvSpPr>
        <p:spPr bwMode="auto">
          <a:xfrm>
            <a:off x="1430179" y="9768125"/>
            <a:ext cx="11441430" cy="9254014"/>
          </a:xfrm>
          <a:prstGeom prst="rect">
            <a:avLst/>
          </a:prstGeom>
          <a:solidFill>
            <a:srgbClr val="FFFFFF"/>
          </a:solidFill>
          <a:ln>
            <a:solidFill>
              <a:srgbClr val="000000"/>
            </a:solidFill>
            <a:miter lim="800000"/>
            <a:headEnd/>
            <a:tailEnd/>
          </a:ln>
        </p:spPr>
        <p:txBody>
          <a:bodyPr lIns="183899" tIns="91949" rIns="183899" bIns="91949"/>
          <a:lstStyle/>
          <a:p>
            <a:pPr eaLnBrk="1" hangingPunct="1">
              <a:spcBef>
                <a:spcPct val="0"/>
              </a:spcBef>
            </a:pPr>
            <a:endParaRPr lang="da-DK" smtClean="0"/>
          </a:p>
        </p:txBody>
      </p:sp>
      <p:sp>
        <p:nvSpPr>
          <p:cNvPr id="47109" name="3 Marcador de número de diapositiva"/>
          <p:cNvSpPr txBox="1">
            <a:spLocks noGrp="1"/>
          </p:cNvSpPr>
          <p:nvPr/>
        </p:nvSpPr>
        <p:spPr bwMode="auto">
          <a:xfrm>
            <a:off x="8101037" y="19532683"/>
            <a:ext cx="6197442" cy="1028224"/>
          </a:xfrm>
          <a:prstGeom prst="rect">
            <a:avLst/>
          </a:prstGeom>
          <a:noFill/>
          <a:ln w="9525">
            <a:noFill/>
            <a:miter lim="800000"/>
            <a:headEnd/>
            <a:tailEnd/>
          </a:ln>
        </p:spPr>
        <p:txBody>
          <a:bodyPr lIns="183899" tIns="91949" rIns="183899" bIns="91949" anchor="b"/>
          <a:lstStyle/>
          <a:p>
            <a:pPr algn="r" defTabSz="1840006"/>
            <a:fld id="{182BD805-42F1-422F-9427-0C7C6B3A2D82}" type="slidenum">
              <a:rPr lang="es-ES" sz="2400"/>
              <a:pPr algn="r" defTabSz="1840006"/>
              <a:t>1</a:t>
            </a:fld>
            <a:endParaRPr lang="es-ES" sz="24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6237354" y="0"/>
            <a:ext cx="15147859" cy="30281563"/>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8903428" y="15140782"/>
            <a:ext cx="30281563"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295232" tIns="147616" rIns="295232" bIns="147616" anchor="t" compatLnSpc="1"/>
          <a:lstStyle>
            <a:extLst/>
          </a:lstStyle>
          <a:p>
            <a:endParaRPr kumimoji="0" lang="en-US"/>
          </a:p>
        </p:txBody>
      </p:sp>
      <p:sp>
        <p:nvSpPr>
          <p:cNvPr id="12" name="11 Título"/>
          <p:cNvSpPr>
            <a:spLocks noGrp="1"/>
          </p:cNvSpPr>
          <p:nvPr>
            <p:ph type="ctrTitle"/>
          </p:nvPr>
        </p:nvSpPr>
        <p:spPr>
          <a:xfrm>
            <a:off x="7874146" y="2355232"/>
            <a:ext cx="11940077" cy="12664423"/>
          </a:xfrm>
        </p:spPr>
        <p:txBody>
          <a:bodyPr lIns="147616" tIns="0" rIns="147616">
            <a:noAutofit/>
          </a:bodyPr>
          <a:lstStyle>
            <a:lvl1pPr algn="r">
              <a:defRPr sz="136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7845085" y="15630302"/>
            <a:ext cx="11962010" cy="4862571"/>
          </a:xfrm>
        </p:spPr>
        <p:txBody>
          <a:bodyPr lIns="147616" tIns="0" rIns="147616" bIns="0"/>
          <a:lstStyle>
            <a:lvl1pPr marL="0" indent="0" algn="r">
              <a:buNone/>
              <a:defRPr sz="7100">
                <a:solidFill>
                  <a:srgbClr val="FFFFFF"/>
                </a:solidFill>
                <a:effectLst/>
              </a:defRPr>
            </a:lvl1pPr>
            <a:lvl2pPr marL="1476162" indent="0" algn="ctr">
              <a:buNone/>
            </a:lvl2pPr>
            <a:lvl3pPr marL="2952323" indent="0" algn="ctr">
              <a:buNone/>
            </a:lvl3pPr>
            <a:lvl4pPr marL="4428485" indent="0" algn="ctr">
              <a:buNone/>
            </a:lvl4pPr>
            <a:lvl5pPr marL="5904647" indent="0" algn="ctr">
              <a:buNone/>
            </a:lvl5pPr>
            <a:lvl6pPr marL="7380808" indent="0" algn="ctr">
              <a:buNone/>
            </a:lvl6pPr>
            <a:lvl7pPr marL="8856970" indent="0" algn="ctr">
              <a:buNone/>
            </a:lvl7pPr>
            <a:lvl8pPr marL="10333131" indent="0" algn="ctr">
              <a:buNone/>
            </a:lvl8pPr>
            <a:lvl9pPr marL="11809293"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13731122" y="28956672"/>
            <a:ext cx="4683193" cy="1001888"/>
          </a:xfrm>
        </p:spPr>
        <p:txBody>
          <a:bodyPr/>
          <a:lstStyle>
            <a:lvl1pPr>
              <a:defRPr lang="en-US" smtClean="0">
                <a:solidFill>
                  <a:srgbClr val="FFFFFF"/>
                </a:solidFill>
              </a:defRPr>
            </a:lvl1pPr>
            <a:extLst/>
          </a:lstStyle>
          <a:p>
            <a:endParaRPr lang="es-ES"/>
          </a:p>
        </p:txBody>
      </p:sp>
      <p:sp>
        <p:nvSpPr>
          <p:cNvPr id="18" name="17 Marcador de pie de página"/>
          <p:cNvSpPr>
            <a:spLocks noGrp="1"/>
          </p:cNvSpPr>
          <p:nvPr>
            <p:ph type="ftr" sz="quarter" idx="11"/>
          </p:nvPr>
        </p:nvSpPr>
        <p:spPr>
          <a:xfrm>
            <a:off x="6593774" y="28956672"/>
            <a:ext cx="6847108" cy="1009385"/>
          </a:xfrm>
        </p:spPr>
        <p:txBody>
          <a:bodyPr/>
          <a:lstStyle>
            <a:lvl1pPr>
              <a:defRPr lang="en-US" dirty="0">
                <a:solidFill>
                  <a:srgbClr val="FFFFFF"/>
                </a:solidFill>
              </a:defRPr>
            </a:lvl1pPr>
            <a:extLst/>
          </a:lstStyle>
          <a:p>
            <a:endParaRPr lang="es-ES"/>
          </a:p>
        </p:txBody>
      </p:sp>
      <p:sp>
        <p:nvSpPr>
          <p:cNvPr id="29" name="28 Marcador de número de diapositiva"/>
          <p:cNvSpPr>
            <a:spLocks noGrp="1"/>
          </p:cNvSpPr>
          <p:nvPr>
            <p:ph type="sldNum" sz="quarter" idx="12"/>
          </p:nvPr>
        </p:nvSpPr>
        <p:spPr>
          <a:xfrm>
            <a:off x="18431144" y="28949174"/>
            <a:ext cx="1375950" cy="1009385"/>
          </a:xfrm>
        </p:spPr>
        <p:txBody>
          <a:bodyPr/>
          <a:lstStyle>
            <a:lvl1pPr>
              <a:defRPr lang="en-US" smtClean="0">
                <a:solidFill>
                  <a:srgbClr val="FFFFFF"/>
                </a:solidFill>
              </a:defRPr>
            </a:lvl1pPr>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5326069" y="1214069"/>
            <a:ext cx="3564202" cy="25837463"/>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069260" y="1212687"/>
            <a:ext cx="14078599" cy="25837463"/>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9922739" y="28956672"/>
            <a:ext cx="4683193" cy="1001888"/>
          </a:xfrm>
        </p:spPr>
        <p:txBody>
          <a:bodyPr/>
          <a:lstStyle>
            <a:extLst/>
          </a:lstStyle>
          <a:p>
            <a:endParaRPr lang="es-ES"/>
          </a:p>
        </p:txBody>
      </p:sp>
      <p:sp>
        <p:nvSpPr>
          <p:cNvPr id="5" name="4 Marcador de pie de página"/>
          <p:cNvSpPr>
            <a:spLocks noGrp="1"/>
          </p:cNvSpPr>
          <p:nvPr>
            <p:ph type="ftr" sz="quarter" idx="11"/>
          </p:nvPr>
        </p:nvSpPr>
        <p:spPr>
          <a:xfrm>
            <a:off x="1069261" y="28949174"/>
            <a:ext cx="8554085" cy="1009385"/>
          </a:xfrm>
        </p:spPr>
        <p:txBody>
          <a:bodyPr/>
          <a:lstStyle>
            <a:extLst/>
          </a:lstStyle>
          <a:p>
            <a:endParaRPr lang="es-ES"/>
          </a:p>
        </p:txBody>
      </p:sp>
      <p:sp>
        <p:nvSpPr>
          <p:cNvPr id="6" name="5 Marcador de número de diapositiva"/>
          <p:cNvSpPr>
            <a:spLocks noGrp="1"/>
          </p:cNvSpPr>
          <p:nvPr>
            <p:ph type="sldNum" sz="quarter" idx="12"/>
          </p:nvPr>
        </p:nvSpPr>
        <p:spPr>
          <a:xfrm>
            <a:off x="14627486" y="28935716"/>
            <a:ext cx="1375950" cy="1009385"/>
          </a:xfrm>
        </p:spPr>
        <p:txBody>
          <a:bodyPr/>
          <a:lstStyle>
            <a:lvl1pPr>
              <a:defRPr>
                <a:solidFill>
                  <a:schemeClr val="tx2"/>
                </a:solidFill>
              </a:defRPr>
            </a:lvl1pPr>
            <a:extLst/>
          </a:lstStyle>
          <a:p>
            <a:fld id="{6D15AA16-BD36-4AA6-9F9F-0339FA49A046}"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494941" y="12459850"/>
            <a:ext cx="14629806" cy="6014255"/>
          </a:xfrm>
        </p:spPr>
        <p:txBody>
          <a:bodyPr tIns="0" anchor="t"/>
          <a:lstStyle>
            <a:lvl1pPr algn="r">
              <a:buNone/>
              <a:defRPr sz="136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494941" y="8411548"/>
            <a:ext cx="14629806" cy="3282962"/>
          </a:xfrm>
        </p:spPr>
        <p:txBody>
          <a:bodyPr anchor="b"/>
          <a:lstStyle>
            <a:lvl1pPr marL="0" indent="0" algn="r">
              <a:buNone/>
              <a:defRPr sz="6500">
                <a:solidFill>
                  <a:schemeClr val="tx1"/>
                </a:solidFill>
                <a:effectLst/>
              </a:defRPr>
            </a:lvl1pPr>
            <a:lvl2pPr>
              <a:buNone/>
              <a:defRPr sz="5800">
                <a:solidFill>
                  <a:schemeClr val="tx1">
                    <a:tint val="75000"/>
                  </a:schemeClr>
                </a:solidFill>
              </a:defRPr>
            </a:lvl2pPr>
            <a:lvl3pPr>
              <a:buNone/>
              <a:defRPr sz="5200">
                <a:solidFill>
                  <a:schemeClr val="tx1">
                    <a:tint val="75000"/>
                  </a:schemeClr>
                </a:solidFill>
              </a:defRPr>
            </a:lvl3pPr>
            <a:lvl4pPr>
              <a:buNone/>
              <a:defRPr sz="4500">
                <a:solidFill>
                  <a:schemeClr val="tx1">
                    <a:tint val="75000"/>
                  </a:schemeClr>
                </a:solidFill>
              </a:defRPr>
            </a:lvl4pPr>
            <a:lvl5pPr>
              <a:buNone/>
              <a:defRPr sz="45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11048648" y="28951656"/>
            <a:ext cx="4683193" cy="1001888"/>
          </a:xfrm>
        </p:spPr>
        <p:txBody>
          <a:bodyPr bIns="0" anchor="b"/>
          <a:lstStyle>
            <a:lvl1pPr>
              <a:defRPr>
                <a:solidFill>
                  <a:schemeClr val="tx2"/>
                </a:solidFill>
              </a:defRPr>
            </a:lvl1pPr>
            <a:extLst/>
          </a:lstStyle>
          <a:p>
            <a:endParaRPr lang="es-ES"/>
          </a:p>
        </p:txBody>
      </p:sp>
      <p:sp>
        <p:nvSpPr>
          <p:cNvPr id="5" name="4 Marcador de pie de página"/>
          <p:cNvSpPr>
            <a:spLocks noGrp="1"/>
          </p:cNvSpPr>
          <p:nvPr>
            <p:ph type="ftr" sz="quarter" idx="11"/>
          </p:nvPr>
        </p:nvSpPr>
        <p:spPr>
          <a:xfrm>
            <a:off x="4058508" y="28951656"/>
            <a:ext cx="6771984" cy="1009385"/>
          </a:xfrm>
        </p:spPr>
        <p:txBody>
          <a:bodyPr bIns="0" anchor="b"/>
          <a:lstStyle>
            <a:lvl1pPr>
              <a:defRPr>
                <a:solidFill>
                  <a:schemeClr val="tx2"/>
                </a:solidFill>
              </a:defRPr>
            </a:lvl1pPr>
            <a:extLst/>
          </a:lstStyle>
          <a:p>
            <a:endParaRPr lang="es-ES"/>
          </a:p>
        </p:txBody>
      </p:sp>
      <p:sp>
        <p:nvSpPr>
          <p:cNvPr id="6" name="5 Marcador de número de diapositiva"/>
          <p:cNvSpPr>
            <a:spLocks noGrp="1"/>
          </p:cNvSpPr>
          <p:nvPr>
            <p:ph type="sldNum" sz="quarter" idx="12"/>
          </p:nvPr>
        </p:nvSpPr>
        <p:spPr>
          <a:xfrm>
            <a:off x="15748797" y="28944158"/>
            <a:ext cx="1375950" cy="1009385"/>
          </a:xfrm>
        </p:spPr>
        <p:txBody>
          <a:bodyPr/>
          <a:lstStyle>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069261"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9773042"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9261" y="25907559"/>
            <a:ext cx="8233307" cy="2018771"/>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9773042" y="25907559"/>
            <a:ext cx="8233307" cy="2018771"/>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1069261"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9773042"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endParaRPr lang="es-ES"/>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ES"/>
          </a:p>
        </p:txBody>
      </p:sp>
      <p:sp>
        <p:nvSpPr>
          <p:cNvPr id="4" name="3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1" y="1009385"/>
            <a:ext cx="13793462" cy="5181512"/>
          </a:xfrm>
        </p:spPr>
        <p:txBody>
          <a:bodyPr wrap="square" anchor="b"/>
          <a:lstStyle>
            <a:lvl1pPr algn="l">
              <a:buNone/>
              <a:defRPr lang="en-US" sz="77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069261" y="6611855"/>
            <a:ext cx="13793462" cy="2660397"/>
          </a:xfrm>
        </p:spPr>
        <p:txBody>
          <a:bodyPr rot="0" spcFirstLastPara="0" vertOverflow="overflow" horzOverflow="overflow" vert="horz" wrap="square" lIns="147616" tIns="0" rIns="0" bIns="0" numCol="1" spcCol="0" rtlCol="0" fromWordArt="0" anchor="t" anchorCtr="0" forceAA="0" compatLnSpc="1">
            <a:normAutofit/>
          </a:bodyPr>
          <a:lstStyle>
            <a:lvl1pPr marL="0" indent="0">
              <a:spcBef>
                <a:spcPts val="0"/>
              </a:spcBef>
              <a:spcAft>
                <a:spcPts val="0"/>
              </a:spcAft>
              <a:buNone/>
              <a:defRPr sz="4500"/>
            </a:lvl1pPr>
            <a:lvl2pPr>
              <a:buNone/>
              <a:defRPr sz="3900"/>
            </a:lvl2pPr>
            <a:lvl3pPr>
              <a:buNone/>
              <a:defRPr sz="3200"/>
            </a:lvl3pPr>
            <a:lvl4pPr>
              <a:buNone/>
              <a:defRPr sz="2900"/>
            </a:lvl4pPr>
            <a:lvl5pPr>
              <a:buNone/>
              <a:defRPr sz="2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1069261" y="9420931"/>
            <a:ext cx="16929960" cy="19303512"/>
          </a:xfrm>
        </p:spPr>
        <p:txBody>
          <a:bodyPr/>
          <a:lstStyle>
            <a:lvl1pPr>
              <a:defRPr sz="10300"/>
            </a:lvl1pPr>
            <a:lvl2pPr>
              <a:defRPr sz="9000"/>
            </a:lvl2pPr>
            <a:lvl3pPr>
              <a:defRPr sz="7700"/>
            </a:lvl3pPr>
            <a:lvl4pPr>
              <a:defRPr sz="6500"/>
            </a:lvl4pPr>
            <a:lvl5pPr>
              <a:defRPr sz="65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1398478" y="4436123"/>
            <a:ext cx="10102144" cy="19042206"/>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9" name="8 Rectángulo"/>
          <p:cNvSpPr/>
          <p:nvPr/>
        </p:nvSpPr>
        <p:spPr>
          <a:xfrm rot="21420000">
            <a:off x="1395527" y="4410284"/>
            <a:ext cx="10102144" cy="19042206"/>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2" name="1 Título"/>
          <p:cNvSpPr>
            <a:spLocks noGrp="1"/>
          </p:cNvSpPr>
          <p:nvPr>
            <p:ph type="title"/>
          </p:nvPr>
        </p:nvSpPr>
        <p:spPr>
          <a:xfrm>
            <a:off x="12603566" y="5046927"/>
            <a:ext cx="8019455" cy="9084469"/>
          </a:xfrm>
        </p:spPr>
        <p:txBody>
          <a:bodyPr vert="horz" anchor="b"/>
          <a:lstStyle>
            <a:lvl1pPr algn="l">
              <a:buNone/>
              <a:defRPr sz="97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12603566" y="14498916"/>
            <a:ext cx="8019455" cy="8478838"/>
          </a:xfrm>
        </p:spPr>
        <p:txBody>
          <a:bodyPr rot="0" spcFirstLastPara="0" vertOverflow="overflow" horzOverflow="overflow" vert="horz" wrap="square" lIns="265709" tIns="0" rIns="0" bIns="0" numCol="1" spcCol="0" rtlCol="0" fromWordArt="0" anchor="t" anchorCtr="0" forceAA="0" compatLnSpc="1">
            <a:normAutofit/>
          </a:bodyPr>
          <a:lstStyle>
            <a:lvl1pPr marL="0" indent="0">
              <a:lnSpc>
                <a:spcPct val="100000"/>
              </a:lnSpc>
              <a:spcBef>
                <a:spcPts val="0"/>
              </a:spcBef>
              <a:buFontTx/>
              <a:buNone/>
              <a:defRPr sz="4500" baseline="0">
                <a:solidFill>
                  <a:schemeClr val="tx1"/>
                </a:solidFill>
              </a:defRPr>
            </a:lvl1pPr>
            <a:lvl2pPr>
              <a:defRPr sz="3900"/>
            </a:lvl2pPr>
            <a:lvl3pPr>
              <a:defRPr sz="3200"/>
            </a:lvl3pPr>
            <a:lvl4pPr>
              <a:defRPr sz="2900"/>
            </a:lvl4pPr>
            <a:lvl5pPr>
              <a:defRPr sz="2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
        <p:nvSpPr>
          <p:cNvPr id="10" name="9 Marcador de posición de imagen"/>
          <p:cNvSpPr>
            <a:spLocks noGrp="1"/>
          </p:cNvSpPr>
          <p:nvPr>
            <p:ph type="pic" idx="1"/>
          </p:nvPr>
        </p:nvSpPr>
        <p:spPr>
          <a:xfrm>
            <a:off x="1552163" y="4596554"/>
            <a:ext cx="9837198" cy="1857269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03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19068482" y="0"/>
            <a:ext cx="2316731" cy="30281563"/>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3" name="2 Marcador de título"/>
          <p:cNvSpPr>
            <a:spLocks noGrp="1"/>
          </p:cNvSpPr>
          <p:nvPr>
            <p:ph type="title"/>
          </p:nvPr>
        </p:nvSpPr>
        <p:spPr>
          <a:xfrm>
            <a:off x="1069261" y="1413140"/>
            <a:ext cx="16929960" cy="5046927"/>
          </a:xfrm>
          <a:prstGeom prst="rect">
            <a:avLst/>
          </a:prstGeom>
        </p:spPr>
        <p:txBody>
          <a:bodyPr vert="horz" lIns="147616" tIns="0" rIns="147616"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1069261" y="7106391"/>
            <a:ext cx="16929960" cy="21398971"/>
          </a:xfrm>
          <a:prstGeom prst="rect">
            <a:avLst/>
          </a:prstGeom>
        </p:spPr>
        <p:txBody>
          <a:bodyPr vert="horz" lIns="295232" tIns="147616" rIns="295232" bIns="147616">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9930036" y="28956672"/>
            <a:ext cx="4683193" cy="1001888"/>
          </a:xfrm>
          <a:prstGeom prst="rect">
            <a:avLst/>
          </a:prstGeom>
        </p:spPr>
        <p:txBody>
          <a:bodyPr vert="horz" lIns="295232" tIns="0" rIns="295232" bIns="0" anchor="b"/>
          <a:lstStyle>
            <a:lvl1pPr algn="l" eaLnBrk="1" latinLnBrk="0" hangingPunct="1">
              <a:defRPr kumimoji="0" sz="3200">
                <a:solidFill>
                  <a:schemeClr val="tx2"/>
                </a:solidFill>
              </a:defRPr>
            </a:lvl1pPr>
            <a:extLst/>
          </a:lstStyle>
          <a:p>
            <a:endParaRPr lang="es-ES"/>
          </a:p>
        </p:txBody>
      </p:sp>
      <p:sp>
        <p:nvSpPr>
          <p:cNvPr id="4" name="3 Marcador de pie de página"/>
          <p:cNvSpPr>
            <a:spLocks noGrp="1"/>
          </p:cNvSpPr>
          <p:nvPr>
            <p:ph type="ftr" sz="quarter" idx="3"/>
          </p:nvPr>
        </p:nvSpPr>
        <p:spPr>
          <a:xfrm>
            <a:off x="1069261" y="28956672"/>
            <a:ext cx="8554085" cy="1009385"/>
          </a:xfrm>
          <a:prstGeom prst="rect">
            <a:avLst/>
          </a:prstGeom>
        </p:spPr>
        <p:txBody>
          <a:bodyPr vert="horz" lIns="295232" tIns="0" rIns="295232" bIns="0" anchor="b"/>
          <a:lstStyle>
            <a:lvl1pPr algn="r" eaLnBrk="1" latinLnBrk="0" hangingPunct="1">
              <a:defRPr kumimoji="0" sz="3200">
                <a:solidFill>
                  <a:schemeClr val="tx2"/>
                </a:solidFill>
              </a:defRPr>
            </a:lvl1pPr>
            <a:extLst/>
          </a:lstStyle>
          <a:p>
            <a:endParaRPr lang="es-ES"/>
          </a:p>
        </p:txBody>
      </p:sp>
      <p:sp>
        <p:nvSpPr>
          <p:cNvPr id="16" name="15 Marcador de número de diapositiva"/>
          <p:cNvSpPr>
            <a:spLocks noGrp="1"/>
          </p:cNvSpPr>
          <p:nvPr>
            <p:ph type="sldNum" sz="quarter" idx="4"/>
          </p:nvPr>
        </p:nvSpPr>
        <p:spPr>
          <a:xfrm>
            <a:off x="14620357" y="28949174"/>
            <a:ext cx="1375950" cy="1009385"/>
          </a:xfrm>
          <a:prstGeom prst="rect">
            <a:avLst/>
          </a:prstGeom>
        </p:spPr>
        <p:txBody>
          <a:bodyPr vert="horz" lIns="0" tIns="0" rIns="0" bIns="0" anchor="b"/>
          <a:lstStyle>
            <a:lvl1pPr algn="r" eaLnBrk="1" latinLnBrk="0" hangingPunct="1">
              <a:defRPr kumimoji="0" sz="3600">
                <a:solidFill>
                  <a:schemeClr val="tx2"/>
                </a:solidFill>
              </a:defRPr>
            </a:lvl1pPr>
            <a:extLst/>
          </a:lstStyle>
          <a:p>
            <a:fld id="{6D15AA16-BD36-4AA6-9F9F-0339FA49A046}"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123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885697" indent="-885697" algn="l" rtl="0" eaLnBrk="1" latinLnBrk="0" hangingPunct="1">
        <a:spcBef>
          <a:spcPts val="1937"/>
        </a:spcBef>
        <a:buClr>
          <a:schemeClr val="tx2"/>
        </a:buClr>
        <a:buSzPct val="73000"/>
        <a:buFont typeface="Wingdings 2"/>
        <a:buChar char=""/>
        <a:defRPr kumimoji="0" sz="8400" kern="1200" baseline="0">
          <a:solidFill>
            <a:schemeClr val="tx1"/>
          </a:solidFill>
          <a:latin typeface="+mn-lt"/>
          <a:ea typeface="+mn-ea"/>
          <a:cs typeface="+mn-cs"/>
        </a:defRPr>
      </a:lvl1pPr>
      <a:lvl2pPr marL="1682824" indent="-738081" algn="l" rtl="0" eaLnBrk="1" latinLnBrk="0" hangingPunct="1">
        <a:spcBef>
          <a:spcPts val="1614"/>
        </a:spcBef>
        <a:buClr>
          <a:schemeClr val="accent4"/>
        </a:buClr>
        <a:buSzPct val="80000"/>
        <a:buFont typeface="Wingdings 2"/>
        <a:buChar char=""/>
        <a:defRPr kumimoji="0" sz="7400" kern="1200">
          <a:solidFill>
            <a:schemeClr val="tx1">
              <a:tint val="85000"/>
            </a:schemeClr>
          </a:solidFill>
          <a:latin typeface="+mn-lt"/>
          <a:ea typeface="+mn-ea"/>
          <a:cs typeface="+mn-cs"/>
        </a:defRPr>
      </a:lvl2pPr>
      <a:lvl3pPr marL="2450428" indent="-738081" algn="l" rtl="0" eaLnBrk="1" latinLnBrk="0" hangingPunct="1">
        <a:spcBef>
          <a:spcPts val="1291"/>
        </a:spcBef>
        <a:buClr>
          <a:schemeClr val="accent4"/>
        </a:buClr>
        <a:buSzPct val="60000"/>
        <a:buFont typeface="Wingdings"/>
        <a:buChar char=""/>
        <a:defRPr kumimoji="0" sz="6500" kern="1200">
          <a:solidFill>
            <a:schemeClr val="tx1"/>
          </a:solidFill>
          <a:latin typeface="+mn-lt"/>
          <a:ea typeface="+mn-ea"/>
          <a:cs typeface="+mn-cs"/>
        </a:defRPr>
      </a:lvl3pPr>
      <a:lvl4pPr marL="3247556" indent="-738081" algn="l" rtl="0" eaLnBrk="1" latinLnBrk="0" hangingPunct="1">
        <a:spcBef>
          <a:spcPct val="20000"/>
        </a:spcBef>
        <a:buClr>
          <a:schemeClr val="accent4"/>
        </a:buClr>
        <a:buSzPct val="80000"/>
        <a:buFont typeface="Wingdings 2"/>
        <a:buChar char=""/>
        <a:defRPr kumimoji="0" sz="6500" kern="1200">
          <a:solidFill>
            <a:schemeClr val="tx1">
              <a:tint val="85000"/>
            </a:schemeClr>
          </a:solidFill>
          <a:latin typeface="+mn-lt"/>
          <a:ea typeface="+mn-ea"/>
          <a:cs typeface="+mn-cs"/>
        </a:defRPr>
      </a:lvl4pPr>
      <a:lvl5pPr marL="4133253" indent="-738081" algn="l" rtl="0" eaLnBrk="1" latinLnBrk="0" hangingPunct="1">
        <a:spcBef>
          <a:spcPts val="1291"/>
        </a:spcBef>
        <a:buClr>
          <a:schemeClr val="accent4"/>
        </a:buClr>
        <a:buSzPct val="70000"/>
        <a:buFont typeface="Wingdings"/>
        <a:buChar char=""/>
        <a:defRPr kumimoji="0" sz="5800" kern="1200">
          <a:solidFill>
            <a:schemeClr val="tx1"/>
          </a:solidFill>
          <a:latin typeface="+mn-lt"/>
          <a:ea typeface="+mn-ea"/>
          <a:cs typeface="+mn-cs"/>
        </a:defRPr>
      </a:lvl5pPr>
      <a:lvl6pPr marL="4753240" indent="-590465" algn="l" rtl="0" eaLnBrk="1" latinLnBrk="0" hangingPunct="1">
        <a:spcBef>
          <a:spcPts val="1291"/>
        </a:spcBef>
        <a:buClr>
          <a:schemeClr val="accent4"/>
        </a:buClr>
        <a:buSzPct val="80000"/>
        <a:buFont typeface="Wingdings 2"/>
        <a:buChar char=""/>
        <a:defRPr kumimoji="0" sz="5800" kern="1200">
          <a:solidFill>
            <a:schemeClr val="tx1">
              <a:tint val="85000"/>
            </a:schemeClr>
          </a:solidFill>
          <a:latin typeface="+mn-lt"/>
          <a:ea typeface="+mn-ea"/>
          <a:cs typeface="+mn-cs"/>
        </a:defRPr>
      </a:lvl6pPr>
      <a:lvl7pPr marL="5402752" indent="-590465" algn="l" rtl="0" eaLnBrk="1" latinLnBrk="0" hangingPunct="1">
        <a:spcBef>
          <a:spcPct val="20000"/>
        </a:spcBef>
        <a:buClr>
          <a:schemeClr val="accent4"/>
        </a:buClr>
        <a:buSzPct val="80000"/>
        <a:buFont typeface="Wingdings 2"/>
        <a:buChar char=""/>
        <a:defRPr kumimoji="0" sz="5200" kern="1200" baseline="0">
          <a:solidFill>
            <a:schemeClr val="tx1"/>
          </a:solidFill>
          <a:latin typeface="+mn-lt"/>
          <a:ea typeface="+mn-ea"/>
          <a:cs typeface="+mn-cs"/>
        </a:defRPr>
      </a:lvl7pPr>
      <a:lvl8pPr marL="5963693" indent="-590465" algn="l" rtl="0" eaLnBrk="1" latinLnBrk="0" hangingPunct="1">
        <a:spcBef>
          <a:spcPts val="969"/>
        </a:spcBef>
        <a:buClr>
          <a:schemeClr val="accent4"/>
        </a:buClr>
        <a:buSzPct val="100000"/>
        <a:buChar char="•"/>
        <a:defRPr kumimoji="0" sz="5200" kern="1200" baseline="0">
          <a:solidFill>
            <a:schemeClr val="tx1">
              <a:tint val="85000"/>
            </a:schemeClr>
          </a:solidFill>
          <a:latin typeface="+mn-lt"/>
          <a:ea typeface="+mn-ea"/>
          <a:cs typeface="+mn-cs"/>
        </a:defRPr>
      </a:lvl8pPr>
      <a:lvl9pPr marL="6642727" indent="-590465" algn="l" rtl="0" eaLnBrk="1" latinLnBrk="0" hangingPunct="1">
        <a:spcBef>
          <a:spcPct val="20000"/>
        </a:spcBef>
        <a:buClr>
          <a:schemeClr val="accent4"/>
        </a:buClr>
        <a:buSzPct val="100000"/>
        <a:buFont typeface="Wingdings"/>
        <a:buChar char="§"/>
        <a:defRPr kumimoji="0" sz="45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1476162" algn="l" rtl="0" eaLnBrk="1" latinLnBrk="0" hangingPunct="1">
        <a:defRPr kumimoji="0" kern="1200">
          <a:solidFill>
            <a:schemeClr val="tx1"/>
          </a:solidFill>
          <a:latin typeface="+mn-lt"/>
          <a:ea typeface="+mn-ea"/>
          <a:cs typeface="+mn-cs"/>
        </a:defRPr>
      </a:lvl2pPr>
      <a:lvl3pPr marL="2952323" algn="l" rtl="0" eaLnBrk="1" latinLnBrk="0" hangingPunct="1">
        <a:defRPr kumimoji="0" kern="1200">
          <a:solidFill>
            <a:schemeClr val="tx1"/>
          </a:solidFill>
          <a:latin typeface="+mn-lt"/>
          <a:ea typeface="+mn-ea"/>
          <a:cs typeface="+mn-cs"/>
        </a:defRPr>
      </a:lvl3pPr>
      <a:lvl4pPr marL="4428485" algn="l" rtl="0" eaLnBrk="1" latinLnBrk="0" hangingPunct="1">
        <a:defRPr kumimoji="0" kern="1200">
          <a:solidFill>
            <a:schemeClr val="tx1"/>
          </a:solidFill>
          <a:latin typeface="+mn-lt"/>
          <a:ea typeface="+mn-ea"/>
          <a:cs typeface="+mn-cs"/>
        </a:defRPr>
      </a:lvl4pPr>
      <a:lvl5pPr marL="5904647" algn="l" rtl="0" eaLnBrk="1" latinLnBrk="0" hangingPunct="1">
        <a:defRPr kumimoji="0" kern="1200">
          <a:solidFill>
            <a:schemeClr val="tx1"/>
          </a:solidFill>
          <a:latin typeface="+mn-lt"/>
          <a:ea typeface="+mn-ea"/>
          <a:cs typeface="+mn-cs"/>
        </a:defRPr>
      </a:lvl5pPr>
      <a:lvl6pPr marL="7380808" algn="l" rtl="0" eaLnBrk="1" latinLnBrk="0" hangingPunct="1">
        <a:defRPr kumimoji="0" kern="1200">
          <a:solidFill>
            <a:schemeClr val="tx1"/>
          </a:solidFill>
          <a:latin typeface="+mn-lt"/>
          <a:ea typeface="+mn-ea"/>
          <a:cs typeface="+mn-cs"/>
        </a:defRPr>
      </a:lvl6pPr>
      <a:lvl7pPr marL="8856970" algn="l" rtl="0" eaLnBrk="1" latinLnBrk="0" hangingPunct="1">
        <a:defRPr kumimoji="0" kern="1200">
          <a:solidFill>
            <a:schemeClr val="tx1"/>
          </a:solidFill>
          <a:latin typeface="+mn-lt"/>
          <a:ea typeface="+mn-ea"/>
          <a:cs typeface="+mn-cs"/>
        </a:defRPr>
      </a:lvl7pPr>
      <a:lvl8pPr marL="10333131" algn="l" rtl="0" eaLnBrk="1" latinLnBrk="0" hangingPunct="1">
        <a:defRPr kumimoji="0" kern="1200">
          <a:solidFill>
            <a:schemeClr val="tx1"/>
          </a:solidFill>
          <a:latin typeface="+mn-lt"/>
          <a:ea typeface="+mn-ea"/>
          <a:cs typeface="+mn-cs"/>
        </a:defRPr>
      </a:lvl8pPr>
      <a:lvl9pPr marL="11809293"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12 Rectángulo"/>
          <p:cNvSpPr/>
          <p:nvPr/>
        </p:nvSpPr>
        <p:spPr>
          <a:xfrm>
            <a:off x="0" y="17445"/>
            <a:ext cx="3463032" cy="28642563"/>
          </a:xfrm>
          <a:prstGeom prst="rect">
            <a:avLst/>
          </a:prstGeom>
          <a:solidFill>
            <a:srgbClr val="8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6086" name="Text Box 2"/>
          <p:cNvSpPr txBox="1">
            <a:spLocks noChangeArrowheads="1"/>
          </p:cNvSpPr>
          <p:nvPr/>
        </p:nvSpPr>
        <p:spPr bwMode="auto">
          <a:xfrm rot="16200000">
            <a:off x="-13774479" y="13700660"/>
            <a:ext cx="28614079" cy="1074647"/>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5600" b="1" dirty="0">
                <a:solidFill>
                  <a:schemeClr val="bg1"/>
                </a:solidFill>
                <a:latin typeface="Century Gothic" pitchFamily="34" charset="0"/>
                <a:cs typeface="Times New Roman" pitchFamily="18" charset="0"/>
              </a:rPr>
              <a:t>T</a:t>
            </a:r>
            <a:r>
              <a:rPr lang="es-ES" sz="3600" dirty="0">
                <a:solidFill>
                  <a:schemeClr val="bg1"/>
                </a:solidFill>
                <a:latin typeface="Century Gothic" pitchFamily="34" charset="0"/>
                <a:cs typeface="Times New Roman" pitchFamily="18" charset="0"/>
              </a:rPr>
              <a:t>rabajo</a:t>
            </a:r>
            <a:r>
              <a:rPr lang="es-ES" sz="3600" dirty="0" smtClean="0">
                <a:solidFill>
                  <a:schemeClr val="bg1"/>
                </a:solidFill>
                <a:latin typeface="Century Gothic" pitchFamily="34" charset="0"/>
                <a:cs typeface="Times New Roman" pitchFamily="18" charset="0"/>
              </a:rPr>
              <a:t> </a:t>
            </a:r>
            <a:r>
              <a:rPr lang="es-ES" sz="5600" b="1" dirty="0">
                <a:solidFill>
                  <a:schemeClr val="bg1"/>
                </a:solidFill>
                <a:latin typeface="Century Gothic" pitchFamily="34" charset="0"/>
                <a:cs typeface="Times New Roman" pitchFamily="18" charset="0"/>
              </a:rPr>
              <a:t>F</a:t>
            </a:r>
            <a:r>
              <a:rPr lang="es-ES" sz="3600" dirty="0">
                <a:solidFill>
                  <a:schemeClr val="bg1"/>
                </a:solidFill>
                <a:latin typeface="Century Gothic" pitchFamily="34" charset="0"/>
                <a:cs typeface="Times New Roman" pitchFamily="18" charset="0"/>
              </a:rPr>
              <a:t>inal de </a:t>
            </a:r>
            <a:r>
              <a:rPr lang="es-ES" sz="5600" b="1" dirty="0" smtClean="0">
                <a:solidFill>
                  <a:schemeClr val="bg1"/>
                </a:solidFill>
                <a:latin typeface="Century Gothic" pitchFamily="34" charset="0"/>
                <a:cs typeface="Times New Roman" pitchFamily="18" charset="0"/>
              </a:rPr>
              <a:t>G</a:t>
            </a:r>
            <a:r>
              <a:rPr lang="es-ES" sz="3600" dirty="0" smtClean="0">
                <a:solidFill>
                  <a:schemeClr val="bg1"/>
                </a:solidFill>
                <a:latin typeface="Century Gothic" pitchFamily="34" charset="0"/>
                <a:cs typeface="Times New Roman" pitchFamily="18" charset="0"/>
              </a:rPr>
              <a:t>rado en </a:t>
            </a:r>
            <a:r>
              <a:rPr lang="es-ES" sz="3600" b="1" dirty="0" smtClean="0">
                <a:solidFill>
                  <a:schemeClr val="bg1"/>
                </a:solidFill>
                <a:latin typeface="Century Gothic" pitchFamily="34" charset="0"/>
                <a:cs typeface="Times New Roman" pitchFamily="18" charset="0"/>
              </a:rPr>
              <a:t>A</a:t>
            </a:r>
            <a:r>
              <a:rPr lang="es-ES" sz="3600" dirty="0" smtClean="0">
                <a:solidFill>
                  <a:schemeClr val="bg1"/>
                </a:solidFill>
                <a:latin typeface="Century Gothic" pitchFamily="34" charset="0"/>
                <a:cs typeface="Times New Roman" pitchFamily="18" charset="0"/>
              </a:rPr>
              <a:t>rquitectura </a:t>
            </a:r>
            <a:r>
              <a:rPr lang="es-ES" sz="3600" b="1" dirty="0">
                <a:solidFill>
                  <a:schemeClr val="bg1"/>
                </a:solidFill>
                <a:latin typeface="Century Gothic" pitchFamily="34" charset="0"/>
                <a:cs typeface="Times New Roman" pitchFamily="18" charset="0"/>
              </a:rPr>
              <a:t>T</a:t>
            </a:r>
            <a:r>
              <a:rPr lang="es-ES" sz="3600" dirty="0">
                <a:solidFill>
                  <a:schemeClr val="bg1"/>
                </a:solidFill>
                <a:latin typeface="Century Gothic" pitchFamily="34" charset="0"/>
                <a:cs typeface="Times New Roman" pitchFamily="18" charset="0"/>
              </a:rPr>
              <a:t>écnica</a:t>
            </a:r>
            <a:r>
              <a:rPr lang="es-ES" sz="4000" dirty="0">
                <a:solidFill>
                  <a:schemeClr val="bg1"/>
                </a:solidFill>
                <a:latin typeface="Century Gothic" pitchFamily="34" charset="0"/>
                <a:cs typeface="Times New Roman" pitchFamily="18" charset="0"/>
              </a:rPr>
              <a:t>      </a:t>
            </a:r>
            <a:r>
              <a:rPr lang="es-ES" sz="4000" dirty="0" smtClean="0">
                <a:solidFill>
                  <a:schemeClr val="bg1"/>
                </a:solidFill>
                <a:latin typeface="Century Gothic" pitchFamily="34" charset="0"/>
                <a:cs typeface="Times New Roman" pitchFamily="18" charset="0"/>
              </a:rPr>
              <a:t>           </a:t>
            </a:r>
            <a:r>
              <a:rPr lang="es-ES" sz="3600" dirty="0">
                <a:solidFill>
                  <a:schemeClr val="bg1"/>
                </a:solidFill>
                <a:latin typeface="Century Gothic" pitchFamily="34" charset="0"/>
                <a:cs typeface="Times New Roman" pitchFamily="18" charset="0"/>
              </a:rPr>
              <a:t>modalidad de intercambio académico curso  </a:t>
            </a:r>
            <a:r>
              <a:rPr lang="es-ES" sz="3600" dirty="0" smtClean="0">
                <a:solidFill>
                  <a:schemeClr val="bg1"/>
                </a:solidFill>
                <a:latin typeface="Century Gothic" pitchFamily="34" charset="0"/>
                <a:cs typeface="Times New Roman" pitchFamily="18" charset="0"/>
              </a:rPr>
              <a:t>2013-14</a:t>
            </a:r>
            <a:endParaRPr lang="en-US" sz="5600" b="1" dirty="0">
              <a:solidFill>
                <a:schemeClr val="bg1"/>
              </a:solidFill>
              <a:latin typeface="Century Gothic" pitchFamily="34" charset="0"/>
              <a:cs typeface="Times New Roman" pitchFamily="18" charset="0"/>
            </a:endParaRPr>
          </a:p>
        </p:txBody>
      </p:sp>
      <p:sp>
        <p:nvSpPr>
          <p:cNvPr id="46087" name="Text Box 2"/>
          <p:cNvSpPr txBox="1">
            <a:spLocks noChangeArrowheads="1"/>
          </p:cNvSpPr>
          <p:nvPr/>
        </p:nvSpPr>
        <p:spPr bwMode="auto">
          <a:xfrm rot="16200000">
            <a:off x="-11711046" y="13515994"/>
            <a:ext cx="28460083" cy="1443979"/>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8000" b="1" dirty="0" smtClean="0">
                <a:solidFill>
                  <a:schemeClr val="bg1"/>
                </a:solidFill>
                <a:latin typeface="Century Gothic" pitchFamily="34" charset="0"/>
                <a:cs typeface="Times New Roman" pitchFamily="18" charset="0"/>
              </a:rPr>
              <a:t>LITUANIA</a:t>
            </a:r>
            <a:r>
              <a:rPr lang="es-ES" sz="6600" b="1" dirty="0" smtClean="0">
                <a:solidFill>
                  <a:schemeClr val="bg1"/>
                </a:solidFill>
                <a:latin typeface="Century Gothic" pitchFamily="34" charset="0"/>
                <a:cs typeface="Times New Roman" pitchFamily="18" charset="0"/>
              </a:rPr>
              <a:t> </a:t>
            </a:r>
            <a:r>
              <a:rPr lang="es-ES" sz="8000" b="1" dirty="0" smtClean="0">
                <a:solidFill>
                  <a:schemeClr val="bg1"/>
                </a:solidFill>
                <a:latin typeface="Century Gothic" pitchFamily="34" charset="0"/>
                <a:cs typeface="Times New Roman" pitchFamily="18" charset="0"/>
              </a:rPr>
              <a:t>/LITHUANIA </a:t>
            </a:r>
            <a:r>
              <a:rPr lang="en-US" sz="8000" b="1" dirty="0" smtClean="0">
                <a:solidFill>
                  <a:schemeClr val="bg1"/>
                </a:solidFill>
                <a:latin typeface="Century Gothic" pitchFamily="34" charset="0"/>
                <a:cs typeface="Times New Roman" pitchFamily="18" charset="0"/>
              </a:rPr>
              <a:t>– VILNA / VILNIUS</a:t>
            </a:r>
            <a:endParaRPr lang="en-US" sz="6000" b="1" dirty="0">
              <a:solidFill>
                <a:schemeClr val="bg1"/>
              </a:solidFill>
              <a:latin typeface="Century Gothic" pitchFamily="34" charset="0"/>
              <a:cs typeface="Times New Roman" pitchFamily="18" charset="0"/>
            </a:endParaRPr>
          </a:p>
        </p:txBody>
      </p:sp>
      <p:sp>
        <p:nvSpPr>
          <p:cNvPr id="46088" name="Text Box 2"/>
          <p:cNvSpPr txBox="1">
            <a:spLocks noChangeArrowheads="1"/>
          </p:cNvSpPr>
          <p:nvPr/>
        </p:nvSpPr>
        <p:spPr bwMode="auto">
          <a:xfrm>
            <a:off x="0" y="28611513"/>
            <a:ext cx="7315200" cy="1690200"/>
          </a:xfrm>
          <a:prstGeom prst="rect">
            <a:avLst/>
          </a:prstGeom>
          <a:noFill/>
          <a:ln w="9525">
            <a:noFill/>
            <a:miter lim="800000"/>
            <a:headEnd/>
            <a:tailEnd/>
          </a:ln>
        </p:spPr>
        <p:txBody>
          <a:bodyPr lIns="210812" tIns="105407" rIns="210812" bIns="105407">
            <a:spAutoFit/>
          </a:bodyPr>
          <a:lstStyle/>
          <a:p>
            <a:pPr defTabSz="2106613">
              <a:spcBef>
                <a:spcPct val="50000"/>
              </a:spcBef>
            </a:pP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lumno: </a:t>
            </a:r>
            <a:r>
              <a:rPr lang="es-ES" sz="2400" b="1" dirty="0" smtClean="0">
                <a:solidFill>
                  <a:schemeClr val="accent2">
                    <a:lumMod val="50000"/>
                  </a:schemeClr>
                </a:solidFill>
                <a:latin typeface="Century Gothic" pitchFamily="34" charset="0"/>
                <a:cs typeface="Times New Roman" pitchFamily="18" charset="0"/>
              </a:rPr>
              <a:t>Adrian Anula López</a:t>
            </a:r>
            <a:endParaRPr lang="es-ES" sz="2400" dirty="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destino: </a:t>
            </a:r>
            <a:r>
              <a:rPr lang="es-ES" sz="2400" b="1" dirty="0" err="1" smtClean="0">
                <a:solidFill>
                  <a:schemeClr val="accent2">
                    <a:lumMod val="50000"/>
                  </a:schemeClr>
                </a:solidFill>
                <a:latin typeface="Century Gothic" pitchFamily="34" charset="0"/>
                <a:cs typeface="Times New Roman" pitchFamily="18" charset="0"/>
              </a:rPr>
              <a:t>Jonas</a:t>
            </a:r>
            <a:r>
              <a:rPr lang="es-ES" sz="2400" b="1" dirty="0" smtClean="0">
                <a:solidFill>
                  <a:schemeClr val="accent2">
                    <a:lumMod val="50000"/>
                  </a:schemeClr>
                </a:solidFill>
                <a:latin typeface="Century Gothic" pitchFamily="34" charset="0"/>
                <a:cs typeface="Times New Roman" pitchFamily="18" charset="0"/>
              </a:rPr>
              <a:t> </a:t>
            </a:r>
            <a:r>
              <a:rPr lang="es-ES" sz="2400" b="1" dirty="0" err="1" smtClean="0">
                <a:solidFill>
                  <a:schemeClr val="accent2">
                    <a:lumMod val="50000"/>
                  </a:schemeClr>
                </a:solidFill>
                <a:latin typeface="Century Gothic" pitchFamily="34" charset="0"/>
                <a:cs typeface="Times New Roman" pitchFamily="18" charset="0"/>
              </a:rPr>
              <a:t>Šaparauskas</a:t>
            </a:r>
            <a:endParaRPr lang="es-ES" sz="2400" b="1" dirty="0" smtClean="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a:t>
            </a:r>
            <a:r>
              <a:rPr lang="es-ES" sz="2400" dirty="0" smtClean="0">
                <a:solidFill>
                  <a:schemeClr val="accent2">
                    <a:lumMod val="50000"/>
                  </a:schemeClr>
                </a:solidFill>
                <a:latin typeface="Century Gothic" pitchFamily="34" charset="0"/>
                <a:cs typeface="Times New Roman" pitchFamily="18" charset="0"/>
              </a:rPr>
              <a:t>ETSIE: </a:t>
            </a:r>
            <a:r>
              <a:rPr lang="es-ES" sz="2400" b="1" dirty="0" smtClean="0">
                <a:solidFill>
                  <a:schemeClr val="accent2">
                    <a:lumMod val="50000"/>
                  </a:schemeClr>
                </a:solidFill>
                <a:latin typeface="Century Gothic" pitchFamily="34" charset="0"/>
                <a:cs typeface="Times New Roman" pitchFamily="18" charset="0"/>
              </a:rPr>
              <a:t>María Begoña Fuentes Giner</a:t>
            </a:r>
            <a:endParaRPr lang="en-US" sz="2400" dirty="0">
              <a:solidFill>
                <a:schemeClr val="accent2">
                  <a:lumMod val="50000"/>
                </a:schemeClr>
              </a:solidFill>
              <a:latin typeface="Century Gothic" pitchFamily="34" charset="0"/>
              <a:cs typeface="Times New Roman" pitchFamily="18" charset="0"/>
            </a:endParaRPr>
          </a:p>
        </p:txBody>
      </p:sp>
      <p:sp>
        <p:nvSpPr>
          <p:cNvPr id="46089" name="Line 9"/>
          <p:cNvSpPr>
            <a:spLocks noChangeShapeType="1"/>
          </p:cNvSpPr>
          <p:nvPr/>
        </p:nvSpPr>
        <p:spPr bwMode="auto">
          <a:xfrm>
            <a:off x="-4763" y="28565475"/>
            <a:ext cx="21385213" cy="0"/>
          </a:xfrm>
          <a:prstGeom prst="line">
            <a:avLst/>
          </a:prstGeom>
          <a:noFill/>
          <a:ln w="19050">
            <a:solidFill>
              <a:schemeClr val="bg1"/>
            </a:solidFill>
            <a:round/>
            <a:headEnd/>
            <a:tailEnd/>
          </a:ln>
          <a:effectLst/>
        </p:spPr>
        <p:txBody>
          <a:bodyPr/>
          <a:lstStyle/>
          <a:p>
            <a:endParaRPr lang="es-ES"/>
          </a:p>
        </p:txBody>
      </p:sp>
      <p:sp>
        <p:nvSpPr>
          <p:cNvPr id="46090" name="Line 10"/>
          <p:cNvSpPr>
            <a:spLocks noChangeShapeType="1"/>
          </p:cNvSpPr>
          <p:nvPr/>
        </p:nvSpPr>
        <p:spPr bwMode="auto">
          <a:xfrm flipV="1">
            <a:off x="1600869" y="0"/>
            <a:ext cx="0" cy="28575000"/>
          </a:xfrm>
          <a:prstGeom prst="line">
            <a:avLst/>
          </a:prstGeom>
          <a:noFill/>
          <a:ln w="19050">
            <a:solidFill>
              <a:schemeClr val="bg1"/>
            </a:solidFill>
            <a:round/>
            <a:headEnd/>
            <a:tailEnd/>
          </a:ln>
          <a:effectLst/>
        </p:spPr>
        <p:txBody>
          <a:bodyPr/>
          <a:lstStyle/>
          <a:p>
            <a:endParaRPr lang="es-ES"/>
          </a:p>
        </p:txBody>
      </p:sp>
      <p:sp>
        <p:nvSpPr>
          <p:cNvPr id="46092" name="Text Box 2"/>
          <p:cNvSpPr txBox="1">
            <a:spLocks noChangeArrowheads="1"/>
          </p:cNvSpPr>
          <p:nvPr/>
        </p:nvSpPr>
        <p:spPr bwMode="auto">
          <a:xfrm>
            <a:off x="3691682" y="533400"/>
            <a:ext cx="17080756" cy="4275523"/>
          </a:xfrm>
          <a:prstGeom prst="rect">
            <a:avLst/>
          </a:prstGeom>
          <a:noFill/>
          <a:ln w="9525">
            <a:noFill/>
            <a:miter lim="800000"/>
            <a:headEnd/>
            <a:tailEnd/>
          </a:ln>
        </p:spPr>
        <p:txBody>
          <a:bodyPr wrap="square" lIns="210812" tIns="105407" rIns="210812" bIns="105407" numCol="2" spcCol="360000">
            <a:spAutoFit/>
          </a:bodyPr>
          <a:lstStyle/>
          <a:p>
            <a:pPr algn="r" defTabSz="2106613">
              <a:spcBef>
                <a:spcPct val="50000"/>
              </a:spcBef>
            </a:pPr>
            <a:r>
              <a:rPr lang="es-ES" sz="4800" b="1" dirty="0" smtClean="0">
                <a:solidFill>
                  <a:schemeClr val="accent2">
                    <a:lumMod val="50000"/>
                  </a:schemeClr>
                </a:solidFill>
                <a:latin typeface="Century Gothic" pitchFamily="34" charset="0"/>
                <a:cs typeface="Times New Roman" pitchFamily="18" charset="0"/>
              </a:rPr>
              <a:t>Planificación de la construcción de un concesionario en la calle </a:t>
            </a:r>
            <a:r>
              <a:rPr lang="es-ES" sz="4800" b="1" dirty="0" err="1" smtClean="0">
                <a:solidFill>
                  <a:schemeClr val="accent2">
                    <a:lumMod val="50000"/>
                  </a:schemeClr>
                </a:solidFill>
                <a:latin typeface="Century Gothic" pitchFamily="34" charset="0"/>
                <a:cs typeface="Times New Roman" pitchFamily="18" charset="0"/>
              </a:rPr>
              <a:t>Darius</a:t>
            </a:r>
            <a:r>
              <a:rPr lang="es-ES" sz="4800" b="1" dirty="0" smtClean="0">
                <a:solidFill>
                  <a:schemeClr val="accent2">
                    <a:lumMod val="50000"/>
                  </a:schemeClr>
                </a:solidFill>
                <a:latin typeface="Century Gothic" pitchFamily="34" charset="0"/>
                <a:cs typeface="Times New Roman" pitchFamily="18" charset="0"/>
              </a:rPr>
              <a:t> y </a:t>
            </a:r>
            <a:r>
              <a:rPr lang="es-ES" sz="4800" b="1" dirty="0" err="1" smtClean="0">
                <a:solidFill>
                  <a:schemeClr val="accent2">
                    <a:lumMod val="50000"/>
                  </a:schemeClr>
                </a:solidFill>
                <a:latin typeface="Century Gothic" pitchFamily="34" charset="0"/>
                <a:cs typeface="Times New Roman" pitchFamily="18" charset="0"/>
              </a:rPr>
              <a:t>Girėnas</a:t>
            </a:r>
            <a:r>
              <a:rPr lang="es-ES" sz="4800" b="1" dirty="0" smtClean="0">
                <a:solidFill>
                  <a:schemeClr val="accent2">
                    <a:lumMod val="50000"/>
                  </a:schemeClr>
                </a:solidFill>
                <a:latin typeface="Century Gothic" pitchFamily="34" charset="0"/>
                <a:cs typeface="Times New Roman" pitchFamily="18" charset="0"/>
              </a:rPr>
              <a:t> Nª 15 en Vilna</a:t>
            </a:r>
            <a:r>
              <a:rPr lang="en-US" sz="4800" b="1" dirty="0" smtClean="0">
                <a:solidFill>
                  <a:schemeClr val="accent2">
                    <a:lumMod val="50000"/>
                  </a:schemeClr>
                </a:solidFill>
                <a:latin typeface="Century Gothic" pitchFamily="34" charset="0"/>
                <a:cs typeface="Times New Roman" pitchFamily="18" charset="0"/>
              </a:rPr>
              <a:t>      </a:t>
            </a:r>
          </a:p>
          <a:p>
            <a:pPr defTabSz="2106613">
              <a:spcBef>
                <a:spcPct val="50000"/>
              </a:spcBef>
            </a:pPr>
            <a:r>
              <a:rPr lang="lt-LT" sz="4800" b="1" dirty="0" smtClean="0">
                <a:solidFill>
                  <a:schemeClr val="accent2">
                    <a:lumMod val="50000"/>
                  </a:schemeClr>
                </a:solidFill>
                <a:latin typeface="Century Gothic" pitchFamily="34" charset="0"/>
                <a:cs typeface="Times New Roman" pitchFamily="18" charset="0"/>
              </a:rPr>
              <a:t>Construction planning of a </a:t>
            </a:r>
            <a:r>
              <a:rPr lang="es-ES" sz="4800" b="1" dirty="0" smtClean="0">
                <a:solidFill>
                  <a:schemeClr val="accent2">
                    <a:lumMod val="50000"/>
                  </a:schemeClr>
                </a:solidFill>
                <a:latin typeface="Century Gothic" pitchFamily="34" charset="0"/>
                <a:cs typeface="Times New Roman" pitchFamily="18" charset="0"/>
              </a:rPr>
              <a:t>     </a:t>
            </a:r>
            <a:r>
              <a:rPr lang="lt-LT" sz="4800" b="1" dirty="0" smtClean="0">
                <a:solidFill>
                  <a:schemeClr val="accent2">
                    <a:lumMod val="50000"/>
                  </a:schemeClr>
                </a:solidFill>
                <a:latin typeface="Century Gothic" pitchFamily="34" charset="0"/>
                <a:cs typeface="Times New Roman" pitchFamily="18" charset="0"/>
              </a:rPr>
              <a:t>garage building at </a:t>
            </a:r>
            <a:r>
              <a:rPr lang="es-ES" sz="4800" b="1" dirty="0" smtClean="0">
                <a:solidFill>
                  <a:schemeClr val="accent2">
                    <a:lumMod val="50000"/>
                  </a:schemeClr>
                </a:solidFill>
                <a:latin typeface="Century Gothic" pitchFamily="34" charset="0"/>
                <a:cs typeface="Times New Roman" pitchFamily="18" charset="0"/>
              </a:rPr>
              <a:t>D</a:t>
            </a:r>
            <a:r>
              <a:rPr lang="lt-LT" sz="4800" b="1" dirty="0" smtClean="0">
                <a:solidFill>
                  <a:schemeClr val="accent2">
                    <a:lumMod val="50000"/>
                  </a:schemeClr>
                </a:solidFill>
                <a:latin typeface="Century Gothic" pitchFamily="34" charset="0"/>
                <a:cs typeface="Times New Roman" pitchFamily="18" charset="0"/>
              </a:rPr>
              <a:t>arius and </a:t>
            </a:r>
            <a:r>
              <a:rPr lang="es-ES" sz="4800" b="1" dirty="0" smtClean="0">
                <a:solidFill>
                  <a:schemeClr val="accent2">
                    <a:lumMod val="50000"/>
                  </a:schemeClr>
                </a:solidFill>
                <a:latin typeface="Century Gothic" pitchFamily="34" charset="0"/>
                <a:cs typeface="Times New Roman" pitchFamily="18" charset="0"/>
              </a:rPr>
              <a:t>G</a:t>
            </a:r>
            <a:r>
              <a:rPr lang="lt-LT" sz="4800" b="1" dirty="0" smtClean="0">
                <a:solidFill>
                  <a:schemeClr val="accent2">
                    <a:lumMod val="50000"/>
                  </a:schemeClr>
                </a:solidFill>
                <a:latin typeface="Century Gothic" pitchFamily="34" charset="0"/>
                <a:cs typeface="Times New Roman" pitchFamily="18" charset="0"/>
              </a:rPr>
              <a:t>irėnas str</a:t>
            </a:r>
            <a:r>
              <a:rPr lang="es-ES" sz="4800" b="1" dirty="0" err="1" smtClean="0">
                <a:solidFill>
                  <a:schemeClr val="accent2">
                    <a:lumMod val="50000"/>
                  </a:schemeClr>
                </a:solidFill>
                <a:latin typeface="Century Gothic" pitchFamily="34" charset="0"/>
                <a:cs typeface="Times New Roman" pitchFamily="18" charset="0"/>
              </a:rPr>
              <a:t>eet</a:t>
            </a:r>
            <a:r>
              <a:rPr lang="es-ES" sz="4800" b="1" dirty="0" smtClean="0">
                <a:solidFill>
                  <a:schemeClr val="accent2">
                    <a:lumMod val="50000"/>
                  </a:schemeClr>
                </a:solidFill>
                <a:latin typeface="Century Gothic" pitchFamily="34" charset="0"/>
                <a:cs typeface="Times New Roman" pitchFamily="18" charset="0"/>
              </a:rPr>
              <a:t> Nº</a:t>
            </a:r>
            <a:r>
              <a:rPr lang="lt-LT" sz="4800" b="1" dirty="0" smtClean="0">
                <a:solidFill>
                  <a:schemeClr val="accent2">
                    <a:lumMod val="50000"/>
                  </a:schemeClr>
                </a:solidFill>
                <a:latin typeface="Century Gothic" pitchFamily="34" charset="0"/>
                <a:cs typeface="Times New Roman" pitchFamily="18" charset="0"/>
              </a:rPr>
              <a:t> 15 in </a:t>
            </a:r>
            <a:r>
              <a:rPr lang="es-ES" sz="4800" b="1" dirty="0" smtClean="0">
                <a:solidFill>
                  <a:schemeClr val="accent2">
                    <a:lumMod val="50000"/>
                  </a:schemeClr>
                </a:solidFill>
                <a:latin typeface="Century Gothic" pitchFamily="34" charset="0"/>
                <a:cs typeface="Times New Roman" pitchFamily="18" charset="0"/>
              </a:rPr>
              <a:t>V</a:t>
            </a:r>
            <a:r>
              <a:rPr lang="lt-LT" sz="4800" b="1" dirty="0" smtClean="0">
                <a:solidFill>
                  <a:schemeClr val="accent2">
                    <a:lumMod val="50000"/>
                  </a:schemeClr>
                </a:solidFill>
                <a:latin typeface="Century Gothic" pitchFamily="34" charset="0"/>
                <a:cs typeface="Times New Roman" pitchFamily="18" charset="0"/>
              </a:rPr>
              <a:t>ilnius</a:t>
            </a:r>
            <a:endParaRPr lang="es-ES" sz="4800" b="1" dirty="0" smtClean="0">
              <a:solidFill>
                <a:schemeClr val="accent2">
                  <a:lumMod val="50000"/>
                </a:schemeClr>
              </a:solidFill>
              <a:latin typeface="Century Gothic" pitchFamily="34" charset="0"/>
              <a:cs typeface="Times New Roman" pitchFamily="18" charset="0"/>
            </a:endParaRPr>
          </a:p>
          <a:p>
            <a:pPr algn="r" defTabSz="2106613">
              <a:spcBef>
                <a:spcPct val="50000"/>
              </a:spcBef>
            </a:pPr>
            <a:endParaRPr lang="en-US" sz="4800" b="1" dirty="0">
              <a:solidFill>
                <a:schemeClr val="accent2">
                  <a:lumMod val="50000"/>
                </a:schemeClr>
              </a:solidFill>
              <a:latin typeface="Century Gothic" pitchFamily="34" charset="0"/>
              <a:cs typeface="Times New Roman" pitchFamily="18" charset="0"/>
            </a:endParaRPr>
          </a:p>
        </p:txBody>
      </p:sp>
      <p:cxnSp>
        <p:nvCxnSpPr>
          <p:cNvPr id="15" name="14 Conector recto"/>
          <p:cNvCxnSpPr/>
          <p:nvPr/>
        </p:nvCxnSpPr>
        <p:spPr>
          <a:xfrm>
            <a:off x="0" y="28642563"/>
            <a:ext cx="21385213" cy="1588"/>
          </a:xfrm>
          <a:prstGeom prst="line">
            <a:avLst/>
          </a:prstGeom>
          <a:ln w="63500" cmpd="sng">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13 Imagen" descr="T:\LOGO_V.JPG"/>
          <p:cNvPicPr preferRelativeResize="0"/>
          <p:nvPr/>
        </p:nvPicPr>
        <p:blipFill>
          <a:blip r:embed="rId3" cstate="print">
            <a:extLst>
              <a:ext uri="{28A0092B-C50C-407E-A947-70E740481C1C}">
                <a14:useLocalDpi xmlns="" xmlns:a14="http://schemas.microsoft.com/office/drawing/2010/main" val="0"/>
              </a:ext>
            </a:extLst>
          </a:blip>
          <a:stretch>
            <a:fillRect/>
          </a:stretch>
        </p:blipFill>
        <p:spPr bwMode="auto">
          <a:xfrm>
            <a:off x="17317342" y="28708884"/>
            <a:ext cx="3599411" cy="1467196"/>
          </a:xfrm>
          <a:prstGeom prst="rect">
            <a:avLst/>
          </a:prstGeom>
          <a:noFill/>
          <a:ln>
            <a:noFill/>
          </a:ln>
        </p:spPr>
      </p:pic>
      <p:pic>
        <p:nvPicPr>
          <p:cNvPr id="18" name="17 Imagen" descr="UPV Hor color_val"/>
          <p:cNvPicPr/>
          <p:nvPr/>
        </p:nvPicPr>
        <p:blipFill>
          <a:blip r:embed="rId4" cstate="print">
            <a:extLst>
              <a:ext uri="{28A0092B-C50C-407E-A947-70E740481C1C}">
                <a14:useLocalDpi xmlns="" xmlns:a14="http://schemas.microsoft.com/office/drawing/2010/main" val="0"/>
              </a:ext>
            </a:extLst>
          </a:blip>
          <a:stretch>
            <a:fillRect/>
          </a:stretch>
        </p:blipFill>
        <p:spPr bwMode="auto">
          <a:xfrm>
            <a:off x="11664713" y="28962422"/>
            <a:ext cx="3238638" cy="1024128"/>
          </a:xfrm>
          <a:prstGeom prst="rect">
            <a:avLst/>
          </a:prstGeom>
          <a:noFill/>
          <a:ln>
            <a:noFill/>
          </a:ln>
        </p:spPr>
      </p:pic>
      <p:pic>
        <p:nvPicPr>
          <p:cNvPr id="19" name="18 Imagen" descr="images.jpg"/>
          <p:cNvPicPr>
            <a:picLocks noChangeAspect="1"/>
          </p:cNvPicPr>
          <p:nvPr/>
        </p:nvPicPr>
        <p:blipFill>
          <a:blip r:embed="rId5"/>
          <a:stretch>
            <a:fillRect/>
          </a:stretch>
        </p:blipFill>
        <p:spPr>
          <a:xfrm>
            <a:off x="7406458" y="28767862"/>
            <a:ext cx="3714776" cy="1374899"/>
          </a:xfrm>
          <a:prstGeom prst="rect">
            <a:avLst/>
          </a:prstGeom>
        </p:spPr>
      </p:pic>
      <p:pic>
        <p:nvPicPr>
          <p:cNvPr id="20" name="19 Imagen" descr="alzado-page-001.jpg"/>
          <p:cNvPicPr>
            <a:picLocks noChangeAspect="1"/>
          </p:cNvPicPr>
          <p:nvPr/>
        </p:nvPicPr>
        <p:blipFill>
          <a:blip r:embed="rId6" cstate="print"/>
          <a:srcRect l="15988" t="2563" r="2303" b="74052"/>
          <a:stretch>
            <a:fillRect/>
          </a:stretch>
        </p:blipFill>
        <p:spPr>
          <a:xfrm>
            <a:off x="3788643" y="4567957"/>
            <a:ext cx="8475599" cy="1714512"/>
          </a:xfrm>
          <a:prstGeom prst="rect">
            <a:avLst/>
          </a:prstGeom>
        </p:spPr>
      </p:pic>
      <p:pic>
        <p:nvPicPr>
          <p:cNvPr id="22" name="21 Imagen" descr="Planta 1-page-001.jpg"/>
          <p:cNvPicPr>
            <a:picLocks noChangeAspect="1"/>
          </p:cNvPicPr>
          <p:nvPr/>
        </p:nvPicPr>
        <p:blipFill>
          <a:blip r:embed="rId7" cstate="print"/>
          <a:srcRect l="7970" t="3232" r="20721" b="16594"/>
          <a:stretch>
            <a:fillRect/>
          </a:stretch>
        </p:blipFill>
        <p:spPr>
          <a:xfrm>
            <a:off x="12549994" y="4139329"/>
            <a:ext cx="8415397" cy="6687732"/>
          </a:xfrm>
          <a:prstGeom prst="rect">
            <a:avLst/>
          </a:prstGeom>
        </p:spPr>
      </p:pic>
      <p:sp>
        <p:nvSpPr>
          <p:cNvPr id="2049" name="Rectangle 1"/>
          <p:cNvSpPr>
            <a:spLocks noChangeArrowheads="1"/>
          </p:cNvSpPr>
          <p:nvPr/>
        </p:nvSpPr>
        <p:spPr bwMode="auto">
          <a:xfrm>
            <a:off x="3620244" y="6711097"/>
            <a:ext cx="8715436"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rPr>
              <a:t>This </a:t>
            </a:r>
            <a:r>
              <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rPr>
              <a:t>final thesis work consist on the construction of a car shopping center at Darius and </a:t>
            </a:r>
            <a:r>
              <a:rPr kumimoji="0" lang="en-US" sz="1600" b="0" i="0" u="none" strike="noStrike" cap="none" normalizeH="0" baseline="0" dirty="0" err="1" smtClean="0">
                <a:ln>
                  <a:noFill/>
                </a:ln>
                <a:solidFill>
                  <a:schemeClr val="tx1"/>
                </a:solidFill>
                <a:effectLst/>
                <a:latin typeface="Arial" pitchFamily="34" charset="0"/>
                <a:ea typeface="SimSun" pitchFamily="2" charset="-122"/>
                <a:cs typeface="Arial" pitchFamily="34" charset="0"/>
              </a:rPr>
              <a:t>Girėnas</a:t>
            </a:r>
            <a:r>
              <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rPr>
              <a:t> str. 15, in Vilnius. It will have two floors. The building has two different spaces, one of them is made up of the sales of cars, with showroom, waiting room and repair services and the other one is for the offices</a:t>
            </a:r>
            <a:r>
              <a:rPr lang="en-US" sz="1600" dirty="0" smtClean="0">
                <a:latin typeface="Arial" pitchFamily="34" charset="0"/>
                <a:ea typeface="SimSun" pitchFamily="2" charset="-122"/>
                <a:cs typeface="Arial" pitchFamily="34" charset="0"/>
              </a:rPr>
              <a:t>. Three units of the building construction process will be discussed. Under consideration in these parts the construction sequence, the safety plan and budget.</a:t>
            </a:r>
            <a:endPar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a typeface="SimSun" pitchFamily="2" charset="-122"/>
              <a:cs typeface="Arial" pitchFamily="34" charset="0"/>
            </a:endParaRPr>
          </a:p>
          <a:p>
            <a:pPr algn="just"/>
            <a:r>
              <a:rPr lang="es-ES" sz="1600" dirty="0" smtClean="0">
                <a:latin typeface="Arial" pitchFamily="34" charset="0"/>
                <a:ea typeface="SimSun" pitchFamily="2" charset="-122"/>
                <a:cs typeface="Arial" pitchFamily="34" charset="0"/>
              </a:rPr>
              <a:t>Este </a:t>
            </a:r>
            <a:r>
              <a:rPr lang="es-ES" sz="1600" dirty="0" smtClean="0">
                <a:latin typeface="Arial" pitchFamily="34" charset="0"/>
                <a:ea typeface="SimSun" pitchFamily="2" charset="-122"/>
                <a:cs typeface="Arial" pitchFamily="34" charset="0"/>
              </a:rPr>
              <a:t>trabajo final de grado consiste en la construcción de un concesionario en </a:t>
            </a:r>
            <a:r>
              <a:rPr lang="es-ES" sz="1600" dirty="0" err="1" smtClean="0">
                <a:latin typeface="Arial" pitchFamily="34" charset="0"/>
                <a:ea typeface="SimSun" pitchFamily="2" charset="-122"/>
                <a:cs typeface="Arial" pitchFamily="34" charset="0"/>
              </a:rPr>
              <a:t>Darius</a:t>
            </a:r>
            <a:r>
              <a:rPr lang="es-ES" sz="1600" dirty="0" smtClean="0">
                <a:latin typeface="Arial" pitchFamily="34" charset="0"/>
                <a:ea typeface="SimSun" pitchFamily="2" charset="-122"/>
                <a:cs typeface="Arial" pitchFamily="34" charset="0"/>
              </a:rPr>
              <a:t> y </a:t>
            </a:r>
            <a:r>
              <a:rPr lang="es-ES" sz="1600" dirty="0" err="1" smtClean="0">
                <a:latin typeface="Arial" pitchFamily="34" charset="0"/>
                <a:ea typeface="SimSun" pitchFamily="2" charset="-122"/>
                <a:cs typeface="Arial" pitchFamily="34" charset="0"/>
              </a:rPr>
              <a:t>Girėnas</a:t>
            </a:r>
            <a:r>
              <a:rPr lang="es-ES" sz="1600" dirty="0" smtClean="0">
                <a:latin typeface="Arial" pitchFamily="34" charset="0"/>
                <a:ea typeface="SimSun" pitchFamily="2" charset="-122"/>
                <a:cs typeface="Arial" pitchFamily="34" charset="0"/>
              </a:rPr>
              <a:t> </a:t>
            </a:r>
            <a:r>
              <a:rPr lang="es-ES" sz="1600" dirty="0" err="1" smtClean="0">
                <a:latin typeface="Arial" pitchFamily="34" charset="0"/>
                <a:ea typeface="SimSun" pitchFamily="2" charset="-122"/>
                <a:cs typeface="Arial" pitchFamily="34" charset="0"/>
              </a:rPr>
              <a:t>str</a:t>
            </a:r>
            <a:r>
              <a:rPr lang="es-ES" sz="1600" dirty="0" smtClean="0">
                <a:latin typeface="Arial" pitchFamily="34" charset="0"/>
                <a:ea typeface="SimSun" pitchFamily="2" charset="-122"/>
                <a:cs typeface="Arial" pitchFamily="34" charset="0"/>
              </a:rPr>
              <a:t>. 15, en Vilna. Contará con dos plantas. El edificio cuenta con dos espacios diferenciados, uno de ellos es para las ventas de coches, con sala de exposición, sala de espera y de servicio de reparaciones y el otro es para las oficinas de dirección y descanso del personal</a:t>
            </a:r>
            <a:r>
              <a:rPr lang="es-ES" sz="1600" dirty="0" smtClean="0">
                <a:latin typeface="Arial" pitchFamily="34" charset="0"/>
                <a:ea typeface="SimSun" pitchFamily="2" charset="-122"/>
                <a:cs typeface="Arial" pitchFamily="34" charset="0"/>
              </a:rPr>
              <a:t>. Se tratarán tres unidades del proceso constructivo del edificio. Estudiándose en estas partes la secuencia constructiva, el plan de seguridad y el presupuesto.</a:t>
            </a:r>
            <a:endParaRPr lang="en-US" sz="1600" dirty="0" smtClean="0">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a typeface="SimSun" pitchFamily="2" charset="-122"/>
              <a:cs typeface="Arial" pitchFamily="34" charset="0"/>
            </a:endParaRPr>
          </a:p>
        </p:txBody>
      </p:sp>
      <p:pic>
        <p:nvPicPr>
          <p:cNvPr id="27" name="26 Imagen" descr="cerchas.JPG"/>
          <p:cNvPicPr>
            <a:picLocks noChangeAspect="1"/>
          </p:cNvPicPr>
          <p:nvPr/>
        </p:nvPicPr>
        <p:blipFill>
          <a:blip r:embed="rId8"/>
          <a:stretch>
            <a:fillRect/>
          </a:stretch>
        </p:blipFill>
        <p:spPr>
          <a:xfrm>
            <a:off x="11764176" y="17712549"/>
            <a:ext cx="9048750" cy="3219450"/>
          </a:xfrm>
          <a:prstGeom prst="rect">
            <a:avLst/>
          </a:prstGeom>
        </p:spPr>
      </p:pic>
      <p:pic>
        <p:nvPicPr>
          <p:cNvPr id="29" name="28 Imagen" descr="muro cortina.JPG"/>
          <p:cNvPicPr>
            <a:picLocks noChangeAspect="1"/>
          </p:cNvPicPr>
          <p:nvPr/>
        </p:nvPicPr>
        <p:blipFill>
          <a:blip r:embed="rId9"/>
          <a:stretch>
            <a:fillRect/>
          </a:stretch>
        </p:blipFill>
        <p:spPr>
          <a:xfrm>
            <a:off x="3763120" y="22784647"/>
            <a:ext cx="7524750" cy="5734050"/>
          </a:xfrm>
          <a:prstGeom prst="rect">
            <a:avLst/>
          </a:prstGeom>
        </p:spPr>
      </p:pic>
      <p:sp>
        <p:nvSpPr>
          <p:cNvPr id="30" name="Rectangle 1"/>
          <p:cNvSpPr>
            <a:spLocks noChangeArrowheads="1"/>
          </p:cNvSpPr>
          <p:nvPr/>
        </p:nvSpPr>
        <p:spPr bwMode="auto">
          <a:xfrm>
            <a:off x="11335548" y="23427589"/>
            <a:ext cx="6549202" cy="48628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1800" b="1" u="sng" dirty="0" smtClean="0"/>
              <a:t>CURTAIN WALL</a:t>
            </a:r>
          </a:p>
          <a:p>
            <a:pPr algn="just"/>
            <a:r>
              <a:rPr lang="en-US" sz="1600" dirty="0" smtClean="0"/>
              <a:t>In </a:t>
            </a:r>
            <a:r>
              <a:rPr lang="en-US" sz="1600" dirty="0" smtClean="0"/>
              <a:t>this technological card we will focus on analyzing the installation of the curtain wall. The surface of the facade corresponding to the curtain wall is 254.02 m</a:t>
            </a:r>
            <a:r>
              <a:rPr lang="en-US" sz="1600" baseline="30000" dirty="0" smtClean="0"/>
              <a:t>2</a:t>
            </a:r>
            <a:r>
              <a:rPr lang="en-US" sz="1600" dirty="0" smtClean="0"/>
              <a:t>. This is the North and west facades. This system is meeting all the criteria requirements of safety, noise and thermal. There are more modern solutions. The curtain wall makes the building looks sophisticated and modern. And it is a perfect combination with the other types of facades</a:t>
            </a:r>
            <a:r>
              <a:rPr lang="en-US" sz="1600" dirty="0" smtClean="0"/>
              <a:t>.</a:t>
            </a:r>
          </a:p>
          <a:p>
            <a:pPr algn="just"/>
            <a:endParaRPr lang="es-ES" sz="1800" b="1" u="sng" dirty="0" smtClean="0"/>
          </a:p>
          <a:p>
            <a:pPr algn="just"/>
            <a:r>
              <a:rPr lang="es-ES" sz="1800" b="1" u="sng" dirty="0" smtClean="0"/>
              <a:t>MURO </a:t>
            </a:r>
            <a:r>
              <a:rPr lang="es-ES" sz="1800" b="1" u="sng" dirty="0" smtClean="0"/>
              <a:t>CORTINA</a:t>
            </a:r>
          </a:p>
          <a:p>
            <a:pPr algn="just"/>
            <a:r>
              <a:rPr lang="es-ES" sz="1600" dirty="0" smtClean="0"/>
              <a:t>En esta unidad tecnológica nos centraremos en el análisis de la instalación del muro cortina. La superficie de la fachada correspondiente a muro cortina es 254,02 m2. Se trata de las fachadas norte y oeste. Este sistema cumple con todos los requisitos de los criterios de seguridad, y aislamiento acústico  y térmico. Hay soluciones más modernas. El muro cortina dota al edificio de un aspecto sofisticado y moderno. Y es una combinación perfecta con los otros tipos de fachadas.</a:t>
            </a:r>
          </a:p>
          <a:p>
            <a:pPr algn="just"/>
            <a:endParaRPr lang="en-US" sz="1600" dirty="0" smtClean="0"/>
          </a:p>
        </p:txBody>
      </p:sp>
      <p:sp>
        <p:nvSpPr>
          <p:cNvPr id="31" name="Rectangle 1"/>
          <p:cNvSpPr>
            <a:spLocks noChangeArrowheads="1"/>
          </p:cNvSpPr>
          <p:nvPr/>
        </p:nvSpPr>
        <p:spPr bwMode="auto">
          <a:xfrm>
            <a:off x="3691682" y="17641111"/>
            <a:ext cx="8072494" cy="52937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1800" b="1" u="sng" dirty="0" smtClean="0">
                <a:latin typeface="Arial" pitchFamily="34" charset="0"/>
                <a:cs typeface="Arial" pitchFamily="34" charset="0"/>
              </a:rPr>
              <a:t>STRUCTURE</a:t>
            </a:r>
            <a:endParaRPr lang="en-US" sz="1800" b="1" u="sng" dirty="0" smtClean="0">
              <a:latin typeface="Arial" pitchFamily="34" charset="0"/>
              <a:cs typeface="Arial" pitchFamily="34" charset="0"/>
            </a:endParaRPr>
          </a:p>
          <a:p>
            <a:pPr algn="just"/>
            <a:r>
              <a:rPr lang="en-US" sz="1600" dirty="0" smtClean="0"/>
              <a:t>The </a:t>
            </a:r>
            <a:r>
              <a:rPr lang="en-US" sz="1600" dirty="0" smtClean="0"/>
              <a:t>structure consists in the construction of concrete frame, and steel frame and roof. The building length is 31.25 m and width is 25.25 m. We are going to use reinforced concrete columns 30x30cm for the columns and CHS ∅25 cm for metal columns with concrete filler, and  inverted warren type truss for roof and metal sections type IPE 200 for beams.</a:t>
            </a:r>
            <a:endParaRPr lang="es-ES" sz="1600" dirty="0" smtClean="0"/>
          </a:p>
          <a:p>
            <a:pPr algn="just"/>
            <a:r>
              <a:rPr lang="en-US" sz="1600" dirty="0" smtClean="0"/>
              <a:t>The truss and metal beams are only a direction and upon it rests the roof.</a:t>
            </a:r>
            <a:endParaRPr lang="es-ES" sz="1600" dirty="0" smtClean="0"/>
          </a:p>
          <a:p>
            <a:pPr algn="just"/>
            <a:r>
              <a:rPr lang="en-US" sz="1600" dirty="0" smtClean="0"/>
              <a:t>The roof drains water only one side with a slope of 3%.</a:t>
            </a:r>
            <a:endParaRPr lang="es-ES" sz="1600" dirty="0" smtClean="0"/>
          </a:p>
          <a:p>
            <a:pPr algn="just"/>
            <a:r>
              <a:rPr lang="en-US" sz="1600" dirty="0" smtClean="0"/>
              <a:t>I choose this kind of material for the realization of frame for it is quick and easy installation</a:t>
            </a:r>
            <a:r>
              <a:rPr lang="en-US" sz="1600" dirty="0" smtClean="0"/>
              <a:t>.</a:t>
            </a:r>
          </a:p>
          <a:p>
            <a:pPr lvl="0" algn="just"/>
            <a:endParaRPr lang="en-US" sz="1600" b="1" u="sng" dirty="0" smtClean="0">
              <a:latin typeface="Arial" pitchFamily="34" charset="0"/>
              <a:cs typeface="Arial" pitchFamily="34" charset="0"/>
            </a:endParaRPr>
          </a:p>
          <a:p>
            <a:pPr lvl="0" algn="just"/>
            <a:r>
              <a:rPr lang="en-US" sz="1800" b="1" u="sng" dirty="0" smtClean="0">
                <a:latin typeface="Arial" pitchFamily="34" charset="0"/>
                <a:cs typeface="Arial" pitchFamily="34" charset="0"/>
              </a:rPr>
              <a:t>ESTRUCTURA</a:t>
            </a:r>
            <a:endParaRPr lang="en-US" sz="1800" b="1" u="sng" dirty="0" smtClean="0">
              <a:latin typeface="Arial" pitchFamily="34" charset="0"/>
              <a:cs typeface="Arial" pitchFamily="34" charset="0"/>
            </a:endParaRPr>
          </a:p>
          <a:p>
            <a:pPr algn="just"/>
            <a:r>
              <a:rPr lang="es-ES" sz="1600" dirty="0" smtClean="0"/>
              <a:t>La </a:t>
            </a:r>
            <a:r>
              <a:rPr lang="es-ES" sz="1600" dirty="0" smtClean="0"/>
              <a:t>estructura consiste en la construcción de la estructura de hormigón, y el marco y el techo de acero. La longitud del edificio es 31,25 m y la anchura es 25,25 m. Vamos a utilizar las columnas de concreto reforzado 30x30cm para las columnas y CHS ∅ 25 cm para las columnas de metal con relleno de hormigón, y el tipo de </a:t>
            </a:r>
            <a:r>
              <a:rPr lang="es-ES" sz="1600" dirty="0" err="1" smtClean="0"/>
              <a:t>truss</a:t>
            </a:r>
            <a:r>
              <a:rPr lang="es-ES" sz="1600" dirty="0" smtClean="0"/>
              <a:t> invertido madriguera para secciones de techo y Metal Tipo IPE 200 para las vigas. </a:t>
            </a:r>
          </a:p>
          <a:p>
            <a:pPr algn="just"/>
            <a:r>
              <a:rPr lang="es-ES" sz="1600" dirty="0" smtClean="0"/>
              <a:t>Las vigas de celosía y metal son sólo una dirección y sobre ella descansa el tejado. </a:t>
            </a:r>
          </a:p>
          <a:p>
            <a:pPr algn="just"/>
            <a:r>
              <a:rPr lang="es-ES" sz="1600" dirty="0" smtClean="0"/>
              <a:t>El techo drena el agua sólo en un lado con una pendiente de 3%. </a:t>
            </a:r>
          </a:p>
          <a:p>
            <a:pPr algn="just"/>
            <a:r>
              <a:rPr lang="es-ES" sz="1600" dirty="0" smtClean="0"/>
              <a:t>Elijo este tipo de material para la realización de marco para él es una instalación rápida y fácil.</a:t>
            </a:r>
            <a:endParaRPr lang="es-ES" sz="1600" dirty="0"/>
          </a:p>
        </p:txBody>
      </p:sp>
      <p:pic>
        <p:nvPicPr>
          <p:cNvPr id="33" name="32 Imagen" descr="Piles.jpg"/>
          <p:cNvPicPr>
            <a:picLocks noChangeAspect="1"/>
          </p:cNvPicPr>
          <p:nvPr/>
        </p:nvPicPr>
        <p:blipFill>
          <a:blip r:embed="rId10"/>
          <a:stretch>
            <a:fillRect/>
          </a:stretch>
        </p:blipFill>
        <p:spPr>
          <a:xfrm>
            <a:off x="4120310" y="11140253"/>
            <a:ext cx="5000660" cy="3832281"/>
          </a:xfrm>
          <a:prstGeom prst="rect">
            <a:avLst/>
          </a:prstGeom>
        </p:spPr>
      </p:pic>
      <p:pic>
        <p:nvPicPr>
          <p:cNvPr id="34" name="33 Imagen" descr="pilotes.JPG"/>
          <p:cNvPicPr>
            <a:picLocks noChangeAspect="1"/>
          </p:cNvPicPr>
          <p:nvPr/>
        </p:nvPicPr>
        <p:blipFill>
          <a:blip r:embed="rId11"/>
          <a:stretch>
            <a:fillRect/>
          </a:stretch>
        </p:blipFill>
        <p:spPr>
          <a:xfrm>
            <a:off x="15550390" y="11068815"/>
            <a:ext cx="4500594" cy="4823189"/>
          </a:xfrm>
          <a:prstGeom prst="rect">
            <a:avLst/>
          </a:prstGeom>
        </p:spPr>
      </p:pic>
      <p:pic>
        <p:nvPicPr>
          <p:cNvPr id="35" name="34 Imagen" descr="Encofrado vigas.jpg"/>
          <p:cNvPicPr>
            <a:picLocks noChangeAspect="1"/>
          </p:cNvPicPr>
          <p:nvPr/>
        </p:nvPicPr>
        <p:blipFill>
          <a:blip r:embed="rId12"/>
          <a:srcRect t="11250" b="32500"/>
          <a:stretch>
            <a:fillRect/>
          </a:stretch>
        </p:blipFill>
        <p:spPr>
          <a:xfrm>
            <a:off x="9906788" y="13997773"/>
            <a:ext cx="4737108" cy="2824709"/>
          </a:xfrm>
          <a:prstGeom prst="rect">
            <a:avLst/>
          </a:prstGeom>
        </p:spPr>
      </p:pic>
      <p:pic>
        <p:nvPicPr>
          <p:cNvPr id="36" name="35 Imagen" descr="CURTAIN WALL 3D.jpg"/>
          <p:cNvPicPr>
            <a:picLocks noChangeAspect="1"/>
          </p:cNvPicPr>
          <p:nvPr/>
        </p:nvPicPr>
        <p:blipFill>
          <a:blip r:embed="rId13"/>
          <a:stretch>
            <a:fillRect/>
          </a:stretch>
        </p:blipFill>
        <p:spPr>
          <a:xfrm>
            <a:off x="18122158" y="24284845"/>
            <a:ext cx="2786082" cy="3722995"/>
          </a:xfrm>
          <a:prstGeom prst="rect">
            <a:avLst/>
          </a:prstGeom>
        </p:spPr>
      </p:pic>
      <p:sp>
        <p:nvSpPr>
          <p:cNvPr id="39" name="Rectangle 1"/>
          <p:cNvSpPr>
            <a:spLocks noChangeArrowheads="1"/>
          </p:cNvSpPr>
          <p:nvPr/>
        </p:nvSpPr>
        <p:spPr bwMode="auto">
          <a:xfrm>
            <a:off x="9763912" y="11211691"/>
            <a:ext cx="5643602"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sz="1800" b="1" u="sng" dirty="0" smtClean="0">
                <a:latin typeface="Arial" pitchFamily="34" charset="0"/>
                <a:ea typeface="SimSun" pitchFamily="2" charset="-122"/>
                <a:cs typeface="Arial" pitchFamily="34" charset="0"/>
              </a:rPr>
              <a:t>FOUNDATION</a:t>
            </a:r>
          </a:p>
          <a:p>
            <a:r>
              <a:rPr lang="en-US" sz="1600" dirty="0" smtClean="0"/>
              <a:t>This </a:t>
            </a:r>
            <a:r>
              <a:rPr lang="en-US" sz="1600" dirty="0" smtClean="0"/>
              <a:t>technological card consists on the construction of deep foundation. The depth of piles is 5 m and the diameter is 40 cm. We are going to made reinforced concrete on-site piles. </a:t>
            </a:r>
            <a:endParaRPr lang="en-US" sz="1600" dirty="0" smtClean="0"/>
          </a:p>
          <a:p>
            <a:endParaRPr lang="en-US" sz="1600" dirty="0" smtClean="0"/>
          </a:p>
          <a:p>
            <a:pPr lvl="0"/>
            <a:r>
              <a:rPr lang="en-US" sz="1800" b="1" u="sng" dirty="0" smtClean="0">
                <a:latin typeface="Arial" pitchFamily="34" charset="0"/>
                <a:cs typeface="Arial" pitchFamily="34" charset="0"/>
              </a:rPr>
              <a:t>CIMENTACIÓN</a:t>
            </a:r>
          </a:p>
          <a:p>
            <a:r>
              <a:rPr lang="es-ES" sz="1600" dirty="0" smtClean="0"/>
              <a:t>Esta </a:t>
            </a:r>
            <a:r>
              <a:rPr lang="es-ES" sz="1600" dirty="0" smtClean="0"/>
              <a:t>unidad</a:t>
            </a:r>
            <a:r>
              <a:rPr lang="es-ES" sz="1600" dirty="0" smtClean="0"/>
              <a:t> </a:t>
            </a:r>
            <a:r>
              <a:rPr lang="es-ES" sz="1600" dirty="0" smtClean="0"/>
              <a:t>tecnológica consiste en la construcción de la cimentación profunda. La profundidad de los pilotes es de 5 m y el diámetro es de 40 cm. Vamos a utilizar hormigón armado realizado in-situ.</a:t>
            </a:r>
            <a:endParaRPr lang="es-ES"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écnico">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2121</TotalTime>
  <Words>765</Words>
  <Application>Microsoft Office PowerPoint</Application>
  <PresentationFormat>Personalizado</PresentationFormat>
  <Paragraphs>33</Paragraphs>
  <Slides>1</Slides>
  <Notes>1</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Opulento</vt:lpstr>
      <vt:lpstr>Diapositiva 1</vt:lpstr>
    </vt:vector>
  </TitlesOfParts>
  <Company>Civil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Ramon</dc:creator>
  <cp:lastModifiedBy>Usuario</cp:lastModifiedBy>
  <cp:revision>100</cp:revision>
  <dcterms:created xsi:type="dcterms:W3CDTF">2008-10-30T19:01:51Z</dcterms:created>
  <dcterms:modified xsi:type="dcterms:W3CDTF">2014-07-21T17:50:48Z</dcterms:modified>
</cp:coreProperties>
</file>