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sldIdLst>
    <p:sldId id="256" r:id="rId2"/>
  </p:sldIdLst>
  <p:sldSz cx="30279975" cy="21386800"/>
  <p:notesSz cx="6858000" cy="9144000"/>
  <p:defaultTextStyle>
    <a:defPPr>
      <a:defRPr lang="es-ES"/>
    </a:defPPr>
    <a:lvl1pPr marL="0" algn="l" defTabSz="2952323" rtl="0" eaLnBrk="1" latinLnBrk="0" hangingPunct="1">
      <a:defRPr sz="5800" kern="1200">
        <a:solidFill>
          <a:schemeClr val="tx1"/>
        </a:solidFill>
        <a:latin typeface="+mn-lt"/>
        <a:ea typeface="+mn-ea"/>
        <a:cs typeface="+mn-cs"/>
      </a:defRPr>
    </a:lvl1pPr>
    <a:lvl2pPr marL="1476162" algn="l" defTabSz="2952323" rtl="0" eaLnBrk="1" latinLnBrk="0" hangingPunct="1">
      <a:defRPr sz="5800" kern="1200">
        <a:solidFill>
          <a:schemeClr val="tx1"/>
        </a:solidFill>
        <a:latin typeface="+mn-lt"/>
        <a:ea typeface="+mn-ea"/>
        <a:cs typeface="+mn-cs"/>
      </a:defRPr>
    </a:lvl2pPr>
    <a:lvl3pPr marL="2952323" algn="l" defTabSz="2952323" rtl="0" eaLnBrk="1" latinLnBrk="0" hangingPunct="1">
      <a:defRPr sz="5800" kern="1200">
        <a:solidFill>
          <a:schemeClr val="tx1"/>
        </a:solidFill>
        <a:latin typeface="+mn-lt"/>
        <a:ea typeface="+mn-ea"/>
        <a:cs typeface="+mn-cs"/>
      </a:defRPr>
    </a:lvl3pPr>
    <a:lvl4pPr marL="4428485" algn="l" defTabSz="2952323" rtl="0" eaLnBrk="1" latinLnBrk="0" hangingPunct="1">
      <a:defRPr sz="5800" kern="1200">
        <a:solidFill>
          <a:schemeClr val="tx1"/>
        </a:solidFill>
        <a:latin typeface="+mn-lt"/>
        <a:ea typeface="+mn-ea"/>
        <a:cs typeface="+mn-cs"/>
      </a:defRPr>
    </a:lvl4pPr>
    <a:lvl5pPr marL="5904647" algn="l" defTabSz="2952323" rtl="0" eaLnBrk="1" latinLnBrk="0" hangingPunct="1">
      <a:defRPr sz="5800" kern="1200">
        <a:solidFill>
          <a:schemeClr val="tx1"/>
        </a:solidFill>
        <a:latin typeface="+mn-lt"/>
        <a:ea typeface="+mn-ea"/>
        <a:cs typeface="+mn-cs"/>
      </a:defRPr>
    </a:lvl5pPr>
    <a:lvl6pPr marL="7380808" algn="l" defTabSz="2952323" rtl="0" eaLnBrk="1" latinLnBrk="0" hangingPunct="1">
      <a:defRPr sz="5800" kern="1200">
        <a:solidFill>
          <a:schemeClr val="tx1"/>
        </a:solidFill>
        <a:latin typeface="+mn-lt"/>
        <a:ea typeface="+mn-ea"/>
        <a:cs typeface="+mn-cs"/>
      </a:defRPr>
    </a:lvl6pPr>
    <a:lvl7pPr marL="8856970" algn="l" defTabSz="2952323" rtl="0" eaLnBrk="1" latinLnBrk="0" hangingPunct="1">
      <a:defRPr sz="5800" kern="1200">
        <a:solidFill>
          <a:schemeClr val="tx1"/>
        </a:solidFill>
        <a:latin typeface="+mn-lt"/>
        <a:ea typeface="+mn-ea"/>
        <a:cs typeface="+mn-cs"/>
      </a:defRPr>
    </a:lvl7pPr>
    <a:lvl8pPr marL="10333131" algn="l" defTabSz="2952323" rtl="0" eaLnBrk="1" latinLnBrk="0" hangingPunct="1">
      <a:defRPr sz="5800" kern="1200">
        <a:solidFill>
          <a:schemeClr val="tx1"/>
        </a:solidFill>
        <a:latin typeface="+mn-lt"/>
        <a:ea typeface="+mn-ea"/>
        <a:cs typeface="+mn-cs"/>
      </a:defRPr>
    </a:lvl8pPr>
    <a:lvl9pPr marL="11809293" algn="l" defTabSz="2952323" rtl="0" eaLnBrk="1" latinLnBrk="0" hangingPunct="1">
      <a:defRPr sz="5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6736">
          <p15:clr>
            <a:srgbClr val="A4A3A4"/>
          </p15:clr>
        </p15:guide>
        <p15:guide id="2" pos="9537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30" d="100"/>
          <a:sy n="30" d="100"/>
        </p:scale>
        <p:origin x="-1104" y="126"/>
      </p:cViewPr>
      <p:guideLst>
        <p:guide orient="horz" pos="6736"/>
        <p:guide pos="9537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FD00DBE-FFAD-4A42-8480-948D3971D8C4}" type="datetimeFigureOut">
              <a:rPr lang="es-ES" smtClean="0"/>
              <a:pPr/>
              <a:t>26/03/2017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001713" y="685800"/>
            <a:ext cx="485457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221BCD5-5707-4615-8FC2-5B9E55DDD81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221BCD5-5707-4615-8FC2-5B9E55DDD811}" type="slidenum">
              <a:rPr lang="es-ES" smtClean="0"/>
              <a:pPr/>
              <a:t>1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2270998" y="6643771"/>
            <a:ext cx="25737979" cy="4584300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4541996" y="12119186"/>
            <a:ext cx="21195983" cy="5465516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147616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295232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442848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590464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738080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885697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1033313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1180929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3CF2E3-BC2E-4FD4-920F-F3D51F1ADEBE}" type="datetimeFigureOut">
              <a:rPr lang="es-ES" smtClean="0"/>
              <a:pPr/>
              <a:t>26/03/2017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7C2067-EF8C-4B2E-B088-72100116FE4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3CF2E3-BC2E-4FD4-920F-F3D51F1ADEBE}" type="datetimeFigureOut">
              <a:rPr lang="es-ES" smtClean="0"/>
              <a:pPr/>
              <a:t>26/03/2017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7C2067-EF8C-4B2E-B088-72100116FE4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391909" y="13743001"/>
            <a:ext cx="25737979" cy="4247656"/>
          </a:xfrm>
        </p:spPr>
        <p:txBody>
          <a:bodyPr anchor="t"/>
          <a:lstStyle>
            <a:lvl1pPr algn="l">
              <a:defRPr sz="12900" b="1" cap="all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2391909" y="9064640"/>
            <a:ext cx="25737979" cy="4678361"/>
          </a:xfrm>
        </p:spPr>
        <p:txBody>
          <a:bodyPr anchor="b"/>
          <a:lstStyle>
            <a:lvl1pPr marL="0" indent="0">
              <a:buNone/>
              <a:defRPr sz="6500">
                <a:solidFill>
                  <a:schemeClr val="tx1">
                    <a:tint val="75000"/>
                  </a:schemeClr>
                </a:solidFill>
              </a:defRPr>
            </a:lvl1pPr>
            <a:lvl2pPr marL="1476162" indent="0">
              <a:buNone/>
              <a:defRPr sz="5800">
                <a:solidFill>
                  <a:schemeClr val="tx1">
                    <a:tint val="75000"/>
                  </a:schemeClr>
                </a:solidFill>
              </a:defRPr>
            </a:lvl2pPr>
            <a:lvl3pPr marL="2952323" indent="0">
              <a:buNone/>
              <a:defRPr sz="5200">
                <a:solidFill>
                  <a:schemeClr val="tx1">
                    <a:tint val="75000"/>
                  </a:schemeClr>
                </a:solidFill>
              </a:defRPr>
            </a:lvl3pPr>
            <a:lvl4pPr marL="4428485" indent="0">
              <a:buNone/>
              <a:defRPr sz="4500">
                <a:solidFill>
                  <a:schemeClr val="tx1">
                    <a:tint val="75000"/>
                  </a:schemeClr>
                </a:solidFill>
              </a:defRPr>
            </a:lvl4pPr>
            <a:lvl5pPr marL="5904647" indent="0">
              <a:buNone/>
              <a:defRPr sz="4500">
                <a:solidFill>
                  <a:schemeClr val="tx1">
                    <a:tint val="75000"/>
                  </a:schemeClr>
                </a:solidFill>
              </a:defRPr>
            </a:lvl5pPr>
            <a:lvl6pPr marL="7380808" indent="0">
              <a:buNone/>
              <a:defRPr sz="4500">
                <a:solidFill>
                  <a:schemeClr val="tx1">
                    <a:tint val="75000"/>
                  </a:schemeClr>
                </a:solidFill>
              </a:defRPr>
            </a:lvl6pPr>
            <a:lvl7pPr marL="8856970" indent="0">
              <a:buNone/>
              <a:defRPr sz="4500">
                <a:solidFill>
                  <a:schemeClr val="tx1">
                    <a:tint val="75000"/>
                  </a:schemeClr>
                </a:solidFill>
              </a:defRPr>
            </a:lvl7pPr>
            <a:lvl8pPr marL="10333131" indent="0">
              <a:buNone/>
              <a:defRPr sz="4500">
                <a:solidFill>
                  <a:schemeClr val="tx1">
                    <a:tint val="75000"/>
                  </a:schemeClr>
                </a:solidFill>
              </a:defRPr>
            </a:lvl8pPr>
            <a:lvl9pPr marL="11809293" indent="0">
              <a:buNone/>
              <a:defRPr sz="45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3CF2E3-BC2E-4FD4-920F-F3D51F1ADEBE}" type="datetimeFigureOut">
              <a:rPr lang="es-ES" smtClean="0"/>
              <a:pPr/>
              <a:t>26/03/2017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7C2067-EF8C-4B2E-B088-72100116FE4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5015123" y="15559889"/>
            <a:ext cx="44867985" cy="44016211"/>
          </a:xfrm>
        </p:spPr>
        <p:txBody>
          <a:bodyPr/>
          <a:lstStyle>
            <a:lvl1pPr>
              <a:defRPr sz="9000"/>
            </a:lvl1pPr>
            <a:lvl2pPr>
              <a:defRPr sz="7700"/>
            </a:lvl2pPr>
            <a:lvl3pPr>
              <a:defRPr sz="6500"/>
            </a:lvl3pPr>
            <a:lvl4pPr>
              <a:defRPr sz="5800"/>
            </a:lvl4pPr>
            <a:lvl5pPr>
              <a:defRPr sz="5800"/>
            </a:lvl5pPr>
            <a:lvl6pPr>
              <a:defRPr sz="5800"/>
            </a:lvl6pPr>
            <a:lvl7pPr>
              <a:defRPr sz="5800"/>
            </a:lvl7pPr>
            <a:lvl8pPr>
              <a:defRPr sz="5800"/>
            </a:lvl8pPr>
            <a:lvl9pPr>
              <a:defRPr sz="5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0387773" y="15559889"/>
            <a:ext cx="44867982" cy="44016211"/>
          </a:xfrm>
        </p:spPr>
        <p:txBody>
          <a:bodyPr/>
          <a:lstStyle>
            <a:lvl1pPr>
              <a:defRPr sz="9000"/>
            </a:lvl1pPr>
            <a:lvl2pPr>
              <a:defRPr sz="7700"/>
            </a:lvl2pPr>
            <a:lvl3pPr>
              <a:defRPr sz="6500"/>
            </a:lvl3pPr>
            <a:lvl4pPr>
              <a:defRPr sz="5800"/>
            </a:lvl4pPr>
            <a:lvl5pPr>
              <a:defRPr sz="5800"/>
            </a:lvl5pPr>
            <a:lvl6pPr>
              <a:defRPr sz="5800"/>
            </a:lvl6pPr>
            <a:lvl7pPr>
              <a:defRPr sz="5800"/>
            </a:lvl7pPr>
            <a:lvl8pPr>
              <a:defRPr sz="5800"/>
            </a:lvl8pPr>
            <a:lvl9pPr>
              <a:defRPr sz="5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3CF2E3-BC2E-4FD4-920F-F3D51F1ADEBE}" type="datetimeFigureOut">
              <a:rPr lang="es-ES" smtClean="0"/>
              <a:pPr/>
              <a:t>26/03/2017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7C2067-EF8C-4B2E-B088-72100116FE4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513999" y="856464"/>
            <a:ext cx="27251978" cy="3564467"/>
          </a:xfrm>
        </p:spPr>
        <p:txBody>
          <a:bodyPr/>
          <a:lstStyle>
            <a:lvl1pPr>
              <a:defRPr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1513999" y="4787278"/>
            <a:ext cx="13378914" cy="1995110"/>
          </a:xfrm>
        </p:spPr>
        <p:txBody>
          <a:bodyPr anchor="b"/>
          <a:lstStyle>
            <a:lvl1pPr marL="0" indent="0">
              <a:buNone/>
              <a:defRPr sz="7700" b="1"/>
            </a:lvl1pPr>
            <a:lvl2pPr marL="1476162" indent="0">
              <a:buNone/>
              <a:defRPr sz="6500" b="1"/>
            </a:lvl2pPr>
            <a:lvl3pPr marL="2952323" indent="0">
              <a:buNone/>
              <a:defRPr sz="5800" b="1"/>
            </a:lvl3pPr>
            <a:lvl4pPr marL="4428485" indent="0">
              <a:buNone/>
              <a:defRPr sz="5200" b="1"/>
            </a:lvl4pPr>
            <a:lvl5pPr marL="5904647" indent="0">
              <a:buNone/>
              <a:defRPr sz="5200" b="1"/>
            </a:lvl5pPr>
            <a:lvl6pPr marL="7380808" indent="0">
              <a:buNone/>
              <a:defRPr sz="5200" b="1"/>
            </a:lvl6pPr>
            <a:lvl7pPr marL="8856970" indent="0">
              <a:buNone/>
              <a:defRPr sz="5200" b="1"/>
            </a:lvl7pPr>
            <a:lvl8pPr marL="10333131" indent="0">
              <a:buNone/>
              <a:defRPr sz="5200" b="1"/>
            </a:lvl8pPr>
            <a:lvl9pPr marL="11809293" indent="0">
              <a:buNone/>
              <a:defRPr sz="52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1513999" y="6782388"/>
            <a:ext cx="13378914" cy="12322165"/>
          </a:xfrm>
        </p:spPr>
        <p:txBody>
          <a:bodyPr/>
          <a:lstStyle>
            <a:lvl1pPr>
              <a:defRPr sz="7700"/>
            </a:lvl1pPr>
            <a:lvl2pPr>
              <a:defRPr sz="6500"/>
            </a:lvl2pPr>
            <a:lvl3pPr>
              <a:defRPr sz="5800"/>
            </a:lvl3pPr>
            <a:lvl4pPr>
              <a:defRPr sz="5200"/>
            </a:lvl4pPr>
            <a:lvl5pPr>
              <a:defRPr sz="5200"/>
            </a:lvl5pPr>
            <a:lvl6pPr>
              <a:defRPr sz="5200"/>
            </a:lvl6pPr>
            <a:lvl7pPr>
              <a:defRPr sz="5200"/>
            </a:lvl7pPr>
            <a:lvl8pPr>
              <a:defRPr sz="5200"/>
            </a:lvl8pPr>
            <a:lvl9pPr>
              <a:defRPr sz="52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15381808" y="4787278"/>
            <a:ext cx="13384170" cy="1995110"/>
          </a:xfrm>
        </p:spPr>
        <p:txBody>
          <a:bodyPr anchor="b"/>
          <a:lstStyle>
            <a:lvl1pPr marL="0" indent="0">
              <a:buNone/>
              <a:defRPr sz="7700" b="1"/>
            </a:lvl1pPr>
            <a:lvl2pPr marL="1476162" indent="0">
              <a:buNone/>
              <a:defRPr sz="6500" b="1"/>
            </a:lvl2pPr>
            <a:lvl3pPr marL="2952323" indent="0">
              <a:buNone/>
              <a:defRPr sz="5800" b="1"/>
            </a:lvl3pPr>
            <a:lvl4pPr marL="4428485" indent="0">
              <a:buNone/>
              <a:defRPr sz="5200" b="1"/>
            </a:lvl4pPr>
            <a:lvl5pPr marL="5904647" indent="0">
              <a:buNone/>
              <a:defRPr sz="5200" b="1"/>
            </a:lvl5pPr>
            <a:lvl6pPr marL="7380808" indent="0">
              <a:buNone/>
              <a:defRPr sz="5200" b="1"/>
            </a:lvl6pPr>
            <a:lvl7pPr marL="8856970" indent="0">
              <a:buNone/>
              <a:defRPr sz="5200" b="1"/>
            </a:lvl7pPr>
            <a:lvl8pPr marL="10333131" indent="0">
              <a:buNone/>
              <a:defRPr sz="5200" b="1"/>
            </a:lvl8pPr>
            <a:lvl9pPr marL="11809293" indent="0">
              <a:buNone/>
              <a:defRPr sz="52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15381808" y="6782388"/>
            <a:ext cx="13384170" cy="12322165"/>
          </a:xfrm>
        </p:spPr>
        <p:txBody>
          <a:bodyPr/>
          <a:lstStyle>
            <a:lvl1pPr>
              <a:defRPr sz="7700"/>
            </a:lvl1pPr>
            <a:lvl2pPr>
              <a:defRPr sz="6500"/>
            </a:lvl2pPr>
            <a:lvl3pPr>
              <a:defRPr sz="5800"/>
            </a:lvl3pPr>
            <a:lvl4pPr>
              <a:defRPr sz="5200"/>
            </a:lvl4pPr>
            <a:lvl5pPr>
              <a:defRPr sz="5200"/>
            </a:lvl5pPr>
            <a:lvl6pPr>
              <a:defRPr sz="5200"/>
            </a:lvl6pPr>
            <a:lvl7pPr>
              <a:defRPr sz="5200"/>
            </a:lvl7pPr>
            <a:lvl8pPr>
              <a:defRPr sz="5200"/>
            </a:lvl8pPr>
            <a:lvl9pPr>
              <a:defRPr sz="52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3CF2E3-BC2E-4FD4-920F-F3D51F1ADEBE}" type="datetimeFigureOut">
              <a:rPr lang="es-ES" smtClean="0"/>
              <a:pPr/>
              <a:t>26/03/2017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7C2067-EF8C-4B2E-B088-72100116FE4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3CF2E3-BC2E-4FD4-920F-F3D51F1ADEBE}" type="datetimeFigureOut">
              <a:rPr lang="es-ES" smtClean="0"/>
              <a:pPr/>
              <a:t>26/03/2017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7C2067-EF8C-4B2E-B088-72100116FE4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3CF2E3-BC2E-4FD4-920F-F3D51F1ADEBE}" type="datetimeFigureOut">
              <a:rPr lang="es-ES" smtClean="0"/>
              <a:pPr/>
              <a:t>26/03/2017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7C2067-EF8C-4B2E-B088-72100116FE4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514000" y="851512"/>
            <a:ext cx="9961903" cy="3623874"/>
          </a:xfrm>
        </p:spPr>
        <p:txBody>
          <a:bodyPr anchor="b"/>
          <a:lstStyle>
            <a:lvl1pPr algn="l">
              <a:defRPr sz="6500" b="1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11838629" y="851513"/>
            <a:ext cx="16927347" cy="18253041"/>
          </a:xfrm>
        </p:spPr>
        <p:txBody>
          <a:bodyPr/>
          <a:lstStyle>
            <a:lvl1pPr>
              <a:defRPr sz="10300"/>
            </a:lvl1pPr>
            <a:lvl2pPr>
              <a:defRPr sz="9000"/>
            </a:lvl2pPr>
            <a:lvl3pPr>
              <a:defRPr sz="7700"/>
            </a:lvl3pPr>
            <a:lvl4pPr>
              <a:defRPr sz="6500"/>
            </a:lvl4pPr>
            <a:lvl5pPr>
              <a:defRPr sz="6500"/>
            </a:lvl5pPr>
            <a:lvl6pPr>
              <a:defRPr sz="6500"/>
            </a:lvl6pPr>
            <a:lvl7pPr>
              <a:defRPr sz="6500"/>
            </a:lvl7pPr>
            <a:lvl8pPr>
              <a:defRPr sz="6500"/>
            </a:lvl8pPr>
            <a:lvl9pPr>
              <a:defRPr sz="65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514000" y="4475387"/>
            <a:ext cx="9961903" cy="14629167"/>
          </a:xfrm>
        </p:spPr>
        <p:txBody>
          <a:bodyPr/>
          <a:lstStyle>
            <a:lvl1pPr marL="0" indent="0">
              <a:buNone/>
              <a:defRPr sz="4500"/>
            </a:lvl1pPr>
            <a:lvl2pPr marL="1476162" indent="0">
              <a:buNone/>
              <a:defRPr sz="3900"/>
            </a:lvl2pPr>
            <a:lvl3pPr marL="2952323" indent="0">
              <a:buNone/>
              <a:defRPr sz="3200"/>
            </a:lvl3pPr>
            <a:lvl4pPr marL="4428485" indent="0">
              <a:buNone/>
              <a:defRPr sz="2900"/>
            </a:lvl4pPr>
            <a:lvl5pPr marL="5904647" indent="0">
              <a:buNone/>
              <a:defRPr sz="2900"/>
            </a:lvl5pPr>
            <a:lvl6pPr marL="7380808" indent="0">
              <a:buNone/>
              <a:defRPr sz="2900"/>
            </a:lvl6pPr>
            <a:lvl7pPr marL="8856970" indent="0">
              <a:buNone/>
              <a:defRPr sz="2900"/>
            </a:lvl7pPr>
            <a:lvl8pPr marL="10333131" indent="0">
              <a:buNone/>
              <a:defRPr sz="2900"/>
            </a:lvl8pPr>
            <a:lvl9pPr marL="11809293" indent="0">
              <a:buNone/>
              <a:defRPr sz="2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3CF2E3-BC2E-4FD4-920F-F3D51F1ADEBE}" type="datetimeFigureOut">
              <a:rPr lang="es-ES" smtClean="0"/>
              <a:pPr/>
              <a:t>26/03/2017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7C2067-EF8C-4B2E-B088-72100116FE4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935087" y="14970760"/>
            <a:ext cx="18167985" cy="1767383"/>
          </a:xfrm>
        </p:spPr>
        <p:txBody>
          <a:bodyPr anchor="b"/>
          <a:lstStyle>
            <a:lvl1pPr algn="l">
              <a:defRPr sz="6500" b="1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5935087" y="1910950"/>
            <a:ext cx="18167985" cy="12832080"/>
          </a:xfrm>
        </p:spPr>
        <p:txBody>
          <a:bodyPr/>
          <a:lstStyle>
            <a:lvl1pPr marL="0" indent="0">
              <a:buNone/>
              <a:defRPr sz="10300"/>
            </a:lvl1pPr>
            <a:lvl2pPr marL="1476162" indent="0">
              <a:buNone/>
              <a:defRPr sz="9000"/>
            </a:lvl2pPr>
            <a:lvl3pPr marL="2952323" indent="0">
              <a:buNone/>
              <a:defRPr sz="7700"/>
            </a:lvl3pPr>
            <a:lvl4pPr marL="4428485" indent="0">
              <a:buNone/>
              <a:defRPr sz="6500"/>
            </a:lvl4pPr>
            <a:lvl5pPr marL="5904647" indent="0">
              <a:buNone/>
              <a:defRPr sz="6500"/>
            </a:lvl5pPr>
            <a:lvl6pPr marL="7380808" indent="0">
              <a:buNone/>
              <a:defRPr sz="6500"/>
            </a:lvl6pPr>
            <a:lvl7pPr marL="8856970" indent="0">
              <a:buNone/>
              <a:defRPr sz="6500"/>
            </a:lvl7pPr>
            <a:lvl8pPr marL="10333131" indent="0">
              <a:buNone/>
              <a:defRPr sz="6500"/>
            </a:lvl8pPr>
            <a:lvl9pPr marL="11809293" indent="0">
              <a:buNone/>
              <a:defRPr sz="65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5935087" y="16738143"/>
            <a:ext cx="18167985" cy="2509977"/>
          </a:xfrm>
        </p:spPr>
        <p:txBody>
          <a:bodyPr/>
          <a:lstStyle>
            <a:lvl1pPr marL="0" indent="0">
              <a:buNone/>
              <a:defRPr sz="4500"/>
            </a:lvl1pPr>
            <a:lvl2pPr marL="1476162" indent="0">
              <a:buNone/>
              <a:defRPr sz="3900"/>
            </a:lvl2pPr>
            <a:lvl3pPr marL="2952323" indent="0">
              <a:buNone/>
              <a:defRPr sz="3200"/>
            </a:lvl3pPr>
            <a:lvl4pPr marL="4428485" indent="0">
              <a:buNone/>
              <a:defRPr sz="2900"/>
            </a:lvl4pPr>
            <a:lvl5pPr marL="5904647" indent="0">
              <a:buNone/>
              <a:defRPr sz="2900"/>
            </a:lvl5pPr>
            <a:lvl6pPr marL="7380808" indent="0">
              <a:buNone/>
              <a:defRPr sz="2900"/>
            </a:lvl6pPr>
            <a:lvl7pPr marL="8856970" indent="0">
              <a:buNone/>
              <a:defRPr sz="2900"/>
            </a:lvl7pPr>
            <a:lvl8pPr marL="10333131" indent="0">
              <a:buNone/>
              <a:defRPr sz="2900"/>
            </a:lvl8pPr>
            <a:lvl9pPr marL="11809293" indent="0">
              <a:buNone/>
              <a:defRPr sz="2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3CF2E3-BC2E-4FD4-920F-F3D51F1ADEBE}" type="datetimeFigureOut">
              <a:rPr lang="es-ES" smtClean="0"/>
              <a:pPr/>
              <a:t>26/03/2017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7C2067-EF8C-4B2E-B088-72100116FE4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3CF2E3-BC2E-4FD4-920F-F3D51F1ADEBE}" type="datetimeFigureOut">
              <a:rPr lang="es-ES" smtClean="0"/>
              <a:pPr/>
              <a:t>26/03/2017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7C2067-EF8C-4B2E-B088-72100116FE4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72698227" y="2673351"/>
            <a:ext cx="22557528" cy="56902750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5015123" y="2673351"/>
            <a:ext cx="67178439" cy="56902750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3CF2E3-BC2E-4FD4-920F-F3D51F1ADEBE}" type="datetimeFigureOut">
              <a:rPr lang="es-ES" smtClean="0"/>
              <a:pPr/>
              <a:t>26/03/2017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7C2067-EF8C-4B2E-B088-72100116FE4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1513999" y="856464"/>
            <a:ext cx="27251978" cy="3564467"/>
          </a:xfrm>
          <a:prstGeom prst="rect">
            <a:avLst/>
          </a:prstGeom>
        </p:spPr>
        <p:txBody>
          <a:bodyPr vert="horz" lIns="295232" tIns="147616" rIns="295232" bIns="147616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1513999" y="4990255"/>
            <a:ext cx="27251978" cy="14114299"/>
          </a:xfrm>
          <a:prstGeom prst="rect">
            <a:avLst/>
          </a:prstGeom>
        </p:spPr>
        <p:txBody>
          <a:bodyPr vert="horz" lIns="295232" tIns="147616" rIns="295232" bIns="147616" rtlCol="0">
            <a:normAutofit/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1513999" y="19822397"/>
            <a:ext cx="7065328" cy="1138649"/>
          </a:xfrm>
          <a:prstGeom prst="rect">
            <a:avLst/>
          </a:prstGeom>
        </p:spPr>
        <p:txBody>
          <a:bodyPr vert="horz" lIns="295232" tIns="147616" rIns="295232" bIns="147616" rtlCol="0" anchor="ctr"/>
          <a:lstStyle>
            <a:lvl1pPr algn="l">
              <a:defRPr sz="3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A3CF2E3-BC2E-4FD4-920F-F3D51F1ADEBE}" type="datetimeFigureOut">
              <a:rPr lang="es-ES" smtClean="0"/>
              <a:pPr/>
              <a:t>26/03/2017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10345658" y="19822397"/>
            <a:ext cx="9588659" cy="1138649"/>
          </a:xfrm>
          <a:prstGeom prst="rect">
            <a:avLst/>
          </a:prstGeom>
        </p:spPr>
        <p:txBody>
          <a:bodyPr vert="horz" lIns="295232" tIns="147616" rIns="295232" bIns="147616" rtlCol="0" anchor="ctr"/>
          <a:lstStyle>
            <a:lvl1pPr algn="ctr">
              <a:defRPr sz="3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21700649" y="19822397"/>
            <a:ext cx="7065328" cy="1138649"/>
          </a:xfrm>
          <a:prstGeom prst="rect">
            <a:avLst/>
          </a:prstGeom>
        </p:spPr>
        <p:txBody>
          <a:bodyPr vert="horz" lIns="295232" tIns="147616" rIns="295232" bIns="147616" rtlCol="0" anchor="ctr"/>
          <a:lstStyle>
            <a:lvl1pPr algn="r">
              <a:defRPr sz="3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7C2067-EF8C-4B2E-B088-72100116FE4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2952323" rtl="0" eaLnBrk="1" latinLnBrk="0" hangingPunct="1">
        <a:spcBef>
          <a:spcPct val="0"/>
        </a:spcBef>
        <a:buNone/>
        <a:defRPr sz="142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107121" indent="-1107121" algn="l" defTabSz="2952323" rtl="0" eaLnBrk="1" latinLnBrk="0" hangingPunct="1">
        <a:spcBef>
          <a:spcPct val="20000"/>
        </a:spcBef>
        <a:buFont typeface="Arial" pitchFamily="34" charset="0"/>
        <a:buChar char="•"/>
        <a:defRPr sz="10300" kern="1200">
          <a:solidFill>
            <a:schemeClr val="tx1"/>
          </a:solidFill>
          <a:latin typeface="+mn-lt"/>
          <a:ea typeface="+mn-ea"/>
          <a:cs typeface="+mn-cs"/>
        </a:defRPr>
      </a:lvl1pPr>
      <a:lvl2pPr marL="2398763" indent="-922601" algn="l" defTabSz="2952323" rtl="0" eaLnBrk="1" latinLnBrk="0" hangingPunct="1">
        <a:spcBef>
          <a:spcPct val="20000"/>
        </a:spcBef>
        <a:buFont typeface="Arial" pitchFamily="34" charset="0"/>
        <a:buChar char="–"/>
        <a:defRPr sz="9000" kern="1200">
          <a:solidFill>
            <a:schemeClr val="tx1"/>
          </a:solidFill>
          <a:latin typeface="+mn-lt"/>
          <a:ea typeface="+mn-ea"/>
          <a:cs typeface="+mn-cs"/>
        </a:defRPr>
      </a:lvl2pPr>
      <a:lvl3pPr marL="3690404" indent="-738081" algn="l" defTabSz="2952323" rtl="0" eaLnBrk="1" latinLnBrk="0" hangingPunct="1">
        <a:spcBef>
          <a:spcPct val="20000"/>
        </a:spcBef>
        <a:buFont typeface="Arial" pitchFamily="34" charset="0"/>
        <a:buChar char="•"/>
        <a:defRPr sz="7700" kern="1200">
          <a:solidFill>
            <a:schemeClr val="tx1"/>
          </a:solidFill>
          <a:latin typeface="+mn-lt"/>
          <a:ea typeface="+mn-ea"/>
          <a:cs typeface="+mn-cs"/>
        </a:defRPr>
      </a:lvl3pPr>
      <a:lvl4pPr marL="5166566" indent="-738081" algn="l" defTabSz="2952323" rtl="0" eaLnBrk="1" latinLnBrk="0" hangingPunct="1">
        <a:spcBef>
          <a:spcPct val="20000"/>
        </a:spcBef>
        <a:buFont typeface="Arial" pitchFamily="34" charset="0"/>
        <a:buChar char="–"/>
        <a:defRPr sz="6500" kern="1200">
          <a:solidFill>
            <a:schemeClr val="tx1"/>
          </a:solidFill>
          <a:latin typeface="+mn-lt"/>
          <a:ea typeface="+mn-ea"/>
          <a:cs typeface="+mn-cs"/>
        </a:defRPr>
      </a:lvl4pPr>
      <a:lvl5pPr marL="6642727" indent="-738081" algn="l" defTabSz="2952323" rtl="0" eaLnBrk="1" latinLnBrk="0" hangingPunct="1">
        <a:spcBef>
          <a:spcPct val="20000"/>
        </a:spcBef>
        <a:buFont typeface="Arial" pitchFamily="34" charset="0"/>
        <a:buChar char="»"/>
        <a:defRPr sz="6500" kern="1200">
          <a:solidFill>
            <a:schemeClr val="tx1"/>
          </a:solidFill>
          <a:latin typeface="+mn-lt"/>
          <a:ea typeface="+mn-ea"/>
          <a:cs typeface="+mn-cs"/>
        </a:defRPr>
      </a:lvl5pPr>
      <a:lvl6pPr marL="8118889" indent="-738081" algn="l" defTabSz="2952323" rtl="0" eaLnBrk="1" latinLnBrk="0" hangingPunct="1">
        <a:spcBef>
          <a:spcPct val="20000"/>
        </a:spcBef>
        <a:buFont typeface="Arial" pitchFamily="34" charset="0"/>
        <a:buChar char="•"/>
        <a:defRPr sz="6500" kern="1200">
          <a:solidFill>
            <a:schemeClr val="tx1"/>
          </a:solidFill>
          <a:latin typeface="+mn-lt"/>
          <a:ea typeface="+mn-ea"/>
          <a:cs typeface="+mn-cs"/>
        </a:defRPr>
      </a:lvl6pPr>
      <a:lvl7pPr marL="9595051" indent="-738081" algn="l" defTabSz="2952323" rtl="0" eaLnBrk="1" latinLnBrk="0" hangingPunct="1">
        <a:spcBef>
          <a:spcPct val="20000"/>
        </a:spcBef>
        <a:buFont typeface="Arial" pitchFamily="34" charset="0"/>
        <a:buChar char="•"/>
        <a:defRPr sz="6500" kern="1200">
          <a:solidFill>
            <a:schemeClr val="tx1"/>
          </a:solidFill>
          <a:latin typeface="+mn-lt"/>
          <a:ea typeface="+mn-ea"/>
          <a:cs typeface="+mn-cs"/>
        </a:defRPr>
      </a:lvl7pPr>
      <a:lvl8pPr marL="11071212" indent="-738081" algn="l" defTabSz="2952323" rtl="0" eaLnBrk="1" latinLnBrk="0" hangingPunct="1">
        <a:spcBef>
          <a:spcPct val="20000"/>
        </a:spcBef>
        <a:buFont typeface="Arial" pitchFamily="34" charset="0"/>
        <a:buChar char="•"/>
        <a:defRPr sz="6500" kern="1200">
          <a:solidFill>
            <a:schemeClr val="tx1"/>
          </a:solidFill>
          <a:latin typeface="+mn-lt"/>
          <a:ea typeface="+mn-ea"/>
          <a:cs typeface="+mn-cs"/>
        </a:defRPr>
      </a:lvl8pPr>
      <a:lvl9pPr marL="12547374" indent="-738081" algn="l" defTabSz="2952323" rtl="0" eaLnBrk="1" latinLnBrk="0" hangingPunct="1">
        <a:spcBef>
          <a:spcPct val="20000"/>
        </a:spcBef>
        <a:buFont typeface="Arial" pitchFamily="34" charset="0"/>
        <a:buChar char="•"/>
        <a:defRPr sz="6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2952323" rtl="0" eaLnBrk="1" latinLnBrk="0" hangingPunct="1">
        <a:defRPr sz="5800" kern="1200">
          <a:solidFill>
            <a:schemeClr val="tx1"/>
          </a:solidFill>
          <a:latin typeface="+mn-lt"/>
          <a:ea typeface="+mn-ea"/>
          <a:cs typeface="+mn-cs"/>
        </a:defRPr>
      </a:lvl1pPr>
      <a:lvl2pPr marL="1476162" algn="l" defTabSz="2952323" rtl="0" eaLnBrk="1" latinLnBrk="0" hangingPunct="1">
        <a:defRPr sz="5800" kern="1200">
          <a:solidFill>
            <a:schemeClr val="tx1"/>
          </a:solidFill>
          <a:latin typeface="+mn-lt"/>
          <a:ea typeface="+mn-ea"/>
          <a:cs typeface="+mn-cs"/>
        </a:defRPr>
      </a:lvl2pPr>
      <a:lvl3pPr marL="2952323" algn="l" defTabSz="2952323" rtl="0" eaLnBrk="1" latinLnBrk="0" hangingPunct="1">
        <a:defRPr sz="5800" kern="1200">
          <a:solidFill>
            <a:schemeClr val="tx1"/>
          </a:solidFill>
          <a:latin typeface="+mn-lt"/>
          <a:ea typeface="+mn-ea"/>
          <a:cs typeface="+mn-cs"/>
        </a:defRPr>
      </a:lvl3pPr>
      <a:lvl4pPr marL="4428485" algn="l" defTabSz="2952323" rtl="0" eaLnBrk="1" latinLnBrk="0" hangingPunct="1">
        <a:defRPr sz="5800" kern="1200">
          <a:solidFill>
            <a:schemeClr val="tx1"/>
          </a:solidFill>
          <a:latin typeface="+mn-lt"/>
          <a:ea typeface="+mn-ea"/>
          <a:cs typeface="+mn-cs"/>
        </a:defRPr>
      </a:lvl4pPr>
      <a:lvl5pPr marL="5904647" algn="l" defTabSz="2952323" rtl="0" eaLnBrk="1" latinLnBrk="0" hangingPunct="1">
        <a:defRPr sz="5800" kern="1200">
          <a:solidFill>
            <a:schemeClr val="tx1"/>
          </a:solidFill>
          <a:latin typeface="+mn-lt"/>
          <a:ea typeface="+mn-ea"/>
          <a:cs typeface="+mn-cs"/>
        </a:defRPr>
      </a:lvl5pPr>
      <a:lvl6pPr marL="7380808" algn="l" defTabSz="2952323" rtl="0" eaLnBrk="1" latinLnBrk="0" hangingPunct="1">
        <a:defRPr sz="5800" kern="1200">
          <a:solidFill>
            <a:schemeClr val="tx1"/>
          </a:solidFill>
          <a:latin typeface="+mn-lt"/>
          <a:ea typeface="+mn-ea"/>
          <a:cs typeface="+mn-cs"/>
        </a:defRPr>
      </a:lvl6pPr>
      <a:lvl7pPr marL="8856970" algn="l" defTabSz="2952323" rtl="0" eaLnBrk="1" latinLnBrk="0" hangingPunct="1">
        <a:defRPr sz="5800" kern="1200">
          <a:solidFill>
            <a:schemeClr val="tx1"/>
          </a:solidFill>
          <a:latin typeface="+mn-lt"/>
          <a:ea typeface="+mn-ea"/>
          <a:cs typeface="+mn-cs"/>
        </a:defRPr>
      </a:lvl7pPr>
      <a:lvl8pPr marL="10333131" algn="l" defTabSz="2952323" rtl="0" eaLnBrk="1" latinLnBrk="0" hangingPunct="1">
        <a:defRPr sz="5800" kern="1200">
          <a:solidFill>
            <a:schemeClr val="tx1"/>
          </a:solidFill>
          <a:latin typeface="+mn-lt"/>
          <a:ea typeface="+mn-ea"/>
          <a:cs typeface="+mn-cs"/>
        </a:defRPr>
      </a:lvl8pPr>
      <a:lvl9pPr marL="11809293" algn="l" defTabSz="2952323" rtl="0" eaLnBrk="1" latinLnBrk="0" hangingPunct="1">
        <a:defRPr sz="5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13" Type="http://schemas.openxmlformats.org/officeDocument/2006/relationships/image" Target="../media/image11.png"/><Relationship Id="rId3" Type="http://schemas.openxmlformats.org/officeDocument/2006/relationships/image" Target="../media/image1.emf"/><Relationship Id="rId7" Type="http://schemas.openxmlformats.org/officeDocument/2006/relationships/image" Target="../media/image5.jpeg"/><Relationship Id="rId12" Type="http://schemas.openxmlformats.org/officeDocument/2006/relationships/image" Target="../media/image10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jpeg"/><Relationship Id="rId11" Type="http://schemas.openxmlformats.org/officeDocument/2006/relationships/image" Target="../media/image9.jpeg"/><Relationship Id="rId5" Type="http://schemas.openxmlformats.org/officeDocument/2006/relationships/image" Target="../media/image3.jpeg"/><Relationship Id="rId10" Type="http://schemas.openxmlformats.org/officeDocument/2006/relationships/image" Target="../media/image8.png"/><Relationship Id="rId4" Type="http://schemas.openxmlformats.org/officeDocument/2006/relationships/image" Target="../media/image2.emf"/><Relationship Id="rId9" Type="http://schemas.openxmlformats.org/officeDocument/2006/relationships/image" Target="../media/image7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3487371" y="-273268"/>
            <a:ext cx="22384284" cy="4943468"/>
          </a:xfrm>
        </p:spPr>
        <p:txBody>
          <a:bodyPr>
            <a:normAutofit fontScale="90000"/>
          </a:bodyPr>
          <a:lstStyle/>
          <a:p>
            <a:r>
              <a:rPr lang="es-ES" sz="7200" dirty="0"/>
              <a:t>Universidad Politécnica de Valencia</a:t>
            </a:r>
            <a:br>
              <a:rPr lang="es-ES" sz="7200" dirty="0"/>
            </a:br>
            <a:r>
              <a:rPr lang="es-ES" sz="4400" dirty="0"/>
              <a:t>ESCUELA TÉCNICA SUPERIOR DE INGENIEROS DE CAMINOS, CANALES Y PUERTOS</a:t>
            </a:r>
            <a:br>
              <a:rPr lang="es-ES" sz="4400" dirty="0"/>
            </a:br>
            <a:r>
              <a:rPr lang="es-ES" sz="4400" dirty="0"/>
              <a:t>TITULACIÓN: GRADO EN INGENIERIA CIVIL</a:t>
            </a:r>
            <a:br>
              <a:rPr lang="es-ES" sz="4400" dirty="0"/>
            </a:br>
            <a:br>
              <a:rPr lang="es-ES" sz="4400" dirty="0"/>
            </a:br>
            <a:r>
              <a:rPr lang="es-ES" sz="4000" b="1" dirty="0">
                <a:solidFill>
                  <a:srgbClr val="000000"/>
                </a:solidFill>
                <a:latin typeface="Calibri Light"/>
              </a:rPr>
              <a:t>Estudio</a:t>
            </a:r>
            <a:r>
              <a:rPr lang="es-ES" sz="4000" b="1" dirty="0">
                <a:latin typeface="Calibri Light"/>
              </a:rPr>
              <a:t> de Soluciones para la ordenación, estabilización y restauración ambiental de la playa de la Llana (San Pedro del Pinatar - Murcia)</a:t>
            </a:r>
            <a:br>
              <a:rPr lang="es-ES" sz="4400" dirty="0"/>
            </a:br>
            <a:r>
              <a:rPr lang="es-ES" sz="3200" dirty="0"/>
              <a:t>TRABAJO DE FIN DE GRADO</a:t>
            </a:r>
          </a:p>
        </p:txBody>
      </p:sp>
      <p:pic>
        <p:nvPicPr>
          <p:cNvPr id="4" name="3 Imagen" descr="C:\Users\edbelib\Google Drive\04. PROYECTOS\01. Imagenes\00. Logos\Logo ICCP\ICCP-LETRA.emf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5623"/>
          <a:stretch>
            <a:fillRect/>
          </a:stretch>
        </p:blipFill>
        <p:spPr bwMode="auto">
          <a:xfrm>
            <a:off x="26301227" y="1260352"/>
            <a:ext cx="2565071" cy="2400891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4 Imagen" descr="C:\Users\edbelib\Google Drive\04. PROYECTOS\01. Imagenes\00. Logos\Logo UPV\Horizontal\UPV_Letra.emf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7003"/>
          <a:stretch>
            <a:fillRect/>
          </a:stretch>
        </p:blipFill>
        <p:spPr bwMode="auto">
          <a:xfrm>
            <a:off x="1026420" y="1044329"/>
            <a:ext cx="2808311" cy="2699415"/>
          </a:xfrm>
          <a:prstGeom prst="rect">
            <a:avLst/>
          </a:prstGeom>
          <a:noFill/>
          <a:ln>
            <a:noFill/>
          </a:ln>
        </p:spPr>
      </p:pic>
      <p:sp>
        <p:nvSpPr>
          <p:cNvPr id="7" name="6 CuadroTexto"/>
          <p:cNvSpPr txBox="1"/>
          <p:nvPr/>
        </p:nvSpPr>
        <p:spPr>
          <a:xfrm>
            <a:off x="1530475" y="4716736"/>
            <a:ext cx="806489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200" b="1" dirty="0"/>
              <a:t>1.Situación actual</a:t>
            </a:r>
          </a:p>
          <a:p>
            <a:endParaRPr lang="es-ES" sz="3200" dirty="0"/>
          </a:p>
        </p:txBody>
      </p:sp>
      <p:sp>
        <p:nvSpPr>
          <p:cNvPr id="8" name="7 CuadroTexto"/>
          <p:cNvSpPr txBox="1"/>
          <p:nvPr/>
        </p:nvSpPr>
        <p:spPr>
          <a:xfrm>
            <a:off x="10099427" y="4644728"/>
            <a:ext cx="3528392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ES" sz="3200" b="1" dirty="0"/>
              <a:t>2. Problemática:</a:t>
            </a:r>
            <a:endParaRPr lang="es-ES" sz="3200" dirty="0"/>
          </a:p>
          <a:p>
            <a:pPr algn="just"/>
            <a:endParaRPr lang="es-ES" sz="3200" dirty="0"/>
          </a:p>
          <a:p>
            <a:pPr algn="just"/>
            <a:endParaRPr lang="es-ES" sz="3200" dirty="0"/>
          </a:p>
          <a:p>
            <a:pPr algn="just"/>
            <a:endParaRPr lang="es-ES" sz="2400" dirty="0"/>
          </a:p>
          <a:p>
            <a:pPr algn="just">
              <a:buFont typeface="Arial" pitchFamily="34" charset="0"/>
              <a:buChar char="•"/>
            </a:pPr>
            <a:r>
              <a:rPr lang="es-ES" sz="2400" dirty="0"/>
              <a:t>Anchura de </a:t>
            </a:r>
            <a:r>
              <a:rPr lang="es-ES" sz="2400" b="1" dirty="0"/>
              <a:t>playa insuficiente  </a:t>
            </a:r>
            <a:r>
              <a:rPr lang="es-ES" sz="2400" dirty="0"/>
              <a:t>en  algunos tramos (&lt;20 metros)</a:t>
            </a:r>
          </a:p>
          <a:p>
            <a:pPr algn="just">
              <a:buFont typeface="Arial" pitchFamily="34" charset="0"/>
              <a:buChar char="•"/>
            </a:pPr>
            <a:endParaRPr lang="es-ES" sz="2400" dirty="0"/>
          </a:p>
          <a:p>
            <a:pPr algn="just">
              <a:buFont typeface="Arial" pitchFamily="34" charset="0"/>
              <a:buChar char="•"/>
            </a:pPr>
            <a:r>
              <a:rPr lang="es-ES" sz="2400" dirty="0"/>
              <a:t>Erosión de las dunas</a:t>
            </a:r>
          </a:p>
          <a:p>
            <a:pPr algn="just">
              <a:buFont typeface="Arial" pitchFamily="34" charset="0"/>
              <a:buChar char="•"/>
            </a:pPr>
            <a:endParaRPr lang="es-ES" sz="2400" dirty="0"/>
          </a:p>
          <a:p>
            <a:pPr algn="just">
              <a:buFont typeface="Arial" pitchFamily="34" charset="0"/>
              <a:buChar char="•"/>
            </a:pPr>
            <a:r>
              <a:rPr lang="es-ES" sz="2400" b="1" dirty="0"/>
              <a:t>Regresión </a:t>
            </a:r>
            <a:r>
              <a:rPr lang="es-ES" sz="2400" dirty="0"/>
              <a:t> de la línea de costa</a:t>
            </a:r>
          </a:p>
        </p:txBody>
      </p:sp>
      <p:sp>
        <p:nvSpPr>
          <p:cNvPr id="9" name="8 CuadroTexto"/>
          <p:cNvSpPr txBox="1"/>
          <p:nvPr/>
        </p:nvSpPr>
        <p:spPr>
          <a:xfrm>
            <a:off x="21836731" y="4644728"/>
            <a:ext cx="7920880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ES" sz="3200" b="1" dirty="0"/>
              <a:t>3. Solución adoptada</a:t>
            </a:r>
          </a:p>
          <a:p>
            <a:pPr algn="just"/>
            <a:endParaRPr lang="es-ES" sz="3200" dirty="0"/>
          </a:p>
          <a:p>
            <a:pPr algn="just"/>
            <a:r>
              <a:rPr lang="es-ES" sz="3200" b="1" dirty="0"/>
              <a:t>OBRAS BLANDAS</a:t>
            </a:r>
          </a:p>
          <a:p>
            <a:pPr algn="just"/>
            <a:endParaRPr lang="es-ES" sz="3200" dirty="0"/>
          </a:p>
          <a:p>
            <a:pPr algn="just">
              <a:buFont typeface="Arial" pitchFamily="34" charset="0"/>
              <a:buChar char="•"/>
            </a:pPr>
            <a:r>
              <a:rPr lang="es-ES" sz="2400" b="1" dirty="0"/>
              <a:t>Aporte </a:t>
            </a:r>
            <a:r>
              <a:rPr lang="es-ES" sz="2400" dirty="0"/>
              <a:t>de yacimiento de arena y mantenimiento con </a:t>
            </a:r>
            <a:r>
              <a:rPr lang="es-ES" sz="2400" b="1" dirty="0"/>
              <a:t>bypass móvil</a:t>
            </a:r>
          </a:p>
        </p:txBody>
      </p:sp>
      <p:pic>
        <p:nvPicPr>
          <p:cNvPr id="10" name="9 Imagen" descr="IMAGEN.jpg"/>
          <p:cNvPicPr>
            <a:picLocks noChangeAspect="1"/>
          </p:cNvPicPr>
          <p:nvPr/>
        </p:nvPicPr>
        <p:blipFill>
          <a:blip r:embed="rId5" cstate="print"/>
          <a:srcRect l="2857" t="15490" r="3799" b="12448"/>
          <a:stretch>
            <a:fillRect/>
          </a:stretch>
        </p:blipFill>
        <p:spPr>
          <a:xfrm>
            <a:off x="13987859" y="6516936"/>
            <a:ext cx="5760000" cy="6288979"/>
          </a:xfrm>
          <a:prstGeom prst="rect">
            <a:avLst/>
          </a:prstGeom>
        </p:spPr>
      </p:pic>
      <p:pic>
        <p:nvPicPr>
          <p:cNvPr id="11" name="10 Imagen" descr="IMG_5046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1674491" y="13525928"/>
            <a:ext cx="2880000" cy="1920000"/>
          </a:xfrm>
          <a:prstGeom prst="rect">
            <a:avLst/>
          </a:prstGeom>
        </p:spPr>
      </p:pic>
      <p:pic>
        <p:nvPicPr>
          <p:cNvPr id="12" name="11 Imagen" descr="IMG_5047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5202882" y="13525929"/>
            <a:ext cx="2880000" cy="1919999"/>
          </a:xfrm>
          <a:prstGeom prst="rect">
            <a:avLst/>
          </a:prstGeom>
        </p:spPr>
      </p:pic>
      <p:pic>
        <p:nvPicPr>
          <p:cNvPr id="13" name="12 Imagen" descr="IMG_4993.JP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1674491" y="16766288"/>
            <a:ext cx="2880000" cy="1920000"/>
          </a:xfrm>
          <a:prstGeom prst="rect">
            <a:avLst/>
          </a:prstGeom>
        </p:spPr>
      </p:pic>
      <p:pic>
        <p:nvPicPr>
          <p:cNvPr id="14" name="13 Imagen" descr="IMG_5039.JPG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5274891" y="16766289"/>
            <a:ext cx="2880000" cy="1919999"/>
          </a:xfrm>
          <a:prstGeom prst="rect">
            <a:avLst/>
          </a:prstGeom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14059867" y="13285688"/>
            <a:ext cx="5760000" cy="53379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" name="15 Imagen" descr="ply2668_imgMU-517.jpg"/>
          <p:cNvPicPr>
            <a:picLocks noChangeAspect="1"/>
          </p:cNvPicPr>
          <p:nvPr/>
        </p:nvPicPr>
        <p:blipFill>
          <a:blip r:embed="rId11" cstate="print"/>
          <a:stretch>
            <a:fillRect/>
          </a:stretch>
        </p:blipFill>
        <p:spPr>
          <a:xfrm>
            <a:off x="1602481" y="6548808"/>
            <a:ext cx="6480000" cy="5080696"/>
          </a:xfrm>
          <a:prstGeom prst="rect">
            <a:avLst/>
          </a:prstGeom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21892724" y="7885088"/>
            <a:ext cx="5560631" cy="61813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" name="18 CuadroTexto"/>
          <p:cNvSpPr txBox="1"/>
          <p:nvPr/>
        </p:nvSpPr>
        <p:spPr>
          <a:xfrm>
            <a:off x="9955411" y="13285688"/>
            <a:ext cx="3672408" cy="32932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ES" sz="3200" dirty="0"/>
              <a:t>Causas:</a:t>
            </a:r>
          </a:p>
          <a:p>
            <a:pPr algn="just"/>
            <a:endParaRPr lang="es-ES" sz="3200" dirty="0"/>
          </a:p>
          <a:p>
            <a:pPr algn="just">
              <a:buFont typeface="Arial" pitchFamily="34" charset="0"/>
              <a:buChar char="•"/>
            </a:pPr>
            <a:r>
              <a:rPr lang="es-ES" sz="2400" dirty="0"/>
              <a:t>Reducción de aportes de sedimentos</a:t>
            </a:r>
          </a:p>
          <a:p>
            <a:pPr algn="just">
              <a:buFont typeface="Arial" pitchFamily="34" charset="0"/>
              <a:buChar char="•"/>
            </a:pPr>
            <a:endParaRPr lang="es-ES" sz="2400" dirty="0"/>
          </a:p>
          <a:p>
            <a:pPr algn="just">
              <a:buFont typeface="Arial" pitchFamily="34" charset="0"/>
              <a:buChar char="•"/>
            </a:pPr>
            <a:r>
              <a:rPr lang="es-ES" sz="2400" dirty="0"/>
              <a:t>Obstáculos al transporte sólido litoral (Puerto de San Pedro y barrera natural)</a:t>
            </a:r>
          </a:p>
        </p:txBody>
      </p:sp>
      <p:pic>
        <p:nvPicPr>
          <p:cNvPr id="20" name="19 Imagen"/>
          <p:cNvPicPr/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836731" y="14797856"/>
            <a:ext cx="4536504" cy="3471044"/>
          </a:xfrm>
          <a:prstGeom prst="rect">
            <a:avLst/>
          </a:prstGeom>
          <a:noFill/>
        </p:spPr>
      </p:pic>
      <p:sp>
        <p:nvSpPr>
          <p:cNvPr id="25" name="24 CuadroTexto"/>
          <p:cNvSpPr txBox="1"/>
          <p:nvPr/>
        </p:nvSpPr>
        <p:spPr>
          <a:xfrm>
            <a:off x="21836731" y="14221792"/>
            <a:ext cx="77048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dirty="0"/>
              <a:t>Evolución estimada ancho playa tras la actuación:</a:t>
            </a:r>
          </a:p>
        </p:txBody>
      </p:sp>
      <p:sp>
        <p:nvSpPr>
          <p:cNvPr id="26" name="25 CuadroTexto"/>
          <p:cNvSpPr txBox="1"/>
          <p:nvPr/>
        </p:nvSpPr>
        <p:spPr>
          <a:xfrm>
            <a:off x="1674491" y="12546444"/>
            <a:ext cx="66247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dirty="0"/>
              <a:t>Dunas naturales y playa:</a:t>
            </a:r>
          </a:p>
        </p:txBody>
      </p:sp>
      <p:sp>
        <p:nvSpPr>
          <p:cNvPr id="27" name="26 CuadroTexto"/>
          <p:cNvSpPr txBox="1"/>
          <p:nvPr/>
        </p:nvSpPr>
        <p:spPr>
          <a:xfrm>
            <a:off x="1674491" y="16002828"/>
            <a:ext cx="655272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dirty="0"/>
              <a:t>Playa estrecha:</a:t>
            </a:r>
          </a:p>
        </p:txBody>
      </p:sp>
      <p:sp>
        <p:nvSpPr>
          <p:cNvPr id="22" name="21 CuadroTexto"/>
          <p:cNvSpPr txBox="1"/>
          <p:nvPr/>
        </p:nvSpPr>
        <p:spPr>
          <a:xfrm>
            <a:off x="24231303" y="18758296"/>
            <a:ext cx="6048672" cy="36009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chemeClr val="accent1">
                    <a:lumMod val="75000"/>
                  </a:schemeClr>
                </a:solidFill>
              </a:rPr>
              <a:t>AUTORA</a:t>
            </a:r>
          </a:p>
          <a:p>
            <a:r>
              <a:rPr lang="es-ES" sz="3200" dirty="0"/>
              <a:t>CARMEN SISO ROSAGRO</a:t>
            </a:r>
          </a:p>
          <a:p>
            <a:r>
              <a:rPr lang="es-ES" sz="2800" dirty="0">
                <a:solidFill>
                  <a:schemeClr val="accent1">
                    <a:lumMod val="75000"/>
                  </a:schemeClr>
                </a:solidFill>
              </a:rPr>
              <a:t>TUTOR</a:t>
            </a:r>
          </a:p>
          <a:p>
            <a:r>
              <a:rPr lang="es-ES" sz="2800" dirty="0"/>
              <a:t>VICENTE CERDÁ GARCÍA DE LEONARDO</a:t>
            </a:r>
          </a:p>
          <a:p>
            <a:endParaRPr lang="es-ES" sz="2800" dirty="0"/>
          </a:p>
          <a:p>
            <a:pPr algn="ctr"/>
            <a:r>
              <a:rPr lang="es-ES" sz="2800" b="1" dirty="0"/>
              <a:t>MARZO 2017</a:t>
            </a:r>
          </a:p>
          <a:p>
            <a:endParaRPr lang="es-ES" sz="2800" dirty="0"/>
          </a:p>
          <a:p>
            <a:endParaRPr lang="es-ES" sz="28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283</TotalTime>
  <Words>97</Words>
  <Application>Microsoft Office PowerPoint</Application>
  <PresentationFormat>Personalizado</PresentationFormat>
  <Paragraphs>31</Paragraphs>
  <Slides>1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1</vt:i4>
      </vt:variant>
    </vt:vector>
  </HeadingPairs>
  <TitlesOfParts>
    <vt:vector size="2" baseType="lpstr">
      <vt:lpstr>Tema de Office</vt:lpstr>
      <vt:lpstr>Universidad Politécnica de Valencia ESCUELA TÉCNICA SUPERIOR DE INGENIEROS DE CAMINOS, CANALES Y PUERTOS TITULACIÓN: GRADO EN INGENIERIA CIVIL  Estudio de Soluciones para la ordenación, estabilización y restauración ambiental de la playa de la Llana (San Pedro del Pinatar - Murcia) TRABAJO DE FIN DE GRADO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Carmen</dc:creator>
  <cp:lastModifiedBy>Carmen</cp:lastModifiedBy>
  <cp:revision>36</cp:revision>
  <dcterms:created xsi:type="dcterms:W3CDTF">2017-03-19T11:44:28Z</dcterms:created>
  <dcterms:modified xsi:type="dcterms:W3CDTF">2017-03-26T22:43:20Z</dcterms:modified>
</cp:coreProperties>
</file>