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81" r:id="rId2"/>
  </p:sldIdLst>
  <p:sldSz cx="21385213" cy="30281563"/>
  <p:notesSz cx="14301788" cy="20564475"/>
  <p:defaultTextStyle>
    <a:defPPr>
      <a:defRPr lang="es-ES"/>
    </a:defPPr>
    <a:lvl1pPr algn="l" rtl="0" fontAlgn="base">
      <a:spcBef>
        <a:spcPct val="0"/>
      </a:spcBef>
      <a:spcAft>
        <a:spcPct val="0"/>
      </a:spcAft>
      <a:defRPr sz="5800" kern="1200">
        <a:solidFill>
          <a:schemeClr val="tx1"/>
        </a:solidFill>
        <a:latin typeface="Arial" charset="0"/>
        <a:ea typeface="+mn-ea"/>
        <a:cs typeface="+mn-cs"/>
      </a:defRPr>
    </a:lvl1pPr>
    <a:lvl2pPr marL="457200" algn="l" rtl="0" fontAlgn="base">
      <a:spcBef>
        <a:spcPct val="0"/>
      </a:spcBef>
      <a:spcAft>
        <a:spcPct val="0"/>
      </a:spcAft>
      <a:defRPr sz="5800" kern="1200">
        <a:solidFill>
          <a:schemeClr val="tx1"/>
        </a:solidFill>
        <a:latin typeface="Arial" charset="0"/>
        <a:ea typeface="+mn-ea"/>
        <a:cs typeface="+mn-cs"/>
      </a:defRPr>
    </a:lvl2pPr>
    <a:lvl3pPr marL="914400" algn="l" rtl="0" fontAlgn="base">
      <a:spcBef>
        <a:spcPct val="0"/>
      </a:spcBef>
      <a:spcAft>
        <a:spcPct val="0"/>
      </a:spcAft>
      <a:defRPr sz="5800" kern="1200">
        <a:solidFill>
          <a:schemeClr val="tx1"/>
        </a:solidFill>
        <a:latin typeface="Arial" charset="0"/>
        <a:ea typeface="+mn-ea"/>
        <a:cs typeface="+mn-cs"/>
      </a:defRPr>
    </a:lvl3pPr>
    <a:lvl4pPr marL="1371600" algn="l" rtl="0" fontAlgn="base">
      <a:spcBef>
        <a:spcPct val="0"/>
      </a:spcBef>
      <a:spcAft>
        <a:spcPct val="0"/>
      </a:spcAft>
      <a:defRPr sz="5800" kern="1200">
        <a:solidFill>
          <a:schemeClr val="tx1"/>
        </a:solidFill>
        <a:latin typeface="Arial" charset="0"/>
        <a:ea typeface="+mn-ea"/>
        <a:cs typeface="+mn-cs"/>
      </a:defRPr>
    </a:lvl4pPr>
    <a:lvl5pPr marL="1828800" algn="l" rtl="0" fontAlgn="base">
      <a:spcBef>
        <a:spcPct val="0"/>
      </a:spcBef>
      <a:spcAft>
        <a:spcPct val="0"/>
      </a:spcAft>
      <a:defRPr sz="5800" kern="1200">
        <a:solidFill>
          <a:schemeClr val="tx1"/>
        </a:solidFill>
        <a:latin typeface="Arial" charset="0"/>
        <a:ea typeface="+mn-ea"/>
        <a:cs typeface="+mn-cs"/>
      </a:defRPr>
    </a:lvl5pPr>
    <a:lvl6pPr marL="2286000" algn="l" defTabSz="914400" rtl="0" eaLnBrk="1" latinLnBrk="0" hangingPunct="1">
      <a:defRPr sz="5800" kern="1200">
        <a:solidFill>
          <a:schemeClr val="tx1"/>
        </a:solidFill>
        <a:latin typeface="Arial" charset="0"/>
        <a:ea typeface="+mn-ea"/>
        <a:cs typeface="+mn-cs"/>
      </a:defRPr>
    </a:lvl6pPr>
    <a:lvl7pPr marL="2743200" algn="l" defTabSz="914400" rtl="0" eaLnBrk="1" latinLnBrk="0" hangingPunct="1">
      <a:defRPr sz="5800" kern="1200">
        <a:solidFill>
          <a:schemeClr val="tx1"/>
        </a:solidFill>
        <a:latin typeface="Arial" charset="0"/>
        <a:ea typeface="+mn-ea"/>
        <a:cs typeface="+mn-cs"/>
      </a:defRPr>
    </a:lvl7pPr>
    <a:lvl8pPr marL="3200400" algn="l" defTabSz="914400" rtl="0" eaLnBrk="1" latinLnBrk="0" hangingPunct="1">
      <a:defRPr sz="5800" kern="1200">
        <a:solidFill>
          <a:schemeClr val="tx1"/>
        </a:solidFill>
        <a:latin typeface="Arial" charset="0"/>
        <a:ea typeface="+mn-ea"/>
        <a:cs typeface="+mn-cs"/>
      </a:defRPr>
    </a:lvl8pPr>
    <a:lvl9pPr marL="3657600" algn="l" defTabSz="914400" rtl="0" eaLnBrk="1" latinLnBrk="0" hangingPunct="1">
      <a:defRPr sz="5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740404"/>
    <a:srgbClr val="9C0808"/>
    <a:srgbClr val="8888D8"/>
    <a:srgbClr val="333300"/>
    <a:srgbClr val="003366"/>
    <a:srgbClr val="333399"/>
    <a:srgbClr val="B2B2B2"/>
    <a:srgbClr val="6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02" autoAdjust="0"/>
    <p:restoredTop sz="94660"/>
  </p:normalViewPr>
  <p:slideViewPr>
    <p:cSldViewPr>
      <p:cViewPr>
        <p:scale>
          <a:sx n="50" d="100"/>
          <a:sy n="50" d="100"/>
        </p:scale>
        <p:origin x="-636" y="5646"/>
      </p:cViewPr>
      <p:guideLst>
        <p:guide orient="horz" pos="9538"/>
        <p:guide pos="3929"/>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100" d="100"/>
        <a:sy n="100" d="100"/>
      </p:scale>
      <p:origin x="0" y="0"/>
    </p:cViewPr>
  </p:sorterViewPr>
  <p:gridSpacing cx="36868100" cy="368681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defRPr sz="2600" smtClean="0"/>
            </a:lvl1pPr>
          </a:lstStyle>
          <a:p>
            <a:pPr>
              <a:defRPr/>
            </a:pPr>
            <a:endParaRPr lang="es-ES"/>
          </a:p>
        </p:txBody>
      </p:sp>
      <p:sp>
        <p:nvSpPr>
          <p:cNvPr id="4099" name="Rectangle 3"/>
          <p:cNvSpPr>
            <a:spLocks noGrp="1" noChangeArrowheads="1"/>
          </p:cNvSpPr>
          <p:nvPr>
            <p:ph type="dt" idx="1"/>
          </p:nvPr>
        </p:nvSpPr>
        <p:spPr bwMode="auto">
          <a:xfrm>
            <a:off x="8101037"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lgn="r">
              <a:defRPr sz="2600" smtClean="0"/>
            </a:lvl1pPr>
          </a:lstStyle>
          <a:p>
            <a:pPr>
              <a:defRPr/>
            </a:pPr>
            <a:endParaRPr lang="es-ES"/>
          </a:p>
        </p:txBody>
      </p:sp>
      <p:sp>
        <p:nvSpPr>
          <p:cNvPr id="8196" name="Rectangle 4"/>
          <p:cNvSpPr>
            <a:spLocks noGrp="1" noRot="1" noChangeAspect="1" noChangeArrowheads="1" noTextEdit="1"/>
          </p:cNvSpPr>
          <p:nvPr>
            <p:ph type="sldImg" idx="2"/>
          </p:nvPr>
        </p:nvSpPr>
        <p:spPr bwMode="auto">
          <a:xfrm>
            <a:off x="4429125" y="1543050"/>
            <a:ext cx="5443538" cy="77104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1430179" y="9768125"/>
            <a:ext cx="11441430" cy="925401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defRPr sz="2600" smtClean="0"/>
            </a:lvl1pPr>
          </a:lstStyle>
          <a:p>
            <a:pPr>
              <a:defRPr/>
            </a:pPr>
            <a:endParaRPr lang="es-ES"/>
          </a:p>
        </p:txBody>
      </p:sp>
      <p:sp>
        <p:nvSpPr>
          <p:cNvPr id="4103" name="Rectangle 7"/>
          <p:cNvSpPr>
            <a:spLocks noGrp="1" noChangeArrowheads="1"/>
          </p:cNvSpPr>
          <p:nvPr>
            <p:ph type="sldNum" sz="quarter" idx="5"/>
          </p:nvPr>
        </p:nvSpPr>
        <p:spPr bwMode="auto">
          <a:xfrm>
            <a:off x="8101037"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lgn="r">
              <a:defRPr sz="2600" smtClean="0"/>
            </a:lvl1pPr>
          </a:lstStyle>
          <a:p>
            <a:pPr>
              <a:defRPr/>
            </a:pPr>
            <a:fld id="{F50900DC-22E6-4778-9A7E-868B346985A4}"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txBox="1">
            <a:spLocks noGrp="1" noChangeArrowheads="1"/>
          </p:cNvSpPr>
          <p:nvPr/>
        </p:nvSpPr>
        <p:spPr bwMode="auto">
          <a:xfrm>
            <a:off x="8101037" y="19532683"/>
            <a:ext cx="6197442" cy="1028224"/>
          </a:xfrm>
          <a:prstGeom prst="rect">
            <a:avLst/>
          </a:prstGeom>
          <a:noFill/>
          <a:ln w="9525">
            <a:noFill/>
            <a:miter lim="800000"/>
            <a:headEnd/>
            <a:tailEnd/>
          </a:ln>
        </p:spPr>
        <p:txBody>
          <a:bodyPr lIns="199219" tIns="99610" rIns="199219" bIns="99610" anchor="b"/>
          <a:lstStyle/>
          <a:p>
            <a:pPr algn="r"/>
            <a:fld id="{F01B1F95-F5CB-4086-BD9B-744ADD54F8A6}" type="slidenum">
              <a:rPr lang="es-ES" sz="2600"/>
              <a:pPr algn="r"/>
              <a:t>1</a:t>
            </a:fld>
            <a:endParaRPr lang="es-ES" sz="2600" dirty="0"/>
          </a:p>
        </p:txBody>
      </p:sp>
      <p:sp>
        <p:nvSpPr>
          <p:cNvPr id="47107" name="1 Marcador de imagen de diapositiva"/>
          <p:cNvSpPr>
            <a:spLocks noGrp="1" noRot="1" noChangeAspect="1" noTextEdit="1"/>
          </p:cNvSpPr>
          <p:nvPr>
            <p:ph type="sldImg"/>
          </p:nvPr>
        </p:nvSpPr>
        <p:spPr bwMode="auto">
          <a:xfrm>
            <a:off x="4429125" y="1543050"/>
            <a:ext cx="5443538" cy="7710488"/>
          </a:xfrm>
          <a:prstGeom prst="rect">
            <a:avLst/>
          </a:prstGeom>
          <a:solidFill>
            <a:srgbClr val="FFFFFF"/>
          </a:solidFill>
          <a:ln>
            <a:solidFill>
              <a:srgbClr val="000000"/>
            </a:solidFill>
            <a:miter lim="800000"/>
            <a:headEnd/>
            <a:tailEnd/>
          </a:ln>
        </p:spPr>
      </p:sp>
      <p:sp>
        <p:nvSpPr>
          <p:cNvPr id="47108" name="2 Marcador de notas"/>
          <p:cNvSpPr>
            <a:spLocks noGrp="1"/>
          </p:cNvSpPr>
          <p:nvPr>
            <p:ph type="body" idx="1"/>
          </p:nvPr>
        </p:nvSpPr>
        <p:spPr bwMode="auto">
          <a:xfrm>
            <a:off x="1430179" y="9768125"/>
            <a:ext cx="11441430" cy="9254014"/>
          </a:xfrm>
          <a:prstGeom prst="rect">
            <a:avLst/>
          </a:prstGeom>
          <a:solidFill>
            <a:srgbClr val="FFFFFF"/>
          </a:solidFill>
          <a:ln>
            <a:solidFill>
              <a:srgbClr val="000000"/>
            </a:solidFill>
            <a:miter lim="800000"/>
            <a:headEnd/>
            <a:tailEnd/>
          </a:ln>
        </p:spPr>
        <p:txBody>
          <a:bodyPr lIns="183899" tIns="91949" rIns="183899" bIns="91949"/>
          <a:lstStyle/>
          <a:p>
            <a:pPr eaLnBrk="1" hangingPunct="1">
              <a:spcBef>
                <a:spcPct val="0"/>
              </a:spcBef>
            </a:pPr>
            <a:endParaRPr lang="da-DK" dirty="0" smtClean="0"/>
          </a:p>
        </p:txBody>
      </p:sp>
      <p:sp>
        <p:nvSpPr>
          <p:cNvPr id="47109" name="3 Marcador de número de diapositiva"/>
          <p:cNvSpPr txBox="1">
            <a:spLocks noGrp="1"/>
          </p:cNvSpPr>
          <p:nvPr/>
        </p:nvSpPr>
        <p:spPr bwMode="auto">
          <a:xfrm>
            <a:off x="8101037" y="19532683"/>
            <a:ext cx="6197442" cy="1028224"/>
          </a:xfrm>
          <a:prstGeom prst="rect">
            <a:avLst/>
          </a:prstGeom>
          <a:noFill/>
          <a:ln w="9525">
            <a:noFill/>
            <a:miter lim="800000"/>
            <a:headEnd/>
            <a:tailEnd/>
          </a:ln>
        </p:spPr>
        <p:txBody>
          <a:bodyPr lIns="183899" tIns="91949" rIns="183899" bIns="91949" anchor="b"/>
          <a:lstStyle/>
          <a:p>
            <a:pPr algn="r" defTabSz="1840006"/>
            <a:fld id="{182BD805-42F1-422F-9427-0C7C6B3A2D82}" type="slidenum">
              <a:rPr lang="es-ES" sz="2400"/>
              <a:pPr algn="r" defTabSz="1840006"/>
              <a:t>1</a:t>
            </a:fld>
            <a:endParaRPr lang="es-ES" sz="24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7 Rectángulo"/>
          <p:cNvSpPr/>
          <p:nvPr/>
        </p:nvSpPr>
        <p:spPr>
          <a:xfrm flipH="1">
            <a:off x="6237354" y="0"/>
            <a:ext cx="15147859" cy="30281563"/>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eaLnBrk="1" latinLnBrk="0" hangingPunct="1"/>
            <a:endParaRPr kumimoji="0" lang="en-US"/>
          </a:p>
        </p:txBody>
      </p:sp>
      <p:sp>
        <p:nvSpPr>
          <p:cNvPr id="9" name="8 Conector recto"/>
          <p:cNvSpPr>
            <a:spLocks noChangeShapeType="1"/>
          </p:cNvSpPr>
          <p:nvPr/>
        </p:nvSpPr>
        <p:spPr bwMode="auto">
          <a:xfrm rot="16200000">
            <a:off x="-8903428" y="15140782"/>
            <a:ext cx="30281563"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295232" tIns="147616" rIns="295232" bIns="147616" anchor="t" compatLnSpc="1"/>
          <a:lstStyle>
            <a:extLst/>
          </a:lstStyle>
          <a:p>
            <a:endParaRPr kumimoji="0" lang="en-US"/>
          </a:p>
        </p:txBody>
      </p:sp>
      <p:sp>
        <p:nvSpPr>
          <p:cNvPr id="12" name="11 Título"/>
          <p:cNvSpPr>
            <a:spLocks noGrp="1"/>
          </p:cNvSpPr>
          <p:nvPr>
            <p:ph type="ctrTitle"/>
          </p:nvPr>
        </p:nvSpPr>
        <p:spPr>
          <a:xfrm>
            <a:off x="7874146" y="2355232"/>
            <a:ext cx="11940077" cy="12664423"/>
          </a:xfrm>
        </p:spPr>
        <p:txBody>
          <a:bodyPr lIns="147616" tIns="0" rIns="147616">
            <a:noAutofit/>
          </a:bodyPr>
          <a:lstStyle>
            <a:lvl1pPr algn="r">
              <a:defRPr sz="13600" b="1"/>
            </a:lvl1pPr>
            <a:extLst/>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7845085" y="15630302"/>
            <a:ext cx="11962010" cy="4862571"/>
          </a:xfrm>
        </p:spPr>
        <p:txBody>
          <a:bodyPr lIns="147616" tIns="0" rIns="147616" bIns="0"/>
          <a:lstStyle>
            <a:lvl1pPr marL="0" indent="0" algn="r">
              <a:buNone/>
              <a:defRPr sz="7100">
                <a:solidFill>
                  <a:srgbClr val="FFFFFF"/>
                </a:solidFill>
                <a:effectLst/>
              </a:defRPr>
            </a:lvl1pPr>
            <a:lvl2pPr marL="1476162" indent="0" algn="ctr">
              <a:buNone/>
            </a:lvl2pPr>
            <a:lvl3pPr marL="2952323" indent="0" algn="ctr">
              <a:buNone/>
            </a:lvl3pPr>
            <a:lvl4pPr marL="4428485" indent="0" algn="ctr">
              <a:buNone/>
            </a:lvl4pPr>
            <a:lvl5pPr marL="5904647" indent="0" algn="ctr">
              <a:buNone/>
            </a:lvl5pPr>
            <a:lvl6pPr marL="7380808" indent="0" algn="ctr">
              <a:buNone/>
            </a:lvl6pPr>
            <a:lvl7pPr marL="8856970" indent="0" algn="ctr">
              <a:buNone/>
            </a:lvl7pPr>
            <a:lvl8pPr marL="10333131" indent="0" algn="ctr">
              <a:buNone/>
            </a:lvl8pPr>
            <a:lvl9pPr marL="11809293" indent="0" algn="ctr">
              <a:buNone/>
            </a:lvl9pPr>
            <a:extLst/>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13731122" y="28956672"/>
            <a:ext cx="4683193" cy="1001888"/>
          </a:xfrm>
        </p:spPr>
        <p:txBody>
          <a:bodyPr/>
          <a:lstStyle>
            <a:lvl1pPr>
              <a:defRPr lang="en-US" smtClean="0">
                <a:solidFill>
                  <a:srgbClr val="FFFFFF"/>
                </a:solidFill>
              </a:defRPr>
            </a:lvl1pPr>
            <a:extLst/>
          </a:lstStyle>
          <a:p>
            <a:endParaRPr lang="es-ES"/>
          </a:p>
        </p:txBody>
      </p:sp>
      <p:sp>
        <p:nvSpPr>
          <p:cNvPr id="18" name="17 Marcador de pie de página"/>
          <p:cNvSpPr>
            <a:spLocks noGrp="1"/>
          </p:cNvSpPr>
          <p:nvPr>
            <p:ph type="ftr" sz="quarter" idx="11"/>
          </p:nvPr>
        </p:nvSpPr>
        <p:spPr>
          <a:xfrm>
            <a:off x="6593774" y="28956672"/>
            <a:ext cx="6847108" cy="1009385"/>
          </a:xfrm>
        </p:spPr>
        <p:txBody>
          <a:bodyPr/>
          <a:lstStyle>
            <a:lvl1pPr>
              <a:defRPr lang="en-US" dirty="0">
                <a:solidFill>
                  <a:srgbClr val="FFFFFF"/>
                </a:solidFill>
              </a:defRPr>
            </a:lvl1pPr>
            <a:extLst/>
          </a:lstStyle>
          <a:p>
            <a:endParaRPr lang="es-ES"/>
          </a:p>
        </p:txBody>
      </p:sp>
      <p:sp>
        <p:nvSpPr>
          <p:cNvPr id="29" name="28 Marcador de número de diapositiva"/>
          <p:cNvSpPr>
            <a:spLocks noGrp="1"/>
          </p:cNvSpPr>
          <p:nvPr>
            <p:ph type="sldNum" sz="quarter" idx="12"/>
          </p:nvPr>
        </p:nvSpPr>
        <p:spPr>
          <a:xfrm>
            <a:off x="18431144" y="28949174"/>
            <a:ext cx="1375950" cy="1009385"/>
          </a:xfrm>
        </p:spPr>
        <p:txBody>
          <a:bodyPr/>
          <a:lstStyle>
            <a:lvl1pPr>
              <a:defRPr lang="en-US" smtClean="0">
                <a:solidFill>
                  <a:srgbClr val="FFFFFF"/>
                </a:solidFill>
              </a:defRPr>
            </a:lvl1pPr>
            <a:extLst/>
          </a:lstStyle>
          <a:p>
            <a:fld id="{6D15AA16-BD36-4AA6-9F9F-0339FA49A046}"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494941" y="12459850"/>
            <a:ext cx="14629806" cy="6014255"/>
          </a:xfrm>
        </p:spPr>
        <p:txBody>
          <a:bodyPr tIns="0" anchor="t"/>
          <a:lstStyle>
            <a:lvl1pPr algn="r">
              <a:buNone/>
              <a:defRPr sz="136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494941" y="8411548"/>
            <a:ext cx="14629806" cy="3282962"/>
          </a:xfrm>
        </p:spPr>
        <p:txBody>
          <a:bodyPr anchor="b"/>
          <a:lstStyle>
            <a:lvl1pPr marL="0" indent="0" algn="r">
              <a:buNone/>
              <a:defRPr sz="6500">
                <a:solidFill>
                  <a:schemeClr val="tx1"/>
                </a:solidFill>
                <a:effectLst/>
              </a:defRPr>
            </a:lvl1pPr>
            <a:lvl2pPr>
              <a:buNone/>
              <a:defRPr sz="5800">
                <a:solidFill>
                  <a:schemeClr val="tx1">
                    <a:tint val="75000"/>
                  </a:schemeClr>
                </a:solidFill>
              </a:defRPr>
            </a:lvl2pPr>
            <a:lvl3pPr>
              <a:buNone/>
              <a:defRPr sz="5200">
                <a:solidFill>
                  <a:schemeClr val="tx1">
                    <a:tint val="75000"/>
                  </a:schemeClr>
                </a:solidFill>
              </a:defRPr>
            </a:lvl3pPr>
            <a:lvl4pPr>
              <a:buNone/>
              <a:defRPr sz="4500">
                <a:solidFill>
                  <a:schemeClr val="tx1">
                    <a:tint val="75000"/>
                  </a:schemeClr>
                </a:solidFill>
              </a:defRPr>
            </a:lvl4pPr>
            <a:lvl5pPr>
              <a:buNone/>
              <a:defRPr sz="45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11048648" y="28951656"/>
            <a:ext cx="4683193" cy="1001888"/>
          </a:xfrm>
        </p:spPr>
        <p:txBody>
          <a:bodyPr bIns="0" anchor="b"/>
          <a:lstStyle>
            <a:lvl1pPr>
              <a:defRPr>
                <a:solidFill>
                  <a:schemeClr val="tx2"/>
                </a:solidFill>
              </a:defRPr>
            </a:lvl1pPr>
            <a:extLst/>
          </a:lstStyle>
          <a:p>
            <a:endParaRPr lang="es-ES"/>
          </a:p>
        </p:txBody>
      </p:sp>
      <p:sp>
        <p:nvSpPr>
          <p:cNvPr id="5" name="4 Marcador de pie de página"/>
          <p:cNvSpPr>
            <a:spLocks noGrp="1"/>
          </p:cNvSpPr>
          <p:nvPr>
            <p:ph type="ftr" sz="quarter" idx="11"/>
          </p:nvPr>
        </p:nvSpPr>
        <p:spPr>
          <a:xfrm>
            <a:off x="4058508" y="28951656"/>
            <a:ext cx="6771984" cy="1009385"/>
          </a:xfrm>
        </p:spPr>
        <p:txBody>
          <a:bodyPr bIns="0" anchor="b"/>
          <a:lstStyle>
            <a:lvl1pPr>
              <a:defRPr>
                <a:solidFill>
                  <a:schemeClr val="tx2"/>
                </a:solidFill>
              </a:defRPr>
            </a:lvl1pPr>
            <a:extLst/>
          </a:lstStyle>
          <a:p>
            <a:endParaRPr lang="es-ES"/>
          </a:p>
        </p:txBody>
      </p:sp>
      <p:sp>
        <p:nvSpPr>
          <p:cNvPr id="6" name="5 Marcador de número de diapositiva"/>
          <p:cNvSpPr>
            <a:spLocks noGrp="1"/>
          </p:cNvSpPr>
          <p:nvPr>
            <p:ph type="sldNum" sz="quarter" idx="12"/>
          </p:nvPr>
        </p:nvSpPr>
        <p:spPr>
          <a:xfrm>
            <a:off x="15748797" y="28944158"/>
            <a:ext cx="1375950" cy="1009385"/>
          </a:xfrm>
        </p:spPr>
        <p:txBody>
          <a:bodyPr/>
          <a:lstStyle>
            <a:extLst/>
          </a:lstStyle>
          <a:p>
            <a:fld id="{6D15AA16-BD36-4AA6-9F9F-0339FA49A046}"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069261" y="7065700"/>
            <a:ext cx="8233307" cy="19984432"/>
          </a:xfrm>
        </p:spPr>
        <p:txBody>
          <a:bodyPr anchor="t"/>
          <a:lstStyle>
            <a:lvl1pPr>
              <a:defRPr sz="9000"/>
            </a:lvl1pPr>
            <a:lvl2pPr>
              <a:defRPr sz="7700"/>
            </a:lvl2pPr>
            <a:lvl3pPr>
              <a:defRPr sz="6500"/>
            </a:lvl3pPr>
            <a:lvl4pPr>
              <a:defRPr sz="5800"/>
            </a:lvl4pPr>
            <a:lvl5pPr>
              <a:defRPr sz="5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9773042" y="7065700"/>
            <a:ext cx="8233307" cy="19984432"/>
          </a:xfrm>
        </p:spPr>
        <p:txBody>
          <a:bodyPr anchor="t"/>
          <a:lstStyle>
            <a:lvl1pPr>
              <a:defRPr sz="9000"/>
            </a:lvl1pPr>
            <a:lvl2pPr>
              <a:defRPr sz="7700"/>
            </a:lvl2pPr>
            <a:lvl3pPr>
              <a:defRPr sz="6500"/>
            </a:lvl3pPr>
            <a:lvl4pPr>
              <a:defRPr sz="5800"/>
            </a:lvl4pPr>
            <a:lvl5pPr>
              <a:defRPr sz="5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9261" y="25907559"/>
            <a:ext cx="8233307" cy="2018771"/>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9773042" y="25907559"/>
            <a:ext cx="8233307" cy="2018771"/>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1069261" y="7558645"/>
            <a:ext cx="8233307" cy="18168938"/>
          </a:xfrm>
        </p:spPr>
        <p:txBody>
          <a:bodyPr/>
          <a:lstStyle>
            <a:lvl1pPr>
              <a:defRPr sz="7700"/>
            </a:lvl1pPr>
            <a:lvl2pPr>
              <a:defRPr sz="6500"/>
            </a:lvl2pPr>
            <a:lvl3pPr>
              <a:defRPr sz="5800"/>
            </a:lvl3pPr>
            <a:lvl4pPr>
              <a:defRPr sz="5200"/>
            </a:lvl4pPr>
            <a:lvl5pPr>
              <a:defRPr sz="52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9773042" y="7558645"/>
            <a:ext cx="8233307" cy="18168938"/>
          </a:xfrm>
        </p:spPr>
        <p:txBody>
          <a:bodyPr/>
          <a:lstStyle>
            <a:lvl1pPr>
              <a:defRPr sz="7700"/>
            </a:lvl1pPr>
            <a:lvl2pPr>
              <a:defRPr sz="6500"/>
            </a:lvl2pPr>
            <a:lvl3pPr>
              <a:defRPr sz="5800"/>
            </a:lvl3pPr>
            <a:lvl4pPr>
              <a:defRPr sz="5200"/>
            </a:lvl4pPr>
            <a:lvl5pPr>
              <a:defRPr sz="52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extLst/>
          </a:lstStyle>
          <a:p>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extLst/>
          </a:lstStyle>
          <a:p>
            <a:endParaRPr lang="es-ES"/>
          </a:p>
        </p:txBody>
      </p:sp>
      <p:sp>
        <p:nvSpPr>
          <p:cNvPr id="4" name="3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1" y="1009385"/>
            <a:ext cx="13793462" cy="5181512"/>
          </a:xfrm>
        </p:spPr>
        <p:txBody>
          <a:bodyPr wrap="square" anchor="b"/>
          <a:lstStyle>
            <a:lvl1pPr algn="l">
              <a:buNone/>
              <a:defRPr lang="en-US" sz="7700" baseline="0" smtClean="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069261" y="6611855"/>
            <a:ext cx="13793462" cy="2660397"/>
          </a:xfrm>
        </p:spPr>
        <p:txBody>
          <a:bodyPr rot="0" spcFirstLastPara="0" vertOverflow="overflow" horzOverflow="overflow" vert="horz" wrap="square" lIns="147616" tIns="0" rIns="0" bIns="0" numCol="1" spcCol="0" rtlCol="0" fromWordArt="0" anchor="t" anchorCtr="0" forceAA="0" compatLnSpc="1">
            <a:normAutofit/>
          </a:bodyPr>
          <a:lstStyle>
            <a:lvl1pPr marL="0" indent="0">
              <a:spcBef>
                <a:spcPts val="0"/>
              </a:spcBef>
              <a:spcAft>
                <a:spcPts val="0"/>
              </a:spcAft>
              <a:buNone/>
              <a:defRPr sz="4500"/>
            </a:lvl1pPr>
            <a:lvl2pPr>
              <a:buNone/>
              <a:defRPr sz="3900"/>
            </a:lvl2pPr>
            <a:lvl3pPr>
              <a:buNone/>
              <a:defRPr sz="3200"/>
            </a:lvl3pPr>
            <a:lvl4pPr>
              <a:buNone/>
              <a:defRPr sz="2900"/>
            </a:lvl4pPr>
            <a:lvl5pPr>
              <a:buNone/>
              <a:defRPr sz="2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069261" y="9420931"/>
            <a:ext cx="16929960" cy="19303512"/>
          </a:xfrm>
        </p:spPr>
        <p:txBody>
          <a:bodyPr/>
          <a:lstStyle>
            <a:lvl1pPr>
              <a:defRPr sz="10300"/>
            </a:lvl1pPr>
            <a:lvl2pPr>
              <a:defRPr sz="9000"/>
            </a:lvl2pPr>
            <a:lvl3pPr>
              <a:defRPr sz="7700"/>
            </a:lvl3pPr>
            <a:lvl4pPr>
              <a:defRPr sz="6500"/>
            </a:lvl4pPr>
            <a:lvl5pPr>
              <a:defRPr sz="65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7 Rectángulo"/>
          <p:cNvSpPr/>
          <p:nvPr/>
        </p:nvSpPr>
        <p:spPr>
          <a:xfrm rot="21240000">
            <a:off x="1398478" y="4436123"/>
            <a:ext cx="10102144" cy="19042206"/>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extLst/>
          </a:lstStyle>
          <a:p>
            <a:pPr algn="ctr" eaLnBrk="1" latinLnBrk="0" hangingPunct="1"/>
            <a:endParaRPr kumimoji="0" lang="en-US"/>
          </a:p>
        </p:txBody>
      </p:sp>
      <p:sp>
        <p:nvSpPr>
          <p:cNvPr id="9" name="8 Rectángulo"/>
          <p:cNvSpPr/>
          <p:nvPr/>
        </p:nvSpPr>
        <p:spPr>
          <a:xfrm rot="21420000">
            <a:off x="1395527" y="4410284"/>
            <a:ext cx="10102144" cy="19042206"/>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extLst/>
          </a:lstStyle>
          <a:p>
            <a:pPr algn="ctr" eaLnBrk="1" latinLnBrk="0" hangingPunct="1"/>
            <a:endParaRPr kumimoji="0" lang="en-US"/>
          </a:p>
        </p:txBody>
      </p:sp>
      <p:sp>
        <p:nvSpPr>
          <p:cNvPr id="2" name="1 Título"/>
          <p:cNvSpPr>
            <a:spLocks noGrp="1"/>
          </p:cNvSpPr>
          <p:nvPr>
            <p:ph type="title"/>
          </p:nvPr>
        </p:nvSpPr>
        <p:spPr>
          <a:xfrm>
            <a:off x="12603566" y="5046927"/>
            <a:ext cx="8019455" cy="9084469"/>
          </a:xfrm>
        </p:spPr>
        <p:txBody>
          <a:bodyPr vert="horz" anchor="b"/>
          <a:lstStyle>
            <a:lvl1pPr algn="l">
              <a:buNone/>
              <a:defRPr sz="97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12603566" y="14498916"/>
            <a:ext cx="8019455" cy="8478838"/>
          </a:xfrm>
        </p:spPr>
        <p:txBody>
          <a:bodyPr rot="0" spcFirstLastPara="0" vertOverflow="overflow" horzOverflow="overflow" vert="horz" wrap="square" lIns="265709" tIns="0" rIns="0" bIns="0" numCol="1" spcCol="0" rtlCol="0" fromWordArt="0" anchor="t" anchorCtr="0" forceAA="0" compatLnSpc="1">
            <a:normAutofit/>
          </a:bodyPr>
          <a:lstStyle>
            <a:lvl1pPr marL="0" indent="0">
              <a:lnSpc>
                <a:spcPct val="100000"/>
              </a:lnSpc>
              <a:spcBef>
                <a:spcPts val="0"/>
              </a:spcBef>
              <a:buFontTx/>
              <a:buNone/>
              <a:defRPr sz="4500" baseline="0">
                <a:solidFill>
                  <a:schemeClr val="tx1"/>
                </a:solidFill>
              </a:defRPr>
            </a:lvl1pPr>
            <a:lvl2pPr>
              <a:defRPr sz="3900"/>
            </a:lvl2pPr>
            <a:lvl3pPr>
              <a:defRPr sz="3200"/>
            </a:lvl3pPr>
            <a:lvl4pPr>
              <a:defRPr sz="2900"/>
            </a:lvl4pPr>
            <a:lvl5pPr>
              <a:defRPr sz="2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extLst/>
          </a:lstStyle>
          <a:p>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
        <p:nvSpPr>
          <p:cNvPr id="10" name="9 Marcador de posición de imagen"/>
          <p:cNvSpPr>
            <a:spLocks noGrp="1"/>
          </p:cNvSpPr>
          <p:nvPr>
            <p:ph type="pic" idx="1"/>
          </p:nvPr>
        </p:nvSpPr>
        <p:spPr>
          <a:xfrm>
            <a:off x="1552163" y="4596554"/>
            <a:ext cx="9837198" cy="18572692"/>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10300"/>
            </a:lvl1pPr>
            <a:extLst/>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6D15AA16-BD36-4AA6-9F9F-0339FA49A04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5326069" y="1214069"/>
            <a:ext cx="3564202" cy="25837463"/>
          </a:xfrm>
        </p:spPr>
        <p:txBody>
          <a:bodyPr vert="eaVert" ancho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069260" y="1212687"/>
            <a:ext cx="14078599" cy="25837463"/>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9922739" y="28956672"/>
            <a:ext cx="4683193" cy="1001888"/>
          </a:xfrm>
        </p:spPr>
        <p:txBody>
          <a:bodyPr/>
          <a:lstStyle>
            <a:extLst/>
          </a:lstStyle>
          <a:p>
            <a:endParaRPr lang="es-ES"/>
          </a:p>
        </p:txBody>
      </p:sp>
      <p:sp>
        <p:nvSpPr>
          <p:cNvPr id="5" name="4 Marcador de pie de página"/>
          <p:cNvSpPr>
            <a:spLocks noGrp="1"/>
          </p:cNvSpPr>
          <p:nvPr>
            <p:ph type="ftr" sz="quarter" idx="11"/>
          </p:nvPr>
        </p:nvSpPr>
        <p:spPr>
          <a:xfrm>
            <a:off x="1069261" y="28949174"/>
            <a:ext cx="8554085" cy="1009385"/>
          </a:xfrm>
        </p:spPr>
        <p:txBody>
          <a:bodyPr/>
          <a:lstStyle>
            <a:extLst/>
          </a:lstStyle>
          <a:p>
            <a:endParaRPr lang="es-ES"/>
          </a:p>
        </p:txBody>
      </p:sp>
      <p:sp>
        <p:nvSpPr>
          <p:cNvPr id="6" name="5 Marcador de número de diapositiva"/>
          <p:cNvSpPr>
            <a:spLocks noGrp="1"/>
          </p:cNvSpPr>
          <p:nvPr>
            <p:ph type="sldNum" sz="quarter" idx="12"/>
          </p:nvPr>
        </p:nvSpPr>
        <p:spPr>
          <a:xfrm>
            <a:off x="14627486" y="28935716"/>
            <a:ext cx="1375950" cy="1009385"/>
          </a:xfrm>
        </p:spPr>
        <p:txBody>
          <a:bodyPr/>
          <a:lstStyle>
            <a:lvl1pPr>
              <a:defRPr>
                <a:solidFill>
                  <a:schemeClr val="tx2"/>
                </a:solidFill>
              </a:defRPr>
            </a:lvl1pPr>
            <a:extLst/>
          </a:lstStyle>
          <a:p>
            <a:fld id="{6D15AA16-BD36-4AA6-9F9F-0339FA49A046}"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19068482" y="0"/>
            <a:ext cx="2316731" cy="30281563"/>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extLst/>
          </a:lstStyle>
          <a:p>
            <a:pPr algn="ctr" eaLnBrk="1" latinLnBrk="0" hangingPunct="1"/>
            <a:endParaRPr kumimoji="0" lang="en-US"/>
          </a:p>
        </p:txBody>
      </p:sp>
      <p:sp>
        <p:nvSpPr>
          <p:cNvPr id="3" name="2 Marcador de título"/>
          <p:cNvSpPr>
            <a:spLocks noGrp="1"/>
          </p:cNvSpPr>
          <p:nvPr>
            <p:ph type="title"/>
          </p:nvPr>
        </p:nvSpPr>
        <p:spPr>
          <a:xfrm>
            <a:off x="1069261" y="1413140"/>
            <a:ext cx="16929960" cy="5046927"/>
          </a:xfrm>
          <a:prstGeom prst="rect">
            <a:avLst/>
          </a:prstGeom>
        </p:spPr>
        <p:txBody>
          <a:bodyPr vert="horz" lIns="147616" tIns="0" rIns="147616" bIns="0" anchor="b" anchorCtr="0">
            <a:normAutofit/>
          </a:bodyPr>
          <a:lstStyle>
            <a:extLst/>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1069261" y="7106391"/>
            <a:ext cx="16929960" cy="21398971"/>
          </a:xfrm>
          <a:prstGeom prst="rect">
            <a:avLst/>
          </a:prstGeom>
        </p:spPr>
        <p:txBody>
          <a:bodyPr vert="horz" lIns="295232" tIns="147616" rIns="295232" bIns="147616">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9930036" y="28956672"/>
            <a:ext cx="4683193" cy="1001888"/>
          </a:xfrm>
          <a:prstGeom prst="rect">
            <a:avLst/>
          </a:prstGeom>
        </p:spPr>
        <p:txBody>
          <a:bodyPr vert="horz" lIns="295232" tIns="0" rIns="295232" bIns="0" anchor="b"/>
          <a:lstStyle>
            <a:lvl1pPr algn="l" eaLnBrk="1" latinLnBrk="0" hangingPunct="1">
              <a:defRPr kumimoji="0" sz="3200">
                <a:solidFill>
                  <a:schemeClr val="tx2"/>
                </a:solidFill>
              </a:defRPr>
            </a:lvl1pPr>
            <a:extLst/>
          </a:lstStyle>
          <a:p>
            <a:endParaRPr lang="es-ES"/>
          </a:p>
        </p:txBody>
      </p:sp>
      <p:sp>
        <p:nvSpPr>
          <p:cNvPr id="4" name="3 Marcador de pie de página"/>
          <p:cNvSpPr>
            <a:spLocks noGrp="1"/>
          </p:cNvSpPr>
          <p:nvPr>
            <p:ph type="ftr" sz="quarter" idx="3"/>
          </p:nvPr>
        </p:nvSpPr>
        <p:spPr>
          <a:xfrm>
            <a:off x="1069261" y="28956672"/>
            <a:ext cx="8554085" cy="1009385"/>
          </a:xfrm>
          <a:prstGeom prst="rect">
            <a:avLst/>
          </a:prstGeom>
        </p:spPr>
        <p:txBody>
          <a:bodyPr vert="horz" lIns="295232" tIns="0" rIns="295232" bIns="0" anchor="b"/>
          <a:lstStyle>
            <a:lvl1pPr algn="r" eaLnBrk="1" latinLnBrk="0" hangingPunct="1">
              <a:defRPr kumimoji="0" sz="3200">
                <a:solidFill>
                  <a:schemeClr val="tx2"/>
                </a:solidFill>
              </a:defRPr>
            </a:lvl1pPr>
            <a:extLst/>
          </a:lstStyle>
          <a:p>
            <a:endParaRPr lang="es-ES"/>
          </a:p>
        </p:txBody>
      </p:sp>
      <p:sp>
        <p:nvSpPr>
          <p:cNvPr id="16" name="15 Marcador de número de diapositiva"/>
          <p:cNvSpPr>
            <a:spLocks noGrp="1"/>
          </p:cNvSpPr>
          <p:nvPr>
            <p:ph type="sldNum" sz="quarter" idx="4"/>
          </p:nvPr>
        </p:nvSpPr>
        <p:spPr>
          <a:xfrm>
            <a:off x="14620357" y="28949174"/>
            <a:ext cx="1375950" cy="1009385"/>
          </a:xfrm>
          <a:prstGeom prst="rect">
            <a:avLst/>
          </a:prstGeom>
        </p:spPr>
        <p:txBody>
          <a:bodyPr vert="horz" lIns="0" tIns="0" rIns="0" bIns="0" anchor="b"/>
          <a:lstStyle>
            <a:lvl1pPr algn="r" eaLnBrk="1" latinLnBrk="0" hangingPunct="1">
              <a:defRPr kumimoji="0" sz="3600">
                <a:solidFill>
                  <a:schemeClr val="tx2"/>
                </a:solidFill>
              </a:defRPr>
            </a:lvl1pPr>
            <a:extLst/>
          </a:lstStyle>
          <a:p>
            <a:fld id="{6D15AA16-BD36-4AA6-9F9F-0339FA49A04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123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885697" indent="-885697" algn="l" rtl="0" eaLnBrk="1" latinLnBrk="0" hangingPunct="1">
        <a:spcBef>
          <a:spcPts val="1937"/>
        </a:spcBef>
        <a:buClr>
          <a:schemeClr val="tx2"/>
        </a:buClr>
        <a:buSzPct val="73000"/>
        <a:buFont typeface="Wingdings 2"/>
        <a:buChar char=""/>
        <a:defRPr kumimoji="0" sz="8400" kern="1200" baseline="0">
          <a:solidFill>
            <a:schemeClr val="tx1"/>
          </a:solidFill>
          <a:latin typeface="+mn-lt"/>
          <a:ea typeface="+mn-ea"/>
          <a:cs typeface="+mn-cs"/>
        </a:defRPr>
      </a:lvl1pPr>
      <a:lvl2pPr marL="1682824" indent="-738081" algn="l" rtl="0" eaLnBrk="1" latinLnBrk="0" hangingPunct="1">
        <a:spcBef>
          <a:spcPts val="1614"/>
        </a:spcBef>
        <a:buClr>
          <a:schemeClr val="accent4"/>
        </a:buClr>
        <a:buSzPct val="80000"/>
        <a:buFont typeface="Wingdings 2"/>
        <a:buChar char=""/>
        <a:defRPr kumimoji="0" sz="7400" kern="1200">
          <a:solidFill>
            <a:schemeClr val="tx1">
              <a:tint val="85000"/>
            </a:schemeClr>
          </a:solidFill>
          <a:latin typeface="+mn-lt"/>
          <a:ea typeface="+mn-ea"/>
          <a:cs typeface="+mn-cs"/>
        </a:defRPr>
      </a:lvl2pPr>
      <a:lvl3pPr marL="2450428" indent="-738081" algn="l" rtl="0" eaLnBrk="1" latinLnBrk="0" hangingPunct="1">
        <a:spcBef>
          <a:spcPts val="1291"/>
        </a:spcBef>
        <a:buClr>
          <a:schemeClr val="accent4"/>
        </a:buClr>
        <a:buSzPct val="60000"/>
        <a:buFont typeface="Wingdings"/>
        <a:buChar char=""/>
        <a:defRPr kumimoji="0" sz="6500" kern="1200">
          <a:solidFill>
            <a:schemeClr val="tx1"/>
          </a:solidFill>
          <a:latin typeface="+mn-lt"/>
          <a:ea typeface="+mn-ea"/>
          <a:cs typeface="+mn-cs"/>
        </a:defRPr>
      </a:lvl3pPr>
      <a:lvl4pPr marL="3247556" indent="-738081" algn="l" rtl="0" eaLnBrk="1" latinLnBrk="0" hangingPunct="1">
        <a:spcBef>
          <a:spcPct val="20000"/>
        </a:spcBef>
        <a:buClr>
          <a:schemeClr val="accent4"/>
        </a:buClr>
        <a:buSzPct val="80000"/>
        <a:buFont typeface="Wingdings 2"/>
        <a:buChar char=""/>
        <a:defRPr kumimoji="0" sz="6500" kern="1200">
          <a:solidFill>
            <a:schemeClr val="tx1">
              <a:tint val="85000"/>
            </a:schemeClr>
          </a:solidFill>
          <a:latin typeface="+mn-lt"/>
          <a:ea typeface="+mn-ea"/>
          <a:cs typeface="+mn-cs"/>
        </a:defRPr>
      </a:lvl4pPr>
      <a:lvl5pPr marL="4133253" indent="-738081" algn="l" rtl="0" eaLnBrk="1" latinLnBrk="0" hangingPunct="1">
        <a:spcBef>
          <a:spcPts val="1291"/>
        </a:spcBef>
        <a:buClr>
          <a:schemeClr val="accent4"/>
        </a:buClr>
        <a:buSzPct val="70000"/>
        <a:buFont typeface="Wingdings"/>
        <a:buChar char=""/>
        <a:defRPr kumimoji="0" sz="5800" kern="1200">
          <a:solidFill>
            <a:schemeClr val="tx1"/>
          </a:solidFill>
          <a:latin typeface="+mn-lt"/>
          <a:ea typeface="+mn-ea"/>
          <a:cs typeface="+mn-cs"/>
        </a:defRPr>
      </a:lvl5pPr>
      <a:lvl6pPr marL="4753240" indent="-590465" algn="l" rtl="0" eaLnBrk="1" latinLnBrk="0" hangingPunct="1">
        <a:spcBef>
          <a:spcPts val="1291"/>
        </a:spcBef>
        <a:buClr>
          <a:schemeClr val="accent4"/>
        </a:buClr>
        <a:buSzPct val="80000"/>
        <a:buFont typeface="Wingdings 2"/>
        <a:buChar char=""/>
        <a:defRPr kumimoji="0" sz="5800" kern="1200">
          <a:solidFill>
            <a:schemeClr val="tx1">
              <a:tint val="85000"/>
            </a:schemeClr>
          </a:solidFill>
          <a:latin typeface="+mn-lt"/>
          <a:ea typeface="+mn-ea"/>
          <a:cs typeface="+mn-cs"/>
        </a:defRPr>
      </a:lvl6pPr>
      <a:lvl7pPr marL="5402752" indent="-590465" algn="l" rtl="0" eaLnBrk="1" latinLnBrk="0" hangingPunct="1">
        <a:spcBef>
          <a:spcPct val="20000"/>
        </a:spcBef>
        <a:buClr>
          <a:schemeClr val="accent4"/>
        </a:buClr>
        <a:buSzPct val="80000"/>
        <a:buFont typeface="Wingdings 2"/>
        <a:buChar char=""/>
        <a:defRPr kumimoji="0" sz="5200" kern="1200" baseline="0">
          <a:solidFill>
            <a:schemeClr val="tx1"/>
          </a:solidFill>
          <a:latin typeface="+mn-lt"/>
          <a:ea typeface="+mn-ea"/>
          <a:cs typeface="+mn-cs"/>
        </a:defRPr>
      </a:lvl7pPr>
      <a:lvl8pPr marL="5963693" indent="-590465" algn="l" rtl="0" eaLnBrk="1" latinLnBrk="0" hangingPunct="1">
        <a:spcBef>
          <a:spcPts val="969"/>
        </a:spcBef>
        <a:buClr>
          <a:schemeClr val="accent4"/>
        </a:buClr>
        <a:buSzPct val="100000"/>
        <a:buChar char="•"/>
        <a:defRPr kumimoji="0" sz="5200" kern="1200" baseline="0">
          <a:solidFill>
            <a:schemeClr val="tx1">
              <a:tint val="85000"/>
            </a:schemeClr>
          </a:solidFill>
          <a:latin typeface="+mn-lt"/>
          <a:ea typeface="+mn-ea"/>
          <a:cs typeface="+mn-cs"/>
        </a:defRPr>
      </a:lvl8pPr>
      <a:lvl9pPr marL="6642727" indent="-590465" algn="l" rtl="0" eaLnBrk="1" latinLnBrk="0" hangingPunct="1">
        <a:spcBef>
          <a:spcPct val="20000"/>
        </a:spcBef>
        <a:buClr>
          <a:schemeClr val="accent4"/>
        </a:buClr>
        <a:buSzPct val="100000"/>
        <a:buFont typeface="Wingdings"/>
        <a:buChar char="§"/>
        <a:defRPr kumimoji="0" sz="45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1476162" algn="l" rtl="0" eaLnBrk="1" latinLnBrk="0" hangingPunct="1">
        <a:defRPr kumimoji="0" kern="1200">
          <a:solidFill>
            <a:schemeClr val="tx1"/>
          </a:solidFill>
          <a:latin typeface="+mn-lt"/>
          <a:ea typeface="+mn-ea"/>
          <a:cs typeface="+mn-cs"/>
        </a:defRPr>
      </a:lvl2pPr>
      <a:lvl3pPr marL="2952323" algn="l" rtl="0" eaLnBrk="1" latinLnBrk="0" hangingPunct="1">
        <a:defRPr kumimoji="0" kern="1200">
          <a:solidFill>
            <a:schemeClr val="tx1"/>
          </a:solidFill>
          <a:latin typeface="+mn-lt"/>
          <a:ea typeface="+mn-ea"/>
          <a:cs typeface="+mn-cs"/>
        </a:defRPr>
      </a:lvl3pPr>
      <a:lvl4pPr marL="4428485" algn="l" rtl="0" eaLnBrk="1" latinLnBrk="0" hangingPunct="1">
        <a:defRPr kumimoji="0" kern="1200">
          <a:solidFill>
            <a:schemeClr val="tx1"/>
          </a:solidFill>
          <a:latin typeface="+mn-lt"/>
          <a:ea typeface="+mn-ea"/>
          <a:cs typeface="+mn-cs"/>
        </a:defRPr>
      </a:lvl4pPr>
      <a:lvl5pPr marL="5904647" algn="l" rtl="0" eaLnBrk="1" latinLnBrk="0" hangingPunct="1">
        <a:defRPr kumimoji="0" kern="1200">
          <a:solidFill>
            <a:schemeClr val="tx1"/>
          </a:solidFill>
          <a:latin typeface="+mn-lt"/>
          <a:ea typeface="+mn-ea"/>
          <a:cs typeface="+mn-cs"/>
        </a:defRPr>
      </a:lvl5pPr>
      <a:lvl6pPr marL="7380808" algn="l" rtl="0" eaLnBrk="1" latinLnBrk="0" hangingPunct="1">
        <a:defRPr kumimoji="0" kern="1200">
          <a:solidFill>
            <a:schemeClr val="tx1"/>
          </a:solidFill>
          <a:latin typeface="+mn-lt"/>
          <a:ea typeface="+mn-ea"/>
          <a:cs typeface="+mn-cs"/>
        </a:defRPr>
      </a:lvl6pPr>
      <a:lvl7pPr marL="8856970" algn="l" rtl="0" eaLnBrk="1" latinLnBrk="0" hangingPunct="1">
        <a:defRPr kumimoji="0" kern="1200">
          <a:solidFill>
            <a:schemeClr val="tx1"/>
          </a:solidFill>
          <a:latin typeface="+mn-lt"/>
          <a:ea typeface="+mn-ea"/>
          <a:cs typeface="+mn-cs"/>
        </a:defRPr>
      </a:lvl7pPr>
      <a:lvl8pPr marL="10333131" algn="l" rtl="0" eaLnBrk="1" latinLnBrk="0" hangingPunct="1">
        <a:defRPr kumimoji="0" kern="1200">
          <a:solidFill>
            <a:schemeClr val="tx1"/>
          </a:solidFill>
          <a:latin typeface="+mn-lt"/>
          <a:ea typeface="+mn-ea"/>
          <a:cs typeface="+mn-cs"/>
        </a:defRPr>
      </a:lvl8pPr>
      <a:lvl9pPr marL="11809293"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13" Type="http://schemas.openxmlformats.org/officeDocument/2006/relationships/image" Target="../media/image11.tiff"/><Relationship Id="rId3" Type="http://schemas.openxmlformats.org/officeDocument/2006/relationships/notesSlide" Target="../notesSlides/notesSlide1.xml"/><Relationship Id="rId7" Type="http://schemas.openxmlformats.org/officeDocument/2006/relationships/image" Target="../media/image5.tiff"/><Relationship Id="rId12" Type="http://schemas.openxmlformats.org/officeDocument/2006/relationships/image" Target="../media/image10.tiff"/><Relationship Id="rId17" Type="http://schemas.openxmlformats.org/officeDocument/2006/relationships/image" Target="../media/image15.tiff"/><Relationship Id="rId2" Type="http://schemas.openxmlformats.org/officeDocument/2006/relationships/slideLayout" Target="../slideLayouts/slideLayout4.xml"/><Relationship Id="rId16" Type="http://schemas.openxmlformats.org/officeDocument/2006/relationships/image" Target="../media/image14.tiff"/><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9.tiff"/><Relationship Id="rId5" Type="http://schemas.openxmlformats.org/officeDocument/2006/relationships/image" Target="../media/image3.jpeg"/><Relationship Id="rId15" Type="http://schemas.openxmlformats.org/officeDocument/2006/relationships/image" Target="../media/image13.tiff"/><Relationship Id="rId10" Type="http://schemas.openxmlformats.org/officeDocument/2006/relationships/image" Target="../media/image8.tiff"/><Relationship Id="rId4" Type="http://schemas.openxmlformats.org/officeDocument/2006/relationships/oleObject" Target="../embeddings/oleObject1.bin"/><Relationship Id="rId9" Type="http://schemas.openxmlformats.org/officeDocument/2006/relationships/image" Target="../media/image7.tiff"/><Relationship Id="rId14" Type="http://schemas.openxmlformats.org/officeDocument/2006/relationships/image" Target="../media/image12.tif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12 Rectángulo"/>
          <p:cNvSpPr/>
          <p:nvPr/>
        </p:nvSpPr>
        <p:spPr>
          <a:xfrm>
            <a:off x="0" y="0"/>
            <a:ext cx="2699718" cy="28660008"/>
          </a:xfrm>
          <a:prstGeom prst="rect">
            <a:avLst/>
          </a:prstGeom>
          <a:solidFill>
            <a:srgbClr val="8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46085" name="Object 5"/>
          <p:cNvGraphicFramePr>
            <a:graphicFrameLocks noChangeAspect="1"/>
          </p:cNvGraphicFramePr>
          <p:nvPr/>
        </p:nvGraphicFramePr>
        <p:xfrm>
          <a:off x="11601752" y="28788714"/>
          <a:ext cx="4070350" cy="1366838"/>
        </p:xfrm>
        <a:graphic>
          <a:graphicData uri="http://schemas.openxmlformats.org/presentationml/2006/ole">
            <p:oleObj spid="_x0000_s46085" name="Imagen de mapa de bits" r:id="rId4" imgW="6268325" imgH="2095793" progId="PBrush">
              <p:embed/>
            </p:oleObj>
          </a:graphicData>
        </a:graphic>
      </p:graphicFrame>
      <p:sp>
        <p:nvSpPr>
          <p:cNvPr id="46086" name="Text Box 2"/>
          <p:cNvSpPr txBox="1">
            <a:spLocks noChangeArrowheads="1"/>
          </p:cNvSpPr>
          <p:nvPr/>
        </p:nvSpPr>
        <p:spPr bwMode="auto">
          <a:xfrm rot="16200000">
            <a:off x="-13718162" y="13769715"/>
            <a:ext cx="28614079" cy="1074647"/>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5600" b="1" dirty="0">
                <a:solidFill>
                  <a:schemeClr val="bg1"/>
                </a:solidFill>
                <a:latin typeface="Century Gothic" pitchFamily="34" charset="0"/>
                <a:cs typeface="Times New Roman" pitchFamily="18" charset="0"/>
              </a:rPr>
              <a:t>P</a:t>
            </a:r>
            <a:r>
              <a:rPr lang="es-ES" sz="3600" dirty="0">
                <a:solidFill>
                  <a:schemeClr val="bg1"/>
                </a:solidFill>
                <a:latin typeface="Century Gothic" pitchFamily="34" charset="0"/>
                <a:cs typeface="Times New Roman" pitchFamily="18" charset="0"/>
              </a:rPr>
              <a:t>royecto </a:t>
            </a:r>
            <a:r>
              <a:rPr lang="es-ES" sz="5600" b="1" dirty="0">
                <a:solidFill>
                  <a:schemeClr val="bg1"/>
                </a:solidFill>
                <a:latin typeface="Century Gothic" pitchFamily="34" charset="0"/>
                <a:cs typeface="Times New Roman" pitchFamily="18" charset="0"/>
              </a:rPr>
              <a:t>F</a:t>
            </a:r>
            <a:r>
              <a:rPr lang="es-ES" sz="3600" dirty="0">
                <a:solidFill>
                  <a:schemeClr val="bg1"/>
                </a:solidFill>
                <a:latin typeface="Century Gothic" pitchFamily="34" charset="0"/>
                <a:cs typeface="Times New Roman" pitchFamily="18" charset="0"/>
              </a:rPr>
              <a:t>inal de </a:t>
            </a:r>
            <a:r>
              <a:rPr lang="es-ES" sz="5600" b="1" dirty="0" smtClean="0">
                <a:solidFill>
                  <a:schemeClr val="bg1"/>
                </a:solidFill>
                <a:latin typeface="Century Gothic" pitchFamily="34" charset="0"/>
                <a:cs typeface="Times New Roman" pitchFamily="18" charset="0"/>
              </a:rPr>
              <a:t>G</a:t>
            </a:r>
            <a:r>
              <a:rPr lang="es-ES" sz="3600" dirty="0" smtClean="0">
                <a:solidFill>
                  <a:schemeClr val="bg1"/>
                </a:solidFill>
                <a:latin typeface="Century Gothic" pitchFamily="34" charset="0"/>
                <a:cs typeface="Times New Roman" pitchFamily="18" charset="0"/>
              </a:rPr>
              <a:t>rado  </a:t>
            </a:r>
            <a:r>
              <a:rPr lang="es-ES" sz="3600" b="1" dirty="0" smtClean="0">
                <a:solidFill>
                  <a:schemeClr val="bg1"/>
                </a:solidFill>
                <a:latin typeface="Century Gothic" pitchFamily="34" charset="0"/>
                <a:cs typeface="Times New Roman" pitchFamily="18" charset="0"/>
              </a:rPr>
              <a:t>I</a:t>
            </a:r>
            <a:r>
              <a:rPr lang="es-ES" sz="3600" dirty="0" smtClean="0">
                <a:solidFill>
                  <a:schemeClr val="bg1"/>
                </a:solidFill>
                <a:latin typeface="Century Gothic" pitchFamily="34" charset="0"/>
                <a:cs typeface="Times New Roman" pitchFamily="18" charset="0"/>
              </a:rPr>
              <a:t>ngeniero en </a:t>
            </a:r>
            <a:r>
              <a:rPr lang="es-ES" sz="3600" b="1" dirty="0" smtClean="0">
                <a:solidFill>
                  <a:schemeClr val="bg1"/>
                </a:solidFill>
                <a:latin typeface="Century Gothic" pitchFamily="34" charset="0"/>
                <a:cs typeface="Times New Roman" pitchFamily="18" charset="0"/>
              </a:rPr>
              <a:t>E</a:t>
            </a:r>
            <a:r>
              <a:rPr lang="es-ES" sz="3600" dirty="0" smtClean="0">
                <a:solidFill>
                  <a:schemeClr val="bg1"/>
                </a:solidFill>
                <a:latin typeface="Century Gothic" pitchFamily="34" charset="0"/>
                <a:cs typeface="Times New Roman" pitchFamily="18" charset="0"/>
              </a:rPr>
              <a:t>dificación</a:t>
            </a:r>
            <a:r>
              <a:rPr lang="es-ES" sz="4000" dirty="0" smtClean="0">
                <a:solidFill>
                  <a:schemeClr val="bg1"/>
                </a:solidFill>
                <a:latin typeface="Century Gothic" pitchFamily="34" charset="0"/>
                <a:cs typeface="Times New Roman" pitchFamily="18" charset="0"/>
              </a:rPr>
              <a:t>                 </a:t>
            </a:r>
            <a:r>
              <a:rPr lang="es-ES" sz="3600" dirty="0">
                <a:solidFill>
                  <a:schemeClr val="bg1"/>
                </a:solidFill>
                <a:latin typeface="Century Gothic" pitchFamily="34" charset="0"/>
                <a:cs typeface="Times New Roman" pitchFamily="18" charset="0"/>
              </a:rPr>
              <a:t>modalidad de intercambio académico curso  </a:t>
            </a:r>
            <a:r>
              <a:rPr lang="es-ES" sz="3600" dirty="0" smtClean="0">
                <a:solidFill>
                  <a:schemeClr val="bg1"/>
                </a:solidFill>
                <a:latin typeface="Century Gothic" pitchFamily="34" charset="0"/>
                <a:cs typeface="Times New Roman" pitchFamily="18" charset="0"/>
              </a:rPr>
              <a:t>20</a:t>
            </a:r>
            <a:r>
              <a:rPr lang="es-ES" sz="5600" b="1" dirty="0" smtClean="0">
                <a:solidFill>
                  <a:schemeClr val="bg1"/>
                </a:solidFill>
                <a:latin typeface="Century Gothic" pitchFamily="34" charset="0"/>
                <a:cs typeface="Times New Roman" pitchFamily="18" charset="0"/>
              </a:rPr>
              <a:t>11</a:t>
            </a:r>
            <a:r>
              <a:rPr lang="es-ES" sz="3600" dirty="0" smtClean="0">
                <a:solidFill>
                  <a:schemeClr val="bg1"/>
                </a:solidFill>
                <a:latin typeface="Century Gothic" pitchFamily="34" charset="0"/>
                <a:cs typeface="Times New Roman" pitchFamily="18" charset="0"/>
              </a:rPr>
              <a:t>-20</a:t>
            </a:r>
            <a:r>
              <a:rPr lang="es-ES" sz="5600" b="1" dirty="0" smtClean="0">
                <a:solidFill>
                  <a:schemeClr val="bg1"/>
                </a:solidFill>
                <a:latin typeface="Century Gothic" pitchFamily="34" charset="0"/>
                <a:cs typeface="Times New Roman" pitchFamily="18" charset="0"/>
              </a:rPr>
              <a:t>12</a:t>
            </a:r>
            <a:endParaRPr lang="en-US" sz="5600" b="1" dirty="0">
              <a:solidFill>
                <a:schemeClr val="bg1"/>
              </a:solidFill>
              <a:latin typeface="Century Gothic" pitchFamily="34" charset="0"/>
              <a:cs typeface="Times New Roman" pitchFamily="18" charset="0"/>
            </a:endParaRPr>
          </a:p>
        </p:txBody>
      </p:sp>
      <p:sp>
        <p:nvSpPr>
          <p:cNvPr id="46087" name="Text Box 2"/>
          <p:cNvSpPr txBox="1">
            <a:spLocks noChangeArrowheads="1"/>
          </p:cNvSpPr>
          <p:nvPr/>
        </p:nvSpPr>
        <p:spPr bwMode="auto">
          <a:xfrm rot="16200000">
            <a:off x="-12089379" y="13384942"/>
            <a:ext cx="28460083" cy="1690200"/>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9600" b="1" dirty="0" smtClean="0">
                <a:solidFill>
                  <a:schemeClr val="bg1"/>
                </a:solidFill>
                <a:latin typeface="Century Gothic" pitchFamily="34" charset="0"/>
                <a:cs typeface="Times New Roman" pitchFamily="18" charset="0"/>
              </a:rPr>
              <a:t>REP. CHECA</a:t>
            </a:r>
            <a:r>
              <a:rPr lang="es-ES" sz="8000" b="1" dirty="0" smtClean="0">
                <a:solidFill>
                  <a:schemeClr val="bg1"/>
                </a:solidFill>
                <a:latin typeface="Century Gothic" pitchFamily="34" charset="0"/>
                <a:cs typeface="Times New Roman" pitchFamily="18" charset="0"/>
              </a:rPr>
              <a:t> / </a:t>
            </a:r>
            <a:r>
              <a:rPr lang="es-ES" sz="9600" b="1" dirty="0" smtClean="0">
                <a:solidFill>
                  <a:schemeClr val="bg1"/>
                </a:solidFill>
                <a:latin typeface="Century Gothic" pitchFamily="34" charset="0"/>
                <a:cs typeface="Times New Roman" pitchFamily="18" charset="0"/>
              </a:rPr>
              <a:t>CZECH REPUBLIC</a:t>
            </a:r>
            <a:r>
              <a:rPr lang="en-US" sz="8000" b="1" dirty="0" smtClean="0">
                <a:solidFill>
                  <a:schemeClr val="bg1"/>
                </a:solidFill>
                <a:latin typeface="Century Gothic" pitchFamily="34" charset="0"/>
                <a:cs typeface="Times New Roman" pitchFamily="18" charset="0"/>
              </a:rPr>
              <a:t>– </a:t>
            </a:r>
            <a:r>
              <a:rPr lang="en-US" sz="8000" b="1" dirty="0" err="1" smtClean="0">
                <a:solidFill>
                  <a:schemeClr val="bg1"/>
                </a:solidFill>
                <a:latin typeface="Century Gothic" pitchFamily="34" charset="0"/>
                <a:cs typeface="Times New Roman" pitchFamily="18" charset="0"/>
              </a:rPr>
              <a:t>Praga</a:t>
            </a:r>
            <a:r>
              <a:rPr lang="en-US" sz="8000" b="1" dirty="0" smtClean="0">
                <a:solidFill>
                  <a:schemeClr val="bg1"/>
                </a:solidFill>
                <a:latin typeface="Century Gothic" pitchFamily="34" charset="0"/>
                <a:cs typeface="Times New Roman" pitchFamily="18" charset="0"/>
              </a:rPr>
              <a:t>/ Prague</a:t>
            </a:r>
            <a:endParaRPr lang="en-US" sz="6000" b="1" dirty="0">
              <a:solidFill>
                <a:schemeClr val="bg1"/>
              </a:solidFill>
              <a:latin typeface="Century Gothic" pitchFamily="34" charset="0"/>
              <a:cs typeface="Times New Roman" pitchFamily="18" charset="0"/>
            </a:endParaRPr>
          </a:p>
        </p:txBody>
      </p:sp>
      <p:sp>
        <p:nvSpPr>
          <p:cNvPr id="46088" name="Text Box 2"/>
          <p:cNvSpPr txBox="1">
            <a:spLocks noChangeArrowheads="1"/>
          </p:cNvSpPr>
          <p:nvPr/>
        </p:nvSpPr>
        <p:spPr bwMode="auto">
          <a:xfrm>
            <a:off x="0" y="28611513"/>
            <a:ext cx="7315200" cy="1690200"/>
          </a:xfrm>
          <a:prstGeom prst="rect">
            <a:avLst/>
          </a:prstGeom>
          <a:noFill/>
          <a:ln w="9525">
            <a:noFill/>
            <a:miter lim="800000"/>
            <a:headEnd/>
            <a:tailEnd/>
          </a:ln>
        </p:spPr>
        <p:txBody>
          <a:bodyPr lIns="210812" tIns="105407" rIns="210812" bIns="105407">
            <a:spAutoFit/>
          </a:bodyPr>
          <a:lstStyle/>
          <a:p>
            <a:pPr defTabSz="2106613">
              <a:spcBef>
                <a:spcPct val="50000"/>
              </a:spcBef>
            </a:pP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lumno:  </a:t>
            </a:r>
            <a:r>
              <a:rPr lang="es-ES" sz="2400" b="1" dirty="0" smtClean="0">
                <a:solidFill>
                  <a:schemeClr val="accent2">
                    <a:lumMod val="50000"/>
                  </a:schemeClr>
                </a:solidFill>
                <a:latin typeface="Century Gothic" pitchFamily="34" charset="0"/>
                <a:cs typeface="Times New Roman" pitchFamily="18" charset="0"/>
              </a:rPr>
              <a:t>Mercedes ESTEVE MONTESINOS</a:t>
            </a:r>
            <a:endParaRPr lang="es-ES" sz="2400" dirty="0">
              <a:solidFill>
                <a:schemeClr val="accent2">
                  <a:lumMod val="50000"/>
                </a:schemeClr>
              </a:solidFill>
              <a:latin typeface="Century Gothic" pitchFamily="34" charset="0"/>
              <a:cs typeface="Times New Roman" pitchFamily="18" charset="0"/>
            </a:endParaRPr>
          </a:p>
          <a:p>
            <a:pPr defTabSz="2106613">
              <a:spcBef>
                <a:spcPct val="50000"/>
              </a:spcBef>
            </a:pPr>
            <a:r>
              <a:rPr lang="es-ES" sz="2400" dirty="0">
                <a:solidFill>
                  <a:schemeClr val="accent2">
                    <a:lumMod val="50000"/>
                  </a:schemeClr>
                </a:solidFill>
                <a:latin typeface="Century Gothic" pitchFamily="34" charset="0"/>
                <a:cs typeface="Times New Roman" pitchFamily="18" charset="0"/>
              </a:rPr>
              <a:t>T</a:t>
            </a:r>
            <a:r>
              <a:rPr lang="es-ES" sz="2400" dirty="0" smtClean="0">
                <a:solidFill>
                  <a:schemeClr val="accent2">
                    <a:lumMod val="50000"/>
                  </a:schemeClr>
                </a:solidFill>
                <a:latin typeface="Century Gothic" pitchFamily="34" charset="0"/>
                <a:cs typeface="Times New Roman" pitchFamily="18" charset="0"/>
              </a:rPr>
              <a:t>utor </a:t>
            </a:r>
            <a:r>
              <a:rPr lang="es-ES" sz="2400" dirty="0">
                <a:solidFill>
                  <a:schemeClr val="accent2">
                    <a:lumMod val="50000"/>
                  </a:schemeClr>
                </a:solidFill>
                <a:latin typeface="Century Gothic" pitchFamily="34" charset="0"/>
                <a:cs typeface="Times New Roman" pitchFamily="18" charset="0"/>
              </a:rPr>
              <a:t>destino: </a:t>
            </a:r>
            <a:r>
              <a:rPr lang="es-ES" sz="2400" dirty="0" smtClean="0">
                <a:solidFill>
                  <a:schemeClr val="accent2">
                    <a:lumMod val="50000"/>
                  </a:schemeClr>
                </a:solidFill>
                <a:latin typeface="Century Gothic" pitchFamily="34" charset="0"/>
                <a:cs typeface="Times New Roman" pitchFamily="18" charset="0"/>
              </a:rPr>
              <a:t> </a:t>
            </a:r>
            <a:r>
              <a:rPr lang="es-ES" sz="2400" b="1" dirty="0" err="1" smtClean="0">
                <a:solidFill>
                  <a:schemeClr val="accent2">
                    <a:lumMod val="50000"/>
                  </a:schemeClr>
                </a:solidFill>
                <a:latin typeface="Century Gothic" pitchFamily="34" charset="0"/>
                <a:cs typeface="Times New Roman" pitchFamily="18" charset="0"/>
              </a:rPr>
              <a:t>Frantisek</a:t>
            </a:r>
            <a:r>
              <a:rPr lang="es-ES" sz="2400" dirty="0" smtClean="0">
                <a:solidFill>
                  <a:schemeClr val="accent2">
                    <a:lumMod val="50000"/>
                  </a:schemeClr>
                </a:solidFill>
                <a:latin typeface="Century Gothic" pitchFamily="34" charset="0"/>
                <a:cs typeface="Times New Roman" pitchFamily="18" charset="0"/>
              </a:rPr>
              <a:t> </a:t>
            </a:r>
            <a:r>
              <a:rPr lang="es-ES" sz="2400" b="1" dirty="0" smtClean="0">
                <a:solidFill>
                  <a:schemeClr val="accent2">
                    <a:lumMod val="50000"/>
                  </a:schemeClr>
                </a:solidFill>
                <a:latin typeface="Century Gothic" pitchFamily="34" charset="0"/>
                <a:cs typeface="Times New Roman" pitchFamily="18" charset="0"/>
              </a:rPr>
              <a:t> KULHANEK</a:t>
            </a:r>
            <a:endParaRPr lang="es-ES" sz="2400" dirty="0">
              <a:solidFill>
                <a:schemeClr val="accent2">
                  <a:lumMod val="50000"/>
                </a:schemeClr>
              </a:solidFill>
              <a:latin typeface="Century Gothic" pitchFamily="34" charset="0"/>
              <a:cs typeface="Times New Roman" pitchFamily="18" charset="0"/>
            </a:endParaRPr>
          </a:p>
          <a:p>
            <a:pPr defTabSz="2106613">
              <a:spcBef>
                <a:spcPct val="50000"/>
              </a:spcBef>
            </a:pPr>
            <a:r>
              <a:rPr lang="es-ES" sz="2400" dirty="0">
                <a:solidFill>
                  <a:schemeClr val="accent2">
                    <a:lumMod val="50000"/>
                  </a:schemeClr>
                </a:solidFill>
                <a:latin typeface="Century Gothic" pitchFamily="34" charset="0"/>
                <a:cs typeface="Times New Roman" pitchFamily="18" charset="0"/>
              </a:rPr>
              <a:t>T</a:t>
            </a:r>
            <a:r>
              <a:rPr lang="es-ES" sz="2400" dirty="0" smtClean="0">
                <a:solidFill>
                  <a:schemeClr val="accent2">
                    <a:lumMod val="50000"/>
                  </a:schemeClr>
                </a:solidFill>
                <a:latin typeface="Century Gothic" pitchFamily="34" charset="0"/>
                <a:cs typeface="Times New Roman" pitchFamily="18" charset="0"/>
              </a:rPr>
              <a:t>utor ETSIE:  </a:t>
            </a:r>
            <a:r>
              <a:rPr lang="es-ES" sz="2400" b="1" dirty="0" smtClean="0">
                <a:solidFill>
                  <a:schemeClr val="accent2">
                    <a:lumMod val="50000"/>
                  </a:schemeClr>
                </a:solidFill>
                <a:latin typeface="Century Gothic" pitchFamily="34" charset="0"/>
                <a:cs typeface="Times New Roman" pitchFamily="18" charset="0"/>
              </a:rPr>
              <a:t>Milagro IBORRA</a:t>
            </a:r>
            <a:endParaRPr lang="en-US" sz="2400" dirty="0">
              <a:solidFill>
                <a:schemeClr val="accent2">
                  <a:lumMod val="50000"/>
                </a:schemeClr>
              </a:solidFill>
              <a:latin typeface="Century Gothic" pitchFamily="34" charset="0"/>
              <a:cs typeface="Times New Roman" pitchFamily="18" charset="0"/>
            </a:endParaRPr>
          </a:p>
        </p:txBody>
      </p:sp>
      <p:sp>
        <p:nvSpPr>
          <p:cNvPr id="46089" name="Line 9"/>
          <p:cNvSpPr>
            <a:spLocks noChangeShapeType="1"/>
          </p:cNvSpPr>
          <p:nvPr/>
        </p:nvSpPr>
        <p:spPr bwMode="auto">
          <a:xfrm>
            <a:off x="-4763" y="28565475"/>
            <a:ext cx="21385213" cy="0"/>
          </a:xfrm>
          <a:prstGeom prst="line">
            <a:avLst/>
          </a:prstGeom>
          <a:noFill/>
          <a:ln w="19050">
            <a:solidFill>
              <a:schemeClr val="bg1"/>
            </a:solidFill>
            <a:round/>
            <a:headEnd/>
            <a:tailEnd/>
          </a:ln>
          <a:effectLst/>
        </p:spPr>
        <p:txBody>
          <a:bodyPr/>
          <a:lstStyle/>
          <a:p>
            <a:endParaRPr lang="es-ES"/>
          </a:p>
        </p:txBody>
      </p:sp>
      <p:sp>
        <p:nvSpPr>
          <p:cNvPr id="46090" name="Line 10"/>
          <p:cNvSpPr>
            <a:spLocks noChangeShapeType="1"/>
          </p:cNvSpPr>
          <p:nvPr/>
        </p:nvSpPr>
        <p:spPr bwMode="auto">
          <a:xfrm flipH="1" flipV="1">
            <a:off x="1367569" y="0"/>
            <a:ext cx="233299" cy="28575000"/>
          </a:xfrm>
          <a:prstGeom prst="line">
            <a:avLst/>
          </a:prstGeom>
          <a:noFill/>
          <a:ln w="19050">
            <a:solidFill>
              <a:schemeClr val="bg1"/>
            </a:solidFill>
            <a:round/>
            <a:headEnd/>
            <a:tailEnd/>
          </a:ln>
          <a:effectLst/>
        </p:spPr>
        <p:txBody>
          <a:bodyPr/>
          <a:lstStyle/>
          <a:p>
            <a:endParaRPr lang="es-ES"/>
          </a:p>
        </p:txBody>
      </p:sp>
      <p:sp>
        <p:nvSpPr>
          <p:cNvPr id="46092" name="Text Box 2"/>
          <p:cNvSpPr txBox="1">
            <a:spLocks noChangeArrowheads="1"/>
          </p:cNvSpPr>
          <p:nvPr/>
        </p:nvSpPr>
        <p:spPr bwMode="auto">
          <a:xfrm>
            <a:off x="11349840" y="533400"/>
            <a:ext cx="9422598" cy="951536"/>
          </a:xfrm>
          <a:prstGeom prst="rect">
            <a:avLst/>
          </a:prstGeom>
          <a:noFill/>
          <a:ln w="9525">
            <a:noFill/>
            <a:miter lim="800000"/>
            <a:headEnd/>
            <a:tailEnd/>
          </a:ln>
        </p:spPr>
        <p:txBody>
          <a:bodyPr wrap="square" lIns="210812" tIns="105407" rIns="210812" bIns="105407">
            <a:spAutoFit/>
          </a:bodyPr>
          <a:lstStyle/>
          <a:p>
            <a:pPr algn="r" defTabSz="2106613">
              <a:spcBef>
                <a:spcPct val="50000"/>
              </a:spcBef>
            </a:pPr>
            <a:r>
              <a:rPr lang="es-ES" sz="4800" b="1" dirty="0" smtClean="0">
                <a:solidFill>
                  <a:schemeClr val="accent2">
                    <a:lumMod val="50000"/>
                  </a:schemeClr>
                </a:solidFill>
                <a:latin typeface="Century Gothic" pitchFamily="34" charset="0"/>
                <a:cs typeface="Times New Roman" pitchFamily="18" charset="0"/>
              </a:rPr>
              <a:t>Single </a:t>
            </a:r>
            <a:r>
              <a:rPr lang="es-ES" sz="4800" b="1" dirty="0" err="1" smtClean="0">
                <a:solidFill>
                  <a:schemeClr val="accent2">
                    <a:lumMod val="50000"/>
                  </a:schemeClr>
                </a:solidFill>
                <a:latin typeface="Century Gothic" pitchFamily="34" charset="0"/>
                <a:cs typeface="Times New Roman" pitchFamily="18" charset="0"/>
              </a:rPr>
              <a:t>Family</a:t>
            </a:r>
            <a:r>
              <a:rPr lang="es-ES" sz="4800" b="1" dirty="0" smtClean="0">
                <a:solidFill>
                  <a:schemeClr val="accent2">
                    <a:lumMod val="50000"/>
                  </a:schemeClr>
                </a:solidFill>
                <a:latin typeface="Century Gothic" pitchFamily="34" charset="0"/>
                <a:cs typeface="Times New Roman" pitchFamily="18" charset="0"/>
              </a:rPr>
              <a:t> </a:t>
            </a:r>
            <a:r>
              <a:rPr lang="es-ES" sz="4800" b="1" dirty="0" err="1" smtClean="0">
                <a:solidFill>
                  <a:schemeClr val="accent2">
                    <a:lumMod val="50000"/>
                  </a:schemeClr>
                </a:solidFill>
                <a:latin typeface="Century Gothic" pitchFamily="34" charset="0"/>
                <a:cs typeface="Times New Roman" pitchFamily="18" charset="0"/>
              </a:rPr>
              <a:t>House</a:t>
            </a:r>
            <a:endParaRPr lang="en-US" sz="4800" b="1" dirty="0">
              <a:solidFill>
                <a:schemeClr val="accent2">
                  <a:lumMod val="50000"/>
                </a:schemeClr>
              </a:solidFill>
              <a:latin typeface="Century Gothic" pitchFamily="34" charset="0"/>
              <a:cs typeface="Times New Roman" pitchFamily="18" charset="0"/>
            </a:endParaRPr>
          </a:p>
        </p:txBody>
      </p:sp>
      <p:cxnSp>
        <p:nvCxnSpPr>
          <p:cNvPr id="15" name="14 Conector recto"/>
          <p:cNvCxnSpPr/>
          <p:nvPr/>
        </p:nvCxnSpPr>
        <p:spPr>
          <a:xfrm>
            <a:off x="0" y="28642563"/>
            <a:ext cx="21385213" cy="1588"/>
          </a:xfrm>
          <a:prstGeom prst="line">
            <a:avLst/>
          </a:prstGeom>
          <a:ln w="63500" cmpd="sng">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pic>
        <p:nvPicPr>
          <p:cNvPr id="17" name="16 Imagen" descr="escudo.jpg"/>
          <p:cNvPicPr>
            <a:picLocks noChangeAspect="1"/>
          </p:cNvPicPr>
          <p:nvPr/>
        </p:nvPicPr>
        <p:blipFill>
          <a:blip r:embed="rId5" cstate="print"/>
          <a:stretch>
            <a:fillRect/>
          </a:stretch>
        </p:blipFill>
        <p:spPr>
          <a:xfrm>
            <a:off x="16193897" y="28778386"/>
            <a:ext cx="5087479" cy="1387494"/>
          </a:xfrm>
          <a:prstGeom prst="rect">
            <a:avLst/>
          </a:prstGeom>
        </p:spPr>
      </p:pic>
      <p:pic>
        <p:nvPicPr>
          <p:cNvPr id="14" name="13 Imagen" descr="Logo_modreCVUT.bmp"/>
          <p:cNvPicPr>
            <a:picLocks noChangeAspect="1"/>
          </p:cNvPicPr>
          <p:nvPr/>
        </p:nvPicPr>
        <p:blipFill>
          <a:blip r:embed="rId6" cstate="print"/>
          <a:stretch>
            <a:fillRect/>
          </a:stretch>
        </p:blipFill>
        <p:spPr>
          <a:xfrm>
            <a:off x="7236222" y="28720461"/>
            <a:ext cx="3708412" cy="1561102"/>
          </a:xfrm>
          <a:prstGeom prst="rect">
            <a:avLst/>
          </a:prstGeom>
        </p:spPr>
      </p:pic>
      <p:sp>
        <p:nvSpPr>
          <p:cNvPr id="16" name="15 Título"/>
          <p:cNvSpPr>
            <a:spLocks noGrp="1"/>
          </p:cNvSpPr>
          <p:nvPr>
            <p:ph type="title"/>
          </p:nvPr>
        </p:nvSpPr>
        <p:spPr>
          <a:xfrm>
            <a:off x="3131766" y="1279241"/>
            <a:ext cx="17353928" cy="1908212"/>
          </a:xfrm>
        </p:spPr>
        <p:txBody>
          <a:bodyPr>
            <a:normAutofit fontScale="90000"/>
          </a:bodyPr>
          <a:lstStyle/>
          <a:p>
            <a:r>
              <a:rPr lang="es-ES" dirty="0" smtClean="0">
                <a:solidFill>
                  <a:schemeClr val="accent3">
                    <a:lumMod val="75000"/>
                  </a:schemeClr>
                </a:solidFill>
                <a:latin typeface="Century Gothic" pitchFamily="34" charset="0"/>
              </a:rPr>
              <a:t>Proyecto final grado</a:t>
            </a:r>
            <a:endParaRPr lang="es-ES" dirty="0">
              <a:solidFill>
                <a:schemeClr val="accent3">
                  <a:lumMod val="75000"/>
                </a:schemeClr>
              </a:solidFill>
              <a:latin typeface="Century Gothic" pitchFamily="34" charset="0"/>
            </a:endParaRPr>
          </a:p>
        </p:txBody>
      </p:sp>
      <p:sp>
        <p:nvSpPr>
          <p:cNvPr id="18" name="17 Marcador de contenido"/>
          <p:cNvSpPr>
            <a:spLocks noGrp="1"/>
          </p:cNvSpPr>
          <p:nvPr>
            <p:ph sz="half" idx="1"/>
          </p:nvPr>
        </p:nvSpPr>
        <p:spPr>
          <a:xfrm>
            <a:off x="3239778" y="6211789"/>
            <a:ext cx="8305315" cy="22972764"/>
          </a:xfrm>
        </p:spPr>
        <p:txBody>
          <a:bodyPr>
            <a:normAutofit/>
          </a:bodyPr>
          <a:lstStyle/>
          <a:p>
            <a:pPr algn="just">
              <a:buNone/>
            </a:pPr>
            <a:r>
              <a:rPr lang="es-ES" sz="1600" dirty="0" smtClean="0">
                <a:latin typeface="Century Gothic" pitchFamily="34" charset="0"/>
              </a:rPr>
              <a:t>La vivienda, objeto de este proyecto, se va a edificar en la localidad de </a:t>
            </a:r>
            <a:r>
              <a:rPr lang="es-ES" sz="1600" dirty="0" err="1" smtClean="0">
                <a:latin typeface="Century Gothic" pitchFamily="34" charset="0"/>
              </a:rPr>
              <a:t>Vinarós</a:t>
            </a:r>
            <a:r>
              <a:rPr lang="es-ES" sz="1600" dirty="0" smtClean="0">
                <a:latin typeface="Century Gothic" pitchFamily="34" charset="0"/>
              </a:rPr>
              <a:t> (Castellón). Con la realización de este proyecto se ha resuelto la ejecución de toda la vivienda unifamiliar aislada, en cumplimiento a la normativa aplicable española, </a:t>
            </a:r>
            <a:r>
              <a:rPr lang="es-ES" sz="1600" dirty="0" smtClean="0">
                <a:latin typeface="Century Gothic" pitchFamily="34" charset="0"/>
              </a:rPr>
              <a:t>autonómica y municipal.</a:t>
            </a:r>
            <a:endParaRPr lang="es-ES" sz="1600" dirty="0" smtClean="0">
              <a:latin typeface="Century Gothic" pitchFamily="34" charset="0"/>
            </a:endParaRPr>
          </a:p>
          <a:p>
            <a:pPr algn="just">
              <a:buNone/>
            </a:pPr>
            <a:r>
              <a:rPr lang="es-ES" sz="1600" dirty="0" smtClean="0">
                <a:latin typeface="Century Gothic" pitchFamily="34" charset="0"/>
              </a:rPr>
              <a:t>Los </a:t>
            </a:r>
            <a:r>
              <a:rPr lang="es-ES" sz="1600" dirty="0" smtClean="0">
                <a:latin typeface="Century Gothic" pitchFamily="34" charset="0"/>
              </a:rPr>
              <a:t>objetivos de este proyecto </a:t>
            </a:r>
            <a:r>
              <a:rPr lang="es-ES" sz="1600" dirty="0" smtClean="0">
                <a:latin typeface="Century Gothic" pitchFamily="34" charset="0"/>
              </a:rPr>
              <a:t>son:</a:t>
            </a:r>
            <a:endParaRPr lang="es-ES" sz="1600" dirty="0" smtClean="0">
              <a:latin typeface="Century Gothic" pitchFamily="34" charset="0"/>
            </a:endParaRPr>
          </a:p>
          <a:p>
            <a:pPr algn="just">
              <a:buNone/>
            </a:pPr>
            <a:r>
              <a:rPr lang="es-ES" sz="1600" dirty="0" smtClean="0">
                <a:latin typeface="Century Gothic" pitchFamily="34" charset="0"/>
              </a:rPr>
              <a:t> Resolver la </a:t>
            </a:r>
            <a:r>
              <a:rPr lang="es-ES" sz="1600" dirty="0" smtClean="0">
                <a:latin typeface="Century Gothic" pitchFamily="34" charset="0"/>
              </a:rPr>
              <a:t>ejecución de la obra y dejar lo más detallado posible en los planos y las memorias todo lo relativo a la edificación. Así se asegurará un proyecto que sea de sencillo entendimiento a pie de obra y que durante la ejecución, surjan las mínimas dudas y contratiempos posibles.</a:t>
            </a:r>
          </a:p>
          <a:p>
            <a:pPr algn="just">
              <a:buNone/>
            </a:pPr>
            <a:r>
              <a:rPr lang="es-ES" sz="1600" dirty="0" smtClean="0">
                <a:latin typeface="Century Gothic" pitchFamily="34" charset="0"/>
              </a:rPr>
              <a:t>Por </a:t>
            </a:r>
            <a:r>
              <a:rPr lang="es-ES" sz="1600" dirty="0" smtClean="0">
                <a:latin typeface="Century Gothic" pitchFamily="34" charset="0"/>
              </a:rPr>
              <a:t>lo tanto realizar una buena práctica constructiva es importante, ya que debemos asegurar un buen confort en el interior de la vivienda una vez esté ejecutada la obra, evitando humedades, pérdidas energéticas, fisuras, grietas… y junto con el posterior mantenimiento, asegurar que durante la vida útil del edificio no aparezca ninguna </a:t>
            </a:r>
            <a:r>
              <a:rPr lang="es-ES" sz="1600" dirty="0" smtClean="0">
                <a:latin typeface="Century Gothic" pitchFamily="34" charset="0"/>
              </a:rPr>
              <a:t>patología.</a:t>
            </a:r>
          </a:p>
          <a:p>
            <a:pPr algn="just">
              <a:buNone/>
            </a:pPr>
            <a:r>
              <a:rPr lang="es-ES" sz="1600" dirty="0" smtClean="0">
                <a:latin typeface="Century Gothic" pitchFamily="34" charset="0"/>
              </a:rPr>
              <a:t>Analizar  la mejor solución estructural, eligiendo  la estructura portante y realizar  el diseño de los elementos que la componen, forjados, vigas y pilares.</a:t>
            </a:r>
          </a:p>
          <a:p>
            <a:pPr algn="just">
              <a:buNone/>
            </a:pPr>
            <a:r>
              <a:rPr lang="es-ES" sz="1600" dirty="0" smtClean="0">
                <a:latin typeface="Century Gothic" pitchFamily="34" charset="0"/>
              </a:rPr>
              <a:t>Se dotará a la vivienda del suministro de las instalaciones de electricidad, agua, evacuación de aguas, aire acondicionado, telecomunicaciones, y ventilación.</a:t>
            </a:r>
          </a:p>
          <a:p>
            <a:pPr algn="just">
              <a:buNone/>
            </a:pPr>
            <a:r>
              <a:rPr lang="es-ES" sz="1600" dirty="0" smtClean="0">
                <a:latin typeface="Century Gothic" pitchFamily="34" charset="0"/>
              </a:rPr>
              <a:t>Todos </a:t>
            </a:r>
            <a:r>
              <a:rPr lang="es-ES" sz="1600" dirty="0" smtClean="0">
                <a:latin typeface="Century Gothic" pitchFamily="34" charset="0"/>
              </a:rPr>
              <a:t>estos objetivos deberían realizarse en el menor tiempo posible, con el menor presupuesto, y consiguiendo la mayor calidad de la edificación, llevando un control exhaustivo durante la ejecución de las obras.</a:t>
            </a:r>
          </a:p>
          <a:p>
            <a:pPr algn="just">
              <a:buNone/>
            </a:pPr>
            <a:endParaRPr lang="es-ES" sz="1600" dirty="0" smtClean="0">
              <a:latin typeface="Century Gothic" pitchFamily="34" charset="0"/>
            </a:endParaRPr>
          </a:p>
          <a:p>
            <a:pPr algn="just">
              <a:buNone/>
            </a:pPr>
            <a:r>
              <a:rPr lang="es-ES" sz="1600" b="1" dirty="0" smtClean="0">
                <a:latin typeface="Century Gothic" pitchFamily="34" charset="0"/>
              </a:rPr>
              <a:t>La </a:t>
            </a:r>
            <a:r>
              <a:rPr lang="es-ES" sz="1600" b="1" dirty="0" smtClean="0">
                <a:latin typeface="Century Gothic" pitchFamily="34" charset="0"/>
              </a:rPr>
              <a:t>vivienda consta de dos plantas, </a:t>
            </a:r>
            <a:r>
              <a:rPr lang="es-ES" sz="1600" b="1" dirty="0" smtClean="0">
                <a:latin typeface="Century Gothic" pitchFamily="34" charset="0"/>
              </a:rPr>
              <a:t>con </a:t>
            </a:r>
            <a:r>
              <a:rPr lang="es-ES" sz="1600" b="1" dirty="0" smtClean="0">
                <a:latin typeface="Century Gothic" pitchFamily="34" charset="0"/>
              </a:rPr>
              <a:t>garaje, cocina, salón comedor, 4 dormitorios, y 3 baños</a:t>
            </a:r>
            <a:r>
              <a:rPr lang="es-ES" sz="1600" b="1" dirty="0" smtClean="0">
                <a:latin typeface="Century Gothic" pitchFamily="34" charset="0"/>
              </a:rPr>
              <a:t>. </a:t>
            </a:r>
            <a:r>
              <a:rPr lang="es-ES" sz="1600" dirty="0" smtClean="0">
                <a:latin typeface="Century Gothic" pitchFamily="34" charset="0"/>
              </a:rPr>
              <a:t>El solar en el que se va a elevar la edificación tiene un desnivel de +1.15 m. por lo que se plantea la solución de la vivienda en cuatro niveles.</a:t>
            </a: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a:p>
            <a:pPr>
              <a:buNone/>
            </a:pPr>
            <a:endParaRPr lang="es-ES" sz="1600" dirty="0" smtClean="0">
              <a:latin typeface="Century Gothic" pitchFamily="34" charset="0"/>
            </a:endParaRPr>
          </a:p>
        </p:txBody>
      </p:sp>
      <p:sp>
        <p:nvSpPr>
          <p:cNvPr id="23" name="22 Marcador de contenido"/>
          <p:cNvSpPr>
            <a:spLocks noGrp="1"/>
          </p:cNvSpPr>
          <p:nvPr>
            <p:ph sz="half" idx="2"/>
          </p:nvPr>
        </p:nvSpPr>
        <p:spPr>
          <a:xfrm>
            <a:off x="12456802" y="6427813"/>
            <a:ext cx="8233307" cy="20596500"/>
          </a:xfrm>
        </p:spPr>
        <p:txBody>
          <a:bodyPr>
            <a:normAutofit/>
          </a:bodyPr>
          <a:lstStyle/>
          <a:p>
            <a:pPr algn="just">
              <a:buNone/>
            </a:pPr>
            <a:r>
              <a:rPr lang="es-ES" sz="1600" dirty="0" smtClean="0">
                <a:latin typeface="Century Gothic" pitchFamily="34" charset="0"/>
              </a:rPr>
              <a:t>ESTRUCTURA</a:t>
            </a:r>
          </a:p>
          <a:p>
            <a:pPr algn="just">
              <a:buNone/>
            </a:pPr>
            <a:r>
              <a:rPr lang="es-ES" sz="1600" dirty="0" smtClean="0">
                <a:latin typeface="Century Gothic" pitchFamily="34" charset="0"/>
              </a:rPr>
              <a:t>Se realiza un estudio de la estructura portante de la edificación, y se decide optar como solución de cimentación  zapata corrida y resolver la estructura con pórticos de vigas planas y pilares de hormigón armado.</a:t>
            </a:r>
          </a:p>
          <a:p>
            <a:pPr algn="just">
              <a:buNone/>
            </a:pPr>
            <a:r>
              <a:rPr lang="es-ES" sz="1600" dirty="0" smtClean="0">
                <a:latin typeface="Century Gothic" pitchFamily="34" charset="0"/>
              </a:rPr>
              <a:t>La estructura horizontal se resuelve con forjado unidireccional  de vigueta </a:t>
            </a:r>
            <a:r>
              <a:rPr lang="es-ES" sz="1600" dirty="0" err="1" smtClean="0">
                <a:latin typeface="Century Gothic" pitchFamily="34" charset="0"/>
              </a:rPr>
              <a:t>semirresistente</a:t>
            </a:r>
            <a:r>
              <a:rPr lang="es-ES" sz="1600" dirty="0" smtClean="0">
                <a:latin typeface="Century Gothic" pitchFamily="34" charset="0"/>
              </a:rPr>
              <a:t>, con refuerzos en las zonas de máximo cortante y máximo momento positivo y negativo.</a:t>
            </a:r>
          </a:p>
          <a:p>
            <a:pPr algn="just">
              <a:buNone/>
            </a:pPr>
            <a:endParaRPr lang="es-ES" sz="1600" dirty="0" smtClean="0">
              <a:latin typeface="Century Gothic" pitchFamily="34" charset="0"/>
            </a:endParaRPr>
          </a:p>
          <a:p>
            <a:pPr algn="just">
              <a:buNone/>
            </a:pPr>
            <a:r>
              <a:rPr lang="es-ES" sz="1600" dirty="0" smtClean="0">
                <a:latin typeface="Century Gothic" pitchFamily="34" charset="0"/>
              </a:rPr>
              <a:t>INSTALACIONES</a:t>
            </a:r>
            <a:endParaRPr lang="es-ES" sz="1600" dirty="0" smtClean="0">
              <a:latin typeface="Century Gothic" pitchFamily="34" charset="0"/>
            </a:endParaRPr>
          </a:p>
          <a:p>
            <a:pPr algn="just">
              <a:buNone/>
            </a:pPr>
            <a:r>
              <a:rPr lang="es-ES" sz="1600" dirty="0" smtClean="0">
                <a:latin typeface="Century Gothic" pitchFamily="34" charset="0"/>
              </a:rPr>
              <a:t>Se </a:t>
            </a:r>
            <a:r>
              <a:rPr lang="es-ES" sz="1600" dirty="0" smtClean="0">
                <a:latin typeface="Century Gothic" pitchFamily="34" charset="0"/>
              </a:rPr>
              <a:t>dotará a la vivienda de suministro de electricidad, </a:t>
            </a:r>
            <a:r>
              <a:rPr lang="es-ES" sz="1600" dirty="0" smtClean="0">
                <a:latin typeface="Century Gothic" pitchFamily="34" charset="0"/>
              </a:rPr>
              <a:t>y </a:t>
            </a:r>
            <a:r>
              <a:rPr lang="es-ES" sz="1600" dirty="0" smtClean="0">
                <a:latin typeface="Century Gothic" pitchFamily="34" charset="0"/>
              </a:rPr>
              <a:t>se prevé la instalación de un sistema de aire acondicionado con bomba de frío-calor, con la distribución de aire en el interior de la vivienda por medio de </a:t>
            </a:r>
            <a:r>
              <a:rPr lang="es-ES" sz="1600" dirty="0" smtClean="0">
                <a:latin typeface="Century Gothic" pitchFamily="34" charset="0"/>
              </a:rPr>
              <a:t>conductos, por lo tanto  en la vivienda se instalará Electrificación Elevada.</a:t>
            </a:r>
          </a:p>
          <a:p>
            <a:pPr algn="just">
              <a:buNone/>
            </a:pPr>
            <a:r>
              <a:rPr lang="es-ES" sz="1600" dirty="0" smtClean="0">
                <a:latin typeface="Century Gothic" pitchFamily="34" charset="0"/>
              </a:rPr>
              <a:t>En </a:t>
            </a:r>
            <a:r>
              <a:rPr lang="es-ES" sz="1600" dirty="0" smtClean="0">
                <a:latin typeface="Century Gothic" pitchFamily="34" charset="0"/>
              </a:rPr>
              <a:t>cumplimiento con HS3 Calidad del aire interior se optará por una ventilación híbrida, renovando el aire interior con la apertura de las ventanas, y realizando la extracción del aire en cocina y barbacoa con un extractor mecánico.</a:t>
            </a:r>
          </a:p>
          <a:p>
            <a:pPr>
              <a:buNone/>
            </a:pPr>
            <a:r>
              <a:rPr lang="es-ES" sz="1600" dirty="0" smtClean="0">
                <a:latin typeface="Century Gothic" pitchFamily="34" charset="0"/>
              </a:rPr>
              <a:t>La red de evacuación de aguas residuales conectará directamente con el alcantarillado público por medio de un colector de PVC.</a:t>
            </a:r>
          </a:p>
          <a:p>
            <a:pPr>
              <a:buNone/>
            </a:pPr>
            <a:r>
              <a:rPr lang="es-ES" sz="1600" dirty="0" smtClean="0">
                <a:latin typeface="Century Gothic" pitchFamily="34" charset="0"/>
              </a:rPr>
              <a:t>El suministro de agua y el abastecimiento de agua caliente sanitaria se hará por medio de un termo eléctrico.</a:t>
            </a:r>
          </a:p>
          <a:p>
            <a:pPr>
              <a:buNone/>
            </a:pPr>
            <a:endParaRPr lang="es-ES" sz="1600" b="1" dirty="0" smtClean="0">
              <a:latin typeface="Century Gothic" pitchFamily="34" charset="0"/>
            </a:endParaRPr>
          </a:p>
          <a:p>
            <a:pPr>
              <a:buNone/>
            </a:pPr>
            <a:r>
              <a:rPr lang="es-ES" sz="1600" b="1" dirty="0" smtClean="0">
                <a:latin typeface="Century Gothic" pitchFamily="34" charset="0"/>
              </a:rPr>
              <a:t>CONCLUSIONES</a:t>
            </a:r>
          </a:p>
          <a:p>
            <a:pPr algn="just">
              <a:buNone/>
            </a:pPr>
            <a:r>
              <a:rPr lang="es-ES" sz="1600" dirty="0" smtClean="0">
                <a:latin typeface="Century Gothic" pitchFamily="34" charset="0"/>
              </a:rPr>
              <a:t>El </a:t>
            </a:r>
            <a:r>
              <a:rPr lang="es-ES" sz="1600" dirty="0" smtClean="0">
                <a:latin typeface="Century Gothic" pitchFamily="34" charset="0"/>
              </a:rPr>
              <a:t>proyecto está realizado detallando toda su ejecución durante la obra, e intentando que no surja ningún problema durante la misma, especificando materiales en las memorias, detalles constructivos dependiendo de la unidad de obra a ejecutar, priorizando el coste económico de la obra a la vez que se asegura la calidad de la obra </a:t>
            </a:r>
            <a:r>
              <a:rPr lang="es-ES" sz="1600" dirty="0" smtClean="0">
                <a:latin typeface="Century Gothic" pitchFamily="34" charset="0"/>
              </a:rPr>
              <a:t>colocando los </a:t>
            </a:r>
            <a:r>
              <a:rPr lang="es-ES" sz="1600" dirty="0" err="1" smtClean="0">
                <a:latin typeface="Century Gothic" pitchFamily="34" charset="0"/>
              </a:rPr>
              <a:t>matericales</a:t>
            </a:r>
            <a:r>
              <a:rPr lang="es-ES" sz="1600" dirty="0" smtClean="0">
                <a:latin typeface="Century Gothic" pitchFamily="34" charset="0"/>
              </a:rPr>
              <a:t> acertados. </a:t>
            </a:r>
            <a:endParaRPr lang="es-ES" sz="1600" dirty="0" smtClean="0">
              <a:latin typeface="Century Gothic" pitchFamily="34" charset="0"/>
            </a:endParaRPr>
          </a:p>
          <a:p>
            <a:pPr algn="just">
              <a:buNone/>
            </a:pPr>
            <a:r>
              <a:rPr lang="es-ES" sz="1600" dirty="0" smtClean="0">
                <a:latin typeface="Century Gothic" pitchFamily="34" charset="0"/>
              </a:rPr>
              <a:t> De esta forma </a:t>
            </a:r>
            <a:r>
              <a:rPr lang="es-ES" sz="1600" dirty="0" smtClean="0">
                <a:latin typeface="Century Gothic" pitchFamily="34" charset="0"/>
              </a:rPr>
              <a:t>se ha </a:t>
            </a:r>
            <a:r>
              <a:rPr lang="es-ES" sz="1600" dirty="0" smtClean="0">
                <a:latin typeface="Century Gothic" pitchFamily="34" charset="0"/>
              </a:rPr>
              <a:t>intentado realizar </a:t>
            </a:r>
            <a:r>
              <a:rPr lang="es-ES" sz="1600" dirty="0" smtClean="0">
                <a:latin typeface="Century Gothic" pitchFamily="34" charset="0"/>
              </a:rPr>
              <a:t>un análisis del edificio, de la ubicación, </a:t>
            </a:r>
            <a:r>
              <a:rPr lang="es-ES" sz="1600" dirty="0" smtClean="0">
                <a:latin typeface="Century Gothic" pitchFamily="34" charset="0"/>
              </a:rPr>
              <a:t>para que durante la vida útil del edificio, no surja ninguna patología, y asegure un buen confort y bienestar a los habitantes de la vivienda.</a:t>
            </a:r>
          </a:p>
          <a:p>
            <a:pPr algn="just">
              <a:buNone/>
            </a:pPr>
            <a:r>
              <a:rPr lang="es-ES" sz="1600" dirty="0" smtClean="0">
                <a:latin typeface="Century Gothic" pitchFamily="34" charset="0"/>
              </a:rPr>
              <a:t>Respecto a las instalaciones, se ha intentado realizar un ahorro </a:t>
            </a:r>
            <a:r>
              <a:rPr lang="es-ES" sz="1600" dirty="0" err="1" smtClean="0">
                <a:latin typeface="Century Gothic" pitchFamily="34" charset="0"/>
              </a:rPr>
              <a:t>enérgetico</a:t>
            </a:r>
            <a:r>
              <a:rPr lang="es-ES" sz="1600" dirty="0" smtClean="0">
                <a:latin typeface="Century Gothic" pitchFamily="34" charset="0"/>
              </a:rPr>
              <a:t>, colocando un sistema de climatización  por conductos, con el que se puede controlar la temperatura y  considerando la opción de colocar placas solares.</a:t>
            </a:r>
            <a:endParaRPr lang="es-ES" sz="1600" dirty="0" smtClean="0">
              <a:latin typeface="Century Gothic" pitchFamily="34" charset="0"/>
            </a:endParaRPr>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a:p>
            <a:pPr>
              <a:buNone/>
            </a:pPr>
            <a:endParaRPr lang="es-ES" sz="1600" dirty="0" smtClean="0"/>
          </a:p>
        </p:txBody>
      </p:sp>
      <p:pic>
        <p:nvPicPr>
          <p:cNvPr id="21" name="20 Imagen" descr="fachada.page1.tiff"/>
          <p:cNvPicPr>
            <a:picLocks noChangeAspect="1"/>
          </p:cNvPicPr>
          <p:nvPr/>
        </p:nvPicPr>
        <p:blipFill>
          <a:blip r:embed="rId7" cstate="print"/>
          <a:srcRect l="20916" t="39492" r="32119" b="22733"/>
          <a:stretch>
            <a:fillRect/>
          </a:stretch>
        </p:blipFill>
        <p:spPr>
          <a:xfrm rot="16200000">
            <a:off x="3914036" y="3089261"/>
            <a:ext cx="2467911" cy="2808312"/>
          </a:xfrm>
          <a:prstGeom prst="rect">
            <a:avLst/>
          </a:prstGeom>
        </p:spPr>
      </p:pic>
      <p:pic>
        <p:nvPicPr>
          <p:cNvPr id="22" name="21 Imagen" descr="fachada 2.page1.tiff"/>
          <p:cNvPicPr>
            <a:picLocks noChangeAspect="1"/>
          </p:cNvPicPr>
          <p:nvPr/>
        </p:nvPicPr>
        <p:blipFill>
          <a:blip r:embed="rId8" cstate="print"/>
          <a:srcRect l="22625" t="39428" r="30410" b="21652"/>
          <a:stretch>
            <a:fillRect/>
          </a:stretch>
        </p:blipFill>
        <p:spPr>
          <a:xfrm rot="16200000">
            <a:off x="17561300" y="3015503"/>
            <a:ext cx="2412268" cy="2828176"/>
          </a:xfrm>
          <a:prstGeom prst="rect">
            <a:avLst/>
          </a:prstGeom>
        </p:spPr>
      </p:pic>
      <p:pic>
        <p:nvPicPr>
          <p:cNvPr id="24" name="23 Imagen" descr="fachada derecha.page1.tiff"/>
          <p:cNvPicPr>
            <a:picLocks noChangeAspect="1"/>
          </p:cNvPicPr>
          <p:nvPr/>
        </p:nvPicPr>
        <p:blipFill>
          <a:blip r:embed="rId9" cstate="print"/>
          <a:srcRect l="22175" t="21431" r="29780" b="10268"/>
          <a:stretch>
            <a:fillRect/>
          </a:stretch>
        </p:blipFill>
        <p:spPr>
          <a:xfrm rot="16200000">
            <a:off x="8512655" y="1803008"/>
            <a:ext cx="2595707" cy="5220580"/>
          </a:xfrm>
          <a:prstGeom prst="rect">
            <a:avLst/>
          </a:prstGeom>
        </p:spPr>
      </p:pic>
      <p:pic>
        <p:nvPicPr>
          <p:cNvPr id="25" name="24 Imagen" descr="fachada izquierda.page1.tiff"/>
          <p:cNvPicPr>
            <a:picLocks noChangeAspect="1"/>
          </p:cNvPicPr>
          <p:nvPr/>
        </p:nvPicPr>
        <p:blipFill>
          <a:blip r:embed="rId10" cstate="print"/>
          <a:srcRect l="10601" t="6748" r="16491" b="7362"/>
          <a:stretch>
            <a:fillRect/>
          </a:stretch>
        </p:blipFill>
        <p:spPr>
          <a:xfrm rot="16200000">
            <a:off x="13284895" y="2071328"/>
            <a:ext cx="3024336" cy="5040562"/>
          </a:xfrm>
          <a:prstGeom prst="rect">
            <a:avLst/>
          </a:prstGeom>
        </p:spPr>
      </p:pic>
      <p:pic>
        <p:nvPicPr>
          <p:cNvPr id="26" name="25 Imagen" descr="4. Disribution.page1.tiff"/>
          <p:cNvPicPr>
            <a:picLocks noChangeAspect="1"/>
          </p:cNvPicPr>
          <p:nvPr/>
        </p:nvPicPr>
        <p:blipFill>
          <a:blip r:embed="rId11" cstate="print"/>
          <a:srcRect l="9593" t="10729" r="15654" b="26913"/>
          <a:stretch>
            <a:fillRect/>
          </a:stretch>
        </p:blipFill>
        <p:spPr>
          <a:xfrm rot="16200000">
            <a:off x="3818316" y="18810715"/>
            <a:ext cx="4423545" cy="5220580"/>
          </a:xfrm>
          <a:prstGeom prst="rect">
            <a:avLst/>
          </a:prstGeom>
        </p:spPr>
      </p:pic>
      <p:pic>
        <p:nvPicPr>
          <p:cNvPr id="27" name="26 Imagen" descr="22. Structure.page1.tiff"/>
          <p:cNvPicPr>
            <a:picLocks noChangeAspect="1"/>
          </p:cNvPicPr>
          <p:nvPr/>
        </p:nvPicPr>
        <p:blipFill>
          <a:blip r:embed="rId12" cstate="print"/>
          <a:srcRect l="21378" t="10015" r="10603" b="32625"/>
          <a:stretch>
            <a:fillRect/>
          </a:stretch>
        </p:blipFill>
        <p:spPr>
          <a:xfrm rot="16200000">
            <a:off x="3906525" y="23619050"/>
            <a:ext cx="3923092" cy="4680521"/>
          </a:xfrm>
          <a:prstGeom prst="rect">
            <a:avLst/>
          </a:prstGeom>
        </p:spPr>
      </p:pic>
      <p:pic>
        <p:nvPicPr>
          <p:cNvPr id="28" name="27 Imagen" descr="5. Disribution.page1.tiff"/>
          <p:cNvPicPr>
            <a:picLocks noChangeAspect="1"/>
          </p:cNvPicPr>
          <p:nvPr/>
        </p:nvPicPr>
        <p:blipFill>
          <a:blip r:embed="rId13" cstate="print"/>
          <a:srcRect l="9593" t="13347" r="18348" b="27389"/>
          <a:stretch>
            <a:fillRect/>
          </a:stretch>
        </p:blipFill>
        <p:spPr>
          <a:xfrm rot="16200000">
            <a:off x="9604171" y="18929516"/>
            <a:ext cx="4301105" cy="5004556"/>
          </a:xfrm>
          <a:prstGeom prst="rect">
            <a:avLst/>
          </a:prstGeom>
        </p:spPr>
      </p:pic>
      <p:pic>
        <p:nvPicPr>
          <p:cNvPr id="29" name="28 Imagen" descr="23. Structure.page1.tiff"/>
          <p:cNvPicPr>
            <a:picLocks noChangeAspect="1"/>
          </p:cNvPicPr>
          <p:nvPr/>
        </p:nvPicPr>
        <p:blipFill>
          <a:blip r:embed="rId14" cstate="print"/>
          <a:srcRect l="17674" t="8825" r="13297" b="33577"/>
          <a:stretch>
            <a:fillRect/>
          </a:stretch>
        </p:blipFill>
        <p:spPr>
          <a:xfrm rot="16200000">
            <a:off x="9652354" y="23633861"/>
            <a:ext cx="4032448" cy="4760255"/>
          </a:xfrm>
          <a:prstGeom prst="rect">
            <a:avLst/>
          </a:prstGeom>
        </p:spPr>
      </p:pic>
      <p:pic>
        <p:nvPicPr>
          <p:cNvPr id="30" name="29 Imagen" descr="6. Disribution.page1.tiff"/>
          <p:cNvPicPr>
            <a:picLocks noChangeAspect="1"/>
          </p:cNvPicPr>
          <p:nvPr/>
        </p:nvPicPr>
        <p:blipFill>
          <a:blip r:embed="rId15" cstate="print"/>
          <a:srcRect l="9930" t="11919" r="15654" b="27389"/>
          <a:stretch>
            <a:fillRect/>
          </a:stretch>
        </p:blipFill>
        <p:spPr>
          <a:xfrm rot="16200000">
            <a:off x="15313305" y="18918616"/>
            <a:ext cx="4370887" cy="5043331"/>
          </a:xfrm>
          <a:prstGeom prst="rect">
            <a:avLst/>
          </a:prstGeom>
        </p:spPr>
      </p:pic>
      <p:pic>
        <p:nvPicPr>
          <p:cNvPr id="33" name="32 Imagen" descr="24. Structure.page1.tiff"/>
          <p:cNvPicPr>
            <a:picLocks noChangeAspect="1"/>
          </p:cNvPicPr>
          <p:nvPr/>
        </p:nvPicPr>
        <p:blipFill>
          <a:blip r:embed="rId16" cstate="print"/>
          <a:srcRect l="28450" t="7159" r="16664" b="34291"/>
          <a:stretch>
            <a:fillRect/>
          </a:stretch>
        </p:blipFill>
        <p:spPr>
          <a:xfrm rot="16200000">
            <a:off x="15664746" y="24027985"/>
            <a:ext cx="3125177" cy="4716524"/>
          </a:xfrm>
          <a:prstGeom prst="rect">
            <a:avLst/>
          </a:prstGeom>
        </p:spPr>
      </p:pic>
      <p:pic>
        <p:nvPicPr>
          <p:cNvPr id="34" name="33 Imagen" descr="Sección presentación.page1.tiff"/>
          <p:cNvPicPr>
            <a:picLocks noChangeAspect="1"/>
          </p:cNvPicPr>
          <p:nvPr/>
        </p:nvPicPr>
        <p:blipFill>
          <a:blip r:embed="rId17" cstate="print"/>
          <a:srcRect l="29123" t="8349" r="25419" b="1922"/>
          <a:stretch>
            <a:fillRect/>
          </a:stretch>
        </p:blipFill>
        <p:spPr>
          <a:xfrm rot="16200000">
            <a:off x="5907799" y="12851519"/>
            <a:ext cx="3016887" cy="8424938"/>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2823</TotalTime>
  <Words>711</Words>
  <Application>Microsoft Office PowerPoint</Application>
  <PresentationFormat>Personalizado</PresentationFormat>
  <Paragraphs>86</Paragraphs>
  <Slides>1</Slides>
  <Notes>1</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Opulento</vt:lpstr>
      <vt:lpstr>Imagen de mapa de bits</vt:lpstr>
      <vt:lpstr>Proyecto final grado</vt:lpstr>
    </vt:vector>
  </TitlesOfParts>
  <Company>Civil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Ramon</dc:creator>
  <cp:lastModifiedBy>Asus</cp:lastModifiedBy>
  <cp:revision>244</cp:revision>
  <dcterms:created xsi:type="dcterms:W3CDTF">2008-10-30T19:01:51Z</dcterms:created>
  <dcterms:modified xsi:type="dcterms:W3CDTF">2012-07-20T01:48:49Z</dcterms:modified>
</cp:coreProperties>
</file>