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Default Extension="bin" ContentType="application/vnd.openxmlformats-officedocument.oleObject"/>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sldIdLst>
    <p:sldId id="281" r:id="rId2"/>
  </p:sldIdLst>
  <p:sldSz cx="30281563" cy="21385213"/>
  <p:notesSz cx="14301788" cy="20564475"/>
  <p:defaultTextStyle>
    <a:defPPr>
      <a:defRPr lang="es-ES"/>
    </a:defPPr>
    <a:lvl1pPr algn="l" rtl="0" fontAlgn="base">
      <a:spcBef>
        <a:spcPct val="0"/>
      </a:spcBef>
      <a:spcAft>
        <a:spcPct val="0"/>
      </a:spcAft>
      <a:defRPr sz="5800" kern="1200">
        <a:solidFill>
          <a:schemeClr val="tx1"/>
        </a:solidFill>
        <a:latin typeface="Arial" charset="0"/>
        <a:ea typeface="+mn-ea"/>
        <a:cs typeface="+mn-cs"/>
      </a:defRPr>
    </a:lvl1pPr>
    <a:lvl2pPr marL="457200" algn="l" rtl="0" fontAlgn="base">
      <a:spcBef>
        <a:spcPct val="0"/>
      </a:spcBef>
      <a:spcAft>
        <a:spcPct val="0"/>
      </a:spcAft>
      <a:defRPr sz="5800" kern="1200">
        <a:solidFill>
          <a:schemeClr val="tx1"/>
        </a:solidFill>
        <a:latin typeface="Arial" charset="0"/>
        <a:ea typeface="+mn-ea"/>
        <a:cs typeface="+mn-cs"/>
      </a:defRPr>
    </a:lvl2pPr>
    <a:lvl3pPr marL="914400" algn="l" rtl="0" fontAlgn="base">
      <a:spcBef>
        <a:spcPct val="0"/>
      </a:spcBef>
      <a:spcAft>
        <a:spcPct val="0"/>
      </a:spcAft>
      <a:defRPr sz="5800" kern="1200">
        <a:solidFill>
          <a:schemeClr val="tx1"/>
        </a:solidFill>
        <a:latin typeface="Arial" charset="0"/>
        <a:ea typeface="+mn-ea"/>
        <a:cs typeface="+mn-cs"/>
      </a:defRPr>
    </a:lvl3pPr>
    <a:lvl4pPr marL="1371600" algn="l" rtl="0" fontAlgn="base">
      <a:spcBef>
        <a:spcPct val="0"/>
      </a:spcBef>
      <a:spcAft>
        <a:spcPct val="0"/>
      </a:spcAft>
      <a:defRPr sz="5800" kern="1200">
        <a:solidFill>
          <a:schemeClr val="tx1"/>
        </a:solidFill>
        <a:latin typeface="Arial" charset="0"/>
        <a:ea typeface="+mn-ea"/>
        <a:cs typeface="+mn-cs"/>
      </a:defRPr>
    </a:lvl4pPr>
    <a:lvl5pPr marL="1828800" algn="l" rtl="0" fontAlgn="base">
      <a:spcBef>
        <a:spcPct val="0"/>
      </a:spcBef>
      <a:spcAft>
        <a:spcPct val="0"/>
      </a:spcAft>
      <a:defRPr sz="5800" kern="1200">
        <a:solidFill>
          <a:schemeClr val="tx1"/>
        </a:solidFill>
        <a:latin typeface="Arial" charset="0"/>
        <a:ea typeface="+mn-ea"/>
        <a:cs typeface="+mn-cs"/>
      </a:defRPr>
    </a:lvl5pPr>
    <a:lvl6pPr marL="2286000" algn="l" defTabSz="914400" rtl="0" eaLnBrk="1" latinLnBrk="0" hangingPunct="1">
      <a:defRPr sz="5800" kern="1200">
        <a:solidFill>
          <a:schemeClr val="tx1"/>
        </a:solidFill>
        <a:latin typeface="Arial" charset="0"/>
        <a:ea typeface="+mn-ea"/>
        <a:cs typeface="+mn-cs"/>
      </a:defRPr>
    </a:lvl6pPr>
    <a:lvl7pPr marL="2743200" algn="l" defTabSz="914400" rtl="0" eaLnBrk="1" latinLnBrk="0" hangingPunct="1">
      <a:defRPr sz="5800" kern="1200">
        <a:solidFill>
          <a:schemeClr val="tx1"/>
        </a:solidFill>
        <a:latin typeface="Arial" charset="0"/>
        <a:ea typeface="+mn-ea"/>
        <a:cs typeface="+mn-cs"/>
      </a:defRPr>
    </a:lvl7pPr>
    <a:lvl8pPr marL="3200400" algn="l" defTabSz="914400" rtl="0" eaLnBrk="1" latinLnBrk="0" hangingPunct="1">
      <a:defRPr sz="5800" kern="1200">
        <a:solidFill>
          <a:schemeClr val="tx1"/>
        </a:solidFill>
        <a:latin typeface="Arial" charset="0"/>
        <a:ea typeface="+mn-ea"/>
        <a:cs typeface="+mn-cs"/>
      </a:defRPr>
    </a:lvl8pPr>
    <a:lvl9pPr marL="3657600" algn="l" defTabSz="914400" rtl="0" eaLnBrk="1" latinLnBrk="0" hangingPunct="1">
      <a:defRPr sz="58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99"/>
    <a:srgbClr val="800000"/>
    <a:srgbClr val="740404"/>
    <a:srgbClr val="9C0808"/>
    <a:srgbClr val="8888D8"/>
    <a:srgbClr val="333300"/>
    <a:srgbClr val="003366"/>
    <a:srgbClr val="B2B2B2"/>
    <a:srgbClr val="6A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5802" autoAdjust="0"/>
    <p:restoredTop sz="98029" autoAdjust="0"/>
  </p:normalViewPr>
  <p:slideViewPr>
    <p:cSldViewPr>
      <p:cViewPr>
        <p:scale>
          <a:sx n="100" d="100"/>
          <a:sy n="100" d="100"/>
        </p:scale>
        <p:origin x="5826" y="3210"/>
      </p:cViewPr>
      <p:guideLst>
        <p:guide orient="horz" pos="6736"/>
        <p:guide pos="6731"/>
      </p:guideLst>
    </p:cSldViewPr>
  </p:slideViewPr>
  <p:outlineViewPr>
    <p:cViewPr>
      <p:scale>
        <a:sx n="50" d="100"/>
        <a:sy n="50" d="100"/>
      </p:scale>
      <p:origin x="0" y="0"/>
    </p:cViewPr>
  </p:outlineViewPr>
  <p:notesTextViewPr>
    <p:cViewPr>
      <p:scale>
        <a:sx n="100" d="100"/>
        <a:sy n="100" d="100"/>
      </p:scale>
      <p:origin x="0" y="0"/>
    </p:cViewPr>
  </p:notesTextViewPr>
  <p:sorterViewPr>
    <p:cViewPr>
      <p:scale>
        <a:sx n="100" d="100"/>
        <a:sy n="100" d="100"/>
      </p:scale>
      <p:origin x="0" y="0"/>
    </p:cViewPr>
  </p:sorterViewPr>
  <p:gridSpacing cx="36868100" cy="368681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6197442" cy="1028224"/>
          </a:xfrm>
          <a:prstGeom prst="rect">
            <a:avLst/>
          </a:prstGeom>
          <a:noFill/>
          <a:ln w="9525">
            <a:noFill/>
            <a:miter lim="800000"/>
            <a:headEnd/>
            <a:tailEnd/>
          </a:ln>
          <a:effectLst/>
        </p:spPr>
        <p:txBody>
          <a:bodyPr vert="horz" wrap="square" lIns="199219" tIns="99610" rIns="199219" bIns="99610" numCol="1" anchor="t" anchorCtr="0" compatLnSpc="1">
            <a:prstTxWarp prst="textNoShape">
              <a:avLst/>
            </a:prstTxWarp>
          </a:bodyPr>
          <a:lstStyle>
            <a:lvl1pPr>
              <a:defRPr sz="2600" smtClean="0"/>
            </a:lvl1pPr>
          </a:lstStyle>
          <a:p>
            <a:pPr>
              <a:defRPr/>
            </a:pPr>
            <a:endParaRPr lang="es-ES"/>
          </a:p>
        </p:txBody>
      </p:sp>
      <p:sp>
        <p:nvSpPr>
          <p:cNvPr id="4099" name="Rectangle 3"/>
          <p:cNvSpPr>
            <a:spLocks noGrp="1" noChangeArrowheads="1"/>
          </p:cNvSpPr>
          <p:nvPr>
            <p:ph type="dt" idx="1"/>
          </p:nvPr>
        </p:nvSpPr>
        <p:spPr bwMode="auto">
          <a:xfrm>
            <a:off x="8101037" y="0"/>
            <a:ext cx="6197442" cy="1028224"/>
          </a:xfrm>
          <a:prstGeom prst="rect">
            <a:avLst/>
          </a:prstGeom>
          <a:noFill/>
          <a:ln w="9525">
            <a:noFill/>
            <a:miter lim="800000"/>
            <a:headEnd/>
            <a:tailEnd/>
          </a:ln>
          <a:effectLst/>
        </p:spPr>
        <p:txBody>
          <a:bodyPr vert="horz" wrap="square" lIns="199219" tIns="99610" rIns="199219" bIns="99610" numCol="1" anchor="t" anchorCtr="0" compatLnSpc="1">
            <a:prstTxWarp prst="textNoShape">
              <a:avLst/>
            </a:prstTxWarp>
          </a:bodyPr>
          <a:lstStyle>
            <a:lvl1pPr algn="r">
              <a:defRPr sz="2600" smtClean="0"/>
            </a:lvl1pPr>
          </a:lstStyle>
          <a:p>
            <a:pPr>
              <a:defRPr/>
            </a:pPr>
            <a:endParaRPr lang="es-ES"/>
          </a:p>
        </p:txBody>
      </p:sp>
      <p:sp>
        <p:nvSpPr>
          <p:cNvPr id="8196" name="Rectangle 4"/>
          <p:cNvSpPr>
            <a:spLocks noGrp="1" noRot="1" noChangeAspect="1" noChangeArrowheads="1" noTextEdit="1"/>
          </p:cNvSpPr>
          <p:nvPr>
            <p:ph type="sldImg" idx="2"/>
          </p:nvPr>
        </p:nvSpPr>
        <p:spPr bwMode="auto">
          <a:xfrm>
            <a:off x="1692275" y="1543050"/>
            <a:ext cx="10917238" cy="7710488"/>
          </a:xfrm>
          <a:prstGeom prst="rect">
            <a:avLst/>
          </a:prstGeom>
          <a:noFill/>
          <a:ln w="9525">
            <a:solidFill>
              <a:srgbClr val="000000"/>
            </a:solidFill>
            <a:miter lim="800000"/>
            <a:headEnd/>
            <a:tailEnd/>
          </a:ln>
        </p:spPr>
      </p:sp>
      <p:sp>
        <p:nvSpPr>
          <p:cNvPr id="4101" name="Rectangle 5"/>
          <p:cNvSpPr>
            <a:spLocks noGrp="1" noChangeArrowheads="1"/>
          </p:cNvSpPr>
          <p:nvPr>
            <p:ph type="body" sz="quarter" idx="3"/>
          </p:nvPr>
        </p:nvSpPr>
        <p:spPr bwMode="auto">
          <a:xfrm>
            <a:off x="1430179" y="9768125"/>
            <a:ext cx="11441430" cy="9254014"/>
          </a:xfrm>
          <a:prstGeom prst="rect">
            <a:avLst/>
          </a:prstGeom>
          <a:noFill/>
          <a:ln w="9525">
            <a:noFill/>
            <a:miter lim="800000"/>
            <a:headEnd/>
            <a:tailEnd/>
          </a:ln>
          <a:effectLst/>
        </p:spPr>
        <p:txBody>
          <a:bodyPr vert="horz" wrap="square" lIns="199219" tIns="99610" rIns="199219" bIns="9961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4102" name="Rectangle 6"/>
          <p:cNvSpPr>
            <a:spLocks noGrp="1" noChangeArrowheads="1"/>
          </p:cNvSpPr>
          <p:nvPr>
            <p:ph type="ftr" sz="quarter" idx="4"/>
          </p:nvPr>
        </p:nvSpPr>
        <p:spPr bwMode="auto">
          <a:xfrm>
            <a:off x="0" y="19532683"/>
            <a:ext cx="6197442" cy="1028224"/>
          </a:xfrm>
          <a:prstGeom prst="rect">
            <a:avLst/>
          </a:prstGeom>
          <a:noFill/>
          <a:ln w="9525">
            <a:noFill/>
            <a:miter lim="800000"/>
            <a:headEnd/>
            <a:tailEnd/>
          </a:ln>
          <a:effectLst/>
        </p:spPr>
        <p:txBody>
          <a:bodyPr vert="horz" wrap="square" lIns="199219" tIns="99610" rIns="199219" bIns="99610" numCol="1" anchor="b" anchorCtr="0" compatLnSpc="1">
            <a:prstTxWarp prst="textNoShape">
              <a:avLst/>
            </a:prstTxWarp>
          </a:bodyPr>
          <a:lstStyle>
            <a:lvl1pPr>
              <a:defRPr sz="2600" smtClean="0"/>
            </a:lvl1pPr>
          </a:lstStyle>
          <a:p>
            <a:pPr>
              <a:defRPr/>
            </a:pPr>
            <a:endParaRPr lang="es-ES"/>
          </a:p>
        </p:txBody>
      </p:sp>
      <p:sp>
        <p:nvSpPr>
          <p:cNvPr id="4103" name="Rectangle 7"/>
          <p:cNvSpPr>
            <a:spLocks noGrp="1" noChangeArrowheads="1"/>
          </p:cNvSpPr>
          <p:nvPr>
            <p:ph type="sldNum" sz="quarter" idx="5"/>
          </p:nvPr>
        </p:nvSpPr>
        <p:spPr bwMode="auto">
          <a:xfrm>
            <a:off x="8101037" y="19532683"/>
            <a:ext cx="6197442" cy="1028224"/>
          </a:xfrm>
          <a:prstGeom prst="rect">
            <a:avLst/>
          </a:prstGeom>
          <a:noFill/>
          <a:ln w="9525">
            <a:noFill/>
            <a:miter lim="800000"/>
            <a:headEnd/>
            <a:tailEnd/>
          </a:ln>
          <a:effectLst/>
        </p:spPr>
        <p:txBody>
          <a:bodyPr vert="horz" wrap="square" lIns="199219" tIns="99610" rIns="199219" bIns="99610" numCol="1" anchor="b" anchorCtr="0" compatLnSpc="1">
            <a:prstTxWarp prst="textNoShape">
              <a:avLst/>
            </a:prstTxWarp>
          </a:bodyPr>
          <a:lstStyle>
            <a:lvl1pPr algn="r">
              <a:defRPr sz="2600" smtClean="0"/>
            </a:lvl1pPr>
          </a:lstStyle>
          <a:p>
            <a:pPr>
              <a:defRPr/>
            </a:pPr>
            <a:fld id="{F50900DC-22E6-4778-9A7E-868B346985A4}"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txBox="1">
            <a:spLocks noGrp="1" noChangeArrowheads="1"/>
          </p:cNvSpPr>
          <p:nvPr/>
        </p:nvSpPr>
        <p:spPr bwMode="auto">
          <a:xfrm>
            <a:off x="8101037" y="19532683"/>
            <a:ext cx="6197442" cy="1028224"/>
          </a:xfrm>
          <a:prstGeom prst="rect">
            <a:avLst/>
          </a:prstGeom>
          <a:noFill/>
          <a:ln w="9525">
            <a:noFill/>
            <a:miter lim="800000"/>
            <a:headEnd/>
            <a:tailEnd/>
          </a:ln>
        </p:spPr>
        <p:txBody>
          <a:bodyPr lIns="199219" tIns="99610" rIns="199219" bIns="99610" anchor="b"/>
          <a:lstStyle/>
          <a:p>
            <a:pPr algn="r"/>
            <a:fld id="{F01B1F95-F5CB-4086-BD9B-744ADD54F8A6}" type="slidenum">
              <a:rPr lang="es-ES" sz="2600"/>
              <a:pPr algn="r"/>
              <a:t>1</a:t>
            </a:fld>
            <a:endParaRPr lang="es-ES" sz="2600" dirty="0"/>
          </a:p>
        </p:txBody>
      </p:sp>
      <p:sp>
        <p:nvSpPr>
          <p:cNvPr id="47107" name="1 Marcador de imagen de diapositiva"/>
          <p:cNvSpPr>
            <a:spLocks noGrp="1" noRot="1" noChangeAspect="1" noTextEdit="1"/>
          </p:cNvSpPr>
          <p:nvPr>
            <p:ph type="sldImg"/>
          </p:nvPr>
        </p:nvSpPr>
        <p:spPr bwMode="auto">
          <a:xfrm>
            <a:off x="1692275" y="1543050"/>
            <a:ext cx="10917238" cy="7710488"/>
          </a:xfrm>
          <a:prstGeom prst="rect">
            <a:avLst/>
          </a:prstGeom>
          <a:solidFill>
            <a:srgbClr val="FFFFFF"/>
          </a:solidFill>
          <a:ln>
            <a:solidFill>
              <a:srgbClr val="000000"/>
            </a:solidFill>
            <a:miter lim="800000"/>
            <a:headEnd/>
            <a:tailEnd/>
          </a:ln>
        </p:spPr>
      </p:sp>
      <p:sp>
        <p:nvSpPr>
          <p:cNvPr id="47108" name="2 Marcador de notas"/>
          <p:cNvSpPr>
            <a:spLocks noGrp="1"/>
          </p:cNvSpPr>
          <p:nvPr>
            <p:ph type="body" idx="1"/>
          </p:nvPr>
        </p:nvSpPr>
        <p:spPr bwMode="auto">
          <a:xfrm>
            <a:off x="1430179" y="9768125"/>
            <a:ext cx="11441430" cy="9254014"/>
          </a:xfrm>
          <a:prstGeom prst="rect">
            <a:avLst/>
          </a:prstGeom>
          <a:solidFill>
            <a:srgbClr val="FFFFFF"/>
          </a:solidFill>
          <a:ln>
            <a:solidFill>
              <a:srgbClr val="000000"/>
            </a:solidFill>
            <a:miter lim="800000"/>
            <a:headEnd/>
            <a:tailEnd/>
          </a:ln>
        </p:spPr>
        <p:txBody>
          <a:bodyPr lIns="183899" tIns="91949" rIns="183899" bIns="91949"/>
          <a:lstStyle/>
          <a:p>
            <a:pPr eaLnBrk="1" hangingPunct="1">
              <a:spcBef>
                <a:spcPct val="0"/>
              </a:spcBef>
            </a:pPr>
            <a:endParaRPr lang="da-DK" dirty="0" smtClean="0"/>
          </a:p>
        </p:txBody>
      </p:sp>
      <p:sp>
        <p:nvSpPr>
          <p:cNvPr id="47109" name="3 Marcador de número de diapositiva"/>
          <p:cNvSpPr txBox="1">
            <a:spLocks noGrp="1"/>
          </p:cNvSpPr>
          <p:nvPr/>
        </p:nvSpPr>
        <p:spPr bwMode="auto">
          <a:xfrm>
            <a:off x="8101037" y="19532683"/>
            <a:ext cx="6197442" cy="1028224"/>
          </a:xfrm>
          <a:prstGeom prst="rect">
            <a:avLst/>
          </a:prstGeom>
          <a:noFill/>
          <a:ln w="9525">
            <a:noFill/>
            <a:miter lim="800000"/>
            <a:headEnd/>
            <a:tailEnd/>
          </a:ln>
        </p:spPr>
        <p:txBody>
          <a:bodyPr lIns="183899" tIns="91949" rIns="183899" bIns="91949" anchor="b"/>
          <a:lstStyle/>
          <a:p>
            <a:pPr algn="r" defTabSz="1840006"/>
            <a:fld id="{182BD805-42F1-422F-9427-0C7C6B3A2D82}" type="slidenum">
              <a:rPr lang="es-ES" sz="2400"/>
              <a:pPr algn="r" defTabSz="1840006"/>
              <a:t>1</a:t>
            </a:fld>
            <a:endParaRPr lang="es-ES" sz="2400"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8" name="7 Rectángulo"/>
          <p:cNvSpPr/>
          <p:nvPr/>
        </p:nvSpPr>
        <p:spPr>
          <a:xfrm flipH="1">
            <a:off x="8832124" y="0"/>
            <a:ext cx="21449440" cy="21385213"/>
          </a:xfrm>
          <a:prstGeom prst="rect">
            <a:avLst/>
          </a:prstGeom>
          <a:blipFill>
            <a:blip r:embed="rId2"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lIns="295232" tIns="147616" rIns="295232" bIns="147616" anchor="ctr"/>
          <a:lstStyle/>
          <a:p>
            <a:pPr algn="ctr" eaLnBrk="1" latinLnBrk="0" hangingPunct="1"/>
            <a:endParaRPr kumimoji="0" lang="en-US"/>
          </a:p>
        </p:txBody>
      </p:sp>
      <p:sp>
        <p:nvSpPr>
          <p:cNvPr id="9" name="8 Conector recto"/>
          <p:cNvSpPr>
            <a:spLocks noChangeShapeType="1"/>
          </p:cNvSpPr>
          <p:nvPr/>
        </p:nvSpPr>
        <p:spPr bwMode="auto">
          <a:xfrm rot="16200000">
            <a:off x="-1860484" y="10692607"/>
            <a:ext cx="21385213"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295232" tIns="147616" rIns="295232" bIns="147616" anchor="t" compatLnSpc="1"/>
          <a:lstStyle/>
          <a:p>
            <a:endParaRPr kumimoji="0" lang="en-US"/>
          </a:p>
        </p:txBody>
      </p:sp>
      <p:sp>
        <p:nvSpPr>
          <p:cNvPr id="12" name="11 Título"/>
          <p:cNvSpPr>
            <a:spLocks noGrp="1"/>
          </p:cNvSpPr>
          <p:nvPr>
            <p:ph type="ctrTitle"/>
          </p:nvPr>
        </p:nvSpPr>
        <p:spPr>
          <a:xfrm>
            <a:off x="11149829" y="1663294"/>
            <a:ext cx="16907206" cy="8943772"/>
          </a:xfrm>
        </p:spPr>
        <p:txBody>
          <a:bodyPr lIns="147616" tIns="0" rIns="147616">
            <a:noAutofit/>
          </a:bodyPr>
          <a:lstStyle>
            <a:lvl1pPr algn="r">
              <a:defRPr sz="13600" b="1"/>
            </a:lvl1pPr>
          </a:lstStyle>
          <a:p>
            <a:r>
              <a:rPr kumimoji="0" lang="es-ES" smtClean="0"/>
              <a:t>Haga clic para modificar el estilo de título del patrón</a:t>
            </a:r>
            <a:endParaRPr kumimoji="0" lang="en-US"/>
          </a:p>
        </p:txBody>
      </p:sp>
      <p:sp>
        <p:nvSpPr>
          <p:cNvPr id="25" name="24 Subtítulo"/>
          <p:cNvSpPr>
            <a:spLocks noGrp="1"/>
          </p:cNvSpPr>
          <p:nvPr>
            <p:ph type="subTitle" idx="1"/>
          </p:nvPr>
        </p:nvSpPr>
        <p:spPr>
          <a:xfrm>
            <a:off x="11108677" y="11038312"/>
            <a:ext cx="16938263" cy="3434008"/>
          </a:xfrm>
        </p:spPr>
        <p:txBody>
          <a:bodyPr lIns="147616" tIns="0" rIns="147616" bIns="0"/>
          <a:lstStyle>
            <a:lvl1pPr marL="0" indent="0" algn="r">
              <a:buNone/>
              <a:defRPr sz="7100">
                <a:solidFill>
                  <a:srgbClr val="FFFFFF"/>
                </a:solidFill>
                <a:effectLst/>
              </a:defRPr>
            </a:lvl1pPr>
            <a:lvl2pPr marL="1476162" indent="0" algn="ctr">
              <a:buNone/>
            </a:lvl2pPr>
            <a:lvl3pPr marL="2952323" indent="0" algn="ctr">
              <a:buNone/>
            </a:lvl3pPr>
            <a:lvl4pPr marL="4428485" indent="0" algn="ctr">
              <a:buNone/>
            </a:lvl4pPr>
            <a:lvl5pPr marL="5904647" indent="0" algn="ctr">
              <a:buNone/>
            </a:lvl5pPr>
            <a:lvl6pPr marL="7380808" indent="0" algn="ctr">
              <a:buNone/>
            </a:lvl6pPr>
            <a:lvl7pPr marL="8856970" indent="0" algn="ctr">
              <a:buNone/>
            </a:lvl7pPr>
            <a:lvl8pPr marL="10333131" indent="0" algn="ctr">
              <a:buNone/>
            </a:lvl8pPr>
            <a:lvl9pPr marL="11809293" indent="0" algn="ctr">
              <a:buNone/>
            </a:lvl9pPr>
          </a:lstStyle>
          <a:p>
            <a:r>
              <a:rPr kumimoji="0" lang="es-ES" smtClean="0"/>
              <a:t>Haga clic para modificar el estilo de subtítulo del patrón</a:t>
            </a:r>
            <a:endParaRPr kumimoji="0" lang="en-US"/>
          </a:p>
        </p:txBody>
      </p:sp>
      <p:sp>
        <p:nvSpPr>
          <p:cNvPr id="31" name="30 Marcador de fecha"/>
          <p:cNvSpPr>
            <a:spLocks noGrp="1"/>
          </p:cNvSpPr>
          <p:nvPr>
            <p:ph type="dt" sz="half" idx="10"/>
          </p:nvPr>
        </p:nvSpPr>
        <p:spPr>
          <a:xfrm>
            <a:off x="19443335" y="20449558"/>
            <a:ext cx="6631423" cy="707546"/>
          </a:xfrm>
        </p:spPr>
        <p:txBody>
          <a:bodyPr/>
          <a:lstStyle>
            <a:lvl1pPr>
              <a:defRPr lang="en-US" smtClean="0">
                <a:solidFill>
                  <a:srgbClr val="FFFFFF"/>
                </a:solidFill>
              </a:defRPr>
            </a:lvl1pPr>
          </a:lstStyle>
          <a:p>
            <a:endParaRPr lang="es-ES"/>
          </a:p>
        </p:txBody>
      </p:sp>
      <p:sp>
        <p:nvSpPr>
          <p:cNvPr id="18" name="17 Marcador de pie de página"/>
          <p:cNvSpPr>
            <a:spLocks noGrp="1"/>
          </p:cNvSpPr>
          <p:nvPr>
            <p:ph type="ftr" sz="quarter" idx="11"/>
          </p:nvPr>
        </p:nvSpPr>
        <p:spPr>
          <a:xfrm>
            <a:off x="9336815" y="20449559"/>
            <a:ext cx="9695537" cy="712840"/>
          </a:xfrm>
        </p:spPr>
        <p:txBody>
          <a:bodyPr/>
          <a:lstStyle>
            <a:lvl1pPr>
              <a:defRPr lang="en-US" dirty="0">
                <a:solidFill>
                  <a:srgbClr val="FFFFFF"/>
                </a:solidFill>
              </a:defRPr>
            </a:lvl1pPr>
          </a:lstStyle>
          <a:p>
            <a:endParaRPr lang="es-ES"/>
          </a:p>
        </p:txBody>
      </p:sp>
      <p:sp>
        <p:nvSpPr>
          <p:cNvPr id="29" name="28 Marcador de número de diapositiva"/>
          <p:cNvSpPr>
            <a:spLocks noGrp="1"/>
          </p:cNvSpPr>
          <p:nvPr>
            <p:ph type="sldNum" sz="quarter" idx="12"/>
          </p:nvPr>
        </p:nvSpPr>
        <p:spPr>
          <a:xfrm>
            <a:off x="26098587" y="20444264"/>
            <a:ext cx="1948352" cy="712840"/>
          </a:xfrm>
        </p:spPr>
        <p:txBody>
          <a:bodyPr/>
          <a:lstStyle>
            <a:lvl1pPr>
              <a:defRPr lang="en-US" smtClean="0">
                <a:solidFill>
                  <a:srgbClr val="FFFFFF"/>
                </a:solidFill>
              </a:defRPr>
            </a:lvl1pPr>
          </a:lstStyle>
          <a:p>
            <a:fld id="{6D15AA16-BD36-4AA6-9F9F-0339FA49A046}" type="slidenum">
              <a:rPr lang="es-ES" smtClean="0"/>
              <a:pPr/>
              <a:t>‹Nº›</a:t>
            </a:fld>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D15AA16-BD36-4AA6-9F9F-0339FA49A046}"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3532848" y="8799300"/>
            <a:ext cx="20715875" cy="4247341"/>
          </a:xfrm>
        </p:spPr>
        <p:txBody>
          <a:bodyPr tIns="0" anchor="t"/>
          <a:lstStyle>
            <a:lvl1pPr algn="r">
              <a:buNone/>
              <a:defRPr sz="13600" b="1" cap="all"/>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3532848" y="5940339"/>
            <a:ext cx="20715875" cy="2318468"/>
          </a:xfrm>
        </p:spPr>
        <p:txBody>
          <a:bodyPr anchor="b"/>
          <a:lstStyle>
            <a:lvl1pPr marL="0" indent="0" algn="r">
              <a:buNone/>
              <a:defRPr sz="6500">
                <a:solidFill>
                  <a:schemeClr val="tx1"/>
                </a:solidFill>
                <a:effectLst/>
              </a:defRPr>
            </a:lvl1pPr>
            <a:lvl2pPr>
              <a:buNone/>
              <a:defRPr sz="5800">
                <a:solidFill>
                  <a:schemeClr val="tx1">
                    <a:tint val="75000"/>
                  </a:schemeClr>
                </a:solidFill>
              </a:defRPr>
            </a:lvl2pPr>
            <a:lvl3pPr>
              <a:buNone/>
              <a:defRPr sz="5200">
                <a:solidFill>
                  <a:schemeClr val="tx1">
                    <a:tint val="75000"/>
                  </a:schemeClr>
                </a:solidFill>
              </a:defRPr>
            </a:lvl3pPr>
            <a:lvl4pPr>
              <a:buNone/>
              <a:defRPr sz="4500">
                <a:solidFill>
                  <a:schemeClr val="tx1">
                    <a:tint val="75000"/>
                  </a:schemeClr>
                </a:solidFill>
              </a:defRPr>
            </a:lvl4pPr>
            <a:lvl5pPr>
              <a:buNone/>
              <a:defRPr sz="45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a:xfrm>
            <a:off x="15644939" y="20446016"/>
            <a:ext cx="6631423" cy="707546"/>
          </a:xfrm>
        </p:spPr>
        <p:txBody>
          <a:bodyPr bIns="0" anchor="b"/>
          <a:lstStyle>
            <a:lvl1pPr>
              <a:defRPr>
                <a:solidFill>
                  <a:schemeClr val="tx2"/>
                </a:solidFill>
              </a:defRPr>
            </a:lvl1pPr>
          </a:lstStyle>
          <a:p>
            <a:endParaRPr lang="es-ES"/>
          </a:p>
        </p:txBody>
      </p:sp>
      <p:sp>
        <p:nvSpPr>
          <p:cNvPr id="5" name="4 Marcador de pie de página"/>
          <p:cNvSpPr>
            <a:spLocks noGrp="1"/>
          </p:cNvSpPr>
          <p:nvPr>
            <p:ph type="ftr" sz="quarter" idx="11"/>
          </p:nvPr>
        </p:nvSpPr>
        <p:spPr>
          <a:xfrm>
            <a:off x="5746867" y="20446017"/>
            <a:ext cx="9589161" cy="712840"/>
          </a:xfrm>
        </p:spPr>
        <p:txBody>
          <a:bodyPr bIns="0" anchor="b"/>
          <a:lstStyle>
            <a:lvl1pPr>
              <a:defRPr>
                <a:solidFill>
                  <a:schemeClr val="tx2"/>
                </a:solidFill>
              </a:defRPr>
            </a:lvl1pPr>
          </a:lstStyle>
          <a:p>
            <a:endParaRPr lang="es-ES"/>
          </a:p>
        </p:txBody>
      </p:sp>
      <p:sp>
        <p:nvSpPr>
          <p:cNvPr id="6" name="5 Marcador de número de diapositiva"/>
          <p:cNvSpPr>
            <a:spLocks noGrp="1"/>
          </p:cNvSpPr>
          <p:nvPr>
            <p:ph type="sldNum" sz="quarter" idx="12"/>
          </p:nvPr>
        </p:nvSpPr>
        <p:spPr>
          <a:xfrm>
            <a:off x="22300371" y="20440722"/>
            <a:ext cx="1948352" cy="712840"/>
          </a:xfrm>
        </p:spPr>
        <p:txBody>
          <a:bodyPr/>
          <a:lstStyle/>
          <a:p>
            <a:fld id="{6D15AA16-BD36-4AA6-9F9F-0339FA49A046}" type="slidenum">
              <a:rPr lang="es-ES" smtClean="0"/>
              <a:pPr/>
              <a:t>‹Nº›</a:t>
            </a:fld>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1514078" y="997977"/>
            <a:ext cx="23982998" cy="3564202"/>
          </a:xfrm>
        </p:spPr>
        <p:txBody>
          <a:bodyPr/>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1514079" y="4989885"/>
            <a:ext cx="11658402" cy="14113252"/>
          </a:xfrm>
        </p:spPr>
        <p:txBody>
          <a:bodyPr anchor="t"/>
          <a:lstStyle>
            <a:lvl1pPr>
              <a:defRPr sz="9000"/>
            </a:lvl1pPr>
            <a:lvl2pPr>
              <a:defRPr sz="7700"/>
            </a:lvl2pPr>
            <a:lvl3pPr>
              <a:defRPr sz="6500"/>
            </a:lvl3pPr>
            <a:lvl4pPr>
              <a:defRPr sz="5800"/>
            </a:lvl4pPr>
            <a:lvl5pPr>
              <a:defRPr sz="5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13838674" y="4989885"/>
            <a:ext cx="11658402" cy="14113252"/>
          </a:xfrm>
        </p:spPr>
        <p:txBody>
          <a:bodyPr anchor="t"/>
          <a:lstStyle>
            <a:lvl1pPr>
              <a:defRPr sz="9000"/>
            </a:lvl1pPr>
            <a:lvl2pPr>
              <a:defRPr sz="7700"/>
            </a:lvl2pPr>
            <a:lvl3pPr>
              <a:defRPr sz="6500"/>
            </a:lvl3pPr>
            <a:lvl4pPr>
              <a:defRPr sz="5800"/>
            </a:lvl4pPr>
            <a:lvl5pPr>
              <a:defRPr sz="5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D15AA16-BD36-4AA6-9F9F-0339FA49A046}"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1514078" y="997977"/>
            <a:ext cx="23982998" cy="3564202"/>
          </a:xfrm>
        </p:spPr>
        <p:txBody>
          <a:bodyPr anchor="b"/>
          <a:lstStyle>
            <a:lvl1pPr>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1514079" y="18296238"/>
            <a:ext cx="11658402" cy="1425681"/>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5800" b="1">
                <a:solidFill>
                  <a:schemeClr val="tx2"/>
                </a:solidFill>
                <a:effectLst/>
              </a:defRPr>
            </a:lvl1pPr>
            <a:lvl2pPr>
              <a:buNone/>
              <a:defRPr sz="6500" b="1"/>
            </a:lvl2pPr>
            <a:lvl3pPr>
              <a:buNone/>
              <a:defRPr sz="5800" b="1"/>
            </a:lvl3pPr>
            <a:lvl4pPr>
              <a:buNone/>
              <a:defRPr sz="5200" b="1"/>
            </a:lvl4pPr>
            <a:lvl5pPr>
              <a:buNone/>
              <a:defRPr sz="52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13838674" y="18296238"/>
            <a:ext cx="11658402" cy="1425681"/>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5800" b="1">
                <a:solidFill>
                  <a:schemeClr val="tx2"/>
                </a:solidFill>
                <a:effectLst/>
              </a:defRPr>
            </a:lvl1pPr>
            <a:lvl2pPr>
              <a:buNone/>
              <a:defRPr sz="6500" b="1"/>
            </a:lvl2pPr>
            <a:lvl3pPr>
              <a:buNone/>
              <a:defRPr sz="5800" b="1"/>
            </a:lvl3pPr>
            <a:lvl4pPr>
              <a:buNone/>
              <a:defRPr sz="5200" b="1"/>
            </a:lvl4pPr>
            <a:lvl5pPr>
              <a:buNone/>
              <a:defRPr sz="5200" b="1"/>
            </a:lvl5pPr>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1514079" y="5338008"/>
            <a:ext cx="11658402" cy="12831128"/>
          </a:xfrm>
        </p:spPr>
        <p:txBody>
          <a:bodyPr/>
          <a:lstStyle>
            <a:lvl1pPr>
              <a:defRPr sz="7700"/>
            </a:lvl1pPr>
            <a:lvl2pPr>
              <a:defRPr sz="6500"/>
            </a:lvl2pPr>
            <a:lvl3pPr>
              <a:defRPr sz="5800"/>
            </a:lvl3pPr>
            <a:lvl4pPr>
              <a:defRPr sz="5200"/>
            </a:lvl4pPr>
            <a:lvl5pPr>
              <a:defRPr sz="52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13838674" y="5338008"/>
            <a:ext cx="11658402" cy="12831128"/>
          </a:xfrm>
        </p:spPr>
        <p:txBody>
          <a:bodyPr/>
          <a:lstStyle>
            <a:lvl1pPr>
              <a:defRPr sz="7700"/>
            </a:lvl1pPr>
            <a:lvl2pPr>
              <a:defRPr sz="6500"/>
            </a:lvl2pPr>
            <a:lvl3pPr>
              <a:defRPr sz="5800"/>
            </a:lvl3pPr>
            <a:lvl4pPr>
              <a:defRPr sz="5200"/>
            </a:lvl4pPr>
            <a:lvl5pPr>
              <a:defRPr sz="52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p>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D15AA16-BD36-4AA6-9F9F-0339FA49A046}"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1514078" y="997977"/>
            <a:ext cx="23982998" cy="3564202"/>
          </a:xfrm>
        </p:spPr>
        <p:txBody>
          <a:body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D15AA16-BD36-4AA6-9F9F-0339FA49A046}"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solidFill>
                  <a:schemeClr val="tx2"/>
                </a:solidFill>
              </a:defRPr>
            </a:lvl1pPr>
          </a:lstStyle>
          <a:p>
            <a:endParaRPr lang="es-ES"/>
          </a:p>
        </p:txBody>
      </p:sp>
      <p:sp>
        <p:nvSpPr>
          <p:cNvPr id="3" name="2 Marcador de pie de página"/>
          <p:cNvSpPr>
            <a:spLocks noGrp="1"/>
          </p:cNvSpPr>
          <p:nvPr>
            <p:ph type="ftr" sz="quarter" idx="11"/>
          </p:nvPr>
        </p:nvSpPr>
        <p:spPr/>
        <p:txBody>
          <a:bodyPr/>
          <a:lstStyle>
            <a:lvl1pPr>
              <a:defRPr>
                <a:solidFill>
                  <a:schemeClr val="tx2"/>
                </a:solidFill>
              </a:defRPr>
            </a:lvl1pPr>
          </a:lstStyle>
          <a:p>
            <a:endParaRPr lang="es-ES"/>
          </a:p>
        </p:txBody>
      </p:sp>
      <p:sp>
        <p:nvSpPr>
          <p:cNvPr id="4" name="3 Marcador de número de diapositiva"/>
          <p:cNvSpPr>
            <a:spLocks noGrp="1"/>
          </p:cNvSpPr>
          <p:nvPr>
            <p:ph type="sldNum" sz="quarter" idx="12"/>
          </p:nvPr>
        </p:nvSpPr>
        <p:spPr/>
        <p:txBody>
          <a:bodyPr/>
          <a:lstStyle/>
          <a:p>
            <a:fld id="{6D15AA16-BD36-4AA6-9F9F-0339FA49A046}"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514078" y="712840"/>
            <a:ext cx="19531608" cy="3659248"/>
          </a:xfrm>
        </p:spPr>
        <p:txBody>
          <a:bodyPr wrap="square" anchor="b"/>
          <a:lstStyle>
            <a:lvl1pPr algn="l">
              <a:buNone/>
              <a:defRPr lang="en-US" sz="7700" baseline="0" smtClean="0"/>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1514078" y="4669374"/>
            <a:ext cx="19531608" cy="1878805"/>
          </a:xfrm>
        </p:spPr>
        <p:txBody>
          <a:bodyPr rot="0" spcFirstLastPara="0" vertOverflow="overflow" horzOverflow="overflow" vert="horz" wrap="square" lIns="147616" tIns="0" rIns="0" bIns="0" numCol="1" spcCol="0" rtlCol="0" fromWordArt="0" anchor="t" anchorCtr="0" forceAA="0" compatLnSpc="1">
            <a:normAutofit/>
          </a:bodyPr>
          <a:lstStyle>
            <a:lvl1pPr marL="0" indent="0">
              <a:spcBef>
                <a:spcPts val="0"/>
              </a:spcBef>
              <a:spcAft>
                <a:spcPts val="0"/>
              </a:spcAft>
              <a:buNone/>
              <a:defRPr sz="4500"/>
            </a:lvl1pPr>
            <a:lvl2pPr>
              <a:buNone/>
              <a:defRPr sz="3900"/>
            </a:lvl2pPr>
            <a:lvl3pPr>
              <a:buNone/>
              <a:defRPr sz="3200"/>
            </a:lvl3pPr>
            <a:lvl4pPr>
              <a:buNone/>
              <a:defRPr sz="2900"/>
            </a:lvl4pPr>
            <a:lvl5pPr>
              <a:buNone/>
              <a:defRPr sz="2900"/>
            </a:lvl5pPr>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1514078" y="6653178"/>
            <a:ext cx="23972904" cy="13632378"/>
          </a:xfrm>
        </p:spPr>
        <p:txBody>
          <a:bodyPr/>
          <a:lstStyle>
            <a:lvl1pPr>
              <a:defRPr sz="10300"/>
            </a:lvl1pPr>
            <a:lvl2pPr>
              <a:defRPr sz="9000"/>
            </a:lvl2pPr>
            <a:lvl3pPr>
              <a:defRPr sz="7700"/>
            </a:lvl3pPr>
            <a:lvl4pPr>
              <a:defRPr sz="6500"/>
            </a:lvl4pPr>
            <a:lvl5pPr>
              <a:defRPr sz="65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D15AA16-BD36-4AA6-9F9F-0339FA49A046}"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7 Rectángulo"/>
          <p:cNvSpPr/>
          <p:nvPr/>
        </p:nvSpPr>
        <p:spPr>
          <a:xfrm rot="21240000">
            <a:off x="1980251" y="3132845"/>
            <a:ext cx="14304684" cy="13447841"/>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lIns="295232" tIns="147616" rIns="295232" bIns="147616" rtlCol="0" anchor="ctr"/>
          <a:lstStyle/>
          <a:p>
            <a:pPr algn="ctr" eaLnBrk="1" latinLnBrk="0" hangingPunct="1"/>
            <a:endParaRPr kumimoji="0" lang="en-US"/>
          </a:p>
        </p:txBody>
      </p:sp>
      <p:sp>
        <p:nvSpPr>
          <p:cNvPr id="9" name="8 Rectángulo"/>
          <p:cNvSpPr/>
          <p:nvPr/>
        </p:nvSpPr>
        <p:spPr>
          <a:xfrm rot="21420000">
            <a:off x="1976073" y="3114597"/>
            <a:ext cx="14304684" cy="13447841"/>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lIns="295232" tIns="147616" rIns="295232" bIns="147616" rtlCol="0" anchor="ctr"/>
          <a:lstStyle/>
          <a:p>
            <a:pPr algn="ctr" eaLnBrk="1" latinLnBrk="0" hangingPunct="1"/>
            <a:endParaRPr kumimoji="0" lang="en-US"/>
          </a:p>
        </p:txBody>
      </p:sp>
      <p:sp>
        <p:nvSpPr>
          <p:cNvPr id="2" name="1 Título"/>
          <p:cNvSpPr>
            <a:spLocks noGrp="1"/>
          </p:cNvSpPr>
          <p:nvPr>
            <p:ph type="title"/>
          </p:nvPr>
        </p:nvSpPr>
        <p:spPr>
          <a:xfrm>
            <a:off x="17846710" y="3564202"/>
            <a:ext cx="11355586" cy="6415564"/>
          </a:xfrm>
        </p:spPr>
        <p:txBody>
          <a:bodyPr vert="horz" anchor="b"/>
          <a:lstStyle>
            <a:lvl1pPr algn="l">
              <a:buNone/>
              <a:defRPr sz="97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lstStyle>
          <a:p>
            <a:r>
              <a:rPr kumimoji="0" lang="es-ES" smtClean="0"/>
              <a:t>Haga clic para modificar el estilo de título del patrón</a:t>
            </a:r>
            <a:endParaRPr kumimoji="0" lang="en-US" dirty="0"/>
          </a:p>
        </p:txBody>
      </p:sp>
      <p:sp>
        <p:nvSpPr>
          <p:cNvPr id="4" name="3 Marcador de texto"/>
          <p:cNvSpPr>
            <a:spLocks noGrp="1"/>
          </p:cNvSpPr>
          <p:nvPr>
            <p:ph type="body" sz="half" idx="2"/>
          </p:nvPr>
        </p:nvSpPr>
        <p:spPr>
          <a:xfrm>
            <a:off x="17846710" y="10239313"/>
            <a:ext cx="11355586" cy="5987860"/>
          </a:xfrm>
        </p:spPr>
        <p:txBody>
          <a:bodyPr rot="0" spcFirstLastPara="0" vertOverflow="overflow" horzOverflow="overflow" vert="horz" wrap="square" lIns="265709" tIns="0" rIns="0" bIns="0" numCol="1" spcCol="0" rtlCol="0" fromWordArt="0" anchor="t" anchorCtr="0" forceAA="0" compatLnSpc="1">
            <a:normAutofit/>
          </a:bodyPr>
          <a:lstStyle>
            <a:lvl1pPr marL="0" indent="0">
              <a:lnSpc>
                <a:spcPct val="100000"/>
              </a:lnSpc>
              <a:spcBef>
                <a:spcPts val="0"/>
              </a:spcBef>
              <a:buFontTx/>
              <a:buNone/>
              <a:defRPr sz="4500" baseline="0">
                <a:solidFill>
                  <a:schemeClr val="tx1"/>
                </a:solidFill>
              </a:defRPr>
            </a:lvl1pPr>
            <a:lvl2pPr>
              <a:defRPr sz="3900"/>
            </a:lvl2pPr>
            <a:lvl3pPr>
              <a:defRPr sz="3200"/>
            </a:lvl3pPr>
            <a:lvl4pPr>
              <a:defRPr sz="2900"/>
            </a:lvl4pPr>
            <a:lvl5pPr>
              <a:defRPr sz="2900"/>
            </a:lvl5pPr>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es-ES" smtClean="0"/>
              <a:t>Haga clic para modificar el estilo de texto del patrón</a:t>
            </a:r>
          </a:p>
        </p:txBody>
      </p:sp>
      <p:sp>
        <p:nvSpPr>
          <p:cNvPr id="5" name="4 Marcador de fecha"/>
          <p:cNvSpPr>
            <a:spLocks noGrp="1"/>
          </p:cNvSpPr>
          <p:nvPr>
            <p:ph type="dt" sz="half" idx="10"/>
          </p:nvPr>
        </p:nvSpPr>
        <p:spPr/>
        <p:txBody>
          <a:bodyPr/>
          <a:lstStyle/>
          <a:p>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D15AA16-BD36-4AA6-9F9F-0339FA49A046}" type="slidenum">
              <a:rPr lang="es-ES" smtClean="0"/>
              <a:pPr/>
              <a:t>‹Nº›</a:t>
            </a:fld>
            <a:endParaRPr lang="es-ES"/>
          </a:p>
        </p:txBody>
      </p:sp>
      <p:sp>
        <p:nvSpPr>
          <p:cNvPr id="10" name="9 Marcador de posición de imagen"/>
          <p:cNvSpPr>
            <a:spLocks noGrp="1"/>
          </p:cNvSpPr>
          <p:nvPr>
            <p:ph type="pic" idx="1"/>
          </p:nvPr>
        </p:nvSpPr>
        <p:spPr>
          <a:xfrm>
            <a:off x="2197870" y="3246143"/>
            <a:ext cx="13929519" cy="13116264"/>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10300"/>
            </a:lvl1pPr>
          </a:lstStyle>
          <a:p>
            <a:r>
              <a:rPr kumimoji="0" lang="es-ES" smtClean="0"/>
              <a:t>Haga clic en el icono para agregar una imagen</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D15AA16-BD36-4AA6-9F9F-0339FA49A046}"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21701786" y="857391"/>
            <a:ext cx="5046927" cy="18246735"/>
          </a:xfrm>
        </p:spPr>
        <p:txBody>
          <a:bodyPr vert="eaVert" ancho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1514078" y="856415"/>
            <a:ext cx="19935363" cy="18246735"/>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a:xfrm>
            <a:off x="14050646" y="20449558"/>
            <a:ext cx="6631423" cy="707546"/>
          </a:xfrm>
        </p:spPr>
        <p:txBody>
          <a:bodyPr/>
          <a:lstStyle/>
          <a:p>
            <a:endParaRPr lang="es-ES"/>
          </a:p>
        </p:txBody>
      </p:sp>
      <p:sp>
        <p:nvSpPr>
          <p:cNvPr id="5" name="4 Marcador de pie de página"/>
          <p:cNvSpPr>
            <a:spLocks noGrp="1"/>
          </p:cNvSpPr>
          <p:nvPr>
            <p:ph type="ftr" sz="quarter" idx="11"/>
          </p:nvPr>
        </p:nvSpPr>
        <p:spPr>
          <a:xfrm>
            <a:off x="1514079" y="20444264"/>
            <a:ext cx="12112625" cy="712840"/>
          </a:xfrm>
        </p:spPr>
        <p:txBody>
          <a:bodyPr/>
          <a:lstStyle/>
          <a:p>
            <a:endParaRPr lang="es-ES"/>
          </a:p>
        </p:txBody>
      </p:sp>
      <p:sp>
        <p:nvSpPr>
          <p:cNvPr id="6" name="5 Marcador de número de diapositiva"/>
          <p:cNvSpPr>
            <a:spLocks noGrp="1"/>
          </p:cNvSpPr>
          <p:nvPr>
            <p:ph type="sldNum" sz="quarter" idx="12"/>
          </p:nvPr>
        </p:nvSpPr>
        <p:spPr>
          <a:xfrm>
            <a:off x="20712589" y="20434760"/>
            <a:ext cx="1948352" cy="712840"/>
          </a:xfrm>
        </p:spPr>
        <p:txBody>
          <a:bodyPr/>
          <a:lstStyle>
            <a:lvl1pPr>
              <a:defRPr>
                <a:solidFill>
                  <a:schemeClr val="tx2"/>
                </a:solidFill>
              </a:defRPr>
            </a:lvl1pPr>
          </a:lstStyle>
          <a:p>
            <a:fld id="{6D15AA16-BD36-4AA6-9F9F-0339FA49A046}"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8 Rectángulo"/>
          <p:cNvSpPr/>
          <p:nvPr/>
        </p:nvSpPr>
        <p:spPr>
          <a:xfrm flipH="1">
            <a:off x="27001062" y="0"/>
            <a:ext cx="3280502" cy="21385213"/>
          </a:xfrm>
          <a:prstGeom prst="rect">
            <a:avLst/>
          </a:prstGeom>
          <a:blipFill>
            <a:blip r:embed="rId13"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lIns="295232" tIns="147616" rIns="295232" bIns="147616" anchor="ctr"/>
          <a:lstStyle/>
          <a:p>
            <a:pPr algn="ctr" eaLnBrk="1" latinLnBrk="0" hangingPunct="1"/>
            <a:endParaRPr kumimoji="0" lang="en-US"/>
          </a:p>
        </p:txBody>
      </p:sp>
      <p:sp>
        <p:nvSpPr>
          <p:cNvPr id="3" name="2 Marcador de título"/>
          <p:cNvSpPr>
            <a:spLocks noGrp="1"/>
          </p:cNvSpPr>
          <p:nvPr>
            <p:ph type="title"/>
          </p:nvPr>
        </p:nvSpPr>
        <p:spPr>
          <a:xfrm>
            <a:off x="1514078" y="997977"/>
            <a:ext cx="23972904" cy="3564202"/>
          </a:xfrm>
          <a:prstGeom prst="rect">
            <a:avLst/>
          </a:prstGeom>
        </p:spPr>
        <p:txBody>
          <a:bodyPr vert="horz" lIns="147616" tIns="0" rIns="147616" bIns="0" anchor="b" anchorCtr="0">
            <a:normAutofit/>
          </a:bodyPr>
          <a:lstStyle/>
          <a:p>
            <a:r>
              <a:rPr kumimoji="0" lang="es-ES" smtClean="0"/>
              <a:t>Haga clic para modificar el estilo de título del patrón</a:t>
            </a:r>
            <a:endParaRPr kumimoji="0" lang="en-US"/>
          </a:p>
        </p:txBody>
      </p:sp>
      <p:sp>
        <p:nvSpPr>
          <p:cNvPr id="31" name="30 Marcador de texto"/>
          <p:cNvSpPr>
            <a:spLocks noGrp="1"/>
          </p:cNvSpPr>
          <p:nvPr>
            <p:ph type="body" idx="1"/>
          </p:nvPr>
        </p:nvSpPr>
        <p:spPr>
          <a:xfrm>
            <a:off x="1514078" y="5018621"/>
            <a:ext cx="23972904" cy="15112217"/>
          </a:xfrm>
          <a:prstGeom prst="rect">
            <a:avLst/>
          </a:prstGeom>
        </p:spPr>
        <p:txBody>
          <a:bodyPr vert="horz" lIns="295232" tIns="147616" rIns="295232" bIns="147616">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27" name="26 Marcador de fecha"/>
          <p:cNvSpPr>
            <a:spLocks noGrp="1"/>
          </p:cNvSpPr>
          <p:nvPr>
            <p:ph type="dt" sz="half" idx="2"/>
          </p:nvPr>
        </p:nvSpPr>
        <p:spPr>
          <a:xfrm>
            <a:off x="14060979" y="20449558"/>
            <a:ext cx="6631423" cy="707546"/>
          </a:xfrm>
          <a:prstGeom prst="rect">
            <a:avLst/>
          </a:prstGeom>
        </p:spPr>
        <p:txBody>
          <a:bodyPr vert="horz" lIns="295232" tIns="0" rIns="295232" bIns="0" anchor="b"/>
          <a:lstStyle>
            <a:lvl1pPr algn="l" eaLnBrk="1" latinLnBrk="0" hangingPunct="1">
              <a:defRPr kumimoji="0" sz="3200">
                <a:solidFill>
                  <a:schemeClr val="tx2"/>
                </a:solidFill>
              </a:defRPr>
            </a:lvl1pPr>
          </a:lstStyle>
          <a:p>
            <a:endParaRPr lang="es-ES"/>
          </a:p>
        </p:txBody>
      </p:sp>
      <p:sp>
        <p:nvSpPr>
          <p:cNvPr id="4" name="3 Marcador de pie de página"/>
          <p:cNvSpPr>
            <a:spLocks noGrp="1"/>
          </p:cNvSpPr>
          <p:nvPr>
            <p:ph type="ftr" sz="quarter" idx="3"/>
          </p:nvPr>
        </p:nvSpPr>
        <p:spPr>
          <a:xfrm>
            <a:off x="1514079" y="20449559"/>
            <a:ext cx="12112625" cy="712840"/>
          </a:xfrm>
          <a:prstGeom prst="rect">
            <a:avLst/>
          </a:prstGeom>
        </p:spPr>
        <p:txBody>
          <a:bodyPr vert="horz" lIns="295232" tIns="0" rIns="295232" bIns="0" anchor="b"/>
          <a:lstStyle>
            <a:lvl1pPr algn="r" eaLnBrk="1" latinLnBrk="0" hangingPunct="1">
              <a:defRPr kumimoji="0" sz="3200">
                <a:solidFill>
                  <a:schemeClr val="tx2"/>
                </a:solidFill>
              </a:defRPr>
            </a:lvl1pPr>
          </a:lstStyle>
          <a:p>
            <a:endParaRPr lang="es-ES"/>
          </a:p>
        </p:txBody>
      </p:sp>
      <p:sp>
        <p:nvSpPr>
          <p:cNvPr id="16" name="15 Marcador de número de diapositiva"/>
          <p:cNvSpPr>
            <a:spLocks noGrp="1"/>
          </p:cNvSpPr>
          <p:nvPr>
            <p:ph type="sldNum" sz="quarter" idx="4"/>
          </p:nvPr>
        </p:nvSpPr>
        <p:spPr>
          <a:xfrm>
            <a:off x="20702495" y="20444264"/>
            <a:ext cx="1948352" cy="712840"/>
          </a:xfrm>
          <a:prstGeom prst="rect">
            <a:avLst/>
          </a:prstGeom>
        </p:spPr>
        <p:txBody>
          <a:bodyPr vert="horz" lIns="0" tIns="0" rIns="0" bIns="0" anchor="b"/>
          <a:lstStyle>
            <a:lvl1pPr algn="r" eaLnBrk="1" latinLnBrk="0" hangingPunct="1">
              <a:defRPr kumimoji="0" sz="3600">
                <a:solidFill>
                  <a:schemeClr val="tx2"/>
                </a:solidFill>
              </a:defRPr>
            </a:lvl1pPr>
          </a:lstStyle>
          <a:p>
            <a:fld id="{6D15AA16-BD36-4AA6-9F9F-0339FA49A046}"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123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p:titleStyle>
    <p:bodyStyle>
      <a:lvl1pPr marL="885697" indent="-885697" algn="l" rtl="0" eaLnBrk="1" latinLnBrk="0" hangingPunct="1">
        <a:spcBef>
          <a:spcPts val="1937"/>
        </a:spcBef>
        <a:buClr>
          <a:schemeClr val="tx2"/>
        </a:buClr>
        <a:buSzPct val="73000"/>
        <a:buFont typeface="Wingdings 2"/>
        <a:buChar char=""/>
        <a:defRPr kumimoji="0" sz="8400" kern="1200" baseline="0">
          <a:solidFill>
            <a:schemeClr val="tx1"/>
          </a:solidFill>
          <a:latin typeface="+mn-lt"/>
          <a:ea typeface="+mn-ea"/>
          <a:cs typeface="+mn-cs"/>
        </a:defRPr>
      </a:lvl1pPr>
      <a:lvl2pPr marL="1682824" indent="-738081" algn="l" rtl="0" eaLnBrk="1" latinLnBrk="0" hangingPunct="1">
        <a:spcBef>
          <a:spcPts val="1614"/>
        </a:spcBef>
        <a:buClr>
          <a:schemeClr val="accent4"/>
        </a:buClr>
        <a:buSzPct val="80000"/>
        <a:buFont typeface="Wingdings 2"/>
        <a:buChar char=""/>
        <a:defRPr kumimoji="0" sz="7400" kern="1200">
          <a:solidFill>
            <a:schemeClr val="tx1">
              <a:tint val="85000"/>
            </a:schemeClr>
          </a:solidFill>
          <a:latin typeface="+mn-lt"/>
          <a:ea typeface="+mn-ea"/>
          <a:cs typeface="+mn-cs"/>
        </a:defRPr>
      </a:lvl2pPr>
      <a:lvl3pPr marL="2450428" indent="-738081" algn="l" rtl="0" eaLnBrk="1" latinLnBrk="0" hangingPunct="1">
        <a:spcBef>
          <a:spcPts val="1291"/>
        </a:spcBef>
        <a:buClr>
          <a:schemeClr val="accent4"/>
        </a:buClr>
        <a:buSzPct val="60000"/>
        <a:buFont typeface="Wingdings"/>
        <a:buChar char=""/>
        <a:defRPr kumimoji="0" sz="6500" kern="1200">
          <a:solidFill>
            <a:schemeClr val="tx1"/>
          </a:solidFill>
          <a:latin typeface="+mn-lt"/>
          <a:ea typeface="+mn-ea"/>
          <a:cs typeface="+mn-cs"/>
        </a:defRPr>
      </a:lvl3pPr>
      <a:lvl4pPr marL="3247556" indent="-738081" algn="l" rtl="0" eaLnBrk="1" latinLnBrk="0" hangingPunct="1">
        <a:spcBef>
          <a:spcPct val="20000"/>
        </a:spcBef>
        <a:buClr>
          <a:schemeClr val="accent4"/>
        </a:buClr>
        <a:buSzPct val="80000"/>
        <a:buFont typeface="Wingdings 2"/>
        <a:buChar char=""/>
        <a:defRPr kumimoji="0" sz="6500" kern="1200">
          <a:solidFill>
            <a:schemeClr val="tx1">
              <a:tint val="85000"/>
            </a:schemeClr>
          </a:solidFill>
          <a:latin typeface="+mn-lt"/>
          <a:ea typeface="+mn-ea"/>
          <a:cs typeface="+mn-cs"/>
        </a:defRPr>
      </a:lvl4pPr>
      <a:lvl5pPr marL="4133253" indent="-738081" algn="l" rtl="0" eaLnBrk="1" latinLnBrk="0" hangingPunct="1">
        <a:spcBef>
          <a:spcPts val="1291"/>
        </a:spcBef>
        <a:buClr>
          <a:schemeClr val="accent4"/>
        </a:buClr>
        <a:buSzPct val="70000"/>
        <a:buFont typeface="Wingdings"/>
        <a:buChar char=""/>
        <a:defRPr kumimoji="0" sz="5800" kern="1200">
          <a:solidFill>
            <a:schemeClr val="tx1"/>
          </a:solidFill>
          <a:latin typeface="+mn-lt"/>
          <a:ea typeface="+mn-ea"/>
          <a:cs typeface="+mn-cs"/>
        </a:defRPr>
      </a:lvl5pPr>
      <a:lvl6pPr marL="4753240" indent="-590465" algn="l" rtl="0" eaLnBrk="1" latinLnBrk="0" hangingPunct="1">
        <a:spcBef>
          <a:spcPts val="1291"/>
        </a:spcBef>
        <a:buClr>
          <a:schemeClr val="accent4"/>
        </a:buClr>
        <a:buSzPct val="80000"/>
        <a:buFont typeface="Wingdings 2"/>
        <a:buChar char=""/>
        <a:defRPr kumimoji="0" sz="5800" kern="1200">
          <a:solidFill>
            <a:schemeClr val="tx1">
              <a:tint val="85000"/>
            </a:schemeClr>
          </a:solidFill>
          <a:latin typeface="+mn-lt"/>
          <a:ea typeface="+mn-ea"/>
          <a:cs typeface="+mn-cs"/>
        </a:defRPr>
      </a:lvl6pPr>
      <a:lvl7pPr marL="5402752" indent="-590465" algn="l" rtl="0" eaLnBrk="1" latinLnBrk="0" hangingPunct="1">
        <a:spcBef>
          <a:spcPct val="20000"/>
        </a:spcBef>
        <a:buClr>
          <a:schemeClr val="accent4"/>
        </a:buClr>
        <a:buSzPct val="80000"/>
        <a:buFont typeface="Wingdings 2"/>
        <a:buChar char=""/>
        <a:defRPr kumimoji="0" sz="5200" kern="1200" baseline="0">
          <a:solidFill>
            <a:schemeClr val="tx1"/>
          </a:solidFill>
          <a:latin typeface="+mn-lt"/>
          <a:ea typeface="+mn-ea"/>
          <a:cs typeface="+mn-cs"/>
        </a:defRPr>
      </a:lvl7pPr>
      <a:lvl8pPr marL="5963693" indent="-590465" algn="l" rtl="0" eaLnBrk="1" latinLnBrk="0" hangingPunct="1">
        <a:spcBef>
          <a:spcPts val="969"/>
        </a:spcBef>
        <a:buClr>
          <a:schemeClr val="accent4"/>
        </a:buClr>
        <a:buSzPct val="100000"/>
        <a:buChar char="•"/>
        <a:defRPr kumimoji="0" sz="5200" kern="1200" baseline="0">
          <a:solidFill>
            <a:schemeClr val="tx1">
              <a:tint val="85000"/>
            </a:schemeClr>
          </a:solidFill>
          <a:latin typeface="+mn-lt"/>
          <a:ea typeface="+mn-ea"/>
          <a:cs typeface="+mn-cs"/>
        </a:defRPr>
      </a:lvl8pPr>
      <a:lvl9pPr marL="6642727" indent="-590465" algn="l" rtl="0" eaLnBrk="1" latinLnBrk="0" hangingPunct="1">
        <a:spcBef>
          <a:spcPct val="20000"/>
        </a:spcBef>
        <a:buClr>
          <a:schemeClr val="accent4"/>
        </a:buClr>
        <a:buSzPct val="100000"/>
        <a:buFont typeface="Wingdings"/>
        <a:buChar char="§"/>
        <a:defRPr kumimoji="0" sz="45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1476162" algn="l" rtl="0" eaLnBrk="1" latinLnBrk="0" hangingPunct="1">
        <a:defRPr kumimoji="0" kern="1200">
          <a:solidFill>
            <a:schemeClr val="tx1"/>
          </a:solidFill>
          <a:latin typeface="+mn-lt"/>
          <a:ea typeface="+mn-ea"/>
          <a:cs typeface="+mn-cs"/>
        </a:defRPr>
      </a:lvl2pPr>
      <a:lvl3pPr marL="2952323" algn="l" rtl="0" eaLnBrk="1" latinLnBrk="0" hangingPunct="1">
        <a:defRPr kumimoji="0" kern="1200">
          <a:solidFill>
            <a:schemeClr val="tx1"/>
          </a:solidFill>
          <a:latin typeface="+mn-lt"/>
          <a:ea typeface="+mn-ea"/>
          <a:cs typeface="+mn-cs"/>
        </a:defRPr>
      </a:lvl3pPr>
      <a:lvl4pPr marL="4428485" algn="l" rtl="0" eaLnBrk="1" latinLnBrk="0" hangingPunct="1">
        <a:defRPr kumimoji="0" kern="1200">
          <a:solidFill>
            <a:schemeClr val="tx1"/>
          </a:solidFill>
          <a:latin typeface="+mn-lt"/>
          <a:ea typeface="+mn-ea"/>
          <a:cs typeface="+mn-cs"/>
        </a:defRPr>
      </a:lvl4pPr>
      <a:lvl5pPr marL="5904647" algn="l" rtl="0" eaLnBrk="1" latinLnBrk="0" hangingPunct="1">
        <a:defRPr kumimoji="0" kern="1200">
          <a:solidFill>
            <a:schemeClr val="tx1"/>
          </a:solidFill>
          <a:latin typeface="+mn-lt"/>
          <a:ea typeface="+mn-ea"/>
          <a:cs typeface="+mn-cs"/>
        </a:defRPr>
      </a:lvl5pPr>
      <a:lvl6pPr marL="7380808" algn="l" rtl="0" eaLnBrk="1" latinLnBrk="0" hangingPunct="1">
        <a:defRPr kumimoji="0" kern="1200">
          <a:solidFill>
            <a:schemeClr val="tx1"/>
          </a:solidFill>
          <a:latin typeface="+mn-lt"/>
          <a:ea typeface="+mn-ea"/>
          <a:cs typeface="+mn-cs"/>
        </a:defRPr>
      </a:lvl6pPr>
      <a:lvl7pPr marL="8856970" algn="l" rtl="0" eaLnBrk="1" latinLnBrk="0" hangingPunct="1">
        <a:defRPr kumimoji="0" kern="1200">
          <a:solidFill>
            <a:schemeClr val="tx1"/>
          </a:solidFill>
          <a:latin typeface="+mn-lt"/>
          <a:ea typeface="+mn-ea"/>
          <a:cs typeface="+mn-cs"/>
        </a:defRPr>
      </a:lvl7pPr>
      <a:lvl8pPr marL="10333131" algn="l" rtl="0" eaLnBrk="1" latinLnBrk="0" hangingPunct="1">
        <a:defRPr kumimoji="0" kern="1200">
          <a:solidFill>
            <a:schemeClr val="tx1"/>
          </a:solidFill>
          <a:latin typeface="+mn-lt"/>
          <a:ea typeface="+mn-ea"/>
          <a:cs typeface="+mn-cs"/>
        </a:defRPr>
      </a:lvl8pPr>
      <a:lvl9pPr marL="11809293"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png"/><Relationship Id="rId3" Type="http://schemas.openxmlformats.org/officeDocument/2006/relationships/notesSlide" Target="../notesSlides/notesSlide1.xml"/><Relationship Id="rId21" Type="http://schemas.openxmlformats.org/officeDocument/2006/relationships/image" Target="../media/image19.pn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 Type="http://schemas.openxmlformats.org/officeDocument/2006/relationships/slideLayout" Target="../slideLayouts/slideLayout7.xml"/><Relationship Id="rId16" Type="http://schemas.openxmlformats.org/officeDocument/2006/relationships/image" Target="../media/image14.png"/><Relationship Id="rId20" Type="http://schemas.openxmlformats.org/officeDocument/2006/relationships/image" Target="../media/image18.png"/><Relationship Id="rId1" Type="http://schemas.openxmlformats.org/officeDocument/2006/relationships/vmlDrawing" Target="../drawings/vmlDrawing1.vml"/><Relationship Id="rId6" Type="http://schemas.openxmlformats.org/officeDocument/2006/relationships/image" Target="../media/image4.png"/><Relationship Id="rId11" Type="http://schemas.openxmlformats.org/officeDocument/2006/relationships/image" Target="../media/image9.png"/><Relationship Id="rId24" Type="http://schemas.openxmlformats.org/officeDocument/2006/relationships/image" Target="../media/image22.png"/><Relationship Id="rId5" Type="http://schemas.openxmlformats.org/officeDocument/2006/relationships/image" Target="../media/image3.jpeg"/><Relationship Id="rId15" Type="http://schemas.openxmlformats.org/officeDocument/2006/relationships/image" Target="../media/image13.png"/><Relationship Id="rId23" Type="http://schemas.openxmlformats.org/officeDocument/2006/relationships/image" Target="../media/image21.png"/><Relationship Id="rId10" Type="http://schemas.openxmlformats.org/officeDocument/2006/relationships/image" Target="../media/image8.png"/><Relationship Id="rId19" Type="http://schemas.openxmlformats.org/officeDocument/2006/relationships/image" Target="../media/image17.png"/><Relationship Id="rId4" Type="http://schemas.openxmlformats.org/officeDocument/2006/relationships/oleObject" Target="../embeddings/oleObject1.bin"/><Relationship Id="rId9" Type="http://schemas.openxmlformats.org/officeDocument/2006/relationships/image" Target="../media/image7.png"/><Relationship Id="rId14" Type="http://schemas.openxmlformats.org/officeDocument/2006/relationships/image" Target="../media/image12.png"/><Relationship Id="rId22"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12 Rectángulo"/>
          <p:cNvSpPr/>
          <p:nvPr/>
        </p:nvSpPr>
        <p:spPr>
          <a:xfrm>
            <a:off x="0" y="0"/>
            <a:ext cx="720000" cy="20129086"/>
          </a:xfrm>
          <a:prstGeom prst="rect">
            <a:avLst/>
          </a:prstGeom>
          <a:solidFill>
            <a:srgbClr val="008000"/>
          </a:solidFill>
          <a:ln>
            <a:solidFill>
              <a:srgbClr val="B2B2B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aphicFrame>
        <p:nvGraphicFramePr>
          <p:cNvPr id="46085" name="Object 5"/>
          <p:cNvGraphicFramePr>
            <a:graphicFrameLocks noChangeAspect="1"/>
          </p:cNvGraphicFramePr>
          <p:nvPr/>
        </p:nvGraphicFramePr>
        <p:xfrm>
          <a:off x="21236782" y="20419935"/>
          <a:ext cx="4885219" cy="965278"/>
        </p:xfrm>
        <a:graphic>
          <a:graphicData uri="http://schemas.openxmlformats.org/presentationml/2006/ole">
            <p:oleObj spid="_x0000_s46085" name="Imagen de mapa de bits" r:id="rId4" imgW="6268325" imgH="2095793" progId="PBrush">
              <p:embed/>
            </p:oleObj>
          </a:graphicData>
        </a:graphic>
      </p:graphicFrame>
      <p:sp>
        <p:nvSpPr>
          <p:cNvPr id="46088" name="Text Box 2"/>
          <p:cNvSpPr txBox="1">
            <a:spLocks noChangeArrowheads="1"/>
          </p:cNvSpPr>
          <p:nvPr/>
        </p:nvSpPr>
        <p:spPr bwMode="auto">
          <a:xfrm>
            <a:off x="0" y="20205803"/>
            <a:ext cx="10358358" cy="1136202"/>
          </a:xfrm>
          <a:prstGeom prst="rect">
            <a:avLst/>
          </a:prstGeom>
          <a:noFill/>
          <a:ln w="9525">
            <a:noFill/>
            <a:miter lim="800000"/>
            <a:headEnd/>
            <a:tailEnd/>
          </a:ln>
        </p:spPr>
        <p:txBody>
          <a:bodyPr lIns="210812" tIns="105407" rIns="210812" bIns="105407">
            <a:spAutoFit/>
          </a:bodyPr>
          <a:lstStyle/>
          <a:p>
            <a:pPr defTabSz="2106613">
              <a:spcBef>
                <a:spcPct val="50000"/>
              </a:spcBef>
            </a:pPr>
            <a:r>
              <a:rPr lang="es-ES" sz="2400" b="1" dirty="0" smtClean="0">
                <a:solidFill>
                  <a:schemeClr val="accent2">
                    <a:lumMod val="50000"/>
                  </a:schemeClr>
                </a:solidFill>
                <a:latin typeface="Century Gothic" pitchFamily="34" charset="0"/>
                <a:cs typeface="Times New Roman" pitchFamily="18" charset="0"/>
              </a:rPr>
              <a:t>A</a:t>
            </a:r>
            <a:r>
              <a:rPr lang="es-ES" sz="2400" dirty="0" smtClean="0">
                <a:solidFill>
                  <a:schemeClr val="accent2">
                    <a:lumMod val="50000"/>
                  </a:schemeClr>
                </a:solidFill>
                <a:latin typeface="Century Gothic" pitchFamily="34" charset="0"/>
                <a:cs typeface="Times New Roman" pitchFamily="18" charset="0"/>
              </a:rPr>
              <a:t>lumno: </a:t>
            </a:r>
            <a:r>
              <a:rPr lang="es-ES" sz="2400" b="1" dirty="0" smtClean="0">
                <a:solidFill>
                  <a:schemeClr val="accent2">
                    <a:lumMod val="50000"/>
                  </a:schemeClr>
                </a:solidFill>
                <a:latin typeface="Century Gothic" pitchFamily="34" charset="0"/>
                <a:cs typeface="Times New Roman" pitchFamily="18" charset="0"/>
              </a:rPr>
              <a:t>D</a:t>
            </a:r>
            <a:r>
              <a:rPr lang="es-ES" sz="2400" dirty="0" smtClean="0">
                <a:solidFill>
                  <a:schemeClr val="accent2">
                    <a:lumMod val="50000"/>
                  </a:schemeClr>
                </a:solidFill>
                <a:latin typeface="Century Gothic" pitchFamily="34" charset="0"/>
                <a:cs typeface="Times New Roman" pitchFamily="18" charset="0"/>
              </a:rPr>
              <a:t>aniel</a:t>
            </a:r>
            <a:r>
              <a:rPr lang="es-ES" sz="2400" b="1" dirty="0" smtClean="0">
                <a:solidFill>
                  <a:schemeClr val="accent2">
                    <a:lumMod val="50000"/>
                  </a:schemeClr>
                </a:solidFill>
                <a:latin typeface="Century Gothic" pitchFamily="34" charset="0"/>
                <a:cs typeface="Times New Roman" pitchFamily="18" charset="0"/>
              </a:rPr>
              <a:t> </a:t>
            </a:r>
            <a:r>
              <a:rPr lang="es-ES" sz="2400" b="1" dirty="0" err="1" smtClean="0">
                <a:solidFill>
                  <a:schemeClr val="accent2">
                    <a:lumMod val="50000"/>
                  </a:schemeClr>
                </a:solidFill>
                <a:latin typeface="Century Gothic" pitchFamily="34" charset="0"/>
                <a:cs typeface="Times New Roman" pitchFamily="18" charset="0"/>
              </a:rPr>
              <a:t>B</a:t>
            </a:r>
            <a:r>
              <a:rPr lang="es-ES" sz="2400" dirty="0" err="1" smtClean="0">
                <a:solidFill>
                  <a:schemeClr val="accent2">
                    <a:lumMod val="50000"/>
                  </a:schemeClr>
                </a:solidFill>
                <a:latin typeface="Century Gothic" pitchFamily="34" charset="0"/>
                <a:cs typeface="Times New Roman" pitchFamily="18" charset="0"/>
              </a:rPr>
              <a:t>ohigues</a:t>
            </a:r>
            <a:r>
              <a:rPr lang="es-ES" sz="2400" b="1" dirty="0" smtClean="0">
                <a:solidFill>
                  <a:schemeClr val="accent2">
                    <a:lumMod val="50000"/>
                  </a:schemeClr>
                </a:solidFill>
                <a:latin typeface="Century Gothic" pitchFamily="34" charset="0"/>
                <a:cs typeface="Times New Roman" pitchFamily="18" charset="0"/>
              </a:rPr>
              <a:t> </a:t>
            </a:r>
            <a:r>
              <a:rPr lang="es-ES" sz="2400" b="1" dirty="0" err="1" smtClean="0">
                <a:solidFill>
                  <a:schemeClr val="accent2">
                    <a:lumMod val="50000"/>
                  </a:schemeClr>
                </a:solidFill>
                <a:latin typeface="Century Gothic" pitchFamily="34" charset="0"/>
                <a:cs typeface="Times New Roman" pitchFamily="18" charset="0"/>
              </a:rPr>
              <a:t>V</a:t>
            </a:r>
            <a:r>
              <a:rPr lang="es-ES" sz="2400" dirty="0" err="1" smtClean="0">
                <a:solidFill>
                  <a:schemeClr val="accent2">
                    <a:lumMod val="50000"/>
                  </a:schemeClr>
                </a:solidFill>
                <a:latin typeface="Century Gothic" pitchFamily="34" charset="0"/>
                <a:cs typeface="Times New Roman" pitchFamily="18" charset="0"/>
              </a:rPr>
              <a:t>allet</a:t>
            </a:r>
            <a:endParaRPr lang="es-ES" sz="2400" dirty="0" smtClean="0">
              <a:solidFill>
                <a:schemeClr val="accent2">
                  <a:lumMod val="50000"/>
                </a:schemeClr>
              </a:solidFill>
              <a:latin typeface="Century Gothic" pitchFamily="34" charset="0"/>
              <a:cs typeface="Times New Roman" pitchFamily="18" charset="0"/>
            </a:endParaRPr>
          </a:p>
          <a:p>
            <a:pPr defTabSz="2106613">
              <a:spcBef>
                <a:spcPct val="50000"/>
              </a:spcBef>
            </a:pPr>
            <a:r>
              <a:rPr lang="es-ES" sz="2400" dirty="0" smtClean="0">
                <a:solidFill>
                  <a:schemeClr val="accent2">
                    <a:lumMod val="50000"/>
                  </a:schemeClr>
                </a:solidFill>
                <a:latin typeface="Century Gothic" pitchFamily="34" charset="0"/>
                <a:cs typeface="Times New Roman" pitchFamily="18" charset="0"/>
              </a:rPr>
              <a:t>Tutores: Andrea Salandin, Isabel Tort Ausina</a:t>
            </a:r>
            <a:endParaRPr lang="en-US" sz="2400" dirty="0">
              <a:solidFill>
                <a:schemeClr val="accent2">
                  <a:lumMod val="50000"/>
                </a:schemeClr>
              </a:solidFill>
              <a:latin typeface="Century Gothic" pitchFamily="34" charset="0"/>
              <a:cs typeface="Times New Roman" pitchFamily="18" charset="0"/>
            </a:endParaRPr>
          </a:p>
        </p:txBody>
      </p:sp>
      <p:sp>
        <p:nvSpPr>
          <p:cNvPr id="46089" name="Line 9"/>
          <p:cNvSpPr>
            <a:spLocks noChangeShapeType="1"/>
          </p:cNvSpPr>
          <p:nvPr/>
        </p:nvSpPr>
        <p:spPr bwMode="auto">
          <a:xfrm>
            <a:off x="-6744" y="20173291"/>
            <a:ext cx="30281563" cy="0"/>
          </a:xfrm>
          <a:prstGeom prst="line">
            <a:avLst/>
          </a:prstGeom>
          <a:noFill/>
          <a:ln w="19050">
            <a:solidFill>
              <a:schemeClr val="bg1"/>
            </a:solidFill>
            <a:round/>
            <a:headEnd/>
            <a:tailEnd/>
          </a:ln>
          <a:effectLst/>
        </p:spPr>
        <p:txBody>
          <a:bodyPr/>
          <a:lstStyle/>
          <a:p>
            <a:endParaRPr lang="es-ES"/>
          </a:p>
        </p:txBody>
      </p:sp>
      <p:sp>
        <p:nvSpPr>
          <p:cNvPr id="46090" name="Line 10"/>
          <p:cNvSpPr>
            <a:spLocks noChangeShapeType="1"/>
          </p:cNvSpPr>
          <p:nvPr/>
        </p:nvSpPr>
        <p:spPr bwMode="auto">
          <a:xfrm flipV="1">
            <a:off x="2266838" y="0"/>
            <a:ext cx="0" cy="20180017"/>
          </a:xfrm>
          <a:prstGeom prst="line">
            <a:avLst/>
          </a:prstGeom>
          <a:noFill/>
          <a:ln w="19050">
            <a:solidFill>
              <a:schemeClr val="bg1"/>
            </a:solidFill>
            <a:round/>
            <a:headEnd/>
            <a:tailEnd/>
          </a:ln>
          <a:effectLst/>
        </p:spPr>
        <p:txBody>
          <a:bodyPr/>
          <a:lstStyle/>
          <a:p>
            <a:endParaRPr lang="es-ES"/>
          </a:p>
        </p:txBody>
      </p:sp>
      <p:sp>
        <p:nvSpPr>
          <p:cNvPr id="46092" name="Text Box 2"/>
          <p:cNvSpPr txBox="1">
            <a:spLocks noChangeArrowheads="1"/>
          </p:cNvSpPr>
          <p:nvPr/>
        </p:nvSpPr>
        <p:spPr bwMode="auto">
          <a:xfrm>
            <a:off x="3786981" y="634206"/>
            <a:ext cx="25991643" cy="982314"/>
          </a:xfrm>
          <a:prstGeom prst="rect">
            <a:avLst/>
          </a:prstGeom>
          <a:noFill/>
          <a:ln w="9525">
            <a:noFill/>
            <a:miter lim="800000"/>
            <a:headEnd/>
            <a:tailEnd/>
          </a:ln>
        </p:spPr>
        <p:txBody>
          <a:bodyPr wrap="square" lIns="210812" tIns="105407" rIns="210812" bIns="105407">
            <a:spAutoFit/>
          </a:bodyPr>
          <a:lstStyle/>
          <a:p>
            <a:pPr algn="ctr" defTabSz="2106613">
              <a:spcBef>
                <a:spcPct val="50000"/>
              </a:spcBef>
            </a:pPr>
            <a:r>
              <a:rPr lang="es-ES_tradnl" sz="5000" b="1" dirty="0" smtClean="0">
                <a:solidFill>
                  <a:schemeClr val="accent2">
                    <a:lumMod val="50000"/>
                  </a:schemeClr>
                </a:solidFill>
                <a:latin typeface="Century Gothic" pitchFamily="34" charset="0"/>
                <a:cs typeface="Times New Roman" pitchFamily="18" charset="0"/>
              </a:rPr>
              <a:t>VIVIENDA TRADICIONAL vs VIVIENDA SOSTENIBLE</a:t>
            </a:r>
            <a:endParaRPr lang="en-US" sz="5000" b="1" dirty="0">
              <a:solidFill>
                <a:schemeClr val="accent2">
                  <a:lumMod val="50000"/>
                </a:schemeClr>
              </a:solidFill>
              <a:latin typeface="Century Gothic" pitchFamily="34" charset="0"/>
              <a:cs typeface="Times New Roman" pitchFamily="18" charset="0"/>
            </a:endParaRPr>
          </a:p>
        </p:txBody>
      </p:sp>
      <p:cxnSp>
        <p:nvCxnSpPr>
          <p:cNvPr id="15" name="14 Conector recto"/>
          <p:cNvCxnSpPr/>
          <p:nvPr/>
        </p:nvCxnSpPr>
        <p:spPr>
          <a:xfrm>
            <a:off x="1" y="20227731"/>
            <a:ext cx="30281563" cy="1121"/>
          </a:xfrm>
          <a:prstGeom prst="line">
            <a:avLst/>
          </a:prstGeom>
          <a:ln w="63500" cmpd="sng">
            <a:solidFill>
              <a:srgbClr val="008000"/>
            </a:solidFill>
          </a:ln>
        </p:spPr>
        <p:style>
          <a:lnRef idx="1">
            <a:schemeClr val="accent1"/>
          </a:lnRef>
          <a:fillRef idx="0">
            <a:schemeClr val="accent1"/>
          </a:fillRef>
          <a:effectRef idx="0">
            <a:schemeClr val="accent1"/>
          </a:effectRef>
          <a:fontRef idx="minor">
            <a:schemeClr val="tx1"/>
          </a:fontRef>
        </p:style>
      </p:cxnSp>
      <p:sp>
        <p:nvSpPr>
          <p:cNvPr id="14" name="12 Rectángulo"/>
          <p:cNvSpPr/>
          <p:nvPr/>
        </p:nvSpPr>
        <p:spPr>
          <a:xfrm>
            <a:off x="891381" y="0"/>
            <a:ext cx="1905000" cy="20129086"/>
          </a:xfrm>
          <a:prstGeom prst="rect">
            <a:avLst/>
          </a:prstGeom>
          <a:solidFill>
            <a:srgbClr val="008000"/>
          </a:solidFill>
          <a:ln>
            <a:solidFill>
              <a:srgbClr val="B2B2B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6086" name="Text Box 2"/>
          <p:cNvSpPr txBox="1">
            <a:spLocks noChangeArrowheads="1"/>
          </p:cNvSpPr>
          <p:nvPr/>
        </p:nvSpPr>
        <p:spPr bwMode="auto">
          <a:xfrm rot="16200000">
            <a:off x="-7327009" y="9462196"/>
            <a:ext cx="18261015" cy="1367035"/>
          </a:xfrm>
          <a:prstGeom prst="rect">
            <a:avLst/>
          </a:prstGeom>
          <a:noFill/>
          <a:ln w="9525">
            <a:noFill/>
            <a:miter lim="800000"/>
            <a:headEnd/>
            <a:tailEnd/>
          </a:ln>
        </p:spPr>
        <p:txBody>
          <a:bodyPr wrap="square" lIns="210812" tIns="105407" rIns="210812" bIns="105407">
            <a:spAutoFit/>
          </a:bodyPr>
          <a:lstStyle/>
          <a:p>
            <a:pPr defTabSz="2106613">
              <a:spcBef>
                <a:spcPct val="50000"/>
              </a:spcBef>
            </a:pPr>
            <a:r>
              <a:rPr lang="es-ES" sz="3000" b="1" kern="100" dirty="0">
                <a:solidFill>
                  <a:schemeClr val="bg1"/>
                </a:solidFill>
                <a:latin typeface="Century Gothic" pitchFamily="34" charset="0"/>
                <a:cs typeface="Times New Roman" pitchFamily="18" charset="0"/>
              </a:rPr>
              <a:t>P</a:t>
            </a:r>
            <a:r>
              <a:rPr lang="es-ES" sz="3000" kern="100" dirty="0">
                <a:solidFill>
                  <a:schemeClr val="bg1"/>
                </a:solidFill>
                <a:latin typeface="Century Gothic" pitchFamily="34" charset="0"/>
                <a:cs typeface="Times New Roman" pitchFamily="18" charset="0"/>
              </a:rPr>
              <a:t>royecto </a:t>
            </a:r>
            <a:r>
              <a:rPr lang="es-ES" sz="3000" b="1" kern="100" dirty="0">
                <a:solidFill>
                  <a:schemeClr val="bg1"/>
                </a:solidFill>
                <a:latin typeface="Century Gothic" pitchFamily="34" charset="0"/>
                <a:cs typeface="Times New Roman" pitchFamily="18" charset="0"/>
              </a:rPr>
              <a:t>F</a:t>
            </a:r>
            <a:r>
              <a:rPr lang="es-ES" sz="3000" kern="100" dirty="0">
                <a:solidFill>
                  <a:schemeClr val="bg1"/>
                </a:solidFill>
                <a:latin typeface="Century Gothic" pitchFamily="34" charset="0"/>
                <a:cs typeface="Times New Roman" pitchFamily="18" charset="0"/>
              </a:rPr>
              <a:t>inal de</a:t>
            </a:r>
            <a:r>
              <a:rPr lang="es-ES" sz="3000" kern="100" dirty="0" smtClean="0">
                <a:solidFill>
                  <a:schemeClr val="bg1"/>
                </a:solidFill>
                <a:latin typeface="Century Gothic" pitchFamily="34" charset="0"/>
                <a:cs typeface="Times New Roman" pitchFamily="18" charset="0"/>
              </a:rPr>
              <a:t> </a:t>
            </a:r>
            <a:r>
              <a:rPr lang="es-ES" sz="3000" b="1" kern="100" dirty="0" smtClean="0">
                <a:solidFill>
                  <a:schemeClr val="bg1"/>
                </a:solidFill>
                <a:latin typeface="Century Gothic" pitchFamily="34" charset="0"/>
                <a:cs typeface="Times New Roman" pitchFamily="18" charset="0"/>
              </a:rPr>
              <a:t>G</a:t>
            </a:r>
            <a:r>
              <a:rPr lang="es-ES" sz="3000" kern="100" dirty="0" smtClean="0">
                <a:solidFill>
                  <a:schemeClr val="bg1"/>
                </a:solidFill>
                <a:latin typeface="Century Gothic" pitchFamily="34" charset="0"/>
                <a:cs typeface="Times New Roman" pitchFamily="18" charset="0"/>
              </a:rPr>
              <a:t>rado                                   Taller 18 de Eficiencia energética </a:t>
            </a:r>
          </a:p>
          <a:p>
            <a:pPr defTabSz="2106613">
              <a:spcBef>
                <a:spcPct val="50000"/>
              </a:spcBef>
            </a:pPr>
            <a:r>
              <a:rPr lang="es-ES" sz="3000" kern="100" dirty="0" smtClean="0">
                <a:solidFill>
                  <a:schemeClr val="bg1"/>
                </a:solidFill>
                <a:latin typeface="Century Gothic" pitchFamily="34" charset="0"/>
                <a:cs typeface="Times New Roman" pitchFamily="18" charset="0"/>
              </a:rPr>
              <a:t>ETS de </a:t>
            </a:r>
            <a:r>
              <a:rPr lang="es-ES" sz="3000" b="1" kern="100" dirty="0" smtClean="0">
                <a:solidFill>
                  <a:schemeClr val="bg1"/>
                </a:solidFill>
                <a:latin typeface="Century Gothic" pitchFamily="34" charset="0"/>
                <a:cs typeface="Times New Roman" pitchFamily="18" charset="0"/>
              </a:rPr>
              <a:t>Ingeneiería de Edificación – UPV        </a:t>
            </a:r>
            <a:r>
              <a:rPr lang="es-ES" sz="3000" kern="100" dirty="0" smtClean="0">
                <a:solidFill>
                  <a:schemeClr val="bg1"/>
                </a:solidFill>
                <a:latin typeface="Century Gothic" pitchFamily="34" charset="0"/>
                <a:cs typeface="Times New Roman" pitchFamily="18" charset="0"/>
              </a:rPr>
              <a:t>curso  200</a:t>
            </a:r>
            <a:r>
              <a:rPr lang="es-ES" sz="3000" b="1" kern="100" dirty="0" smtClean="0">
                <a:solidFill>
                  <a:schemeClr val="bg1"/>
                </a:solidFill>
                <a:latin typeface="Century Gothic" pitchFamily="34" charset="0"/>
                <a:cs typeface="Times New Roman" pitchFamily="18" charset="0"/>
              </a:rPr>
              <a:t>10</a:t>
            </a:r>
            <a:r>
              <a:rPr lang="es-ES" sz="3000" kern="100" dirty="0" smtClean="0">
                <a:solidFill>
                  <a:schemeClr val="bg1"/>
                </a:solidFill>
                <a:latin typeface="Century Gothic" pitchFamily="34" charset="0"/>
                <a:cs typeface="Times New Roman" pitchFamily="18" charset="0"/>
              </a:rPr>
              <a:t>-</a:t>
            </a:r>
            <a:r>
              <a:rPr lang="es-ES" sz="3000" b="1" kern="100" dirty="0" smtClean="0">
                <a:solidFill>
                  <a:schemeClr val="bg1"/>
                </a:solidFill>
                <a:latin typeface="Century Gothic" pitchFamily="34" charset="0"/>
                <a:cs typeface="Times New Roman" pitchFamily="18" charset="0"/>
              </a:rPr>
              <a:t>11</a:t>
            </a:r>
            <a:endParaRPr lang="en-US" sz="3000" b="1" kern="100" dirty="0">
              <a:solidFill>
                <a:schemeClr val="bg1"/>
              </a:solidFill>
              <a:latin typeface="Century Gothic" pitchFamily="34" charset="0"/>
              <a:cs typeface="Times New Roman" pitchFamily="18" charset="0"/>
            </a:endParaRPr>
          </a:p>
        </p:txBody>
      </p:sp>
      <p:grpSp>
        <p:nvGrpSpPr>
          <p:cNvPr id="20" name="Agrupar 19"/>
          <p:cNvGrpSpPr/>
          <p:nvPr/>
        </p:nvGrpSpPr>
        <p:grpSpPr>
          <a:xfrm>
            <a:off x="13311981" y="20242213"/>
            <a:ext cx="6248400" cy="1143000"/>
            <a:chOff x="15978981" y="13664406"/>
            <a:chExt cx="6248400" cy="1143000"/>
          </a:xfrm>
        </p:grpSpPr>
        <p:pic>
          <p:nvPicPr>
            <p:cNvPr id="16" name="Imagen 15" descr="logo etsie.jpg"/>
            <p:cNvPicPr>
              <a:picLocks noChangeAspect="1"/>
            </p:cNvPicPr>
            <p:nvPr/>
          </p:nvPicPr>
          <p:blipFill>
            <a:blip r:embed="rId5" cstate="print"/>
            <a:stretch>
              <a:fillRect/>
            </a:stretch>
          </p:blipFill>
          <p:spPr>
            <a:xfrm>
              <a:off x="15978981" y="13664406"/>
              <a:ext cx="1002632" cy="1143000"/>
            </a:xfrm>
            <a:prstGeom prst="rect">
              <a:avLst/>
            </a:prstGeom>
          </p:spPr>
        </p:pic>
        <p:sp>
          <p:nvSpPr>
            <p:cNvPr id="19" name="CuadroTexto 18"/>
            <p:cNvSpPr txBox="1"/>
            <p:nvPr/>
          </p:nvSpPr>
          <p:spPr>
            <a:xfrm>
              <a:off x="17274381" y="13816806"/>
              <a:ext cx="4953000" cy="707886"/>
            </a:xfrm>
            <a:prstGeom prst="rect">
              <a:avLst/>
            </a:prstGeom>
            <a:noFill/>
          </p:spPr>
          <p:txBody>
            <a:bodyPr wrap="square" rtlCol="0">
              <a:spAutoFit/>
            </a:bodyPr>
            <a:lstStyle/>
            <a:p>
              <a:r>
                <a:rPr lang="es-ES_tradnl" sz="2000" dirty="0" smtClean="0"/>
                <a:t>ESCUELA TECNICA SUPERIOR DE </a:t>
              </a:r>
            </a:p>
            <a:p>
              <a:r>
                <a:rPr lang="es-ES_tradnl" sz="2000" dirty="0" smtClean="0"/>
                <a:t>INGENIERÍA DE EDIFICACIÓN</a:t>
              </a:r>
              <a:endParaRPr lang="es-ES_tradnl" sz="2000" dirty="0"/>
            </a:p>
          </p:txBody>
        </p:sp>
      </p:grpSp>
      <p:pic>
        <p:nvPicPr>
          <p:cNvPr id="27" name="Imagen 26"/>
          <p:cNvPicPr>
            <a:picLocks noChangeAspect="1"/>
          </p:cNvPicPr>
          <p:nvPr/>
        </p:nvPicPr>
        <p:blipFill>
          <a:blip r:embed="rId6" cstate="print"/>
          <a:stretch>
            <a:fillRect/>
          </a:stretch>
        </p:blipFill>
        <p:spPr>
          <a:xfrm>
            <a:off x="9273381" y="20458113"/>
            <a:ext cx="1663700" cy="927100"/>
          </a:xfrm>
          <a:prstGeom prst="rect">
            <a:avLst/>
          </a:prstGeom>
        </p:spPr>
      </p:pic>
      <p:pic>
        <p:nvPicPr>
          <p:cNvPr id="28" name="Imagen 27"/>
          <p:cNvPicPr>
            <a:picLocks noChangeAspect="1"/>
          </p:cNvPicPr>
          <p:nvPr/>
        </p:nvPicPr>
        <p:blipFill>
          <a:blip r:embed="rId6" cstate="print"/>
          <a:stretch>
            <a:fillRect/>
          </a:stretch>
        </p:blipFill>
        <p:spPr>
          <a:xfrm>
            <a:off x="28617863" y="20458113"/>
            <a:ext cx="1663700" cy="927100"/>
          </a:xfrm>
          <a:prstGeom prst="rect">
            <a:avLst/>
          </a:prstGeom>
        </p:spPr>
      </p:pic>
      <p:sp>
        <p:nvSpPr>
          <p:cNvPr id="17" name="3 Título"/>
          <p:cNvSpPr txBox="1">
            <a:spLocks/>
          </p:cNvSpPr>
          <p:nvPr/>
        </p:nvSpPr>
        <p:spPr>
          <a:xfrm>
            <a:off x="2971429" y="4067870"/>
            <a:ext cx="4176464" cy="922114"/>
          </a:xfrm>
          <a:prstGeom prst="rect">
            <a:avLst/>
          </a:prstGeom>
          <a:solidFill>
            <a:srgbClr val="92D050"/>
          </a:solidFill>
          <a:ln>
            <a:solidFill>
              <a:srgbClr val="92D050"/>
            </a:solidFill>
          </a:ln>
          <a:effectLst>
            <a:glow rad="76200">
              <a:schemeClr val="accent3">
                <a:tint val="30000"/>
                <a:shade val="95000"/>
                <a:satMod val="300000"/>
                <a:alpha val="50000"/>
              </a:schemeClr>
            </a:glow>
            <a:outerShdw blurRad="50800" dist="38100" dir="2700000" algn="tl" rotWithShape="0">
              <a:prstClr val="black">
                <a:alpha val="40000"/>
              </a:prstClr>
            </a:outerShdw>
          </a:effectLst>
        </p:spPr>
        <p:style>
          <a:lnRef idx="0">
            <a:schemeClr val="accent3"/>
          </a:lnRef>
          <a:fillRef idx="3">
            <a:schemeClr val="accent3"/>
          </a:fillRef>
          <a:effectRef idx="3">
            <a:schemeClr val="accent3"/>
          </a:effectRef>
          <a:fontRef idx="minor">
            <a:schemeClr val="lt1"/>
          </a:fontRef>
        </p:style>
        <p:txBody>
          <a:bodyPr vert="horz" lIns="91440" tIns="45720" rIns="91440" bIns="45720" rtlCol="0" anchor="ctr">
            <a:normAutofit/>
            <a:scene3d>
              <a:camera prst="orthographicFront"/>
              <a:lightRig rig="soft" dir="t">
                <a:rot lat="0" lon="0" rev="10800000"/>
              </a:lightRig>
            </a:scene3d>
            <a:sp3d>
              <a:bevelT w="27940" h="12700"/>
              <a:contourClr>
                <a:srgbClr val="DDDDDD"/>
              </a:contourClr>
            </a:sp3d>
          </a:bodyPr>
          <a:lstStyle/>
          <a:p>
            <a:pPr marL="514350" marR="0" lvl="0" indent="-514350" algn="ctr" defTabSz="914400" rtl="0" eaLnBrk="1" fontAlgn="auto" latinLnBrk="0" hangingPunct="1">
              <a:lnSpc>
                <a:spcPct val="100000"/>
              </a:lnSpc>
              <a:spcBef>
                <a:spcPct val="0"/>
              </a:spcBef>
              <a:spcAft>
                <a:spcPts val="0"/>
              </a:spcAft>
              <a:buClrTx/>
              <a:buSzTx/>
              <a:buFontTx/>
              <a:buNone/>
              <a:tabLst/>
              <a:defRPr/>
            </a:pPr>
            <a:r>
              <a:rPr kumimoji="0" lang="es-ES_tradnl" sz="2000" b="1" i="0" u="none" strike="noStrike" kern="1200" spc="150" normalizeH="0" baseline="0" noProof="0" dirty="0" smtClean="0">
                <a:ln w="11430"/>
                <a:solidFill>
                  <a:schemeClr val="tx1">
                    <a:lumMod val="95000"/>
                    <a:lumOff val="5000"/>
                  </a:schemeClr>
                </a:solidFill>
                <a:effectLst>
                  <a:outerShdw blurRad="25400" algn="tl" rotWithShape="0">
                    <a:srgbClr val="000000">
                      <a:alpha val="43000"/>
                    </a:srgbClr>
                  </a:outerShdw>
                </a:effectLst>
                <a:uLnTx/>
                <a:uFillTx/>
                <a:latin typeface="+mn-lt"/>
                <a:ea typeface="+mn-ea"/>
                <a:cs typeface="+mn-cs"/>
              </a:rPr>
              <a:t>1. DESCRIPCIÓN DE LA VIVIENDA</a:t>
            </a:r>
          </a:p>
        </p:txBody>
      </p:sp>
      <p:pic>
        <p:nvPicPr>
          <p:cNvPr id="18" name="Picture 4"/>
          <p:cNvPicPr>
            <a:picLocks noChangeAspect="1" noChangeArrowheads="1"/>
          </p:cNvPicPr>
          <p:nvPr/>
        </p:nvPicPr>
        <p:blipFill>
          <a:blip r:embed="rId7" cstate="print"/>
          <a:srcRect l="14861" t="14693" r="16794" b="5347"/>
          <a:stretch>
            <a:fillRect/>
          </a:stretch>
        </p:blipFill>
        <p:spPr bwMode="auto">
          <a:xfrm>
            <a:off x="3403477" y="7128210"/>
            <a:ext cx="3406860" cy="2124236"/>
          </a:xfrm>
          <a:prstGeom prst="rect">
            <a:avLst/>
          </a:prstGeom>
          <a:noFill/>
          <a:ln w="9525">
            <a:noFill/>
            <a:miter lim="800000"/>
            <a:headEnd/>
            <a:tailEnd/>
          </a:ln>
        </p:spPr>
      </p:pic>
      <p:pic>
        <p:nvPicPr>
          <p:cNvPr id="21" name="20 Imagen"/>
          <p:cNvPicPr/>
          <p:nvPr/>
        </p:nvPicPr>
        <p:blipFill>
          <a:blip r:embed="rId8" cstate="print"/>
          <a:srcRect l="25926" t="17881" r="25341" b="11374"/>
          <a:stretch>
            <a:fillRect/>
          </a:stretch>
        </p:blipFill>
        <p:spPr bwMode="auto">
          <a:xfrm>
            <a:off x="3619501" y="10620598"/>
            <a:ext cx="3170362" cy="2452800"/>
          </a:xfrm>
          <a:prstGeom prst="rect">
            <a:avLst/>
          </a:prstGeom>
          <a:noFill/>
          <a:ln w="9525">
            <a:noFill/>
            <a:miter lim="800000"/>
            <a:headEnd/>
            <a:tailEnd/>
          </a:ln>
        </p:spPr>
      </p:pic>
      <p:pic>
        <p:nvPicPr>
          <p:cNvPr id="22" name="21 Imagen"/>
          <p:cNvPicPr/>
          <p:nvPr/>
        </p:nvPicPr>
        <p:blipFill>
          <a:blip r:embed="rId9" cstate="print"/>
          <a:srcRect l="26102" t="18543" r="27914" b="5348"/>
          <a:stretch>
            <a:fillRect/>
          </a:stretch>
        </p:blipFill>
        <p:spPr bwMode="auto">
          <a:xfrm>
            <a:off x="3655505" y="13932966"/>
            <a:ext cx="2991524" cy="2638775"/>
          </a:xfrm>
          <a:prstGeom prst="rect">
            <a:avLst/>
          </a:prstGeom>
          <a:noFill/>
          <a:ln w="9525">
            <a:noFill/>
            <a:miter lim="800000"/>
            <a:headEnd/>
            <a:tailEnd/>
          </a:ln>
        </p:spPr>
      </p:pic>
      <p:pic>
        <p:nvPicPr>
          <p:cNvPr id="23" name="22 Imagen"/>
          <p:cNvPicPr/>
          <p:nvPr/>
        </p:nvPicPr>
        <p:blipFill>
          <a:blip r:embed="rId10" cstate="print"/>
          <a:srcRect l="26455" t="18543" r="28534" b="12780"/>
          <a:stretch>
            <a:fillRect/>
          </a:stretch>
        </p:blipFill>
        <p:spPr bwMode="auto">
          <a:xfrm>
            <a:off x="3655505" y="17317342"/>
            <a:ext cx="2928225" cy="2381101"/>
          </a:xfrm>
          <a:prstGeom prst="rect">
            <a:avLst/>
          </a:prstGeom>
          <a:noFill/>
          <a:ln w="9525">
            <a:noFill/>
            <a:miter lim="800000"/>
            <a:headEnd/>
            <a:tailEnd/>
          </a:ln>
        </p:spPr>
      </p:pic>
      <p:sp>
        <p:nvSpPr>
          <p:cNvPr id="24" name="23 CuadroTexto"/>
          <p:cNvSpPr txBox="1"/>
          <p:nvPr/>
        </p:nvSpPr>
        <p:spPr>
          <a:xfrm>
            <a:off x="2935425" y="5472026"/>
            <a:ext cx="4248472" cy="938719"/>
          </a:xfrm>
          <a:prstGeom prst="rect">
            <a:avLst/>
          </a:prstGeom>
          <a:noFill/>
        </p:spPr>
        <p:txBody>
          <a:bodyPr wrap="square" rtlCol="0">
            <a:spAutoFit/>
          </a:bodyPr>
          <a:lstStyle/>
          <a:p>
            <a:r>
              <a:rPr lang="es-ES_tradnl" sz="1100" dirty="0" smtClean="0">
                <a:latin typeface="Verdana" pitchFamily="34" charset="0"/>
                <a:ea typeface="Verdana" pitchFamily="34" charset="0"/>
                <a:cs typeface="Verdana" pitchFamily="34" charset="0"/>
              </a:rPr>
              <a:t>Vivienda objeto de estudio: vivienda unifamiliar aislada, con una superficie útil de 230 m</a:t>
            </a:r>
            <a:r>
              <a:rPr lang="es-ES_tradnl" sz="1000" baseline="30000" dirty="0" smtClean="0">
                <a:latin typeface="Verdana" pitchFamily="34" charset="0"/>
                <a:ea typeface="Verdana" pitchFamily="34" charset="0"/>
                <a:cs typeface="Verdana" pitchFamily="34" charset="0"/>
              </a:rPr>
              <a:t>2</a:t>
            </a:r>
            <a:r>
              <a:rPr lang="es-ES_tradnl" sz="1100" dirty="0" smtClean="0">
                <a:latin typeface="Verdana" pitchFamily="34" charset="0"/>
                <a:ea typeface="Verdana" pitchFamily="34" charset="0"/>
                <a:cs typeface="Verdana" pitchFamily="34" charset="0"/>
              </a:rPr>
              <a:t>, formada por garaje, planta baja y planta primera.</a:t>
            </a:r>
          </a:p>
          <a:p>
            <a:endParaRPr lang="es-ES_tradnl" sz="1100" dirty="0" smtClean="0">
              <a:latin typeface="Verdana" pitchFamily="34" charset="0"/>
              <a:ea typeface="Verdana" pitchFamily="34" charset="0"/>
              <a:cs typeface="Verdana" pitchFamily="34" charset="0"/>
            </a:endParaRPr>
          </a:p>
          <a:p>
            <a:r>
              <a:rPr lang="es-ES_tradnl" sz="1100" dirty="0" smtClean="0">
                <a:latin typeface="Verdana" pitchFamily="34" charset="0"/>
                <a:ea typeface="Verdana" pitchFamily="34" charset="0"/>
                <a:cs typeface="Verdana" pitchFamily="34" charset="0"/>
              </a:rPr>
              <a:t>Situada en la localidad de </a:t>
            </a:r>
            <a:r>
              <a:rPr lang="es-ES_tradnl" sz="1100" dirty="0" err="1" smtClean="0">
                <a:latin typeface="Verdana" pitchFamily="34" charset="0"/>
                <a:ea typeface="Verdana" pitchFamily="34" charset="0"/>
                <a:cs typeface="Verdana" pitchFamily="34" charset="0"/>
              </a:rPr>
              <a:t>Vilamarxante</a:t>
            </a:r>
            <a:endParaRPr lang="es-ES" sz="1100" dirty="0">
              <a:latin typeface="Verdana" pitchFamily="34" charset="0"/>
              <a:ea typeface="Verdana" pitchFamily="34" charset="0"/>
              <a:cs typeface="Verdana" pitchFamily="34" charset="0"/>
            </a:endParaRPr>
          </a:p>
        </p:txBody>
      </p:sp>
      <p:cxnSp>
        <p:nvCxnSpPr>
          <p:cNvPr id="26" name="25 Conector recto"/>
          <p:cNvCxnSpPr/>
          <p:nvPr/>
        </p:nvCxnSpPr>
        <p:spPr>
          <a:xfrm rot="16200000" flipH="1">
            <a:off x="-1223037" y="10782616"/>
            <a:ext cx="17245916" cy="72008"/>
          </a:xfrm>
          <a:prstGeom prst="line">
            <a:avLst/>
          </a:prstGeom>
          <a:ln>
            <a:solidFill>
              <a:srgbClr val="92D050"/>
            </a:solidFill>
          </a:ln>
        </p:spPr>
        <p:style>
          <a:lnRef idx="3">
            <a:schemeClr val="accent2"/>
          </a:lnRef>
          <a:fillRef idx="0">
            <a:schemeClr val="accent2"/>
          </a:fillRef>
          <a:effectRef idx="2">
            <a:schemeClr val="accent2"/>
          </a:effectRef>
          <a:fontRef idx="minor">
            <a:schemeClr val="tx1"/>
          </a:fontRef>
        </p:style>
      </p:cxnSp>
      <p:sp>
        <p:nvSpPr>
          <p:cNvPr id="30" name="29 CuadroTexto"/>
          <p:cNvSpPr txBox="1"/>
          <p:nvPr/>
        </p:nvSpPr>
        <p:spPr>
          <a:xfrm>
            <a:off x="2755405" y="10188550"/>
            <a:ext cx="4572508" cy="261610"/>
          </a:xfrm>
          <a:prstGeom prst="rect">
            <a:avLst/>
          </a:prstGeom>
          <a:noFill/>
        </p:spPr>
        <p:txBody>
          <a:bodyPr wrap="square" rtlCol="0">
            <a:spAutoFit/>
          </a:bodyPr>
          <a:lstStyle/>
          <a:p>
            <a:pPr algn="ctr"/>
            <a:r>
              <a:rPr lang="es-ES_tradnl" sz="1100" u="sng" dirty="0" smtClean="0">
                <a:latin typeface="Verdana" pitchFamily="34" charset="0"/>
                <a:ea typeface="Verdana" pitchFamily="34" charset="0"/>
                <a:cs typeface="Verdana" pitchFamily="34" charset="0"/>
              </a:rPr>
              <a:t>Semisótano</a:t>
            </a:r>
            <a:endParaRPr lang="es-ES" sz="1100" u="sng" dirty="0">
              <a:latin typeface="Verdana" pitchFamily="34" charset="0"/>
              <a:ea typeface="Verdana" pitchFamily="34" charset="0"/>
              <a:cs typeface="Verdana" pitchFamily="34" charset="0"/>
            </a:endParaRPr>
          </a:p>
        </p:txBody>
      </p:sp>
      <p:sp>
        <p:nvSpPr>
          <p:cNvPr id="31" name="30 CuadroTexto"/>
          <p:cNvSpPr txBox="1"/>
          <p:nvPr/>
        </p:nvSpPr>
        <p:spPr>
          <a:xfrm>
            <a:off x="2791409" y="13608930"/>
            <a:ext cx="4572508" cy="261610"/>
          </a:xfrm>
          <a:prstGeom prst="rect">
            <a:avLst/>
          </a:prstGeom>
          <a:noFill/>
        </p:spPr>
        <p:txBody>
          <a:bodyPr wrap="square" rtlCol="0">
            <a:spAutoFit/>
          </a:bodyPr>
          <a:lstStyle/>
          <a:p>
            <a:pPr algn="ctr"/>
            <a:r>
              <a:rPr lang="es-ES_tradnl" sz="1100" u="sng" dirty="0" smtClean="0">
                <a:latin typeface="Verdana" pitchFamily="34" charset="0"/>
                <a:ea typeface="Verdana" pitchFamily="34" charset="0"/>
                <a:cs typeface="Verdana" pitchFamily="34" charset="0"/>
              </a:rPr>
              <a:t>Planta Baja</a:t>
            </a:r>
            <a:endParaRPr lang="es-ES" sz="1100" u="sng" dirty="0">
              <a:latin typeface="Verdana" pitchFamily="34" charset="0"/>
              <a:ea typeface="Verdana" pitchFamily="34" charset="0"/>
              <a:cs typeface="Verdana" pitchFamily="34" charset="0"/>
            </a:endParaRPr>
          </a:p>
        </p:txBody>
      </p:sp>
      <p:sp>
        <p:nvSpPr>
          <p:cNvPr id="32" name="31 CuadroTexto"/>
          <p:cNvSpPr txBox="1"/>
          <p:nvPr/>
        </p:nvSpPr>
        <p:spPr>
          <a:xfrm>
            <a:off x="2899421" y="16957302"/>
            <a:ext cx="4572508" cy="261610"/>
          </a:xfrm>
          <a:prstGeom prst="rect">
            <a:avLst/>
          </a:prstGeom>
          <a:noFill/>
        </p:spPr>
        <p:txBody>
          <a:bodyPr wrap="square" rtlCol="0">
            <a:spAutoFit/>
          </a:bodyPr>
          <a:lstStyle/>
          <a:p>
            <a:pPr algn="ctr"/>
            <a:r>
              <a:rPr lang="es-ES_tradnl" sz="1100" u="sng" dirty="0" smtClean="0">
                <a:latin typeface="Verdana" pitchFamily="34" charset="0"/>
                <a:ea typeface="Verdana" pitchFamily="34" charset="0"/>
                <a:cs typeface="Verdana" pitchFamily="34" charset="0"/>
              </a:rPr>
              <a:t>Planta Primera</a:t>
            </a:r>
            <a:endParaRPr lang="es-ES" sz="1100" u="sng" dirty="0">
              <a:latin typeface="Verdana" pitchFamily="34" charset="0"/>
              <a:ea typeface="Verdana" pitchFamily="34" charset="0"/>
              <a:cs typeface="Verdana" pitchFamily="34" charset="0"/>
            </a:endParaRPr>
          </a:p>
        </p:txBody>
      </p:sp>
      <p:cxnSp>
        <p:nvCxnSpPr>
          <p:cNvPr id="33" name="32 Conector recto"/>
          <p:cNvCxnSpPr/>
          <p:nvPr/>
        </p:nvCxnSpPr>
        <p:spPr>
          <a:xfrm rot="16200000" flipH="1">
            <a:off x="4033547" y="10926632"/>
            <a:ext cx="17245916" cy="72008"/>
          </a:xfrm>
          <a:prstGeom prst="line">
            <a:avLst/>
          </a:prstGeom>
          <a:ln>
            <a:solidFill>
              <a:srgbClr val="00B0F0"/>
            </a:solidFill>
          </a:ln>
        </p:spPr>
        <p:style>
          <a:lnRef idx="3">
            <a:schemeClr val="accent2"/>
          </a:lnRef>
          <a:fillRef idx="0">
            <a:schemeClr val="accent2"/>
          </a:fillRef>
          <a:effectRef idx="2">
            <a:schemeClr val="accent2"/>
          </a:effectRef>
          <a:fontRef idx="minor">
            <a:schemeClr val="tx1"/>
          </a:fontRef>
        </p:style>
      </p:cxnSp>
      <p:sp>
        <p:nvSpPr>
          <p:cNvPr id="34" name="3 Título"/>
          <p:cNvSpPr txBox="1">
            <a:spLocks/>
          </p:cNvSpPr>
          <p:nvPr/>
        </p:nvSpPr>
        <p:spPr>
          <a:xfrm>
            <a:off x="7543937" y="1907630"/>
            <a:ext cx="4716524" cy="922114"/>
          </a:xfrm>
          <a:prstGeom prst="rect">
            <a:avLst/>
          </a:prstGeom>
          <a:solidFill>
            <a:srgbClr val="00B0F0"/>
          </a:solidFill>
          <a:ln>
            <a:solidFill>
              <a:srgbClr val="00B0F0"/>
            </a:solidFill>
          </a:ln>
          <a:effectLst>
            <a:glow rad="76200">
              <a:schemeClr val="accent5">
                <a:tint val="30000"/>
                <a:shade val="95000"/>
                <a:satMod val="300000"/>
                <a:alpha val="50000"/>
              </a:schemeClr>
            </a:glow>
            <a:outerShdw blurRad="50800" dist="38100" dir="2700000" algn="tl" rotWithShape="0">
              <a:prstClr val="black">
                <a:alpha val="40000"/>
              </a:prstClr>
            </a:outerShdw>
          </a:effectLst>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ctr">
            <a:normAutofit/>
          </a:bodyPr>
          <a:lstStyle/>
          <a:p>
            <a:pPr marL="514350" indent="-514350" algn="ctr" fontAlgn="auto">
              <a:spcAft>
                <a:spcPts val="0"/>
              </a:spcAft>
            </a:pPr>
            <a:r>
              <a:rPr lang="es-ES_tradnl" sz="2000" b="1" spc="150" dirty="0" smtClean="0">
                <a:ln w="11430"/>
                <a:solidFill>
                  <a:schemeClr val="tx1">
                    <a:lumMod val="95000"/>
                    <a:lumOff val="5000"/>
                  </a:schemeClr>
                </a:solidFill>
                <a:effectLst>
                  <a:outerShdw blurRad="25400" algn="tl" rotWithShape="0">
                    <a:srgbClr val="000000">
                      <a:alpha val="43000"/>
                    </a:srgbClr>
                  </a:outerShdw>
                </a:effectLst>
              </a:rPr>
              <a:t>2. CUMPLIMIENTO DEL DB-HE1</a:t>
            </a:r>
          </a:p>
        </p:txBody>
      </p:sp>
      <p:sp>
        <p:nvSpPr>
          <p:cNvPr id="35" name="34 CuadroTexto"/>
          <p:cNvSpPr txBox="1"/>
          <p:nvPr/>
        </p:nvSpPr>
        <p:spPr>
          <a:xfrm>
            <a:off x="3007433" y="1871626"/>
            <a:ext cx="4032448" cy="1815882"/>
          </a:xfrm>
          <a:prstGeom prst="rect">
            <a:avLst/>
          </a:prstGeom>
          <a:noFill/>
        </p:spPr>
        <p:txBody>
          <a:bodyPr wrap="square" rtlCol="0">
            <a:spAutoFit/>
          </a:bodyPr>
          <a:lstStyle/>
          <a:p>
            <a:pPr algn="just"/>
            <a:r>
              <a:rPr lang="es-ES_tradnl" sz="1400" dirty="0" smtClean="0">
                <a:latin typeface="Verdana" pitchFamily="34" charset="0"/>
                <a:ea typeface="Verdana" pitchFamily="34" charset="0"/>
                <a:cs typeface="Verdana" pitchFamily="34" charset="0"/>
              </a:rPr>
              <a:t>El objetivo de este Proyecto Final de Grado es enfatizar en el concepto de la arquitectura sostenible, demostrar que si se proyecta desde sus inicios, una vivienda puede además de ahorrar dinero, colaborar en la lucha contra el cambio climático y todo ello sin perjudicar nuestra comodidad.</a:t>
            </a:r>
            <a:endParaRPr lang="es-ES" sz="1400" dirty="0">
              <a:latin typeface="Verdana" pitchFamily="34" charset="0"/>
              <a:ea typeface="Verdana" pitchFamily="34" charset="0"/>
              <a:cs typeface="Verdana" pitchFamily="34" charset="0"/>
            </a:endParaRPr>
          </a:p>
        </p:txBody>
      </p:sp>
      <p:sp>
        <p:nvSpPr>
          <p:cNvPr id="36" name="35 CuadroTexto"/>
          <p:cNvSpPr txBox="1"/>
          <p:nvPr/>
        </p:nvSpPr>
        <p:spPr>
          <a:xfrm>
            <a:off x="7543937" y="3023754"/>
            <a:ext cx="4572508" cy="523220"/>
          </a:xfrm>
          <a:prstGeom prst="rect">
            <a:avLst/>
          </a:prstGeom>
          <a:noFill/>
        </p:spPr>
        <p:txBody>
          <a:bodyPr wrap="square" rtlCol="0">
            <a:spAutoFit/>
          </a:bodyPr>
          <a:lstStyle/>
          <a:p>
            <a:pPr algn="just"/>
            <a:r>
              <a:rPr lang="es-ES_tradnl" sz="1400" dirty="0" smtClean="0">
                <a:latin typeface="Verdana" pitchFamily="34" charset="0"/>
                <a:ea typeface="Verdana" pitchFamily="34" charset="0"/>
                <a:cs typeface="Verdana" pitchFamily="34" charset="0"/>
              </a:rPr>
              <a:t>El primer paso será comprobar que la envolvente de la vivienda cumple con el CTE.</a:t>
            </a:r>
            <a:endParaRPr lang="es-ES" sz="1400" dirty="0">
              <a:latin typeface="Verdana" pitchFamily="34" charset="0"/>
              <a:ea typeface="Verdana" pitchFamily="34" charset="0"/>
              <a:cs typeface="Verdana" pitchFamily="34" charset="0"/>
            </a:endParaRPr>
          </a:p>
        </p:txBody>
      </p:sp>
      <p:sp>
        <p:nvSpPr>
          <p:cNvPr id="37" name="36 CuadroTexto"/>
          <p:cNvSpPr txBox="1"/>
          <p:nvPr/>
        </p:nvSpPr>
        <p:spPr>
          <a:xfrm>
            <a:off x="7651949" y="3743834"/>
            <a:ext cx="2016224" cy="261610"/>
          </a:xfrm>
          <a:prstGeom prst="rect">
            <a:avLst/>
          </a:prstGeom>
          <a:noFill/>
        </p:spPr>
        <p:txBody>
          <a:bodyPr wrap="square" rtlCol="0">
            <a:spAutoFit/>
          </a:bodyPr>
          <a:lstStyle/>
          <a:p>
            <a:r>
              <a:rPr lang="es-ES_tradnl" sz="1100" dirty="0" smtClean="0">
                <a:latin typeface="Verdana" pitchFamily="34" charset="0"/>
                <a:ea typeface="Verdana" pitchFamily="34" charset="0"/>
                <a:cs typeface="Verdana" pitchFamily="34" charset="0"/>
              </a:rPr>
              <a:t>A) FACHADA</a:t>
            </a:r>
            <a:endParaRPr lang="es-ES" sz="1100" dirty="0">
              <a:latin typeface="Verdana" pitchFamily="34" charset="0"/>
              <a:ea typeface="Verdana" pitchFamily="34" charset="0"/>
              <a:cs typeface="Verdana" pitchFamily="34" charset="0"/>
            </a:endParaRPr>
          </a:p>
        </p:txBody>
      </p:sp>
      <p:pic>
        <p:nvPicPr>
          <p:cNvPr id="38" name="37 Imagen"/>
          <p:cNvPicPr/>
          <p:nvPr/>
        </p:nvPicPr>
        <p:blipFill>
          <a:blip r:embed="rId11" cstate="print"/>
          <a:srcRect l="14286" t="25828" r="13227" b="11589"/>
          <a:stretch>
            <a:fillRect/>
          </a:stretch>
        </p:blipFill>
        <p:spPr bwMode="auto">
          <a:xfrm>
            <a:off x="7615945" y="4067870"/>
            <a:ext cx="4715696" cy="2169815"/>
          </a:xfrm>
          <a:prstGeom prst="rect">
            <a:avLst/>
          </a:prstGeom>
          <a:noFill/>
          <a:ln w="9525">
            <a:noFill/>
            <a:miter lim="800000"/>
            <a:headEnd/>
            <a:tailEnd/>
          </a:ln>
        </p:spPr>
      </p:pic>
      <p:sp>
        <p:nvSpPr>
          <p:cNvPr id="39" name="38 CuadroTexto"/>
          <p:cNvSpPr txBox="1"/>
          <p:nvPr/>
        </p:nvSpPr>
        <p:spPr>
          <a:xfrm>
            <a:off x="7723957" y="6372126"/>
            <a:ext cx="2664296" cy="600164"/>
          </a:xfrm>
          <a:prstGeom prst="rect">
            <a:avLst/>
          </a:prstGeom>
          <a:noFill/>
        </p:spPr>
        <p:txBody>
          <a:bodyPr wrap="square" rtlCol="0">
            <a:spAutoFit/>
          </a:bodyPr>
          <a:lstStyle/>
          <a:p>
            <a:pPr algn="ctr"/>
            <a:r>
              <a:rPr lang="es-ES_tradnl" sz="1100" dirty="0" err="1" smtClean="0">
                <a:latin typeface="Verdana" pitchFamily="34" charset="0"/>
                <a:ea typeface="Verdana" pitchFamily="34" charset="0"/>
                <a:cs typeface="Verdana" pitchFamily="34" charset="0"/>
              </a:rPr>
              <a:t>Ufac</a:t>
            </a:r>
            <a:r>
              <a:rPr lang="es-ES_tradnl" sz="1100" dirty="0" smtClean="0">
                <a:latin typeface="Verdana" pitchFamily="34" charset="0"/>
                <a:ea typeface="Verdana" pitchFamily="34" charset="0"/>
                <a:cs typeface="Verdana" pitchFamily="34" charset="0"/>
              </a:rPr>
              <a:t>=0.62</a:t>
            </a:r>
            <a:r>
              <a:rPr lang="es-ES" sz="1100" dirty="0" smtClean="0">
                <a:latin typeface="Verdana" pitchFamily="34" charset="0"/>
                <a:ea typeface="Verdana" pitchFamily="34" charset="0"/>
                <a:cs typeface="Verdana" pitchFamily="34" charset="0"/>
              </a:rPr>
              <a:t> W/m</a:t>
            </a:r>
            <a:r>
              <a:rPr lang="es-ES" sz="1100" baseline="30000" dirty="0" smtClean="0">
                <a:latin typeface="Verdana" pitchFamily="34" charset="0"/>
                <a:ea typeface="Verdana" pitchFamily="34" charset="0"/>
                <a:cs typeface="Verdana" pitchFamily="34" charset="0"/>
              </a:rPr>
              <a:t>2</a:t>
            </a:r>
            <a:r>
              <a:rPr lang="es-ES" sz="1100" dirty="0" smtClean="0">
                <a:latin typeface="Verdana" pitchFamily="34" charset="0"/>
                <a:ea typeface="Verdana" pitchFamily="34" charset="0"/>
                <a:cs typeface="Verdana" pitchFamily="34" charset="0"/>
              </a:rPr>
              <a:t>K</a:t>
            </a:r>
          </a:p>
          <a:p>
            <a:pPr algn="ctr"/>
            <a:r>
              <a:rPr lang="es-ES_tradnl" sz="1100" dirty="0" smtClean="0">
                <a:latin typeface="Verdana" pitchFamily="34" charset="0"/>
                <a:ea typeface="Verdana" pitchFamily="34" charset="0"/>
                <a:cs typeface="Verdana" pitchFamily="34" charset="0"/>
              </a:rPr>
              <a:t>Para zona C2</a:t>
            </a:r>
          </a:p>
          <a:p>
            <a:pPr algn="ctr"/>
            <a:r>
              <a:rPr lang="es-ES_tradnl" sz="1100" dirty="0" smtClean="0">
                <a:latin typeface="Verdana" pitchFamily="34" charset="0"/>
                <a:ea typeface="Verdana" pitchFamily="34" charset="0"/>
                <a:cs typeface="Verdana" pitchFamily="34" charset="0"/>
              </a:rPr>
              <a:t> </a:t>
            </a:r>
            <a:r>
              <a:rPr lang="es-ES_tradnl" sz="1100" dirty="0" err="1" smtClean="0">
                <a:latin typeface="Verdana" pitchFamily="34" charset="0"/>
                <a:ea typeface="Verdana" pitchFamily="34" charset="0"/>
                <a:cs typeface="Verdana" pitchFamily="34" charset="0"/>
              </a:rPr>
              <a:t>Ulím</a:t>
            </a:r>
            <a:r>
              <a:rPr lang="es-ES_tradnl" sz="1100" dirty="0" smtClean="0">
                <a:latin typeface="Verdana" pitchFamily="34" charset="0"/>
                <a:ea typeface="Verdana" pitchFamily="34" charset="0"/>
                <a:cs typeface="Verdana" pitchFamily="34" charset="0"/>
              </a:rPr>
              <a:t> =</a:t>
            </a:r>
            <a:r>
              <a:rPr lang="es-ES" sz="1100" dirty="0">
                <a:latin typeface="Verdana" pitchFamily="34" charset="0"/>
                <a:ea typeface="Verdana" pitchFamily="34" charset="0"/>
                <a:cs typeface="Verdana" pitchFamily="34" charset="0"/>
              </a:rPr>
              <a:t> 0.73 </a:t>
            </a:r>
            <a:r>
              <a:rPr lang="es-ES" sz="1100" dirty="0" smtClean="0">
                <a:latin typeface="Verdana" pitchFamily="34" charset="0"/>
                <a:ea typeface="Verdana" pitchFamily="34" charset="0"/>
                <a:cs typeface="Verdana" pitchFamily="34" charset="0"/>
              </a:rPr>
              <a:t>W/m</a:t>
            </a:r>
            <a:r>
              <a:rPr lang="es-ES" sz="1100" baseline="30000" dirty="0" smtClean="0">
                <a:latin typeface="Verdana" pitchFamily="34" charset="0"/>
                <a:ea typeface="Verdana" pitchFamily="34" charset="0"/>
                <a:cs typeface="Verdana" pitchFamily="34" charset="0"/>
              </a:rPr>
              <a:t>2</a:t>
            </a:r>
            <a:r>
              <a:rPr lang="es-ES" sz="1100" dirty="0" smtClean="0">
                <a:latin typeface="Verdana" pitchFamily="34" charset="0"/>
                <a:ea typeface="Verdana" pitchFamily="34" charset="0"/>
                <a:cs typeface="Verdana" pitchFamily="34" charset="0"/>
              </a:rPr>
              <a:t>K</a:t>
            </a:r>
            <a:endParaRPr lang="es-ES" dirty="0"/>
          </a:p>
        </p:txBody>
      </p:sp>
      <p:pic>
        <p:nvPicPr>
          <p:cNvPr id="40" name="Picture 5"/>
          <p:cNvPicPr>
            <a:picLocks noChangeAspect="1" noChangeArrowheads="1"/>
          </p:cNvPicPr>
          <p:nvPr/>
        </p:nvPicPr>
        <p:blipFill>
          <a:blip r:embed="rId12" cstate="print"/>
          <a:srcRect l="37353" t="29720" r="35529" b="14204"/>
          <a:stretch>
            <a:fillRect/>
          </a:stretch>
        </p:blipFill>
        <p:spPr bwMode="auto">
          <a:xfrm>
            <a:off x="11288353" y="6300118"/>
            <a:ext cx="490055" cy="540060"/>
          </a:xfrm>
          <a:prstGeom prst="rect">
            <a:avLst/>
          </a:prstGeom>
          <a:noFill/>
          <a:ln w="9525">
            <a:noFill/>
            <a:miter lim="800000"/>
            <a:headEnd/>
            <a:tailEnd/>
          </a:ln>
        </p:spPr>
      </p:pic>
      <p:cxnSp>
        <p:nvCxnSpPr>
          <p:cNvPr id="42" name="41 Conector recto de flecha"/>
          <p:cNvCxnSpPr/>
          <p:nvPr/>
        </p:nvCxnSpPr>
        <p:spPr>
          <a:xfrm>
            <a:off x="10136225" y="6660158"/>
            <a:ext cx="684076"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43" name="42 CuadroTexto"/>
          <p:cNvSpPr txBox="1"/>
          <p:nvPr/>
        </p:nvSpPr>
        <p:spPr>
          <a:xfrm>
            <a:off x="7687953" y="7632266"/>
            <a:ext cx="3024336" cy="261610"/>
          </a:xfrm>
          <a:prstGeom prst="rect">
            <a:avLst/>
          </a:prstGeom>
          <a:noFill/>
        </p:spPr>
        <p:txBody>
          <a:bodyPr wrap="square" rtlCol="0">
            <a:spAutoFit/>
          </a:bodyPr>
          <a:lstStyle/>
          <a:p>
            <a:r>
              <a:rPr lang="es-ES_tradnl" sz="1100" dirty="0">
                <a:latin typeface="Verdana" pitchFamily="34" charset="0"/>
                <a:ea typeface="Verdana" pitchFamily="34" charset="0"/>
                <a:cs typeface="Verdana" pitchFamily="34" charset="0"/>
              </a:rPr>
              <a:t>B</a:t>
            </a:r>
            <a:r>
              <a:rPr lang="es-ES_tradnl" sz="1100" dirty="0" smtClean="0">
                <a:latin typeface="Verdana" pitchFamily="34" charset="0"/>
                <a:ea typeface="Verdana" pitchFamily="34" charset="0"/>
                <a:cs typeface="Verdana" pitchFamily="34" charset="0"/>
              </a:rPr>
              <a:t>) CUBIERTA INCLINADA</a:t>
            </a:r>
            <a:endParaRPr lang="es-ES" sz="1100" dirty="0">
              <a:latin typeface="Verdana" pitchFamily="34" charset="0"/>
              <a:ea typeface="Verdana" pitchFamily="34" charset="0"/>
              <a:cs typeface="Verdana" pitchFamily="34" charset="0"/>
            </a:endParaRPr>
          </a:p>
        </p:txBody>
      </p:sp>
      <p:pic>
        <p:nvPicPr>
          <p:cNvPr id="44" name="43 Imagen"/>
          <p:cNvPicPr/>
          <p:nvPr/>
        </p:nvPicPr>
        <p:blipFill>
          <a:blip r:embed="rId13" cstate="print"/>
          <a:srcRect l="19224" t="23493" r="18871" b="10894"/>
          <a:stretch>
            <a:fillRect/>
          </a:stretch>
        </p:blipFill>
        <p:spPr bwMode="auto">
          <a:xfrm>
            <a:off x="7579941" y="7920298"/>
            <a:ext cx="4968552" cy="2736304"/>
          </a:xfrm>
          <a:prstGeom prst="rect">
            <a:avLst/>
          </a:prstGeom>
          <a:noFill/>
          <a:ln w="9525">
            <a:noFill/>
            <a:miter lim="800000"/>
            <a:headEnd/>
            <a:tailEnd/>
          </a:ln>
        </p:spPr>
      </p:pic>
      <p:sp>
        <p:nvSpPr>
          <p:cNvPr id="45" name="44 CuadroTexto"/>
          <p:cNvSpPr txBox="1"/>
          <p:nvPr/>
        </p:nvSpPr>
        <p:spPr>
          <a:xfrm>
            <a:off x="7903977" y="10764614"/>
            <a:ext cx="2376264" cy="600164"/>
          </a:xfrm>
          <a:prstGeom prst="rect">
            <a:avLst/>
          </a:prstGeom>
          <a:noFill/>
        </p:spPr>
        <p:txBody>
          <a:bodyPr wrap="square" rtlCol="0">
            <a:spAutoFit/>
          </a:bodyPr>
          <a:lstStyle/>
          <a:p>
            <a:pPr algn="ctr"/>
            <a:r>
              <a:rPr lang="es-ES_tradnl" sz="1100" dirty="0" err="1" smtClean="0">
                <a:latin typeface="Verdana" pitchFamily="34" charset="0"/>
                <a:ea typeface="Verdana" pitchFamily="34" charset="0"/>
                <a:cs typeface="Verdana" pitchFamily="34" charset="0"/>
              </a:rPr>
              <a:t>Ucub</a:t>
            </a:r>
            <a:r>
              <a:rPr lang="es-ES_tradnl" sz="1100" dirty="0" smtClean="0">
                <a:latin typeface="Verdana" pitchFamily="34" charset="0"/>
                <a:ea typeface="Verdana" pitchFamily="34" charset="0"/>
                <a:cs typeface="Verdana" pitchFamily="34" charset="0"/>
              </a:rPr>
              <a:t>=0.57</a:t>
            </a:r>
            <a:r>
              <a:rPr lang="es-ES" sz="1100" dirty="0" smtClean="0">
                <a:latin typeface="Verdana" pitchFamily="34" charset="0"/>
                <a:ea typeface="Verdana" pitchFamily="34" charset="0"/>
                <a:cs typeface="Verdana" pitchFamily="34" charset="0"/>
              </a:rPr>
              <a:t> W/m</a:t>
            </a:r>
            <a:r>
              <a:rPr lang="es-ES" sz="1100" baseline="30000" dirty="0" smtClean="0">
                <a:latin typeface="Verdana" pitchFamily="34" charset="0"/>
                <a:ea typeface="Verdana" pitchFamily="34" charset="0"/>
                <a:cs typeface="Verdana" pitchFamily="34" charset="0"/>
              </a:rPr>
              <a:t>2</a:t>
            </a:r>
            <a:r>
              <a:rPr lang="es-ES" sz="1100" dirty="0" smtClean="0">
                <a:latin typeface="Verdana" pitchFamily="34" charset="0"/>
                <a:ea typeface="Verdana" pitchFamily="34" charset="0"/>
                <a:cs typeface="Verdana" pitchFamily="34" charset="0"/>
              </a:rPr>
              <a:t>K</a:t>
            </a:r>
          </a:p>
          <a:p>
            <a:pPr algn="ctr"/>
            <a:r>
              <a:rPr lang="es-ES_tradnl" sz="1100" dirty="0" smtClean="0">
                <a:latin typeface="Verdana" pitchFamily="34" charset="0"/>
                <a:ea typeface="Verdana" pitchFamily="34" charset="0"/>
                <a:cs typeface="Verdana" pitchFamily="34" charset="0"/>
              </a:rPr>
              <a:t>Para zona C2</a:t>
            </a:r>
          </a:p>
          <a:p>
            <a:pPr algn="ctr"/>
            <a:r>
              <a:rPr lang="es-ES_tradnl" sz="1100" dirty="0" smtClean="0">
                <a:latin typeface="Verdana" pitchFamily="34" charset="0"/>
                <a:ea typeface="Verdana" pitchFamily="34" charset="0"/>
                <a:cs typeface="Verdana" pitchFamily="34" charset="0"/>
              </a:rPr>
              <a:t> </a:t>
            </a:r>
            <a:r>
              <a:rPr lang="es-ES_tradnl" sz="1100" dirty="0" err="1" smtClean="0">
                <a:latin typeface="Verdana" pitchFamily="34" charset="0"/>
                <a:ea typeface="Verdana" pitchFamily="34" charset="0"/>
                <a:cs typeface="Verdana" pitchFamily="34" charset="0"/>
              </a:rPr>
              <a:t>Ulím</a:t>
            </a:r>
            <a:r>
              <a:rPr lang="es-ES_tradnl" sz="1100" dirty="0" smtClean="0">
                <a:latin typeface="Verdana" pitchFamily="34" charset="0"/>
                <a:ea typeface="Verdana" pitchFamily="34" charset="0"/>
                <a:cs typeface="Verdana" pitchFamily="34" charset="0"/>
              </a:rPr>
              <a:t> =</a:t>
            </a:r>
            <a:r>
              <a:rPr lang="es-ES" sz="1100" dirty="0">
                <a:latin typeface="Verdana" pitchFamily="34" charset="0"/>
                <a:ea typeface="Verdana" pitchFamily="34" charset="0"/>
                <a:cs typeface="Verdana" pitchFamily="34" charset="0"/>
              </a:rPr>
              <a:t> </a:t>
            </a:r>
            <a:r>
              <a:rPr lang="es-ES" sz="1100" dirty="0" smtClean="0">
                <a:latin typeface="Verdana" pitchFamily="34" charset="0"/>
                <a:ea typeface="Verdana" pitchFamily="34" charset="0"/>
                <a:cs typeface="Verdana" pitchFamily="34" charset="0"/>
              </a:rPr>
              <a:t>0.41 W/m</a:t>
            </a:r>
            <a:r>
              <a:rPr lang="es-ES" sz="1100" baseline="30000" dirty="0" smtClean="0">
                <a:latin typeface="Verdana" pitchFamily="34" charset="0"/>
                <a:ea typeface="Verdana" pitchFamily="34" charset="0"/>
                <a:cs typeface="Verdana" pitchFamily="34" charset="0"/>
              </a:rPr>
              <a:t>2</a:t>
            </a:r>
            <a:r>
              <a:rPr lang="es-ES" sz="1100" dirty="0" smtClean="0">
                <a:latin typeface="Verdana" pitchFamily="34" charset="0"/>
                <a:ea typeface="Verdana" pitchFamily="34" charset="0"/>
                <a:cs typeface="Verdana" pitchFamily="34" charset="0"/>
              </a:rPr>
              <a:t>K</a:t>
            </a:r>
            <a:endParaRPr lang="es-ES" dirty="0"/>
          </a:p>
        </p:txBody>
      </p:sp>
      <p:cxnSp>
        <p:nvCxnSpPr>
          <p:cNvPr id="46" name="45 Conector recto de flecha"/>
          <p:cNvCxnSpPr/>
          <p:nvPr/>
        </p:nvCxnSpPr>
        <p:spPr>
          <a:xfrm>
            <a:off x="10208233" y="11016642"/>
            <a:ext cx="684076"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pic>
        <p:nvPicPr>
          <p:cNvPr id="47" name="Picture 3"/>
          <p:cNvPicPr>
            <a:picLocks noChangeAspect="1" noChangeArrowheads="1"/>
          </p:cNvPicPr>
          <p:nvPr/>
        </p:nvPicPr>
        <p:blipFill>
          <a:blip r:embed="rId14" cstate="print"/>
          <a:srcRect l="24070" t="33874" r="51025" b="19396"/>
          <a:stretch>
            <a:fillRect/>
          </a:stretch>
        </p:blipFill>
        <p:spPr bwMode="auto">
          <a:xfrm>
            <a:off x="11324357" y="10836622"/>
            <a:ext cx="576064" cy="576064"/>
          </a:xfrm>
          <a:prstGeom prst="rect">
            <a:avLst/>
          </a:prstGeom>
          <a:noFill/>
          <a:ln w="9525">
            <a:noFill/>
            <a:miter lim="800000"/>
            <a:headEnd/>
            <a:tailEnd/>
          </a:ln>
        </p:spPr>
      </p:pic>
      <p:sp>
        <p:nvSpPr>
          <p:cNvPr id="48" name="47 CuadroTexto"/>
          <p:cNvSpPr txBox="1"/>
          <p:nvPr/>
        </p:nvSpPr>
        <p:spPr>
          <a:xfrm>
            <a:off x="7651949" y="11808730"/>
            <a:ext cx="4248472" cy="261610"/>
          </a:xfrm>
          <a:prstGeom prst="rect">
            <a:avLst/>
          </a:prstGeom>
          <a:noFill/>
        </p:spPr>
        <p:txBody>
          <a:bodyPr wrap="square" rtlCol="0">
            <a:spAutoFit/>
          </a:bodyPr>
          <a:lstStyle/>
          <a:p>
            <a:r>
              <a:rPr lang="es-ES_tradnl" sz="1100" dirty="0">
                <a:latin typeface="Verdana" pitchFamily="34" charset="0"/>
                <a:ea typeface="Verdana" pitchFamily="34" charset="0"/>
                <a:cs typeface="Verdana" pitchFamily="34" charset="0"/>
              </a:rPr>
              <a:t>C</a:t>
            </a:r>
            <a:r>
              <a:rPr lang="es-ES_tradnl" sz="1100" dirty="0" smtClean="0">
                <a:latin typeface="Verdana" pitchFamily="34" charset="0"/>
                <a:ea typeface="Verdana" pitchFamily="34" charset="0"/>
                <a:cs typeface="Verdana" pitchFamily="34" charset="0"/>
              </a:rPr>
              <a:t>) FORJADO SANITARIO</a:t>
            </a:r>
            <a:endParaRPr lang="es-ES" sz="1100" dirty="0">
              <a:latin typeface="Verdana" pitchFamily="34" charset="0"/>
              <a:ea typeface="Verdana" pitchFamily="34" charset="0"/>
              <a:cs typeface="Verdana" pitchFamily="34" charset="0"/>
            </a:endParaRPr>
          </a:p>
        </p:txBody>
      </p:sp>
      <p:pic>
        <p:nvPicPr>
          <p:cNvPr id="49" name="48 Imagen"/>
          <p:cNvPicPr/>
          <p:nvPr/>
        </p:nvPicPr>
        <p:blipFill>
          <a:blip r:embed="rId15" cstate="print"/>
          <a:srcRect l="18342" t="37121" r="17637" b="19536"/>
          <a:stretch>
            <a:fillRect/>
          </a:stretch>
        </p:blipFill>
        <p:spPr bwMode="auto">
          <a:xfrm>
            <a:off x="7543937" y="12168770"/>
            <a:ext cx="4968552" cy="1872208"/>
          </a:xfrm>
          <a:prstGeom prst="rect">
            <a:avLst/>
          </a:prstGeom>
          <a:noFill/>
          <a:ln w="9525">
            <a:noFill/>
            <a:miter lim="800000"/>
            <a:headEnd/>
            <a:tailEnd/>
          </a:ln>
        </p:spPr>
      </p:pic>
      <p:sp>
        <p:nvSpPr>
          <p:cNvPr id="50" name="49 CuadroTexto"/>
          <p:cNvSpPr txBox="1"/>
          <p:nvPr/>
        </p:nvSpPr>
        <p:spPr>
          <a:xfrm>
            <a:off x="7759961" y="14220998"/>
            <a:ext cx="2376264" cy="600164"/>
          </a:xfrm>
          <a:prstGeom prst="rect">
            <a:avLst/>
          </a:prstGeom>
          <a:noFill/>
        </p:spPr>
        <p:txBody>
          <a:bodyPr wrap="square" rtlCol="0">
            <a:spAutoFit/>
          </a:bodyPr>
          <a:lstStyle/>
          <a:p>
            <a:pPr algn="ctr"/>
            <a:r>
              <a:rPr lang="es-ES_tradnl" sz="1100" dirty="0" err="1" smtClean="0">
                <a:latin typeface="Verdana" pitchFamily="34" charset="0"/>
                <a:ea typeface="Verdana" pitchFamily="34" charset="0"/>
                <a:cs typeface="Verdana" pitchFamily="34" charset="0"/>
              </a:rPr>
              <a:t>Ufsan</a:t>
            </a:r>
            <a:r>
              <a:rPr lang="es-ES_tradnl" sz="1100" dirty="0" smtClean="0">
                <a:latin typeface="Verdana" pitchFamily="34" charset="0"/>
                <a:ea typeface="Verdana" pitchFamily="34" charset="0"/>
                <a:cs typeface="Verdana" pitchFamily="34" charset="0"/>
              </a:rPr>
              <a:t>=1.14</a:t>
            </a:r>
            <a:r>
              <a:rPr lang="es-ES" sz="1100" dirty="0" smtClean="0">
                <a:latin typeface="Verdana" pitchFamily="34" charset="0"/>
                <a:ea typeface="Verdana" pitchFamily="34" charset="0"/>
                <a:cs typeface="Verdana" pitchFamily="34" charset="0"/>
              </a:rPr>
              <a:t> W/m</a:t>
            </a:r>
            <a:r>
              <a:rPr lang="es-ES" sz="1100" baseline="30000" dirty="0" smtClean="0">
                <a:latin typeface="Verdana" pitchFamily="34" charset="0"/>
                <a:ea typeface="Verdana" pitchFamily="34" charset="0"/>
                <a:cs typeface="Verdana" pitchFamily="34" charset="0"/>
              </a:rPr>
              <a:t>2</a:t>
            </a:r>
            <a:r>
              <a:rPr lang="es-ES" sz="1100" dirty="0" smtClean="0">
                <a:latin typeface="Verdana" pitchFamily="34" charset="0"/>
                <a:ea typeface="Verdana" pitchFamily="34" charset="0"/>
                <a:cs typeface="Verdana" pitchFamily="34" charset="0"/>
              </a:rPr>
              <a:t>K</a:t>
            </a:r>
          </a:p>
          <a:p>
            <a:pPr algn="ctr"/>
            <a:r>
              <a:rPr lang="es-ES_tradnl" sz="1100" dirty="0" smtClean="0">
                <a:latin typeface="Verdana" pitchFamily="34" charset="0"/>
                <a:ea typeface="Verdana" pitchFamily="34" charset="0"/>
                <a:cs typeface="Verdana" pitchFamily="34" charset="0"/>
              </a:rPr>
              <a:t>Para zona C2</a:t>
            </a:r>
          </a:p>
          <a:p>
            <a:pPr algn="ctr"/>
            <a:r>
              <a:rPr lang="es-ES_tradnl" sz="1100" dirty="0" smtClean="0">
                <a:latin typeface="Verdana" pitchFamily="34" charset="0"/>
                <a:ea typeface="Verdana" pitchFamily="34" charset="0"/>
                <a:cs typeface="Verdana" pitchFamily="34" charset="0"/>
              </a:rPr>
              <a:t> </a:t>
            </a:r>
            <a:r>
              <a:rPr lang="es-ES_tradnl" sz="1100" dirty="0" err="1" smtClean="0">
                <a:latin typeface="Verdana" pitchFamily="34" charset="0"/>
                <a:ea typeface="Verdana" pitchFamily="34" charset="0"/>
                <a:cs typeface="Verdana" pitchFamily="34" charset="0"/>
              </a:rPr>
              <a:t>Ulím</a:t>
            </a:r>
            <a:r>
              <a:rPr lang="es-ES_tradnl" sz="1100" dirty="0" smtClean="0">
                <a:latin typeface="Verdana" pitchFamily="34" charset="0"/>
                <a:ea typeface="Verdana" pitchFamily="34" charset="0"/>
                <a:cs typeface="Verdana" pitchFamily="34" charset="0"/>
              </a:rPr>
              <a:t> =</a:t>
            </a:r>
            <a:r>
              <a:rPr lang="es-ES" sz="1100" dirty="0">
                <a:latin typeface="Verdana" pitchFamily="34" charset="0"/>
                <a:ea typeface="Verdana" pitchFamily="34" charset="0"/>
                <a:cs typeface="Verdana" pitchFamily="34" charset="0"/>
              </a:rPr>
              <a:t> </a:t>
            </a:r>
            <a:r>
              <a:rPr lang="es-ES" sz="1100" dirty="0" smtClean="0">
                <a:latin typeface="Verdana" pitchFamily="34" charset="0"/>
                <a:ea typeface="Verdana" pitchFamily="34" charset="0"/>
                <a:cs typeface="Verdana" pitchFamily="34" charset="0"/>
              </a:rPr>
              <a:t>0.50 W/m</a:t>
            </a:r>
            <a:r>
              <a:rPr lang="es-ES" sz="1100" baseline="30000" dirty="0" smtClean="0">
                <a:latin typeface="Verdana" pitchFamily="34" charset="0"/>
                <a:ea typeface="Verdana" pitchFamily="34" charset="0"/>
                <a:cs typeface="Verdana" pitchFamily="34" charset="0"/>
              </a:rPr>
              <a:t>2</a:t>
            </a:r>
            <a:r>
              <a:rPr lang="es-ES" sz="1100" dirty="0" smtClean="0">
                <a:latin typeface="Verdana" pitchFamily="34" charset="0"/>
                <a:ea typeface="Verdana" pitchFamily="34" charset="0"/>
                <a:cs typeface="Verdana" pitchFamily="34" charset="0"/>
              </a:rPr>
              <a:t>K</a:t>
            </a:r>
            <a:endParaRPr lang="es-ES" dirty="0"/>
          </a:p>
        </p:txBody>
      </p:sp>
      <p:cxnSp>
        <p:nvCxnSpPr>
          <p:cNvPr id="51" name="50 Conector recto de flecha"/>
          <p:cNvCxnSpPr/>
          <p:nvPr/>
        </p:nvCxnSpPr>
        <p:spPr>
          <a:xfrm>
            <a:off x="10244237" y="14473026"/>
            <a:ext cx="684076"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pic>
        <p:nvPicPr>
          <p:cNvPr id="52" name="Picture 3"/>
          <p:cNvPicPr>
            <a:picLocks noChangeAspect="1" noChangeArrowheads="1"/>
          </p:cNvPicPr>
          <p:nvPr/>
        </p:nvPicPr>
        <p:blipFill>
          <a:blip r:embed="rId14" cstate="print"/>
          <a:srcRect l="24070" t="33874" r="51025" b="19396"/>
          <a:stretch>
            <a:fillRect/>
          </a:stretch>
        </p:blipFill>
        <p:spPr bwMode="auto">
          <a:xfrm>
            <a:off x="11324357" y="14184994"/>
            <a:ext cx="576064" cy="576064"/>
          </a:xfrm>
          <a:prstGeom prst="rect">
            <a:avLst/>
          </a:prstGeom>
          <a:noFill/>
          <a:ln w="9525">
            <a:noFill/>
            <a:miter lim="800000"/>
            <a:headEnd/>
            <a:tailEnd/>
          </a:ln>
        </p:spPr>
      </p:pic>
      <p:sp>
        <p:nvSpPr>
          <p:cNvPr id="53" name="52 CuadroTexto"/>
          <p:cNvSpPr txBox="1"/>
          <p:nvPr/>
        </p:nvSpPr>
        <p:spPr>
          <a:xfrm>
            <a:off x="7723957" y="15517142"/>
            <a:ext cx="4248472" cy="261610"/>
          </a:xfrm>
          <a:prstGeom prst="rect">
            <a:avLst/>
          </a:prstGeom>
          <a:noFill/>
        </p:spPr>
        <p:txBody>
          <a:bodyPr wrap="square" rtlCol="0">
            <a:spAutoFit/>
          </a:bodyPr>
          <a:lstStyle/>
          <a:p>
            <a:r>
              <a:rPr lang="es-ES_tradnl" sz="1100" dirty="0">
                <a:latin typeface="Verdana" pitchFamily="34" charset="0"/>
                <a:ea typeface="Verdana" pitchFamily="34" charset="0"/>
                <a:cs typeface="Verdana" pitchFamily="34" charset="0"/>
              </a:rPr>
              <a:t>D</a:t>
            </a:r>
            <a:r>
              <a:rPr lang="es-ES_tradnl" sz="1100" dirty="0" smtClean="0">
                <a:latin typeface="Verdana" pitchFamily="34" charset="0"/>
                <a:ea typeface="Verdana" pitchFamily="34" charset="0"/>
                <a:cs typeface="Verdana" pitchFamily="34" charset="0"/>
              </a:rPr>
              <a:t>) CUBIERTA PLANA TRANSITABLE</a:t>
            </a:r>
            <a:endParaRPr lang="es-ES" sz="1100" dirty="0">
              <a:latin typeface="Verdana" pitchFamily="34" charset="0"/>
              <a:ea typeface="Verdana" pitchFamily="34" charset="0"/>
              <a:cs typeface="Verdana" pitchFamily="34" charset="0"/>
            </a:endParaRPr>
          </a:p>
        </p:txBody>
      </p:sp>
      <p:pic>
        <p:nvPicPr>
          <p:cNvPr id="54" name="53 Imagen"/>
          <p:cNvPicPr/>
          <p:nvPr/>
        </p:nvPicPr>
        <p:blipFill>
          <a:blip r:embed="rId16" cstate="print"/>
          <a:srcRect l="12346" t="18543" r="33379" b="8278"/>
          <a:stretch>
            <a:fillRect/>
          </a:stretch>
        </p:blipFill>
        <p:spPr bwMode="auto">
          <a:xfrm>
            <a:off x="7543937" y="15913186"/>
            <a:ext cx="3024336" cy="2160240"/>
          </a:xfrm>
          <a:prstGeom prst="rect">
            <a:avLst/>
          </a:prstGeom>
          <a:noFill/>
          <a:ln w="9525">
            <a:noFill/>
            <a:miter lim="800000"/>
            <a:headEnd/>
            <a:tailEnd/>
          </a:ln>
        </p:spPr>
      </p:pic>
      <p:pic>
        <p:nvPicPr>
          <p:cNvPr id="55" name="54 Imagen"/>
          <p:cNvPicPr/>
          <p:nvPr/>
        </p:nvPicPr>
        <p:blipFill>
          <a:blip r:embed="rId17" cstate="print"/>
          <a:srcRect l="44974" t="14901" r="11464" b="3974"/>
          <a:stretch>
            <a:fillRect/>
          </a:stretch>
        </p:blipFill>
        <p:spPr bwMode="auto">
          <a:xfrm>
            <a:off x="10568273" y="15913186"/>
            <a:ext cx="2112606" cy="2095500"/>
          </a:xfrm>
          <a:prstGeom prst="rect">
            <a:avLst/>
          </a:prstGeom>
          <a:noFill/>
          <a:ln w="9525">
            <a:noFill/>
            <a:miter lim="800000"/>
            <a:headEnd/>
            <a:tailEnd/>
          </a:ln>
        </p:spPr>
      </p:pic>
      <p:sp>
        <p:nvSpPr>
          <p:cNvPr id="56" name="55 CuadroTexto"/>
          <p:cNvSpPr txBox="1"/>
          <p:nvPr/>
        </p:nvSpPr>
        <p:spPr>
          <a:xfrm>
            <a:off x="7723957" y="18289450"/>
            <a:ext cx="2664296" cy="600164"/>
          </a:xfrm>
          <a:prstGeom prst="rect">
            <a:avLst/>
          </a:prstGeom>
          <a:noFill/>
        </p:spPr>
        <p:txBody>
          <a:bodyPr wrap="square" rtlCol="0">
            <a:spAutoFit/>
          </a:bodyPr>
          <a:lstStyle/>
          <a:p>
            <a:pPr algn="ctr"/>
            <a:r>
              <a:rPr lang="es-ES_tradnl" sz="1100" dirty="0" err="1" smtClean="0">
                <a:latin typeface="Verdana" pitchFamily="34" charset="0"/>
                <a:ea typeface="Verdana" pitchFamily="34" charset="0"/>
                <a:cs typeface="Verdana" pitchFamily="34" charset="0"/>
              </a:rPr>
              <a:t>Ufsan</a:t>
            </a:r>
            <a:r>
              <a:rPr lang="es-ES_tradnl" sz="1100" dirty="0" smtClean="0">
                <a:latin typeface="Verdana" pitchFamily="34" charset="0"/>
                <a:ea typeface="Verdana" pitchFamily="34" charset="0"/>
                <a:cs typeface="Verdana" pitchFamily="34" charset="0"/>
              </a:rPr>
              <a:t>=0.38</a:t>
            </a:r>
            <a:r>
              <a:rPr lang="es-ES" sz="1100" dirty="0" smtClean="0">
                <a:latin typeface="Verdana" pitchFamily="34" charset="0"/>
                <a:ea typeface="Verdana" pitchFamily="34" charset="0"/>
                <a:cs typeface="Verdana" pitchFamily="34" charset="0"/>
              </a:rPr>
              <a:t> W/m</a:t>
            </a:r>
            <a:r>
              <a:rPr lang="es-ES" sz="1100" baseline="30000" dirty="0" smtClean="0">
                <a:latin typeface="Verdana" pitchFamily="34" charset="0"/>
                <a:ea typeface="Verdana" pitchFamily="34" charset="0"/>
                <a:cs typeface="Verdana" pitchFamily="34" charset="0"/>
              </a:rPr>
              <a:t>2</a:t>
            </a:r>
            <a:r>
              <a:rPr lang="es-ES" sz="1100" dirty="0" smtClean="0">
                <a:latin typeface="Verdana" pitchFamily="34" charset="0"/>
                <a:ea typeface="Verdana" pitchFamily="34" charset="0"/>
                <a:cs typeface="Verdana" pitchFamily="34" charset="0"/>
              </a:rPr>
              <a:t>K</a:t>
            </a:r>
          </a:p>
          <a:p>
            <a:pPr algn="ctr"/>
            <a:r>
              <a:rPr lang="es-ES_tradnl" sz="1100" dirty="0" smtClean="0">
                <a:latin typeface="Verdana" pitchFamily="34" charset="0"/>
                <a:ea typeface="Verdana" pitchFamily="34" charset="0"/>
                <a:cs typeface="Verdana" pitchFamily="34" charset="0"/>
              </a:rPr>
              <a:t>Para zona C2</a:t>
            </a:r>
          </a:p>
          <a:p>
            <a:pPr algn="ctr"/>
            <a:r>
              <a:rPr lang="es-ES_tradnl" sz="1100" dirty="0" smtClean="0">
                <a:latin typeface="Verdana" pitchFamily="34" charset="0"/>
                <a:ea typeface="Verdana" pitchFamily="34" charset="0"/>
                <a:cs typeface="Verdana" pitchFamily="34" charset="0"/>
              </a:rPr>
              <a:t> </a:t>
            </a:r>
            <a:r>
              <a:rPr lang="es-ES_tradnl" sz="1100" dirty="0" err="1" smtClean="0">
                <a:latin typeface="Verdana" pitchFamily="34" charset="0"/>
                <a:ea typeface="Verdana" pitchFamily="34" charset="0"/>
                <a:cs typeface="Verdana" pitchFamily="34" charset="0"/>
              </a:rPr>
              <a:t>Ulím</a:t>
            </a:r>
            <a:r>
              <a:rPr lang="es-ES_tradnl" sz="1100" dirty="0" smtClean="0">
                <a:latin typeface="Verdana" pitchFamily="34" charset="0"/>
                <a:ea typeface="Verdana" pitchFamily="34" charset="0"/>
                <a:cs typeface="Verdana" pitchFamily="34" charset="0"/>
              </a:rPr>
              <a:t> =</a:t>
            </a:r>
            <a:r>
              <a:rPr lang="es-ES" sz="1100" dirty="0">
                <a:latin typeface="Verdana" pitchFamily="34" charset="0"/>
                <a:ea typeface="Verdana" pitchFamily="34" charset="0"/>
                <a:cs typeface="Verdana" pitchFamily="34" charset="0"/>
              </a:rPr>
              <a:t> </a:t>
            </a:r>
            <a:r>
              <a:rPr lang="es-ES" sz="1100" dirty="0" smtClean="0">
                <a:latin typeface="Verdana" pitchFamily="34" charset="0"/>
                <a:ea typeface="Verdana" pitchFamily="34" charset="0"/>
                <a:cs typeface="Verdana" pitchFamily="34" charset="0"/>
              </a:rPr>
              <a:t>0.41 W/m</a:t>
            </a:r>
            <a:r>
              <a:rPr lang="es-ES" sz="1100" baseline="30000" dirty="0" smtClean="0">
                <a:latin typeface="Verdana" pitchFamily="34" charset="0"/>
                <a:ea typeface="Verdana" pitchFamily="34" charset="0"/>
                <a:cs typeface="Verdana" pitchFamily="34" charset="0"/>
              </a:rPr>
              <a:t>2</a:t>
            </a:r>
            <a:r>
              <a:rPr lang="es-ES" sz="1100" dirty="0" smtClean="0">
                <a:latin typeface="Verdana" pitchFamily="34" charset="0"/>
                <a:ea typeface="Verdana" pitchFamily="34" charset="0"/>
                <a:cs typeface="Verdana" pitchFamily="34" charset="0"/>
              </a:rPr>
              <a:t>K</a:t>
            </a:r>
            <a:endParaRPr lang="es-ES" dirty="0"/>
          </a:p>
        </p:txBody>
      </p:sp>
      <p:cxnSp>
        <p:nvCxnSpPr>
          <p:cNvPr id="57" name="56 Conector recto de flecha"/>
          <p:cNvCxnSpPr/>
          <p:nvPr/>
        </p:nvCxnSpPr>
        <p:spPr>
          <a:xfrm>
            <a:off x="10244237" y="18577482"/>
            <a:ext cx="684076"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pic>
        <p:nvPicPr>
          <p:cNvPr id="58" name="Picture 5"/>
          <p:cNvPicPr>
            <a:picLocks noChangeAspect="1" noChangeArrowheads="1"/>
          </p:cNvPicPr>
          <p:nvPr/>
        </p:nvPicPr>
        <p:blipFill>
          <a:blip r:embed="rId12" cstate="print"/>
          <a:srcRect l="37353" t="29720" r="35529" b="14204"/>
          <a:stretch>
            <a:fillRect/>
          </a:stretch>
        </p:blipFill>
        <p:spPr bwMode="auto">
          <a:xfrm>
            <a:off x="11324357" y="18289450"/>
            <a:ext cx="490055" cy="540060"/>
          </a:xfrm>
          <a:prstGeom prst="rect">
            <a:avLst/>
          </a:prstGeom>
          <a:noFill/>
          <a:ln w="9525">
            <a:noFill/>
            <a:miter lim="800000"/>
            <a:headEnd/>
            <a:tailEnd/>
          </a:ln>
        </p:spPr>
      </p:pic>
      <p:sp>
        <p:nvSpPr>
          <p:cNvPr id="59" name="3 Título"/>
          <p:cNvSpPr txBox="1">
            <a:spLocks/>
          </p:cNvSpPr>
          <p:nvPr/>
        </p:nvSpPr>
        <p:spPr>
          <a:xfrm>
            <a:off x="12872529" y="1871626"/>
            <a:ext cx="4608512" cy="922114"/>
          </a:xfrm>
          <a:prstGeom prst="rect">
            <a:avLst/>
          </a:prstGeom>
          <a:solidFill>
            <a:srgbClr val="FF0000"/>
          </a:solidFill>
          <a:effectLst>
            <a:glow rad="76200">
              <a:schemeClr val="accent1">
                <a:tint val="30000"/>
                <a:shade val="95000"/>
                <a:satMod val="300000"/>
                <a:alpha val="50000"/>
              </a:schemeClr>
            </a:glow>
            <a:outerShdw blurRad="50800" dist="38100" dir="2700000" algn="tl" rotWithShape="0">
              <a:prstClr val="black">
                <a:alpha val="40000"/>
              </a:prstClr>
            </a:outerShdw>
          </a:effectLst>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a:bodyPr>
          <a:lstStyle/>
          <a:p>
            <a:pPr marL="514350" marR="0" lvl="0" indent="-514350" algn="ctr" defTabSz="914400" eaLnBrk="1" fontAlgn="auto" latinLnBrk="0" hangingPunct="1">
              <a:lnSpc>
                <a:spcPct val="100000"/>
              </a:lnSpc>
              <a:spcAft>
                <a:spcPts val="0"/>
              </a:spcAft>
              <a:buClrTx/>
              <a:buSzTx/>
              <a:buFontTx/>
              <a:buNone/>
              <a:tabLst/>
              <a:defRPr/>
            </a:pPr>
            <a:r>
              <a:rPr lang="es-ES_tradnl" sz="2000" b="1" spc="150" dirty="0" smtClean="0">
                <a:ln w="11430"/>
                <a:solidFill>
                  <a:schemeClr val="tx1">
                    <a:lumMod val="95000"/>
                    <a:lumOff val="5000"/>
                  </a:schemeClr>
                </a:solidFill>
                <a:effectLst>
                  <a:outerShdw blurRad="25400" algn="tl" rotWithShape="0">
                    <a:srgbClr val="000000">
                      <a:alpha val="43000"/>
                    </a:srgbClr>
                  </a:outerShdw>
                </a:effectLst>
              </a:rPr>
              <a:t>3. SITUACIÓN INICIAL</a:t>
            </a:r>
          </a:p>
        </p:txBody>
      </p:sp>
      <p:cxnSp>
        <p:nvCxnSpPr>
          <p:cNvPr id="60" name="59 Conector recto"/>
          <p:cNvCxnSpPr/>
          <p:nvPr/>
        </p:nvCxnSpPr>
        <p:spPr>
          <a:xfrm rot="16200000" flipH="1">
            <a:off x="9290131" y="10962636"/>
            <a:ext cx="17245916" cy="72008"/>
          </a:xfrm>
          <a:prstGeom prst="line">
            <a:avLst/>
          </a:prstGeom>
          <a:ln>
            <a:solidFill>
              <a:srgbClr val="FF0000"/>
            </a:solidFill>
          </a:ln>
        </p:spPr>
        <p:style>
          <a:lnRef idx="2">
            <a:schemeClr val="accent2"/>
          </a:lnRef>
          <a:fillRef idx="0">
            <a:schemeClr val="accent2"/>
          </a:fillRef>
          <a:effectRef idx="1">
            <a:schemeClr val="accent2"/>
          </a:effectRef>
          <a:fontRef idx="minor">
            <a:schemeClr val="tx1"/>
          </a:fontRef>
        </p:style>
      </p:cxnSp>
      <p:pic>
        <p:nvPicPr>
          <p:cNvPr id="61" name="Picture 3"/>
          <p:cNvPicPr>
            <a:picLocks noChangeAspect="1" noChangeArrowheads="1"/>
          </p:cNvPicPr>
          <p:nvPr/>
        </p:nvPicPr>
        <p:blipFill>
          <a:blip r:embed="rId18" cstate="print"/>
          <a:srcRect l="64752" t="71808" r="28053" b="20923"/>
          <a:stretch>
            <a:fillRect/>
          </a:stretch>
        </p:blipFill>
        <p:spPr bwMode="auto">
          <a:xfrm>
            <a:off x="12764517" y="3023754"/>
            <a:ext cx="1069833" cy="576064"/>
          </a:xfrm>
          <a:prstGeom prst="rect">
            <a:avLst/>
          </a:prstGeom>
          <a:noFill/>
          <a:ln w="9525">
            <a:noFill/>
            <a:miter lim="800000"/>
            <a:headEnd/>
            <a:tailEnd/>
          </a:ln>
        </p:spPr>
      </p:pic>
      <p:sp>
        <p:nvSpPr>
          <p:cNvPr id="62" name="61 CuadroTexto"/>
          <p:cNvSpPr txBox="1"/>
          <p:nvPr/>
        </p:nvSpPr>
        <p:spPr>
          <a:xfrm>
            <a:off x="13916645" y="3059758"/>
            <a:ext cx="3852428" cy="738664"/>
          </a:xfrm>
          <a:prstGeom prst="rect">
            <a:avLst/>
          </a:prstGeom>
          <a:noFill/>
        </p:spPr>
        <p:txBody>
          <a:bodyPr wrap="square" rtlCol="0">
            <a:spAutoFit/>
          </a:bodyPr>
          <a:lstStyle/>
          <a:p>
            <a:pPr algn="just"/>
            <a:r>
              <a:rPr lang="es-ES_tradnl" sz="1400" dirty="0" smtClean="0">
                <a:latin typeface="Verdana" pitchFamily="34" charset="0"/>
                <a:ea typeface="Verdana" pitchFamily="34" charset="0"/>
                <a:cs typeface="Verdana" pitchFamily="34" charset="0"/>
              </a:rPr>
              <a:t>CLIMATIZACIÓN: Objetivo </a:t>
            </a:r>
            <a:r>
              <a:rPr lang="es-ES_tradnl" sz="1400" dirty="0" smtClean="0">
                <a:latin typeface="Verdana" pitchFamily="34" charset="0"/>
                <a:ea typeface="Verdana" pitchFamily="34" charset="0"/>
                <a:cs typeface="Verdana" pitchFamily="34" charset="0"/>
                <a:sym typeface="Wingdings" pitchFamily="2" charset="2"/>
              </a:rPr>
              <a:t> mantener la vivienda a una temperatura de confort que ronde los 21 ºC durante todo el año</a:t>
            </a:r>
            <a:endParaRPr lang="es-ES" sz="1400" dirty="0">
              <a:latin typeface="Verdana" pitchFamily="34" charset="0"/>
              <a:ea typeface="Verdana" pitchFamily="34" charset="0"/>
              <a:cs typeface="Verdana" pitchFamily="34" charset="0"/>
            </a:endParaRPr>
          </a:p>
        </p:txBody>
      </p:sp>
      <p:pic>
        <p:nvPicPr>
          <p:cNvPr id="63" name="Picture 3"/>
          <p:cNvPicPr>
            <a:picLocks noChangeAspect="1" noChangeArrowheads="1"/>
          </p:cNvPicPr>
          <p:nvPr/>
        </p:nvPicPr>
        <p:blipFill>
          <a:blip r:embed="rId18" cstate="print"/>
          <a:srcRect l="54236" t="52077" r="40230" b="36500"/>
          <a:stretch>
            <a:fillRect/>
          </a:stretch>
        </p:blipFill>
        <p:spPr bwMode="auto">
          <a:xfrm>
            <a:off x="12944537" y="4103874"/>
            <a:ext cx="720080" cy="792088"/>
          </a:xfrm>
          <a:prstGeom prst="rect">
            <a:avLst/>
          </a:prstGeom>
          <a:noFill/>
          <a:ln w="9525">
            <a:noFill/>
            <a:miter lim="800000"/>
            <a:headEnd/>
            <a:tailEnd/>
          </a:ln>
        </p:spPr>
      </p:pic>
      <p:sp>
        <p:nvSpPr>
          <p:cNvPr id="64" name="63 CuadroTexto"/>
          <p:cNvSpPr txBox="1"/>
          <p:nvPr/>
        </p:nvSpPr>
        <p:spPr>
          <a:xfrm>
            <a:off x="13988653" y="4031866"/>
            <a:ext cx="3708412" cy="954107"/>
          </a:xfrm>
          <a:prstGeom prst="rect">
            <a:avLst/>
          </a:prstGeom>
          <a:noFill/>
        </p:spPr>
        <p:txBody>
          <a:bodyPr wrap="square" rtlCol="0">
            <a:spAutoFit/>
          </a:bodyPr>
          <a:lstStyle/>
          <a:p>
            <a:pPr algn="just"/>
            <a:r>
              <a:rPr lang="es-ES_tradnl" sz="1400" dirty="0" smtClean="0">
                <a:latin typeface="Verdana" pitchFamily="34" charset="0"/>
                <a:ea typeface="Verdana" pitchFamily="34" charset="0"/>
                <a:cs typeface="Verdana" pitchFamily="34" charset="0"/>
              </a:rPr>
              <a:t>AGUA CALIENTE SANITARIA: Objetivo </a:t>
            </a:r>
            <a:r>
              <a:rPr lang="es-ES_tradnl" sz="1400" dirty="0" smtClean="0">
                <a:latin typeface="Verdana" pitchFamily="34" charset="0"/>
                <a:ea typeface="Verdana" pitchFamily="34" charset="0"/>
                <a:cs typeface="Verdana" pitchFamily="34" charset="0"/>
                <a:sym typeface="Wingdings" pitchFamily="2" charset="2"/>
              </a:rPr>
              <a:t> abastecer a la vivienda de un caudal de 180 l/día de ACS.</a:t>
            </a:r>
          </a:p>
          <a:p>
            <a:pPr algn="just"/>
            <a:r>
              <a:rPr lang="es-ES_tradnl" sz="1400" dirty="0" smtClean="0">
                <a:latin typeface="Verdana" pitchFamily="34" charset="0"/>
                <a:ea typeface="Verdana" pitchFamily="34" charset="0"/>
                <a:cs typeface="Verdana" pitchFamily="34" charset="0"/>
                <a:sym typeface="Wingdings" pitchFamily="2" charset="2"/>
              </a:rPr>
              <a:t>Mediante calentador eléctrico.</a:t>
            </a:r>
            <a:endParaRPr lang="es-ES" sz="1400" dirty="0">
              <a:latin typeface="Verdana" pitchFamily="34" charset="0"/>
              <a:ea typeface="Verdana" pitchFamily="34" charset="0"/>
              <a:cs typeface="Verdana" pitchFamily="34" charset="0"/>
            </a:endParaRPr>
          </a:p>
        </p:txBody>
      </p:sp>
      <p:sp>
        <p:nvSpPr>
          <p:cNvPr id="65" name="64 CuadroTexto"/>
          <p:cNvSpPr txBox="1"/>
          <p:nvPr/>
        </p:nvSpPr>
        <p:spPr>
          <a:xfrm>
            <a:off x="13124557" y="5147990"/>
            <a:ext cx="4320480" cy="584775"/>
          </a:xfrm>
          <a:prstGeom prst="rect">
            <a:avLst/>
          </a:prstGeom>
          <a:noFill/>
          <a:ln>
            <a:noFill/>
          </a:ln>
        </p:spPr>
        <p:txBody>
          <a:bodyPr wrap="square" rtlCol="0">
            <a:spAutoFit/>
          </a:bodyPr>
          <a:lstStyle/>
          <a:p>
            <a:pPr algn="ctr"/>
            <a:r>
              <a:rPr lang="es-ES_tradnl" sz="1600" b="1" dirty="0" smtClean="0">
                <a:ln w="900" cmpd="sng">
                  <a:solidFill>
                    <a:srgbClr val="C00000">
                      <a:alpha val="55000"/>
                    </a:srgbClr>
                  </a:solidFill>
                  <a:prstDash val="solid"/>
                </a:ln>
                <a:solidFill>
                  <a:srgbClr val="FF0000"/>
                </a:solidFill>
                <a:effectLst>
                  <a:innerShdw blurRad="101600" dist="76200" dir="5400000">
                    <a:schemeClr val="accent1">
                      <a:satMod val="190000"/>
                      <a:tint val="100000"/>
                      <a:alpha val="74000"/>
                    </a:schemeClr>
                  </a:innerShdw>
                </a:effectLst>
              </a:rPr>
              <a:t>Energía necesaria para el ACS y la climatización de la vivienda (</a:t>
            </a:r>
            <a:r>
              <a:rPr lang="es-ES_tradnl" sz="1600" b="1" dirty="0" err="1" smtClean="0">
                <a:ln w="900" cmpd="sng">
                  <a:solidFill>
                    <a:srgbClr val="C00000">
                      <a:alpha val="55000"/>
                    </a:srgbClr>
                  </a:solidFill>
                  <a:prstDash val="solid"/>
                </a:ln>
                <a:solidFill>
                  <a:srgbClr val="FF0000"/>
                </a:solidFill>
                <a:effectLst>
                  <a:innerShdw blurRad="101600" dist="76200" dir="5400000">
                    <a:schemeClr val="accent1">
                      <a:satMod val="190000"/>
                      <a:tint val="100000"/>
                      <a:alpha val="74000"/>
                    </a:schemeClr>
                  </a:innerShdw>
                </a:effectLst>
              </a:rPr>
              <a:t>kWh</a:t>
            </a:r>
            <a:r>
              <a:rPr lang="es-ES_tradnl" sz="1600" b="1" dirty="0" smtClean="0">
                <a:ln w="900" cmpd="sng">
                  <a:solidFill>
                    <a:srgbClr val="C00000">
                      <a:alpha val="55000"/>
                    </a:srgbClr>
                  </a:solidFill>
                  <a:prstDash val="solid"/>
                </a:ln>
                <a:solidFill>
                  <a:srgbClr val="FF0000"/>
                </a:solidFill>
                <a:effectLst>
                  <a:innerShdw blurRad="101600" dist="76200" dir="5400000">
                    <a:schemeClr val="accent1">
                      <a:satMod val="190000"/>
                      <a:tint val="100000"/>
                      <a:alpha val="74000"/>
                    </a:schemeClr>
                  </a:innerShdw>
                </a:effectLst>
              </a:rPr>
              <a:t>):</a:t>
            </a:r>
            <a:endParaRPr lang="es-ES" sz="1600" b="1" dirty="0">
              <a:ln w="900" cmpd="sng">
                <a:solidFill>
                  <a:srgbClr val="C00000">
                    <a:alpha val="55000"/>
                  </a:srgbClr>
                </a:solidFill>
                <a:prstDash val="solid"/>
              </a:ln>
              <a:solidFill>
                <a:srgbClr val="FF0000"/>
              </a:solidFill>
              <a:effectLst>
                <a:innerShdw blurRad="101600" dist="76200" dir="5400000">
                  <a:schemeClr val="accent1">
                    <a:satMod val="190000"/>
                    <a:tint val="100000"/>
                    <a:alpha val="74000"/>
                  </a:schemeClr>
                </a:innerShdw>
              </a:effectLst>
            </a:endParaRPr>
          </a:p>
        </p:txBody>
      </p:sp>
      <p:graphicFrame>
        <p:nvGraphicFramePr>
          <p:cNvPr id="66" name="65 Tabla"/>
          <p:cNvGraphicFramePr>
            <a:graphicFrameLocks noGrp="1"/>
          </p:cNvGraphicFramePr>
          <p:nvPr/>
        </p:nvGraphicFramePr>
        <p:xfrm>
          <a:off x="12908533" y="7272226"/>
          <a:ext cx="4752526" cy="2522764"/>
        </p:xfrm>
        <a:graphic>
          <a:graphicData uri="http://schemas.openxmlformats.org/drawingml/2006/table">
            <a:tbl>
              <a:tblPr>
                <a:effectLst>
                  <a:outerShdw blurRad="50800" dist="38100" dir="2700000" algn="tl" rotWithShape="0">
                    <a:prstClr val="black">
                      <a:alpha val="40000"/>
                    </a:prstClr>
                  </a:outerShdw>
                </a:effectLst>
              </a:tblPr>
              <a:tblGrid>
                <a:gridCol w="850252"/>
                <a:gridCol w="926394"/>
                <a:gridCol w="1040606"/>
                <a:gridCol w="824871"/>
                <a:gridCol w="1110403"/>
              </a:tblGrid>
              <a:tr h="312983">
                <a:tc>
                  <a:txBody>
                    <a:bodyPr/>
                    <a:lstStyle/>
                    <a:p>
                      <a:pPr>
                        <a:lnSpc>
                          <a:spcPct val="115000"/>
                        </a:lnSpc>
                        <a:spcAft>
                          <a:spcPts val="0"/>
                        </a:spcAft>
                      </a:pPr>
                      <a:r>
                        <a:rPr lang="es-ES" sz="900" dirty="0">
                          <a:solidFill>
                            <a:srgbClr val="000000"/>
                          </a:solidFill>
                          <a:latin typeface="Verdana"/>
                          <a:ea typeface="Times New Roman"/>
                          <a:cs typeface="Calibri"/>
                        </a:rPr>
                        <a:t> </a:t>
                      </a:r>
                      <a:endParaRPr lang="es-ES"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15000"/>
                        </a:lnSpc>
                        <a:spcAft>
                          <a:spcPts val="0"/>
                        </a:spcAft>
                      </a:pPr>
                      <a:r>
                        <a:rPr lang="es-ES" sz="900" b="1" dirty="0">
                          <a:solidFill>
                            <a:srgbClr val="000000"/>
                          </a:solidFill>
                          <a:latin typeface="Verdana"/>
                          <a:ea typeface="Times New Roman"/>
                          <a:cs typeface="Calibri"/>
                        </a:rPr>
                        <a:t>Calefacción (kWh)</a:t>
                      </a:r>
                      <a:endParaRPr lang="es-ES"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15000"/>
                        </a:lnSpc>
                        <a:spcAft>
                          <a:spcPts val="0"/>
                        </a:spcAft>
                      </a:pPr>
                      <a:r>
                        <a:rPr lang="es-ES" sz="900" b="1" dirty="0">
                          <a:solidFill>
                            <a:srgbClr val="000000"/>
                          </a:solidFill>
                          <a:latin typeface="Verdana"/>
                          <a:ea typeface="Times New Roman"/>
                          <a:cs typeface="Calibri"/>
                        </a:rPr>
                        <a:t>Refrigeración (kWh)</a:t>
                      </a:r>
                      <a:endParaRPr lang="es-ES"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15000"/>
                        </a:lnSpc>
                        <a:spcAft>
                          <a:spcPts val="0"/>
                        </a:spcAft>
                      </a:pPr>
                      <a:r>
                        <a:rPr lang="es-ES" sz="900" b="1" dirty="0">
                          <a:solidFill>
                            <a:srgbClr val="000000"/>
                          </a:solidFill>
                          <a:latin typeface="Verdana"/>
                          <a:ea typeface="Times New Roman"/>
                          <a:cs typeface="Calibri"/>
                        </a:rPr>
                        <a:t>ACS</a:t>
                      </a:r>
                      <a:endParaRPr lang="es-ES" sz="1100" dirty="0">
                        <a:latin typeface="Calibri"/>
                        <a:ea typeface="Calibri"/>
                        <a:cs typeface="Times New Roman"/>
                      </a:endParaRPr>
                    </a:p>
                    <a:p>
                      <a:pPr algn="ctr">
                        <a:lnSpc>
                          <a:spcPct val="115000"/>
                        </a:lnSpc>
                        <a:spcAft>
                          <a:spcPts val="0"/>
                        </a:spcAft>
                      </a:pPr>
                      <a:r>
                        <a:rPr lang="es-ES" sz="900" b="1" dirty="0">
                          <a:solidFill>
                            <a:srgbClr val="000000"/>
                          </a:solidFill>
                          <a:latin typeface="Verdana"/>
                          <a:ea typeface="Times New Roman"/>
                          <a:cs typeface="Calibri"/>
                        </a:rPr>
                        <a:t> (kWh)</a:t>
                      </a:r>
                      <a:endParaRPr lang="es-ES"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15000"/>
                        </a:lnSpc>
                        <a:spcAft>
                          <a:spcPts val="0"/>
                        </a:spcAft>
                      </a:pPr>
                      <a:r>
                        <a:rPr lang="es-ES" sz="900" b="1" dirty="0">
                          <a:solidFill>
                            <a:srgbClr val="000000"/>
                          </a:solidFill>
                          <a:latin typeface="Verdana"/>
                          <a:ea typeface="Times New Roman"/>
                          <a:cs typeface="Calibri"/>
                        </a:rPr>
                        <a:t>Consumo Total (kWh)</a:t>
                      </a:r>
                      <a:endParaRPr lang="es-ES"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r>
              <a:tr h="169792">
                <a:tc>
                  <a:txBody>
                    <a:bodyPr/>
                    <a:lstStyle/>
                    <a:p>
                      <a:pPr>
                        <a:lnSpc>
                          <a:spcPct val="115000"/>
                        </a:lnSpc>
                        <a:spcAft>
                          <a:spcPts val="0"/>
                        </a:spcAft>
                      </a:pPr>
                      <a:r>
                        <a:rPr lang="es-ES" sz="900" b="1">
                          <a:solidFill>
                            <a:srgbClr val="000000"/>
                          </a:solidFill>
                          <a:latin typeface="Verdana"/>
                          <a:ea typeface="Times New Roman"/>
                          <a:cs typeface="Calibri"/>
                        </a:rPr>
                        <a:t>Enero</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15000"/>
                        </a:lnSpc>
                        <a:spcAft>
                          <a:spcPts val="0"/>
                        </a:spcAft>
                      </a:pPr>
                      <a:r>
                        <a:rPr lang="es-ES" sz="900">
                          <a:solidFill>
                            <a:srgbClr val="000000"/>
                          </a:solidFill>
                          <a:latin typeface="Verdana"/>
                          <a:ea typeface="Times New Roman"/>
                          <a:cs typeface="Calibri"/>
                        </a:rPr>
                        <a:t>5481,15</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900">
                          <a:solidFill>
                            <a:srgbClr val="000000"/>
                          </a:solidFill>
                          <a:latin typeface="Verdana"/>
                          <a:ea typeface="Times New Roman"/>
                          <a:cs typeface="Calibri"/>
                        </a:rPr>
                        <a:t>0,00</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900">
                          <a:solidFill>
                            <a:srgbClr val="000000"/>
                          </a:solidFill>
                          <a:latin typeface="Verdana"/>
                          <a:ea typeface="Times New Roman"/>
                          <a:cs typeface="Calibri"/>
                        </a:rPr>
                        <a:t>337,47</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900">
                          <a:solidFill>
                            <a:srgbClr val="000000"/>
                          </a:solidFill>
                          <a:latin typeface="Verdana"/>
                          <a:ea typeface="Times New Roman"/>
                          <a:cs typeface="Calibri"/>
                        </a:rPr>
                        <a:t>5818,62</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9792">
                <a:tc>
                  <a:txBody>
                    <a:bodyPr/>
                    <a:lstStyle/>
                    <a:p>
                      <a:pPr>
                        <a:lnSpc>
                          <a:spcPct val="115000"/>
                        </a:lnSpc>
                        <a:spcAft>
                          <a:spcPts val="0"/>
                        </a:spcAft>
                      </a:pPr>
                      <a:r>
                        <a:rPr lang="es-ES" sz="900" b="1">
                          <a:solidFill>
                            <a:srgbClr val="000000"/>
                          </a:solidFill>
                          <a:latin typeface="Verdana"/>
                          <a:ea typeface="Times New Roman"/>
                          <a:cs typeface="Calibri"/>
                        </a:rPr>
                        <a:t>Febrero</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15000"/>
                        </a:lnSpc>
                        <a:spcAft>
                          <a:spcPts val="0"/>
                        </a:spcAft>
                      </a:pPr>
                      <a:r>
                        <a:rPr lang="es-ES" sz="900">
                          <a:solidFill>
                            <a:srgbClr val="000000"/>
                          </a:solidFill>
                          <a:latin typeface="Verdana"/>
                          <a:ea typeface="Times New Roman"/>
                          <a:cs typeface="Calibri"/>
                        </a:rPr>
                        <a:t>4340,78</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900">
                          <a:solidFill>
                            <a:srgbClr val="000000"/>
                          </a:solidFill>
                          <a:latin typeface="Verdana"/>
                          <a:ea typeface="Times New Roman"/>
                          <a:cs typeface="Calibri"/>
                        </a:rPr>
                        <a:t>0,00</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900">
                          <a:solidFill>
                            <a:srgbClr val="000000"/>
                          </a:solidFill>
                          <a:latin typeface="Verdana"/>
                          <a:ea typeface="Times New Roman"/>
                          <a:cs typeface="Calibri"/>
                        </a:rPr>
                        <a:t>298,95</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900">
                          <a:solidFill>
                            <a:srgbClr val="000000"/>
                          </a:solidFill>
                          <a:latin typeface="Verdana"/>
                          <a:ea typeface="Times New Roman"/>
                          <a:cs typeface="Calibri"/>
                        </a:rPr>
                        <a:t>4639,73</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r>
              <a:tr h="169792">
                <a:tc>
                  <a:txBody>
                    <a:bodyPr/>
                    <a:lstStyle/>
                    <a:p>
                      <a:pPr>
                        <a:lnSpc>
                          <a:spcPct val="115000"/>
                        </a:lnSpc>
                        <a:spcAft>
                          <a:spcPts val="0"/>
                        </a:spcAft>
                      </a:pPr>
                      <a:r>
                        <a:rPr lang="es-ES" sz="900" b="1">
                          <a:solidFill>
                            <a:srgbClr val="000000"/>
                          </a:solidFill>
                          <a:latin typeface="Verdana"/>
                          <a:ea typeface="Times New Roman"/>
                          <a:cs typeface="Calibri"/>
                        </a:rPr>
                        <a:t>Marzo</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15000"/>
                        </a:lnSpc>
                        <a:spcAft>
                          <a:spcPts val="0"/>
                        </a:spcAft>
                      </a:pPr>
                      <a:r>
                        <a:rPr lang="es-ES" sz="900">
                          <a:solidFill>
                            <a:srgbClr val="000000"/>
                          </a:solidFill>
                          <a:latin typeface="Verdana"/>
                          <a:ea typeface="Times New Roman"/>
                          <a:cs typeface="Calibri"/>
                        </a:rPr>
                        <a:t>3303,5</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900">
                          <a:solidFill>
                            <a:srgbClr val="000000"/>
                          </a:solidFill>
                          <a:latin typeface="Verdana"/>
                          <a:ea typeface="Times New Roman"/>
                          <a:cs typeface="Calibri"/>
                        </a:rPr>
                        <a:t>0,00</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900">
                          <a:solidFill>
                            <a:srgbClr val="000000"/>
                          </a:solidFill>
                          <a:latin typeface="Verdana"/>
                          <a:ea typeface="Times New Roman"/>
                          <a:cs typeface="Calibri"/>
                        </a:rPr>
                        <a:t>318,00</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900">
                          <a:solidFill>
                            <a:srgbClr val="000000"/>
                          </a:solidFill>
                          <a:latin typeface="Verdana"/>
                          <a:ea typeface="Times New Roman"/>
                          <a:cs typeface="Calibri"/>
                        </a:rPr>
                        <a:t>3621,50</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9792">
                <a:tc>
                  <a:txBody>
                    <a:bodyPr/>
                    <a:lstStyle/>
                    <a:p>
                      <a:pPr>
                        <a:lnSpc>
                          <a:spcPct val="115000"/>
                        </a:lnSpc>
                        <a:spcAft>
                          <a:spcPts val="0"/>
                        </a:spcAft>
                      </a:pPr>
                      <a:r>
                        <a:rPr lang="es-ES" sz="900" b="1">
                          <a:solidFill>
                            <a:srgbClr val="000000"/>
                          </a:solidFill>
                          <a:latin typeface="Verdana"/>
                          <a:ea typeface="Times New Roman"/>
                          <a:cs typeface="Calibri"/>
                        </a:rPr>
                        <a:t>Abril</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15000"/>
                        </a:lnSpc>
                        <a:spcAft>
                          <a:spcPts val="0"/>
                        </a:spcAft>
                      </a:pPr>
                      <a:r>
                        <a:rPr lang="es-ES" sz="900">
                          <a:solidFill>
                            <a:srgbClr val="000000"/>
                          </a:solidFill>
                          <a:latin typeface="Verdana"/>
                          <a:ea typeface="Times New Roman"/>
                          <a:cs typeface="Calibri"/>
                        </a:rPr>
                        <a:t>1634,66</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900">
                          <a:solidFill>
                            <a:srgbClr val="000000"/>
                          </a:solidFill>
                          <a:latin typeface="Verdana"/>
                          <a:ea typeface="Times New Roman"/>
                          <a:cs typeface="Calibri"/>
                        </a:rPr>
                        <a:t>0,00</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900">
                          <a:solidFill>
                            <a:srgbClr val="000000"/>
                          </a:solidFill>
                          <a:latin typeface="Verdana"/>
                          <a:ea typeface="Times New Roman"/>
                          <a:cs typeface="Calibri"/>
                        </a:rPr>
                        <a:t>295,18</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900">
                          <a:solidFill>
                            <a:srgbClr val="000000"/>
                          </a:solidFill>
                          <a:latin typeface="Verdana"/>
                          <a:ea typeface="Times New Roman"/>
                          <a:cs typeface="Calibri"/>
                        </a:rPr>
                        <a:t>1929,84</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r>
              <a:tr h="169792">
                <a:tc>
                  <a:txBody>
                    <a:bodyPr/>
                    <a:lstStyle/>
                    <a:p>
                      <a:pPr>
                        <a:lnSpc>
                          <a:spcPct val="115000"/>
                        </a:lnSpc>
                        <a:spcAft>
                          <a:spcPts val="0"/>
                        </a:spcAft>
                      </a:pPr>
                      <a:r>
                        <a:rPr lang="es-ES" sz="900" b="1">
                          <a:solidFill>
                            <a:srgbClr val="000000"/>
                          </a:solidFill>
                          <a:latin typeface="Verdana"/>
                          <a:ea typeface="Times New Roman"/>
                          <a:cs typeface="Calibri"/>
                        </a:rPr>
                        <a:t>Mayo</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15000"/>
                        </a:lnSpc>
                        <a:spcAft>
                          <a:spcPts val="0"/>
                        </a:spcAft>
                      </a:pPr>
                      <a:r>
                        <a:rPr lang="es-ES" sz="900">
                          <a:solidFill>
                            <a:srgbClr val="000000"/>
                          </a:solidFill>
                          <a:latin typeface="Verdana"/>
                          <a:ea typeface="Times New Roman"/>
                          <a:cs typeface="Calibri"/>
                        </a:rPr>
                        <a:t>377,48</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900">
                          <a:solidFill>
                            <a:srgbClr val="000000"/>
                          </a:solidFill>
                          <a:latin typeface="Verdana"/>
                          <a:ea typeface="Times New Roman"/>
                          <a:cs typeface="Calibri"/>
                        </a:rPr>
                        <a:t>1,91</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900">
                          <a:solidFill>
                            <a:srgbClr val="000000"/>
                          </a:solidFill>
                          <a:latin typeface="Verdana"/>
                          <a:ea typeface="Times New Roman"/>
                          <a:cs typeface="Calibri"/>
                        </a:rPr>
                        <a:t>298,53</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900">
                          <a:solidFill>
                            <a:srgbClr val="000000"/>
                          </a:solidFill>
                          <a:latin typeface="Verdana"/>
                          <a:ea typeface="Times New Roman"/>
                          <a:cs typeface="Calibri"/>
                        </a:rPr>
                        <a:t>677,92</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9792">
                <a:tc>
                  <a:txBody>
                    <a:bodyPr/>
                    <a:lstStyle/>
                    <a:p>
                      <a:pPr>
                        <a:lnSpc>
                          <a:spcPct val="115000"/>
                        </a:lnSpc>
                        <a:spcAft>
                          <a:spcPts val="0"/>
                        </a:spcAft>
                      </a:pPr>
                      <a:r>
                        <a:rPr lang="es-ES" sz="900" b="1">
                          <a:solidFill>
                            <a:srgbClr val="000000"/>
                          </a:solidFill>
                          <a:latin typeface="Verdana"/>
                          <a:ea typeface="Times New Roman"/>
                          <a:cs typeface="Calibri"/>
                        </a:rPr>
                        <a:t>Junio</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15000"/>
                        </a:lnSpc>
                        <a:spcAft>
                          <a:spcPts val="0"/>
                        </a:spcAft>
                      </a:pPr>
                      <a:r>
                        <a:rPr lang="es-ES" sz="900">
                          <a:solidFill>
                            <a:srgbClr val="000000"/>
                          </a:solidFill>
                          <a:latin typeface="Verdana"/>
                          <a:ea typeface="Times New Roman"/>
                          <a:cs typeface="Calibri"/>
                        </a:rPr>
                        <a:t>32,55</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900">
                          <a:solidFill>
                            <a:srgbClr val="000000"/>
                          </a:solidFill>
                          <a:latin typeface="Verdana"/>
                          <a:ea typeface="Times New Roman"/>
                          <a:cs typeface="Calibri"/>
                        </a:rPr>
                        <a:t>59,89</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900">
                          <a:solidFill>
                            <a:srgbClr val="000000"/>
                          </a:solidFill>
                          <a:latin typeface="Verdana"/>
                          <a:ea typeface="Times New Roman"/>
                          <a:cs typeface="Calibri"/>
                        </a:rPr>
                        <a:t>282,62</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900">
                          <a:solidFill>
                            <a:srgbClr val="000000"/>
                          </a:solidFill>
                          <a:latin typeface="Verdana"/>
                          <a:ea typeface="Times New Roman"/>
                          <a:cs typeface="Calibri"/>
                        </a:rPr>
                        <a:t>375,06</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r>
              <a:tr h="169792">
                <a:tc>
                  <a:txBody>
                    <a:bodyPr/>
                    <a:lstStyle/>
                    <a:p>
                      <a:pPr>
                        <a:lnSpc>
                          <a:spcPct val="115000"/>
                        </a:lnSpc>
                        <a:spcAft>
                          <a:spcPts val="0"/>
                        </a:spcAft>
                      </a:pPr>
                      <a:r>
                        <a:rPr lang="es-ES" sz="900" b="1">
                          <a:solidFill>
                            <a:srgbClr val="000000"/>
                          </a:solidFill>
                          <a:latin typeface="Verdana"/>
                          <a:ea typeface="Times New Roman"/>
                          <a:cs typeface="Calibri"/>
                        </a:rPr>
                        <a:t>Julio</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15000"/>
                        </a:lnSpc>
                        <a:spcAft>
                          <a:spcPts val="0"/>
                        </a:spcAft>
                      </a:pPr>
                      <a:r>
                        <a:rPr lang="es-ES" sz="900">
                          <a:solidFill>
                            <a:srgbClr val="000000"/>
                          </a:solidFill>
                          <a:latin typeface="Verdana"/>
                          <a:ea typeface="Times New Roman"/>
                          <a:cs typeface="Calibri"/>
                        </a:rPr>
                        <a:t>0,00</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900">
                          <a:solidFill>
                            <a:srgbClr val="000000"/>
                          </a:solidFill>
                          <a:latin typeface="Verdana"/>
                          <a:ea typeface="Times New Roman"/>
                          <a:cs typeface="Calibri"/>
                        </a:rPr>
                        <a:t>420,08</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900">
                          <a:solidFill>
                            <a:srgbClr val="000000"/>
                          </a:solidFill>
                          <a:latin typeface="Verdana"/>
                          <a:ea typeface="Times New Roman"/>
                          <a:cs typeface="Calibri"/>
                        </a:rPr>
                        <a:t>285,55</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900">
                          <a:solidFill>
                            <a:srgbClr val="000000"/>
                          </a:solidFill>
                          <a:latin typeface="Verdana"/>
                          <a:ea typeface="Times New Roman"/>
                          <a:cs typeface="Calibri"/>
                        </a:rPr>
                        <a:t>705,63</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9792">
                <a:tc>
                  <a:txBody>
                    <a:bodyPr/>
                    <a:lstStyle/>
                    <a:p>
                      <a:pPr>
                        <a:lnSpc>
                          <a:spcPct val="115000"/>
                        </a:lnSpc>
                        <a:spcAft>
                          <a:spcPts val="0"/>
                        </a:spcAft>
                      </a:pPr>
                      <a:r>
                        <a:rPr lang="es-ES" sz="900" b="1">
                          <a:solidFill>
                            <a:srgbClr val="000000"/>
                          </a:solidFill>
                          <a:latin typeface="Verdana"/>
                          <a:ea typeface="Times New Roman"/>
                          <a:cs typeface="Calibri"/>
                        </a:rPr>
                        <a:t>Agosto</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15000"/>
                        </a:lnSpc>
                        <a:spcAft>
                          <a:spcPts val="0"/>
                        </a:spcAft>
                      </a:pPr>
                      <a:r>
                        <a:rPr lang="es-ES" sz="900">
                          <a:solidFill>
                            <a:srgbClr val="000000"/>
                          </a:solidFill>
                          <a:latin typeface="Verdana"/>
                          <a:ea typeface="Times New Roman"/>
                          <a:cs typeface="Calibri"/>
                        </a:rPr>
                        <a:t>0,00</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900">
                          <a:solidFill>
                            <a:srgbClr val="000000"/>
                          </a:solidFill>
                          <a:latin typeface="Verdana"/>
                          <a:ea typeface="Times New Roman"/>
                          <a:cs typeface="Calibri"/>
                        </a:rPr>
                        <a:t>549,97</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900">
                          <a:solidFill>
                            <a:srgbClr val="000000"/>
                          </a:solidFill>
                          <a:latin typeface="Verdana"/>
                          <a:ea typeface="Times New Roman"/>
                          <a:cs typeface="Calibri"/>
                        </a:rPr>
                        <a:t>292,04</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900">
                          <a:solidFill>
                            <a:srgbClr val="000000"/>
                          </a:solidFill>
                          <a:latin typeface="Verdana"/>
                          <a:ea typeface="Times New Roman"/>
                          <a:cs typeface="Calibri"/>
                        </a:rPr>
                        <a:t>842,01</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r>
              <a:tr h="169792">
                <a:tc>
                  <a:txBody>
                    <a:bodyPr/>
                    <a:lstStyle/>
                    <a:p>
                      <a:pPr>
                        <a:lnSpc>
                          <a:spcPct val="115000"/>
                        </a:lnSpc>
                        <a:spcAft>
                          <a:spcPts val="0"/>
                        </a:spcAft>
                      </a:pPr>
                      <a:r>
                        <a:rPr lang="es-ES" sz="900" b="1">
                          <a:solidFill>
                            <a:srgbClr val="000000"/>
                          </a:solidFill>
                          <a:latin typeface="Verdana"/>
                          <a:ea typeface="Times New Roman"/>
                          <a:cs typeface="Calibri"/>
                        </a:rPr>
                        <a:t>Septiembre</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15000"/>
                        </a:lnSpc>
                        <a:spcAft>
                          <a:spcPts val="0"/>
                        </a:spcAft>
                      </a:pPr>
                      <a:r>
                        <a:rPr lang="es-ES" sz="900">
                          <a:solidFill>
                            <a:srgbClr val="000000"/>
                          </a:solidFill>
                          <a:latin typeface="Verdana"/>
                          <a:ea typeface="Times New Roman"/>
                          <a:cs typeface="Calibri"/>
                        </a:rPr>
                        <a:t>0,71</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900">
                          <a:solidFill>
                            <a:srgbClr val="000000"/>
                          </a:solidFill>
                          <a:latin typeface="Verdana"/>
                          <a:ea typeface="Times New Roman"/>
                          <a:cs typeface="Calibri"/>
                        </a:rPr>
                        <a:t>126,04</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900">
                          <a:solidFill>
                            <a:srgbClr val="000000"/>
                          </a:solidFill>
                          <a:latin typeface="Verdana"/>
                          <a:ea typeface="Times New Roman"/>
                          <a:cs typeface="Calibri"/>
                        </a:rPr>
                        <a:t>288,90</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900">
                          <a:solidFill>
                            <a:srgbClr val="000000"/>
                          </a:solidFill>
                          <a:latin typeface="Verdana"/>
                          <a:ea typeface="Times New Roman"/>
                          <a:cs typeface="Calibri"/>
                        </a:rPr>
                        <a:t>415,65</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9792">
                <a:tc>
                  <a:txBody>
                    <a:bodyPr/>
                    <a:lstStyle/>
                    <a:p>
                      <a:pPr>
                        <a:lnSpc>
                          <a:spcPct val="115000"/>
                        </a:lnSpc>
                        <a:spcAft>
                          <a:spcPts val="0"/>
                        </a:spcAft>
                      </a:pPr>
                      <a:r>
                        <a:rPr lang="es-ES" sz="900" b="1">
                          <a:solidFill>
                            <a:srgbClr val="000000"/>
                          </a:solidFill>
                          <a:latin typeface="Verdana"/>
                          <a:ea typeface="Times New Roman"/>
                          <a:cs typeface="Calibri"/>
                        </a:rPr>
                        <a:t>Octubre</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15000"/>
                        </a:lnSpc>
                        <a:spcAft>
                          <a:spcPts val="0"/>
                        </a:spcAft>
                      </a:pPr>
                      <a:r>
                        <a:rPr lang="es-ES" sz="900">
                          <a:solidFill>
                            <a:srgbClr val="000000"/>
                          </a:solidFill>
                          <a:latin typeface="Verdana"/>
                          <a:ea typeface="Times New Roman"/>
                          <a:cs typeface="Calibri"/>
                        </a:rPr>
                        <a:t>341,07</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900">
                          <a:solidFill>
                            <a:srgbClr val="000000"/>
                          </a:solidFill>
                          <a:latin typeface="Verdana"/>
                          <a:ea typeface="Times New Roman"/>
                          <a:cs typeface="Calibri"/>
                        </a:rPr>
                        <a:t>4,53</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900">
                          <a:solidFill>
                            <a:srgbClr val="000000"/>
                          </a:solidFill>
                          <a:latin typeface="Verdana"/>
                          <a:ea typeface="Times New Roman"/>
                          <a:cs typeface="Calibri"/>
                        </a:rPr>
                        <a:t>305,02</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900">
                          <a:solidFill>
                            <a:srgbClr val="000000"/>
                          </a:solidFill>
                          <a:latin typeface="Verdana"/>
                          <a:ea typeface="Times New Roman"/>
                          <a:cs typeface="Calibri"/>
                        </a:rPr>
                        <a:t>650,62</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r>
              <a:tr h="169792">
                <a:tc>
                  <a:txBody>
                    <a:bodyPr/>
                    <a:lstStyle/>
                    <a:p>
                      <a:pPr>
                        <a:lnSpc>
                          <a:spcPct val="115000"/>
                        </a:lnSpc>
                        <a:spcAft>
                          <a:spcPts val="0"/>
                        </a:spcAft>
                      </a:pPr>
                      <a:r>
                        <a:rPr lang="es-ES" sz="900" b="1">
                          <a:solidFill>
                            <a:srgbClr val="000000"/>
                          </a:solidFill>
                          <a:latin typeface="Verdana"/>
                          <a:ea typeface="Times New Roman"/>
                          <a:cs typeface="Calibri"/>
                        </a:rPr>
                        <a:t>Noviembre</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15000"/>
                        </a:lnSpc>
                        <a:spcAft>
                          <a:spcPts val="0"/>
                        </a:spcAft>
                      </a:pPr>
                      <a:r>
                        <a:rPr lang="es-ES" sz="900">
                          <a:solidFill>
                            <a:srgbClr val="000000"/>
                          </a:solidFill>
                          <a:latin typeface="Verdana"/>
                          <a:ea typeface="Times New Roman"/>
                          <a:cs typeface="Calibri"/>
                        </a:rPr>
                        <a:t>2684,74</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900">
                          <a:solidFill>
                            <a:srgbClr val="000000"/>
                          </a:solidFill>
                          <a:latin typeface="Verdana"/>
                          <a:ea typeface="Times New Roman"/>
                          <a:cs typeface="Calibri"/>
                        </a:rPr>
                        <a:t>0,02</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900">
                          <a:solidFill>
                            <a:srgbClr val="000000"/>
                          </a:solidFill>
                          <a:latin typeface="Verdana"/>
                          <a:ea typeface="Times New Roman"/>
                          <a:cs typeface="Calibri"/>
                        </a:rPr>
                        <a:t>307,74</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900">
                          <a:solidFill>
                            <a:srgbClr val="000000"/>
                          </a:solidFill>
                          <a:latin typeface="Verdana"/>
                          <a:ea typeface="Times New Roman"/>
                          <a:cs typeface="Calibri"/>
                        </a:rPr>
                        <a:t>2992,50</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9792">
                <a:tc>
                  <a:txBody>
                    <a:bodyPr/>
                    <a:lstStyle/>
                    <a:p>
                      <a:pPr>
                        <a:lnSpc>
                          <a:spcPct val="115000"/>
                        </a:lnSpc>
                        <a:spcAft>
                          <a:spcPts val="0"/>
                        </a:spcAft>
                      </a:pPr>
                      <a:r>
                        <a:rPr lang="es-ES" sz="900" b="1">
                          <a:solidFill>
                            <a:srgbClr val="000000"/>
                          </a:solidFill>
                          <a:latin typeface="Verdana"/>
                          <a:ea typeface="Times New Roman"/>
                          <a:cs typeface="Calibri"/>
                        </a:rPr>
                        <a:t>Diciembre</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15000"/>
                        </a:lnSpc>
                        <a:spcAft>
                          <a:spcPts val="0"/>
                        </a:spcAft>
                      </a:pPr>
                      <a:r>
                        <a:rPr lang="es-ES" sz="900">
                          <a:solidFill>
                            <a:srgbClr val="000000"/>
                          </a:solidFill>
                          <a:latin typeface="Verdana"/>
                          <a:ea typeface="Times New Roman"/>
                          <a:cs typeface="Calibri"/>
                        </a:rPr>
                        <a:t>5246,77</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900">
                          <a:solidFill>
                            <a:srgbClr val="000000"/>
                          </a:solidFill>
                          <a:latin typeface="Verdana"/>
                          <a:ea typeface="Times New Roman"/>
                          <a:cs typeface="Calibri"/>
                        </a:rPr>
                        <a:t>0,00</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900">
                          <a:solidFill>
                            <a:srgbClr val="000000"/>
                          </a:solidFill>
                          <a:latin typeface="Verdana"/>
                          <a:ea typeface="Times New Roman"/>
                          <a:cs typeface="Calibri"/>
                        </a:rPr>
                        <a:t>337,47</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900">
                          <a:solidFill>
                            <a:srgbClr val="000000"/>
                          </a:solidFill>
                          <a:latin typeface="Verdana"/>
                          <a:ea typeface="Times New Roman"/>
                          <a:cs typeface="Calibri"/>
                        </a:rPr>
                        <a:t>5584,24</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r>
              <a:tr h="169792">
                <a:tc>
                  <a:txBody>
                    <a:bodyPr/>
                    <a:lstStyle/>
                    <a:p>
                      <a:pPr>
                        <a:lnSpc>
                          <a:spcPct val="115000"/>
                        </a:lnSpc>
                        <a:spcAft>
                          <a:spcPts val="0"/>
                        </a:spcAft>
                      </a:pPr>
                      <a:r>
                        <a:rPr lang="es-ES" sz="900" b="1">
                          <a:solidFill>
                            <a:srgbClr val="000000"/>
                          </a:solidFill>
                          <a:latin typeface="Verdana"/>
                          <a:ea typeface="Times New Roman"/>
                          <a:cs typeface="Calibri"/>
                        </a:rPr>
                        <a:t>TOTAL</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15000"/>
                        </a:lnSpc>
                        <a:spcAft>
                          <a:spcPts val="0"/>
                        </a:spcAft>
                      </a:pPr>
                      <a:r>
                        <a:rPr lang="es-ES" sz="900" b="1">
                          <a:solidFill>
                            <a:srgbClr val="000000"/>
                          </a:solidFill>
                          <a:latin typeface="Verdana"/>
                          <a:ea typeface="Times New Roman"/>
                          <a:cs typeface="Calibri"/>
                        </a:rPr>
                        <a:t>23443,41</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900" b="1">
                          <a:solidFill>
                            <a:srgbClr val="000000"/>
                          </a:solidFill>
                          <a:latin typeface="Verdana"/>
                          <a:ea typeface="Times New Roman"/>
                          <a:cs typeface="Calibri"/>
                        </a:rPr>
                        <a:t>1162,44</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900" b="1" dirty="0">
                          <a:solidFill>
                            <a:srgbClr val="000000"/>
                          </a:solidFill>
                          <a:latin typeface="Verdana"/>
                          <a:ea typeface="Times New Roman"/>
                          <a:cs typeface="Calibri"/>
                        </a:rPr>
                        <a:t>3647,51</a:t>
                      </a:r>
                      <a:endParaRPr lang="es-ES"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900" b="1" dirty="0">
                          <a:latin typeface="Verdana"/>
                          <a:ea typeface="Times New Roman"/>
                          <a:cs typeface="Calibri"/>
                        </a:rPr>
                        <a:t>28253,36</a:t>
                      </a:r>
                      <a:endParaRPr lang="es-ES"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2" name="Picture 6"/>
          <p:cNvPicPr>
            <a:picLocks noChangeAspect="1" noChangeArrowheads="1"/>
          </p:cNvPicPr>
          <p:nvPr/>
        </p:nvPicPr>
        <p:blipFill>
          <a:blip r:embed="rId19" cstate="print"/>
          <a:srcRect/>
          <a:stretch>
            <a:fillRect/>
          </a:stretch>
        </p:blipFill>
        <p:spPr bwMode="auto">
          <a:xfrm>
            <a:off x="13088553" y="10080538"/>
            <a:ext cx="4475162" cy="2792413"/>
          </a:xfrm>
          <a:prstGeom prst="rect">
            <a:avLst/>
          </a:prstGeom>
          <a:noFill/>
          <a:ln w="9525">
            <a:noFill/>
            <a:miter lim="800000"/>
            <a:headEnd/>
            <a:tailEnd/>
          </a:ln>
          <a:effectLst/>
        </p:spPr>
      </p:pic>
      <p:sp>
        <p:nvSpPr>
          <p:cNvPr id="70" name="69 CuadroTexto"/>
          <p:cNvSpPr txBox="1"/>
          <p:nvPr/>
        </p:nvSpPr>
        <p:spPr>
          <a:xfrm>
            <a:off x="12980541" y="5796062"/>
            <a:ext cx="4572508" cy="1384995"/>
          </a:xfrm>
          <a:prstGeom prst="rect">
            <a:avLst/>
          </a:prstGeom>
          <a:noFill/>
        </p:spPr>
        <p:txBody>
          <a:bodyPr wrap="square" rtlCol="0">
            <a:spAutoFit/>
          </a:bodyPr>
          <a:lstStyle/>
          <a:p>
            <a:pPr algn="just"/>
            <a:r>
              <a:rPr lang="es-ES_tradnl" sz="1400" dirty="0" smtClean="0">
                <a:latin typeface="Verdana" pitchFamily="34" charset="0"/>
                <a:ea typeface="Verdana" pitchFamily="34" charset="0"/>
                <a:cs typeface="Verdana" pitchFamily="34" charset="0"/>
              </a:rPr>
              <a:t>La energía necesaria para el ACS se obtiene con el método de cálculo curvas ƒ (f-Chart).</a:t>
            </a:r>
          </a:p>
          <a:p>
            <a:pPr algn="just"/>
            <a:endParaRPr lang="es-ES_tradnl" sz="1400" dirty="0" smtClean="0">
              <a:latin typeface="Verdana" pitchFamily="34" charset="0"/>
              <a:ea typeface="Verdana" pitchFamily="34" charset="0"/>
              <a:cs typeface="Verdana" pitchFamily="34" charset="0"/>
            </a:endParaRPr>
          </a:p>
          <a:p>
            <a:pPr algn="just"/>
            <a:r>
              <a:rPr lang="es-ES_tradnl" sz="1400" dirty="0" smtClean="0">
                <a:latin typeface="Verdana" pitchFamily="34" charset="0"/>
                <a:ea typeface="Verdana" pitchFamily="34" charset="0"/>
                <a:cs typeface="Verdana" pitchFamily="34" charset="0"/>
              </a:rPr>
              <a:t>La energía necesaria para la climatización se obtiene con el programa de simulación energética llamado </a:t>
            </a:r>
            <a:r>
              <a:rPr lang="es-ES_tradnl" sz="1400" dirty="0" err="1" smtClean="0">
                <a:latin typeface="Verdana" pitchFamily="34" charset="0"/>
                <a:ea typeface="Verdana" pitchFamily="34" charset="0"/>
                <a:cs typeface="Verdana" pitchFamily="34" charset="0"/>
              </a:rPr>
              <a:t>Designbuilder</a:t>
            </a:r>
            <a:r>
              <a:rPr lang="es-ES_tradnl" sz="1400" smtClean="0">
                <a:latin typeface="Verdana" pitchFamily="34" charset="0"/>
                <a:ea typeface="Verdana" pitchFamily="34" charset="0"/>
                <a:cs typeface="Verdana" pitchFamily="34" charset="0"/>
              </a:rPr>
              <a:t>.</a:t>
            </a:r>
            <a:endParaRPr lang="es-ES" sz="1400" dirty="0">
              <a:latin typeface="Verdana" pitchFamily="34" charset="0"/>
              <a:ea typeface="Verdana" pitchFamily="34" charset="0"/>
              <a:cs typeface="Verdana" pitchFamily="34" charset="0"/>
            </a:endParaRPr>
          </a:p>
        </p:txBody>
      </p:sp>
      <p:sp>
        <p:nvSpPr>
          <p:cNvPr id="71" name="70 CuadroTexto"/>
          <p:cNvSpPr txBox="1"/>
          <p:nvPr/>
        </p:nvSpPr>
        <p:spPr>
          <a:xfrm>
            <a:off x="13052549" y="13032866"/>
            <a:ext cx="4572508" cy="1169551"/>
          </a:xfrm>
          <a:prstGeom prst="rect">
            <a:avLst/>
          </a:prstGeom>
          <a:noFill/>
        </p:spPr>
        <p:txBody>
          <a:bodyPr wrap="square" rtlCol="0">
            <a:spAutoFit/>
          </a:bodyPr>
          <a:lstStyle/>
          <a:p>
            <a:pPr algn="just"/>
            <a:r>
              <a:rPr lang="es-ES_tradnl" sz="1400" dirty="0" smtClean="0">
                <a:latin typeface="Verdana" pitchFamily="34" charset="0"/>
                <a:ea typeface="Verdana" pitchFamily="34" charset="0"/>
                <a:cs typeface="Verdana" pitchFamily="34" charset="0"/>
              </a:rPr>
              <a:t>Conocido el consumo energético total anual, el objetivo será disminuir dicha cantidad, para ello se tomarán dos medidas, la instalación de una placa solar térmica y las mejoras de los aislamientos en los cerramientos.</a:t>
            </a:r>
            <a:endParaRPr lang="es-ES" sz="1400" dirty="0">
              <a:latin typeface="Verdana" pitchFamily="34" charset="0"/>
              <a:ea typeface="Verdana" pitchFamily="34" charset="0"/>
              <a:cs typeface="Verdana" pitchFamily="34" charset="0"/>
            </a:endParaRPr>
          </a:p>
        </p:txBody>
      </p:sp>
      <p:sp>
        <p:nvSpPr>
          <p:cNvPr id="72" name="3 Título"/>
          <p:cNvSpPr txBox="1">
            <a:spLocks/>
          </p:cNvSpPr>
          <p:nvPr/>
        </p:nvSpPr>
        <p:spPr>
          <a:xfrm>
            <a:off x="12908533" y="14545034"/>
            <a:ext cx="4824536" cy="936104"/>
          </a:xfrm>
          <a:prstGeom prst="rect">
            <a:avLst/>
          </a:prstGeom>
          <a:effectLst>
            <a:glow rad="76200">
              <a:schemeClr val="accent6">
                <a:tint val="30000"/>
                <a:shade val="95000"/>
                <a:satMod val="300000"/>
                <a:alpha val="50000"/>
              </a:schemeClr>
            </a:glow>
            <a:outerShdw blurRad="50800" dist="38100" dir="2700000" algn="tl" rotWithShape="0">
              <a:prstClr val="black">
                <a:alpha val="40000"/>
              </a:prstClr>
            </a:outerShdw>
          </a:effectLst>
        </p:spPr>
        <p:style>
          <a:lnRef idx="0">
            <a:schemeClr val="accent6"/>
          </a:lnRef>
          <a:fillRef idx="3">
            <a:schemeClr val="accent6"/>
          </a:fillRef>
          <a:effectRef idx="3">
            <a:schemeClr val="accent6"/>
          </a:effectRef>
          <a:fontRef idx="minor">
            <a:schemeClr val="lt1"/>
          </a:fontRef>
        </p:style>
        <p:txBody>
          <a:bodyPr vert="horz" lIns="91440" tIns="45720" rIns="91440" bIns="45720" rtlCol="0" anchor="ctr">
            <a:normAutofit/>
          </a:bodyPr>
          <a:lstStyle/>
          <a:p>
            <a:pPr marL="514350" marR="0" lvl="0" indent="-514350" algn="ctr" defTabSz="914400" rtl="0" eaLnBrk="1" fontAlgn="auto" latinLnBrk="0" hangingPunct="1">
              <a:lnSpc>
                <a:spcPct val="100000"/>
              </a:lnSpc>
              <a:spcBef>
                <a:spcPct val="0"/>
              </a:spcBef>
              <a:spcAft>
                <a:spcPts val="0"/>
              </a:spcAft>
              <a:buClrTx/>
              <a:buSzTx/>
              <a:buFontTx/>
              <a:buNone/>
              <a:tabLst/>
              <a:defRPr/>
            </a:pPr>
            <a:r>
              <a:rPr lang="es-ES_tradnl" sz="2000" b="1" spc="150" dirty="0" smtClean="0">
                <a:ln w="11430"/>
                <a:solidFill>
                  <a:schemeClr val="tx1">
                    <a:lumMod val="95000"/>
                    <a:lumOff val="5000"/>
                  </a:schemeClr>
                </a:solidFill>
                <a:effectLst>
                  <a:outerShdw blurRad="25400" algn="tl" rotWithShape="0">
                    <a:srgbClr val="000000">
                      <a:alpha val="43000"/>
                    </a:srgbClr>
                  </a:outerShdw>
                </a:effectLst>
              </a:rPr>
              <a:t>4. INSTALACIÓN SOLAR TÉRMICA</a:t>
            </a:r>
          </a:p>
        </p:txBody>
      </p:sp>
      <p:cxnSp>
        <p:nvCxnSpPr>
          <p:cNvPr id="73" name="72 Conector recto"/>
          <p:cNvCxnSpPr/>
          <p:nvPr/>
        </p:nvCxnSpPr>
        <p:spPr>
          <a:xfrm rot="16200000" flipH="1">
            <a:off x="15014767" y="10962636"/>
            <a:ext cx="17245916" cy="72008"/>
          </a:xfrm>
          <a:prstGeom prst="line">
            <a:avLst/>
          </a:prstGeom>
          <a:ln/>
        </p:spPr>
        <p:style>
          <a:lnRef idx="2">
            <a:schemeClr val="dk1"/>
          </a:lnRef>
          <a:fillRef idx="0">
            <a:schemeClr val="dk1"/>
          </a:fillRef>
          <a:effectRef idx="1">
            <a:schemeClr val="dk1"/>
          </a:effectRef>
          <a:fontRef idx="minor">
            <a:schemeClr val="tx1"/>
          </a:fontRef>
        </p:style>
      </p:cxnSp>
      <p:sp>
        <p:nvSpPr>
          <p:cNvPr id="74" name="73 CuadroTexto"/>
          <p:cNvSpPr txBox="1"/>
          <p:nvPr/>
        </p:nvSpPr>
        <p:spPr>
          <a:xfrm>
            <a:off x="12908533" y="15661158"/>
            <a:ext cx="4860540" cy="1528624"/>
          </a:xfrm>
          <a:prstGeom prst="rect">
            <a:avLst/>
          </a:prstGeom>
          <a:noFill/>
        </p:spPr>
        <p:txBody>
          <a:bodyPr wrap="square" rtlCol="0">
            <a:spAutoFit/>
          </a:bodyPr>
          <a:lstStyle/>
          <a:p>
            <a:pPr algn="just"/>
            <a:r>
              <a:rPr lang="es-ES_tradnl" sz="1400" dirty="0" smtClean="0">
                <a:latin typeface="Verdana" pitchFamily="34" charset="0"/>
                <a:ea typeface="Verdana" pitchFamily="34" charset="0"/>
                <a:cs typeface="Verdana" pitchFamily="34" charset="0"/>
              </a:rPr>
              <a:t>Siguiendo paso a paso el DB-HE4, se realiza la instalación con una sola placa de 2,63m</a:t>
            </a:r>
            <a:r>
              <a:rPr lang="es-ES_tradnl" sz="1400" baseline="30000" dirty="0" smtClean="0">
                <a:latin typeface="Verdana" pitchFamily="34" charset="0"/>
                <a:ea typeface="Verdana" pitchFamily="34" charset="0"/>
                <a:cs typeface="Verdana" pitchFamily="34" charset="0"/>
              </a:rPr>
              <a:t>2 </a:t>
            </a:r>
            <a:r>
              <a:rPr lang="es-ES_tradnl" sz="1400" dirty="0" smtClean="0">
                <a:latin typeface="Verdana" pitchFamily="34" charset="0"/>
                <a:ea typeface="Verdana" pitchFamily="34" charset="0"/>
                <a:cs typeface="Verdana" pitchFamily="34" charset="0"/>
              </a:rPr>
              <a:t>de superficie de absorción y un </a:t>
            </a:r>
            <a:r>
              <a:rPr lang="es-ES_tradnl" sz="1400" dirty="0" err="1" smtClean="0">
                <a:latin typeface="Verdana" pitchFamily="34" charset="0"/>
                <a:ea typeface="Verdana" pitchFamily="34" charset="0"/>
                <a:cs typeface="Verdana" pitchFamily="34" charset="0"/>
              </a:rPr>
              <a:t>interacumulador</a:t>
            </a:r>
            <a:r>
              <a:rPr lang="es-ES_tradnl" sz="1400" dirty="0" smtClean="0">
                <a:latin typeface="Verdana" pitchFamily="34" charset="0"/>
                <a:ea typeface="Verdana" pitchFamily="34" charset="0"/>
                <a:cs typeface="Verdana" pitchFamily="34" charset="0"/>
              </a:rPr>
              <a:t> de 200 l de capacidad con un serpentín de 1,4 m</a:t>
            </a:r>
            <a:r>
              <a:rPr lang="es-ES_tradnl" sz="1400" baseline="30000" dirty="0" smtClean="0">
                <a:latin typeface="Verdana" pitchFamily="34" charset="0"/>
                <a:ea typeface="Verdana" pitchFamily="34" charset="0"/>
                <a:cs typeface="Verdana" pitchFamily="34" charset="0"/>
              </a:rPr>
              <a:t>2</a:t>
            </a:r>
            <a:r>
              <a:rPr lang="es-ES_tradnl" sz="1400" dirty="0" smtClean="0">
                <a:latin typeface="Verdana" pitchFamily="34" charset="0"/>
                <a:ea typeface="Verdana" pitchFamily="34" charset="0"/>
                <a:cs typeface="Verdana" pitchFamily="34" charset="0"/>
              </a:rPr>
              <a:t>.</a:t>
            </a:r>
          </a:p>
          <a:p>
            <a:pPr algn="just"/>
            <a:endParaRPr lang="es-ES_tradnl" sz="1400" dirty="0" smtClean="0">
              <a:latin typeface="Verdana" pitchFamily="34" charset="0"/>
              <a:ea typeface="Verdana" pitchFamily="34" charset="0"/>
              <a:cs typeface="Verdana" pitchFamily="34" charset="0"/>
            </a:endParaRPr>
          </a:p>
          <a:p>
            <a:pPr algn="just"/>
            <a:r>
              <a:rPr lang="es-ES_tradnl" sz="1400" dirty="0" smtClean="0">
                <a:latin typeface="Verdana" pitchFamily="34" charset="0"/>
                <a:ea typeface="Verdana" pitchFamily="34" charset="0"/>
                <a:cs typeface="Verdana" pitchFamily="34" charset="0"/>
              </a:rPr>
              <a:t>El esquema general es el siguiente:</a:t>
            </a:r>
          </a:p>
          <a:p>
            <a:pPr algn="just"/>
            <a:endParaRPr lang="es-ES" sz="1400" baseline="30000" dirty="0">
              <a:latin typeface="Verdana" pitchFamily="34" charset="0"/>
              <a:ea typeface="Verdana" pitchFamily="34" charset="0"/>
              <a:cs typeface="Verdana" pitchFamily="34" charset="0"/>
            </a:endParaRPr>
          </a:p>
        </p:txBody>
      </p:sp>
      <p:pic>
        <p:nvPicPr>
          <p:cNvPr id="75" name="74 Imagen"/>
          <p:cNvPicPr/>
          <p:nvPr/>
        </p:nvPicPr>
        <p:blipFill>
          <a:blip r:embed="rId20" cstate="print"/>
          <a:srcRect l="14286" t="12611" r="10053"/>
          <a:stretch>
            <a:fillRect/>
          </a:stretch>
        </p:blipFill>
        <p:spPr bwMode="auto">
          <a:xfrm>
            <a:off x="12872529" y="17065314"/>
            <a:ext cx="4860540" cy="2988332"/>
          </a:xfrm>
          <a:prstGeom prst="rect">
            <a:avLst/>
          </a:prstGeom>
          <a:noFill/>
          <a:ln w="9525">
            <a:noFill/>
            <a:miter lim="800000"/>
            <a:headEnd/>
            <a:tailEnd/>
          </a:ln>
        </p:spPr>
      </p:pic>
      <p:sp>
        <p:nvSpPr>
          <p:cNvPr id="76" name="3 Título"/>
          <p:cNvSpPr txBox="1">
            <a:spLocks/>
          </p:cNvSpPr>
          <p:nvPr/>
        </p:nvSpPr>
        <p:spPr>
          <a:xfrm>
            <a:off x="18057105" y="1871626"/>
            <a:ext cx="5256584" cy="922114"/>
          </a:xfrm>
          <a:prstGeom prst="rect">
            <a:avLst/>
          </a:prstGeom>
          <a:effectLst>
            <a:glow rad="76200">
              <a:schemeClr val="accent5">
                <a:tint val="30000"/>
                <a:shade val="95000"/>
                <a:satMod val="300000"/>
                <a:alpha val="50000"/>
              </a:schemeClr>
            </a:glow>
            <a:outerShdw blurRad="50800" dist="38100" dir="2700000" algn="tl" rotWithShape="0">
              <a:prstClr val="black">
                <a:alpha val="40000"/>
              </a:prstClr>
            </a:outerShdw>
          </a:effectLst>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ctr">
            <a:normAutofit/>
          </a:bodyPr>
          <a:lstStyle/>
          <a:p>
            <a:pPr marL="514350" indent="-514350" algn="ctr" fontAlgn="auto">
              <a:spcAft>
                <a:spcPts val="0"/>
              </a:spcAft>
            </a:pPr>
            <a:r>
              <a:rPr lang="es-ES_tradnl" sz="2000" b="1" spc="150" dirty="0" smtClean="0">
                <a:ln w="11430"/>
                <a:solidFill>
                  <a:schemeClr val="tx1">
                    <a:lumMod val="95000"/>
                    <a:lumOff val="5000"/>
                  </a:schemeClr>
                </a:solidFill>
                <a:effectLst>
                  <a:outerShdw blurRad="25400" algn="tl" rotWithShape="0">
                    <a:srgbClr val="000000">
                      <a:alpha val="43000"/>
                    </a:srgbClr>
                  </a:outerShdw>
                </a:effectLst>
              </a:rPr>
              <a:t>5. MEJORAS EN LOS CERRAMIENTOS</a:t>
            </a:r>
          </a:p>
        </p:txBody>
      </p:sp>
      <p:sp>
        <p:nvSpPr>
          <p:cNvPr id="77" name="76 CuadroTexto"/>
          <p:cNvSpPr txBox="1"/>
          <p:nvPr/>
        </p:nvSpPr>
        <p:spPr>
          <a:xfrm>
            <a:off x="18057105" y="3023754"/>
            <a:ext cx="5292588" cy="738664"/>
          </a:xfrm>
          <a:prstGeom prst="rect">
            <a:avLst/>
          </a:prstGeom>
          <a:noFill/>
        </p:spPr>
        <p:txBody>
          <a:bodyPr wrap="square" rtlCol="0">
            <a:spAutoFit/>
          </a:bodyPr>
          <a:lstStyle/>
          <a:p>
            <a:pPr algn="just"/>
            <a:r>
              <a:rPr lang="es-ES_tradnl" sz="1400" dirty="0" smtClean="0">
                <a:latin typeface="Verdana" pitchFamily="34" charset="0"/>
                <a:ea typeface="Verdana" pitchFamily="34" charset="0"/>
                <a:cs typeface="Verdana" pitchFamily="34" charset="0"/>
              </a:rPr>
              <a:t>Mediante el programa </a:t>
            </a:r>
            <a:r>
              <a:rPr lang="es-ES_tradnl" sz="1400" dirty="0" err="1" smtClean="0">
                <a:latin typeface="Verdana" pitchFamily="34" charset="0"/>
                <a:ea typeface="Verdana" pitchFamily="34" charset="0"/>
                <a:cs typeface="Verdana" pitchFamily="34" charset="0"/>
              </a:rPr>
              <a:t>Designbuilder</a:t>
            </a:r>
            <a:r>
              <a:rPr lang="es-ES_tradnl" sz="1400" dirty="0" smtClean="0">
                <a:latin typeface="Verdana" pitchFamily="34" charset="0"/>
                <a:ea typeface="Verdana" pitchFamily="34" charset="0"/>
                <a:cs typeface="Verdana" pitchFamily="34" charset="0"/>
              </a:rPr>
              <a:t>, se realizan tres alternativas a la situación inicial, cada una de ellas con un objetivo y obteniendo unos resultados  diferentes.</a:t>
            </a:r>
            <a:endParaRPr lang="es-ES" sz="1400" dirty="0">
              <a:latin typeface="Verdana" pitchFamily="34" charset="0"/>
              <a:ea typeface="Verdana" pitchFamily="34" charset="0"/>
              <a:cs typeface="Verdana" pitchFamily="34" charset="0"/>
            </a:endParaRPr>
          </a:p>
        </p:txBody>
      </p:sp>
      <p:sp>
        <p:nvSpPr>
          <p:cNvPr id="78" name="77 CuadroTexto"/>
          <p:cNvSpPr txBox="1"/>
          <p:nvPr/>
        </p:nvSpPr>
        <p:spPr>
          <a:xfrm>
            <a:off x="18129113" y="3851846"/>
            <a:ext cx="5112568" cy="3970318"/>
          </a:xfrm>
          <a:prstGeom prst="rect">
            <a:avLst/>
          </a:prstGeom>
          <a:noFill/>
        </p:spPr>
        <p:txBody>
          <a:bodyPr wrap="square" rtlCol="0">
            <a:spAutoFit/>
          </a:bodyPr>
          <a:lstStyle/>
          <a:p>
            <a:pPr algn="just"/>
            <a:r>
              <a:rPr lang="es-ES_tradnl" sz="1400" dirty="0" smtClean="0">
                <a:latin typeface="Verdana" pitchFamily="34" charset="0"/>
                <a:ea typeface="Verdana" pitchFamily="34" charset="0"/>
                <a:cs typeface="Verdana" pitchFamily="34" charset="0"/>
              </a:rPr>
              <a:t>Alternativa 1: se pretende que todos los cerramientos cumplan con el CTE, por ello, los cambios serán aumentar el espesor del aislamiento en la cubierta inclinada  y añadírselo al forjado sanitario.</a:t>
            </a:r>
          </a:p>
          <a:p>
            <a:pPr algn="just"/>
            <a:endParaRPr lang="es-ES_tradnl" sz="1400" dirty="0" smtClean="0">
              <a:latin typeface="Verdana" pitchFamily="34" charset="0"/>
              <a:ea typeface="Verdana" pitchFamily="34" charset="0"/>
              <a:cs typeface="Verdana" pitchFamily="34" charset="0"/>
            </a:endParaRPr>
          </a:p>
          <a:p>
            <a:pPr algn="just"/>
            <a:r>
              <a:rPr lang="es-ES_tradnl" sz="1400" dirty="0" smtClean="0">
                <a:latin typeface="Verdana" pitchFamily="34" charset="0"/>
                <a:ea typeface="Verdana" pitchFamily="34" charset="0"/>
                <a:cs typeface="Verdana" pitchFamily="34" charset="0"/>
              </a:rPr>
              <a:t>Alternativa 2: se pretende, manteniendo el tipo de aislamiento, colocar aquellos de menor conductividad, mejorando así la </a:t>
            </a:r>
            <a:r>
              <a:rPr lang="es-ES_tradnl" sz="1400" dirty="0" err="1" smtClean="0">
                <a:latin typeface="Verdana" pitchFamily="34" charset="0"/>
                <a:ea typeface="Verdana" pitchFamily="34" charset="0"/>
                <a:cs typeface="Verdana" pitchFamily="34" charset="0"/>
              </a:rPr>
              <a:t>transmitancia</a:t>
            </a:r>
            <a:r>
              <a:rPr lang="es-ES_tradnl" sz="1400" dirty="0" smtClean="0">
                <a:latin typeface="Verdana" pitchFamily="34" charset="0"/>
                <a:ea typeface="Verdana" pitchFamily="34" charset="0"/>
                <a:cs typeface="Verdana" pitchFamily="34" charset="0"/>
              </a:rPr>
              <a:t> de todos los cerramientos.</a:t>
            </a:r>
          </a:p>
          <a:p>
            <a:pPr algn="just"/>
            <a:endParaRPr lang="es-ES_tradnl" sz="1400" dirty="0" smtClean="0">
              <a:latin typeface="Verdana" pitchFamily="34" charset="0"/>
              <a:ea typeface="Verdana" pitchFamily="34" charset="0"/>
              <a:cs typeface="Verdana" pitchFamily="34" charset="0"/>
            </a:endParaRPr>
          </a:p>
          <a:p>
            <a:pPr algn="just"/>
            <a:r>
              <a:rPr lang="es-ES_tradnl" sz="1400" dirty="0" smtClean="0">
                <a:latin typeface="Verdana" pitchFamily="34" charset="0"/>
                <a:ea typeface="Verdana" pitchFamily="34" charset="0"/>
                <a:cs typeface="Verdana" pitchFamily="34" charset="0"/>
              </a:rPr>
              <a:t>Alternativa 3: se pretende sustituir todos los aislamientos por el material que menor conductividad tiene, como es el </a:t>
            </a:r>
            <a:r>
              <a:rPr lang="es-ES" sz="1400" dirty="0" err="1" smtClean="0">
                <a:solidFill>
                  <a:srgbClr val="000000"/>
                </a:solidFill>
                <a:latin typeface="Verdana"/>
                <a:ea typeface="Times New Roman"/>
                <a:cs typeface="Calibri"/>
              </a:rPr>
              <a:t>poliestireno</a:t>
            </a:r>
            <a:r>
              <a:rPr lang="es-ES" sz="1400" dirty="0" smtClean="0">
                <a:solidFill>
                  <a:srgbClr val="000000"/>
                </a:solidFill>
                <a:latin typeface="Verdana"/>
                <a:ea typeface="Times New Roman"/>
                <a:cs typeface="Calibri"/>
              </a:rPr>
              <a:t> extruido XPS  λ = 0,025 W/</a:t>
            </a:r>
            <a:r>
              <a:rPr lang="es-ES" sz="1400" dirty="0" err="1" smtClean="0">
                <a:solidFill>
                  <a:srgbClr val="000000"/>
                </a:solidFill>
                <a:latin typeface="Verdana"/>
                <a:ea typeface="Times New Roman"/>
                <a:cs typeface="Calibri"/>
              </a:rPr>
              <a:t>mk</a:t>
            </a:r>
            <a:r>
              <a:rPr lang="es-ES" sz="1400" dirty="0" smtClean="0">
                <a:solidFill>
                  <a:srgbClr val="000000"/>
                </a:solidFill>
                <a:latin typeface="Verdana"/>
                <a:ea typeface="Times New Roman"/>
                <a:cs typeface="Calibri"/>
              </a:rPr>
              <a:t>.</a:t>
            </a:r>
          </a:p>
          <a:p>
            <a:pPr algn="just"/>
            <a:endParaRPr lang="es-ES_tradnl" sz="1400" dirty="0" smtClean="0">
              <a:solidFill>
                <a:srgbClr val="000000"/>
              </a:solidFill>
              <a:latin typeface="Verdana"/>
              <a:ea typeface="Calibri"/>
              <a:cs typeface="Calibri"/>
            </a:endParaRPr>
          </a:p>
          <a:p>
            <a:pPr algn="just"/>
            <a:r>
              <a:rPr lang="es-ES_tradnl" sz="1400" dirty="0" smtClean="0">
                <a:solidFill>
                  <a:srgbClr val="000000"/>
                </a:solidFill>
                <a:latin typeface="Verdana"/>
                <a:ea typeface="Calibri"/>
                <a:cs typeface="Calibri"/>
              </a:rPr>
              <a:t>Con estas modificaciones, se obtienen los siguientes resultados:</a:t>
            </a:r>
            <a:endParaRPr lang="es-ES" sz="2000" dirty="0" smtClean="0">
              <a:latin typeface="Calibri"/>
              <a:ea typeface="Calibri"/>
              <a:cs typeface="Times New Roman"/>
            </a:endParaRPr>
          </a:p>
          <a:p>
            <a:pPr algn="just"/>
            <a:endParaRPr lang="es-ES" sz="1400" dirty="0">
              <a:latin typeface="Verdana" pitchFamily="34" charset="0"/>
              <a:ea typeface="Verdana" pitchFamily="34" charset="0"/>
              <a:cs typeface="Verdana" pitchFamily="34" charset="0"/>
            </a:endParaRPr>
          </a:p>
        </p:txBody>
      </p:sp>
      <p:graphicFrame>
        <p:nvGraphicFramePr>
          <p:cNvPr id="79" name="78 Tabla"/>
          <p:cNvGraphicFramePr>
            <a:graphicFrameLocks noGrp="1"/>
          </p:cNvGraphicFramePr>
          <p:nvPr/>
        </p:nvGraphicFramePr>
        <p:xfrm>
          <a:off x="18129113" y="7632266"/>
          <a:ext cx="5190490" cy="1235202"/>
        </p:xfrm>
        <a:graphic>
          <a:graphicData uri="http://schemas.openxmlformats.org/drawingml/2006/table">
            <a:tbl>
              <a:tblPr>
                <a:effectLst>
                  <a:outerShdw blurRad="50800" dist="38100" dir="2700000" algn="tl" rotWithShape="0">
                    <a:prstClr val="black">
                      <a:alpha val="40000"/>
                    </a:prstClr>
                  </a:outerShdw>
                </a:effectLst>
              </a:tblPr>
              <a:tblGrid>
                <a:gridCol w="1130300"/>
                <a:gridCol w="825500"/>
                <a:gridCol w="901700"/>
                <a:gridCol w="697230"/>
                <a:gridCol w="795655"/>
                <a:gridCol w="840105"/>
              </a:tblGrid>
              <a:tr h="0">
                <a:tc>
                  <a:txBody>
                    <a:bodyPr/>
                    <a:lstStyle/>
                    <a:p>
                      <a:pPr algn="ctr">
                        <a:lnSpc>
                          <a:spcPct val="115000"/>
                        </a:lnSpc>
                        <a:spcAft>
                          <a:spcPts val="0"/>
                        </a:spcAft>
                      </a:pPr>
                      <a:r>
                        <a:rPr lang="es-ES" sz="900" b="1" dirty="0">
                          <a:solidFill>
                            <a:srgbClr val="000000"/>
                          </a:solidFill>
                          <a:latin typeface="Verdana"/>
                          <a:ea typeface="Times New Roman"/>
                          <a:cs typeface="Calibri"/>
                        </a:rPr>
                        <a:t>Consumo energético</a:t>
                      </a:r>
                      <a:br>
                        <a:rPr lang="es-ES" sz="900" b="1" dirty="0">
                          <a:solidFill>
                            <a:srgbClr val="000000"/>
                          </a:solidFill>
                          <a:latin typeface="Verdana"/>
                          <a:ea typeface="Times New Roman"/>
                          <a:cs typeface="Calibri"/>
                        </a:rPr>
                      </a:br>
                      <a:r>
                        <a:rPr lang="es-ES" sz="900" dirty="0">
                          <a:solidFill>
                            <a:srgbClr val="000000"/>
                          </a:solidFill>
                          <a:latin typeface="Verdana"/>
                          <a:ea typeface="Times New Roman"/>
                          <a:cs typeface="Calibri"/>
                        </a:rPr>
                        <a:t>(kWh)</a:t>
                      </a:r>
                      <a:r>
                        <a:rPr lang="es-ES" sz="900" b="1" dirty="0">
                          <a:solidFill>
                            <a:srgbClr val="000000"/>
                          </a:solidFill>
                          <a:latin typeface="Verdana"/>
                          <a:ea typeface="Times New Roman"/>
                          <a:cs typeface="Calibri"/>
                        </a:rPr>
                        <a:t> </a:t>
                      </a:r>
                      <a:endParaRPr lang="es-ES"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b="1" dirty="0">
                          <a:solidFill>
                            <a:srgbClr val="000000"/>
                          </a:solidFill>
                          <a:latin typeface="Verdana"/>
                          <a:ea typeface="Times New Roman"/>
                          <a:cs typeface="Calibri"/>
                        </a:rPr>
                        <a:t>Calefacción</a:t>
                      </a:r>
                      <a:endParaRPr lang="es-ES"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15000"/>
                        </a:lnSpc>
                        <a:spcAft>
                          <a:spcPts val="0"/>
                        </a:spcAft>
                      </a:pPr>
                      <a:r>
                        <a:rPr lang="es-ES" sz="800" b="1" dirty="0">
                          <a:solidFill>
                            <a:srgbClr val="000000"/>
                          </a:solidFill>
                          <a:latin typeface="Verdana"/>
                          <a:ea typeface="Times New Roman"/>
                          <a:cs typeface="Calibri"/>
                        </a:rPr>
                        <a:t>Refrigeración</a:t>
                      </a:r>
                      <a:endParaRPr lang="es-ES"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15000"/>
                        </a:lnSpc>
                        <a:spcAft>
                          <a:spcPts val="0"/>
                        </a:spcAft>
                      </a:pPr>
                      <a:r>
                        <a:rPr lang="es-ES" sz="800" b="1">
                          <a:solidFill>
                            <a:srgbClr val="000000"/>
                          </a:solidFill>
                          <a:latin typeface="Verdana"/>
                          <a:ea typeface="Times New Roman"/>
                          <a:cs typeface="Calibri"/>
                        </a:rPr>
                        <a:t>ACS</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15000"/>
                        </a:lnSpc>
                        <a:spcAft>
                          <a:spcPts val="0"/>
                        </a:spcAft>
                      </a:pPr>
                      <a:r>
                        <a:rPr lang="es-ES" sz="800" b="1">
                          <a:solidFill>
                            <a:srgbClr val="000000"/>
                          </a:solidFill>
                          <a:latin typeface="Verdana"/>
                          <a:ea typeface="Times New Roman"/>
                          <a:cs typeface="Calibri"/>
                        </a:rPr>
                        <a:t>Consumo Total</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15000"/>
                        </a:lnSpc>
                        <a:spcAft>
                          <a:spcPts val="0"/>
                        </a:spcAft>
                      </a:pPr>
                      <a:r>
                        <a:rPr lang="es-ES" sz="800" b="1">
                          <a:solidFill>
                            <a:srgbClr val="000000"/>
                          </a:solidFill>
                          <a:latin typeface="Verdana"/>
                          <a:ea typeface="Times New Roman"/>
                          <a:cs typeface="Calibri"/>
                        </a:rPr>
                        <a:t>Ahorro Energético</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r>
              <a:tr h="190500">
                <a:tc>
                  <a:txBody>
                    <a:bodyPr/>
                    <a:lstStyle/>
                    <a:p>
                      <a:pPr>
                        <a:lnSpc>
                          <a:spcPct val="115000"/>
                        </a:lnSpc>
                        <a:spcAft>
                          <a:spcPts val="0"/>
                        </a:spcAft>
                      </a:pPr>
                      <a:r>
                        <a:rPr lang="es-ES" sz="900" b="1">
                          <a:solidFill>
                            <a:srgbClr val="000000"/>
                          </a:solidFill>
                          <a:latin typeface="Verdana"/>
                          <a:ea typeface="Times New Roman"/>
                          <a:cs typeface="Calibri"/>
                        </a:rPr>
                        <a:t>Situación inicial</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15000"/>
                        </a:lnSpc>
                        <a:spcAft>
                          <a:spcPts val="0"/>
                        </a:spcAft>
                      </a:pPr>
                      <a:r>
                        <a:rPr lang="es-ES" sz="800">
                          <a:solidFill>
                            <a:srgbClr val="000000"/>
                          </a:solidFill>
                          <a:latin typeface="Verdana"/>
                          <a:ea typeface="Times New Roman"/>
                          <a:cs typeface="Calibri"/>
                        </a:rPr>
                        <a:t>23443,42</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1162,43</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3647,51</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28253,36</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0</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a:lnSpc>
                          <a:spcPct val="115000"/>
                        </a:lnSpc>
                        <a:spcAft>
                          <a:spcPts val="0"/>
                        </a:spcAft>
                      </a:pPr>
                      <a:r>
                        <a:rPr lang="es-ES" sz="900" b="1">
                          <a:solidFill>
                            <a:srgbClr val="000000"/>
                          </a:solidFill>
                          <a:latin typeface="Verdana"/>
                          <a:ea typeface="Times New Roman"/>
                          <a:cs typeface="Calibri"/>
                        </a:rPr>
                        <a:t>Alternativa 1</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15000"/>
                        </a:lnSpc>
                        <a:spcAft>
                          <a:spcPts val="0"/>
                        </a:spcAft>
                      </a:pPr>
                      <a:r>
                        <a:rPr lang="es-ES" sz="800">
                          <a:solidFill>
                            <a:srgbClr val="000000"/>
                          </a:solidFill>
                          <a:latin typeface="Verdana"/>
                          <a:ea typeface="Times New Roman"/>
                          <a:cs typeface="Calibri"/>
                        </a:rPr>
                        <a:t>17413,25</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1845,75</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3647,51</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22906,51</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5346,85</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a:lnSpc>
                          <a:spcPct val="115000"/>
                        </a:lnSpc>
                        <a:spcAft>
                          <a:spcPts val="0"/>
                        </a:spcAft>
                      </a:pPr>
                      <a:r>
                        <a:rPr lang="es-ES" sz="900" b="1">
                          <a:solidFill>
                            <a:srgbClr val="000000"/>
                          </a:solidFill>
                          <a:latin typeface="Verdana"/>
                          <a:ea typeface="Times New Roman"/>
                          <a:cs typeface="Calibri"/>
                        </a:rPr>
                        <a:t>Alternativa 2</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15000"/>
                        </a:lnSpc>
                        <a:spcAft>
                          <a:spcPts val="0"/>
                        </a:spcAft>
                      </a:pPr>
                      <a:r>
                        <a:rPr lang="es-ES" sz="800">
                          <a:solidFill>
                            <a:srgbClr val="000000"/>
                          </a:solidFill>
                          <a:latin typeface="Verdana"/>
                          <a:ea typeface="Times New Roman"/>
                          <a:cs typeface="Calibri"/>
                        </a:rPr>
                        <a:t>14702,00</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1883,14</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3647,51</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20232,65</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8020,71</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a:lnSpc>
                          <a:spcPct val="115000"/>
                        </a:lnSpc>
                        <a:spcAft>
                          <a:spcPts val="0"/>
                        </a:spcAft>
                      </a:pPr>
                      <a:r>
                        <a:rPr lang="es-ES" sz="900" b="1" dirty="0">
                          <a:solidFill>
                            <a:srgbClr val="000000"/>
                          </a:solidFill>
                          <a:latin typeface="Verdana"/>
                          <a:ea typeface="Times New Roman"/>
                          <a:cs typeface="Calibri"/>
                        </a:rPr>
                        <a:t>Alternativa 3</a:t>
                      </a:r>
                      <a:endParaRPr lang="es-ES"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15000"/>
                        </a:lnSpc>
                        <a:spcAft>
                          <a:spcPts val="0"/>
                        </a:spcAft>
                      </a:pPr>
                      <a:r>
                        <a:rPr lang="es-ES" sz="800">
                          <a:solidFill>
                            <a:srgbClr val="000000"/>
                          </a:solidFill>
                          <a:latin typeface="Verdana"/>
                          <a:ea typeface="Times New Roman"/>
                          <a:cs typeface="Calibri"/>
                        </a:rPr>
                        <a:t>11891,35</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dirty="0">
                          <a:solidFill>
                            <a:srgbClr val="000000"/>
                          </a:solidFill>
                          <a:latin typeface="Verdana"/>
                          <a:ea typeface="Times New Roman"/>
                          <a:cs typeface="Calibri"/>
                        </a:rPr>
                        <a:t>1881,57</a:t>
                      </a:r>
                      <a:endParaRPr lang="es-ES"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3647,51</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17420,43</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dirty="0">
                          <a:solidFill>
                            <a:srgbClr val="000000"/>
                          </a:solidFill>
                          <a:latin typeface="Verdana"/>
                          <a:ea typeface="Times New Roman"/>
                          <a:cs typeface="Calibri"/>
                        </a:rPr>
                        <a:t>10832,93</a:t>
                      </a:r>
                      <a:endParaRPr lang="es-ES"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46087" name="Picture 7"/>
          <p:cNvPicPr>
            <a:picLocks noChangeAspect="1" noChangeArrowheads="1"/>
          </p:cNvPicPr>
          <p:nvPr/>
        </p:nvPicPr>
        <p:blipFill>
          <a:blip r:embed="rId21" cstate="print"/>
          <a:srcRect/>
          <a:stretch>
            <a:fillRect/>
          </a:stretch>
        </p:blipFill>
        <p:spPr bwMode="auto">
          <a:xfrm>
            <a:off x="18201121" y="9072426"/>
            <a:ext cx="4859337" cy="3127375"/>
          </a:xfrm>
          <a:prstGeom prst="rect">
            <a:avLst/>
          </a:prstGeom>
          <a:noFill/>
          <a:ln w="9525">
            <a:noFill/>
            <a:miter lim="800000"/>
            <a:headEnd/>
            <a:tailEnd/>
          </a:ln>
          <a:effectLst/>
        </p:spPr>
      </p:pic>
      <p:sp>
        <p:nvSpPr>
          <p:cNvPr id="81" name="3 Título"/>
          <p:cNvSpPr txBox="1">
            <a:spLocks/>
          </p:cNvSpPr>
          <p:nvPr/>
        </p:nvSpPr>
        <p:spPr>
          <a:xfrm>
            <a:off x="18093109" y="12348790"/>
            <a:ext cx="5220580" cy="922114"/>
          </a:xfrm>
          <a:prstGeom prst="rect">
            <a:avLst/>
          </a:prstGeom>
          <a:ln/>
          <a:effectLst>
            <a:glow rad="63500">
              <a:schemeClr val="dk1">
                <a:tint val="30000"/>
                <a:shade val="95000"/>
                <a:satMod val="300000"/>
                <a:alpha val="50000"/>
              </a:schemeClr>
            </a:glow>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vert="horz" lIns="91440" tIns="45720" rIns="91440" bIns="45720" rtlCol="0" anchor="ctr">
            <a:normAutofit/>
          </a:bodyPr>
          <a:lstStyle/>
          <a:p>
            <a:pPr marL="514350" indent="-514350" algn="ctr" fontAlgn="auto">
              <a:spcAft>
                <a:spcPts val="0"/>
              </a:spcAft>
            </a:pPr>
            <a:r>
              <a:rPr lang="es-ES_tradnl" sz="2000" b="1" spc="150" dirty="0" smtClean="0">
                <a:ln w="11430"/>
                <a:solidFill>
                  <a:schemeClr val="tx1">
                    <a:lumMod val="95000"/>
                    <a:lumOff val="5000"/>
                  </a:schemeClr>
                </a:solidFill>
                <a:effectLst>
                  <a:outerShdw blurRad="25400" algn="tl" rotWithShape="0">
                    <a:srgbClr val="000000">
                      <a:alpha val="43000"/>
                    </a:srgbClr>
                  </a:outerShdw>
                </a:effectLst>
              </a:rPr>
              <a:t>6. ANÁLISIS ECONÓMICO</a:t>
            </a:r>
          </a:p>
        </p:txBody>
      </p:sp>
      <p:sp>
        <p:nvSpPr>
          <p:cNvPr id="82" name="81 CuadroTexto"/>
          <p:cNvSpPr txBox="1"/>
          <p:nvPr/>
        </p:nvSpPr>
        <p:spPr>
          <a:xfrm>
            <a:off x="18129113" y="13536922"/>
            <a:ext cx="4824536" cy="451406"/>
          </a:xfrm>
          <a:prstGeom prst="rect">
            <a:avLst/>
          </a:prstGeom>
          <a:noFill/>
        </p:spPr>
        <p:txBody>
          <a:bodyPr wrap="square" rtlCol="0">
            <a:spAutoFit/>
          </a:bodyPr>
          <a:lstStyle/>
          <a:p>
            <a:pPr marL="342900" indent="-342900" algn="just">
              <a:buAutoNum type="alphaUcParenR"/>
            </a:pPr>
            <a:r>
              <a:rPr lang="es-ES_tradnl" sz="1400" dirty="0" smtClean="0">
                <a:latin typeface="Verdana" pitchFamily="34" charset="0"/>
                <a:ea typeface="Verdana" pitchFamily="34" charset="0"/>
                <a:cs typeface="Verdana" pitchFamily="34" charset="0"/>
              </a:rPr>
              <a:t>INSTALACIÓN SOLAR TÉRMICA</a:t>
            </a:r>
          </a:p>
          <a:p>
            <a:pPr algn="just"/>
            <a:endParaRPr lang="es-ES" sz="1400" baseline="30000" dirty="0">
              <a:latin typeface="Verdana" pitchFamily="34" charset="0"/>
              <a:ea typeface="Verdana" pitchFamily="34" charset="0"/>
              <a:cs typeface="Verdana" pitchFamily="34" charset="0"/>
            </a:endParaRPr>
          </a:p>
        </p:txBody>
      </p:sp>
      <p:graphicFrame>
        <p:nvGraphicFramePr>
          <p:cNvPr id="84" name="83 Tabla"/>
          <p:cNvGraphicFramePr>
            <a:graphicFrameLocks noGrp="1"/>
          </p:cNvGraphicFramePr>
          <p:nvPr/>
        </p:nvGraphicFramePr>
        <p:xfrm>
          <a:off x="18129113" y="14040978"/>
          <a:ext cx="5358765" cy="3039618"/>
        </p:xfrm>
        <a:graphic>
          <a:graphicData uri="http://schemas.openxmlformats.org/drawingml/2006/table">
            <a:tbl>
              <a:tblPr>
                <a:effectLst>
                  <a:outerShdw blurRad="50800" dist="38100" dir="2700000" algn="tl" rotWithShape="0">
                    <a:prstClr val="black">
                      <a:alpha val="40000"/>
                    </a:prstClr>
                  </a:outerShdw>
                </a:effectLst>
              </a:tblPr>
              <a:tblGrid>
                <a:gridCol w="762000"/>
                <a:gridCol w="678160"/>
                <a:gridCol w="633750"/>
                <a:gridCol w="539750"/>
                <a:gridCol w="698708"/>
                <a:gridCol w="516047"/>
                <a:gridCol w="852105"/>
                <a:gridCol w="678245"/>
              </a:tblGrid>
              <a:tr h="400050">
                <a:tc>
                  <a:txBody>
                    <a:bodyPr/>
                    <a:lstStyle/>
                    <a:p>
                      <a:pPr>
                        <a:lnSpc>
                          <a:spcPct val="115000"/>
                        </a:lnSpc>
                      </a:pPr>
                      <a:endParaRPr lang="es-ES" sz="1100" dirty="0">
                        <a:latin typeface="Calibri"/>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b="1" dirty="0">
                          <a:solidFill>
                            <a:srgbClr val="000000"/>
                          </a:solidFill>
                          <a:latin typeface="Verdana"/>
                          <a:ea typeface="Times New Roman"/>
                          <a:cs typeface="Calibri"/>
                        </a:rPr>
                        <a:t>Cobertura  </a:t>
                      </a:r>
                      <a:r>
                        <a:rPr lang="es-ES" sz="800" dirty="0">
                          <a:solidFill>
                            <a:srgbClr val="000000"/>
                          </a:solidFill>
                          <a:latin typeface="Verdana"/>
                          <a:ea typeface="Times New Roman"/>
                          <a:cs typeface="Calibri"/>
                        </a:rPr>
                        <a:t>(%)</a:t>
                      </a:r>
                      <a:endParaRPr lang="es-ES"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b="1">
                          <a:solidFill>
                            <a:srgbClr val="000000"/>
                          </a:solidFill>
                          <a:latin typeface="Verdana"/>
                          <a:ea typeface="Times New Roman"/>
                          <a:cs typeface="Calibri"/>
                        </a:rPr>
                        <a:t>Demanda </a:t>
                      </a:r>
                      <a:r>
                        <a:rPr lang="es-ES" sz="800">
                          <a:solidFill>
                            <a:srgbClr val="000000"/>
                          </a:solidFill>
                          <a:latin typeface="Verdana"/>
                          <a:ea typeface="Times New Roman"/>
                          <a:cs typeface="Calibri"/>
                        </a:rPr>
                        <a:t>(kWh)</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b="1">
                          <a:solidFill>
                            <a:srgbClr val="000000"/>
                          </a:solidFill>
                          <a:latin typeface="Verdana"/>
                          <a:ea typeface="Times New Roman"/>
                          <a:cs typeface="Calibri"/>
                        </a:rPr>
                        <a:t>Gasto inicial </a:t>
                      </a:r>
                      <a:r>
                        <a:rPr lang="es-ES" sz="800">
                          <a:solidFill>
                            <a:srgbClr val="000000"/>
                          </a:solidFill>
                          <a:latin typeface="Verdana"/>
                          <a:ea typeface="Times New Roman"/>
                          <a:cs typeface="Calibri"/>
                        </a:rPr>
                        <a:t>(€)</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b="1" dirty="0">
                          <a:solidFill>
                            <a:srgbClr val="000000"/>
                          </a:solidFill>
                          <a:latin typeface="Verdana"/>
                          <a:ea typeface="Times New Roman"/>
                          <a:cs typeface="Calibri"/>
                        </a:rPr>
                        <a:t>Cobertura </a:t>
                      </a:r>
                      <a:r>
                        <a:rPr lang="es-ES" sz="800" dirty="0">
                          <a:solidFill>
                            <a:srgbClr val="000000"/>
                          </a:solidFill>
                          <a:latin typeface="Verdana"/>
                          <a:ea typeface="Times New Roman"/>
                          <a:cs typeface="Calibri"/>
                        </a:rPr>
                        <a:t>(</a:t>
                      </a:r>
                      <a:r>
                        <a:rPr lang="es-ES" sz="800" dirty="0" err="1">
                          <a:solidFill>
                            <a:srgbClr val="000000"/>
                          </a:solidFill>
                          <a:latin typeface="Verdana"/>
                          <a:ea typeface="Times New Roman"/>
                          <a:cs typeface="Calibri"/>
                        </a:rPr>
                        <a:t>kWh</a:t>
                      </a:r>
                      <a:r>
                        <a:rPr lang="es-ES" sz="800" dirty="0">
                          <a:solidFill>
                            <a:srgbClr val="000000"/>
                          </a:solidFill>
                          <a:latin typeface="Verdana"/>
                          <a:ea typeface="Times New Roman"/>
                          <a:cs typeface="Calibri"/>
                        </a:rPr>
                        <a:t>)</a:t>
                      </a:r>
                      <a:endParaRPr lang="es-ES"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b="1">
                          <a:solidFill>
                            <a:srgbClr val="000000"/>
                          </a:solidFill>
                          <a:latin typeface="Verdana"/>
                          <a:ea typeface="Times New Roman"/>
                          <a:cs typeface="Calibri"/>
                        </a:rPr>
                        <a:t>Ahorro </a:t>
                      </a:r>
                      <a:r>
                        <a:rPr lang="es-ES" sz="800">
                          <a:solidFill>
                            <a:srgbClr val="000000"/>
                          </a:solidFill>
                          <a:latin typeface="Verdana"/>
                          <a:ea typeface="Times New Roman"/>
                          <a:cs typeface="Calibri"/>
                        </a:rPr>
                        <a:t>(€)</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b="1">
                          <a:solidFill>
                            <a:srgbClr val="000000"/>
                          </a:solidFill>
                          <a:latin typeface="Verdana"/>
                          <a:ea typeface="Times New Roman"/>
                          <a:cs typeface="Calibri"/>
                        </a:rPr>
                        <a:t>Apoyo sist convencional </a:t>
                      </a:r>
                      <a:r>
                        <a:rPr lang="es-ES" sz="800">
                          <a:solidFill>
                            <a:srgbClr val="000000"/>
                          </a:solidFill>
                          <a:latin typeface="Verdana"/>
                          <a:ea typeface="Times New Roman"/>
                          <a:cs typeface="Calibri"/>
                        </a:rPr>
                        <a:t>(kWh)</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b="1">
                          <a:solidFill>
                            <a:srgbClr val="000000"/>
                          </a:solidFill>
                          <a:latin typeface="Verdana"/>
                          <a:ea typeface="Times New Roman"/>
                          <a:cs typeface="Calibri"/>
                        </a:rPr>
                        <a:t>Coste actual uso caldera </a:t>
                      </a:r>
                      <a:r>
                        <a:rPr lang="es-ES" sz="800">
                          <a:solidFill>
                            <a:srgbClr val="000000"/>
                          </a:solidFill>
                          <a:latin typeface="Verdana"/>
                          <a:ea typeface="Times New Roman"/>
                          <a:cs typeface="Calibri"/>
                        </a:rPr>
                        <a:t>(€)</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r>
              <a:tr h="190500">
                <a:tc>
                  <a:txBody>
                    <a:bodyPr/>
                    <a:lstStyle/>
                    <a:p>
                      <a:pPr>
                        <a:lnSpc>
                          <a:spcPct val="115000"/>
                        </a:lnSpc>
                        <a:spcAft>
                          <a:spcPts val="0"/>
                        </a:spcAft>
                      </a:pPr>
                      <a:r>
                        <a:rPr lang="es-ES" sz="800" b="1">
                          <a:solidFill>
                            <a:srgbClr val="000000"/>
                          </a:solidFill>
                          <a:latin typeface="Verdana"/>
                          <a:ea typeface="Times New Roman"/>
                          <a:cs typeface="Calibri"/>
                        </a:rPr>
                        <a:t>Enero</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a:solidFill>
                            <a:srgbClr val="000000"/>
                          </a:solidFill>
                          <a:latin typeface="Verdana"/>
                          <a:ea typeface="Times New Roman"/>
                          <a:cs typeface="Calibri"/>
                        </a:rPr>
                        <a:t>32,9</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337,5</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47,2</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111,0</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15,54</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226,5</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31,7</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a:lnSpc>
                          <a:spcPct val="115000"/>
                        </a:lnSpc>
                        <a:spcAft>
                          <a:spcPts val="0"/>
                        </a:spcAft>
                      </a:pPr>
                      <a:r>
                        <a:rPr lang="es-ES" sz="800" b="1">
                          <a:solidFill>
                            <a:srgbClr val="000000"/>
                          </a:solidFill>
                          <a:latin typeface="Verdana"/>
                          <a:ea typeface="Times New Roman"/>
                          <a:cs typeface="Calibri"/>
                        </a:rPr>
                        <a:t>Febrero</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a:solidFill>
                            <a:srgbClr val="000000"/>
                          </a:solidFill>
                          <a:latin typeface="Verdana"/>
                          <a:ea typeface="Times New Roman"/>
                          <a:cs typeface="Calibri"/>
                        </a:rPr>
                        <a:t>46,0</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299,0</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41,9</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137,5</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19,24</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161,5</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22,6</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a:lnSpc>
                          <a:spcPct val="115000"/>
                        </a:lnSpc>
                        <a:spcAft>
                          <a:spcPts val="0"/>
                        </a:spcAft>
                      </a:pPr>
                      <a:r>
                        <a:rPr lang="es-ES" sz="800" b="1">
                          <a:solidFill>
                            <a:srgbClr val="000000"/>
                          </a:solidFill>
                          <a:latin typeface="Verdana"/>
                          <a:ea typeface="Times New Roman"/>
                          <a:cs typeface="Calibri"/>
                        </a:rPr>
                        <a:t>Marzo</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a:solidFill>
                            <a:srgbClr val="000000"/>
                          </a:solidFill>
                          <a:latin typeface="Verdana"/>
                          <a:ea typeface="Times New Roman"/>
                          <a:cs typeface="Calibri"/>
                        </a:rPr>
                        <a:t>64</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318,0</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44,5</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204,0</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28,57</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114,0</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16,0</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a:lnSpc>
                          <a:spcPct val="115000"/>
                        </a:lnSpc>
                        <a:spcAft>
                          <a:spcPts val="0"/>
                        </a:spcAft>
                      </a:pPr>
                      <a:r>
                        <a:rPr lang="es-ES" sz="800" b="1">
                          <a:solidFill>
                            <a:srgbClr val="000000"/>
                          </a:solidFill>
                          <a:latin typeface="Verdana"/>
                          <a:ea typeface="Times New Roman"/>
                          <a:cs typeface="Calibri"/>
                        </a:rPr>
                        <a:t>Abril</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a:solidFill>
                            <a:srgbClr val="000000"/>
                          </a:solidFill>
                          <a:latin typeface="Verdana"/>
                          <a:ea typeface="Times New Roman"/>
                          <a:cs typeface="Calibri"/>
                        </a:rPr>
                        <a:t>77</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295,2</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41,3</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228,7</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32,02</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66,4</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9,3</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a:lnSpc>
                          <a:spcPct val="115000"/>
                        </a:lnSpc>
                        <a:spcAft>
                          <a:spcPts val="0"/>
                        </a:spcAft>
                      </a:pPr>
                      <a:r>
                        <a:rPr lang="es-ES" sz="800" b="1">
                          <a:solidFill>
                            <a:srgbClr val="000000"/>
                          </a:solidFill>
                          <a:latin typeface="Verdana"/>
                          <a:ea typeface="Times New Roman"/>
                          <a:cs typeface="Calibri"/>
                        </a:rPr>
                        <a:t>Mayo</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a:solidFill>
                            <a:srgbClr val="000000"/>
                          </a:solidFill>
                          <a:latin typeface="Verdana"/>
                          <a:ea typeface="Times New Roman"/>
                          <a:cs typeface="Calibri"/>
                        </a:rPr>
                        <a:t>87</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298,5</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41,8</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259,5</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36,33</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39,0</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5,5</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a:lnSpc>
                          <a:spcPct val="115000"/>
                        </a:lnSpc>
                        <a:spcAft>
                          <a:spcPts val="0"/>
                        </a:spcAft>
                      </a:pPr>
                      <a:r>
                        <a:rPr lang="es-ES" sz="800" b="1">
                          <a:solidFill>
                            <a:srgbClr val="000000"/>
                          </a:solidFill>
                          <a:latin typeface="Verdana"/>
                          <a:ea typeface="Times New Roman"/>
                          <a:cs typeface="Calibri"/>
                        </a:rPr>
                        <a:t>Junio</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a:solidFill>
                            <a:srgbClr val="000000"/>
                          </a:solidFill>
                          <a:latin typeface="Verdana"/>
                          <a:ea typeface="Times New Roman"/>
                          <a:cs typeface="Calibri"/>
                        </a:rPr>
                        <a:t>95</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282,6</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39,6</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268,4</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37,57</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14,2</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2,0</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a:lnSpc>
                          <a:spcPct val="115000"/>
                        </a:lnSpc>
                        <a:spcAft>
                          <a:spcPts val="0"/>
                        </a:spcAft>
                      </a:pPr>
                      <a:r>
                        <a:rPr lang="es-ES" sz="800" b="1">
                          <a:solidFill>
                            <a:srgbClr val="000000"/>
                          </a:solidFill>
                          <a:latin typeface="Verdana"/>
                          <a:ea typeface="Times New Roman"/>
                          <a:cs typeface="Calibri"/>
                        </a:rPr>
                        <a:t>Julio</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a:solidFill>
                            <a:srgbClr val="000000"/>
                          </a:solidFill>
                          <a:latin typeface="Verdana"/>
                          <a:ea typeface="Times New Roman"/>
                          <a:cs typeface="Calibri"/>
                        </a:rPr>
                        <a:t>99</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285,6</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40,0</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283,5</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39,70</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2,0</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0,3</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a:lnSpc>
                          <a:spcPct val="115000"/>
                        </a:lnSpc>
                        <a:spcAft>
                          <a:spcPts val="0"/>
                        </a:spcAft>
                      </a:pPr>
                      <a:r>
                        <a:rPr lang="es-ES" sz="800" b="1">
                          <a:solidFill>
                            <a:srgbClr val="000000"/>
                          </a:solidFill>
                          <a:latin typeface="Verdana"/>
                          <a:ea typeface="Times New Roman"/>
                          <a:cs typeface="Calibri"/>
                        </a:rPr>
                        <a:t>Agosto</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a:solidFill>
                            <a:srgbClr val="000000"/>
                          </a:solidFill>
                          <a:latin typeface="Verdana"/>
                          <a:ea typeface="Times New Roman"/>
                          <a:cs typeface="Calibri"/>
                        </a:rPr>
                        <a:t>89</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292,0</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40,9</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260,2</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36,42</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31,9</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4,5</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a:lnSpc>
                          <a:spcPct val="115000"/>
                        </a:lnSpc>
                        <a:spcAft>
                          <a:spcPts val="0"/>
                        </a:spcAft>
                      </a:pPr>
                      <a:r>
                        <a:rPr lang="es-ES" sz="800" b="1">
                          <a:solidFill>
                            <a:srgbClr val="000000"/>
                          </a:solidFill>
                          <a:latin typeface="Verdana"/>
                          <a:ea typeface="Times New Roman"/>
                          <a:cs typeface="Calibri"/>
                        </a:rPr>
                        <a:t>Septiembre</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a:solidFill>
                            <a:srgbClr val="000000"/>
                          </a:solidFill>
                          <a:latin typeface="Verdana"/>
                          <a:ea typeface="Times New Roman"/>
                          <a:cs typeface="Calibri"/>
                        </a:rPr>
                        <a:t>74</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288,9</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40,4</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214,9</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30,08</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74,0</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10,4</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a:lnSpc>
                          <a:spcPct val="115000"/>
                        </a:lnSpc>
                        <a:spcAft>
                          <a:spcPts val="0"/>
                        </a:spcAft>
                      </a:pPr>
                      <a:r>
                        <a:rPr lang="es-ES" sz="800" b="1">
                          <a:solidFill>
                            <a:srgbClr val="000000"/>
                          </a:solidFill>
                          <a:latin typeface="Verdana"/>
                          <a:ea typeface="Times New Roman"/>
                          <a:cs typeface="Calibri"/>
                        </a:rPr>
                        <a:t>Octubre</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a:solidFill>
                            <a:srgbClr val="000000"/>
                          </a:solidFill>
                          <a:latin typeface="Verdana"/>
                          <a:ea typeface="Times New Roman"/>
                          <a:cs typeface="Calibri"/>
                        </a:rPr>
                        <a:t>55,2</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305,0</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42,7</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168,2</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23,55</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136,8</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19,1</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a:lnSpc>
                          <a:spcPct val="115000"/>
                        </a:lnSpc>
                        <a:spcAft>
                          <a:spcPts val="0"/>
                        </a:spcAft>
                      </a:pPr>
                      <a:r>
                        <a:rPr lang="es-ES" sz="800" b="1">
                          <a:solidFill>
                            <a:srgbClr val="000000"/>
                          </a:solidFill>
                          <a:latin typeface="Verdana"/>
                          <a:ea typeface="Times New Roman"/>
                          <a:cs typeface="Calibri"/>
                        </a:rPr>
                        <a:t>Noviembre</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a:solidFill>
                            <a:srgbClr val="000000"/>
                          </a:solidFill>
                          <a:latin typeface="Verdana"/>
                          <a:ea typeface="Times New Roman"/>
                          <a:cs typeface="Calibri"/>
                        </a:rPr>
                        <a:t>39,5</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307,7</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43,1</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121,5</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17,01</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186,3</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26,1</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a:lnSpc>
                          <a:spcPct val="115000"/>
                        </a:lnSpc>
                        <a:spcAft>
                          <a:spcPts val="0"/>
                        </a:spcAft>
                      </a:pPr>
                      <a:r>
                        <a:rPr lang="es-ES" sz="800" b="1">
                          <a:solidFill>
                            <a:srgbClr val="000000"/>
                          </a:solidFill>
                          <a:latin typeface="Verdana"/>
                          <a:ea typeface="Times New Roman"/>
                          <a:cs typeface="Calibri"/>
                        </a:rPr>
                        <a:t>Diciembre</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a:solidFill>
                            <a:srgbClr val="000000"/>
                          </a:solidFill>
                          <a:latin typeface="Verdana"/>
                          <a:ea typeface="Times New Roman"/>
                          <a:cs typeface="Calibri"/>
                        </a:rPr>
                        <a:t>28,6</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337,5</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47,2</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96,6</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13,52</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240,9</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33,7</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a:lnSpc>
                          <a:spcPct val="115000"/>
                        </a:lnSpc>
                      </a:pPr>
                      <a:endParaRPr lang="es-ES" sz="1100" dirty="0">
                        <a:latin typeface="Calibri"/>
                        <a:ea typeface="Times New Roman"/>
                        <a:cs typeface="Times New Roman"/>
                      </a:endParaRPr>
                    </a:p>
                  </a:txBody>
                  <a:tcPr marL="44450" marR="4445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gn="ctr">
                        <a:lnSpc>
                          <a:spcPct val="115000"/>
                        </a:lnSpc>
                        <a:spcAft>
                          <a:spcPts val="0"/>
                        </a:spcAft>
                      </a:pPr>
                      <a:r>
                        <a:rPr lang="es-ES" sz="800" b="1">
                          <a:solidFill>
                            <a:srgbClr val="000000"/>
                          </a:solidFill>
                          <a:latin typeface="Verdana"/>
                          <a:ea typeface="Times New Roman"/>
                          <a:cs typeface="Calibri"/>
                        </a:rPr>
                        <a:t>65,7</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b="1" dirty="0">
                          <a:solidFill>
                            <a:srgbClr val="000000"/>
                          </a:solidFill>
                          <a:latin typeface="Verdana"/>
                          <a:ea typeface="Times New Roman"/>
                          <a:cs typeface="Calibri"/>
                        </a:rPr>
                        <a:t>3647,5</a:t>
                      </a:r>
                      <a:endParaRPr lang="es-ES"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b="1">
                          <a:solidFill>
                            <a:srgbClr val="000000"/>
                          </a:solidFill>
                          <a:latin typeface="Verdana"/>
                          <a:ea typeface="Times New Roman"/>
                          <a:cs typeface="Calibri"/>
                        </a:rPr>
                        <a:t>510,7</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b="1">
                          <a:solidFill>
                            <a:srgbClr val="000000"/>
                          </a:solidFill>
                          <a:latin typeface="Verdana"/>
                          <a:ea typeface="Times New Roman"/>
                          <a:cs typeface="Calibri"/>
                        </a:rPr>
                        <a:t>2354,0</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b="1">
                          <a:solidFill>
                            <a:srgbClr val="000000"/>
                          </a:solidFill>
                          <a:latin typeface="Verdana"/>
                          <a:ea typeface="Times New Roman"/>
                          <a:cs typeface="Calibri"/>
                        </a:rPr>
                        <a:t>329,6</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b="1" dirty="0">
                          <a:solidFill>
                            <a:srgbClr val="000000"/>
                          </a:solidFill>
                          <a:latin typeface="Verdana"/>
                          <a:ea typeface="Times New Roman"/>
                          <a:cs typeface="Calibri"/>
                        </a:rPr>
                        <a:t>1293,5</a:t>
                      </a:r>
                      <a:endParaRPr lang="es-ES"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b="1" dirty="0">
                          <a:solidFill>
                            <a:srgbClr val="000000"/>
                          </a:solidFill>
                          <a:latin typeface="Verdana"/>
                          <a:ea typeface="Times New Roman"/>
                          <a:cs typeface="Calibri"/>
                        </a:rPr>
                        <a:t>181,1</a:t>
                      </a:r>
                      <a:endParaRPr lang="es-ES"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r>
            </a:tbl>
          </a:graphicData>
        </a:graphic>
      </p:graphicFrame>
      <p:sp>
        <p:nvSpPr>
          <p:cNvPr id="87" name="86 CuadroTexto"/>
          <p:cNvSpPr txBox="1"/>
          <p:nvPr/>
        </p:nvSpPr>
        <p:spPr>
          <a:xfrm>
            <a:off x="18165117" y="17173326"/>
            <a:ext cx="4860032" cy="600164"/>
          </a:xfrm>
          <a:prstGeom prst="rect">
            <a:avLst/>
          </a:prstGeom>
          <a:noFill/>
        </p:spPr>
        <p:txBody>
          <a:bodyPr wrap="square" rtlCol="0">
            <a:spAutoFit/>
          </a:bodyPr>
          <a:lstStyle/>
          <a:p>
            <a:r>
              <a:rPr lang="es-ES_tradnl" sz="1100" dirty="0" smtClean="0">
                <a:latin typeface="Verdana" pitchFamily="34" charset="0"/>
                <a:ea typeface="Verdana" pitchFamily="34" charset="0"/>
                <a:cs typeface="Verdana" pitchFamily="34" charset="0"/>
              </a:rPr>
              <a:t>Inversión instalación solar </a:t>
            </a:r>
            <a:r>
              <a:rPr lang="es-ES_tradnl" sz="1100" dirty="0" smtClean="0">
                <a:latin typeface="Verdana" pitchFamily="34" charset="0"/>
                <a:ea typeface="Verdana" pitchFamily="34" charset="0"/>
                <a:cs typeface="Verdana" pitchFamily="34" charset="0"/>
                <a:sym typeface="Wingdings" pitchFamily="2" charset="2"/>
              </a:rPr>
              <a:t> 3355 €</a:t>
            </a:r>
          </a:p>
          <a:p>
            <a:r>
              <a:rPr lang="es-ES_tradnl" sz="1100" dirty="0" smtClean="0">
                <a:latin typeface="Verdana" pitchFamily="34" charset="0"/>
                <a:ea typeface="Verdana" pitchFamily="34" charset="0"/>
                <a:cs typeface="Verdana" pitchFamily="34" charset="0"/>
                <a:sym typeface="Wingdings" pitchFamily="2" charset="2"/>
              </a:rPr>
              <a:t>Ahorro anual  329,6 €</a:t>
            </a:r>
          </a:p>
          <a:p>
            <a:r>
              <a:rPr lang="es-ES_tradnl" sz="1100" dirty="0" smtClean="0">
                <a:latin typeface="Verdana" pitchFamily="34" charset="0"/>
                <a:ea typeface="Verdana" pitchFamily="34" charset="0"/>
                <a:cs typeface="Verdana" pitchFamily="34" charset="0"/>
              </a:rPr>
              <a:t>Período de amortización aproximado</a:t>
            </a:r>
            <a:r>
              <a:rPr lang="es-ES_tradnl" sz="1100" dirty="0" smtClean="0">
                <a:latin typeface="Verdana" pitchFamily="34" charset="0"/>
                <a:ea typeface="Verdana" pitchFamily="34" charset="0"/>
                <a:cs typeface="Verdana" pitchFamily="34" charset="0"/>
                <a:sym typeface="Wingdings" pitchFamily="2" charset="2"/>
              </a:rPr>
              <a:t> 10 años</a:t>
            </a:r>
            <a:endParaRPr lang="es-ES" sz="1100" dirty="0">
              <a:latin typeface="Verdana" pitchFamily="34" charset="0"/>
              <a:ea typeface="Verdana" pitchFamily="34" charset="0"/>
              <a:cs typeface="Verdana" pitchFamily="34" charset="0"/>
            </a:endParaRPr>
          </a:p>
        </p:txBody>
      </p:sp>
      <p:sp>
        <p:nvSpPr>
          <p:cNvPr id="88" name="87 CuadroTexto"/>
          <p:cNvSpPr txBox="1"/>
          <p:nvPr/>
        </p:nvSpPr>
        <p:spPr>
          <a:xfrm>
            <a:off x="18093109" y="17929410"/>
            <a:ext cx="5400600" cy="451406"/>
          </a:xfrm>
          <a:prstGeom prst="rect">
            <a:avLst/>
          </a:prstGeom>
          <a:noFill/>
        </p:spPr>
        <p:txBody>
          <a:bodyPr wrap="square" rtlCol="0">
            <a:spAutoFit/>
          </a:bodyPr>
          <a:lstStyle/>
          <a:p>
            <a:pPr marL="342900" indent="-342900" algn="just"/>
            <a:r>
              <a:rPr lang="es-ES_tradnl" sz="1400" dirty="0" smtClean="0">
                <a:latin typeface="Verdana" pitchFamily="34" charset="0"/>
                <a:ea typeface="Verdana" pitchFamily="34" charset="0"/>
                <a:cs typeface="Verdana" pitchFamily="34" charset="0"/>
              </a:rPr>
              <a:t>B) MEJORAS EN LOS CERRAMIENTOS</a:t>
            </a:r>
          </a:p>
          <a:p>
            <a:pPr algn="just"/>
            <a:endParaRPr lang="es-ES" sz="1400" baseline="30000" dirty="0">
              <a:latin typeface="Verdana" pitchFamily="34" charset="0"/>
              <a:ea typeface="Verdana" pitchFamily="34" charset="0"/>
              <a:cs typeface="Verdana" pitchFamily="34" charset="0"/>
            </a:endParaRPr>
          </a:p>
        </p:txBody>
      </p:sp>
      <p:graphicFrame>
        <p:nvGraphicFramePr>
          <p:cNvPr id="89" name="88 Tabla"/>
          <p:cNvGraphicFramePr>
            <a:graphicFrameLocks noGrp="1"/>
          </p:cNvGraphicFramePr>
          <p:nvPr/>
        </p:nvGraphicFramePr>
        <p:xfrm>
          <a:off x="18057105" y="18253446"/>
          <a:ext cx="5523737" cy="1182624"/>
        </p:xfrm>
        <a:graphic>
          <a:graphicData uri="http://schemas.openxmlformats.org/drawingml/2006/table">
            <a:tbl>
              <a:tblPr>
                <a:effectLst>
                  <a:outerShdw blurRad="50800" dist="38100" dir="2700000" algn="tl" rotWithShape="0">
                    <a:prstClr val="black">
                      <a:alpha val="40000"/>
                    </a:prstClr>
                  </a:outerShdw>
                </a:effectLst>
              </a:tblPr>
              <a:tblGrid>
                <a:gridCol w="1110737"/>
                <a:gridCol w="654332"/>
                <a:gridCol w="729857"/>
                <a:gridCol w="645868"/>
                <a:gridCol w="742228"/>
                <a:gridCol w="742228"/>
                <a:gridCol w="898487"/>
              </a:tblGrid>
              <a:tr h="419100">
                <a:tc>
                  <a:txBody>
                    <a:bodyPr/>
                    <a:lstStyle/>
                    <a:p>
                      <a:pPr>
                        <a:lnSpc>
                          <a:spcPct val="115000"/>
                        </a:lnSpc>
                        <a:spcAft>
                          <a:spcPts val="0"/>
                        </a:spcAft>
                      </a:pPr>
                      <a:r>
                        <a:rPr lang="es-ES" sz="800" dirty="0">
                          <a:solidFill>
                            <a:srgbClr val="000000"/>
                          </a:solidFill>
                          <a:latin typeface="Verdana"/>
                          <a:ea typeface="Times New Roman"/>
                          <a:cs typeface="Calibri"/>
                        </a:rPr>
                        <a:t> </a:t>
                      </a:r>
                      <a:endParaRPr lang="es-ES"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b="1">
                          <a:solidFill>
                            <a:srgbClr val="000000"/>
                          </a:solidFill>
                          <a:latin typeface="Verdana"/>
                          <a:ea typeface="Times New Roman"/>
                          <a:cs typeface="Calibri"/>
                        </a:rPr>
                        <a:t>Inversión </a:t>
                      </a:r>
                      <a:r>
                        <a:rPr lang="es-ES" sz="800">
                          <a:solidFill>
                            <a:srgbClr val="000000"/>
                          </a:solidFill>
                          <a:latin typeface="Verdana"/>
                          <a:ea typeface="Times New Roman"/>
                          <a:cs typeface="Calibri"/>
                        </a:rPr>
                        <a:t>(€)</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b="1">
                          <a:solidFill>
                            <a:srgbClr val="000000"/>
                          </a:solidFill>
                          <a:latin typeface="Verdana"/>
                          <a:ea typeface="Times New Roman"/>
                          <a:cs typeface="Calibri"/>
                        </a:rPr>
                        <a:t>Consumo energético </a:t>
                      </a:r>
                      <a:r>
                        <a:rPr lang="es-ES" sz="800">
                          <a:solidFill>
                            <a:srgbClr val="000000"/>
                          </a:solidFill>
                          <a:latin typeface="Verdana"/>
                          <a:ea typeface="Times New Roman"/>
                          <a:cs typeface="Calibri"/>
                        </a:rPr>
                        <a:t>(kWh)</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b="1">
                          <a:solidFill>
                            <a:srgbClr val="000000"/>
                          </a:solidFill>
                          <a:latin typeface="Verdana"/>
                          <a:ea typeface="Times New Roman"/>
                          <a:cs typeface="Calibri"/>
                        </a:rPr>
                        <a:t>Gasto anual</a:t>
                      </a:r>
                      <a:endParaRPr lang="es-ES" sz="1100">
                        <a:latin typeface="Calibri"/>
                        <a:ea typeface="Calibri"/>
                        <a:cs typeface="Times New Roman"/>
                      </a:endParaRPr>
                    </a:p>
                    <a:p>
                      <a:pPr algn="ctr">
                        <a:lnSpc>
                          <a:spcPct val="115000"/>
                        </a:lnSpc>
                        <a:spcAft>
                          <a:spcPts val="0"/>
                        </a:spcAft>
                      </a:pPr>
                      <a:r>
                        <a:rPr lang="es-ES" sz="800" b="1">
                          <a:solidFill>
                            <a:srgbClr val="000000"/>
                          </a:solidFill>
                          <a:latin typeface="Verdana"/>
                          <a:ea typeface="Times New Roman"/>
                          <a:cs typeface="Calibri"/>
                        </a:rPr>
                        <a:t> </a:t>
                      </a:r>
                      <a:r>
                        <a:rPr lang="es-ES" sz="800">
                          <a:solidFill>
                            <a:srgbClr val="000000"/>
                          </a:solidFill>
                          <a:latin typeface="Verdana"/>
                          <a:ea typeface="Times New Roman"/>
                          <a:cs typeface="Calibri"/>
                        </a:rPr>
                        <a:t>(€)</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b="1">
                          <a:solidFill>
                            <a:srgbClr val="000000"/>
                          </a:solidFill>
                          <a:latin typeface="Verdana"/>
                          <a:ea typeface="Times New Roman"/>
                          <a:cs typeface="Calibri"/>
                        </a:rPr>
                        <a:t>Ahorro energético </a:t>
                      </a:r>
                      <a:r>
                        <a:rPr lang="es-ES" sz="800">
                          <a:solidFill>
                            <a:srgbClr val="000000"/>
                          </a:solidFill>
                          <a:latin typeface="Verdana"/>
                          <a:ea typeface="Times New Roman"/>
                          <a:cs typeface="Calibri"/>
                        </a:rPr>
                        <a:t>(kWh)</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b="1">
                          <a:solidFill>
                            <a:srgbClr val="000000"/>
                          </a:solidFill>
                          <a:latin typeface="Verdana"/>
                          <a:ea typeface="Times New Roman"/>
                          <a:cs typeface="Calibri"/>
                        </a:rPr>
                        <a:t>Ahorro económico </a:t>
                      </a:r>
                      <a:r>
                        <a:rPr lang="es-ES" sz="800">
                          <a:solidFill>
                            <a:srgbClr val="000000"/>
                          </a:solidFill>
                          <a:latin typeface="Verdana"/>
                          <a:ea typeface="Times New Roman"/>
                          <a:cs typeface="Calibri"/>
                        </a:rPr>
                        <a:t>(€)</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b="1">
                          <a:solidFill>
                            <a:srgbClr val="000000"/>
                          </a:solidFill>
                          <a:latin typeface="Verdana"/>
                          <a:ea typeface="Times New Roman"/>
                          <a:cs typeface="Calibri"/>
                        </a:rPr>
                        <a:t>Amortización </a:t>
                      </a:r>
                      <a:r>
                        <a:rPr lang="es-ES" sz="800">
                          <a:solidFill>
                            <a:srgbClr val="000000"/>
                          </a:solidFill>
                          <a:latin typeface="Verdana"/>
                          <a:ea typeface="Times New Roman"/>
                          <a:cs typeface="Calibri"/>
                        </a:rPr>
                        <a:t>(años)</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r>
              <a:tr h="190500">
                <a:tc>
                  <a:txBody>
                    <a:bodyPr/>
                    <a:lstStyle/>
                    <a:p>
                      <a:pPr algn="ctr">
                        <a:lnSpc>
                          <a:spcPct val="115000"/>
                        </a:lnSpc>
                        <a:spcAft>
                          <a:spcPts val="0"/>
                        </a:spcAft>
                      </a:pPr>
                      <a:r>
                        <a:rPr lang="es-ES" sz="900" b="1">
                          <a:solidFill>
                            <a:srgbClr val="000000"/>
                          </a:solidFill>
                          <a:latin typeface="Verdana"/>
                          <a:ea typeface="Times New Roman"/>
                          <a:cs typeface="Calibri"/>
                        </a:rPr>
                        <a:t>Situación inicial</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a:solidFill>
                            <a:srgbClr val="000000"/>
                          </a:solidFill>
                          <a:latin typeface="Verdana"/>
                          <a:ea typeface="Times New Roman"/>
                          <a:cs typeface="Calibri"/>
                        </a:rPr>
                        <a:t>3605,24</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24605,85</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3444,82</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algn="ctr">
                        <a:lnSpc>
                          <a:spcPct val="115000"/>
                        </a:lnSpc>
                        <a:spcAft>
                          <a:spcPts val="0"/>
                        </a:spcAft>
                      </a:pPr>
                      <a:r>
                        <a:rPr lang="es-ES" sz="900" b="1">
                          <a:solidFill>
                            <a:srgbClr val="000000"/>
                          </a:solidFill>
                          <a:latin typeface="Verdana"/>
                          <a:ea typeface="Times New Roman"/>
                          <a:cs typeface="Calibri"/>
                        </a:rPr>
                        <a:t>Alternativa 1</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a:solidFill>
                            <a:srgbClr val="000000"/>
                          </a:solidFill>
                          <a:latin typeface="Verdana"/>
                          <a:ea typeface="Times New Roman"/>
                          <a:cs typeface="Calibri"/>
                        </a:rPr>
                        <a:t>6045,24</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19259,00</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2696,26</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dirty="0">
                          <a:solidFill>
                            <a:srgbClr val="000000"/>
                          </a:solidFill>
                          <a:latin typeface="Verdana"/>
                          <a:ea typeface="Times New Roman"/>
                          <a:cs typeface="Calibri"/>
                        </a:rPr>
                        <a:t>5346,85</a:t>
                      </a:r>
                      <a:endParaRPr lang="es-ES"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748,56</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8,08</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algn="ctr">
                        <a:lnSpc>
                          <a:spcPct val="115000"/>
                        </a:lnSpc>
                        <a:spcAft>
                          <a:spcPts val="0"/>
                        </a:spcAft>
                      </a:pPr>
                      <a:r>
                        <a:rPr lang="es-ES" sz="900" b="1">
                          <a:solidFill>
                            <a:srgbClr val="000000"/>
                          </a:solidFill>
                          <a:latin typeface="Verdana"/>
                          <a:ea typeface="Times New Roman"/>
                          <a:cs typeface="Calibri"/>
                        </a:rPr>
                        <a:t>Alternativa 2</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a:solidFill>
                            <a:srgbClr val="000000"/>
                          </a:solidFill>
                          <a:latin typeface="Verdana"/>
                          <a:ea typeface="Times New Roman"/>
                          <a:cs typeface="Calibri"/>
                        </a:rPr>
                        <a:t>8029,74</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16585,14</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2321,92</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8020,71</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1122,90</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7,15</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algn="ctr">
                        <a:lnSpc>
                          <a:spcPct val="115000"/>
                        </a:lnSpc>
                        <a:spcAft>
                          <a:spcPts val="0"/>
                        </a:spcAft>
                      </a:pPr>
                      <a:r>
                        <a:rPr lang="es-ES" sz="900" b="1">
                          <a:solidFill>
                            <a:srgbClr val="000000"/>
                          </a:solidFill>
                          <a:latin typeface="Verdana"/>
                          <a:ea typeface="Times New Roman"/>
                          <a:cs typeface="Calibri"/>
                        </a:rPr>
                        <a:t>Alternativa 3</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a:solidFill>
                            <a:srgbClr val="000000"/>
                          </a:solidFill>
                          <a:latin typeface="Verdana"/>
                          <a:ea typeface="Times New Roman"/>
                          <a:cs typeface="Calibri"/>
                        </a:rPr>
                        <a:t>11688,63</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13772,92</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dirty="0">
                          <a:solidFill>
                            <a:srgbClr val="000000"/>
                          </a:solidFill>
                          <a:latin typeface="Verdana"/>
                          <a:ea typeface="Times New Roman"/>
                          <a:cs typeface="Calibri"/>
                        </a:rPr>
                        <a:t>1928,21</a:t>
                      </a:r>
                      <a:endParaRPr lang="es-ES"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10832,93</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1516,61</a:t>
                      </a:r>
                      <a:endParaRPr lang="es-ES" sz="11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dirty="0">
                          <a:solidFill>
                            <a:srgbClr val="000000"/>
                          </a:solidFill>
                          <a:latin typeface="Verdana"/>
                          <a:ea typeface="Times New Roman"/>
                          <a:cs typeface="Calibri"/>
                        </a:rPr>
                        <a:t>7,71</a:t>
                      </a:r>
                      <a:endParaRPr lang="es-ES"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90" name="3 Título"/>
          <p:cNvSpPr txBox="1">
            <a:spLocks/>
          </p:cNvSpPr>
          <p:nvPr/>
        </p:nvSpPr>
        <p:spPr>
          <a:xfrm>
            <a:off x="23817745" y="1871626"/>
            <a:ext cx="6012668" cy="922114"/>
          </a:xfrm>
          <a:prstGeom prst="rect">
            <a:avLst/>
          </a:prstGeom>
          <a:gradFill>
            <a:gsLst>
              <a:gs pos="100000">
                <a:srgbClr val="03D4A8">
                  <a:alpha val="24000"/>
                </a:srgbClr>
              </a:gs>
              <a:gs pos="25000">
                <a:srgbClr val="21D6E0"/>
              </a:gs>
              <a:gs pos="75000">
                <a:srgbClr val="0087E6"/>
              </a:gs>
              <a:gs pos="100000">
                <a:srgbClr val="005CBF"/>
              </a:gs>
            </a:gsLst>
            <a:lin ang="5400000" scaled="0"/>
          </a:gradFill>
          <a:ln>
            <a:solidFill>
              <a:srgbClr val="333399"/>
            </a:solidFill>
          </a:ln>
          <a:effectLst>
            <a:glow rad="63500">
              <a:schemeClr val="accent2">
                <a:tint val="30000"/>
                <a:shade val="95000"/>
                <a:satMod val="300000"/>
                <a:alpha val="50000"/>
              </a:schemeClr>
            </a:glow>
            <a:outerShdw blurRad="50800" dist="38100" dir="2700000" algn="tl" rotWithShape="0">
              <a:prstClr val="black">
                <a:alpha val="40000"/>
              </a:prstClr>
            </a:outerShdw>
          </a:effectLst>
        </p:spPr>
        <p:style>
          <a:lnRef idx="1">
            <a:schemeClr val="accent2"/>
          </a:lnRef>
          <a:fillRef idx="2">
            <a:schemeClr val="accent2"/>
          </a:fillRef>
          <a:effectRef idx="1">
            <a:schemeClr val="accent2"/>
          </a:effectRef>
          <a:fontRef idx="minor">
            <a:schemeClr val="dk1"/>
          </a:fontRef>
        </p:style>
        <p:txBody>
          <a:bodyPr vert="horz" lIns="91440" tIns="45720" rIns="91440" bIns="45720" rtlCol="0" anchor="ctr">
            <a:normAutofit/>
          </a:bodyPr>
          <a:lstStyle/>
          <a:p>
            <a:pPr marL="514350" marR="0" lvl="0" indent="-514350" algn="ctr" defTabSz="914400" eaLnBrk="1" fontAlgn="auto" latinLnBrk="0" hangingPunct="1">
              <a:lnSpc>
                <a:spcPct val="100000"/>
              </a:lnSpc>
              <a:spcAft>
                <a:spcPts val="0"/>
              </a:spcAft>
              <a:buClrTx/>
              <a:buSzTx/>
              <a:buFontTx/>
              <a:buNone/>
              <a:tabLst/>
              <a:defRPr/>
            </a:pPr>
            <a:r>
              <a:rPr lang="es-ES_tradnl" sz="2000" b="1" spc="150" dirty="0" smtClean="0">
                <a:ln w="11430"/>
                <a:solidFill>
                  <a:schemeClr val="tx1">
                    <a:lumMod val="95000"/>
                    <a:lumOff val="5000"/>
                  </a:schemeClr>
                </a:solidFill>
                <a:effectLst>
                  <a:outerShdw blurRad="25400" algn="tl" rotWithShape="0">
                    <a:srgbClr val="000000">
                      <a:alpha val="43000"/>
                    </a:srgbClr>
                  </a:outerShdw>
                </a:effectLst>
              </a:rPr>
              <a:t>7. CONCLUSIONES</a:t>
            </a:r>
            <a:endParaRPr lang="es-ES" sz="2000" b="1" spc="150" dirty="0">
              <a:ln w="11430"/>
              <a:solidFill>
                <a:schemeClr val="tx1">
                  <a:lumMod val="95000"/>
                  <a:lumOff val="5000"/>
                </a:schemeClr>
              </a:solidFill>
              <a:effectLst>
                <a:outerShdw blurRad="25400" algn="tl" rotWithShape="0">
                  <a:srgbClr val="000000">
                    <a:alpha val="43000"/>
                  </a:srgbClr>
                </a:outerShdw>
              </a:effectLst>
            </a:endParaRPr>
          </a:p>
        </p:txBody>
      </p:sp>
      <p:graphicFrame>
        <p:nvGraphicFramePr>
          <p:cNvPr id="91" name="90 Tabla"/>
          <p:cNvGraphicFramePr>
            <a:graphicFrameLocks noGrp="1"/>
          </p:cNvGraphicFramePr>
          <p:nvPr/>
        </p:nvGraphicFramePr>
        <p:xfrm>
          <a:off x="24465817" y="3779838"/>
          <a:ext cx="4356485" cy="2880314"/>
        </p:xfrm>
        <a:graphic>
          <a:graphicData uri="http://schemas.openxmlformats.org/drawingml/2006/table">
            <a:tbl>
              <a:tblPr/>
              <a:tblGrid>
                <a:gridCol w="803120"/>
                <a:gridCol w="725471"/>
                <a:gridCol w="917155"/>
                <a:gridCol w="972630"/>
                <a:gridCol w="938109"/>
              </a:tblGrid>
              <a:tr h="499374">
                <a:tc>
                  <a:txBody>
                    <a:bodyPr/>
                    <a:lstStyle/>
                    <a:p>
                      <a:pPr algn="ctr">
                        <a:lnSpc>
                          <a:spcPct val="115000"/>
                        </a:lnSpc>
                        <a:spcAft>
                          <a:spcPts val="0"/>
                        </a:spcAft>
                      </a:pPr>
                      <a:r>
                        <a:rPr lang="es-ES" sz="800" b="1" dirty="0">
                          <a:solidFill>
                            <a:srgbClr val="000000"/>
                          </a:solidFill>
                          <a:latin typeface="Verdana"/>
                          <a:ea typeface="Times New Roman"/>
                          <a:cs typeface="Calibri"/>
                        </a:rPr>
                        <a:t>Consumo energético </a:t>
                      </a:r>
                      <a:r>
                        <a:rPr lang="es-ES" sz="800" dirty="0">
                          <a:solidFill>
                            <a:srgbClr val="000000"/>
                          </a:solidFill>
                          <a:latin typeface="Verdana"/>
                          <a:ea typeface="Times New Roman"/>
                          <a:cs typeface="Calibri"/>
                        </a:rPr>
                        <a:t>(</a:t>
                      </a:r>
                      <a:r>
                        <a:rPr lang="es-ES" sz="800" dirty="0" err="1">
                          <a:solidFill>
                            <a:srgbClr val="000000"/>
                          </a:solidFill>
                          <a:latin typeface="Verdana"/>
                          <a:ea typeface="Times New Roman"/>
                          <a:cs typeface="Calibri"/>
                        </a:rPr>
                        <a:t>kWh</a:t>
                      </a:r>
                      <a:r>
                        <a:rPr lang="es-ES" sz="800" dirty="0">
                          <a:solidFill>
                            <a:srgbClr val="000000"/>
                          </a:solidFill>
                          <a:latin typeface="Verdana"/>
                          <a:ea typeface="Times New Roman"/>
                          <a:cs typeface="Calibri"/>
                        </a:rPr>
                        <a:t>)</a:t>
                      </a:r>
                      <a:endParaRPr lang="es-ES" sz="8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b="1">
                          <a:solidFill>
                            <a:srgbClr val="000000"/>
                          </a:solidFill>
                          <a:latin typeface="Verdana"/>
                          <a:ea typeface="Times New Roman"/>
                          <a:cs typeface="Calibri"/>
                        </a:rPr>
                        <a:t>Inicio</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b="1" dirty="0">
                          <a:solidFill>
                            <a:srgbClr val="000000"/>
                          </a:solidFill>
                          <a:latin typeface="Verdana"/>
                          <a:ea typeface="Times New Roman"/>
                          <a:cs typeface="Calibri"/>
                        </a:rPr>
                        <a:t>Alternativa 1 </a:t>
                      </a:r>
                      <a:endParaRPr lang="es-ES" sz="800" dirty="0">
                        <a:latin typeface="Calibri"/>
                        <a:ea typeface="Calibri"/>
                        <a:cs typeface="Times New Roman"/>
                      </a:endParaRPr>
                    </a:p>
                    <a:p>
                      <a:pPr algn="ctr">
                        <a:lnSpc>
                          <a:spcPct val="115000"/>
                        </a:lnSpc>
                        <a:spcAft>
                          <a:spcPts val="0"/>
                        </a:spcAft>
                      </a:pPr>
                      <a:r>
                        <a:rPr lang="es-ES" sz="800" b="1" dirty="0">
                          <a:solidFill>
                            <a:srgbClr val="000000"/>
                          </a:solidFill>
                          <a:latin typeface="Verdana"/>
                          <a:ea typeface="Times New Roman"/>
                          <a:cs typeface="Calibri"/>
                        </a:rPr>
                        <a:t>+ placa solar</a:t>
                      </a:r>
                      <a:endParaRPr lang="es-ES" sz="8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b="1" dirty="0">
                          <a:solidFill>
                            <a:srgbClr val="000000"/>
                          </a:solidFill>
                          <a:latin typeface="Verdana"/>
                          <a:ea typeface="Times New Roman"/>
                          <a:cs typeface="Calibri"/>
                        </a:rPr>
                        <a:t>Alternativa 2 </a:t>
                      </a:r>
                      <a:endParaRPr lang="es-ES" sz="800" dirty="0">
                        <a:latin typeface="Calibri"/>
                        <a:ea typeface="Calibri"/>
                        <a:cs typeface="Times New Roman"/>
                      </a:endParaRPr>
                    </a:p>
                    <a:p>
                      <a:pPr algn="ctr">
                        <a:lnSpc>
                          <a:spcPct val="115000"/>
                        </a:lnSpc>
                        <a:spcAft>
                          <a:spcPts val="0"/>
                        </a:spcAft>
                      </a:pPr>
                      <a:r>
                        <a:rPr lang="es-ES" sz="800" b="1" dirty="0">
                          <a:solidFill>
                            <a:srgbClr val="000000"/>
                          </a:solidFill>
                          <a:latin typeface="Verdana"/>
                          <a:ea typeface="Times New Roman"/>
                          <a:cs typeface="Calibri"/>
                        </a:rPr>
                        <a:t>+ placa solar</a:t>
                      </a:r>
                      <a:endParaRPr lang="es-ES" sz="8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b="1" dirty="0">
                          <a:solidFill>
                            <a:srgbClr val="000000"/>
                          </a:solidFill>
                          <a:latin typeface="Verdana"/>
                          <a:ea typeface="Times New Roman"/>
                          <a:cs typeface="Calibri"/>
                        </a:rPr>
                        <a:t>Alternativa 3 </a:t>
                      </a:r>
                      <a:endParaRPr lang="es-ES" sz="800" dirty="0">
                        <a:latin typeface="Calibri"/>
                        <a:ea typeface="Calibri"/>
                        <a:cs typeface="Times New Roman"/>
                      </a:endParaRPr>
                    </a:p>
                    <a:p>
                      <a:pPr algn="ctr">
                        <a:lnSpc>
                          <a:spcPct val="115000"/>
                        </a:lnSpc>
                        <a:spcAft>
                          <a:spcPts val="0"/>
                        </a:spcAft>
                      </a:pPr>
                      <a:r>
                        <a:rPr lang="es-ES" sz="800" b="1" dirty="0">
                          <a:solidFill>
                            <a:srgbClr val="000000"/>
                          </a:solidFill>
                          <a:latin typeface="Verdana"/>
                          <a:ea typeface="Times New Roman"/>
                          <a:cs typeface="Calibri"/>
                        </a:rPr>
                        <a:t>+ placa solar</a:t>
                      </a:r>
                      <a:endParaRPr lang="es-ES" sz="8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r>
              <a:tr h="188098">
                <a:tc>
                  <a:txBody>
                    <a:bodyPr/>
                    <a:lstStyle/>
                    <a:p>
                      <a:pPr>
                        <a:lnSpc>
                          <a:spcPct val="115000"/>
                        </a:lnSpc>
                        <a:spcAft>
                          <a:spcPts val="0"/>
                        </a:spcAft>
                      </a:pPr>
                      <a:r>
                        <a:rPr lang="es-ES" sz="800" b="1" dirty="0" smtClean="0">
                          <a:solidFill>
                            <a:srgbClr val="000000"/>
                          </a:solidFill>
                          <a:latin typeface="Verdana"/>
                          <a:ea typeface="Times New Roman"/>
                          <a:cs typeface="Calibri"/>
                        </a:rPr>
                        <a:t>Enero</a:t>
                      </a:r>
                      <a:endParaRPr lang="es-ES" sz="8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a:solidFill>
                            <a:srgbClr val="000000"/>
                          </a:solidFill>
                          <a:latin typeface="Verdana"/>
                          <a:ea typeface="Times New Roman"/>
                          <a:cs typeface="Calibri"/>
                        </a:rPr>
                        <a:t>5818,62</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4670,76</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4046,98</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3384,0</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3104">
                <a:tc>
                  <a:txBody>
                    <a:bodyPr/>
                    <a:lstStyle/>
                    <a:p>
                      <a:pPr>
                        <a:lnSpc>
                          <a:spcPct val="115000"/>
                        </a:lnSpc>
                        <a:spcAft>
                          <a:spcPts val="0"/>
                        </a:spcAft>
                      </a:pPr>
                      <a:r>
                        <a:rPr lang="es-ES" sz="800" b="1" dirty="0" smtClean="0">
                          <a:solidFill>
                            <a:srgbClr val="000000"/>
                          </a:solidFill>
                          <a:latin typeface="Verdana"/>
                          <a:ea typeface="Times New Roman"/>
                          <a:cs typeface="Calibri"/>
                        </a:rPr>
                        <a:t>Febrero</a:t>
                      </a:r>
                      <a:endParaRPr lang="es-ES" sz="8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a:solidFill>
                            <a:srgbClr val="000000"/>
                          </a:solidFill>
                          <a:latin typeface="Verdana"/>
                          <a:ea typeface="Times New Roman"/>
                          <a:cs typeface="Calibri"/>
                        </a:rPr>
                        <a:t>4639,73</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3563,67</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3056,06</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2521,74</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3104">
                <a:tc>
                  <a:txBody>
                    <a:bodyPr/>
                    <a:lstStyle/>
                    <a:p>
                      <a:pPr>
                        <a:lnSpc>
                          <a:spcPct val="115000"/>
                        </a:lnSpc>
                        <a:spcAft>
                          <a:spcPts val="0"/>
                        </a:spcAft>
                      </a:pPr>
                      <a:r>
                        <a:rPr lang="es-ES" sz="800" b="1" dirty="0" smtClean="0">
                          <a:solidFill>
                            <a:srgbClr val="000000"/>
                          </a:solidFill>
                          <a:latin typeface="Verdana"/>
                          <a:ea typeface="Times New Roman"/>
                          <a:cs typeface="Calibri"/>
                        </a:rPr>
                        <a:t>Marzo</a:t>
                      </a:r>
                      <a:endParaRPr lang="es-ES" sz="8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a:solidFill>
                            <a:srgbClr val="000000"/>
                          </a:solidFill>
                          <a:latin typeface="Verdana"/>
                          <a:ea typeface="Times New Roman"/>
                          <a:cs typeface="Calibri"/>
                        </a:rPr>
                        <a:t>3621,50</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2440,2</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2039,87</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1631,31</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3104">
                <a:tc>
                  <a:txBody>
                    <a:bodyPr/>
                    <a:lstStyle/>
                    <a:p>
                      <a:pPr>
                        <a:lnSpc>
                          <a:spcPct val="115000"/>
                        </a:lnSpc>
                        <a:spcAft>
                          <a:spcPts val="0"/>
                        </a:spcAft>
                      </a:pPr>
                      <a:r>
                        <a:rPr lang="es-ES" sz="800" b="1" dirty="0" smtClean="0">
                          <a:solidFill>
                            <a:srgbClr val="000000"/>
                          </a:solidFill>
                          <a:latin typeface="Verdana"/>
                          <a:ea typeface="Times New Roman"/>
                          <a:cs typeface="Calibri"/>
                        </a:rPr>
                        <a:t>Abril</a:t>
                      </a:r>
                      <a:endParaRPr lang="es-ES" sz="8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a:solidFill>
                            <a:srgbClr val="000000"/>
                          </a:solidFill>
                          <a:latin typeface="Verdana"/>
                          <a:ea typeface="Times New Roman"/>
                          <a:cs typeface="Calibri"/>
                        </a:rPr>
                        <a:t>1929,84</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926,1</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713,67</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519,00</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3104">
                <a:tc>
                  <a:txBody>
                    <a:bodyPr/>
                    <a:lstStyle/>
                    <a:p>
                      <a:pPr>
                        <a:lnSpc>
                          <a:spcPct val="115000"/>
                        </a:lnSpc>
                        <a:spcAft>
                          <a:spcPts val="0"/>
                        </a:spcAft>
                      </a:pPr>
                      <a:r>
                        <a:rPr lang="es-ES" sz="800" b="1" dirty="0" smtClean="0">
                          <a:solidFill>
                            <a:srgbClr val="000000"/>
                          </a:solidFill>
                          <a:latin typeface="Verdana"/>
                          <a:ea typeface="Times New Roman"/>
                          <a:cs typeface="Calibri"/>
                        </a:rPr>
                        <a:t>Mayo</a:t>
                      </a:r>
                      <a:endParaRPr lang="es-ES" sz="8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a:solidFill>
                            <a:srgbClr val="000000"/>
                          </a:solidFill>
                          <a:latin typeface="Verdana"/>
                          <a:ea typeface="Times New Roman"/>
                          <a:cs typeface="Calibri"/>
                        </a:rPr>
                        <a:t>677,92</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153,70</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120,93</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94,71</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3104">
                <a:tc>
                  <a:txBody>
                    <a:bodyPr/>
                    <a:lstStyle/>
                    <a:p>
                      <a:pPr>
                        <a:lnSpc>
                          <a:spcPct val="115000"/>
                        </a:lnSpc>
                        <a:spcAft>
                          <a:spcPts val="0"/>
                        </a:spcAft>
                      </a:pPr>
                      <a:r>
                        <a:rPr lang="es-ES" sz="800" b="1" dirty="0" smtClean="0">
                          <a:solidFill>
                            <a:srgbClr val="000000"/>
                          </a:solidFill>
                          <a:latin typeface="Verdana"/>
                          <a:ea typeface="Times New Roman"/>
                          <a:cs typeface="Calibri"/>
                        </a:rPr>
                        <a:t>Junio</a:t>
                      </a:r>
                      <a:endParaRPr lang="es-ES" sz="8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a:solidFill>
                            <a:srgbClr val="000000"/>
                          </a:solidFill>
                          <a:latin typeface="Verdana"/>
                          <a:ea typeface="Times New Roman"/>
                          <a:cs typeface="Calibri"/>
                        </a:rPr>
                        <a:t>375,06</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152,7</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161,86</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167,19</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3104">
                <a:tc>
                  <a:txBody>
                    <a:bodyPr/>
                    <a:lstStyle/>
                    <a:p>
                      <a:pPr>
                        <a:lnSpc>
                          <a:spcPct val="115000"/>
                        </a:lnSpc>
                        <a:spcAft>
                          <a:spcPts val="0"/>
                        </a:spcAft>
                      </a:pPr>
                      <a:r>
                        <a:rPr lang="es-ES" sz="800" b="1" dirty="0" smtClean="0">
                          <a:solidFill>
                            <a:srgbClr val="000000"/>
                          </a:solidFill>
                          <a:latin typeface="Verdana"/>
                          <a:ea typeface="Times New Roman"/>
                          <a:cs typeface="Calibri"/>
                        </a:rPr>
                        <a:t>Julio</a:t>
                      </a:r>
                      <a:endParaRPr lang="es-ES" sz="8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a:solidFill>
                            <a:srgbClr val="000000"/>
                          </a:solidFill>
                          <a:latin typeface="Verdana"/>
                          <a:ea typeface="Times New Roman"/>
                          <a:cs typeface="Calibri"/>
                        </a:rPr>
                        <a:t>705,63</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619,4</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624,23</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616,82</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3104">
                <a:tc>
                  <a:txBody>
                    <a:bodyPr/>
                    <a:lstStyle/>
                    <a:p>
                      <a:pPr>
                        <a:lnSpc>
                          <a:spcPct val="115000"/>
                        </a:lnSpc>
                        <a:spcAft>
                          <a:spcPts val="0"/>
                        </a:spcAft>
                      </a:pPr>
                      <a:r>
                        <a:rPr lang="es-ES" sz="800" b="1" dirty="0" smtClean="0">
                          <a:solidFill>
                            <a:srgbClr val="000000"/>
                          </a:solidFill>
                          <a:latin typeface="Verdana"/>
                          <a:ea typeface="Times New Roman"/>
                          <a:cs typeface="Calibri"/>
                        </a:rPr>
                        <a:t>Agosto</a:t>
                      </a:r>
                      <a:endParaRPr lang="es-ES" sz="8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a:solidFill>
                            <a:srgbClr val="000000"/>
                          </a:solidFill>
                          <a:latin typeface="Verdana"/>
                          <a:ea typeface="Times New Roman"/>
                          <a:cs typeface="Calibri"/>
                        </a:rPr>
                        <a:t>842,01</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847,2</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854,11</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846,61</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3104">
                <a:tc>
                  <a:txBody>
                    <a:bodyPr/>
                    <a:lstStyle/>
                    <a:p>
                      <a:pPr>
                        <a:lnSpc>
                          <a:spcPct val="115000"/>
                        </a:lnSpc>
                        <a:spcAft>
                          <a:spcPts val="0"/>
                        </a:spcAft>
                      </a:pPr>
                      <a:r>
                        <a:rPr lang="es-ES" sz="800" b="1" dirty="0" smtClean="0">
                          <a:solidFill>
                            <a:srgbClr val="000000"/>
                          </a:solidFill>
                          <a:latin typeface="Verdana"/>
                          <a:ea typeface="Times New Roman"/>
                          <a:cs typeface="Calibri"/>
                        </a:rPr>
                        <a:t>Septiembre</a:t>
                      </a:r>
                      <a:endParaRPr lang="es-ES" sz="8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a:solidFill>
                            <a:srgbClr val="000000"/>
                          </a:solidFill>
                          <a:latin typeface="Verdana"/>
                          <a:ea typeface="Times New Roman"/>
                          <a:cs typeface="Calibri"/>
                        </a:rPr>
                        <a:t>415,65</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336,9</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349,59</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355,71</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3104">
                <a:tc>
                  <a:txBody>
                    <a:bodyPr/>
                    <a:lstStyle/>
                    <a:p>
                      <a:pPr>
                        <a:lnSpc>
                          <a:spcPct val="115000"/>
                        </a:lnSpc>
                        <a:spcAft>
                          <a:spcPts val="0"/>
                        </a:spcAft>
                      </a:pPr>
                      <a:r>
                        <a:rPr lang="es-ES" sz="800" b="1" dirty="0" smtClean="0">
                          <a:solidFill>
                            <a:srgbClr val="000000"/>
                          </a:solidFill>
                          <a:latin typeface="Verdana"/>
                          <a:ea typeface="Times New Roman"/>
                          <a:cs typeface="Calibri"/>
                        </a:rPr>
                        <a:t>Octubre</a:t>
                      </a:r>
                      <a:endParaRPr lang="es-ES" sz="8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a:solidFill>
                            <a:srgbClr val="000000"/>
                          </a:solidFill>
                          <a:latin typeface="Verdana"/>
                          <a:ea typeface="Times New Roman"/>
                          <a:cs typeface="Calibri"/>
                        </a:rPr>
                        <a:t>650,62</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239,9</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206,59</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196,33</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3104">
                <a:tc>
                  <a:txBody>
                    <a:bodyPr/>
                    <a:lstStyle/>
                    <a:p>
                      <a:pPr>
                        <a:lnSpc>
                          <a:spcPct val="115000"/>
                        </a:lnSpc>
                        <a:spcAft>
                          <a:spcPts val="0"/>
                        </a:spcAft>
                      </a:pPr>
                      <a:r>
                        <a:rPr lang="es-ES" sz="800" b="1" dirty="0" smtClean="0">
                          <a:solidFill>
                            <a:srgbClr val="000000"/>
                          </a:solidFill>
                          <a:latin typeface="Verdana"/>
                          <a:ea typeface="Times New Roman"/>
                          <a:cs typeface="Calibri"/>
                        </a:rPr>
                        <a:t>Noviembre</a:t>
                      </a:r>
                      <a:endParaRPr lang="es-ES" sz="8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a:solidFill>
                            <a:srgbClr val="000000"/>
                          </a:solidFill>
                          <a:latin typeface="Verdana"/>
                          <a:ea typeface="Times New Roman"/>
                          <a:cs typeface="Calibri"/>
                        </a:rPr>
                        <a:t>2992,50</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2066,1</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1753,10</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1425,64</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3104">
                <a:tc>
                  <a:txBody>
                    <a:bodyPr/>
                    <a:lstStyle/>
                    <a:p>
                      <a:pPr>
                        <a:lnSpc>
                          <a:spcPct val="115000"/>
                        </a:lnSpc>
                        <a:spcAft>
                          <a:spcPts val="0"/>
                        </a:spcAft>
                      </a:pPr>
                      <a:r>
                        <a:rPr lang="es-ES" sz="800" b="1" dirty="0" smtClean="0">
                          <a:solidFill>
                            <a:srgbClr val="000000"/>
                          </a:solidFill>
                          <a:latin typeface="Verdana"/>
                          <a:ea typeface="Times New Roman"/>
                          <a:cs typeface="Calibri"/>
                        </a:rPr>
                        <a:t>Diciembre</a:t>
                      </a:r>
                      <a:endParaRPr lang="es-ES" sz="8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a:solidFill>
                            <a:srgbClr val="000000"/>
                          </a:solidFill>
                          <a:latin typeface="Verdana"/>
                          <a:ea typeface="Times New Roman"/>
                          <a:cs typeface="Calibri"/>
                        </a:rPr>
                        <a:t>5584,24</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4536,0</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3951,65</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3322,28</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8698">
                <a:tc>
                  <a:txBody>
                    <a:bodyPr/>
                    <a:lstStyle/>
                    <a:p>
                      <a:pPr>
                        <a:lnSpc>
                          <a:spcPct val="115000"/>
                        </a:lnSpc>
                      </a:pPr>
                      <a:endParaRPr lang="es-ES" sz="800">
                        <a:latin typeface="Calibri"/>
                        <a:ea typeface="Times New Roman"/>
                        <a:cs typeface="Times New Roman"/>
                      </a:endParaRPr>
                    </a:p>
                  </a:txBody>
                  <a:tcPr marL="44450" marR="4445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gn="ctr">
                        <a:lnSpc>
                          <a:spcPct val="115000"/>
                        </a:lnSpc>
                        <a:spcAft>
                          <a:spcPts val="0"/>
                        </a:spcAft>
                      </a:pPr>
                      <a:r>
                        <a:rPr lang="es-ES" sz="800" b="1">
                          <a:solidFill>
                            <a:srgbClr val="000000"/>
                          </a:solidFill>
                          <a:latin typeface="Verdana"/>
                          <a:ea typeface="Times New Roman"/>
                          <a:cs typeface="Calibri"/>
                        </a:rPr>
                        <a:t>28253,36</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b="1">
                          <a:solidFill>
                            <a:srgbClr val="000000"/>
                          </a:solidFill>
                          <a:latin typeface="Verdana"/>
                          <a:ea typeface="Times New Roman"/>
                          <a:cs typeface="Calibri"/>
                        </a:rPr>
                        <a:t>20552,54</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b="1">
                          <a:solidFill>
                            <a:srgbClr val="000000"/>
                          </a:solidFill>
                          <a:latin typeface="Verdana"/>
                          <a:ea typeface="Times New Roman"/>
                          <a:cs typeface="Calibri"/>
                        </a:rPr>
                        <a:t>17878,66</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b="1" dirty="0">
                          <a:solidFill>
                            <a:srgbClr val="000000"/>
                          </a:solidFill>
                          <a:latin typeface="Verdana"/>
                          <a:ea typeface="Times New Roman"/>
                          <a:cs typeface="Calibri"/>
                        </a:rPr>
                        <a:t>15081,41</a:t>
                      </a:r>
                      <a:endParaRPr lang="es-ES" sz="8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r>
            </a:tbl>
          </a:graphicData>
        </a:graphic>
      </p:graphicFrame>
      <p:graphicFrame>
        <p:nvGraphicFramePr>
          <p:cNvPr id="92" name="91 Tabla"/>
          <p:cNvGraphicFramePr>
            <a:graphicFrameLocks noGrp="1"/>
          </p:cNvGraphicFramePr>
          <p:nvPr/>
        </p:nvGraphicFramePr>
        <p:xfrm>
          <a:off x="24465817" y="7776282"/>
          <a:ext cx="4428492" cy="2695575"/>
        </p:xfrm>
        <a:graphic>
          <a:graphicData uri="http://schemas.openxmlformats.org/drawingml/2006/table">
            <a:tbl>
              <a:tblPr/>
              <a:tblGrid>
                <a:gridCol w="832312"/>
                <a:gridCol w="644104"/>
                <a:gridCol w="959670"/>
                <a:gridCol w="1033491"/>
                <a:gridCol w="958915"/>
              </a:tblGrid>
              <a:tr h="342900">
                <a:tc>
                  <a:txBody>
                    <a:bodyPr/>
                    <a:lstStyle/>
                    <a:p>
                      <a:pPr algn="ctr">
                        <a:lnSpc>
                          <a:spcPct val="115000"/>
                        </a:lnSpc>
                        <a:spcAft>
                          <a:spcPts val="0"/>
                        </a:spcAft>
                      </a:pPr>
                      <a:r>
                        <a:rPr lang="es-ES" sz="800" b="1" dirty="0">
                          <a:solidFill>
                            <a:srgbClr val="000000"/>
                          </a:solidFill>
                          <a:latin typeface="Verdana"/>
                          <a:ea typeface="Times New Roman"/>
                          <a:cs typeface="Calibri"/>
                        </a:rPr>
                        <a:t>Importe</a:t>
                      </a:r>
                      <a:endParaRPr lang="es-ES" sz="800" dirty="0">
                        <a:latin typeface="Calibri"/>
                        <a:ea typeface="Calibri"/>
                        <a:cs typeface="Times New Roman"/>
                      </a:endParaRPr>
                    </a:p>
                    <a:p>
                      <a:pPr algn="ctr">
                        <a:lnSpc>
                          <a:spcPct val="115000"/>
                        </a:lnSpc>
                        <a:spcAft>
                          <a:spcPts val="0"/>
                        </a:spcAft>
                      </a:pPr>
                      <a:r>
                        <a:rPr lang="es-ES" sz="800" b="1" dirty="0">
                          <a:solidFill>
                            <a:srgbClr val="000000"/>
                          </a:solidFill>
                          <a:latin typeface="Verdana"/>
                          <a:ea typeface="Times New Roman"/>
                          <a:cs typeface="Calibri"/>
                        </a:rPr>
                        <a:t> </a:t>
                      </a:r>
                      <a:r>
                        <a:rPr lang="es-ES" sz="800" dirty="0">
                          <a:solidFill>
                            <a:srgbClr val="000000"/>
                          </a:solidFill>
                          <a:latin typeface="Verdana"/>
                          <a:ea typeface="Times New Roman"/>
                          <a:cs typeface="Calibri"/>
                        </a:rPr>
                        <a:t>(€)</a:t>
                      </a:r>
                      <a:endParaRPr lang="es-ES" sz="8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b="1" dirty="0">
                          <a:solidFill>
                            <a:srgbClr val="000000"/>
                          </a:solidFill>
                          <a:latin typeface="Verdana"/>
                          <a:ea typeface="Times New Roman"/>
                          <a:cs typeface="Calibri"/>
                        </a:rPr>
                        <a:t>Inicio</a:t>
                      </a:r>
                      <a:endParaRPr lang="es-ES" sz="8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b="1" dirty="0">
                          <a:solidFill>
                            <a:srgbClr val="000000"/>
                          </a:solidFill>
                          <a:latin typeface="Verdana"/>
                          <a:ea typeface="Times New Roman"/>
                          <a:cs typeface="Calibri"/>
                        </a:rPr>
                        <a:t>Alternativa 1 </a:t>
                      </a:r>
                      <a:endParaRPr lang="es-ES" sz="800" dirty="0">
                        <a:latin typeface="Calibri"/>
                        <a:ea typeface="Calibri"/>
                        <a:cs typeface="Times New Roman"/>
                      </a:endParaRPr>
                    </a:p>
                    <a:p>
                      <a:pPr algn="ctr">
                        <a:lnSpc>
                          <a:spcPct val="115000"/>
                        </a:lnSpc>
                        <a:spcAft>
                          <a:spcPts val="0"/>
                        </a:spcAft>
                      </a:pPr>
                      <a:r>
                        <a:rPr lang="es-ES" sz="800" b="1" dirty="0">
                          <a:solidFill>
                            <a:srgbClr val="000000"/>
                          </a:solidFill>
                          <a:latin typeface="Verdana"/>
                          <a:ea typeface="Times New Roman"/>
                          <a:cs typeface="Calibri"/>
                        </a:rPr>
                        <a:t>+ placa solar</a:t>
                      </a:r>
                      <a:endParaRPr lang="es-ES" sz="8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b="1">
                          <a:solidFill>
                            <a:srgbClr val="000000"/>
                          </a:solidFill>
                          <a:latin typeface="Verdana"/>
                          <a:ea typeface="Times New Roman"/>
                          <a:cs typeface="Calibri"/>
                        </a:rPr>
                        <a:t>Alternativa 2 </a:t>
                      </a:r>
                      <a:endParaRPr lang="es-ES" sz="800">
                        <a:latin typeface="Calibri"/>
                        <a:ea typeface="Calibri"/>
                        <a:cs typeface="Times New Roman"/>
                      </a:endParaRPr>
                    </a:p>
                    <a:p>
                      <a:pPr algn="ctr">
                        <a:lnSpc>
                          <a:spcPct val="115000"/>
                        </a:lnSpc>
                        <a:spcAft>
                          <a:spcPts val="0"/>
                        </a:spcAft>
                      </a:pPr>
                      <a:r>
                        <a:rPr lang="es-ES" sz="800" b="1">
                          <a:solidFill>
                            <a:srgbClr val="000000"/>
                          </a:solidFill>
                          <a:latin typeface="Verdana"/>
                          <a:ea typeface="Times New Roman"/>
                          <a:cs typeface="Calibri"/>
                        </a:rPr>
                        <a:t>+ placa solar</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b="1" dirty="0">
                          <a:solidFill>
                            <a:srgbClr val="000000"/>
                          </a:solidFill>
                          <a:latin typeface="Verdana"/>
                          <a:ea typeface="Times New Roman"/>
                          <a:cs typeface="Calibri"/>
                        </a:rPr>
                        <a:t>Alternativa 3 </a:t>
                      </a:r>
                      <a:endParaRPr lang="es-ES" sz="800" b="1" dirty="0" smtClean="0">
                        <a:solidFill>
                          <a:srgbClr val="000000"/>
                        </a:solidFill>
                        <a:latin typeface="Verdana"/>
                        <a:ea typeface="Times New Roman"/>
                        <a:cs typeface="Calibri"/>
                      </a:endParaRPr>
                    </a:p>
                    <a:p>
                      <a:pPr algn="ctr">
                        <a:lnSpc>
                          <a:spcPct val="115000"/>
                        </a:lnSpc>
                        <a:spcAft>
                          <a:spcPts val="0"/>
                        </a:spcAft>
                      </a:pPr>
                      <a:r>
                        <a:rPr lang="es-ES" sz="800" b="1" dirty="0" smtClean="0">
                          <a:solidFill>
                            <a:srgbClr val="000000"/>
                          </a:solidFill>
                          <a:latin typeface="Verdana"/>
                          <a:ea typeface="Times New Roman"/>
                          <a:cs typeface="Calibri"/>
                        </a:rPr>
                        <a:t>+ </a:t>
                      </a:r>
                      <a:r>
                        <a:rPr lang="es-ES" sz="800" b="1" dirty="0">
                          <a:solidFill>
                            <a:srgbClr val="000000"/>
                          </a:solidFill>
                          <a:latin typeface="Verdana"/>
                          <a:ea typeface="Times New Roman"/>
                          <a:cs typeface="Calibri"/>
                        </a:rPr>
                        <a:t>placa solar</a:t>
                      </a:r>
                      <a:endParaRPr lang="es-ES" sz="8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r>
              <a:tr h="180975">
                <a:tc>
                  <a:txBody>
                    <a:bodyPr/>
                    <a:lstStyle/>
                    <a:p>
                      <a:pPr>
                        <a:lnSpc>
                          <a:spcPct val="115000"/>
                        </a:lnSpc>
                        <a:spcAft>
                          <a:spcPts val="0"/>
                        </a:spcAft>
                      </a:pPr>
                      <a:r>
                        <a:rPr lang="es-ES" sz="800" b="1">
                          <a:solidFill>
                            <a:srgbClr val="000000"/>
                          </a:solidFill>
                          <a:latin typeface="Verdana"/>
                          <a:ea typeface="Times New Roman"/>
                          <a:cs typeface="Calibri"/>
                        </a:rPr>
                        <a:t>Enero</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a:solidFill>
                            <a:srgbClr val="000000"/>
                          </a:solidFill>
                          <a:latin typeface="Verdana"/>
                          <a:ea typeface="Times New Roman"/>
                          <a:cs typeface="Calibri"/>
                        </a:rPr>
                        <a:t>814,61</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653,91</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dirty="0">
                          <a:solidFill>
                            <a:srgbClr val="000000"/>
                          </a:solidFill>
                          <a:latin typeface="Verdana"/>
                          <a:ea typeface="Times New Roman"/>
                          <a:cs typeface="Calibri"/>
                        </a:rPr>
                        <a:t>566,58</a:t>
                      </a:r>
                      <a:endParaRPr lang="es-ES" sz="8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473,77</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0975">
                <a:tc>
                  <a:txBody>
                    <a:bodyPr/>
                    <a:lstStyle/>
                    <a:p>
                      <a:pPr>
                        <a:lnSpc>
                          <a:spcPct val="115000"/>
                        </a:lnSpc>
                        <a:spcAft>
                          <a:spcPts val="0"/>
                        </a:spcAft>
                      </a:pPr>
                      <a:r>
                        <a:rPr lang="es-ES" sz="800" b="1">
                          <a:solidFill>
                            <a:srgbClr val="000000"/>
                          </a:solidFill>
                          <a:latin typeface="Verdana"/>
                          <a:ea typeface="Times New Roman"/>
                          <a:cs typeface="Calibri"/>
                        </a:rPr>
                        <a:t>Febrero</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a:solidFill>
                            <a:srgbClr val="000000"/>
                          </a:solidFill>
                          <a:latin typeface="Verdana"/>
                          <a:ea typeface="Times New Roman"/>
                          <a:cs typeface="Calibri"/>
                        </a:rPr>
                        <a:t>649,56</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498,91</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427,85</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353,04</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0975">
                <a:tc>
                  <a:txBody>
                    <a:bodyPr/>
                    <a:lstStyle/>
                    <a:p>
                      <a:pPr>
                        <a:lnSpc>
                          <a:spcPct val="115000"/>
                        </a:lnSpc>
                        <a:spcAft>
                          <a:spcPts val="0"/>
                        </a:spcAft>
                      </a:pPr>
                      <a:r>
                        <a:rPr lang="es-ES" sz="800" b="1">
                          <a:solidFill>
                            <a:srgbClr val="000000"/>
                          </a:solidFill>
                          <a:latin typeface="Verdana"/>
                          <a:ea typeface="Times New Roman"/>
                          <a:cs typeface="Calibri"/>
                        </a:rPr>
                        <a:t>Marzo</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a:solidFill>
                            <a:srgbClr val="000000"/>
                          </a:solidFill>
                          <a:latin typeface="Verdana"/>
                          <a:ea typeface="Times New Roman"/>
                          <a:cs typeface="Calibri"/>
                        </a:rPr>
                        <a:t>507,01</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341,63</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285,58</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228,38</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0975">
                <a:tc>
                  <a:txBody>
                    <a:bodyPr/>
                    <a:lstStyle/>
                    <a:p>
                      <a:pPr>
                        <a:lnSpc>
                          <a:spcPct val="115000"/>
                        </a:lnSpc>
                        <a:spcAft>
                          <a:spcPts val="0"/>
                        </a:spcAft>
                      </a:pPr>
                      <a:r>
                        <a:rPr lang="es-ES" sz="800" b="1">
                          <a:solidFill>
                            <a:srgbClr val="000000"/>
                          </a:solidFill>
                          <a:latin typeface="Verdana"/>
                          <a:ea typeface="Times New Roman"/>
                          <a:cs typeface="Calibri"/>
                        </a:rPr>
                        <a:t>Abril</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a:solidFill>
                            <a:srgbClr val="000000"/>
                          </a:solidFill>
                          <a:latin typeface="Verdana"/>
                          <a:ea typeface="Times New Roman"/>
                          <a:cs typeface="Calibri"/>
                        </a:rPr>
                        <a:t>270,18</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129,66</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99,91</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72,66</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0975">
                <a:tc>
                  <a:txBody>
                    <a:bodyPr/>
                    <a:lstStyle/>
                    <a:p>
                      <a:pPr>
                        <a:lnSpc>
                          <a:spcPct val="115000"/>
                        </a:lnSpc>
                        <a:spcAft>
                          <a:spcPts val="0"/>
                        </a:spcAft>
                      </a:pPr>
                      <a:r>
                        <a:rPr lang="es-ES" sz="800" b="1">
                          <a:solidFill>
                            <a:srgbClr val="000000"/>
                          </a:solidFill>
                          <a:latin typeface="Verdana"/>
                          <a:ea typeface="Times New Roman"/>
                          <a:cs typeface="Calibri"/>
                        </a:rPr>
                        <a:t>Mayo</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a:solidFill>
                            <a:srgbClr val="000000"/>
                          </a:solidFill>
                          <a:latin typeface="Verdana"/>
                          <a:ea typeface="Times New Roman"/>
                          <a:cs typeface="Calibri"/>
                        </a:rPr>
                        <a:t>94,91</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21,52</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16,93</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13,26</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0975">
                <a:tc>
                  <a:txBody>
                    <a:bodyPr/>
                    <a:lstStyle/>
                    <a:p>
                      <a:pPr>
                        <a:lnSpc>
                          <a:spcPct val="115000"/>
                        </a:lnSpc>
                        <a:spcAft>
                          <a:spcPts val="0"/>
                        </a:spcAft>
                      </a:pPr>
                      <a:r>
                        <a:rPr lang="es-ES" sz="800" b="1">
                          <a:solidFill>
                            <a:srgbClr val="000000"/>
                          </a:solidFill>
                          <a:latin typeface="Verdana"/>
                          <a:ea typeface="Times New Roman"/>
                          <a:cs typeface="Calibri"/>
                        </a:rPr>
                        <a:t>Junio</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a:solidFill>
                            <a:srgbClr val="000000"/>
                          </a:solidFill>
                          <a:latin typeface="Verdana"/>
                          <a:ea typeface="Times New Roman"/>
                          <a:cs typeface="Calibri"/>
                        </a:rPr>
                        <a:t>52,51</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21,38</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22,66</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23,41</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0975">
                <a:tc>
                  <a:txBody>
                    <a:bodyPr/>
                    <a:lstStyle/>
                    <a:p>
                      <a:pPr>
                        <a:lnSpc>
                          <a:spcPct val="115000"/>
                        </a:lnSpc>
                        <a:spcAft>
                          <a:spcPts val="0"/>
                        </a:spcAft>
                      </a:pPr>
                      <a:r>
                        <a:rPr lang="es-ES" sz="800" b="1">
                          <a:solidFill>
                            <a:srgbClr val="000000"/>
                          </a:solidFill>
                          <a:latin typeface="Verdana"/>
                          <a:ea typeface="Times New Roman"/>
                          <a:cs typeface="Calibri"/>
                        </a:rPr>
                        <a:t>Julio</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a:solidFill>
                            <a:srgbClr val="000000"/>
                          </a:solidFill>
                          <a:latin typeface="Verdana"/>
                          <a:ea typeface="Times New Roman"/>
                          <a:cs typeface="Calibri"/>
                        </a:rPr>
                        <a:t>98,79</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86,71</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87,39</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86,36</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0975">
                <a:tc>
                  <a:txBody>
                    <a:bodyPr/>
                    <a:lstStyle/>
                    <a:p>
                      <a:pPr>
                        <a:lnSpc>
                          <a:spcPct val="115000"/>
                        </a:lnSpc>
                        <a:spcAft>
                          <a:spcPts val="0"/>
                        </a:spcAft>
                      </a:pPr>
                      <a:r>
                        <a:rPr lang="es-ES" sz="800" b="1">
                          <a:solidFill>
                            <a:srgbClr val="000000"/>
                          </a:solidFill>
                          <a:latin typeface="Verdana"/>
                          <a:ea typeface="Times New Roman"/>
                          <a:cs typeface="Calibri"/>
                        </a:rPr>
                        <a:t>Agosto</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a:solidFill>
                            <a:srgbClr val="000000"/>
                          </a:solidFill>
                          <a:latin typeface="Verdana"/>
                          <a:ea typeface="Times New Roman"/>
                          <a:cs typeface="Calibri"/>
                        </a:rPr>
                        <a:t>117,88</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118,60</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119,58</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118,53</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0975">
                <a:tc>
                  <a:txBody>
                    <a:bodyPr/>
                    <a:lstStyle/>
                    <a:p>
                      <a:pPr>
                        <a:lnSpc>
                          <a:spcPct val="115000"/>
                        </a:lnSpc>
                        <a:spcAft>
                          <a:spcPts val="0"/>
                        </a:spcAft>
                      </a:pPr>
                      <a:r>
                        <a:rPr lang="es-ES" sz="800" b="1">
                          <a:solidFill>
                            <a:srgbClr val="000000"/>
                          </a:solidFill>
                          <a:latin typeface="Verdana"/>
                          <a:ea typeface="Times New Roman"/>
                          <a:cs typeface="Calibri"/>
                        </a:rPr>
                        <a:t>Septiembre</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a:solidFill>
                            <a:srgbClr val="000000"/>
                          </a:solidFill>
                          <a:latin typeface="Verdana"/>
                          <a:ea typeface="Times New Roman"/>
                          <a:cs typeface="Calibri"/>
                        </a:rPr>
                        <a:t>58,19</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47,16</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48,94</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49,80</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0975">
                <a:tc>
                  <a:txBody>
                    <a:bodyPr/>
                    <a:lstStyle/>
                    <a:p>
                      <a:pPr>
                        <a:lnSpc>
                          <a:spcPct val="115000"/>
                        </a:lnSpc>
                        <a:spcAft>
                          <a:spcPts val="0"/>
                        </a:spcAft>
                      </a:pPr>
                      <a:r>
                        <a:rPr lang="es-ES" sz="800" b="1">
                          <a:solidFill>
                            <a:srgbClr val="000000"/>
                          </a:solidFill>
                          <a:latin typeface="Verdana"/>
                          <a:ea typeface="Times New Roman"/>
                          <a:cs typeface="Calibri"/>
                        </a:rPr>
                        <a:t>Octubre</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a:solidFill>
                            <a:srgbClr val="000000"/>
                          </a:solidFill>
                          <a:latin typeface="Verdana"/>
                          <a:ea typeface="Times New Roman"/>
                          <a:cs typeface="Calibri"/>
                        </a:rPr>
                        <a:t>91,09</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33,58</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28,92</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27,49</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0975">
                <a:tc>
                  <a:txBody>
                    <a:bodyPr/>
                    <a:lstStyle/>
                    <a:p>
                      <a:pPr>
                        <a:lnSpc>
                          <a:spcPct val="115000"/>
                        </a:lnSpc>
                        <a:spcAft>
                          <a:spcPts val="0"/>
                        </a:spcAft>
                      </a:pPr>
                      <a:r>
                        <a:rPr lang="es-ES" sz="800" b="1">
                          <a:solidFill>
                            <a:srgbClr val="000000"/>
                          </a:solidFill>
                          <a:latin typeface="Verdana"/>
                          <a:ea typeface="Times New Roman"/>
                          <a:cs typeface="Calibri"/>
                        </a:rPr>
                        <a:t>Noviembre</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a:solidFill>
                            <a:srgbClr val="000000"/>
                          </a:solidFill>
                          <a:latin typeface="Verdana"/>
                          <a:ea typeface="Times New Roman"/>
                          <a:cs typeface="Calibri"/>
                        </a:rPr>
                        <a:t>418,95</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289,25</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245,43</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199,59</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0975">
                <a:tc>
                  <a:txBody>
                    <a:bodyPr/>
                    <a:lstStyle/>
                    <a:p>
                      <a:pPr>
                        <a:lnSpc>
                          <a:spcPct val="115000"/>
                        </a:lnSpc>
                        <a:spcAft>
                          <a:spcPts val="0"/>
                        </a:spcAft>
                      </a:pPr>
                      <a:r>
                        <a:rPr lang="es-ES" sz="800" b="1">
                          <a:solidFill>
                            <a:srgbClr val="000000"/>
                          </a:solidFill>
                          <a:latin typeface="Verdana"/>
                          <a:ea typeface="Times New Roman"/>
                          <a:cs typeface="Calibri"/>
                        </a:rPr>
                        <a:t>Diciembre</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a:solidFill>
                            <a:srgbClr val="000000"/>
                          </a:solidFill>
                          <a:latin typeface="Verdana"/>
                          <a:ea typeface="Times New Roman"/>
                          <a:cs typeface="Calibri"/>
                        </a:rPr>
                        <a:t>781,79</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635,04</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553,23</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800">
                          <a:solidFill>
                            <a:srgbClr val="000000"/>
                          </a:solidFill>
                          <a:latin typeface="Verdana"/>
                          <a:ea typeface="Times New Roman"/>
                          <a:cs typeface="Calibri"/>
                        </a:rPr>
                        <a:t>465,12</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0975">
                <a:tc>
                  <a:txBody>
                    <a:bodyPr/>
                    <a:lstStyle/>
                    <a:p>
                      <a:pPr>
                        <a:lnSpc>
                          <a:spcPct val="115000"/>
                        </a:lnSpc>
                      </a:pPr>
                      <a:endParaRPr lang="es-ES" sz="800">
                        <a:latin typeface="Calibri"/>
                        <a:ea typeface="Times New Roman"/>
                        <a:cs typeface="Times New Roman"/>
                      </a:endParaRPr>
                    </a:p>
                  </a:txBody>
                  <a:tcPr marL="44450" marR="4445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gn="ctr">
                        <a:lnSpc>
                          <a:spcPct val="115000"/>
                        </a:lnSpc>
                        <a:spcAft>
                          <a:spcPts val="0"/>
                        </a:spcAft>
                      </a:pPr>
                      <a:r>
                        <a:rPr lang="es-ES" sz="800" b="1">
                          <a:solidFill>
                            <a:srgbClr val="000000"/>
                          </a:solidFill>
                          <a:latin typeface="Verdana"/>
                          <a:ea typeface="Times New Roman"/>
                          <a:cs typeface="Calibri"/>
                        </a:rPr>
                        <a:t>3955,47</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b="1">
                          <a:solidFill>
                            <a:srgbClr val="000000"/>
                          </a:solidFill>
                          <a:latin typeface="Verdana"/>
                          <a:ea typeface="Times New Roman"/>
                          <a:cs typeface="Calibri"/>
                        </a:rPr>
                        <a:t>2877,36</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b="1">
                          <a:solidFill>
                            <a:srgbClr val="000000"/>
                          </a:solidFill>
                          <a:latin typeface="Verdana"/>
                          <a:ea typeface="Times New Roman"/>
                          <a:cs typeface="Calibri"/>
                        </a:rPr>
                        <a:t>2503,01</a:t>
                      </a:r>
                      <a:endParaRPr lang="es-ES" sz="8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lnSpc>
                          <a:spcPct val="115000"/>
                        </a:lnSpc>
                        <a:spcAft>
                          <a:spcPts val="0"/>
                        </a:spcAft>
                      </a:pPr>
                      <a:r>
                        <a:rPr lang="es-ES" sz="800" b="1" dirty="0">
                          <a:solidFill>
                            <a:srgbClr val="000000"/>
                          </a:solidFill>
                          <a:latin typeface="Verdana"/>
                          <a:ea typeface="Times New Roman"/>
                          <a:cs typeface="Calibri"/>
                        </a:rPr>
                        <a:t>2111,40</a:t>
                      </a:r>
                      <a:endParaRPr lang="es-ES" sz="8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r>
            </a:tbl>
          </a:graphicData>
        </a:graphic>
      </p:graphicFrame>
      <p:pic>
        <p:nvPicPr>
          <p:cNvPr id="3" name="Picture 8"/>
          <p:cNvPicPr>
            <a:picLocks noChangeAspect="1" noChangeArrowheads="1"/>
          </p:cNvPicPr>
          <p:nvPr/>
        </p:nvPicPr>
        <p:blipFill>
          <a:blip r:embed="rId22" cstate="print"/>
          <a:srcRect/>
          <a:stretch>
            <a:fillRect/>
          </a:stretch>
        </p:blipFill>
        <p:spPr bwMode="auto">
          <a:xfrm>
            <a:off x="24537825" y="10800618"/>
            <a:ext cx="4176464" cy="2996957"/>
          </a:xfrm>
          <a:prstGeom prst="rect">
            <a:avLst/>
          </a:prstGeom>
          <a:noFill/>
          <a:ln w="9525">
            <a:noFill/>
            <a:miter lim="800000"/>
            <a:headEnd/>
            <a:tailEnd/>
          </a:ln>
          <a:effectLst/>
        </p:spPr>
      </p:pic>
      <p:sp>
        <p:nvSpPr>
          <p:cNvPr id="94" name="93 CuadroTexto"/>
          <p:cNvSpPr txBox="1"/>
          <p:nvPr/>
        </p:nvSpPr>
        <p:spPr>
          <a:xfrm>
            <a:off x="23853749" y="3095762"/>
            <a:ext cx="5292588" cy="523220"/>
          </a:xfrm>
          <a:prstGeom prst="rect">
            <a:avLst/>
          </a:prstGeom>
          <a:noFill/>
        </p:spPr>
        <p:txBody>
          <a:bodyPr wrap="square" rtlCol="0">
            <a:spAutoFit/>
          </a:bodyPr>
          <a:lstStyle/>
          <a:p>
            <a:pPr algn="just"/>
            <a:r>
              <a:rPr lang="es-ES_tradnl" sz="1400" dirty="0" smtClean="0">
                <a:latin typeface="Verdana" pitchFamily="34" charset="0"/>
                <a:ea typeface="Verdana" pitchFamily="34" charset="0"/>
                <a:cs typeface="Verdana" pitchFamily="34" charset="0"/>
              </a:rPr>
              <a:t>Juntando ambas aplicaciones, el consumo energético total para cada caso es el siguiente:</a:t>
            </a:r>
            <a:endParaRPr lang="es-ES" sz="1400" dirty="0">
              <a:latin typeface="Verdana" pitchFamily="34" charset="0"/>
              <a:ea typeface="Verdana" pitchFamily="34" charset="0"/>
              <a:cs typeface="Verdana" pitchFamily="34" charset="0"/>
            </a:endParaRPr>
          </a:p>
        </p:txBody>
      </p:sp>
      <p:sp>
        <p:nvSpPr>
          <p:cNvPr id="95" name="94 CuadroTexto"/>
          <p:cNvSpPr txBox="1"/>
          <p:nvPr/>
        </p:nvSpPr>
        <p:spPr>
          <a:xfrm>
            <a:off x="23961761" y="7020198"/>
            <a:ext cx="5292588" cy="523220"/>
          </a:xfrm>
          <a:prstGeom prst="rect">
            <a:avLst/>
          </a:prstGeom>
          <a:noFill/>
        </p:spPr>
        <p:txBody>
          <a:bodyPr wrap="square" rtlCol="0">
            <a:spAutoFit/>
          </a:bodyPr>
          <a:lstStyle/>
          <a:p>
            <a:pPr algn="just"/>
            <a:r>
              <a:rPr lang="es-ES_tradnl" sz="1400" dirty="0" smtClean="0">
                <a:latin typeface="Verdana" pitchFamily="34" charset="0"/>
                <a:ea typeface="Verdana" pitchFamily="34" charset="0"/>
                <a:cs typeface="Verdana" pitchFamily="34" charset="0"/>
              </a:rPr>
              <a:t>La repercusión económica de ambas aplicaciones en cada caso es el siguiente:</a:t>
            </a:r>
            <a:endParaRPr lang="es-ES" sz="1400" dirty="0">
              <a:latin typeface="Verdana" pitchFamily="34" charset="0"/>
              <a:ea typeface="Verdana" pitchFamily="34" charset="0"/>
              <a:cs typeface="Verdana" pitchFamily="34" charset="0"/>
            </a:endParaRPr>
          </a:p>
        </p:txBody>
      </p:sp>
      <p:pic>
        <p:nvPicPr>
          <p:cNvPr id="4" name="Picture 9"/>
          <p:cNvPicPr>
            <a:picLocks noChangeAspect="1" noChangeArrowheads="1"/>
          </p:cNvPicPr>
          <p:nvPr/>
        </p:nvPicPr>
        <p:blipFill>
          <a:blip r:embed="rId23" cstate="print"/>
          <a:srcRect/>
          <a:stretch>
            <a:fillRect/>
          </a:stretch>
        </p:blipFill>
        <p:spPr bwMode="auto">
          <a:xfrm>
            <a:off x="23709733" y="14004974"/>
            <a:ext cx="5616624" cy="1808163"/>
          </a:xfrm>
          <a:prstGeom prst="rect">
            <a:avLst/>
          </a:prstGeom>
          <a:noFill/>
          <a:ln w="9525">
            <a:noFill/>
            <a:miter lim="800000"/>
            <a:headEnd/>
            <a:tailEnd/>
          </a:ln>
          <a:effectLst/>
        </p:spPr>
      </p:pic>
      <p:pic>
        <p:nvPicPr>
          <p:cNvPr id="5" name="Picture 10"/>
          <p:cNvPicPr>
            <a:picLocks noChangeAspect="1" noChangeArrowheads="1"/>
          </p:cNvPicPr>
          <p:nvPr/>
        </p:nvPicPr>
        <p:blipFill>
          <a:blip r:embed="rId24" cstate="print"/>
          <a:srcRect/>
          <a:stretch>
            <a:fillRect/>
          </a:stretch>
        </p:blipFill>
        <p:spPr bwMode="auto">
          <a:xfrm>
            <a:off x="24933868" y="17425354"/>
            <a:ext cx="3898365" cy="2380031"/>
          </a:xfrm>
          <a:prstGeom prst="rect">
            <a:avLst/>
          </a:prstGeom>
          <a:noFill/>
          <a:ln w="9525">
            <a:noFill/>
            <a:miter lim="800000"/>
            <a:headEnd/>
            <a:tailEnd/>
          </a:ln>
          <a:effectLst/>
        </p:spPr>
      </p:pic>
      <p:sp>
        <p:nvSpPr>
          <p:cNvPr id="98" name="97 CuadroTexto"/>
          <p:cNvSpPr txBox="1"/>
          <p:nvPr/>
        </p:nvSpPr>
        <p:spPr>
          <a:xfrm>
            <a:off x="23853749" y="15913186"/>
            <a:ext cx="5868652" cy="1600438"/>
          </a:xfrm>
          <a:prstGeom prst="rect">
            <a:avLst/>
          </a:prstGeom>
          <a:noFill/>
        </p:spPr>
        <p:txBody>
          <a:bodyPr wrap="square" rtlCol="0">
            <a:spAutoFit/>
          </a:bodyPr>
          <a:lstStyle/>
          <a:p>
            <a:pPr algn="just"/>
            <a:r>
              <a:rPr lang="es-ES_tradnl" sz="1400" dirty="0" smtClean="0">
                <a:latin typeface="Verdana" pitchFamily="34" charset="0"/>
                <a:ea typeface="Verdana" pitchFamily="34" charset="0"/>
                <a:cs typeface="Verdana" pitchFamily="34" charset="0"/>
              </a:rPr>
              <a:t>Se puede comprobar como las medidas adoptadas reducen de manera notable el consumo energético total con el correspondiente ahorro económico que ello conlleva, además ayudamos a combatir el cambio climático, puesto que a medida que pasamos de un caso a otro, las emisiones de CO</a:t>
            </a:r>
            <a:r>
              <a:rPr lang="es-ES_tradnl" sz="1400" baseline="-25000" dirty="0" smtClean="0">
                <a:latin typeface="Verdana" pitchFamily="34" charset="0"/>
                <a:ea typeface="Verdana" pitchFamily="34" charset="0"/>
                <a:cs typeface="Verdana" pitchFamily="34" charset="0"/>
              </a:rPr>
              <a:t>2</a:t>
            </a:r>
            <a:r>
              <a:rPr lang="es-ES_tradnl" sz="1400" dirty="0" smtClean="0">
                <a:latin typeface="Verdana" pitchFamily="34" charset="0"/>
                <a:ea typeface="Verdana" pitchFamily="34" charset="0"/>
                <a:cs typeface="Verdana" pitchFamily="34" charset="0"/>
              </a:rPr>
              <a:t> se reducen considerablemente, como se aprecia en la gráfica siguiente:</a:t>
            </a:r>
            <a:endParaRPr lang="es-ES" sz="1400" baseline="-25000" dirty="0">
              <a:latin typeface="Verdana" pitchFamily="34" charset="0"/>
              <a:ea typeface="Verdana" pitchFamily="34" charset="0"/>
              <a:cs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20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wipe(down)">
                                      <p:cBhvr>
                                        <p:cTn id="12" dur="30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wipe(down)">
                                      <p:cBhvr>
                                        <p:cTn id="17" dur="3000"/>
                                        <p:tgtEl>
                                          <p:spTgt spid="2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wipe(down)">
                                      <p:cBhvr>
                                        <p:cTn id="22" dur="3000"/>
                                        <p:tgtEl>
                                          <p:spTgt spid="23"/>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additive="base">
                                        <p:cTn id="27" dur="500" fill="hold"/>
                                        <p:tgtEl>
                                          <p:spTgt spid="39"/>
                                        </p:tgtEl>
                                        <p:attrNameLst>
                                          <p:attrName>ppt_x</p:attrName>
                                        </p:attrNameLst>
                                      </p:cBhvr>
                                      <p:tavLst>
                                        <p:tav tm="0">
                                          <p:val>
                                            <p:strVal val="#ppt_x"/>
                                          </p:val>
                                        </p:tav>
                                        <p:tav tm="100000">
                                          <p:val>
                                            <p:strVal val="#ppt_x"/>
                                          </p:val>
                                        </p:tav>
                                      </p:tavLst>
                                    </p:anim>
                                    <p:anim calcmode="lin" valueType="num">
                                      <p:cBhvr additive="base">
                                        <p:cTn id="28"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nodeType="clickEffect">
                                  <p:stCondLst>
                                    <p:cond delay="0"/>
                                  </p:stCondLst>
                                  <p:childTnLst>
                                    <p:set>
                                      <p:cBhvr>
                                        <p:cTn id="32" dur="1" fill="hold">
                                          <p:stCondLst>
                                            <p:cond delay="0"/>
                                          </p:stCondLst>
                                        </p:cTn>
                                        <p:tgtEl>
                                          <p:spTgt spid="40"/>
                                        </p:tgtEl>
                                        <p:attrNameLst>
                                          <p:attrName>style.visibility</p:attrName>
                                        </p:attrNameLst>
                                      </p:cBhvr>
                                      <p:to>
                                        <p:strVal val="visible"/>
                                      </p:to>
                                    </p:set>
                                    <p:animEffect transition="in" filter="blinds(horizontal)">
                                      <p:cBhvr>
                                        <p:cTn id="33" dur="500"/>
                                        <p:tgtEl>
                                          <p:spTgt spid="40"/>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45"/>
                                        </p:tgtEl>
                                        <p:attrNameLst>
                                          <p:attrName>style.visibility</p:attrName>
                                        </p:attrNameLst>
                                      </p:cBhvr>
                                      <p:to>
                                        <p:strVal val="visible"/>
                                      </p:to>
                                    </p:set>
                                    <p:anim calcmode="lin" valueType="num">
                                      <p:cBhvr additive="base">
                                        <p:cTn id="38" dur="500" fill="hold"/>
                                        <p:tgtEl>
                                          <p:spTgt spid="45"/>
                                        </p:tgtEl>
                                        <p:attrNameLst>
                                          <p:attrName>ppt_x</p:attrName>
                                        </p:attrNameLst>
                                      </p:cBhvr>
                                      <p:tavLst>
                                        <p:tav tm="0">
                                          <p:val>
                                            <p:strVal val="#ppt_x"/>
                                          </p:val>
                                        </p:tav>
                                        <p:tav tm="100000">
                                          <p:val>
                                            <p:strVal val="#ppt_x"/>
                                          </p:val>
                                        </p:tav>
                                      </p:tavLst>
                                    </p:anim>
                                    <p:anim calcmode="lin" valueType="num">
                                      <p:cBhvr additive="base">
                                        <p:cTn id="39"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3" presetClass="entr" presetSubtype="10" fill="hold" nodeType="clickEffect">
                                  <p:stCondLst>
                                    <p:cond delay="0"/>
                                  </p:stCondLst>
                                  <p:childTnLst>
                                    <p:set>
                                      <p:cBhvr>
                                        <p:cTn id="43" dur="1" fill="hold">
                                          <p:stCondLst>
                                            <p:cond delay="0"/>
                                          </p:stCondLst>
                                        </p:cTn>
                                        <p:tgtEl>
                                          <p:spTgt spid="47"/>
                                        </p:tgtEl>
                                        <p:attrNameLst>
                                          <p:attrName>style.visibility</p:attrName>
                                        </p:attrNameLst>
                                      </p:cBhvr>
                                      <p:to>
                                        <p:strVal val="visible"/>
                                      </p:to>
                                    </p:set>
                                    <p:animEffect transition="in" filter="blinds(horizontal)">
                                      <p:cBhvr>
                                        <p:cTn id="44" dur="500"/>
                                        <p:tgtEl>
                                          <p:spTgt spid="47"/>
                                        </p:tgtEl>
                                      </p:cBhvr>
                                    </p:animEffect>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50"/>
                                        </p:tgtEl>
                                        <p:attrNameLst>
                                          <p:attrName>style.visibility</p:attrName>
                                        </p:attrNameLst>
                                      </p:cBhvr>
                                      <p:to>
                                        <p:strVal val="visible"/>
                                      </p:to>
                                    </p:set>
                                    <p:anim calcmode="lin" valueType="num">
                                      <p:cBhvr additive="base">
                                        <p:cTn id="49" dur="500" fill="hold"/>
                                        <p:tgtEl>
                                          <p:spTgt spid="50"/>
                                        </p:tgtEl>
                                        <p:attrNameLst>
                                          <p:attrName>ppt_x</p:attrName>
                                        </p:attrNameLst>
                                      </p:cBhvr>
                                      <p:tavLst>
                                        <p:tav tm="0">
                                          <p:val>
                                            <p:strVal val="#ppt_x"/>
                                          </p:val>
                                        </p:tav>
                                        <p:tav tm="100000">
                                          <p:val>
                                            <p:strVal val="#ppt_x"/>
                                          </p:val>
                                        </p:tav>
                                      </p:tavLst>
                                    </p:anim>
                                    <p:anim calcmode="lin" valueType="num">
                                      <p:cBhvr additive="base">
                                        <p:cTn id="50"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3" presetClass="entr" presetSubtype="10" fill="hold" nodeType="clickEffect">
                                  <p:stCondLst>
                                    <p:cond delay="0"/>
                                  </p:stCondLst>
                                  <p:childTnLst>
                                    <p:set>
                                      <p:cBhvr>
                                        <p:cTn id="54" dur="1" fill="hold">
                                          <p:stCondLst>
                                            <p:cond delay="0"/>
                                          </p:stCondLst>
                                        </p:cTn>
                                        <p:tgtEl>
                                          <p:spTgt spid="52"/>
                                        </p:tgtEl>
                                        <p:attrNameLst>
                                          <p:attrName>style.visibility</p:attrName>
                                        </p:attrNameLst>
                                      </p:cBhvr>
                                      <p:to>
                                        <p:strVal val="visible"/>
                                      </p:to>
                                    </p:set>
                                    <p:animEffect transition="in" filter="blinds(horizontal)">
                                      <p:cBhvr>
                                        <p:cTn id="55" dur="500"/>
                                        <p:tgtEl>
                                          <p:spTgt spid="52"/>
                                        </p:tgtEl>
                                      </p:cBhvr>
                                    </p:animEffect>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56"/>
                                        </p:tgtEl>
                                        <p:attrNameLst>
                                          <p:attrName>style.visibility</p:attrName>
                                        </p:attrNameLst>
                                      </p:cBhvr>
                                      <p:to>
                                        <p:strVal val="visible"/>
                                      </p:to>
                                    </p:set>
                                    <p:anim calcmode="lin" valueType="num">
                                      <p:cBhvr additive="base">
                                        <p:cTn id="60" dur="500" fill="hold"/>
                                        <p:tgtEl>
                                          <p:spTgt spid="56"/>
                                        </p:tgtEl>
                                        <p:attrNameLst>
                                          <p:attrName>ppt_x</p:attrName>
                                        </p:attrNameLst>
                                      </p:cBhvr>
                                      <p:tavLst>
                                        <p:tav tm="0">
                                          <p:val>
                                            <p:strVal val="#ppt_x"/>
                                          </p:val>
                                        </p:tav>
                                        <p:tav tm="100000">
                                          <p:val>
                                            <p:strVal val="#ppt_x"/>
                                          </p:val>
                                        </p:tav>
                                      </p:tavLst>
                                    </p:anim>
                                    <p:anim calcmode="lin" valueType="num">
                                      <p:cBhvr additive="base">
                                        <p:cTn id="61" dur="500" fill="hold"/>
                                        <p:tgtEl>
                                          <p:spTgt spid="56"/>
                                        </p:tgtEl>
                                        <p:attrNameLst>
                                          <p:attrName>ppt_y</p:attrName>
                                        </p:attrNameLst>
                                      </p:cBhvr>
                                      <p:tavLst>
                                        <p:tav tm="0">
                                          <p:val>
                                            <p:strVal val="1+#ppt_h/2"/>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3" presetClass="entr" presetSubtype="10" fill="hold" nodeType="clickEffect">
                                  <p:stCondLst>
                                    <p:cond delay="0"/>
                                  </p:stCondLst>
                                  <p:childTnLst>
                                    <p:set>
                                      <p:cBhvr>
                                        <p:cTn id="65" dur="1" fill="hold">
                                          <p:stCondLst>
                                            <p:cond delay="0"/>
                                          </p:stCondLst>
                                        </p:cTn>
                                        <p:tgtEl>
                                          <p:spTgt spid="58"/>
                                        </p:tgtEl>
                                        <p:attrNameLst>
                                          <p:attrName>style.visibility</p:attrName>
                                        </p:attrNameLst>
                                      </p:cBhvr>
                                      <p:to>
                                        <p:strVal val="visible"/>
                                      </p:to>
                                    </p:set>
                                    <p:animEffect transition="in" filter="blinds(horizontal)">
                                      <p:cBhvr>
                                        <p:cTn id="66" dur="500"/>
                                        <p:tgtEl>
                                          <p:spTgt spid="58"/>
                                        </p:tgtEl>
                                      </p:cBhvr>
                                    </p:animEffect>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nodeType="clickEffect">
                                  <p:stCondLst>
                                    <p:cond delay="0"/>
                                  </p:stCondLst>
                                  <p:childTnLst>
                                    <p:set>
                                      <p:cBhvr>
                                        <p:cTn id="70" dur="1" fill="hold">
                                          <p:stCondLst>
                                            <p:cond delay="0"/>
                                          </p:stCondLst>
                                        </p:cTn>
                                        <p:tgtEl>
                                          <p:spTgt spid="75"/>
                                        </p:tgtEl>
                                        <p:attrNameLst>
                                          <p:attrName>style.visibility</p:attrName>
                                        </p:attrNameLst>
                                      </p:cBhvr>
                                      <p:to>
                                        <p:strVal val="visible"/>
                                      </p:to>
                                    </p:set>
                                    <p:anim calcmode="lin" valueType="num">
                                      <p:cBhvr additive="base">
                                        <p:cTn id="71" dur="500" fill="hold"/>
                                        <p:tgtEl>
                                          <p:spTgt spid="75"/>
                                        </p:tgtEl>
                                        <p:attrNameLst>
                                          <p:attrName>ppt_x</p:attrName>
                                        </p:attrNameLst>
                                      </p:cBhvr>
                                      <p:tavLst>
                                        <p:tav tm="0">
                                          <p:val>
                                            <p:strVal val="#ppt_x"/>
                                          </p:val>
                                        </p:tav>
                                        <p:tav tm="100000">
                                          <p:val>
                                            <p:strVal val="#ppt_x"/>
                                          </p:val>
                                        </p:tav>
                                      </p:tavLst>
                                    </p:anim>
                                    <p:anim calcmode="lin" valueType="num">
                                      <p:cBhvr additive="base">
                                        <p:cTn id="72" dur="500" fill="hold"/>
                                        <p:tgtEl>
                                          <p:spTgt spid="75"/>
                                        </p:tgtEl>
                                        <p:attrNameLst>
                                          <p:attrName>ppt_y</p:attrName>
                                        </p:attrNameLst>
                                      </p:cBhvr>
                                      <p:tavLst>
                                        <p:tav tm="0">
                                          <p:val>
                                            <p:strVal val="1+#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9" presetClass="entr" presetSubtype="0" fill="hold" nodeType="clickEffect">
                                  <p:stCondLst>
                                    <p:cond delay="0"/>
                                  </p:stCondLst>
                                  <p:childTnLst>
                                    <p:set>
                                      <p:cBhvr>
                                        <p:cTn id="76" dur="1" fill="hold">
                                          <p:stCondLst>
                                            <p:cond delay="0"/>
                                          </p:stCondLst>
                                        </p:cTn>
                                        <p:tgtEl>
                                          <p:spTgt spid="84"/>
                                        </p:tgtEl>
                                        <p:attrNameLst>
                                          <p:attrName>style.visibility</p:attrName>
                                        </p:attrNameLst>
                                      </p:cBhvr>
                                      <p:to>
                                        <p:strVal val="visible"/>
                                      </p:to>
                                    </p:set>
                                    <p:animEffect transition="in" filter="dissolve">
                                      <p:cBhvr>
                                        <p:cTn id="77" dur="500"/>
                                        <p:tgtEl>
                                          <p:spTgt spid="84"/>
                                        </p:tgtEl>
                                      </p:cBhvr>
                                    </p:animEffect>
                                  </p:childTnLst>
                                </p:cTn>
                              </p:par>
                            </p:childTnLst>
                          </p:cTn>
                        </p:par>
                      </p:childTnLst>
                    </p:cTn>
                  </p:par>
                  <p:par>
                    <p:cTn id="78" fill="hold">
                      <p:stCondLst>
                        <p:cond delay="indefinite"/>
                      </p:stCondLst>
                      <p:childTnLst>
                        <p:par>
                          <p:cTn id="79" fill="hold">
                            <p:stCondLst>
                              <p:cond delay="0"/>
                            </p:stCondLst>
                            <p:childTnLst>
                              <p:par>
                                <p:cTn id="80" presetID="5" presetClass="entr" presetSubtype="10" fill="hold" grpId="0" nodeType="clickEffect">
                                  <p:stCondLst>
                                    <p:cond delay="0"/>
                                  </p:stCondLst>
                                  <p:childTnLst>
                                    <p:set>
                                      <p:cBhvr>
                                        <p:cTn id="81" dur="1" fill="hold">
                                          <p:stCondLst>
                                            <p:cond delay="0"/>
                                          </p:stCondLst>
                                        </p:cTn>
                                        <p:tgtEl>
                                          <p:spTgt spid="87"/>
                                        </p:tgtEl>
                                        <p:attrNameLst>
                                          <p:attrName>style.visibility</p:attrName>
                                        </p:attrNameLst>
                                      </p:cBhvr>
                                      <p:to>
                                        <p:strVal val="visible"/>
                                      </p:to>
                                    </p:set>
                                    <p:animEffect transition="in" filter="checkerboard(across)">
                                      <p:cBhvr>
                                        <p:cTn id="82"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5" grpId="0"/>
      <p:bldP spid="50" grpId="0"/>
      <p:bldP spid="56" grpId="0"/>
      <p:bldP spid="87"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o">
  <a:themeElements>
    <a:clrScheme name="Opulento">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pulento">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Técnico">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866</TotalTime>
  <Words>1141</Words>
  <Application>Microsoft Office PowerPoint</Application>
  <PresentationFormat>Personalizado</PresentationFormat>
  <Paragraphs>459</Paragraphs>
  <Slides>1</Slides>
  <Notes>1</Notes>
  <HiddenSlides>0</HiddenSlides>
  <MMClips>0</MMClips>
  <ScaleCrop>false</ScaleCrop>
  <HeadingPairs>
    <vt:vector size="6" baseType="variant">
      <vt:variant>
        <vt:lpstr>Tema</vt:lpstr>
      </vt:variant>
      <vt:variant>
        <vt:i4>1</vt:i4>
      </vt:variant>
      <vt:variant>
        <vt:lpstr>Servidores OLE incrustados</vt:lpstr>
      </vt:variant>
      <vt:variant>
        <vt:i4>1</vt:i4>
      </vt:variant>
      <vt:variant>
        <vt:lpstr>Títulos de diapositiva</vt:lpstr>
      </vt:variant>
      <vt:variant>
        <vt:i4>1</vt:i4>
      </vt:variant>
    </vt:vector>
  </HeadingPairs>
  <TitlesOfParts>
    <vt:vector size="3" baseType="lpstr">
      <vt:lpstr>Opulento</vt:lpstr>
      <vt:lpstr>Imagen de mapa de bits</vt:lpstr>
      <vt:lpstr>Diapositiva 1</vt:lpstr>
    </vt:vector>
  </TitlesOfParts>
  <Company>Civil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Ramon</dc:creator>
  <cp:lastModifiedBy>bohigues</cp:lastModifiedBy>
  <cp:revision>83</cp:revision>
  <dcterms:created xsi:type="dcterms:W3CDTF">2011-06-23T14:37:10Z</dcterms:created>
  <dcterms:modified xsi:type="dcterms:W3CDTF">2011-05-30T14:49:59Z</dcterms:modified>
</cp:coreProperties>
</file>