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2"/>
  </p:notesMasterIdLst>
  <p:sldIdLst>
    <p:sldId id="256" r:id="rId3"/>
    <p:sldId id="281" r:id="rId4"/>
    <p:sldId id="257" r:id="rId5"/>
    <p:sldId id="262" r:id="rId6"/>
    <p:sldId id="261" r:id="rId7"/>
    <p:sldId id="263" r:id="rId8"/>
    <p:sldId id="264" r:id="rId9"/>
    <p:sldId id="268" r:id="rId10"/>
    <p:sldId id="267" r:id="rId11"/>
    <p:sldId id="266" r:id="rId12"/>
    <p:sldId id="265" r:id="rId13"/>
    <p:sldId id="269" r:id="rId14"/>
    <p:sldId id="273" r:id="rId15"/>
    <p:sldId id="274" r:id="rId16"/>
    <p:sldId id="278" r:id="rId17"/>
    <p:sldId id="279" r:id="rId18"/>
    <p:sldId id="283" r:id="rId19"/>
    <p:sldId id="285" r:id="rId20"/>
    <p:sldId id="284" r:id="rId21"/>
    <p:sldId id="287" r:id="rId22"/>
    <p:sldId id="286" r:id="rId23"/>
    <p:sldId id="288" r:id="rId24"/>
    <p:sldId id="282" r:id="rId25"/>
    <p:sldId id="292" r:id="rId26"/>
    <p:sldId id="291" r:id="rId27"/>
    <p:sldId id="294" r:id="rId28"/>
    <p:sldId id="293" r:id="rId29"/>
    <p:sldId id="295" r:id="rId30"/>
    <p:sldId id="297" r:id="rId31"/>
    <p:sldId id="298" r:id="rId32"/>
    <p:sldId id="296" r:id="rId33"/>
    <p:sldId id="299" r:id="rId34"/>
    <p:sldId id="450" r:id="rId35"/>
    <p:sldId id="290" r:id="rId36"/>
    <p:sldId id="451" r:id="rId37"/>
    <p:sldId id="306" r:id="rId38"/>
    <p:sldId id="305" r:id="rId39"/>
    <p:sldId id="308" r:id="rId40"/>
    <p:sldId id="307" r:id="rId41"/>
    <p:sldId id="309" r:id="rId42"/>
    <p:sldId id="310" r:id="rId43"/>
    <p:sldId id="303" r:id="rId44"/>
    <p:sldId id="302" r:id="rId45"/>
    <p:sldId id="311" r:id="rId46"/>
    <p:sldId id="277" r:id="rId47"/>
    <p:sldId id="315" r:id="rId48"/>
    <p:sldId id="317" r:id="rId49"/>
    <p:sldId id="318" r:id="rId50"/>
    <p:sldId id="321" r:id="rId51"/>
    <p:sldId id="323" r:id="rId52"/>
    <p:sldId id="324" r:id="rId53"/>
    <p:sldId id="322" r:id="rId54"/>
    <p:sldId id="320" r:id="rId55"/>
    <p:sldId id="325" r:id="rId56"/>
    <p:sldId id="326" r:id="rId57"/>
    <p:sldId id="327" r:id="rId58"/>
    <p:sldId id="452" r:id="rId59"/>
    <p:sldId id="333" r:id="rId60"/>
    <p:sldId id="334" r:id="rId61"/>
    <p:sldId id="335" r:id="rId62"/>
    <p:sldId id="336" r:id="rId63"/>
    <p:sldId id="337" r:id="rId64"/>
    <p:sldId id="338" r:id="rId65"/>
    <p:sldId id="339" r:id="rId66"/>
    <p:sldId id="340" r:id="rId67"/>
    <p:sldId id="341" r:id="rId68"/>
    <p:sldId id="342" r:id="rId69"/>
    <p:sldId id="332" r:id="rId70"/>
    <p:sldId id="343" r:id="rId71"/>
    <p:sldId id="331" r:id="rId72"/>
    <p:sldId id="344" r:id="rId73"/>
    <p:sldId id="345" r:id="rId74"/>
    <p:sldId id="347" r:id="rId75"/>
    <p:sldId id="348" r:id="rId76"/>
    <p:sldId id="349" r:id="rId77"/>
    <p:sldId id="346" r:id="rId78"/>
    <p:sldId id="351" r:id="rId79"/>
    <p:sldId id="353" r:id="rId80"/>
    <p:sldId id="352" r:id="rId81"/>
    <p:sldId id="355" r:id="rId82"/>
    <p:sldId id="354" r:id="rId83"/>
    <p:sldId id="357" r:id="rId84"/>
    <p:sldId id="356" r:id="rId85"/>
    <p:sldId id="358" r:id="rId86"/>
    <p:sldId id="350" r:id="rId87"/>
    <p:sldId id="359" r:id="rId88"/>
    <p:sldId id="362" r:id="rId89"/>
    <p:sldId id="363" r:id="rId90"/>
    <p:sldId id="365" r:id="rId91"/>
    <p:sldId id="364" r:id="rId92"/>
    <p:sldId id="367" r:id="rId93"/>
    <p:sldId id="368" r:id="rId94"/>
    <p:sldId id="369" r:id="rId95"/>
    <p:sldId id="370" r:id="rId96"/>
    <p:sldId id="371" r:id="rId97"/>
    <p:sldId id="373" r:id="rId98"/>
    <p:sldId id="372" r:id="rId99"/>
    <p:sldId id="366" r:id="rId100"/>
    <p:sldId id="374" r:id="rId101"/>
    <p:sldId id="375" r:id="rId102"/>
    <p:sldId id="377" r:id="rId103"/>
    <p:sldId id="376" r:id="rId104"/>
    <p:sldId id="380" r:id="rId105"/>
    <p:sldId id="383" r:id="rId106"/>
    <p:sldId id="384" r:id="rId107"/>
    <p:sldId id="387" r:id="rId108"/>
    <p:sldId id="388" r:id="rId109"/>
    <p:sldId id="394" r:id="rId110"/>
    <p:sldId id="395" r:id="rId111"/>
    <p:sldId id="396" r:id="rId112"/>
    <p:sldId id="397" r:id="rId113"/>
    <p:sldId id="398" r:id="rId114"/>
    <p:sldId id="399" r:id="rId115"/>
    <p:sldId id="400" r:id="rId116"/>
    <p:sldId id="401" r:id="rId117"/>
    <p:sldId id="403" r:id="rId118"/>
    <p:sldId id="404" r:id="rId119"/>
    <p:sldId id="405" r:id="rId120"/>
    <p:sldId id="406" r:id="rId121"/>
    <p:sldId id="407" r:id="rId122"/>
    <p:sldId id="408" r:id="rId123"/>
    <p:sldId id="409" r:id="rId124"/>
    <p:sldId id="412" r:id="rId125"/>
    <p:sldId id="414" r:id="rId126"/>
    <p:sldId id="413" r:id="rId127"/>
    <p:sldId id="415" r:id="rId128"/>
    <p:sldId id="411" r:id="rId129"/>
    <p:sldId id="418" r:id="rId130"/>
    <p:sldId id="419" r:id="rId131"/>
    <p:sldId id="420" r:id="rId132"/>
    <p:sldId id="421" r:id="rId133"/>
    <p:sldId id="422" r:id="rId134"/>
    <p:sldId id="424" r:id="rId135"/>
    <p:sldId id="423" r:id="rId136"/>
    <p:sldId id="426" r:id="rId137"/>
    <p:sldId id="425" r:id="rId138"/>
    <p:sldId id="427" r:id="rId139"/>
    <p:sldId id="434" r:id="rId140"/>
    <p:sldId id="435" r:id="rId141"/>
    <p:sldId id="453" r:id="rId142"/>
    <p:sldId id="454" r:id="rId143"/>
    <p:sldId id="436" r:id="rId144"/>
    <p:sldId id="433" r:id="rId145"/>
    <p:sldId id="431" r:id="rId146"/>
    <p:sldId id="440" r:id="rId147"/>
    <p:sldId id="439" r:id="rId148"/>
    <p:sldId id="442" r:id="rId149"/>
    <p:sldId id="443" r:id="rId150"/>
    <p:sldId id="444" r:id="rId151"/>
    <p:sldId id="445" r:id="rId152"/>
    <p:sldId id="432" r:id="rId153"/>
    <p:sldId id="446" r:id="rId154"/>
    <p:sldId id="428" r:id="rId155"/>
    <p:sldId id="447" r:id="rId156"/>
    <p:sldId id="417" r:id="rId157"/>
    <p:sldId id="448" r:id="rId158"/>
    <p:sldId id="416" r:id="rId159"/>
    <p:sldId id="449" r:id="rId160"/>
    <p:sldId id="410" r:id="rId16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DD51A4-F92E-41E0-B2F8-A3FD9D3BB829}" v="152" dt="2025-06-11T08:08:16.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93" autoAdjust="0"/>
    <p:restoredTop sz="94660"/>
  </p:normalViewPr>
  <p:slideViewPr>
    <p:cSldViewPr snapToGrid="0">
      <p:cViewPr varScale="1">
        <p:scale>
          <a:sx n="106" d="100"/>
          <a:sy n="106" d="100"/>
        </p:scale>
        <p:origin x="1260" y="3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slide" Target="slides/slide154.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microsoft.com/office/2016/11/relationships/changesInfo" Target="changesInfos/changesInfo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presProps" Target="presProps.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theme" Target="theme/theme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is Angel Alonso Matilla" userId="6c28c025e5695f46" providerId="LiveId" clId="{DEDD51A4-F92E-41E0-B2F8-A3FD9D3BB829}"/>
    <pc:docChg chg="custSel addSld delSld modSld">
      <pc:chgData name="Luis Angel Alonso Matilla" userId="6c28c025e5695f46" providerId="LiveId" clId="{DEDD51A4-F92E-41E0-B2F8-A3FD9D3BB829}" dt="2025-06-11T08:08:18.861" v="399" actId="47"/>
      <pc:docMkLst>
        <pc:docMk/>
      </pc:docMkLst>
      <pc:sldChg chg="modSp mod">
        <pc:chgData name="Luis Angel Alonso Matilla" userId="6c28c025e5695f46" providerId="LiveId" clId="{DEDD51A4-F92E-41E0-B2F8-A3FD9D3BB829}" dt="2025-05-26T17:27:01.592" v="57" actId="1076"/>
        <pc:sldMkLst>
          <pc:docMk/>
          <pc:sldMk cId="2364546093" sldId="256"/>
        </pc:sldMkLst>
        <pc:spChg chg="mod">
          <ac:chgData name="Luis Angel Alonso Matilla" userId="6c28c025e5695f46" providerId="LiveId" clId="{DEDD51A4-F92E-41E0-B2F8-A3FD9D3BB829}" dt="2025-05-26T17:27:01.592" v="57" actId="1076"/>
          <ac:spMkLst>
            <pc:docMk/>
            <pc:sldMk cId="2364546093" sldId="256"/>
            <ac:spMk id="3" creationId="{546121D0-3643-0211-B6AF-6607FB445D8E}"/>
          </ac:spMkLst>
        </pc:spChg>
      </pc:sldChg>
      <pc:sldChg chg="modSp mod modNotesTx">
        <pc:chgData name="Luis Angel Alonso Matilla" userId="6c28c025e5695f46" providerId="LiveId" clId="{DEDD51A4-F92E-41E0-B2F8-A3FD9D3BB829}" dt="2025-05-26T17:42:57.420" v="157" actId="20577"/>
        <pc:sldMkLst>
          <pc:docMk/>
          <pc:sldMk cId="4234161278" sldId="257"/>
        </pc:sldMkLst>
        <pc:spChg chg="mod">
          <ac:chgData name="Luis Angel Alonso Matilla" userId="6c28c025e5695f46" providerId="LiveId" clId="{DEDD51A4-F92E-41E0-B2F8-A3FD9D3BB829}" dt="2025-05-26T17:42:57.420" v="157" actId="20577"/>
          <ac:spMkLst>
            <pc:docMk/>
            <pc:sldMk cId="4234161278" sldId="257"/>
            <ac:spMk id="5" creationId="{F7348873-A34A-3A54-CD2F-6769F80800AE}"/>
          </ac:spMkLst>
        </pc:spChg>
      </pc:sldChg>
      <pc:sldChg chg="addSp delSp modSp mod">
        <pc:chgData name="Luis Angel Alonso Matilla" userId="6c28c025e5695f46" providerId="LiveId" clId="{DEDD51A4-F92E-41E0-B2F8-A3FD9D3BB829}" dt="2025-05-26T17:29:50.768" v="101" actId="1076"/>
        <pc:sldMkLst>
          <pc:docMk/>
          <pc:sldMk cId="931690778" sldId="267"/>
        </pc:sldMkLst>
        <pc:spChg chg="add mod">
          <ac:chgData name="Luis Angel Alonso Matilla" userId="6c28c025e5695f46" providerId="LiveId" clId="{DEDD51A4-F92E-41E0-B2F8-A3FD9D3BB829}" dt="2025-05-26T17:29:50.768" v="101" actId="1076"/>
          <ac:spMkLst>
            <pc:docMk/>
            <pc:sldMk cId="931690778" sldId="267"/>
            <ac:spMk id="4" creationId="{914D2191-CA5D-F056-3C0F-24CE6287454B}"/>
          </ac:spMkLst>
        </pc:spChg>
        <pc:picChg chg="mod">
          <ac:chgData name="Luis Angel Alonso Matilla" userId="6c28c025e5695f46" providerId="LiveId" clId="{DEDD51A4-F92E-41E0-B2F8-A3FD9D3BB829}" dt="2025-05-26T17:27:56.099" v="60" actId="1076"/>
          <ac:picMkLst>
            <pc:docMk/>
            <pc:sldMk cId="931690778" sldId="267"/>
            <ac:picMk id="9218" creationId="{A6DE3464-FBD5-BC6D-A3C3-8F7623C6B3BD}"/>
          </ac:picMkLst>
        </pc:picChg>
      </pc:sldChg>
      <pc:sldChg chg="addSp delSp modSp mod modNotesTx">
        <pc:chgData name="Luis Angel Alonso Matilla" userId="6c28c025e5695f46" providerId="LiveId" clId="{DEDD51A4-F92E-41E0-B2F8-A3FD9D3BB829}" dt="2025-05-28T08:38:13.028" v="159" actId="478"/>
        <pc:sldMkLst>
          <pc:docMk/>
          <pc:sldMk cId="2059232333" sldId="281"/>
        </pc:sldMkLst>
        <pc:spChg chg="mod">
          <ac:chgData name="Luis Angel Alonso Matilla" userId="6c28c025e5695f46" providerId="LiveId" clId="{DEDD51A4-F92E-41E0-B2F8-A3FD9D3BB829}" dt="2025-05-26T17:24:49.842" v="30" actId="1076"/>
          <ac:spMkLst>
            <pc:docMk/>
            <pc:sldMk cId="2059232333" sldId="281"/>
            <ac:spMk id="6" creationId="{BB2795B3-7A28-F84D-33B0-B53DC93E66E0}"/>
          </ac:spMkLst>
        </pc:spChg>
      </pc:sldChg>
      <pc:sldChg chg="modSp mod modNotesTx">
        <pc:chgData name="Luis Angel Alonso Matilla" userId="6c28c025e5695f46" providerId="LiveId" clId="{DEDD51A4-F92E-41E0-B2F8-A3FD9D3BB829}" dt="2025-05-26T17:30:47.856" v="109" actId="20577"/>
        <pc:sldMkLst>
          <pc:docMk/>
          <pc:sldMk cId="31040484" sldId="282"/>
        </pc:sldMkLst>
        <pc:spChg chg="mod">
          <ac:chgData name="Luis Angel Alonso Matilla" userId="6c28c025e5695f46" providerId="LiveId" clId="{DEDD51A4-F92E-41E0-B2F8-A3FD9D3BB829}" dt="2025-05-26T17:30:47.856" v="109" actId="20577"/>
          <ac:spMkLst>
            <pc:docMk/>
            <pc:sldMk cId="31040484" sldId="282"/>
            <ac:spMk id="3" creationId="{373FBE90-6F17-D7EE-B227-39103338906F}"/>
          </ac:spMkLst>
        </pc:spChg>
      </pc:sldChg>
      <pc:sldChg chg="modSp mod modNotesTx">
        <pc:chgData name="Luis Angel Alonso Matilla" userId="6c28c025e5695f46" providerId="LiveId" clId="{DEDD51A4-F92E-41E0-B2F8-A3FD9D3BB829}" dt="2025-05-26T17:30:29.363" v="105" actId="20577"/>
        <pc:sldMkLst>
          <pc:docMk/>
          <pc:sldMk cId="3614486826" sldId="286"/>
        </pc:sldMkLst>
        <pc:spChg chg="mod">
          <ac:chgData name="Luis Angel Alonso Matilla" userId="6c28c025e5695f46" providerId="LiveId" clId="{DEDD51A4-F92E-41E0-B2F8-A3FD9D3BB829}" dt="2025-05-26T17:30:29.363" v="105" actId="20577"/>
          <ac:spMkLst>
            <pc:docMk/>
            <pc:sldMk cId="3614486826" sldId="286"/>
            <ac:spMk id="3" creationId="{EF9CDEA7-4FA3-C2A7-A9AF-4550FF1481A4}"/>
          </ac:spMkLst>
        </pc:spChg>
      </pc:sldChg>
      <pc:sldChg chg="modSp mod modNotesTx">
        <pc:chgData name="Luis Angel Alonso Matilla" userId="6c28c025e5695f46" providerId="LiveId" clId="{DEDD51A4-F92E-41E0-B2F8-A3FD9D3BB829}" dt="2025-05-26T17:30:20.712" v="103" actId="20577"/>
        <pc:sldMkLst>
          <pc:docMk/>
          <pc:sldMk cId="1211960440" sldId="287"/>
        </pc:sldMkLst>
        <pc:spChg chg="mod">
          <ac:chgData name="Luis Angel Alonso Matilla" userId="6c28c025e5695f46" providerId="LiveId" clId="{DEDD51A4-F92E-41E0-B2F8-A3FD9D3BB829}" dt="2025-05-26T17:30:20.712" v="103" actId="20577"/>
          <ac:spMkLst>
            <pc:docMk/>
            <pc:sldMk cId="1211960440" sldId="287"/>
            <ac:spMk id="3" creationId="{C723B4BC-E796-3FC0-0338-FF5E95CD68A9}"/>
          </ac:spMkLst>
        </pc:spChg>
      </pc:sldChg>
      <pc:sldChg chg="modSp mod modNotesTx">
        <pc:chgData name="Luis Angel Alonso Matilla" userId="6c28c025e5695f46" providerId="LiveId" clId="{DEDD51A4-F92E-41E0-B2F8-A3FD9D3BB829}" dt="2025-05-26T17:30:38.159" v="107" actId="20577"/>
        <pc:sldMkLst>
          <pc:docMk/>
          <pc:sldMk cId="71460289" sldId="288"/>
        </pc:sldMkLst>
        <pc:spChg chg="mod">
          <ac:chgData name="Luis Angel Alonso Matilla" userId="6c28c025e5695f46" providerId="LiveId" clId="{DEDD51A4-F92E-41E0-B2F8-A3FD9D3BB829}" dt="2025-05-26T17:30:38.159" v="107" actId="20577"/>
          <ac:spMkLst>
            <pc:docMk/>
            <pc:sldMk cId="71460289" sldId="288"/>
            <ac:spMk id="3" creationId="{63468DF3-63C6-814D-7380-859E53BE0904}"/>
          </ac:spMkLst>
        </pc:spChg>
      </pc:sldChg>
      <pc:sldChg chg="modSp del">
        <pc:chgData name="Luis Angel Alonso Matilla" userId="6c28c025e5695f46" providerId="LiveId" clId="{DEDD51A4-F92E-41E0-B2F8-A3FD9D3BB829}" dt="2025-06-11T07:40:41.612" v="216" actId="47"/>
        <pc:sldMkLst>
          <pc:docMk/>
          <pc:sldMk cId="1108064308" sldId="289"/>
        </pc:sldMkLst>
      </pc:sldChg>
      <pc:sldChg chg="addSp delSp modSp mod">
        <pc:chgData name="Luis Angel Alonso Matilla" userId="6c28c025e5695f46" providerId="LiveId" clId="{DEDD51A4-F92E-41E0-B2F8-A3FD9D3BB829}" dt="2025-06-11T07:40:30.898" v="214" actId="1076"/>
        <pc:sldMkLst>
          <pc:docMk/>
          <pc:sldMk cId="175597687" sldId="290"/>
        </pc:sldMkLst>
        <pc:spChg chg="del">
          <ac:chgData name="Luis Angel Alonso Matilla" userId="6c28c025e5695f46" providerId="LiveId" clId="{DEDD51A4-F92E-41E0-B2F8-A3FD9D3BB829}" dt="2025-06-11T07:39:47.001" v="207" actId="478"/>
          <ac:spMkLst>
            <pc:docMk/>
            <pc:sldMk cId="175597687" sldId="290"/>
            <ac:spMk id="3" creationId="{3CCB9447-704C-14BE-F9F7-B8E5DFD610E9}"/>
          </ac:spMkLst>
        </pc:spChg>
        <pc:spChg chg="add mod">
          <ac:chgData name="Luis Angel Alonso Matilla" userId="6c28c025e5695f46" providerId="LiveId" clId="{DEDD51A4-F92E-41E0-B2F8-A3FD9D3BB829}" dt="2025-06-11T07:40:30.898" v="214" actId="1076"/>
          <ac:spMkLst>
            <pc:docMk/>
            <pc:sldMk cId="175597687" sldId="290"/>
            <ac:spMk id="4" creationId="{68316B94-7BA9-5730-1DF0-1F53673BCEFB}"/>
          </ac:spMkLst>
        </pc:spChg>
        <pc:picChg chg="add mod">
          <ac:chgData name="Luis Angel Alonso Matilla" userId="6c28c025e5695f46" providerId="LiveId" clId="{DEDD51A4-F92E-41E0-B2F8-A3FD9D3BB829}" dt="2025-06-11T07:39:52.918" v="210" actId="14100"/>
          <ac:picMkLst>
            <pc:docMk/>
            <pc:sldMk cId="175597687" sldId="290"/>
            <ac:picMk id="5122" creationId="{B7C0DEC4-02B7-CC36-8CCD-81BB163FF1AF}"/>
          </ac:picMkLst>
        </pc:picChg>
        <pc:picChg chg="del">
          <ac:chgData name="Luis Angel Alonso Matilla" userId="6c28c025e5695f46" providerId="LiveId" clId="{DEDD51A4-F92E-41E0-B2F8-A3FD9D3BB829}" dt="2025-06-11T07:39:25.170" v="206" actId="478"/>
          <ac:picMkLst>
            <pc:docMk/>
            <pc:sldMk cId="175597687" sldId="290"/>
            <ac:picMk id="20482" creationId="{E6C0F0BA-7879-15AC-B570-E6ABD6ACF5AE}"/>
          </ac:picMkLst>
        </pc:picChg>
      </pc:sldChg>
      <pc:sldChg chg="addSp delSp modSp mod modNotesTx">
        <pc:chgData name="Luis Angel Alonso Matilla" userId="6c28c025e5695f46" providerId="LiveId" clId="{DEDD51A4-F92E-41E0-B2F8-A3FD9D3BB829}" dt="2025-06-11T07:35:53.546" v="188" actId="1076"/>
        <pc:sldMkLst>
          <pc:docMk/>
          <pc:sldMk cId="3867501778" sldId="293"/>
        </pc:sldMkLst>
        <pc:spChg chg="del mod">
          <ac:chgData name="Luis Angel Alonso Matilla" userId="6c28c025e5695f46" providerId="LiveId" clId="{DEDD51A4-F92E-41E0-B2F8-A3FD9D3BB829}" dt="2025-06-11T07:34:55.373" v="179" actId="478"/>
          <ac:spMkLst>
            <pc:docMk/>
            <pc:sldMk cId="3867501778" sldId="293"/>
            <ac:spMk id="3" creationId="{E490F003-F298-03B0-7F07-0509053567B8}"/>
          </ac:spMkLst>
        </pc:spChg>
        <pc:spChg chg="add mod">
          <ac:chgData name="Luis Angel Alonso Matilla" userId="6c28c025e5695f46" providerId="LiveId" clId="{DEDD51A4-F92E-41E0-B2F8-A3FD9D3BB829}" dt="2025-06-11T07:35:53.546" v="188" actId="1076"/>
          <ac:spMkLst>
            <pc:docMk/>
            <pc:sldMk cId="3867501778" sldId="293"/>
            <ac:spMk id="4" creationId="{D141A368-6814-57BE-A405-FFEE7BFE72A2}"/>
          </ac:spMkLst>
        </pc:spChg>
        <pc:picChg chg="add mod">
          <ac:chgData name="Luis Angel Alonso Matilla" userId="6c28c025e5695f46" providerId="LiveId" clId="{DEDD51A4-F92E-41E0-B2F8-A3FD9D3BB829}" dt="2025-06-11T07:35:34.029" v="184" actId="14100"/>
          <ac:picMkLst>
            <pc:docMk/>
            <pc:sldMk cId="3867501778" sldId="293"/>
            <ac:picMk id="2050" creationId="{3B0F44C1-F6D8-0463-A349-201ABC4FAE9A}"/>
          </ac:picMkLst>
        </pc:picChg>
        <pc:picChg chg="del mod">
          <ac:chgData name="Luis Angel Alonso Matilla" userId="6c28c025e5695f46" providerId="LiveId" clId="{DEDD51A4-F92E-41E0-B2F8-A3FD9D3BB829}" dt="2025-06-11T07:34:52.857" v="178" actId="478"/>
          <ac:picMkLst>
            <pc:docMk/>
            <pc:sldMk cId="3867501778" sldId="293"/>
            <ac:picMk id="14338" creationId="{86F9442A-B92D-DA98-1BE8-5F150A4F5DD4}"/>
          </ac:picMkLst>
        </pc:picChg>
      </pc:sldChg>
      <pc:sldChg chg="addSp delSp modSp mod modNotesTx">
        <pc:chgData name="Luis Angel Alonso Matilla" userId="6c28c025e5695f46" providerId="LiveId" clId="{DEDD51A4-F92E-41E0-B2F8-A3FD9D3BB829}" dt="2025-06-11T07:34:29.899" v="176" actId="14100"/>
        <pc:sldMkLst>
          <pc:docMk/>
          <pc:sldMk cId="3661423211" sldId="294"/>
        </pc:sldMkLst>
        <pc:spChg chg="del">
          <ac:chgData name="Luis Angel Alonso Matilla" userId="6c28c025e5695f46" providerId="LiveId" clId="{DEDD51A4-F92E-41E0-B2F8-A3FD9D3BB829}" dt="2025-06-11T07:33:44.136" v="163" actId="478"/>
          <ac:spMkLst>
            <pc:docMk/>
            <pc:sldMk cId="3661423211" sldId="294"/>
            <ac:spMk id="3" creationId="{268B8829-F3E5-71D7-FD50-D0C9D0A3CC42}"/>
          </ac:spMkLst>
        </pc:spChg>
        <pc:spChg chg="add mod">
          <ac:chgData name="Luis Angel Alonso Matilla" userId="6c28c025e5695f46" providerId="LiveId" clId="{DEDD51A4-F92E-41E0-B2F8-A3FD9D3BB829}" dt="2025-06-11T07:34:25.082" v="173" actId="1076"/>
          <ac:spMkLst>
            <pc:docMk/>
            <pc:sldMk cId="3661423211" sldId="294"/>
            <ac:spMk id="4" creationId="{208F5CD2-E21B-25EA-3070-7345B3442079}"/>
          </ac:spMkLst>
        </pc:spChg>
        <pc:picChg chg="add mod">
          <ac:chgData name="Luis Angel Alonso Matilla" userId="6c28c025e5695f46" providerId="LiveId" clId="{DEDD51A4-F92E-41E0-B2F8-A3FD9D3BB829}" dt="2025-06-11T07:34:26.881" v="174" actId="1076"/>
          <ac:picMkLst>
            <pc:docMk/>
            <pc:sldMk cId="3661423211" sldId="294"/>
            <ac:picMk id="1026" creationId="{DB5392D2-0EE5-996A-7FD7-79DEEFE9481B}"/>
          </ac:picMkLst>
        </pc:picChg>
        <pc:picChg chg="mod">
          <ac:chgData name="Luis Angel Alonso Matilla" userId="6c28c025e5695f46" providerId="LiveId" clId="{DEDD51A4-F92E-41E0-B2F8-A3FD9D3BB829}" dt="2025-06-11T07:34:29.899" v="176" actId="14100"/>
          <ac:picMkLst>
            <pc:docMk/>
            <pc:sldMk cId="3661423211" sldId="294"/>
            <ac:picMk id="13314" creationId="{E34E95CF-9208-B0FE-52E2-ECAF8DB08ACF}"/>
          </ac:picMkLst>
        </pc:picChg>
        <pc:picChg chg="del mod">
          <ac:chgData name="Luis Angel Alonso Matilla" userId="6c28c025e5695f46" providerId="LiveId" clId="{DEDD51A4-F92E-41E0-B2F8-A3FD9D3BB829}" dt="2025-06-11T07:30:49.134" v="161" actId="478"/>
          <ac:picMkLst>
            <pc:docMk/>
            <pc:sldMk cId="3661423211" sldId="294"/>
            <ac:picMk id="13316" creationId="{A6D57C64-0648-12E3-EF9F-145BC84BDE78}"/>
          </ac:picMkLst>
        </pc:picChg>
      </pc:sldChg>
      <pc:sldChg chg="addSp delSp modSp">
        <pc:chgData name="Luis Angel Alonso Matilla" userId="6c28c025e5695f46" providerId="LiveId" clId="{DEDD51A4-F92E-41E0-B2F8-A3FD9D3BB829}" dt="2025-06-11T07:37:11.852" v="194" actId="14100"/>
        <pc:sldMkLst>
          <pc:docMk/>
          <pc:sldMk cId="2161163592" sldId="295"/>
        </pc:sldMkLst>
        <pc:picChg chg="add mod">
          <ac:chgData name="Luis Angel Alonso Matilla" userId="6c28c025e5695f46" providerId="LiveId" clId="{DEDD51A4-F92E-41E0-B2F8-A3FD9D3BB829}" dt="2025-06-11T07:37:11.852" v="194" actId="14100"/>
          <ac:picMkLst>
            <pc:docMk/>
            <pc:sldMk cId="2161163592" sldId="295"/>
            <ac:picMk id="3074" creationId="{55244269-A131-0DEA-3103-EFE81E012DF5}"/>
          </ac:picMkLst>
        </pc:picChg>
        <pc:picChg chg="del">
          <ac:chgData name="Luis Angel Alonso Matilla" userId="6c28c025e5695f46" providerId="LiveId" clId="{DEDD51A4-F92E-41E0-B2F8-A3FD9D3BB829}" dt="2025-06-11T07:36:56.525" v="189" actId="478"/>
          <ac:picMkLst>
            <pc:docMk/>
            <pc:sldMk cId="2161163592" sldId="295"/>
            <ac:picMk id="15368" creationId="{CF653DBD-214C-442A-2927-F6579E62F60B}"/>
          </ac:picMkLst>
        </pc:picChg>
      </pc:sldChg>
      <pc:sldChg chg="modSp del">
        <pc:chgData name="Luis Angel Alonso Matilla" userId="6c28c025e5695f46" providerId="LiveId" clId="{DEDD51A4-F92E-41E0-B2F8-A3FD9D3BB829}" dt="2025-06-11T07:40:37.269" v="215" actId="47"/>
        <pc:sldMkLst>
          <pc:docMk/>
          <pc:sldMk cId="2695017165" sldId="300"/>
        </pc:sldMkLst>
      </pc:sldChg>
      <pc:sldChg chg="modSp del">
        <pc:chgData name="Luis Angel Alonso Matilla" userId="6c28c025e5695f46" providerId="LiveId" clId="{DEDD51A4-F92E-41E0-B2F8-A3FD9D3BB829}" dt="2025-06-11T07:37:41.891" v="195" actId="47"/>
        <pc:sldMkLst>
          <pc:docMk/>
          <pc:sldMk cId="878095796" sldId="301"/>
        </pc:sldMkLst>
      </pc:sldChg>
      <pc:sldChg chg="modSp mod modNotesTx">
        <pc:chgData name="Luis Angel Alonso Matilla" userId="6c28c025e5695f46" providerId="LiveId" clId="{DEDD51A4-F92E-41E0-B2F8-A3FD9D3BB829}" dt="2025-05-26T17:32:35.072" v="121" actId="20577"/>
        <pc:sldMkLst>
          <pc:docMk/>
          <pc:sldMk cId="2566497725" sldId="305"/>
        </pc:sldMkLst>
        <pc:spChg chg="mod">
          <ac:chgData name="Luis Angel Alonso Matilla" userId="6c28c025e5695f46" providerId="LiveId" clId="{DEDD51A4-F92E-41E0-B2F8-A3FD9D3BB829}" dt="2025-05-26T17:32:31.942" v="120" actId="20577"/>
          <ac:spMkLst>
            <pc:docMk/>
            <pc:sldMk cId="2566497725" sldId="305"/>
            <ac:spMk id="3" creationId="{188591A2-42EC-69EF-F47B-D96A3A561DE2}"/>
          </ac:spMkLst>
        </pc:spChg>
      </pc:sldChg>
      <pc:sldChg chg="modSp mod">
        <pc:chgData name="Luis Angel Alonso Matilla" userId="6c28c025e5695f46" providerId="LiveId" clId="{DEDD51A4-F92E-41E0-B2F8-A3FD9D3BB829}" dt="2025-05-26T17:32:17.748" v="119" actId="1076"/>
        <pc:sldMkLst>
          <pc:docMk/>
          <pc:sldMk cId="3535797377" sldId="306"/>
        </pc:sldMkLst>
        <pc:spChg chg="mod">
          <ac:chgData name="Luis Angel Alonso Matilla" userId="6c28c025e5695f46" providerId="LiveId" clId="{DEDD51A4-F92E-41E0-B2F8-A3FD9D3BB829}" dt="2025-05-26T17:32:17.748" v="119" actId="1076"/>
          <ac:spMkLst>
            <pc:docMk/>
            <pc:sldMk cId="3535797377" sldId="306"/>
            <ac:spMk id="3" creationId="{2262A02D-A00F-1A81-11D1-95047A50E028}"/>
          </ac:spMkLst>
        </pc:spChg>
      </pc:sldChg>
      <pc:sldChg chg="delSp modSp mod">
        <pc:chgData name="Luis Angel Alonso Matilla" userId="6c28c025e5695f46" providerId="LiveId" clId="{DEDD51A4-F92E-41E0-B2F8-A3FD9D3BB829}" dt="2025-06-11T07:42:14.202" v="227" actId="478"/>
        <pc:sldMkLst>
          <pc:docMk/>
          <pc:sldMk cId="413121136" sldId="309"/>
        </pc:sldMkLst>
        <pc:spChg chg="del mod">
          <ac:chgData name="Luis Angel Alonso Matilla" userId="6c28c025e5695f46" providerId="LiveId" clId="{DEDD51A4-F92E-41E0-B2F8-A3FD9D3BB829}" dt="2025-06-11T07:42:14.202" v="227" actId="478"/>
          <ac:spMkLst>
            <pc:docMk/>
            <pc:sldMk cId="413121136" sldId="309"/>
            <ac:spMk id="3" creationId="{8E02730B-5478-34F9-E03A-9B10B54CA8BC}"/>
          </ac:spMkLst>
        </pc:spChg>
      </pc:sldChg>
      <pc:sldChg chg="modSp">
        <pc:chgData name="Luis Angel Alonso Matilla" userId="6c28c025e5695f46" providerId="LiveId" clId="{DEDD51A4-F92E-41E0-B2F8-A3FD9D3BB829}" dt="2025-05-26T17:33:18.883" v="123" actId="14100"/>
        <pc:sldMkLst>
          <pc:docMk/>
          <pc:sldMk cId="2228986109" sldId="317"/>
        </pc:sldMkLst>
        <pc:picChg chg="mod">
          <ac:chgData name="Luis Angel Alonso Matilla" userId="6c28c025e5695f46" providerId="LiveId" clId="{DEDD51A4-F92E-41E0-B2F8-A3FD9D3BB829}" dt="2025-05-26T17:33:18.883" v="123" actId="14100"/>
          <ac:picMkLst>
            <pc:docMk/>
            <pc:sldMk cId="2228986109" sldId="317"/>
            <ac:picMk id="11266" creationId="{2E45B988-55D7-E97E-BF92-BC8D05FEEDE1}"/>
          </ac:picMkLst>
        </pc:picChg>
      </pc:sldChg>
      <pc:sldChg chg="modSp del">
        <pc:chgData name="Luis Angel Alonso Matilla" userId="6c28c025e5695f46" providerId="LiveId" clId="{DEDD51A4-F92E-41E0-B2F8-A3FD9D3BB829}" dt="2025-06-11T07:42:44.531" v="228" actId="47"/>
        <pc:sldMkLst>
          <pc:docMk/>
          <pc:sldMk cId="3739716641" sldId="328"/>
        </pc:sldMkLst>
      </pc:sldChg>
      <pc:sldChg chg="del">
        <pc:chgData name="Luis Angel Alonso Matilla" userId="6c28c025e5695f46" providerId="LiveId" clId="{DEDD51A4-F92E-41E0-B2F8-A3FD9D3BB829}" dt="2025-06-11T07:42:51.259" v="229" actId="47"/>
        <pc:sldMkLst>
          <pc:docMk/>
          <pc:sldMk cId="2751582675" sldId="329"/>
        </pc:sldMkLst>
      </pc:sldChg>
      <pc:sldChg chg="modSp del">
        <pc:chgData name="Luis Angel Alonso Matilla" userId="6c28c025e5695f46" providerId="LiveId" clId="{DEDD51A4-F92E-41E0-B2F8-A3FD9D3BB829}" dt="2025-06-11T07:42:54.972" v="230" actId="47"/>
        <pc:sldMkLst>
          <pc:docMk/>
          <pc:sldMk cId="2527996727" sldId="330"/>
        </pc:sldMkLst>
      </pc:sldChg>
      <pc:sldChg chg="modSp mod">
        <pc:chgData name="Luis Angel Alonso Matilla" userId="6c28c025e5695f46" providerId="LiveId" clId="{DEDD51A4-F92E-41E0-B2F8-A3FD9D3BB829}" dt="2025-05-26T17:35:22.941" v="129" actId="1076"/>
        <pc:sldMkLst>
          <pc:docMk/>
          <pc:sldMk cId="3048213035" sldId="335"/>
        </pc:sldMkLst>
        <pc:spChg chg="mod">
          <ac:chgData name="Luis Angel Alonso Matilla" userId="6c28c025e5695f46" providerId="LiveId" clId="{DEDD51A4-F92E-41E0-B2F8-A3FD9D3BB829}" dt="2025-05-26T17:35:22.941" v="129" actId="1076"/>
          <ac:spMkLst>
            <pc:docMk/>
            <pc:sldMk cId="3048213035" sldId="335"/>
            <ac:spMk id="3" creationId="{CF3503C5-D45D-FD30-27D0-0FAAFF360BDF}"/>
          </ac:spMkLst>
        </pc:spChg>
      </pc:sldChg>
      <pc:sldChg chg="modSp mod">
        <pc:chgData name="Luis Angel Alonso Matilla" userId="6c28c025e5695f46" providerId="LiveId" clId="{DEDD51A4-F92E-41E0-B2F8-A3FD9D3BB829}" dt="2025-05-26T17:35:29.845" v="130" actId="1076"/>
        <pc:sldMkLst>
          <pc:docMk/>
          <pc:sldMk cId="3137328934" sldId="337"/>
        </pc:sldMkLst>
        <pc:spChg chg="mod">
          <ac:chgData name="Luis Angel Alonso Matilla" userId="6c28c025e5695f46" providerId="LiveId" clId="{DEDD51A4-F92E-41E0-B2F8-A3FD9D3BB829}" dt="2025-05-26T17:35:29.845" v="130" actId="1076"/>
          <ac:spMkLst>
            <pc:docMk/>
            <pc:sldMk cId="3137328934" sldId="337"/>
            <ac:spMk id="3" creationId="{CC5DBEAB-3636-D98E-BC03-E8E8B4924E59}"/>
          </ac:spMkLst>
        </pc:spChg>
      </pc:sldChg>
      <pc:sldChg chg="modSp">
        <pc:chgData name="Luis Angel Alonso Matilla" userId="6c28c025e5695f46" providerId="LiveId" clId="{DEDD51A4-F92E-41E0-B2F8-A3FD9D3BB829}" dt="2025-05-26T17:36:03.477" v="132" actId="14100"/>
        <pc:sldMkLst>
          <pc:docMk/>
          <pc:sldMk cId="3552158544" sldId="344"/>
        </pc:sldMkLst>
        <pc:picChg chg="mod">
          <ac:chgData name="Luis Angel Alonso Matilla" userId="6c28c025e5695f46" providerId="LiveId" clId="{DEDD51A4-F92E-41E0-B2F8-A3FD9D3BB829}" dt="2025-05-26T17:36:03.477" v="132" actId="14100"/>
          <ac:picMkLst>
            <pc:docMk/>
            <pc:sldMk cId="3552158544" sldId="344"/>
            <ac:picMk id="19458" creationId="{8A75FD12-41F4-648E-80E2-A972464262F4}"/>
          </ac:picMkLst>
        </pc:picChg>
      </pc:sldChg>
      <pc:sldChg chg="modSp mod modNotesTx">
        <pc:chgData name="Luis Angel Alonso Matilla" userId="6c28c025e5695f46" providerId="LiveId" clId="{DEDD51A4-F92E-41E0-B2F8-A3FD9D3BB829}" dt="2025-05-28T08:39:14.275" v="160"/>
        <pc:sldMkLst>
          <pc:docMk/>
          <pc:sldMk cId="3275654973" sldId="349"/>
        </pc:sldMkLst>
        <pc:spChg chg="mod">
          <ac:chgData name="Luis Angel Alonso Matilla" userId="6c28c025e5695f46" providerId="LiveId" clId="{DEDD51A4-F92E-41E0-B2F8-A3FD9D3BB829}" dt="2025-05-26T17:36:15.583" v="133" actId="1076"/>
          <ac:spMkLst>
            <pc:docMk/>
            <pc:sldMk cId="3275654973" sldId="349"/>
            <ac:spMk id="3" creationId="{72BF5394-CB62-61F0-4E5D-B02D90CE9247}"/>
          </ac:spMkLst>
        </pc:spChg>
      </pc:sldChg>
      <pc:sldChg chg="modSp mod">
        <pc:chgData name="Luis Angel Alonso Matilla" userId="6c28c025e5695f46" providerId="LiveId" clId="{DEDD51A4-F92E-41E0-B2F8-A3FD9D3BB829}" dt="2025-05-26T17:36:41.560" v="134" actId="1076"/>
        <pc:sldMkLst>
          <pc:docMk/>
          <pc:sldMk cId="3097903211" sldId="356"/>
        </pc:sldMkLst>
        <pc:spChg chg="mod">
          <ac:chgData name="Luis Angel Alonso Matilla" userId="6c28c025e5695f46" providerId="LiveId" clId="{DEDD51A4-F92E-41E0-B2F8-A3FD9D3BB829}" dt="2025-05-26T17:36:41.560" v="134" actId="1076"/>
          <ac:spMkLst>
            <pc:docMk/>
            <pc:sldMk cId="3097903211" sldId="356"/>
            <ac:spMk id="3" creationId="{20271BF2-89C4-A5F1-1C87-9CE18B80CFD5}"/>
          </ac:spMkLst>
        </pc:spChg>
      </pc:sldChg>
      <pc:sldChg chg="modSp mod">
        <pc:chgData name="Luis Angel Alonso Matilla" userId="6c28c025e5695f46" providerId="LiveId" clId="{DEDD51A4-F92E-41E0-B2F8-A3FD9D3BB829}" dt="2025-05-26T21:32:59.017" v="158" actId="1076"/>
        <pc:sldMkLst>
          <pc:docMk/>
          <pc:sldMk cId="3095050755" sldId="377"/>
        </pc:sldMkLst>
        <pc:spChg chg="mod">
          <ac:chgData name="Luis Angel Alonso Matilla" userId="6c28c025e5695f46" providerId="LiveId" clId="{DEDD51A4-F92E-41E0-B2F8-A3FD9D3BB829}" dt="2025-05-26T21:32:59.017" v="158" actId="1076"/>
          <ac:spMkLst>
            <pc:docMk/>
            <pc:sldMk cId="3095050755" sldId="377"/>
            <ac:spMk id="3" creationId="{FAA08FAD-B53D-6B18-3695-B37A5D3295AA}"/>
          </ac:spMkLst>
        </pc:spChg>
      </pc:sldChg>
      <pc:sldChg chg="modSp del">
        <pc:chgData name="Luis Angel Alonso Matilla" userId="6c28c025e5695f46" providerId="LiveId" clId="{DEDD51A4-F92E-41E0-B2F8-A3FD9D3BB829}" dt="2025-06-11T07:47:15.251" v="241" actId="47"/>
        <pc:sldMkLst>
          <pc:docMk/>
          <pc:sldMk cId="3149592896" sldId="389"/>
        </pc:sldMkLst>
      </pc:sldChg>
      <pc:sldChg chg="addSp delSp modSp mod">
        <pc:chgData name="Luis Angel Alonso Matilla" userId="6c28c025e5695f46" providerId="LiveId" clId="{DEDD51A4-F92E-41E0-B2F8-A3FD9D3BB829}" dt="2025-06-11T07:48:22.452" v="248" actId="14100"/>
        <pc:sldMkLst>
          <pc:docMk/>
          <pc:sldMk cId="652885237" sldId="395"/>
        </pc:sldMkLst>
        <pc:spChg chg="mod">
          <ac:chgData name="Luis Angel Alonso Matilla" userId="6c28c025e5695f46" providerId="LiveId" clId="{DEDD51A4-F92E-41E0-B2F8-A3FD9D3BB829}" dt="2025-06-11T07:47:29.728" v="243" actId="1076"/>
          <ac:spMkLst>
            <pc:docMk/>
            <pc:sldMk cId="652885237" sldId="395"/>
            <ac:spMk id="5" creationId="{6D3110F3-5E0B-F90D-1C4F-398B1E121B5E}"/>
          </ac:spMkLst>
        </pc:spChg>
        <pc:picChg chg="del">
          <ac:chgData name="Luis Angel Alonso Matilla" userId="6c28c025e5695f46" providerId="LiveId" clId="{DEDD51A4-F92E-41E0-B2F8-A3FD9D3BB829}" dt="2025-06-11T07:47:24.554" v="242" actId="478"/>
          <ac:picMkLst>
            <pc:docMk/>
            <pc:sldMk cId="652885237" sldId="395"/>
            <ac:picMk id="4098" creationId="{289C41D2-472B-D2E7-0106-DD96DF674373}"/>
          </ac:picMkLst>
        </pc:picChg>
        <pc:picChg chg="add mod">
          <ac:chgData name="Luis Angel Alonso Matilla" userId="6c28c025e5695f46" providerId="LiveId" clId="{DEDD51A4-F92E-41E0-B2F8-A3FD9D3BB829}" dt="2025-06-11T07:48:22.452" v="248" actId="14100"/>
          <ac:picMkLst>
            <pc:docMk/>
            <pc:sldMk cId="652885237" sldId="395"/>
            <ac:picMk id="8194" creationId="{628C66AA-A249-87FA-1B10-669675F031DB}"/>
          </ac:picMkLst>
        </pc:picChg>
      </pc:sldChg>
      <pc:sldChg chg="addSp delSp modSp mod">
        <pc:chgData name="Luis Angel Alonso Matilla" userId="6c28c025e5695f46" providerId="LiveId" clId="{DEDD51A4-F92E-41E0-B2F8-A3FD9D3BB829}" dt="2025-06-11T07:49:44.803" v="257" actId="14100"/>
        <pc:sldMkLst>
          <pc:docMk/>
          <pc:sldMk cId="2730309491" sldId="401"/>
        </pc:sldMkLst>
        <pc:spChg chg="mod">
          <ac:chgData name="Luis Angel Alonso Matilla" userId="6c28c025e5695f46" providerId="LiveId" clId="{DEDD51A4-F92E-41E0-B2F8-A3FD9D3BB829}" dt="2025-06-11T07:48:50.603" v="250" actId="1076"/>
          <ac:spMkLst>
            <pc:docMk/>
            <pc:sldMk cId="2730309491" sldId="401"/>
            <ac:spMk id="3" creationId="{88DA9E7D-A8D3-E4E1-9594-96C23C3B70C5}"/>
          </ac:spMkLst>
        </pc:spChg>
        <pc:picChg chg="add mod">
          <ac:chgData name="Luis Angel Alonso Matilla" userId="6c28c025e5695f46" providerId="LiveId" clId="{DEDD51A4-F92E-41E0-B2F8-A3FD9D3BB829}" dt="2025-06-11T07:49:44.803" v="257" actId="14100"/>
          <ac:picMkLst>
            <pc:docMk/>
            <pc:sldMk cId="2730309491" sldId="401"/>
            <ac:picMk id="9218" creationId="{F9A49631-256E-FFEF-0193-E99FD94A0E04}"/>
          </ac:picMkLst>
        </pc:picChg>
        <pc:picChg chg="del">
          <ac:chgData name="Luis Angel Alonso Matilla" userId="6c28c025e5695f46" providerId="LiveId" clId="{DEDD51A4-F92E-41E0-B2F8-A3FD9D3BB829}" dt="2025-06-11T07:48:52.328" v="251" actId="478"/>
          <ac:picMkLst>
            <pc:docMk/>
            <pc:sldMk cId="2730309491" sldId="401"/>
            <ac:picMk id="19458" creationId="{179E3FF5-D8FD-9BE3-829C-57026C9874A5}"/>
          </ac:picMkLst>
        </pc:picChg>
      </pc:sldChg>
      <pc:sldChg chg="modSp mod">
        <pc:chgData name="Luis Angel Alonso Matilla" userId="6c28c025e5695f46" providerId="LiveId" clId="{DEDD51A4-F92E-41E0-B2F8-A3FD9D3BB829}" dt="2025-05-26T17:38:23.909" v="137" actId="1076"/>
        <pc:sldMkLst>
          <pc:docMk/>
          <pc:sldMk cId="840464718" sldId="403"/>
        </pc:sldMkLst>
        <pc:spChg chg="mod">
          <ac:chgData name="Luis Angel Alonso Matilla" userId="6c28c025e5695f46" providerId="LiveId" clId="{DEDD51A4-F92E-41E0-B2F8-A3FD9D3BB829}" dt="2025-05-26T17:38:23.909" v="137" actId="1076"/>
          <ac:spMkLst>
            <pc:docMk/>
            <pc:sldMk cId="840464718" sldId="403"/>
            <ac:spMk id="3" creationId="{DEFE3252-B5B4-94A9-CE1B-18E77076B013}"/>
          </ac:spMkLst>
        </pc:spChg>
      </pc:sldChg>
      <pc:sldChg chg="modNotesTx">
        <pc:chgData name="Luis Angel Alonso Matilla" userId="6c28c025e5695f46" providerId="LiveId" clId="{DEDD51A4-F92E-41E0-B2F8-A3FD9D3BB829}" dt="2025-05-26T17:42:16.538" v="155" actId="20577"/>
        <pc:sldMkLst>
          <pc:docMk/>
          <pc:sldMk cId="2750201436" sldId="410"/>
        </pc:sldMkLst>
      </pc:sldChg>
      <pc:sldChg chg="modNotesTx">
        <pc:chgData name="Luis Angel Alonso Matilla" userId="6c28c025e5695f46" providerId="LiveId" clId="{DEDD51A4-F92E-41E0-B2F8-A3FD9D3BB829}" dt="2025-05-26T17:39:13.524" v="138"/>
        <pc:sldMkLst>
          <pc:docMk/>
          <pc:sldMk cId="1624510296" sldId="421"/>
        </pc:sldMkLst>
      </pc:sldChg>
      <pc:sldChg chg="addSp delSp modSp mod modNotesTx">
        <pc:chgData name="Luis Angel Alonso Matilla" userId="6c28c025e5695f46" providerId="LiveId" clId="{DEDD51A4-F92E-41E0-B2F8-A3FD9D3BB829}" dt="2025-06-11T07:54:58.498" v="295" actId="1076"/>
        <pc:sldMkLst>
          <pc:docMk/>
          <pc:sldMk cId="992776770" sldId="425"/>
        </pc:sldMkLst>
        <pc:spChg chg="del">
          <ac:chgData name="Luis Angel Alonso Matilla" userId="6c28c025e5695f46" providerId="LiveId" clId="{DEDD51A4-F92E-41E0-B2F8-A3FD9D3BB829}" dt="2025-06-11T07:53:53.168" v="285" actId="478"/>
          <ac:spMkLst>
            <pc:docMk/>
            <pc:sldMk cId="992776770" sldId="425"/>
            <ac:spMk id="3" creationId="{4CB7F499-806E-17DE-8D70-BC7C1EA3B51E}"/>
          </ac:spMkLst>
        </pc:spChg>
        <pc:spChg chg="add mod">
          <ac:chgData name="Luis Angel Alonso Matilla" userId="6c28c025e5695f46" providerId="LiveId" clId="{DEDD51A4-F92E-41E0-B2F8-A3FD9D3BB829}" dt="2025-06-11T07:54:58.498" v="295" actId="1076"/>
          <ac:spMkLst>
            <pc:docMk/>
            <pc:sldMk cId="992776770" sldId="425"/>
            <ac:spMk id="4" creationId="{A5C34A17-58FB-1061-5158-D3454BEDAE43}"/>
          </ac:spMkLst>
        </pc:spChg>
        <pc:picChg chg="del mod">
          <ac:chgData name="Luis Angel Alonso Matilla" userId="6c28c025e5695f46" providerId="LiveId" clId="{DEDD51A4-F92E-41E0-B2F8-A3FD9D3BB829}" dt="2025-06-11T07:53:50.915" v="284" actId="478"/>
          <ac:picMkLst>
            <pc:docMk/>
            <pc:sldMk cId="992776770" sldId="425"/>
            <ac:picMk id="1026" creationId="{729BAFF3-67CA-5596-539E-168462D29B62}"/>
          </ac:picMkLst>
        </pc:picChg>
        <pc:picChg chg="add mod">
          <ac:chgData name="Luis Angel Alonso Matilla" userId="6c28c025e5695f46" providerId="LiveId" clId="{DEDD51A4-F92E-41E0-B2F8-A3FD9D3BB829}" dt="2025-06-11T07:54:05.273" v="289" actId="14100"/>
          <ac:picMkLst>
            <pc:docMk/>
            <pc:sldMk cId="992776770" sldId="425"/>
            <ac:picMk id="11266" creationId="{283C25DE-3204-963A-D01D-35624637199D}"/>
          </ac:picMkLst>
        </pc:picChg>
      </pc:sldChg>
      <pc:sldChg chg="addSp delSp modSp mod modNotesTx">
        <pc:chgData name="Luis Angel Alonso Matilla" userId="6c28c025e5695f46" providerId="LiveId" clId="{DEDD51A4-F92E-41E0-B2F8-A3FD9D3BB829}" dt="2025-06-11T07:53:12.403" v="283" actId="1076"/>
        <pc:sldMkLst>
          <pc:docMk/>
          <pc:sldMk cId="2969702391" sldId="426"/>
        </pc:sldMkLst>
        <pc:spChg chg="del">
          <ac:chgData name="Luis Angel Alonso Matilla" userId="6c28c025e5695f46" providerId="LiveId" clId="{DEDD51A4-F92E-41E0-B2F8-A3FD9D3BB829}" dt="2025-06-11T07:50:20.396" v="259" actId="478"/>
          <ac:spMkLst>
            <pc:docMk/>
            <pc:sldMk cId="2969702391" sldId="426"/>
            <ac:spMk id="3" creationId="{76F0D423-FF36-E541-6625-26DF678C6B83}"/>
          </ac:spMkLst>
        </pc:spChg>
        <pc:spChg chg="add mod">
          <ac:chgData name="Luis Angel Alonso Matilla" userId="6c28c025e5695f46" providerId="LiveId" clId="{DEDD51A4-F92E-41E0-B2F8-A3FD9D3BB829}" dt="2025-06-11T07:53:12.403" v="283" actId="1076"/>
          <ac:spMkLst>
            <pc:docMk/>
            <pc:sldMk cId="2969702391" sldId="426"/>
            <ac:spMk id="4" creationId="{F1667D00-9D33-1603-8639-1C4BF0FE3313}"/>
          </ac:spMkLst>
        </pc:spChg>
        <pc:picChg chg="add mod">
          <ac:chgData name="Luis Angel Alonso Matilla" userId="6c28c025e5695f46" providerId="LiveId" clId="{DEDD51A4-F92E-41E0-B2F8-A3FD9D3BB829}" dt="2025-06-11T07:52:20.098" v="262" actId="14100"/>
          <ac:picMkLst>
            <pc:docMk/>
            <pc:sldMk cId="2969702391" sldId="426"/>
            <ac:picMk id="10242" creationId="{B976891D-2A84-DB08-821E-5776D9653589}"/>
          </ac:picMkLst>
        </pc:picChg>
        <pc:picChg chg="del mod">
          <ac:chgData name="Luis Angel Alonso Matilla" userId="6c28c025e5695f46" providerId="LiveId" clId="{DEDD51A4-F92E-41E0-B2F8-A3FD9D3BB829}" dt="2025-06-11T07:50:16.840" v="258" actId="478"/>
          <ac:picMkLst>
            <pc:docMk/>
            <pc:sldMk cId="2969702391" sldId="426"/>
            <ac:picMk id="13314" creationId="{9C1EDBAF-6275-7263-6A11-D54BA0111369}"/>
          </ac:picMkLst>
        </pc:picChg>
      </pc:sldChg>
      <pc:sldChg chg="addSp delSp modSp mod modNotesTx">
        <pc:chgData name="Luis Angel Alonso Matilla" userId="6c28c025e5695f46" providerId="LiveId" clId="{DEDD51A4-F92E-41E0-B2F8-A3FD9D3BB829}" dt="2025-06-11T08:02:58.559" v="350" actId="1076"/>
        <pc:sldMkLst>
          <pc:docMk/>
          <pc:sldMk cId="913105598" sldId="427"/>
        </pc:sldMkLst>
        <pc:spChg chg="del">
          <ac:chgData name="Luis Angel Alonso Matilla" userId="6c28c025e5695f46" providerId="LiveId" clId="{DEDD51A4-F92E-41E0-B2F8-A3FD9D3BB829}" dt="2025-06-11T07:55:24.130" v="297" actId="478"/>
          <ac:spMkLst>
            <pc:docMk/>
            <pc:sldMk cId="913105598" sldId="427"/>
            <ac:spMk id="3" creationId="{15483A90-AF05-9A51-A8BB-E47266D9E48F}"/>
          </ac:spMkLst>
        </pc:spChg>
        <pc:spChg chg="add">
          <ac:chgData name="Luis Angel Alonso Matilla" userId="6c28c025e5695f46" providerId="LiveId" clId="{DEDD51A4-F92E-41E0-B2F8-A3FD9D3BB829}" dt="2025-06-11T07:56:07.524" v="319" actId="22"/>
          <ac:spMkLst>
            <pc:docMk/>
            <pc:sldMk cId="913105598" sldId="427"/>
            <ac:spMk id="4" creationId="{805A974C-979F-F88A-D016-426A46358928}"/>
          </ac:spMkLst>
        </pc:spChg>
        <pc:spChg chg="add mod">
          <ac:chgData name="Luis Angel Alonso Matilla" userId="6c28c025e5695f46" providerId="LiveId" clId="{DEDD51A4-F92E-41E0-B2F8-A3FD9D3BB829}" dt="2025-06-11T08:02:58.559" v="350" actId="1076"/>
          <ac:spMkLst>
            <pc:docMk/>
            <pc:sldMk cId="913105598" sldId="427"/>
            <ac:spMk id="6" creationId="{9B2DAF37-C70A-2A37-EF2D-D58BDEEB6E2D}"/>
          </ac:spMkLst>
        </pc:spChg>
        <pc:picChg chg="del">
          <ac:chgData name="Luis Angel Alonso Matilla" userId="6c28c025e5695f46" providerId="LiveId" clId="{DEDD51A4-F92E-41E0-B2F8-A3FD9D3BB829}" dt="2025-06-11T07:55:22.108" v="296" actId="478"/>
          <ac:picMkLst>
            <pc:docMk/>
            <pc:sldMk cId="913105598" sldId="427"/>
            <ac:picMk id="2050" creationId="{A5B474F6-2D82-E411-EAEC-364C82C6170E}"/>
          </ac:picMkLst>
        </pc:picChg>
        <pc:picChg chg="add mod">
          <ac:chgData name="Luis Angel Alonso Matilla" userId="6c28c025e5695f46" providerId="LiveId" clId="{DEDD51A4-F92E-41E0-B2F8-A3FD9D3BB829}" dt="2025-06-11T07:55:34.335" v="301" actId="14100"/>
          <ac:picMkLst>
            <pc:docMk/>
            <pc:sldMk cId="913105598" sldId="427"/>
            <ac:picMk id="12290" creationId="{1B6334EC-832E-7FFC-E9FB-63D306F5FE74}"/>
          </ac:picMkLst>
        </pc:picChg>
      </pc:sldChg>
      <pc:sldChg chg="delSp modSp del mod">
        <pc:chgData name="Luis Angel Alonso Matilla" userId="6c28c025e5695f46" providerId="LiveId" clId="{DEDD51A4-F92E-41E0-B2F8-A3FD9D3BB829}" dt="2025-06-11T08:03:11.426" v="353" actId="47"/>
        <pc:sldMkLst>
          <pc:docMk/>
          <pc:sldMk cId="3230782557" sldId="430"/>
        </pc:sldMkLst>
        <pc:spChg chg="del">
          <ac:chgData name="Luis Angel Alonso Matilla" userId="6c28c025e5695f46" providerId="LiveId" clId="{DEDD51A4-F92E-41E0-B2F8-A3FD9D3BB829}" dt="2025-06-11T08:03:08.172" v="352" actId="478"/>
          <ac:spMkLst>
            <pc:docMk/>
            <pc:sldMk cId="3230782557" sldId="430"/>
            <ac:spMk id="3" creationId="{CD20860D-5A66-1DED-698D-CCC9038CBBA2}"/>
          </ac:spMkLst>
        </pc:spChg>
        <pc:picChg chg="del mod">
          <ac:chgData name="Luis Angel Alonso Matilla" userId="6c28c025e5695f46" providerId="LiveId" clId="{DEDD51A4-F92E-41E0-B2F8-A3FD9D3BB829}" dt="2025-06-11T08:03:04.861" v="351" actId="478"/>
          <ac:picMkLst>
            <pc:docMk/>
            <pc:sldMk cId="3230782557" sldId="430"/>
            <ac:picMk id="2050" creationId="{7F0CE1E8-0724-435A-8803-3B9F9A625AE1}"/>
          </ac:picMkLst>
        </pc:picChg>
      </pc:sldChg>
      <pc:sldChg chg="addSp delSp modSp mod">
        <pc:chgData name="Luis Angel Alonso Matilla" userId="6c28c025e5695f46" providerId="LiveId" clId="{DEDD51A4-F92E-41E0-B2F8-A3FD9D3BB829}" dt="2025-06-11T08:06:00.404" v="378" actId="1076"/>
        <pc:sldMkLst>
          <pc:docMk/>
          <pc:sldMk cId="1983190906" sldId="434"/>
        </pc:sldMkLst>
        <pc:spChg chg="del">
          <ac:chgData name="Luis Angel Alonso Matilla" userId="6c28c025e5695f46" providerId="LiveId" clId="{DEDD51A4-F92E-41E0-B2F8-A3FD9D3BB829}" dt="2025-06-11T08:03:46.976" v="356" actId="478"/>
          <ac:spMkLst>
            <pc:docMk/>
            <pc:sldMk cId="1983190906" sldId="434"/>
            <ac:spMk id="3" creationId="{3E1654F3-8101-7CCF-2B73-FB3CAC85238A}"/>
          </ac:spMkLst>
        </pc:spChg>
        <pc:spChg chg="add mod">
          <ac:chgData name="Luis Angel Alonso Matilla" userId="6c28c025e5695f46" providerId="LiveId" clId="{DEDD51A4-F92E-41E0-B2F8-A3FD9D3BB829}" dt="2025-06-11T08:06:00.404" v="378" actId="1076"/>
          <ac:spMkLst>
            <pc:docMk/>
            <pc:sldMk cId="1983190906" sldId="434"/>
            <ac:spMk id="4" creationId="{27BAF4BC-87A6-7D40-4CE7-A345B19688A4}"/>
          </ac:spMkLst>
        </pc:spChg>
        <pc:picChg chg="del mod">
          <ac:chgData name="Luis Angel Alonso Matilla" userId="6c28c025e5695f46" providerId="LiveId" clId="{DEDD51A4-F92E-41E0-B2F8-A3FD9D3BB829}" dt="2025-06-11T08:03:43.415" v="355" actId="478"/>
          <ac:picMkLst>
            <pc:docMk/>
            <pc:sldMk cId="1983190906" sldId="434"/>
            <ac:picMk id="4098" creationId="{9973E71D-391B-EFC6-EFD0-4B8738253D74}"/>
          </ac:picMkLst>
        </pc:picChg>
        <pc:picChg chg="add mod">
          <ac:chgData name="Luis Angel Alonso Matilla" userId="6c28c025e5695f46" providerId="LiveId" clId="{DEDD51A4-F92E-41E0-B2F8-A3FD9D3BB829}" dt="2025-06-11T08:05:28.258" v="370" actId="14100"/>
          <ac:picMkLst>
            <pc:docMk/>
            <pc:sldMk cId="1983190906" sldId="434"/>
            <ac:picMk id="13314" creationId="{BECEC3A2-F59B-7D7C-AEB4-7F32A9D4BFA7}"/>
          </ac:picMkLst>
        </pc:picChg>
        <pc:picChg chg="add mod">
          <ac:chgData name="Luis Angel Alonso Matilla" userId="6c28c025e5695f46" providerId="LiveId" clId="{DEDD51A4-F92E-41E0-B2F8-A3FD9D3BB829}" dt="2025-06-11T08:05:35.720" v="373" actId="14100"/>
          <ac:picMkLst>
            <pc:docMk/>
            <pc:sldMk cId="1983190906" sldId="434"/>
            <ac:picMk id="13316" creationId="{EABAAD56-41EF-1733-50ED-3882C4141938}"/>
          </ac:picMkLst>
        </pc:picChg>
        <pc:picChg chg="add mod">
          <ac:chgData name="Luis Angel Alonso Matilla" userId="6c28c025e5695f46" providerId="LiveId" clId="{DEDD51A4-F92E-41E0-B2F8-A3FD9D3BB829}" dt="2025-06-11T08:05:38.056" v="374" actId="14100"/>
          <ac:picMkLst>
            <pc:docMk/>
            <pc:sldMk cId="1983190906" sldId="434"/>
            <ac:picMk id="13318" creationId="{2D38ACAD-251F-417C-5598-BE65FA3D1DD0}"/>
          </ac:picMkLst>
        </pc:picChg>
      </pc:sldChg>
      <pc:sldChg chg="modSp del">
        <pc:chgData name="Luis Angel Alonso Matilla" userId="6c28c025e5695f46" providerId="LiveId" clId="{DEDD51A4-F92E-41E0-B2F8-A3FD9D3BB829}" dt="2025-06-11T08:06:09.109" v="379" actId="47"/>
        <pc:sldMkLst>
          <pc:docMk/>
          <pc:sldMk cId="1831772095" sldId="437"/>
        </pc:sldMkLst>
      </pc:sldChg>
      <pc:sldChg chg="modSp del">
        <pc:chgData name="Luis Angel Alonso Matilla" userId="6c28c025e5695f46" providerId="LiveId" clId="{DEDD51A4-F92E-41E0-B2F8-A3FD9D3BB829}" dt="2025-06-11T08:06:13.519" v="380" actId="47"/>
        <pc:sldMkLst>
          <pc:docMk/>
          <pc:sldMk cId="69268313" sldId="438"/>
        </pc:sldMkLst>
      </pc:sldChg>
      <pc:sldChg chg="modSp mod">
        <pc:chgData name="Luis Angel Alonso Matilla" userId="6c28c025e5695f46" providerId="LiveId" clId="{DEDD51A4-F92E-41E0-B2F8-A3FD9D3BB829}" dt="2025-05-26T17:40:57.900" v="151" actId="1076"/>
        <pc:sldMkLst>
          <pc:docMk/>
          <pc:sldMk cId="3537411358" sldId="440"/>
        </pc:sldMkLst>
        <pc:spChg chg="mod">
          <ac:chgData name="Luis Angel Alonso Matilla" userId="6c28c025e5695f46" providerId="LiveId" clId="{DEDD51A4-F92E-41E0-B2F8-A3FD9D3BB829}" dt="2025-05-26T17:40:57.900" v="151" actId="1076"/>
          <ac:spMkLst>
            <pc:docMk/>
            <pc:sldMk cId="3537411358" sldId="440"/>
            <ac:spMk id="5" creationId="{F5B60523-3252-F8B0-CE56-002C4512C9B9}"/>
          </ac:spMkLst>
        </pc:spChg>
      </pc:sldChg>
      <pc:sldChg chg="delSp del">
        <pc:chgData name="Luis Angel Alonso Matilla" userId="6c28c025e5695f46" providerId="LiveId" clId="{DEDD51A4-F92E-41E0-B2F8-A3FD9D3BB829}" dt="2025-06-11T08:08:18.861" v="399" actId="47"/>
        <pc:sldMkLst>
          <pc:docMk/>
          <pc:sldMk cId="618309631" sldId="441"/>
        </pc:sldMkLst>
        <pc:picChg chg="del">
          <ac:chgData name="Luis Angel Alonso Matilla" userId="6c28c025e5695f46" providerId="LiveId" clId="{DEDD51A4-F92E-41E0-B2F8-A3FD9D3BB829}" dt="2025-06-11T08:08:16.454" v="398" actId="478"/>
          <ac:picMkLst>
            <pc:docMk/>
            <pc:sldMk cId="618309631" sldId="441"/>
            <ac:picMk id="6146" creationId="{19412EF2-D8B8-5236-791A-5E225F71EC93}"/>
          </ac:picMkLst>
        </pc:picChg>
      </pc:sldChg>
      <pc:sldChg chg="modSp mod">
        <pc:chgData name="Luis Angel Alonso Matilla" userId="6c28c025e5695f46" providerId="LiveId" clId="{DEDD51A4-F92E-41E0-B2F8-A3FD9D3BB829}" dt="2025-05-26T17:41:50.196" v="154" actId="14100"/>
        <pc:sldMkLst>
          <pc:docMk/>
          <pc:sldMk cId="2865649213" sldId="449"/>
        </pc:sldMkLst>
        <pc:spChg chg="mod">
          <ac:chgData name="Luis Angel Alonso Matilla" userId="6c28c025e5695f46" providerId="LiveId" clId="{DEDD51A4-F92E-41E0-B2F8-A3FD9D3BB829}" dt="2025-05-26T17:41:40.261" v="152" actId="1076"/>
          <ac:spMkLst>
            <pc:docMk/>
            <pc:sldMk cId="2865649213" sldId="449"/>
            <ac:spMk id="3" creationId="{E8EEDE67-DF94-3138-1653-281C3950FF96}"/>
          </ac:spMkLst>
        </pc:spChg>
        <pc:picChg chg="mod">
          <ac:chgData name="Luis Angel Alonso Matilla" userId="6c28c025e5695f46" providerId="LiveId" clId="{DEDD51A4-F92E-41E0-B2F8-A3FD9D3BB829}" dt="2025-05-26T17:41:50.196" v="154" actId="14100"/>
          <ac:picMkLst>
            <pc:docMk/>
            <pc:sldMk cId="2865649213" sldId="449"/>
            <ac:picMk id="17414" creationId="{EA84A0AA-9F02-A839-2547-E1A447F6743A}"/>
          </ac:picMkLst>
        </pc:picChg>
      </pc:sldChg>
      <pc:sldChg chg="addSp modSp new mod modNotesTx">
        <pc:chgData name="Luis Angel Alonso Matilla" userId="6c28c025e5695f46" providerId="LiveId" clId="{DEDD51A4-F92E-41E0-B2F8-A3FD9D3BB829}" dt="2025-06-11T07:39:16.186" v="205" actId="1076"/>
        <pc:sldMkLst>
          <pc:docMk/>
          <pc:sldMk cId="420138134" sldId="450"/>
        </pc:sldMkLst>
        <pc:spChg chg="add mod">
          <ac:chgData name="Luis Angel Alonso Matilla" userId="6c28c025e5695f46" providerId="LiveId" clId="{DEDD51A4-F92E-41E0-B2F8-A3FD9D3BB829}" dt="2025-06-11T07:39:16.186" v="205" actId="1076"/>
          <ac:spMkLst>
            <pc:docMk/>
            <pc:sldMk cId="420138134" sldId="450"/>
            <ac:spMk id="3" creationId="{E18977E9-E7B4-BB84-CED3-BE01B35C2628}"/>
          </ac:spMkLst>
        </pc:spChg>
        <pc:picChg chg="add mod">
          <ac:chgData name="Luis Angel Alonso Matilla" userId="6c28c025e5695f46" providerId="LiveId" clId="{DEDD51A4-F92E-41E0-B2F8-A3FD9D3BB829}" dt="2025-06-11T07:38:37.844" v="200" actId="14100"/>
          <ac:picMkLst>
            <pc:docMk/>
            <pc:sldMk cId="420138134" sldId="450"/>
            <ac:picMk id="4098" creationId="{027A7AA6-C7C5-1ABC-BEF1-EE6D8AD91504}"/>
          </ac:picMkLst>
        </pc:picChg>
      </pc:sldChg>
      <pc:sldChg chg="addSp modSp new mod">
        <pc:chgData name="Luis Angel Alonso Matilla" userId="6c28c025e5695f46" providerId="LiveId" clId="{DEDD51A4-F92E-41E0-B2F8-A3FD9D3BB829}" dt="2025-06-11T07:41:51.976" v="225" actId="1076"/>
        <pc:sldMkLst>
          <pc:docMk/>
          <pc:sldMk cId="2234448587" sldId="451"/>
        </pc:sldMkLst>
        <pc:spChg chg="add mod">
          <ac:chgData name="Luis Angel Alonso Matilla" userId="6c28c025e5695f46" providerId="LiveId" clId="{DEDD51A4-F92E-41E0-B2F8-A3FD9D3BB829}" dt="2025-06-11T07:41:51.976" v="225" actId="1076"/>
          <ac:spMkLst>
            <pc:docMk/>
            <pc:sldMk cId="2234448587" sldId="451"/>
            <ac:spMk id="3" creationId="{92E9D50A-14C4-52B8-0AB6-D3A688AE2F1B}"/>
          </ac:spMkLst>
        </pc:spChg>
        <pc:picChg chg="add mod">
          <ac:chgData name="Luis Angel Alonso Matilla" userId="6c28c025e5695f46" providerId="LiveId" clId="{DEDD51A4-F92E-41E0-B2F8-A3FD9D3BB829}" dt="2025-06-11T07:41:25.848" v="221" actId="14100"/>
          <ac:picMkLst>
            <pc:docMk/>
            <pc:sldMk cId="2234448587" sldId="451"/>
            <ac:picMk id="6146" creationId="{CCCAF666-5AE7-BC58-8365-7C50622C3CEE}"/>
          </ac:picMkLst>
        </pc:picChg>
      </pc:sldChg>
      <pc:sldChg chg="addSp modSp new mod modNotesTx">
        <pc:chgData name="Luis Angel Alonso Matilla" userId="6c28c025e5695f46" providerId="LiveId" clId="{DEDD51A4-F92E-41E0-B2F8-A3FD9D3BB829}" dt="2025-06-11T07:45:45.777" v="240" actId="1076"/>
        <pc:sldMkLst>
          <pc:docMk/>
          <pc:sldMk cId="2331762895" sldId="452"/>
        </pc:sldMkLst>
        <pc:spChg chg="add mod">
          <ac:chgData name="Luis Angel Alonso Matilla" userId="6c28c025e5695f46" providerId="LiveId" clId="{DEDD51A4-F92E-41E0-B2F8-A3FD9D3BB829}" dt="2025-06-11T07:45:45.777" v="240" actId="1076"/>
          <ac:spMkLst>
            <pc:docMk/>
            <pc:sldMk cId="2331762895" sldId="452"/>
            <ac:spMk id="3" creationId="{8E81CF82-CF48-454F-1047-387EAD455891}"/>
          </ac:spMkLst>
        </pc:spChg>
        <pc:picChg chg="add mod">
          <ac:chgData name="Luis Angel Alonso Matilla" userId="6c28c025e5695f46" providerId="LiveId" clId="{DEDD51A4-F92E-41E0-B2F8-A3FD9D3BB829}" dt="2025-06-11T07:45:10.100" v="235" actId="14100"/>
          <ac:picMkLst>
            <pc:docMk/>
            <pc:sldMk cId="2331762895" sldId="452"/>
            <ac:picMk id="7170" creationId="{39FC861E-B489-2C12-6BD7-C6E87E4DD56E}"/>
          </ac:picMkLst>
        </pc:picChg>
      </pc:sldChg>
      <pc:sldChg chg="addSp modSp new mod modNotesTx">
        <pc:chgData name="Luis Angel Alonso Matilla" userId="6c28c025e5695f46" providerId="LiveId" clId="{DEDD51A4-F92E-41E0-B2F8-A3FD9D3BB829}" dt="2025-06-11T08:07:03.754" v="388" actId="1076"/>
        <pc:sldMkLst>
          <pc:docMk/>
          <pc:sldMk cId="2129079515" sldId="453"/>
        </pc:sldMkLst>
        <pc:spChg chg="add mod">
          <ac:chgData name="Luis Angel Alonso Matilla" userId="6c28c025e5695f46" providerId="LiveId" clId="{DEDD51A4-F92E-41E0-B2F8-A3FD9D3BB829}" dt="2025-06-11T08:07:03.754" v="388" actId="1076"/>
          <ac:spMkLst>
            <pc:docMk/>
            <pc:sldMk cId="2129079515" sldId="453"/>
            <ac:spMk id="3" creationId="{D5A21360-0673-A2FC-2051-FE7517C4EC62}"/>
          </ac:spMkLst>
        </pc:spChg>
        <pc:picChg chg="add mod">
          <ac:chgData name="Luis Angel Alonso Matilla" userId="6c28c025e5695f46" providerId="LiveId" clId="{DEDD51A4-F92E-41E0-B2F8-A3FD9D3BB829}" dt="2025-06-11T08:06:41.528" v="383" actId="14100"/>
          <ac:picMkLst>
            <pc:docMk/>
            <pc:sldMk cId="2129079515" sldId="453"/>
            <ac:picMk id="14338" creationId="{CB83B38F-A179-0C13-14CC-990A504C31B0}"/>
          </ac:picMkLst>
        </pc:picChg>
      </pc:sldChg>
      <pc:sldChg chg="addSp modSp new mod modNotesTx">
        <pc:chgData name="Luis Angel Alonso Matilla" userId="6c28c025e5695f46" providerId="LiveId" clId="{DEDD51A4-F92E-41E0-B2F8-A3FD9D3BB829}" dt="2025-06-11T08:07:52.951" v="397" actId="1076"/>
        <pc:sldMkLst>
          <pc:docMk/>
          <pc:sldMk cId="3452855622" sldId="454"/>
        </pc:sldMkLst>
        <pc:spChg chg="add mod">
          <ac:chgData name="Luis Angel Alonso Matilla" userId="6c28c025e5695f46" providerId="LiveId" clId="{DEDD51A4-F92E-41E0-B2F8-A3FD9D3BB829}" dt="2025-06-11T08:07:52.951" v="397" actId="1076"/>
          <ac:spMkLst>
            <pc:docMk/>
            <pc:sldMk cId="3452855622" sldId="454"/>
            <ac:spMk id="3" creationId="{A4218D8B-A776-6DF8-E6AC-BE3589701571}"/>
          </ac:spMkLst>
        </pc:spChg>
        <pc:picChg chg="add mod">
          <ac:chgData name="Luis Angel Alonso Matilla" userId="6c28c025e5695f46" providerId="LiveId" clId="{DEDD51A4-F92E-41E0-B2F8-A3FD9D3BB829}" dt="2025-06-11T08:07:27.306" v="392" actId="14100"/>
          <ac:picMkLst>
            <pc:docMk/>
            <pc:sldMk cId="3452855622" sldId="454"/>
            <ac:picMk id="15362" creationId="{06FC70D4-9216-36D0-B44B-B3ED9A10FF32}"/>
          </ac:picMkLst>
        </pc:picChg>
      </pc:sldChg>
    </pc:docChg>
  </pc:docChgLst>
  <pc:docChgLst>
    <pc:chgData name="Luis Angel Alonso Matilla" userId="6c28c025e5695f46" providerId="LiveId" clId="{FD5C25C6-F68A-4D90-9987-99195F9CDE45}"/>
    <pc:docChg chg="undo redo custSel addSld delSld modSld sldOrd modMainMaster">
      <pc:chgData name="Luis Angel Alonso Matilla" userId="6c28c025e5695f46" providerId="LiveId" clId="{FD5C25C6-F68A-4D90-9987-99195F9CDE45}" dt="2025-04-18T18:08:30.766" v="3610" actId="20577"/>
      <pc:docMkLst>
        <pc:docMk/>
      </pc:docMkLst>
      <pc:sldChg chg="addSp modSp mod modClrScheme chgLayout modNotesTx">
        <pc:chgData name="Luis Angel Alonso Matilla" userId="6c28c025e5695f46" providerId="LiveId" clId="{FD5C25C6-F68A-4D90-9987-99195F9CDE45}" dt="2025-03-30T18:15:08.540" v="84" actId="1076"/>
        <pc:sldMkLst>
          <pc:docMk/>
          <pc:sldMk cId="2364546093" sldId="256"/>
        </pc:sldMkLst>
        <pc:spChg chg="add mod">
          <ac:chgData name="Luis Angel Alonso Matilla" userId="6c28c025e5695f46" providerId="LiveId" clId="{FD5C25C6-F68A-4D90-9987-99195F9CDE45}" dt="2025-03-30T18:15:08.540" v="84" actId="1076"/>
          <ac:spMkLst>
            <pc:docMk/>
            <pc:sldMk cId="2364546093" sldId="256"/>
            <ac:spMk id="3" creationId="{546121D0-3643-0211-B6AF-6607FB445D8E}"/>
          </ac:spMkLst>
        </pc:spChg>
        <pc:picChg chg="add mod">
          <ac:chgData name="Luis Angel Alonso Matilla" userId="6c28c025e5695f46" providerId="LiveId" clId="{FD5C25C6-F68A-4D90-9987-99195F9CDE45}" dt="2025-03-30T18:13:53.367" v="63" actId="14100"/>
          <ac:picMkLst>
            <pc:docMk/>
            <pc:sldMk cId="2364546093" sldId="256"/>
            <ac:picMk id="7170" creationId="{4971FF69-AACC-675C-07AE-AE7224F9E196}"/>
          </ac:picMkLst>
        </pc:picChg>
      </pc:sldChg>
      <pc:sldChg chg="addSp modSp new mod modNotesTx">
        <pc:chgData name="Luis Angel Alonso Matilla" userId="6c28c025e5695f46" providerId="LiveId" clId="{FD5C25C6-F68A-4D90-9987-99195F9CDE45}" dt="2025-04-05T09:48:44.604" v="3466" actId="20577"/>
        <pc:sldMkLst>
          <pc:docMk/>
          <pc:sldMk cId="4234161278" sldId="257"/>
        </pc:sldMkLst>
        <pc:spChg chg="add mod">
          <ac:chgData name="Luis Angel Alonso Matilla" userId="6c28c025e5695f46" providerId="LiveId" clId="{FD5C25C6-F68A-4D90-9987-99195F9CDE45}" dt="2025-03-30T18:16:19.375" v="89" actId="1076"/>
          <ac:spMkLst>
            <pc:docMk/>
            <pc:sldMk cId="4234161278" sldId="257"/>
            <ac:spMk id="3" creationId="{1F91669D-7E95-5010-D22F-A2D3F92A1DAB}"/>
          </ac:spMkLst>
        </pc:spChg>
        <pc:spChg chg="add mod">
          <ac:chgData name="Luis Angel Alonso Matilla" userId="6c28c025e5695f46" providerId="LiveId" clId="{FD5C25C6-F68A-4D90-9987-99195F9CDE45}" dt="2025-03-31T14:19:20.297" v="448" actId="1076"/>
          <ac:spMkLst>
            <pc:docMk/>
            <pc:sldMk cId="4234161278" sldId="257"/>
            <ac:spMk id="4" creationId="{0E354DEE-29E1-ED60-1E07-F41FAFFE6CB0}"/>
          </ac:spMkLst>
        </pc:spChg>
        <pc:spChg chg="add mod">
          <ac:chgData name="Luis Angel Alonso Matilla" userId="6c28c025e5695f46" providerId="LiveId" clId="{FD5C25C6-F68A-4D90-9987-99195F9CDE45}" dt="2025-04-05T09:48:44.604" v="3466" actId="20577"/>
          <ac:spMkLst>
            <pc:docMk/>
            <pc:sldMk cId="4234161278" sldId="257"/>
            <ac:spMk id="5" creationId="{F7348873-A34A-3A54-CD2F-6769F80800AE}"/>
          </ac:spMkLst>
        </pc:spChg>
        <pc:picChg chg="add mod">
          <ac:chgData name="Luis Angel Alonso Matilla" userId="6c28c025e5695f46" providerId="LiveId" clId="{FD5C25C6-F68A-4D90-9987-99195F9CDE45}" dt="2025-03-30T18:06:39.959" v="40" actId="14100"/>
          <ac:picMkLst>
            <pc:docMk/>
            <pc:sldMk cId="4234161278" sldId="257"/>
            <ac:picMk id="1026" creationId="{06E45CD8-AF41-2F7C-DD1B-F4DB45AEA243}"/>
          </ac:picMkLst>
        </pc:picChg>
      </pc:sldChg>
      <pc:sldChg chg="addSp modSp new del">
        <pc:chgData name="Luis Angel Alonso Matilla" userId="6c28c025e5695f46" providerId="LiveId" clId="{FD5C25C6-F68A-4D90-9987-99195F9CDE45}" dt="2025-03-30T15:18:31.553" v="31" actId="47"/>
        <pc:sldMkLst>
          <pc:docMk/>
          <pc:sldMk cId="3599755200" sldId="258"/>
        </pc:sldMkLst>
      </pc:sldChg>
      <pc:sldChg chg="new del">
        <pc:chgData name="Luis Angel Alonso Matilla" userId="6c28c025e5695f46" providerId="LiveId" clId="{FD5C25C6-F68A-4D90-9987-99195F9CDE45}" dt="2025-03-31T14:16:09.603" v="442" actId="47"/>
        <pc:sldMkLst>
          <pc:docMk/>
          <pc:sldMk cId="2083909190" sldId="259"/>
        </pc:sldMkLst>
      </pc:sldChg>
      <pc:sldChg chg="addSp delSp modSp new del mod ord">
        <pc:chgData name="Luis Angel Alonso Matilla" userId="6c28c025e5695f46" providerId="LiveId" clId="{FD5C25C6-F68A-4D90-9987-99195F9CDE45}" dt="2025-03-30T18:36:47.861" v="192" actId="47"/>
        <pc:sldMkLst>
          <pc:docMk/>
          <pc:sldMk cId="366518853" sldId="260"/>
        </pc:sldMkLst>
      </pc:sldChg>
      <pc:sldChg chg="addSp modSp new mod modNotesTx">
        <pc:chgData name="Luis Angel Alonso Matilla" userId="6c28c025e5695f46" providerId="LiveId" clId="{FD5C25C6-F68A-4D90-9987-99195F9CDE45}" dt="2025-03-30T18:17:30.803" v="100" actId="1076"/>
        <pc:sldMkLst>
          <pc:docMk/>
          <pc:sldMk cId="3687456428" sldId="261"/>
        </pc:sldMkLst>
        <pc:spChg chg="add mod">
          <ac:chgData name="Luis Angel Alonso Matilla" userId="6c28c025e5695f46" providerId="LiveId" clId="{FD5C25C6-F68A-4D90-9987-99195F9CDE45}" dt="2025-03-30T18:17:30.803" v="100" actId="1076"/>
          <ac:spMkLst>
            <pc:docMk/>
            <pc:sldMk cId="3687456428" sldId="261"/>
            <ac:spMk id="3" creationId="{12AE654E-3D9A-A1A0-931B-E72F410474A6}"/>
          </ac:spMkLst>
        </pc:spChg>
        <pc:picChg chg="add">
          <ac:chgData name="Luis Angel Alonso Matilla" userId="6c28c025e5695f46" providerId="LiveId" clId="{FD5C25C6-F68A-4D90-9987-99195F9CDE45}" dt="2025-03-30T18:07:46.604" v="47"/>
          <ac:picMkLst>
            <pc:docMk/>
            <pc:sldMk cId="3687456428" sldId="261"/>
            <ac:picMk id="3074" creationId="{7704BD3E-C22F-DC8A-FF1D-186A89B0CB7E}"/>
          </ac:picMkLst>
        </pc:picChg>
      </pc:sldChg>
      <pc:sldChg chg="addSp modSp new mod modNotesTx">
        <pc:chgData name="Luis Angel Alonso Matilla" userId="6c28c025e5695f46" providerId="LiveId" clId="{FD5C25C6-F68A-4D90-9987-99195F9CDE45}" dt="2025-03-30T18:16:41.105" v="94"/>
        <pc:sldMkLst>
          <pc:docMk/>
          <pc:sldMk cId="2370476410" sldId="262"/>
        </pc:sldMkLst>
        <pc:spChg chg="add mod">
          <ac:chgData name="Luis Angel Alonso Matilla" userId="6c28c025e5695f46" providerId="LiveId" clId="{FD5C25C6-F68A-4D90-9987-99195F9CDE45}" dt="2025-03-30T18:16:38.216" v="93" actId="1076"/>
          <ac:spMkLst>
            <pc:docMk/>
            <pc:sldMk cId="2370476410" sldId="262"/>
            <ac:spMk id="3" creationId="{F451AD0F-22B0-29CD-8049-4DB81F3243BC}"/>
          </ac:spMkLst>
        </pc:spChg>
        <pc:picChg chg="add mod">
          <ac:chgData name="Luis Angel Alonso Matilla" userId="6c28c025e5695f46" providerId="LiveId" clId="{FD5C25C6-F68A-4D90-9987-99195F9CDE45}" dt="2025-03-30T18:07:27.219" v="46" actId="14100"/>
          <ac:picMkLst>
            <pc:docMk/>
            <pc:sldMk cId="2370476410" sldId="262"/>
            <ac:picMk id="2050" creationId="{F1C408F8-33B7-10BF-D1D6-68034262709B}"/>
          </ac:picMkLst>
        </pc:picChg>
      </pc:sldChg>
      <pc:sldChg chg="addSp modSp new mod modNotesTx">
        <pc:chgData name="Luis Angel Alonso Matilla" userId="6c28c025e5695f46" providerId="LiveId" clId="{FD5C25C6-F68A-4D90-9987-99195F9CDE45}" dt="2025-03-30T18:18:06.653" v="106" actId="1076"/>
        <pc:sldMkLst>
          <pc:docMk/>
          <pc:sldMk cId="427115490" sldId="263"/>
        </pc:sldMkLst>
        <pc:spChg chg="add mod">
          <ac:chgData name="Luis Angel Alonso Matilla" userId="6c28c025e5695f46" providerId="LiveId" clId="{FD5C25C6-F68A-4D90-9987-99195F9CDE45}" dt="2025-03-30T18:18:06.653" v="106" actId="1076"/>
          <ac:spMkLst>
            <pc:docMk/>
            <pc:sldMk cId="427115490" sldId="263"/>
            <ac:spMk id="3" creationId="{33F3EFF2-3969-F408-CD49-5BD0AFA29BD2}"/>
          </ac:spMkLst>
        </pc:spChg>
        <pc:picChg chg="add mod">
          <ac:chgData name="Luis Angel Alonso Matilla" userId="6c28c025e5695f46" providerId="LiveId" clId="{FD5C25C6-F68A-4D90-9987-99195F9CDE45}" dt="2025-03-30T18:09:29.642" v="51" actId="14100"/>
          <ac:picMkLst>
            <pc:docMk/>
            <pc:sldMk cId="427115490" sldId="263"/>
            <ac:picMk id="4098" creationId="{0E450CAC-7748-5DCD-EFD4-56096AF1893D}"/>
          </ac:picMkLst>
        </pc:picChg>
      </pc:sldChg>
      <pc:sldChg chg="addSp modSp new mod modNotesTx">
        <pc:chgData name="Luis Angel Alonso Matilla" userId="6c28c025e5695f46" providerId="LiveId" clId="{FD5C25C6-F68A-4D90-9987-99195F9CDE45}" dt="2025-03-30T18:19:26.588" v="114" actId="1076"/>
        <pc:sldMkLst>
          <pc:docMk/>
          <pc:sldMk cId="967204290" sldId="264"/>
        </pc:sldMkLst>
        <pc:spChg chg="add mod">
          <ac:chgData name="Luis Angel Alonso Matilla" userId="6c28c025e5695f46" providerId="LiveId" clId="{FD5C25C6-F68A-4D90-9987-99195F9CDE45}" dt="2025-03-30T18:19:26.588" v="114" actId="1076"/>
          <ac:spMkLst>
            <pc:docMk/>
            <pc:sldMk cId="967204290" sldId="264"/>
            <ac:spMk id="3" creationId="{0DDDE393-8BB6-F099-070D-C2329D80E7DC}"/>
          </ac:spMkLst>
        </pc:spChg>
        <pc:picChg chg="add mod">
          <ac:chgData name="Luis Angel Alonso Matilla" userId="6c28c025e5695f46" providerId="LiveId" clId="{FD5C25C6-F68A-4D90-9987-99195F9CDE45}" dt="2025-03-30T18:10:19.861" v="56" actId="14100"/>
          <ac:picMkLst>
            <pc:docMk/>
            <pc:sldMk cId="967204290" sldId="264"/>
            <ac:picMk id="5122" creationId="{1EB20F40-A230-80A6-E393-495409880F57}"/>
          </ac:picMkLst>
        </pc:picChg>
      </pc:sldChg>
      <pc:sldChg chg="addSp modSp new del">
        <pc:chgData name="Luis Angel Alonso Matilla" userId="6c28c025e5695f46" providerId="LiveId" clId="{FD5C25C6-F68A-4D90-9987-99195F9CDE45}" dt="2025-03-30T18:19:30.410" v="115" actId="47"/>
        <pc:sldMkLst>
          <pc:docMk/>
          <pc:sldMk cId="3021673099" sldId="265"/>
        </pc:sldMkLst>
      </pc:sldChg>
      <pc:sldChg chg="add del ord">
        <pc:chgData name="Luis Angel Alonso Matilla" userId="6c28c025e5695f46" providerId="LiveId" clId="{FD5C25C6-F68A-4D90-9987-99195F9CDE45}" dt="2025-03-30T15:19:40.456" v="34" actId="47"/>
        <pc:sldMkLst>
          <pc:docMk/>
          <pc:sldMk cId="3587926814" sldId="265"/>
        </pc:sldMkLst>
      </pc:sldChg>
      <pc:sldChg chg="addSp modSp new mod modNotesTx">
        <pc:chgData name="Luis Angel Alonso Matilla" userId="6c28c025e5695f46" providerId="LiveId" clId="{FD5C25C6-F68A-4D90-9987-99195F9CDE45}" dt="2025-03-30T18:40:53.323" v="217" actId="1076"/>
        <pc:sldMkLst>
          <pc:docMk/>
          <pc:sldMk cId="3865950448" sldId="265"/>
        </pc:sldMkLst>
        <pc:spChg chg="add mod">
          <ac:chgData name="Luis Angel Alonso Matilla" userId="6c28c025e5695f46" providerId="LiveId" clId="{FD5C25C6-F68A-4D90-9987-99195F9CDE45}" dt="2025-03-30T18:40:53.323" v="217" actId="1076"/>
          <ac:spMkLst>
            <pc:docMk/>
            <pc:sldMk cId="3865950448" sldId="265"/>
            <ac:spMk id="3" creationId="{82BEBEF3-79BA-6B1B-11C8-DD377B587E10}"/>
          </ac:spMkLst>
        </pc:spChg>
        <pc:picChg chg="add mod">
          <ac:chgData name="Luis Angel Alonso Matilla" userId="6c28c025e5695f46" providerId="LiveId" clId="{FD5C25C6-F68A-4D90-9987-99195F9CDE45}" dt="2025-03-30T18:27:42.196" v="145" actId="14100"/>
          <ac:picMkLst>
            <pc:docMk/>
            <pc:sldMk cId="3865950448" sldId="265"/>
            <ac:picMk id="12290" creationId="{4238D764-C78A-9801-7436-BDFF7D37473C}"/>
          </ac:picMkLst>
        </pc:picChg>
      </pc:sldChg>
      <pc:sldChg chg="addSp modSp new mod modNotesTx">
        <pc:chgData name="Luis Angel Alonso Matilla" userId="6c28c025e5695f46" providerId="LiveId" clId="{FD5C25C6-F68A-4D90-9987-99195F9CDE45}" dt="2025-03-30T18:40:26.988" v="212" actId="1076"/>
        <pc:sldMkLst>
          <pc:docMk/>
          <pc:sldMk cId="1343911032" sldId="266"/>
        </pc:sldMkLst>
        <pc:spChg chg="add mod">
          <ac:chgData name="Luis Angel Alonso Matilla" userId="6c28c025e5695f46" providerId="LiveId" clId="{FD5C25C6-F68A-4D90-9987-99195F9CDE45}" dt="2025-03-30T18:40:26.988" v="212" actId="1076"/>
          <ac:spMkLst>
            <pc:docMk/>
            <pc:sldMk cId="1343911032" sldId="266"/>
            <ac:spMk id="3" creationId="{EF336C0D-306A-5C3A-431D-7C7C564701B7}"/>
          </ac:spMkLst>
        </pc:spChg>
        <pc:picChg chg="add mod">
          <ac:chgData name="Luis Angel Alonso Matilla" userId="6c28c025e5695f46" providerId="LiveId" clId="{FD5C25C6-F68A-4D90-9987-99195F9CDE45}" dt="2025-03-30T18:26:47.497" v="142" actId="14100"/>
          <ac:picMkLst>
            <pc:docMk/>
            <pc:sldMk cId="1343911032" sldId="266"/>
            <ac:picMk id="11266" creationId="{1A651834-6990-744B-F7FF-1D527E145DFB}"/>
          </ac:picMkLst>
        </pc:picChg>
      </pc:sldChg>
      <pc:sldChg chg="addSp modSp new mod modNotesTx">
        <pc:chgData name="Luis Angel Alonso Matilla" userId="6c28c025e5695f46" providerId="LiveId" clId="{FD5C25C6-F68A-4D90-9987-99195F9CDE45}" dt="2025-03-30T18:39:08.368" v="206" actId="207"/>
        <pc:sldMkLst>
          <pc:docMk/>
          <pc:sldMk cId="931690778" sldId="267"/>
        </pc:sldMkLst>
        <pc:picChg chg="add mod">
          <ac:chgData name="Luis Angel Alonso Matilla" userId="6c28c025e5695f46" providerId="LiveId" clId="{FD5C25C6-F68A-4D90-9987-99195F9CDE45}" dt="2025-03-30T18:26:08.715" v="139" actId="14100"/>
          <ac:picMkLst>
            <pc:docMk/>
            <pc:sldMk cId="931690778" sldId="267"/>
            <ac:picMk id="9218" creationId="{A6DE3464-FBD5-BC6D-A3C3-8F7623C6B3BD}"/>
          </ac:picMkLst>
        </pc:picChg>
      </pc:sldChg>
      <pc:sldChg chg="addSp modSp new mod modNotesTx">
        <pc:chgData name="Luis Angel Alonso Matilla" userId="6c28c025e5695f46" providerId="LiveId" clId="{FD5C25C6-F68A-4D90-9987-99195F9CDE45}" dt="2025-03-30T18:38:26.629" v="201" actId="1076"/>
        <pc:sldMkLst>
          <pc:docMk/>
          <pc:sldMk cId="4104706300" sldId="268"/>
        </pc:sldMkLst>
        <pc:spChg chg="add mod">
          <ac:chgData name="Luis Angel Alonso Matilla" userId="6c28c025e5695f46" providerId="LiveId" clId="{FD5C25C6-F68A-4D90-9987-99195F9CDE45}" dt="2025-03-30T18:38:26.629" v="201" actId="1076"/>
          <ac:spMkLst>
            <pc:docMk/>
            <pc:sldMk cId="4104706300" sldId="268"/>
            <ac:spMk id="4" creationId="{50454C61-71F9-083A-5801-5A95A342E492}"/>
          </ac:spMkLst>
        </pc:spChg>
        <pc:picChg chg="add mod">
          <ac:chgData name="Luis Angel Alonso Matilla" userId="6c28c025e5695f46" providerId="LiveId" clId="{FD5C25C6-F68A-4D90-9987-99195F9CDE45}" dt="2025-03-30T18:25:23.925" v="135" actId="1076"/>
          <ac:picMkLst>
            <pc:docMk/>
            <pc:sldMk cId="4104706300" sldId="268"/>
            <ac:picMk id="2" creationId="{4D5462B3-A8DE-58B9-A237-7CA8579398B7}"/>
          </ac:picMkLst>
        </pc:picChg>
      </pc:sldChg>
      <pc:sldChg chg="addSp modSp new mod modNotesTx">
        <pc:chgData name="Luis Angel Alonso Matilla" userId="6c28c025e5695f46" providerId="LiveId" clId="{FD5C25C6-F68A-4D90-9987-99195F9CDE45}" dt="2025-03-30T18:41:29.677" v="223" actId="1076"/>
        <pc:sldMkLst>
          <pc:docMk/>
          <pc:sldMk cId="2487393359" sldId="269"/>
        </pc:sldMkLst>
        <pc:spChg chg="add mod">
          <ac:chgData name="Luis Angel Alonso Matilla" userId="6c28c025e5695f46" providerId="LiveId" clId="{FD5C25C6-F68A-4D90-9987-99195F9CDE45}" dt="2025-03-30T18:41:29.677" v="223" actId="1076"/>
          <ac:spMkLst>
            <pc:docMk/>
            <pc:sldMk cId="2487393359" sldId="269"/>
            <ac:spMk id="3" creationId="{7E7D7742-E9C5-DD62-7C32-14793C96AE28}"/>
          </ac:spMkLst>
        </pc:spChg>
        <pc:picChg chg="add mod">
          <ac:chgData name="Luis Angel Alonso Matilla" userId="6c28c025e5695f46" providerId="LiveId" clId="{FD5C25C6-F68A-4D90-9987-99195F9CDE45}" dt="2025-03-30T18:28:15.967" v="149" actId="14100"/>
          <ac:picMkLst>
            <pc:docMk/>
            <pc:sldMk cId="2487393359" sldId="269"/>
            <ac:picMk id="13314" creationId="{7EF6F44A-64A9-AC5E-FB5D-547E71A10F08}"/>
          </ac:picMkLst>
        </pc:picChg>
      </pc:sldChg>
      <pc:sldChg chg="new del">
        <pc:chgData name="Luis Angel Alonso Matilla" userId="6c28c025e5695f46" providerId="LiveId" clId="{FD5C25C6-F68A-4D90-9987-99195F9CDE45}" dt="2025-04-05T09:46:11.467" v="3425" actId="47"/>
        <pc:sldMkLst>
          <pc:docMk/>
          <pc:sldMk cId="50921985" sldId="270"/>
        </pc:sldMkLst>
      </pc:sldChg>
      <pc:sldChg chg="add del ord">
        <pc:chgData name="Luis Angel Alonso Matilla" userId="6c28c025e5695f46" providerId="LiveId" clId="{FD5C25C6-F68A-4D90-9987-99195F9CDE45}" dt="2025-03-30T15:20:05.439" v="35" actId="47"/>
        <pc:sldMkLst>
          <pc:docMk/>
          <pc:sldMk cId="100323470" sldId="270"/>
        </pc:sldMkLst>
      </pc:sldChg>
      <pc:sldChg chg="add del ord">
        <pc:chgData name="Luis Angel Alonso Matilla" userId="6c28c025e5695f46" providerId="LiveId" clId="{FD5C25C6-F68A-4D90-9987-99195F9CDE45}" dt="2025-03-30T15:20:11.581" v="36" actId="47"/>
        <pc:sldMkLst>
          <pc:docMk/>
          <pc:sldMk cId="16823356" sldId="271"/>
        </pc:sldMkLst>
      </pc:sldChg>
      <pc:sldChg chg="new del">
        <pc:chgData name="Luis Angel Alonso Matilla" userId="6c28c025e5695f46" providerId="LiveId" clId="{FD5C25C6-F68A-4D90-9987-99195F9CDE45}" dt="2025-04-05T09:46:12.429" v="3426" actId="47"/>
        <pc:sldMkLst>
          <pc:docMk/>
          <pc:sldMk cId="2213977548" sldId="271"/>
        </pc:sldMkLst>
      </pc:sldChg>
      <pc:sldChg chg="new del">
        <pc:chgData name="Luis Angel Alonso Matilla" userId="6c28c025e5695f46" providerId="LiveId" clId="{FD5C25C6-F68A-4D90-9987-99195F9CDE45}" dt="2025-04-05T09:46:13.192" v="3427" actId="47"/>
        <pc:sldMkLst>
          <pc:docMk/>
          <pc:sldMk cId="3013371465" sldId="272"/>
        </pc:sldMkLst>
      </pc:sldChg>
      <pc:sldChg chg="add del ord">
        <pc:chgData name="Luis Angel Alonso Matilla" userId="6c28c025e5695f46" providerId="LiveId" clId="{FD5C25C6-F68A-4D90-9987-99195F9CDE45}" dt="2025-03-30T15:19:20.512" v="33" actId="47"/>
        <pc:sldMkLst>
          <pc:docMk/>
          <pc:sldMk cId="1419511311" sldId="273"/>
        </pc:sldMkLst>
      </pc:sldChg>
      <pc:sldChg chg="addSp delSp modSp new mod modNotesTx">
        <pc:chgData name="Luis Angel Alonso Matilla" userId="6c28c025e5695f46" providerId="LiveId" clId="{FD5C25C6-F68A-4D90-9987-99195F9CDE45}" dt="2025-03-30T18:41:59.216" v="228" actId="1076"/>
        <pc:sldMkLst>
          <pc:docMk/>
          <pc:sldMk cId="2528508086" sldId="273"/>
        </pc:sldMkLst>
        <pc:spChg chg="add mod">
          <ac:chgData name="Luis Angel Alonso Matilla" userId="6c28c025e5695f46" providerId="LiveId" clId="{FD5C25C6-F68A-4D90-9987-99195F9CDE45}" dt="2025-03-30T18:41:59.216" v="228" actId="1076"/>
          <ac:spMkLst>
            <pc:docMk/>
            <pc:sldMk cId="2528508086" sldId="273"/>
            <ac:spMk id="5" creationId="{E0AA4F1E-4A07-8EE9-A951-B7F7D274683C}"/>
          </ac:spMkLst>
        </pc:spChg>
        <pc:picChg chg="add mod">
          <ac:chgData name="Luis Angel Alonso Matilla" userId="6c28c025e5695f46" providerId="LiveId" clId="{FD5C25C6-F68A-4D90-9987-99195F9CDE45}" dt="2025-03-30T18:35:08.966" v="181" actId="14100"/>
          <ac:picMkLst>
            <pc:docMk/>
            <pc:sldMk cId="2528508086" sldId="273"/>
            <ac:picMk id="2" creationId="{73F3B96A-D4C9-30EA-A594-72FF43D8B307}"/>
          </ac:picMkLst>
        </pc:picChg>
        <pc:picChg chg="add mod">
          <ac:chgData name="Luis Angel Alonso Matilla" userId="6c28c025e5695f46" providerId="LiveId" clId="{FD5C25C6-F68A-4D90-9987-99195F9CDE45}" dt="2025-03-30T18:35:12.263" v="182" actId="14100"/>
          <ac:picMkLst>
            <pc:docMk/>
            <pc:sldMk cId="2528508086" sldId="273"/>
            <ac:picMk id="14340" creationId="{3C3AAB2B-D32B-60DF-9E8B-080FC7E44490}"/>
          </ac:picMkLst>
        </pc:picChg>
        <pc:picChg chg="add mod">
          <ac:chgData name="Luis Angel Alonso Matilla" userId="6c28c025e5695f46" providerId="LiveId" clId="{FD5C25C6-F68A-4D90-9987-99195F9CDE45}" dt="2025-03-30T18:36:09.217" v="188" actId="14100"/>
          <ac:picMkLst>
            <pc:docMk/>
            <pc:sldMk cId="2528508086" sldId="273"/>
            <ac:picMk id="14342" creationId="{76269EF5-03CB-95F8-96AA-395A5D556201}"/>
          </ac:picMkLst>
        </pc:picChg>
        <pc:picChg chg="add mod">
          <ac:chgData name="Luis Angel Alonso Matilla" userId="6c28c025e5695f46" providerId="LiveId" clId="{FD5C25C6-F68A-4D90-9987-99195F9CDE45}" dt="2025-03-30T18:36:06.226" v="187" actId="14100"/>
          <ac:picMkLst>
            <pc:docMk/>
            <pc:sldMk cId="2528508086" sldId="273"/>
            <ac:picMk id="14344" creationId="{96CC1834-603A-D234-3CE4-2E23B0B22BBA}"/>
          </ac:picMkLst>
        </pc:picChg>
      </pc:sldChg>
      <pc:sldChg chg="addSp modSp new mod modNotesTx">
        <pc:chgData name="Luis Angel Alonso Matilla" userId="6c28c025e5695f46" providerId="LiveId" clId="{FD5C25C6-F68A-4D90-9987-99195F9CDE45}" dt="2025-03-30T18:42:42.127" v="237" actId="1076"/>
        <pc:sldMkLst>
          <pc:docMk/>
          <pc:sldMk cId="770555945" sldId="274"/>
        </pc:sldMkLst>
        <pc:spChg chg="add mod">
          <ac:chgData name="Luis Angel Alonso Matilla" userId="6c28c025e5695f46" providerId="LiveId" clId="{FD5C25C6-F68A-4D90-9987-99195F9CDE45}" dt="2025-03-30T18:42:42.127" v="237" actId="1076"/>
          <ac:spMkLst>
            <pc:docMk/>
            <pc:sldMk cId="770555945" sldId="274"/>
            <ac:spMk id="3" creationId="{F9B65973-06AF-8FA4-FE29-3F801B6AA390}"/>
          </ac:spMkLst>
        </pc:spChg>
        <pc:picChg chg="add mod">
          <ac:chgData name="Luis Angel Alonso Matilla" userId="6c28c025e5695f46" providerId="LiveId" clId="{FD5C25C6-F68A-4D90-9987-99195F9CDE45}" dt="2025-03-30T18:31:30.460" v="164" actId="14100"/>
          <ac:picMkLst>
            <pc:docMk/>
            <pc:sldMk cId="770555945" sldId="274"/>
            <ac:picMk id="15362" creationId="{2D25B9B9-C267-1165-E11D-0149CF5C2EEC}"/>
          </ac:picMkLst>
        </pc:picChg>
      </pc:sldChg>
      <pc:sldChg chg="new del">
        <pc:chgData name="Luis Angel Alonso Matilla" userId="6c28c025e5695f46" providerId="LiveId" clId="{FD5C25C6-F68A-4D90-9987-99195F9CDE45}" dt="2025-04-05T09:46:13.750" v="3428" actId="47"/>
        <pc:sldMkLst>
          <pc:docMk/>
          <pc:sldMk cId="328211933" sldId="275"/>
        </pc:sldMkLst>
      </pc:sldChg>
      <pc:sldChg chg="add del">
        <pc:chgData name="Luis Angel Alonso Matilla" userId="6c28c025e5695f46" providerId="LiveId" clId="{FD5C25C6-F68A-4D90-9987-99195F9CDE45}" dt="2025-03-30T15:18:53.156" v="32" actId="47"/>
        <pc:sldMkLst>
          <pc:docMk/>
          <pc:sldMk cId="1434870386" sldId="275"/>
        </pc:sldMkLst>
      </pc:sldChg>
      <pc:sldChg chg="new del">
        <pc:chgData name="Luis Angel Alonso Matilla" userId="6c28c025e5695f46" providerId="LiveId" clId="{FD5C25C6-F68A-4D90-9987-99195F9CDE45}" dt="2025-04-05T09:46:14.105" v="3429" actId="47"/>
        <pc:sldMkLst>
          <pc:docMk/>
          <pc:sldMk cId="4034062923" sldId="276"/>
        </pc:sldMkLst>
      </pc:sldChg>
      <pc:sldChg chg="addSp modSp new mod modNotesTx">
        <pc:chgData name="Luis Angel Alonso Matilla" userId="6c28c025e5695f46" providerId="LiveId" clId="{FD5C25C6-F68A-4D90-9987-99195F9CDE45}" dt="2025-04-01T14:16:02.336" v="980" actId="1076"/>
        <pc:sldMkLst>
          <pc:docMk/>
          <pc:sldMk cId="2842834697" sldId="277"/>
        </pc:sldMkLst>
        <pc:spChg chg="add mod">
          <ac:chgData name="Luis Angel Alonso Matilla" userId="6c28c025e5695f46" providerId="LiveId" clId="{FD5C25C6-F68A-4D90-9987-99195F9CDE45}" dt="2025-04-01T14:16:02.336" v="980" actId="1076"/>
          <ac:spMkLst>
            <pc:docMk/>
            <pc:sldMk cId="2842834697" sldId="277"/>
            <ac:spMk id="3" creationId="{4B2CEC9B-2CB6-EAEF-5FA2-DA9391093384}"/>
          </ac:spMkLst>
        </pc:spChg>
        <pc:picChg chg="add mod">
          <ac:chgData name="Luis Angel Alonso Matilla" userId="6c28c025e5695f46" providerId="LiveId" clId="{FD5C25C6-F68A-4D90-9987-99195F9CDE45}" dt="2025-04-01T14:14:09.523" v="958" actId="14100"/>
          <ac:picMkLst>
            <pc:docMk/>
            <pc:sldMk cId="2842834697" sldId="277"/>
            <ac:picMk id="9218" creationId="{2B45A226-33E5-03E6-BD9A-735B74A86DC6}"/>
          </ac:picMkLst>
        </pc:picChg>
      </pc:sldChg>
      <pc:sldChg chg="addSp delSp modSp new mod modNotesTx">
        <pc:chgData name="Luis Angel Alonso Matilla" userId="6c28c025e5695f46" providerId="LiveId" clId="{FD5C25C6-F68A-4D90-9987-99195F9CDE45}" dt="2025-03-31T18:13:10.624" v="546" actId="1076"/>
        <pc:sldMkLst>
          <pc:docMk/>
          <pc:sldMk cId="1502317109" sldId="278"/>
        </pc:sldMkLst>
        <pc:spChg chg="add mod">
          <ac:chgData name="Luis Angel Alonso Matilla" userId="6c28c025e5695f46" providerId="LiveId" clId="{FD5C25C6-F68A-4D90-9987-99195F9CDE45}" dt="2025-03-31T18:13:10.624" v="546" actId="1076"/>
          <ac:spMkLst>
            <pc:docMk/>
            <pc:sldMk cId="1502317109" sldId="278"/>
            <ac:spMk id="3" creationId="{04561D70-99E6-07A4-0AFC-D524C3DC7893}"/>
          </ac:spMkLst>
        </pc:spChg>
        <pc:picChg chg="add mod">
          <ac:chgData name="Luis Angel Alonso Matilla" userId="6c28c025e5695f46" providerId="LiveId" clId="{FD5C25C6-F68A-4D90-9987-99195F9CDE45}" dt="2025-03-31T18:12:20.644" v="541" actId="14100"/>
          <ac:picMkLst>
            <pc:docMk/>
            <pc:sldMk cId="1502317109" sldId="278"/>
            <ac:picMk id="3074" creationId="{F0FB7BE2-214D-3B23-5A21-AD3489CE20D5}"/>
          </ac:picMkLst>
        </pc:picChg>
        <pc:picChg chg="add mod">
          <ac:chgData name="Luis Angel Alonso Matilla" userId="6c28c025e5695f46" providerId="LiveId" clId="{FD5C25C6-F68A-4D90-9987-99195F9CDE45}" dt="2025-03-31T18:11:47.151" v="535" actId="14100"/>
          <ac:picMkLst>
            <pc:docMk/>
            <pc:sldMk cId="1502317109" sldId="278"/>
            <ac:picMk id="3078" creationId="{8CF67F92-6956-8377-771B-73C2A3BA62D1}"/>
          </ac:picMkLst>
        </pc:picChg>
        <pc:picChg chg="add mod">
          <ac:chgData name="Luis Angel Alonso Matilla" userId="6c28c025e5695f46" providerId="LiveId" clId="{FD5C25C6-F68A-4D90-9987-99195F9CDE45}" dt="2025-03-31T18:12:14.654" v="540" actId="14100"/>
          <ac:picMkLst>
            <pc:docMk/>
            <pc:sldMk cId="1502317109" sldId="278"/>
            <ac:picMk id="3080" creationId="{C8AA9AF5-07C0-73DE-CB8F-6207FD5B5F1E}"/>
          </ac:picMkLst>
        </pc:picChg>
      </pc:sldChg>
      <pc:sldChg chg="addSp modSp new mod ord modNotesTx">
        <pc:chgData name="Luis Angel Alonso Matilla" userId="6c28c025e5695f46" providerId="LiveId" clId="{FD5C25C6-F68A-4D90-9987-99195F9CDE45}" dt="2025-03-31T18:15:11.834" v="563" actId="1076"/>
        <pc:sldMkLst>
          <pc:docMk/>
          <pc:sldMk cId="1988422234" sldId="279"/>
        </pc:sldMkLst>
        <pc:spChg chg="add mod">
          <ac:chgData name="Luis Angel Alonso Matilla" userId="6c28c025e5695f46" providerId="LiveId" clId="{FD5C25C6-F68A-4D90-9987-99195F9CDE45}" dt="2025-03-31T18:13:40.011" v="553" actId="1076"/>
          <ac:spMkLst>
            <pc:docMk/>
            <pc:sldMk cId="1988422234" sldId="279"/>
            <ac:spMk id="3" creationId="{106CFDBC-85A0-589B-2A5D-93531548B156}"/>
          </ac:spMkLst>
        </pc:spChg>
        <pc:picChg chg="add mod">
          <ac:chgData name="Luis Angel Alonso Matilla" userId="6c28c025e5695f46" providerId="LiveId" clId="{FD5C25C6-F68A-4D90-9987-99195F9CDE45}" dt="2025-03-31T18:15:11.834" v="563" actId="1076"/>
          <ac:picMkLst>
            <pc:docMk/>
            <pc:sldMk cId="1988422234" sldId="279"/>
            <ac:picMk id="2050" creationId="{3DEB3397-ECB8-AA9D-47A0-38D1EFCB231F}"/>
          </ac:picMkLst>
        </pc:picChg>
      </pc:sldChg>
      <pc:sldChg chg="addSp modSp new del">
        <pc:chgData name="Luis Angel Alonso Matilla" userId="6c28c025e5695f46" providerId="LiveId" clId="{FD5C25C6-F68A-4D90-9987-99195F9CDE45}" dt="2025-03-31T18:09:37.894" v="518" actId="47"/>
        <pc:sldMkLst>
          <pc:docMk/>
          <pc:sldMk cId="4138826905" sldId="280"/>
        </pc:sldMkLst>
      </pc:sldChg>
      <pc:sldChg chg="addSp delSp modSp add mod ord modNotesTx">
        <pc:chgData name="Luis Angel Alonso Matilla" userId="6c28c025e5695f46" providerId="LiveId" clId="{FD5C25C6-F68A-4D90-9987-99195F9CDE45}" dt="2025-03-31T14:28:25.591" v="511" actId="20577"/>
        <pc:sldMkLst>
          <pc:docMk/>
          <pc:sldMk cId="2059232333" sldId="281"/>
        </pc:sldMkLst>
        <pc:spChg chg="add mod">
          <ac:chgData name="Luis Angel Alonso Matilla" userId="6c28c025e5695f46" providerId="LiveId" clId="{FD5C25C6-F68A-4D90-9987-99195F9CDE45}" dt="2025-03-31T14:28:13.967" v="502" actId="20577"/>
          <ac:spMkLst>
            <pc:docMk/>
            <pc:sldMk cId="2059232333" sldId="281"/>
            <ac:spMk id="6" creationId="{BB2795B3-7A28-F84D-33B0-B53DC93E66E0}"/>
          </ac:spMkLst>
        </pc:spChg>
      </pc:sldChg>
      <pc:sldChg chg="addSp modSp new mod modNotesTx">
        <pc:chgData name="Luis Angel Alonso Matilla" userId="6c28c025e5695f46" providerId="LiveId" clId="{FD5C25C6-F68A-4D90-9987-99195F9CDE45}" dt="2025-03-31T18:31:17.304" v="646" actId="1076"/>
        <pc:sldMkLst>
          <pc:docMk/>
          <pc:sldMk cId="31040484" sldId="282"/>
        </pc:sldMkLst>
        <pc:spChg chg="add mod">
          <ac:chgData name="Luis Angel Alonso Matilla" userId="6c28c025e5695f46" providerId="LiveId" clId="{FD5C25C6-F68A-4D90-9987-99195F9CDE45}" dt="2025-03-31T18:31:17.304" v="646" actId="1076"/>
          <ac:spMkLst>
            <pc:docMk/>
            <pc:sldMk cId="31040484" sldId="282"/>
            <ac:spMk id="3" creationId="{373FBE90-6F17-D7EE-B227-39103338906F}"/>
          </ac:spMkLst>
        </pc:spChg>
        <pc:picChg chg="add mod">
          <ac:chgData name="Luis Angel Alonso Matilla" userId="6c28c025e5695f46" providerId="LiveId" clId="{FD5C25C6-F68A-4D90-9987-99195F9CDE45}" dt="2025-03-31T18:30:23.607" v="641" actId="14100"/>
          <ac:picMkLst>
            <pc:docMk/>
            <pc:sldMk cId="31040484" sldId="282"/>
            <ac:picMk id="10242" creationId="{A5043391-5CF9-5862-1738-9E423E18678A}"/>
          </ac:picMkLst>
        </pc:picChg>
      </pc:sldChg>
      <pc:sldChg chg="addSp modSp new mod modNotesTx">
        <pc:chgData name="Luis Angel Alonso Matilla" userId="6c28c025e5695f46" providerId="LiveId" clId="{FD5C25C6-F68A-4D90-9987-99195F9CDE45}" dt="2025-03-31T18:18:54.515" v="589" actId="1076"/>
        <pc:sldMkLst>
          <pc:docMk/>
          <pc:sldMk cId="668514010" sldId="283"/>
        </pc:sldMkLst>
        <pc:spChg chg="add mod">
          <ac:chgData name="Luis Angel Alonso Matilla" userId="6c28c025e5695f46" providerId="LiveId" clId="{FD5C25C6-F68A-4D90-9987-99195F9CDE45}" dt="2025-03-31T18:18:54.515" v="589" actId="1076"/>
          <ac:spMkLst>
            <pc:docMk/>
            <pc:sldMk cId="668514010" sldId="283"/>
            <ac:spMk id="3" creationId="{21AC6567-887C-CDC0-61A5-E7BBA2C07009}"/>
          </ac:spMkLst>
        </pc:spChg>
        <pc:picChg chg="add mod">
          <ac:chgData name="Luis Angel Alonso Matilla" userId="6c28c025e5695f46" providerId="LiveId" clId="{FD5C25C6-F68A-4D90-9987-99195F9CDE45}" dt="2025-03-31T18:16:56.401" v="571" actId="1076"/>
          <ac:picMkLst>
            <pc:docMk/>
            <pc:sldMk cId="668514010" sldId="283"/>
            <ac:picMk id="4098" creationId="{CC77AE56-8E6E-F4F5-E933-0552C1F41B96}"/>
          </ac:picMkLst>
        </pc:picChg>
        <pc:picChg chg="add mod">
          <ac:chgData name="Luis Angel Alonso Matilla" userId="6c28c025e5695f46" providerId="LiveId" clId="{FD5C25C6-F68A-4D90-9987-99195F9CDE45}" dt="2025-03-31T18:15:09.627" v="562" actId="14100"/>
          <ac:picMkLst>
            <pc:docMk/>
            <pc:sldMk cId="668514010" sldId="283"/>
            <ac:picMk id="4100" creationId="{BA0A172B-8449-B507-ED6C-784AC38D8779}"/>
          </ac:picMkLst>
        </pc:picChg>
        <pc:picChg chg="add mod">
          <ac:chgData name="Luis Angel Alonso Matilla" userId="6c28c025e5695f46" providerId="LiveId" clId="{FD5C25C6-F68A-4D90-9987-99195F9CDE45}" dt="2025-03-31T18:16:09.667" v="569" actId="14100"/>
          <ac:picMkLst>
            <pc:docMk/>
            <pc:sldMk cId="668514010" sldId="283"/>
            <ac:picMk id="4102" creationId="{689FF71E-99DF-36D2-62EE-59714D4D38C7}"/>
          </ac:picMkLst>
        </pc:picChg>
        <pc:picChg chg="add mod">
          <ac:chgData name="Luis Angel Alonso Matilla" userId="6c28c025e5695f46" providerId="LiveId" clId="{FD5C25C6-F68A-4D90-9987-99195F9CDE45}" dt="2025-03-31T18:17:07.278" v="575" actId="1076"/>
          <ac:picMkLst>
            <pc:docMk/>
            <pc:sldMk cId="668514010" sldId="283"/>
            <ac:picMk id="4104" creationId="{B371630C-50A4-9FA8-E169-D29D69F1D5EB}"/>
          </ac:picMkLst>
        </pc:picChg>
        <pc:picChg chg="add mod">
          <ac:chgData name="Luis Angel Alonso Matilla" userId="6c28c025e5695f46" providerId="LiveId" clId="{FD5C25C6-F68A-4D90-9987-99195F9CDE45}" dt="2025-03-31T18:17:59.270" v="582" actId="14100"/>
          <ac:picMkLst>
            <pc:docMk/>
            <pc:sldMk cId="668514010" sldId="283"/>
            <ac:picMk id="4106" creationId="{99BCE5AC-3FB2-90FC-1F9E-063E91CC20F6}"/>
          </ac:picMkLst>
        </pc:picChg>
      </pc:sldChg>
      <pc:sldChg chg="addSp modSp new mod modNotesTx">
        <pc:chgData name="Luis Angel Alonso Matilla" userId="6c28c025e5695f46" providerId="LiveId" clId="{FD5C25C6-F68A-4D90-9987-99195F9CDE45}" dt="2025-03-31T18:26:25.013" v="624" actId="1076"/>
        <pc:sldMkLst>
          <pc:docMk/>
          <pc:sldMk cId="2292683989" sldId="284"/>
        </pc:sldMkLst>
        <pc:spChg chg="add mod">
          <ac:chgData name="Luis Angel Alonso Matilla" userId="6c28c025e5695f46" providerId="LiveId" clId="{FD5C25C6-F68A-4D90-9987-99195F9CDE45}" dt="2025-03-31T18:26:25.013" v="624" actId="1076"/>
          <ac:spMkLst>
            <pc:docMk/>
            <pc:sldMk cId="2292683989" sldId="284"/>
            <ac:spMk id="3" creationId="{0193116D-93D0-A3B8-FB3C-0577FD06840B}"/>
          </ac:spMkLst>
        </pc:spChg>
        <pc:picChg chg="add mod">
          <ac:chgData name="Luis Angel Alonso Matilla" userId="6c28c025e5695f46" providerId="LiveId" clId="{FD5C25C6-F68A-4D90-9987-99195F9CDE45}" dt="2025-03-31T18:21:59.459" v="605" actId="14100"/>
          <ac:picMkLst>
            <pc:docMk/>
            <pc:sldMk cId="2292683989" sldId="284"/>
            <ac:picMk id="6146" creationId="{8FB61998-5287-BAF5-95A9-DE09FC3ED07F}"/>
          </ac:picMkLst>
        </pc:picChg>
      </pc:sldChg>
      <pc:sldChg chg="addSp delSp modSp new mod modNotesTx">
        <pc:chgData name="Luis Angel Alonso Matilla" userId="6c28c025e5695f46" providerId="LiveId" clId="{FD5C25C6-F68A-4D90-9987-99195F9CDE45}" dt="2025-03-31T18:26:00.172" v="618" actId="1076"/>
        <pc:sldMkLst>
          <pc:docMk/>
          <pc:sldMk cId="1365152242" sldId="285"/>
        </pc:sldMkLst>
        <pc:spChg chg="add mod">
          <ac:chgData name="Luis Angel Alonso Matilla" userId="6c28c025e5695f46" providerId="LiveId" clId="{FD5C25C6-F68A-4D90-9987-99195F9CDE45}" dt="2025-03-31T18:26:00.172" v="618" actId="1076"/>
          <ac:spMkLst>
            <pc:docMk/>
            <pc:sldMk cId="1365152242" sldId="285"/>
            <ac:spMk id="3" creationId="{1C229C27-276A-CFED-A1B0-CF298089E701}"/>
          </ac:spMkLst>
        </pc:spChg>
        <pc:picChg chg="add mod">
          <ac:chgData name="Luis Angel Alonso Matilla" userId="6c28c025e5695f46" providerId="LiveId" clId="{FD5C25C6-F68A-4D90-9987-99195F9CDE45}" dt="2025-03-31T18:20:32.103" v="594" actId="14100"/>
          <ac:picMkLst>
            <pc:docMk/>
            <pc:sldMk cId="1365152242" sldId="285"/>
            <ac:picMk id="5122" creationId="{64611BFA-4FDD-9FE6-72EE-B69C39041895}"/>
          </ac:picMkLst>
        </pc:picChg>
        <pc:picChg chg="add mod">
          <ac:chgData name="Luis Angel Alonso Matilla" userId="6c28c025e5695f46" providerId="LiveId" clId="{FD5C25C6-F68A-4D90-9987-99195F9CDE45}" dt="2025-03-31T18:21:13.619" v="600" actId="14100"/>
          <ac:picMkLst>
            <pc:docMk/>
            <pc:sldMk cId="1365152242" sldId="285"/>
            <ac:picMk id="5124" creationId="{312D9909-C71E-8385-8CE1-96329004A1E3}"/>
          </ac:picMkLst>
        </pc:picChg>
        <pc:picChg chg="add mod">
          <ac:chgData name="Luis Angel Alonso Matilla" userId="6c28c025e5695f46" providerId="LiveId" clId="{FD5C25C6-F68A-4D90-9987-99195F9CDE45}" dt="2025-03-31T18:22:52.711" v="609" actId="14100"/>
          <ac:picMkLst>
            <pc:docMk/>
            <pc:sldMk cId="1365152242" sldId="285"/>
            <ac:picMk id="5128" creationId="{98163394-1538-A903-8F27-21CF72B724A1}"/>
          </ac:picMkLst>
        </pc:picChg>
        <pc:picChg chg="add mod">
          <ac:chgData name="Luis Angel Alonso Matilla" userId="6c28c025e5695f46" providerId="LiveId" clId="{FD5C25C6-F68A-4D90-9987-99195F9CDE45}" dt="2025-03-31T18:25:22.293" v="613" actId="14100"/>
          <ac:picMkLst>
            <pc:docMk/>
            <pc:sldMk cId="1365152242" sldId="285"/>
            <ac:picMk id="5130" creationId="{3B139D19-B467-9070-CF8D-32ECCA8D9BB9}"/>
          </ac:picMkLst>
        </pc:picChg>
      </pc:sldChg>
      <pc:sldChg chg="addSp modSp new mod modNotesTx">
        <pc:chgData name="Luis Angel Alonso Matilla" userId="6c28c025e5695f46" providerId="LiveId" clId="{FD5C25C6-F68A-4D90-9987-99195F9CDE45}" dt="2025-03-31T18:31:55.060" v="656" actId="1076"/>
        <pc:sldMkLst>
          <pc:docMk/>
          <pc:sldMk cId="3614486826" sldId="286"/>
        </pc:sldMkLst>
        <pc:spChg chg="add mod">
          <ac:chgData name="Luis Angel Alonso Matilla" userId="6c28c025e5695f46" providerId="LiveId" clId="{FD5C25C6-F68A-4D90-9987-99195F9CDE45}" dt="2025-03-31T18:31:55.060" v="656" actId="1076"/>
          <ac:spMkLst>
            <pc:docMk/>
            <pc:sldMk cId="3614486826" sldId="286"/>
            <ac:spMk id="3" creationId="{EF9CDEA7-4FA3-C2A7-A9AF-4550FF1481A4}"/>
          </ac:spMkLst>
        </pc:spChg>
        <pc:picChg chg="add mod">
          <ac:chgData name="Luis Angel Alonso Matilla" userId="6c28c025e5695f46" providerId="LiveId" clId="{FD5C25C6-F68A-4D90-9987-99195F9CDE45}" dt="2025-03-31T18:29:28.723" v="633" actId="14100"/>
          <ac:picMkLst>
            <pc:docMk/>
            <pc:sldMk cId="3614486826" sldId="286"/>
            <ac:picMk id="8194" creationId="{1AA8414B-0EC2-5D7E-C9C2-2BE7081DFC80}"/>
          </ac:picMkLst>
        </pc:picChg>
      </pc:sldChg>
      <pc:sldChg chg="addSp modSp new mod modNotesTx">
        <pc:chgData name="Luis Angel Alonso Matilla" userId="6c28c025e5695f46" providerId="LiveId" clId="{FD5C25C6-F68A-4D90-9987-99195F9CDE45}" dt="2025-03-31T18:32:12.051" v="661" actId="1076"/>
        <pc:sldMkLst>
          <pc:docMk/>
          <pc:sldMk cId="1211960440" sldId="287"/>
        </pc:sldMkLst>
        <pc:spChg chg="add mod">
          <ac:chgData name="Luis Angel Alonso Matilla" userId="6c28c025e5695f46" providerId="LiveId" clId="{FD5C25C6-F68A-4D90-9987-99195F9CDE45}" dt="2025-03-31T18:32:12.051" v="661" actId="1076"/>
          <ac:spMkLst>
            <pc:docMk/>
            <pc:sldMk cId="1211960440" sldId="287"/>
            <ac:spMk id="3" creationId="{C723B4BC-E796-3FC0-0338-FF5E95CD68A9}"/>
          </ac:spMkLst>
        </pc:spChg>
        <pc:picChg chg="add mod">
          <ac:chgData name="Luis Angel Alonso Matilla" userId="6c28c025e5695f46" providerId="LiveId" clId="{FD5C25C6-F68A-4D90-9987-99195F9CDE45}" dt="2025-03-31T18:28:45.871" v="629" actId="14100"/>
          <ac:picMkLst>
            <pc:docMk/>
            <pc:sldMk cId="1211960440" sldId="287"/>
            <ac:picMk id="7170" creationId="{C0D331EA-CA9B-04D7-AFD9-29FA6F4C9F63}"/>
          </ac:picMkLst>
        </pc:picChg>
      </pc:sldChg>
      <pc:sldChg chg="addSp modSp new mod modNotesTx">
        <pc:chgData name="Luis Angel Alonso Matilla" userId="6c28c025e5695f46" providerId="LiveId" clId="{FD5C25C6-F68A-4D90-9987-99195F9CDE45}" dt="2025-03-31T18:31:35.603" v="651" actId="1076"/>
        <pc:sldMkLst>
          <pc:docMk/>
          <pc:sldMk cId="71460289" sldId="288"/>
        </pc:sldMkLst>
        <pc:spChg chg="add mod">
          <ac:chgData name="Luis Angel Alonso Matilla" userId="6c28c025e5695f46" providerId="LiveId" clId="{FD5C25C6-F68A-4D90-9987-99195F9CDE45}" dt="2025-03-31T18:31:35.603" v="651" actId="1076"/>
          <ac:spMkLst>
            <pc:docMk/>
            <pc:sldMk cId="71460289" sldId="288"/>
            <ac:spMk id="3" creationId="{63468DF3-63C6-814D-7380-859E53BE0904}"/>
          </ac:spMkLst>
        </pc:spChg>
        <pc:picChg chg="add mod">
          <ac:chgData name="Luis Angel Alonso Matilla" userId="6c28c025e5695f46" providerId="LiveId" clId="{FD5C25C6-F68A-4D90-9987-99195F9CDE45}" dt="2025-03-31T18:29:52.027" v="637" actId="14100"/>
          <ac:picMkLst>
            <pc:docMk/>
            <pc:sldMk cId="71460289" sldId="288"/>
            <ac:picMk id="9218" creationId="{4EB0CD10-D8C2-2951-72FF-E41F2F9FCE9D}"/>
          </ac:picMkLst>
        </pc:picChg>
      </pc:sldChg>
      <pc:sldChg chg="addSp delSp modSp new mod modNotesTx">
        <pc:chgData name="Luis Angel Alonso Matilla" userId="6c28c025e5695f46" providerId="LiveId" clId="{FD5C25C6-F68A-4D90-9987-99195F9CDE45}" dt="2025-03-31T19:10:22.202" v="834" actId="1076"/>
        <pc:sldMkLst>
          <pc:docMk/>
          <pc:sldMk cId="1108064308" sldId="289"/>
        </pc:sldMkLst>
      </pc:sldChg>
      <pc:sldChg chg="addSp modSp new mod modNotesTx">
        <pc:chgData name="Luis Angel Alonso Matilla" userId="6c28c025e5695f46" providerId="LiveId" clId="{FD5C25C6-F68A-4D90-9987-99195F9CDE45}" dt="2025-03-31T19:09:07.898" v="820" actId="1076"/>
        <pc:sldMkLst>
          <pc:docMk/>
          <pc:sldMk cId="175597687" sldId="290"/>
        </pc:sldMkLst>
      </pc:sldChg>
      <pc:sldChg chg="addSp modSp new mod modNotesTx">
        <pc:chgData name="Luis Angel Alonso Matilla" userId="6c28c025e5695f46" providerId="LiveId" clId="{FD5C25C6-F68A-4D90-9987-99195F9CDE45}" dt="2025-03-31T18:41:53.366" v="698" actId="1076"/>
        <pc:sldMkLst>
          <pc:docMk/>
          <pc:sldMk cId="3507141572" sldId="291"/>
        </pc:sldMkLst>
        <pc:spChg chg="add mod">
          <ac:chgData name="Luis Angel Alonso Matilla" userId="6c28c025e5695f46" providerId="LiveId" clId="{FD5C25C6-F68A-4D90-9987-99195F9CDE45}" dt="2025-03-31T18:41:53.366" v="698" actId="1076"/>
          <ac:spMkLst>
            <pc:docMk/>
            <pc:sldMk cId="3507141572" sldId="291"/>
            <ac:spMk id="3" creationId="{F19A06B7-4335-5D54-FD3D-5ECF96C9E4EC}"/>
          </ac:spMkLst>
        </pc:spChg>
        <pc:picChg chg="add mod">
          <ac:chgData name="Luis Angel Alonso Matilla" userId="6c28c025e5695f46" providerId="LiveId" clId="{FD5C25C6-F68A-4D90-9987-99195F9CDE45}" dt="2025-03-31T18:39:01.167" v="678" actId="14100"/>
          <ac:picMkLst>
            <pc:docMk/>
            <pc:sldMk cId="3507141572" sldId="291"/>
            <ac:picMk id="12290" creationId="{C19BD212-384B-926A-E847-5AE0E8DBAF6B}"/>
          </ac:picMkLst>
        </pc:picChg>
      </pc:sldChg>
      <pc:sldChg chg="addSp modSp new mod modNotesTx">
        <pc:chgData name="Luis Angel Alonso Matilla" userId="6c28c025e5695f46" providerId="LiveId" clId="{FD5C25C6-F68A-4D90-9987-99195F9CDE45}" dt="2025-03-31T18:41:23.966" v="693" actId="1076"/>
        <pc:sldMkLst>
          <pc:docMk/>
          <pc:sldMk cId="3291903706" sldId="292"/>
        </pc:sldMkLst>
        <pc:spChg chg="add mod">
          <ac:chgData name="Luis Angel Alonso Matilla" userId="6c28c025e5695f46" providerId="LiveId" clId="{FD5C25C6-F68A-4D90-9987-99195F9CDE45}" dt="2025-03-31T18:41:23.966" v="693" actId="1076"/>
          <ac:spMkLst>
            <pc:docMk/>
            <pc:sldMk cId="3291903706" sldId="292"/>
            <ac:spMk id="3" creationId="{65D744BC-F4D7-F9A8-4ECE-358119676C2C}"/>
          </ac:spMkLst>
        </pc:spChg>
        <pc:picChg chg="add mod">
          <ac:chgData name="Luis Angel Alonso Matilla" userId="6c28c025e5695f46" providerId="LiveId" clId="{FD5C25C6-F68A-4D90-9987-99195F9CDE45}" dt="2025-03-31T18:38:21.858" v="675" actId="14100"/>
          <ac:picMkLst>
            <pc:docMk/>
            <pc:sldMk cId="3291903706" sldId="292"/>
            <ac:picMk id="11266" creationId="{1ACE7488-0643-AF1A-91E3-614160FC1E11}"/>
          </ac:picMkLst>
        </pc:picChg>
        <pc:picChg chg="add mod">
          <ac:chgData name="Luis Angel Alonso Matilla" userId="6c28c025e5695f46" providerId="LiveId" clId="{FD5C25C6-F68A-4D90-9987-99195F9CDE45}" dt="2025-03-31T18:38:19.217" v="674" actId="14100"/>
          <ac:picMkLst>
            <pc:docMk/>
            <pc:sldMk cId="3291903706" sldId="292"/>
            <ac:picMk id="11268" creationId="{167FFEC2-7550-9A77-DA4E-035FA2341AFA}"/>
          </ac:picMkLst>
        </pc:picChg>
        <pc:picChg chg="add mod">
          <ac:chgData name="Luis Angel Alonso Matilla" userId="6c28c025e5695f46" providerId="LiveId" clId="{FD5C25C6-F68A-4D90-9987-99195F9CDE45}" dt="2025-03-31T18:39:25.440" v="682" actId="14100"/>
          <ac:picMkLst>
            <pc:docMk/>
            <pc:sldMk cId="3291903706" sldId="292"/>
            <ac:picMk id="11270" creationId="{D1EF914B-C72F-A814-14FB-4459652E4AD2}"/>
          </ac:picMkLst>
        </pc:picChg>
        <pc:picChg chg="add mod">
          <ac:chgData name="Luis Angel Alonso Matilla" userId="6c28c025e5695f46" providerId="LiveId" clId="{FD5C25C6-F68A-4D90-9987-99195F9CDE45}" dt="2025-03-31T18:39:57.257" v="686" actId="14100"/>
          <ac:picMkLst>
            <pc:docMk/>
            <pc:sldMk cId="3291903706" sldId="292"/>
            <ac:picMk id="11272" creationId="{73236A25-10E4-5E99-0FFB-F28B7FBA1338}"/>
          </ac:picMkLst>
        </pc:picChg>
      </pc:sldChg>
      <pc:sldChg chg="addSp modSp new mod modNotesTx">
        <pc:chgData name="Luis Angel Alonso Matilla" userId="6c28c025e5695f46" providerId="LiveId" clId="{FD5C25C6-F68A-4D90-9987-99195F9CDE45}" dt="2025-04-18T18:05:37.956" v="3608" actId="1076"/>
        <pc:sldMkLst>
          <pc:docMk/>
          <pc:sldMk cId="3867501778" sldId="293"/>
        </pc:sldMkLst>
      </pc:sldChg>
      <pc:sldChg chg="addSp modSp new mod modNotesTx">
        <pc:chgData name="Luis Angel Alonso Matilla" userId="6c28c025e5695f46" providerId="LiveId" clId="{FD5C25C6-F68A-4D90-9987-99195F9CDE45}" dt="2025-03-31T18:49:00.183" v="731" actId="20577"/>
        <pc:sldMkLst>
          <pc:docMk/>
          <pc:sldMk cId="3661423211" sldId="294"/>
        </pc:sldMkLst>
        <pc:picChg chg="add mod">
          <ac:chgData name="Luis Angel Alonso Matilla" userId="6c28c025e5695f46" providerId="LiveId" clId="{FD5C25C6-F68A-4D90-9987-99195F9CDE45}" dt="2025-03-31T18:44:27.457" v="708" actId="1076"/>
          <ac:picMkLst>
            <pc:docMk/>
            <pc:sldMk cId="3661423211" sldId="294"/>
            <ac:picMk id="13314" creationId="{E34E95CF-9208-B0FE-52E2-ECAF8DB08ACF}"/>
          </ac:picMkLst>
        </pc:picChg>
        <pc:picChg chg="add mod">
          <ac:chgData name="Luis Angel Alonso Matilla" userId="6c28c025e5695f46" providerId="LiveId" clId="{FD5C25C6-F68A-4D90-9987-99195F9CDE45}" dt="2025-03-31T18:46:11.782" v="716" actId="14100"/>
          <ac:picMkLst>
            <pc:docMk/>
            <pc:sldMk cId="3661423211" sldId="294"/>
            <ac:picMk id="13318" creationId="{24B68AE0-F34B-57B2-89CC-6CF78651E009}"/>
          </ac:picMkLst>
        </pc:picChg>
        <pc:picChg chg="add mod">
          <ac:chgData name="Luis Angel Alonso Matilla" userId="6c28c025e5695f46" providerId="LiveId" clId="{FD5C25C6-F68A-4D90-9987-99195F9CDE45}" dt="2025-03-31T18:47:41.840" v="721" actId="14100"/>
          <ac:picMkLst>
            <pc:docMk/>
            <pc:sldMk cId="3661423211" sldId="294"/>
            <ac:picMk id="13320" creationId="{A820F1D6-1CF4-974C-03D7-1866DE9C5CE6}"/>
          </ac:picMkLst>
        </pc:picChg>
      </pc:sldChg>
      <pc:sldChg chg="addSp modSp new mod modNotesTx">
        <pc:chgData name="Luis Angel Alonso Matilla" userId="6c28c025e5695f46" providerId="LiveId" clId="{FD5C25C6-F68A-4D90-9987-99195F9CDE45}" dt="2025-03-31T18:53:37.166" v="754" actId="1076"/>
        <pc:sldMkLst>
          <pc:docMk/>
          <pc:sldMk cId="2161163592" sldId="295"/>
        </pc:sldMkLst>
        <pc:spChg chg="add mod">
          <ac:chgData name="Luis Angel Alonso Matilla" userId="6c28c025e5695f46" providerId="LiveId" clId="{FD5C25C6-F68A-4D90-9987-99195F9CDE45}" dt="2025-03-31T18:53:37.166" v="754" actId="1076"/>
          <ac:spMkLst>
            <pc:docMk/>
            <pc:sldMk cId="2161163592" sldId="295"/>
            <ac:spMk id="3" creationId="{D0272D19-AADE-28D0-6A93-F08C6E22EE9B}"/>
          </ac:spMkLst>
        </pc:spChg>
        <pc:picChg chg="add mod">
          <ac:chgData name="Luis Angel Alonso Matilla" userId="6c28c025e5695f46" providerId="LiveId" clId="{FD5C25C6-F68A-4D90-9987-99195F9CDE45}" dt="2025-03-31T18:51:11.946" v="740" actId="14100"/>
          <ac:picMkLst>
            <pc:docMk/>
            <pc:sldMk cId="2161163592" sldId="295"/>
            <ac:picMk id="15362" creationId="{BB2EC0AC-EBD8-8F94-D59D-832B86650FDC}"/>
          </ac:picMkLst>
        </pc:picChg>
        <pc:picChg chg="add mod">
          <ac:chgData name="Luis Angel Alonso Matilla" userId="6c28c025e5695f46" providerId="LiveId" clId="{FD5C25C6-F68A-4D90-9987-99195F9CDE45}" dt="2025-03-31T18:51:08.275" v="739" actId="14100"/>
          <ac:picMkLst>
            <pc:docMk/>
            <pc:sldMk cId="2161163592" sldId="295"/>
            <ac:picMk id="15364" creationId="{6EA3E487-0BC3-B19D-9D76-77477D6CDA0F}"/>
          </ac:picMkLst>
        </pc:picChg>
        <pc:picChg chg="add mod">
          <ac:chgData name="Luis Angel Alonso Matilla" userId="6c28c025e5695f46" providerId="LiveId" clId="{FD5C25C6-F68A-4D90-9987-99195F9CDE45}" dt="2025-03-31T18:52:11.962" v="744" actId="14100"/>
          <ac:picMkLst>
            <pc:docMk/>
            <pc:sldMk cId="2161163592" sldId="295"/>
            <ac:picMk id="15366" creationId="{2DF0E50E-D6E0-14C1-A09A-A15AD21EE217}"/>
          </ac:picMkLst>
        </pc:picChg>
      </pc:sldChg>
      <pc:sldChg chg="addSp delSp modSp new mod modNotesTx">
        <pc:chgData name="Luis Angel Alonso Matilla" userId="6c28c025e5695f46" providerId="LiveId" clId="{FD5C25C6-F68A-4D90-9987-99195F9CDE45}" dt="2025-03-31T19:08:25.612" v="809" actId="1076"/>
        <pc:sldMkLst>
          <pc:docMk/>
          <pc:sldMk cId="3449797539" sldId="296"/>
        </pc:sldMkLst>
        <pc:spChg chg="add mod">
          <ac:chgData name="Luis Angel Alonso Matilla" userId="6c28c025e5695f46" providerId="LiveId" clId="{FD5C25C6-F68A-4D90-9987-99195F9CDE45}" dt="2025-03-31T19:08:25.612" v="809" actId="1076"/>
          <ac:spMkLst>
            <pc:docMk/>
            <pc:sldMk cId="3449797539" sldId="296"/>
            <ac:spMk id="3" creationId="{CDD92238-CAB4-3368-0BEC-980F68AF4C6D}"/>
          </ac:spMkLst>
        </pc:spChg>
        <pc:picChg chg="add mod">
          <ac:chgData name="Luis Angel Alonso Matilla" userId="6c28c025e5695f46" providerId="LiveId" clId="{FD5C25C6-F68A-4D90-9987-99195F9CDE45}" dt="2025-03-31T19:04:08.025" v="783" actId="14100"/>
          <ac:picMkLst>
            <pc:docMk/>
            <pc:sldMk cId="3449797539" sldId="296"/>
            <ac:picMk id="17414" creationId="{EBD031A2-0925-A3B5-18B2-C905976D9B63}"/>
          </ac:picMkLst>
        </pc:picChg>
      </pc:sldChg>
      <pc:sldChg chg="addSp modSp new mod modNotesTx">
        <pc:chgData name="Luis Angel Alonso Matilla" userId="6c28c025e5695f46" providerId="LiveId" clId="{FD5C25C6-F68A-4D90-9987-99195F9CDE45}" dt="2025-03-31T19:02:04.874" v="773" actId="1076"/>
        <pc:sldMkLst>
          <pc:docMk/>
          <pc:sldMk cId="2630126762" sldId="297"/>
        </pc:sldMkLst>
        <pc:spChg chg="add mod">
          <ac:chgData name="Luis Angel Alonso Matilla" userId="6c28c025e5695f46" providerId="LiveId" clId="{FD5C25C6-F68A-4D90-9987-99195F9CDE45}" dt="2025-03-31T19:02:04.874" v="773" actId="1076"/>
          <ac:spMkLst>
            <pc:docMk/>
            <pc:sldMk cId="2630126762" sldId="297"/>
            <ac:spMk id="3" creationId="{F76CD74C-A22E-5AD0-3AF7-2010EC649279}"/>
          </ac:spMkLst>
        </pc:spChg>
        <pc:picChg chg="add mod">
          <ac:chgData name="Luis Angel Alonso Matilla" userId="6c28c025e5695f46" providerId="LiveId" clId="{FD5C25C6-F68A-4D90-9987-99195F9CDE45}" dt="2025-03-31T18:56:24.609" v="759" actId="14100"/>
          <ac:picMkLst>
            <pc:docMk/>
            <pc:sldMk cId="2630126762" sldId="297"/>
            <ac:picMk id="16386" creationId="{6B014C20-68E6-BE98-DB15-AAAB51141A57}"/>
          </ac:picMkLst>
        </pc:picChg>
      </pc:sldChg>
      <pc:sldChg chg="addSp modSp new mod modNotesTx">
        <pc:chgData name="Luis Angel Alonso Matilla" userId="6c28c025e5695f46" providerId="LiveId" clId="{FD5C25C6-F68A-4D90-9987-99195F9CDE45}" dt="2025-03-31T19:08:08.769" v="804" actId="1076"/>
        <pc:sldMkLst>
          <pc:docMk/>
          <pc:sldMk cId="734149812" sldId="298"/>
        </pc:sldMkLst>
        <pc:spChg chg="add mod">
          <ac:chgData name="Luis Angel Alonso Matilla" userId="6c28c025e5695f46" providerId="LiveId" clId="{FD5C25C6-F68A-4D90-9987-99195F9CDE45}" dt="2025-03-31T19:08:08.769" v="804" actId="1076"/>
          <ac:spMkLst>
            <pc:docMk/>
            <pc:sldMk cId="734149812" sldId="298"/>
            <ac:spMk id="3" creationId="{86CA3CF1-EA2E-B4AB-D9AD-213981904E3E}"/>
          </ac:spMkLst>
        </pc:spChg>
        <pc:picChg chg="add mod">
          <ac:chgData name="Luis Angel Alonso Matilla" userId="6c28c025e5695f46" providerId="LiveId" clId="{FD5C25C6-F68A-4D90-9987-99195F9CDE45}" dt="2025-03-31T19:03:16.751" v="779" actId="14100"/>
          <ac:picMkLst>
            <pc:docMk/>
            <pc:sldMk cId="734149812" sldId="298"/>
            <ac:picMk id="18434" creationId="{B82FA9ED-1375-17F0-8230-32F71AE02EA4}"/>
          </ac:picMkLst>
        </pc:picChg>
      </pc:sldChg>
      <pc:sldChg chg="addSp modSp new mod modNotesTx">
        <pc:chgData name="Luis Angel Alonso Matilla" userId="6c28c025e5695f46" providerId="LiveId" clId="{FD5C25C6-F68A-4D90-9987-99195F9CDE45}" dt="2025-03-31T19:08:42.751" v="814" actId="1076"/>
        <pc:sldMkLst>
          <pc:docMk/>
          <pc:sldMk cId="1666209826" sldId="299"/>
        </pc:sldMkLst>
        <pc:spChg chg="add mod">
          <ac:chgData name="Luis Angel Alonso Matilla" userId="6c28c025e5695f46" providerId="LiveId" clId="{FD5C25C6-F68A-4D90-9987-99195F9CDE45}" dt="2025-03-31T19:08:42.751" v="814" actId="1076"/>
          <ac:spMkLst>
            <pc:docMk/>
            <pc:sldMk cId="1666209826" sldId="299"/>
            <ac:spMk id="3" creationId="{FBBBF89A-9BE9-6106-8EFA-6A51EE39CF34}"/>
          </ac:spMkLst>
        </pc:spChg>
        <pc:picChg chg="add mod">
          <ac:chgData name="Luis Angel Alonso Matilla" userId="6c28c025e5695f46" providerId="LiveId" clId="{FD5C25C6-F68A-4D90-9987-99195F9CDE45}" dt="2025-03-31T19:04:38.365" v="787" actId="14100"/>
          <ac:picMkLst>
            <pc:docMk/>
            <pc:sldMk cId="1666209826" sldId="299"/>
            <ac:picMk id="19458" creationId="{011ECACF-166A-30D9-E0AE-EBE7F02A4F67}"/>
          </ac:picMkLst>
        </pc:picChg>
      </pc:sldChg>
      <pc:sldChg chg="addSp modSp new mod modNotesTx">
        <pc:chgData name="Luis Angel Alonso Matilla" userId="6c28c025e5695f46" providerId="LiveId" clId="{FD5C25C6-F68A-4D90-9987-99195F9CDE45}" dt="2025-03-31T19:09:30.890" v="825" actId="1076"/>
        <pc:sldMkLst>
          <pc:docMk/>
          <pc:sldMk cId="2695017165" sldId="300"/>
        </pc:sldMkLst>
      </pc:sldChg>
      <pc:sldChg chg="addSp modSp new mod modNotesTx">
        <pc:chgData name="Luis Angel Alonso Matilla" userId="6c28c025e5695f46" providerId="LiveId" clId="{FD5C25C6-F68A-4D90-9987-99195F9CDE45}" dt="2025-03-31T19:10:40.020" v="838"/>
        <pc:sldMkLst>
          <pc:docMk/>
          <pc:sldMk cId="878095796" sldId="301"/>
        </pc:sldMkLst>
      </pc:sldChg>
      <pc:sldChg chg="addSp modSp new mod modNotesTx">
        <pc:chgData name="Luis Angel Alonso Matilla" userId="6c28c025e5695f46" providerId="LiveId" clId="{FD5C25C6-F68A-4D90-9987-99195F9CDE45}" dt="2025-04-01T14:15:19.050" v="970" actId="1076"/>
        <pc:sldMkLst>
          <pc:docMk/>
          <pc:sldMk cId="3836642228" sldId="302"/>
        </pc:sldMkLst>
        <pc:spChg chg="add mod">
          <ac:chgData name="Luis Angel Alonso Matilla" userId="6c28c025e5695f46" providerId="LiveId" clId="{FD5C25C6-F68A-4D90-9987-99195F9CDE45}" dt="2025-04-01T14:15:19.050" v="970" actId="1076"/>
          <ac:spMkLst>
            <pc:docMk/>
            <pc:sldMk cId="3836642228" sldId="302"/>
            <ac:spMk id="3" creationId="{24B40A4C-6AFD-6688-E9C9-ED9D14BF59C5}"/>
          </ac:spMkLst>
        </pc:spChg>
        <pc:picChg chg="add mod">
          <ac:chgData name="Luis Angel Alonso Matilla" userId="6c28c025e5695f46" providerId="LiveId" clId="{FD5C25C6-F68A-4D90-9987-99195F9CDE45}" dt="2025-04-01T14:13:11.575" v="951" actId="14100"/>
          <ac:picMkLst>
            <pc:docMk/>
            <pc:sldMk cId="3836642228" sldId="302"/>
            <ac:picMk id="7170" creationId="{D995694F-4E39-1E5E-25B2-A0558FBCA75A}"/>
          </ac:picMkLst>
        </pc:picChg>
      </pc:sldChg>
      <pc:sldChg chg="addSp delSp modSp new mod modNotesTx">
        <pc:chgData name="Luis Angel Alonso Matilla" userId="6c28c025e5695f46" providerId="LiveId" clId="{FD5C25C6-F68A-4D90-9987-99195F9CDE45}" dt="2025-04-01T14:14:52.973" v="963" actId="1076"/>
        <pc:sldMkLst>
          <pc:docMk/>
          <pc:sldMk cId="1338718588" sldId="303"/>
        </pc:sldMkLst>
        <pc:spChg chg="add mod">
          <ac:chgData name="Luis Angel Alonso Matilla" userId="6c28c025e5695f46" providerId="LiveId" clId="{FD5C25C6-F68A-4D90-9987-99195F9CDE45}" dt="2025-04-01T14:14:52.973" v="963" actId="1076"/>
          <ac:spMkLst>
            <pc:docMk/>
            <pc:sldMk cId="1338718588" sldId="303"/>
            <ac:spMk id="3" creationId="{33CCE3C2-3D98-4361-F0AF-BF45C6CFA5D1}"/>
          </ac:spMkLst>
        </pc:spChg>
        <pc:picChg chg="add mod">
          <ac:chgData name="Luis Angel Alonso Matilla" userId="6c28c025e5695f46" providerId="LiveId" clId="{FD5C25C6-F68A-4D90-9987-99195F9CDE45}" dt="2025-04-01T14:12:39.813" v="946" actId="14100"/>
          <ac:picMkLst>
            <pc:docMk/>
            <pc:sldMk cId="1338718588" sldId="303"/>
            <ac:picMk id="5124" creationId="{5B6E7A58-5C85-6FFA-1775-12F02A8D53B8}"/>
          </ac:picMkLst>
        </pc:picChg>
      </pc:sldChg>
      <pc:sldChg chg="addSp modSp new del">
        <pc:chgData name="Luis Angel Alonso Matilla" userId="6c28c025e5695f46" providerId="LiveId" clId="{FD5C25C6-F68A-4D90-9987-99195F9CDE45}" dt="2025-04-01T13:52:01.564" v="934" actId="47"/>
        <pc:sldMkLst>
          <pc:docMk/>
          <pc:sldMk cId="2623222897" sldId="304"/>
        </pc:sldMkLst>
      </pc:sldChg>
      <pc:sldChg chg="new">
        <pc:chgData name="Luis Angel Alonso Matilla" userId="6c28c025e5695f46" providerId="LiveId" clId="{FD5C25C6-F68A-4D90-9987-99195F9CDE45}" dt="2025-03-31T19:10:48.207" v="842" actId="680"/>
        <pc:sldMkLst>
          <pc:docMk/>
          <pc:sldMk cId="2566497725" sldId="305"/>
        </pc:sldMkLst>
      </pc:sldChg>
      <pc:sldChg chg="new">
        <pc:chgData name="Luis Angel Alonso Matilla" userId="6c28c025e5695f46" providerId="LiveId" clId="{FD5C25C6-F68A-4D90-9987-99195F9CDE45}" dt="2025-03-31T19:10:50.219" v="843" actId="680"/>
        <pc:sldMkLst>
          <pc:docMk/>
          <pc:sldMk cId="3535797377" sldId="306"/>
        </pc:sldMkLst>
      </pc:sldChg>
      <pc:sldChg chg="addSp modSp mod modNotesTx">
        <pc:chgData name="Luis Angel Alonso Matilla" userId="6c28c025e5695f46" providerId="LiveId" clId="{FD5C25C6-F68A-4D90-9987-99195F9CDE45}" dt="2025-04-01T13:30:53.354" v="854" actId="1076"/>
        <pc:sldMkLst>
          <pc:docMk/>
          <pc:sldMk cId="1682563275" sldId="307"/>
        </pc:sldMkLst>
        <pc:spChg chg="add mod">
          <ac:chgData name="Luis Angel Alonso Matilla" userId="6c28c025e5695f46" providerId="LiveId" clId="{FD5C25C6-F68A-4D90-9987-99195F9CDE45}" dt="2025-04-01T13:30:53.354" v="854" actId="1076"/>
          <ac:spMkLst>
            <pc:docMk/>
            <pc:sldMk cId="1682563275" sldId="307"/>
            <ac:spMk id="4" creationId="{D4607820-7D92-3095-C876-E41593A2B02B}"/>
          </ac:spMkLst>
        </pc:spChg>
        <pc:picChg chg="add">
          <ac:chgData name="Luis Angel Alonso Matilla" userId="6c28c025e5695f46" providerId="LiveId" clId="{FD5C25C6-F68A-4D90-9987-99195F9CDE45}" dt="2025-04-01T13:30:27.501" v="849"/>
          <ac:picMkLst>
            <pc:docMk/>
            <pc:sldMk cId="1682563275" sldId="307"/>
            <ac:picMk id="2" creationId="{9AEE745A-0765-7790-3981-2D5458E00648}"/>
          </ac:picMkLst>
        </pc:picChg>
        <pc:picChg chg="add mod">
          <ac:chgData name="Luis Angel Alonso Matilla" userId="6c28c025e5695f46" providerId="LiveId" clId="{FD5C25C6-F68A-4D90-9987-99195F9CDE45}" dt="2025-04-01T13:25:49.666" v="847" actId="14100"/>
          <ac:picMkLst>
            <pc:docMk/>
            <pc:sldMk cId="1682563275" sldId="307"/>
            <ac:picMk id="1026" creationId="{FC7DB2DD-E9DA-80A0-EE82-77146C1BE3B3}"/>
          </ac:picMkLst>
        </pc:picChg>
      </pc:sldChg>
      <pc:sldChg chg="addSp modSp new mod modNotesTx">
        <pc:chgData name="Luis Angel Alonso Matilla" userId="6c28c025e5695f46" providerId="LiveId" clId="{FD5C25C6-F68A-4D90-9987-99195F9CDE45}" dt="2025-04-01T13:33:43.377" v="925" actId="1076"/>
        <pc:sldMkLst>
          <pc:docMk/>
          <pc:sldMk cId="413121136" sldId="309"/>
        </pc:sldMkLst>
        <pc:spChg chg="add mod">
          <ac:chgData name="Luis Angel Alonso Matilla" userId="6c28c025e5695f46" providerId="LiveId" clId="{FD5C25C6-F68A-4D90-9987-99195F9CDE45}" dt="2025-04-01T13:33:43.377" v="925" actId="1076"/>
          <ac:spMkLst>
            <pc:docMk/>
            <pc:sldMk cId="413121136" sldId="309"/>
            <ac:spMk id="5" creationId="{4FDD6694-25B1-54EE-D44C-08A815A00021}"/>
          </ac:spMkLst>
        </pc:spChg>
        <pc:picChg chg="add mod">
          <ac:chgData name="Luis Angel Alonso Matilla" userId="6c28c025e5695f46" providerId="LiveId" clId="{FD5C25C6-F68A-4D90-9987-99195F9CDE45}" dt="2025-04-01T13:32:23.613" v="859" actId="14100"/>
          <ac:picMkLst>
            <pc:docMk/>
            <pc:sldMk cId="413121136" sldId="309"/>
            <ac:picMk id="2050" creationId="{A4BCB85E-7B3E-1FA5-1DDE-84DE6ADCAE73}"/>
          </ac:picMkLst>
        </pc:picChg>
      </pc:sldChg>
      <pc:sldChg chg="addSp modSp new mod modNotesTx">
        <pc:chgData name="Luis Angel Alonso Matilla" userId="6c28c025e5695f46" providerId="LiveId" clId="{FD5C25C6-F68A-4D90-9987-99195F9CDE45}" dt="2025-04-01T13:52:43.895" v="939" actId="1076"/>
        <pc:sldMkLst>
          <pc:docMk/>
          <pc:sldMk cId="2946596987" sldId="310"/>
        </pc:sldMkLst>
        <pc:spChg chg="add mod">
          <ac:chgData name="Luis Angel Alonso Matilla" userId="6c28c025e5695f46" providerId="LiveId" clId="{FD5C25C6-F68A-4D90-9987-99195F9CDE45}" dt="2025-04-01T13:52:43.895" v="939" actId="1076"/>
          <ac:spMkLst>
            <pc:docMk/>
            <pc:sldMk cId="2946596987" sldId="310"/>
            <ac:spMk id="3" creationId="{7A3E9261-1A57-1B23-D284-FFC02B1CEA14}"/>
          </ac:spMkLst>
        </pc:spChg>
        <pc:picChg chg="add mod">
          <ac:chgData name="Luis Angel Alonso Matilla" userId="6c28c025e5695f46" providerId="LiveId" clId="{FD5C25C6-F68A-4D90-9987-99195F9CDE45}" dt="2025-04-01T13:51:21.437" v="931" actId="14100"/>
          <ac:picMkLst>
            <pc:docMk/>
            <pc:sldMk cId="2946596987" sldId="310"/>
            <ac:picMk id="3074" creationId="{D13BAD6C-A292-4D46-6337-281B15B93F45}"/>
          </ac:picMkLst>
        </pc:picChg>
      </pc:sldChg>
      <pc:sldChg chg="addSp modSp new mod modNotesTx">
        <pc:chgData name="Luis Angel Alonso Matilla" userId="6c28c025e5695f46" providerId="LiveId" clId="{FD5C25C6-F68A-4D90-9987-99195F9CDE45}" dt="2025-04-01T14:15:46.655" v="975" actId="1076"/>
        <pc:sldMkLst>
          <pc:docMk/>
          <pc:sldMk cId="730303967" sldId="311"/>
        </pc:sldMkLst>
        <pc:spChg chg="add mod">
          <ac:chgData name="Luis Angel Alonso Matilla" userId="6c28c025e5695f46" providerId="LiveId" clId="{FD5C25C6-F68A-4D90-9987-99195F9CDE45}" dt="2025-04-01T14:15:46.655" v="975" actId="1076"/>
          <ac:spMkLst>
            <pc:docMk/>
            <pc:sldMk cId="730303967" sldId="311"/>
            <ac:spMk id="3" creationId="{539F912E-D5E3-E219-B87D-1E531FC41244}"/>
          </ac:spMkLst>
        </pc:spChg>
        <pc:picChg chg="add mod">
          <ac:chgData name="Luis Angel Alonso Matilla" userId="6c28c025e5695f46" providerId="LiveId" clId="{FD5C25C6-F68A-4D90-9987-99195F9CDE45}" dt="2025-04-01T14:13:47.247" v="955" actId="14100"/>
          <ac:picMkLst>
            <pc:docMk/>
            <pc:sldMk cId="730303967" sldId="311"/>
            <ac:picMk id="8194" creationId="{604D6855-B2F1-9B02-8BDC-CAE16656EE36}"/>
          </ac:picMkLst>
        </pc:picChg>
      </pc:sldChg>
      <pc:sldChg chg="new del">
        <pc:chgData name="Luis Angel Alonso Matilla" userId="6c28c025e5695f46" providerId="LiveId" clId="{FD5C25C6-F68A-4D90-9987-99195F9CDE45}" dt="2025-04-01T14:12:54.212" v="948" actId="47"/>
        <pc:sldMkLst>
          <pc:docMk/>
          <pc:sldMk cId="779412627" sldId="311"/>
        </pc:sldMkLst>
      </pc:sldChg>
      <pc:sldChg chg="new del">
        <pc:chgData name="Luis Angel Alonso Matilla" userId="6c28c025e5695f46" providerId="LiveId" clId="{FD5C25C6-F68A-4D90-9987-99195F9CDE45}" dt="2025-04-05T09:46:14.430" v="3430" actId="47"/>
        <pc:sldMkLst>
          <pc:docMk/>
          <pc:sldMk cId="2101609662" sldId="312"/>
        </pc:sldMkLst>
      </pc:sldChg>
      <pc:sldChg chg="new del">
        <pc:chgData name="Luis Angel Alonso Matilla" userId="6c28c025e5695f46" providerId="LiveId" clId="{FD5C25C6-F68A-4D90-9987-99195F9CDE45}" dt="2025-04-05T09:46:14.683" v="3431" actId="47"/>
        <pc:sldMkLst>
          <pc:docMk/>
          <pc:sldMk cId="607263982" sldId="313"/>
        </pc:sldMkLst>
      </pc:sldChg>
      <pc:sldChg chg="new del">
        <pc:chgData name="Luis Angel Alonso Matilla" userId="6c28c025e5695f46" providerId="LiveId" clId="{FD5C25C6-F68A-4D90-9987-99195F9CDE45}" dt="2025-04-05T09:46:14.899" v="3432" actId="47"/>
        <pc:sldMkLst>
          <pc:docMk/>
          <pc:sldMk cId="52496316" sldId="314"/>
        </pc:sldMkLst>
      </pc:sldChg>
      <pc:sldChg chg="addSp modSp new mod modNotesTx">
        <pc:chgData name="Luis Angel Alonso Matilla" userId="6c28c025e5695f46" providerId="LiveId" clId="{FD5C25C6-F68A-4D90-9987-99195F9CDE45}" dt="2025-04-01T14:24:01.303" v="1025" actId="1076"/>
        <pc:sldMkLst>
          <pc:docMk/>
          <pc:sldMk cId="582379501" sldId="315"/>
        </pc:sldMkLst>
        <pc:spChg chg="add mod">
          <ac:chgData name="Luis Angel Alonso Matilla" userId="6c28c025e5695f46" providerId="LiveId" clId="{FD5C25C6-F68A-4D90-9987-99195F9CDE45}" dt="2025-04-01T14:24:01.303" v="1025" actId="1076"/>
          <ac:spMkLst>
            <pc:docMk/>
            <pc:sldMk cId="582379501" sldId="315"/>
            <ac:spMk id="3" creationId="{C62DCB26-A243-1383-3E01-8D940CBFDD0B}"/>
          </ac:spMkLst>
        </pc:spChg>
        <pc:picChg chg="add mod">
          <ac:chgData name="Luis Angel Alonso Matilla" userId="6c28c025e5695f46" providerId="LiveId" clId="{FD5C25C6-F68A-4D90-9987-99195F9CDE45}" dt="2025-04-01T14:21:52.648" v="987" actId="14100"/>
          <ac:picMkLst>
            <pc:docMk/>
            <pc:sldMk cId="582379501" sldId="315"/>
            <ac:picMk id="10242" creationId="{BCA601AA-F71A-F6F3-3238-63BBA3643B03}"/>
          </ac:picMkLst>
        </pc:picChg>
      </pc:sldChg>
      <pc:sldChg chg="new del">
        <pc:chgData name="Luis Angel Alonso Matilla" userId="6c28c025e5695f46" providerId="LiveId" clId="{FD5C25C6-F68A-4D90-9987-99195F9CDE45}" dt="2025-04-05T09:46:15.117" v="3433" actId="47"/>
        <pc:sldMkLst>
          <pc:docMk/>
          <pc:sldMk cId="1968066037" sldId="316"/>
        </pc:sldMkLst>
      </pc:sldChg>
      <pc:sldChg chg="addSp modSp new mod modNotesTx">
        <pc:chgData name="Luis Angel Alonso Matilla" userId="6c28c025e5695f46" providerId="LiveId" clId="{FD5C25C6-F68A-4D90-9987-99195F9CDE45}" dt="2025-04-01T14:24:25.827" v="1030" actId="1076"/>
        <pc:sldMkLst>
          <pc:docMk/>
          <pc:sldMk cId="2228986109" sldId="317"/>
        </pc:sldMkLst>
        <pc:spChg chg="add mod">
          <ac:chgData name="Luis Angel Alonso Matilla" userId="6c28c025e5695f46" providerId="LiveId" clId="{FD5C25C6-F68A-4D90-9987-99195F9CDE45}" dt="2025-04-01T14:24:25.827" v="1030" actId="1076"/>
          <ac:spMkLst>
            <pc:docMk/>
            <pc:sldMk cId="2228986109" sldId="317"/>
            <ac:spMk id="3" creationId="{6D8E7FDB-B02E-1D95-1550-349752B645CE}"/>
          </ac:spMkLst>
        </pc:spChg>
        <pc:picChg chg="add mod">
          <ac:chgData name="Luis Angel Alonso Matilla" userId="6c28c025e5695f46" providerId="LiveId" clId="{FD5C25C6-F68A-4D90-9987-99195F9CDE45}" dt="2025-04-01T14:23:21.050" v="992" actId="14100"/>
          <ac:picMkLst>
            <pc:docMk/>
            <pc:sldMk cId="2228986109" sldId="317"/>
            <ac:picMk id="11266" creationId="{2E45B988-55D7-E97E-BF92-BC8D05FEEDE1}"/>
          </ac:picMkLst>
        </pc:picChg>
      </pc:sldChg>
      <pc:sldChg chg="addSp modSp new mod modNotesTx">
        <pc:chgData name="Luis Angel Alonso Matilla" userId="6c28c025e5695f46" providerId="LiveId" clId="{FD5C25C6-F68A-4D90-9987-99195F9CDE45}" dt="2025-04-01T14:32:48.628" v="1045" actId="1076"/>
        <pc:sldMkLst>
          <pc:docMk/>
          <pc:sldMk cId="4159750193" sldId="318"/>
        </pc:sldMkLst>
        <pc:spChg chg="add mod">
          <ac:chgData name="Luis Angel Alonso Matilla" userId="6c28c025e5695f46" providerId="LiveId" clId="{FD5C25C6-F68A-4D90-9987-99195F9CDE45}" dt="2025-04-01T14:32:48.628" v="1045" actId="1076"/>
          <ac:spMkLst>
            <pc:docMk/>
            <pc:sldMk cId="4159750193" sldId="318"/>
            <ac:spMk id="3" creationId="{4A8D9F70-E7E3-B91C-9B4E-51F760CFA3AD}"/>
          </ac:spMkLst>
        </pc:spChg>
        <pc:picChg chg="add mod">
          <ac:chgData name="Luis Angel Alonso Matilla" userId="6c28c025e5695f46" providerId="LiveId" clId="{FD5C25C6-F68A-4D90-9987-99195F9CDE45}" dt="2025-04-01T14:29:36.925" v="1037" actId="14100"/>
          <ac:picMkLst>
            <pc:docMk/>
            <pc:sldMk cId="4159750193" sldId="318"/>
            <ac:picMk id="12290" creationId="{D88961B4-0173-47DF-D46C-BB837B79B515}"/>
          </ac:picMkLst>
        </pc:picChg>
      </pc:sldChg>
      <pc:sldChg chg="new del">
        <pc:chgData name="Luis Angel Alonso Matilla" userId="6c28c025e5695f46" providerId="LiveId" clId="{FD5C25C6-F68A-4D90-9987-99195F9CDE45}" dt="2025-04-05T09:46:15.326" v="3434" actId="47"/>
        <pc:sldMkLst>
          <pc:docMk/>
          <pc:sldMk cId="2785108011" sldId="319"/>
        </pc:sldMkLst>
      </pc:sldChg>
      <pc:sldChg chg="addSp modSp new mod modNotesTx">
        <pc:chgData name="Luis Angel Alonso Matilla" userId="6c28c025e5695f46" providerId="LiveId" clId="{FD5C25C6-F68A-4D90-9987-99195F9CDE45}" dt="2025-04-01T19:10:49.583" v="1228" actId="1076"/>
        <pc:sldMkLst>
          <pc:docMk/>
          <pc:sldMk cId="4230947745" sldId="320"/>
        </pc:sldMkLst>
        <pc:spChg chg="add mod">
          <ac:chgData name="Luis Angel Alonso Matilla" userId="6c28c025e5695f46" providerId="LiveId" clId="{FD5C25C6-F68A-4D90-9987-99195F9CDE45}" dt="2025-04-01T19:10:49.583" v="1228" actId="1076"/>
          <ac:spMkLst>
            <pc:docMk/>
            <pc:sldMk cId="4230947745" sldId="320"/>
            <ac:spMk id="3" creationId="{7E3C217A-AF8F-5436-75E3-11DFEC55AF9E}"/>
          </ac:spMkLst>
        </pc:spChg>
        <pc:picChg chg="add mod">
          <ac:chgData name="Luis Angel Alonso Matilla" userId="6c28c025e5695f46" providerId="LiveId" clId="{FD5C25C6-F68A-4D90-9987-99195F9CDE45}" dt="2025-04-01T19:06:59.801" v="1182" actId="14100"/>
          <ac:picMkLst>
            <pc:docMk/>
            <pc:sldMk cId="4230947745" sldId="320"/>
            <ac:picMk id="3074" creationId="{8766F1DA-0D6A-31F5-BB86-7FE0593A7D27}"/>
          </ac:picMkLst>
        </pc:picChg>
      </pc:sldChg>
      <pc:sldChg chg="addSp modSp new mod modNotesTx">
        <pc:chgData name="Luis Angel Alonso Matilla" userId="6c28c025e5695f46" providerId="LiveId" clId="{FD5C25C6-F68A-4D90-9987-99195F9CDE45}" dt="2025-04-01T14:33:07.218" v="1050" actId="1076"/>
        <pc:sldMkLst>
          <pc:docMk/>
          <pc:sldMk cId="3933817687" sldId="321"/>
        </pc:sldMkLst>
        <pc:spChg chg="add mod">
          <ac:chgData name="Luis Angel Alonso Matilla" userId="6c28c025e5695f46" providerId="LiveId" clId="{FD5C25C6-F68A-4D90-9987-99195F9CDE45}" dt="2025-04-01T14:33:07.218" v="1050" actId="1076"/>
          <ac:spMkLst>
            <pc:docMk/>
            <pc:sldMk cId="3933817687" sldId="321"/>
            <ac:spMk id="3" creationId="{113F64A7-6748-A35A-941D-042BEC5C6268}"/>
          </ac:spMkLst>
        </pc:spChg>
        <pc:picChg chg="add mod">
          <ac:chgData name="Luis Angel Alonso Matilla" userId="6c28c025e5695f46" providerId="LiveId" clId="{FD5C25C6-F68A-4D90-9987-99195F9CDE45}" dt="2025-04-01T14:31:00.466" v="1040" actId="14100"/>
          <ac:picMkLst>
            <pc:docMk/>
            <pc:sldMk cId="3933817687" sldId="321"/>
            <ac:picMk id="1026" creationId="{9F5D73C7-1BA9-C910-84AF-3B651BE08B49}"/>
          </ac:picMkLst>
        </pc:picChg>
      </pc:sldChg>
      <pc:sldChg chg="addSp delSp modSp new mod modNotesTx">
        <pc:chgData name="Luis Angel Alonso Matilla" userId="6c28c025e5695f46" providerId="LiveId" clId="{FD5C25C6-F68A-4D90-9987-99195F9CDE45}" dt="2025-04-01T19:02:04.535" v="1179" actId="1076"/>
        <pc:sldMkLst>
          <pc:docMk/>
          <pc:sldMk cId="2604573215" sldId="322"/>
        </pc:sldMkLst>
        <pc:spChg chg="add mod">
          <ac:chgData name="Luis Angel Alonso Matilla" userId="6c28c025e5695f46" providerId="LiveId" clId="{FD5C25C6-F68A-4D90-9987-99195F9CDE45}" dt="2025-04-01T19:02:04.535" v="1179" actId="1076"/>
          <ac:spMkLst>
            <pc:docMk/>
            <pc:sldMk cId="2604573215" sldId="322"/>
            <ac:spMk id="11" creationId="{592D4CC0-A659-7CC7-CD67-E181FB6DAE1C}"/>
          </ac:spMkLst>
        </pc:spChg>
        <pc:picChg chg="add mod">
          <ac:chgData name="Luis Angel Alonso Matilla" userId="6c28c025e5695f46" providerId="LiveId" clId="{FD5C25C6-F68A-4D90-9987-99195F9CDE45}" dt="2025-04-01T19:01:18.515" v="1142" actId="14100"/>
          <ac:picMkLst>
            <pc:docMk/>
            <pc:sldMk cId="2604573215" sldId="322"/>
            <ac:picMk id="2054" creationId="{76BFB431-312D-90BD-4741-F869F9D42480}"/>
          </ac:picMkLst>
        </pc:picChg>
      </pc:sldChg>
      <pc:sldChg chg="addSp modSp new mod modNotesTx">
        <pc:chgData name="Luis Angel Alonso Matilla" userId="6c28c025e5695f46" providerId="LiveId" clId="{FD5C25C6-F68A-4D90-9987-99195F9CDE45}" dt="2025-04-01T18:26:54.843" v="1079" actId="20577"/>
        <pc:sldMkLst>
          <pc:docMk/>
          <pc:sldMk cId="3991862902" sldId="323"/>
        </pc:sldMkLst>
        <pc:spChg chg="add mod">
          <ac:chgData name="Luis Angel Alonso Matilla" userId="6c28c025e5695f46" providerId="LiveId" clId="{FD5C25C6-F68A-4D90-9987-99195F9CDE45}" dt="2025-04-01T18:26:54.843" v="1079" actId="20577"/>
          <ac:spMkLst>
            <pc:docMk/>
            <pc:sldMk cId="3991862902" sldId="323"/>
            <ac:spMk id="3" creationId="{022640A3-9746-8E1B-0F35-EEAC251A929D}"/>
          </ac:spMkLst>
        </pc:spChg>
        <pc:picChg chg="add mod">
          <ac:chgData name="Luis Angel Alonso Matilla" userId="6c28c025e5695f46" providerId="LiveId" clId="{FD5C25C6-F68A-4D90-9987-99195F9CDE45}" dt="2025-04-01T14:36:41.079" v="1056" actId="14100"/>
          <ac:picMkLst>
            <pc:docMk/>
            <pc:sldMk cId="3991862902" sldId="323"/>
            <ac:picMk id="1026" creationId="{461C3E57-C66A-0370-0B7C-B1AB84767805}"/>
          </ac:picMkLst>
        </pc:picChg>
        <pc:picChg chg="add mod">
          <ac:chgData name="Luis Angel Alonso Matilla" userId="6c28c025e5695f46" providerId="LiveId" clId="{FD5C25C6-F68A-4D90-9987-99195F9CDE45}" dt="2025-04-01T14:39:01.275" v="1074" actId="1076"/>
          <ac:picMkLst>
            <pc:docMk/>
            <pc:sldMk cId="3991862902" sldId="323"/>
            <ac:picMk id="1028" creationId="{C7631516-BE24-5D85-2D41-40A64B90E27A}"/>
          </ac:picMkLst>
        </pc:picChg>
        <pc:picChg chg="add mod">
          <ac:chgData name="Luis Angel Alonso Matilla" userId="6c28c025e5695f46" providerId="LiveId" clId="{FD5C25C6-F68A-4D90-9987-99195F9CDE45}" dt="2025-04-01T14:38:20.109" v="1068" actId="14100"/>
          <ac:picMkLst>
            <pc:docMk/>
            <pc:sldMk cId="3991862902" sldId="323"/>
            <ac:picMk id="1030" creationId="{57D6851D-B641-D0FB-900E-34C864F05B57}"/>
          </ac:picMkLst>
        </pc:picChg>
      </pc:sldChg>
      <pc:sldChg chg="addSp modSp new mod modNotesTx">
        <pc:chgData name="Luis Angel Alonso Matilla" userId="6c28c025e5695f46" providerId="LiveId" clId="{FD5C25C6-F68A-4D90-9987-99195F9CDE45}" dt="2025-04-01T18:55:22.356" v="1126" actId="1076"/>
        <pc:sldMkLst>
          <pc:docMk/>
          <pc:sldMk cId="199538671" sldId="324"/>
        </pc:sldMkLst>
        <pc:spChg chg="add mod">
          <ac:chgData name="Luis Angel Alonso Matilla" userId="6c28c025e5695f46" providerId="LiveId" clId="{FD5C25C6-F68A-4D90-9987-99195F9CDE45}" dt="2025-04-01T18:55:22.356" v="1126" actId="1076"/>
          <ac:spMkLst>
            <pc:docMk/>
            <pc:sldMk cId="199538671" sldId="324"/>
            <ac:spMk id="3" creationId="{DE18A94F-CDD0-54DA-9C07-0556CD13FDC1}"/>
          </ac:spMkLst>
        </pc:spChg>
        <pc:picChg chg="add mod">
          <ac:chgData name="Luis Angel Alonso Matilla" userId="6c28c025e5695f46" providerId="LiveId" clId="{FD5C25C6-F68A-4D90-9987-99195F9CDE45}" dt="2025-04-01T18:38:02.363" v="1082" actId="14100"/>
          <ac:picMkLst>
            <pc:docMk/>
            <pc:sldMk cId="199538671" sldId="324"/>
            <ac:picMk id="1026" creationId="{B984BA99-10CB-E357-F71F-C405265DEE1A}"/>
          </ac:picMkLst>
        </pc:picChg>
      </pc:sldChg>
      <pc:sldChg chg="addSp modSp new mod modNotesTx">
        <pc:chgData name="Luis Angel Alonso Matilla" userId="6c28c025e5695f46" providerId="LiveId" clId="{FD5C25C6-F68A-4D90-9987-99195F9CDE45}" dt="2025-04-01T19:10:29.024" v="1224" actId="1076"/>
        <pc:sldMkLst>
          <pc:docMk/>
          <pc:sldMk cId="2888079584" sldId="325"/>
        </pc:sldMkLst>
        <pc:spChg chg="add mod">
          <ac:chgData name="Luis Angel Alonso Matilla" userId="6c28c025e5695f46" providerId="LiveId" clId="{FD5C25C6-F68A-4D90-9987-99195F9CDE45}" dt="2025-04-01T19:10:29.024" v="1224" actId="1076"/>
          <ac:spMkLst>
            <pc:docMk/>
            <pc:sldMk cId="2888079584" sldId="325"/>
            <ac:spMk id="3" creationId="{64CC08A5-91E1-0092-02BB-DBAB0EA61603}"/>
          </ac:spMkLst>
        </pc:spChg>
        <pc:picChg chg="add mod">
          <ac:chgData name="Luis Angel Alonso Matilla" userId="6c28c025e5695f46" providerId="LiveId" clId="{FD5C25C6-F68A-4D90-9987-99195F9CDE45}" dt="2025-04-01T19:09:09.245" v="1207" actId="14100"/>
          <ac:picMkLst>
            <pc:docMk/>
            <pc:sldMk cId="2888079584" sldId="325"/>
            <ac:picMk id="4098" creationId="{697E62DD-6703-96FF-1545-838B143BB5A9}"/>
          </ac:picMkLst>
        </pc:picChg>
      </pc:sldChg>
      <pc:sldChg chg="addSp delSp modSp new mod modNotesTx">
        <pc:chgData name="Luis Angel Alonso Matilla" userId="6c28c025e5695f46" providerId="LiveId" clId="{FD5C25C6-F68A-4D90-9987-99195F9CDE45}" dt="2025-04-01T19:30:55.218" v="1273" actId="1076"/>
        <pc:sldMkLst>
          <pc:docMk/>
          <pc:sldMk cId="2143005174" sldId="326"/>
        </pc:sldMkLst>
        <pc:spChg chg="add mod">
          <ac:chgData name="Luis Angel Alonso Matilla" userId="6c28c025e5695f46" providerId="LiveId" clId="{FD5C25C6-F68A-4D90-9987-99195F9CDE45}" dt="2025-04-01T19:30:55.218" v="1273" actId="1076"/>
          <ac:spMkLst>
            <pc:docMk/>
            <pc:sldMk cId="2143005174" sldId="326"/>
            <ac:spMk id="3" creationId="{C54CA0CC-3517-10FB-EF84-CA2FCA3F75D5}"/>
          </ac:spMkLst>
        </pc:spChg>
        <pc:picChg chg="add mod">
          <ac:chgData name="Luis Angel Alonso Matilla" userId="6c28c025e5695f46" providerId="LiveId" clId="{FD5C25C6-F68A-4D90-9987-99195F9CDE45}" dt="2025-04-01T19:28:26.901" v="1236" actId="14100"/>
          <ac:picMkLst>
            <pc:docMk/>
            <pc:sldMk cId="2143005174" sldId="326"/>
            <ac:picMk id="5124" creationId="{CFE95DC2-73D7-BA27-A167-DAEB2A1E4ADB}"/>
          </ac:picMkLst>
        </pc:picChg>
      </pc:sldChg>
      <pc:sldChg chg="addSp modSp new mod modNotesTx">
        <pc:chgData name="Luis Angel Alonso Matilla" userId="6c28c025e5695f46" providerId="LiveId" clId="{FD5C25C6-F68A-4D90-9987-99195F9CDE45}" dt="2025-04-01T19:31:11.883" v="1278" actId="1076"/>
        <pc:sldMkLst>
          <pc:docMk/>
          <pc:sldMk cId="3578098136" sldId="327"/>
        </pc:sldMkLst>
        <pc:spChg chg="add mod">
          <ac:chgData name="Luis Angel Alonso Matilla" userId="6c28c025e5695f46" providerId="LiveId" clId="{FD5C25C6-F68A-4D90-9987-99195F9CDE45}" dt="2025-04-01T19:31:11.883" v="1278" actId="1076"/>
          <ac:spMkLst>
            <pc:docMk/>
            <pc:sldMk cId="3578098136" sldId="327"/>
            <ac:spMk id="3" creationId="{76131C7C-924C-FEA6-B5F7-FD0D1922B267}"/>
          </ac:spMkLst>
        </pc:spChg>
        <pc:picChg chg="add mod">
          <ac:chgData name="Luis Angel Alonso Matilla" userId="6c28c025e5695f46" providerId="LiveId" clId="{FD5C25C6-F68A-4D90-9987-99195F9CDE45}" dt="2025-04-01T19:29:09.678" v="1261" actId="14100"/>
          <ac:picMkLst>
            <pc:docMk/>
            <pc:sldMk cId="3578098136" sldId="327"/>
            <ac:picMk id="6146" creationId="{FC698CF8-6FA4-58DE-E0B5-D0F38B02F028}"/>
          </ac:picMkLst>
        </pc:picChg>
      </pc:sldChg>
      <pc:sldChg chg="addSp modSp new mod modNotesTx">
        <pc:chgData name="Luis Angel Alonso Matilla" userId="6c28c025e5695f46" providerId="LiveId" clId="{FD5C25C6-F68A-4D90-9987-99195F9CDE45}" dt="2025-04-02T06:56:57.271" v="1311" actId="1076"/>
        <pc:sldMkLst>
          <pc:docMk/>
          <pc:sldMk cId="3739716641" sldId="328"/>
        </pc:sldMkLst>
      </pc:sldChg>
      <pc:sldChg chg="addSp modSp new mod modNotesTx">
        <pc:chgData name="Luis Angel Alonso Matilla" userId="6c28c025e5695f46" providerId="LiveId" clId="{FD5C25C6-F68A-4D90-9987-99195F9CDE45}" dt="2025-04-02T06:59:18.709" v="1344" actId="1076"/>
        <pc:sldMkLst>
          <pc:docMk/>
          <pc:sldMk cId="2751582675" sldId="329"/>
        </pc:sldMkLst>
      </pc:sldChg>
      <pc:sldChg chg="addSp modSp new mod modNotesTx">
        <pc:chgData name="Luis Angel Alonso Matilla" userId="6c28c025e5695f46" providerId="LiveId" clId="{FD5C25C6-F68A-4D90-9987-99195F9CDE45}" dt="2025-04-02T06:56:36.716" v="1306" actId="1076"/>
        <pc:sldMkLst>
          <pc:docMk/>
          <pc:sldMk cId="2527996727" sldId="330"/>
        </pc:sldMkLst>
      </pc:sldChg>
      <pc:sldChg chg="addSp delSp modSp new mod modNotesTx">
        <pc:chgData name="Luis Angel Alonso Matilla" userId="6c28c025e5695f46" providerId="LiveId" clId="{FD5C25C6-F68A-4D90-9987-99195F9CDE45}" dt="2025-04-02T08:10:59.895" v="1601" actId="1076"/>
        <pc:sldMkLst>
          <pc:docMk/>
          <pc:sldMk cId="2577383503" sldId="331"/>
        </pc:sldMkLst>
        <pc:spChg chg="add mod">
          <ac:chgData name="Luis Angel Alonso Matilla" userId="6c28c025e5695f46" providerId="LiveId" clId="{FD5C25C6-F68A-4D90-9987-99195F9CDE45}" dt="2025-04-02T08:10:59.895" v="1601" actId="1076"/>
          <ac:spMkLst>
            <pc:docMk/>
            <pc:sldMk cId="2577383503" sldId="331"/>
            <ac:spMk id="4" creationId="{9ED01DDD-ECE9-9209-4F58-1740D383DC53}"/>
          </ac:spMkLst>
        </pc:spChg>
        <pc:picChg chg="add mod">
          <ac:chgData name="Luis Angel Alonso Matilla" userId="6c28c025e5695f46" providerId="LiveId" clId="{FD5C25C6-F68A-4D90-9987-99195F9CDE45}" dt="2025-04-02T08:10:01.368" v="1593" actId="14100"/>
          <ac:picMkLst>
            <pc:docMk/>
            <pc:sldMk cId="2577383503" sldId="331"/>
            <ac:picMk id="18434" creationId="{DD64EA14-E449-7AF6-913A-17F7262DD1DA}"/>
          </ac:picMkLst>
        </pc:picChg>
      </pc:sldChg>
      <pc:sldChg chg="addSp delSp modSp new mod modNotesTx">
        <pc:chgData name="Luis Angel Alonso Matilla" userId="6c28c025e5695f46" providerId="LiveId" clId="{FD5C25C6-F68A-4D90-9987-99195F9CDE45}" dt="2025-04-02T08:01:25.264" v="1570" actId="1076"/>
        <pc:sldMkLst>
          <pc:docMk/>
          <pc:sldMk cId="3096857152" sldId="332"/>
        </pc:sldMkLst>
        <pc:spChg chg="add mod">
          <ac:chgData name="Luis Angel Alonso Matilla" userId="6c28c025e5695f46" providerId="LiveId" clId="{FD5C25C6-F68A-4D90-9987-99195F9CDE45}" dt="2025-04-02T08:01:25.264" v="1570" actId="1076"/>
          <ac:spMkLst>
            <pc:docMk/>
            <pc:sldMk cId="3096857152" sldId="332"/>
            <ac:spMk id="7" creationId="{711294E8-5888-6550-2293-D73B49556C6E}"/>
          </ac:spMkLst>
        </pc:spChg>
        <pc:picChg chg="add mod">
          <ac:chgData name="Luis Angel Alonso Matilla" userId="6c28c025e5695f46" providerId="LiveId" clId="{FD5C25C6-F68A-4D90-9987-99195F9CDE45}" dt="2025-04-02T08:00:49.724" v="1565" actId="14100"/>
          <ac:picMkLst>
            <pc:docMk/>
            <pc:sldMk cId="3096857152" sldId="332"/>
            <ac:picMk id="15374" creationId="{14DE5B14-F640-C30F-22BA-8F596F34783B}"/>
          </ac:picMkLst>
        </pc:picChg>
      </pc:sldChg>
      <pc:sldChg chg="addSp delSp modSp new mod modNotesTx">
        <pc:chgData name="Luis Angel Alonso Matilla" userId="6c28c025e5695f46" providerId="LiveId" clId="{FD5C25C6-F68A-4D90-9987-99195F9CDE45}" dt="2025-04-02T07:06:49.453" v="1361" actId="1076"/>
        <pc:sldMkLst>
          <pc:docMk/>
          <pc:sldMk cId="2185062931" sldId="333"/>
        </pc:sldMkLst>
        <pc:spChg chg="add mod">
          <ac:chgData name="Luis Angel Alonso Matilla" userId="6c28c025e5695f46" providerId="LiveId" clId="{FD5C25C6-F68A-4D90-9987-99195F9CDE45}" dt="2025-04-02T07:06:49.453" v="1361" actId="1076"/>
          <ac:spMkLst>
            <pc:docMk/>
            <pc:sldMk cId="2185062931" sldId="333"/>
            <ac:spMk id="3" creationId="{3A997232-7A98-565B-AB74-74CB13949248}"/>
          </ac:spMkLst>
        </pc:spChg>
        <pc:picChg chg="add mod">
          <ac:chgData name="Luis Angel Alonso Matilla" userId="6c28c025e5695f46" providerId="LiveId" clId="{FD5C25C6-F68A-4D90-9987-99195F9CDE45}" dt="2025-04-02T07:06:08.415" v="1355" actId="14100"/>
          <ac:picMkLst>
            <pc:docMk/>
            <pc:sldMk cId="2185062931" sldId="333"/>
            <ac:picMk id="4100" creationId="{5B5C917C-6A29-E1D6-BF60-B25EF63FBBD2}"/>
          </ac:picMkLst>
        </pc:picChg>
      </pc:sldChg>
      <pc:sldChg chg="addSp modSp new mod modNotesTx">
        <pc:chgData name="Luis Angel Alonso Matilla" userId="6c28c025e5695f46" providerId="LiveId" clId="{FD5C25C6-F68A-4D90-9987-99195F9CDE45}" dt="2025-04-02T07:15:41.505" v="1371" actId="1076"/>
        <pc:sldMkLst>
          <pc:docMk/>
          <pc:sldMk cId="2462083836" sldId="334"/>
        </pc:sldMkLst>
        <pc:spChg chg="add mod">
          <ac:chgData name="Luis Angel Alonso Matilla" userId="6c28c025e5695f46" providerId="LiveId" clId="{FD5C25C6-F68A-4D90-9987-99195F9CDE45}" dt="2025-04-02T07:15:41.505" v="1371" actId="1076"/>
          <ac:spMkLst>
            <pc:docMk/>
            <pc:sldMk cId="2462083836" sldId="334"/>
            <ac:spMk id="3" creationId="{3F6DCE2C-20C0-0518-C63E-10E0B9B038E2}"/>
          </ac:spMkLst>
        </pc:spChg>
        <pc:picChg chg="add mod">
          <ac:chgData name="Luis Angel Alonso Matilla" userId="6c28c025e5695f46" providerId="LiveId" clId="{FD5C25C6-F68A-4D90-9987-99195F9CDE45}" dt="2025-04-02T07:14:58.642" v="1366" actId="14100"/>
          <ac:picMkLst>
            <pc:docMk/>
            <pc:sldMk cId="2462083836" sldId="334"/>
            <ac:picMk id="5122" creationId="{0FBA6E3E-EE76-BF40-4978-32A680474417}"/>
          </ac:picMkLst>
        </pc:picChg>
      </pc:sldChg>
      <pc:sldChg chg="addSp delSp modSp new mod modNotesTx">
        <pc:chgData name="Luis Angel Alonso Matilla" userId="6c28c025e5695f46" providerId="LiveId" clId="{FD5C25C6-F68A-4D90-9987-99195F9CDE45}" dt="2025-04-02T07:18:12.744" v="1392" actId="1076"/>
        <pc:sldMkLst>
          <pc:docMk/>
          <pc:sldMk cId="3048213035" sldId="335"/>
        </pc:sldMkLst>
        <pc:spChg chg="add mod">
          <ac:chgData name="Luis Angel Alonso Matilla" userId="6c28c025e5695f46" providerId="LiveId" clId="{FD5C25C6-F68A-4D90-9987-99195F9CDE45}" dt="2025-04-02T07:18:12.744" v="1392" actId="1076"/>
          <ac:spMkLst>
            <pc:docMk/>
            <pc:sldMk cId="3048213035" sldId="335"/>
            <ac:spMk id="3" creationId="{CF3503C5-D45D-FD30-27D0-0FAAFF360BDF}"/>
          </ac:spMkLst>
        </pc:spChg>
        <pc:picChg chg="add mod">
          <ac:chgData name="Luis Angel Alonso Matilla" userId="6c28c025e5695f46" providerId="LiveId" clId="{FD5C25C6-F68A-4D90-9987-99195F9CDE45}" dt="2025-04-02T07:17:40.259" v="1386" actId="1076"/>
          <ac:picMkLst>
            <pc:docMk/>
            <pc:sldMk cId="3048213035" sldId="335"/>
            <ac:picMk id="6146" creationId="{864B28A2-51B0-5241-8FFF-38B22706A180}"/>
          </ac:picMkLst>
        </pc:picChg>
        <pc:picChg chg="add mod">
          <ac:chgData name="Luis Angel Alonso Matilla" userId="6c28c025e5695f46" providerId="LiveId" clId="{FD5C25C6-F68A-4D90-9987-99195F9CDE45}" dt="2025-04-02T07:17:43.630" v="1387" actId="14100"/>
          <ac:picMkLst>
            <pc:docMk/>
            <pc:sldMk cId="3048213035" sldId="335"/>
            <ac:picMk id="6150" creationId="{9EC7D4B1-DA51-A999-A915-22379F49785B}"/>
          </ac:picMkLst>
        </pc:picChg>
      </pc:sldChg>
      <pc:sldChg chg="addSp modSp new mod modNotesTx">
        <pc:chgData name="Luis Angel Alonso Matilla" userId="6c28c025e5695f46" providerId="LiveId" clId="{FD5C25C6-F68A-4D90-9987-99195F9CDE45}" dt="2025-04-02T07:20:37.241" v="1401" actId="1076"/>
        <pc:sldMkLst>
          <pc:docMk/>
          <pc:sldMk cId="3318704684" sldId="336"/>
        </pc:sldMkLst>
        <pc:spChg chg="add mod">
          <ac:chgData name="Luis Angel Alonso Matilla" userId="6c28c025e5695f46" providerId="LiveId" clId="{FD5C25C6-F68A-4D90-9987-99195F9CDE45}" dt="2025-04-02T07:20:37.241" v="1401" actId="1076"/>
          <ac:spMkLst>
            <pc:docMk/>
            <pc:sldMk cId="3318704684" sldId="336"/>
            <ac:spMk id="3" creationId="{3FB9F2B3-7617-DDA6-9731-1445B4DBA9BF}"/>
          </ac:spMkLst>
        </pc:spChg>
        <pc:picChg chg="add mod">
          <ac:chgData name="Luis Angel Alonso Matilla" userId="6c28c025e5695f46" providerId="LiveId" clId="{FD5C25C6-F68A-4D90-9987-99195F9CDE45}" dt="2025-04-02T07:19:58.535" v="1396" actId="14100"/>
          <ac:picMkLst>
            <pc:docMk/>
            <pc:sldMk cId="3318704684" sldId="336"/>
            <ac:picMk id="7170" creationId="{42AB57C2-62E7-6A94-D139-BB55DB2C84D4}"/>
          </ac:picMkLst>
        </pc:picChg>
      </pc:sldChg>
      <pc:sldChg chg="addSp modSp new mod modNotesTx">
        <pc:chgData name="Luis Angel Alonso Matilla" userId="6c28c025e5695f46" providerId="LiveId" clId="{FD5C25C6-F68A-4D90-9987-99195F9CDE45}" dt="2025-04-02T07:24:38.683" v="1442" actId="1076"/>
        <pc:sldMkLst>
          <pc:docMk/>
          <pc:sldMk cId="3137328934" sldId="337"/>
        </pc:sldMkLst>
        <pc:spChg chg="add mod">
          <ac:chgData name="Luis Angel Alonso Matilla" userId="6c28c025e5695f46" providerId="LiveId" clId="{FD5C25C6-F68A-4D90-9987-99195F9CDE45}" dt="2025-04-02T07:24:38.683" v="1442" actId="1076"/>
          <ac:spMkLst>
            <pc:docMk/>
            <pc:sldMk cId="3137328934" sldId="337"/>
            <ac:spMk id="3" creationId="{CC5DBEAB-3636-D98E-BC03-E8E8B4924E59}"/>
          </ac:spMkLst>
        </pc:spChg>
        <pc:picChg chg="add mod">
          <ac:chgData name="Luis Angel Alonso Matilla" userId="6c28c025e5695f46" providerId="LiveId" clId="{FD5C25C6-F68A-4D90-9987-99195F9CDE45}" dt="2025-04-02T07:23:38.443" v="1412" actId="14100"/>
          <ac:picMkLst>
            <pc:docMk/>
            <pc:sldMk cId="3137328934" sldId="337"/>
            <ac:picMk id="8194" creationId="{40F0C9F0-ED3E-CAC4-4F24-C30343302C90}"/>
          </ac:picMkLst>
        </pc:picChg>
        <pc:picChg chg="add mod">
          <ac:chgData name="Luis Angel Alonso Matilla" userId="6c28c025e5695f46" providerId="LiveId" clId="{FD5C25C6-F68A-4D90-9987-99195F9CDE45}" dt="2025-04-02T07:23:33.183" v="1411" actId="732"/>
          <ac:picMkLst>
            <pc:docMk/>
            <pc:sldMk cId="3137328934" sldId="337"/>
            <ac:picMk id="8196" creationId="{D638B7FE-F2D0-453D-DDE2-0416BBD3577A}"/>
          </ac:picMkLst>
        </pc:picChg>
      </pc:sldChg>
      <pc:sldChg chg="addSp modSp new mod modNotesTx">
        <pc:chgData name="Luis Angel Alonso Matilla" userId="6c28c025e5695f46" providerId="LiveId" clId="{FD5C25C6-F68A-4D90-9987-99195F9CDE45}" dt="2025-04-02T07:27:31.202" v="1452" actId="1076"/>
        <pc:sldMkLst>
          <pc:docMk/>
          <pc:sldMk cId="2932481358" sldId="338"/>
        </pc:sldMkLst>
        <pc:spChg chg="add mod">
          <ac:chgData name="Luis Angel Alonso Matilla" userId="6c28c025e5695f46" providerId="LiveId" clId="{FD5C25C6-F68A-4D90-9987-99195F9CDE45}" dt="2025-04-02T07:27:31.202" v="1452" actId="1076"/>
          <ac:spMkLst>
            <pc:docMk/>
            <pc:sldMk cId="2932481358" sldId="338"/>
            <ac:spMk id="3" creationId="{CB7FB471-7A8C-5A46-4715-47CF8076B07C}"/>
          </ac:spMkLst>
        </pc:spChg>
        <pc:picChg chg="add mod">
          <ac:chgData name="Luis Angel Alonso Matilla" userId="6c28c025e5695f46" providerId="LiveId" clId="{FD5C25C6-F68A-4D90-9987-99195F9CDE45}" dt="2025-04-02T07:25:46.226" v="1447" actId="14100"/>
          <ac:picMkLst>
            <pc:docMk/>
            <pc:sldMk cId="2932481358" sldId="338"/>
            <ac:picMk id="9218" creationId="{8C9A7E4C-84A6-60D3-6468-5BACD93D39A3}"/>
          </ac:picMkLst>
        </pc:picChg>
      </pc:sldChg>
      <pc:sldChg chg="addSp modSp new mod modNotesTx">
        <pc:chgData name="Luis Angel Alonso Matilla" userId="6c28c025e5695f46" providerId="LiveId" clId="{FD5C25C6-F68A-4D90-9987-99195F9CDE45}" dt="2025-04-02T07:38:38.768" v="1464" actId="1076"/>
        <pc:sldMkLst>
          <pc:docMk/>
          <pc:sldMk cId="3537665747" sldId="339"/>
        </pc:sldMkLst>
        <pc:spChg chg="add mod">
          <ac:chgData name="Luis Angel Alonso Matilla" userId="6c28c025e5695f46" providerId="LiveId" clId="{FD5C25C6-F68A-4D90-9987-99195F9CDE45}" dt="2025-04-02T07:38:38.768" v="1464" actId="1076"/>
          <ac:spMkLst>
            <pc:docMk/>
            <pc:sldMk cId="3537665747" sldId="339"/>
            <ac:spMk id="3" creationId="{87B0A726-C722-3E1C-7944-8C7454872DA1}"/>
          </ac:spMkLst>
        </pc:spChg>
        <pc:picChg chg="add mod">
          <ac:chgData name="Luis Angel Alonso Matilla" userId="6c28c025e5695f46" providerId="LiveId" clId="{FD5C25C6-F68A-4D90-9987-99195F9CDE45}" dt="2025-04-02T07:37:34.029" v="1457" actId="14100"/>
          <ac:picMkLst>
            <pc:docMk/>
            <pc:sldMk cId="3537665747" sldId="339"/>
            <ac:picMk id="10242" creationId="{38F2AF52-2E47-99F3-8EF8-AEBF8F0CD7B5}"/>
          </ac:picMkLst>
        </pc:picChg>
      </pc:sldChg>
      <pc:sldChg chg="addSp delSp modSp new mod modNotesTx">
        <pc:chgData name="Luis Angel Alonso Matilla" userId="6c28c025e5695f46" providerId="LiveId" clId="{FD5C25C6-F68A-4D90-9987-99195F9CDE45}" dt="2025-04-02T07:43:56.845" v="1481" actId="1076"/>
        <pc:sldMkLst>
          <pc:docMk/>
          <pc:sldMk cId="3992253823" sldId="340"/>
        </pc:sldMkLst>
        <pc:spChg chg="add mod">
          <ac:chgData name="Luis Angel Alonso Matilla" userId="6c28c025e5695f46" providerId="LiveId" clId="{FD5C25C6-F68A-4D90-9987-99195F9CDE45}" dt="2025-04-02T07:43:56.845" v="1481" actId="1076"/>
          <ac:spMkLst>
            <pc:docMk/>
            <pc:sldMk cId="3992253823" sldId="340"/>
            <ac:spMk id="3" creationId="{D4CA39B6-61C2-5D13-EB44-5D5AF7A55A1F}"/>
          </ac:spMkLst>
        </pc:spChg>
        <pc:picChg chg="add mod">
          <ac:chgData name="Luis Angel Alonso Matilla" userId="6c28c025e5695f46" providerId="LiveId" clId="{FD5C25C6-F68A-4D90-9987-99195F9CDE45}" dt="2025-04-02T07:43:18.383" v="1476" actId="14100"/>
          <ac:picMkLst>
            <pc:docMk/>
            <pc:sldMk cId="3992253823" sldId="340"/>
            <ac:picMk id="11270" creationId="{E6573975-C282-B8E3-A6D5-0905F9863F4D}"/>
          </ac:picMkLst>
        </pc:picChg>
      </pc:sldChg>
      <pc:sldChg chg="addSp modSp new mod modNotesTx">
        <pc:chgData name="Luis Angel Alonso Matilla" userId="6c28c025e5695f46" providerId="LiveId" clId="{FD5C25C6-F68A-4D90-9987-99195F9CDE45}" dt="2025-04-02T07:46:19.534" v="1500" actId="1076"/>
        <pc:sldMkLst>
          <pc:docMk/>
          <pc:sldMk cId="4096904703" sldId="341"/>
        </pc:sldMkLst>
        <pc:spChg chg="add mod">
          <ac:chgData name="Luis Angel Alonso Matilla" userId="6c28c025e5695f46" providerId="LiveId" clId="{FD5C25C6-F68A-4D90-9987-99195F9CDE45}" dt="2025-04-02T07:46:19.534" v="1500" actId="1076"/>
          <ac:spMkLst>
            <pc:docMk/>
            <pc:sldMk cId="4096904703" sldId="341"/>
            <ac:spMk id="3" creationId="{198F378A-08AA-2D08-BE4A-DCDF053728FC}"/>
          </ac:spMkLst>
        </pc:spChg>
        <pc:picChg chg="add mod">
          <ac:chgData name="Luis Angel Alonso Matilla" userId="6c28c025e5695f46" providerId="LiveId" clId="{FD5C25C6-F68A-4D90-9987-99195F9CDE45}" dt="2025-04-02T07:44:53.367" v="1487" actId="14100"/>
          <ac:picMkLst>
            <pc:docMk/>
            <pc:sldMk cId="4096904703" sldId="341"/>
            <ac:picMk id="12290" creationId="{95E97B16-BA9F-667B-6775-8C0D835D7CDC}"/>
          </ac:picMkLst>
        </pc:picChg>
        <pc:picChg chg="add mod">
          <ac:chgData name="Luis Angel Alonso Matilla" userId="6c28c025e5695f46" providerId="LiveId" clId="{FD5C25C6-F68A-4D90-9987-99195F9CDE45}" dt="2025-04-02T07:45:12.221" v="1490" actId="14100"/>
          <ac:picMkLst>
            <pc:docMk/>
            <pc:sldMk cId="4096904703" sldId="341"/>
            <ac:picMk id="12292" creationId="{56F29F45-4011-D48B-16AF-13FA59A577C4}"/>
          </ac:picMkLst>
        </pc:picChg>
        <pc:picChg chg="add mod">
          <ac:chgData name="Luis Angel Alonso Matilla" userId="6c28c025e5695f46" providerId="LiveId" clId="{FD5C25C6-F68A-4D90-9987-99195F9CDE45}" dt="2025-04-02T07:45:49.608" v="1495" actId="14100"/>
          <ac:picMkLst>
            <pc:docMk/>
            <pc:sldMk cId="4096904703" sldId="341"/>
            <ac:picMk id="12294" creationId="{5EDF7F17-7945-3BE7-A9BF-4B54384BB949}"/>
          </ac:picMkLst>
        </pc:picChg>
      </pc:sldChg>
      <pc:sldChg chg="addSp modSp new mod modNotesTx">
        <pc:chgData name="Luis Angel Alonso Matilla" userId="6c28c025e5695f46" providerId="LiveId" clId="{FD5C25C6-F68A-4D90-9987-99195F9CDE45}" dt="2025-04-02T07:50:58.992" v="1533" actId="1076"/>
        <pc:sldMkLst>
          <pc:docMk/>
          <pc:sldMk cId="943899024" sldId="342"/>
        </pc:sldMkLst>
        <pc:spChg chg="add mod">
          <ac:chgData name="Luis Angel Alonso Matilla" userId="6c28c025e5695f46" providerId="LiveId" clId="{FD5C25C6-F68A-4D90-9987-99195F9CDE45}" dt="2025-04-02T07:50:58.992" v="1533" actId="1076"/>
          <ac:spMkLst>
            <pc:docMk/>
            <pc:sldMk cId="943899024" sldId="342"/>
            <ac:spMk id="3" creationId="{C8DFEE14-AAB0-BEBC-8B6E-DECBA7024356}"/>
          </ac:spMkLst>
        </pc:spChg>
        <pc:picChg chg="add mod">
          <ac:chgData name="Luis Angel Alonso Matilla" userId="6c28c025e5695f46" providerId="LiveId" clId="{FD5C25C6-F68A-4D90-9987-99195F9CDE45}" dt="2025-04-02T07:48:32.469" v="1508" actId="732"/>
          <ac:picMkLst>
            <pc:docMk/>
            <pc:sldMk cId="943899024" sldId="342"/>
            <ac:picMk id="13314" creationId="{6B36E5CA-3E0F-FA28-BD04-627C6F5AB908}"/>
          </ac:picMkLst>
        </pc:picChg>
        <pc:picChg chg="add mod">
          <ac:chgData name="Luis Angel Alonso Matilla" userId="6c28c025e5695f46" providerId="LiveId" clId="{FD5C25C6-F68A-4D90-9987-99195F9CDE45}" dt="2025-04-02T07:48:40.826" v="1510" actId="14100"/>
          <ac:picMkLst>
            <pc:docMk/>
            <pc:sldMk cId="943899024" sldId="342"/>
            <ac:picMk id="13316" creationId="{193FBCF0-3FF2-1CF3-5B0C-986BCEDF26F5}"/>
          </ac:picMkLst>
        </pc:picChg>
        <pc:picChg chg="add mod">
          <ac:chgData name="Luis Angel Alonso Matilla" userId="6c28c025e5695f46" providerId="LiveId" clId="{FD5C25C6-F68A-4D90-9987-99195F9CDE45}" dt="2025-04-02T07:49:50.727" v="1517" actId="14100"/>
          <ac:picMkLst>
            <pc:docMk/>
            <pc:sldMk cId="943899024" sldId="342"/>
            <ac:picMk id="13318" creationId="{D22F21FC-2EB1-D559-F1AC-EDFB45138AC8}"/>
          </ac:picMkLst>
        </pc:picChg>
      </pc:sldChg>
      <pc:sldChg chg="addSp modSp new mod modNotesTx">
        <pc:chgData name="Luis Angel Alonso Matilla" userId="6c28c025e5695f46" providerId="LiveId" clId="{FD5C25C6-F68A-4D90-9987-99195F9CDE45}" dt="2025-04-02T08:04:09.281" v="1579" actId="1076"/>
        <pc:sldMkLst>
          <pc:docMk/>
          <pc:sldMk cId="3359398699" sldId="343"/>
        </pc:sldMkLst>
        <pc:spChg chg="add mod">
          <ac:chgData name="Luis Angel Alonso Matilla" userId="6c28c025e5695f46" providerId="LiveId" clId="{FD5C25C6-F68A-4D90-9987-99195F9CDE45}" dt="2025-04-02T08:04:09.281" v="1579" actId="1076"/>
          <ac:spMkLst>
            <pc:docMk/>
            <pc:sldMk cId="3359398699" sldId="343"/>
            <ac:spMk id="3" creationId="{C5AD4426-2C22-2DD2-FF6F-28F84E590C4E}"/>
          </ac:spMkLst>
        </pc:spChg>
        <pc:picChg chg="add mod">
          <ac:chgData name="Luis Angel Alonso Matilla" userId="6c28c025e5695f46" providerId="LiveId" clId="{FD5C25C6-F68A-4D90-9987-99195F9CDE45}" dt="2025-04-02T08:03:39.039" v="1574" actId="14100"/>
          <ac:picMkLst>
            <pc:docMk/>
            <pc:sldMk cId="3359398699" sldId="343"/>
            <ac:picMk id="16386" creationId="{3FA7338E-62AA-8724-EE3B-97F378CF448F}"/>
          </ac:picMkLst>
        </pc:picChg>
      </pc:sldChg>
      <pc:sldChg chg="addSp modSp new del">
        <pc:chgData name="Luis Angel Alonso Matilla" userId="6c28c025e5695f46" providerId="LiveId" clId="{FD5C25C6-F68A-4D90-9987-99195F9CDE45}" dt="2025-04-02T07:54:33.617" v="1540" actId="47"/>
        <pc:sldMkLst>
          <pc:docMk/>
          <pc:sldMk cId="4204862059" sldId="343"/>
        </pc:sldMkLst>
      </pc:sldChg>
      <pc:sldChg chg="addSp modSp new del">
        <pc:chgData name="Luis Angel Alonso Matilla" userId="6c28c025e5695f46" providerId="LiveId" clId="{FD5C25C6-F68A-4D90-9987-99195F9CDE45}" dt="2025-04-02T08:10:08.891" v="1594" actId="47"/>
        <pc:sldMkLst>
          <pc:docMk/>
          <pc:sldMk cId="1117144907" sldId="344"/>
        </pc:sldMkLst>
      </pc:sldChg>
      <pc:sldChg chg="addSp modSp new mod modNotesTx">
        <pc:chgData name="Luis Angel Alonso Matilla" userId="6c28c025e5695f46" providerId="LiveId" clId="{FD5C25C6-F68A-4D90-9987-99195F9CDE45}" dt="2025-04-02T10:36:28.766" v="1705" actId="20577"/>
        <pc:sldMkLst>
          <pc:docMk/>
          <pc:sldMk cId="3552158544" sldId="344"/>
        </pc:sldMkLst>
        <pc:spChg chg="add mod">
          <ac:chgData name="Luis Angel Alonso Matilla" userId="6c28c025e5695f46" providerId="LiveId" clId="{FD5C25C6-F68A-4D90-9987-99195F9CDE45}" dt="2025-04-02T10:36:28.766" v="1705" actId="20577"/>
          <ac:spMkLst>
            <pc:docMk/>
            <pc:sldMk cId="3552158544" sldId="344"/>
            <ac:spMk id="3" creationId="{03DB9771-5620-FEB7-01B5-C578966B4BA1}"/>
          </ac:spMkLst>
        </pc:spChg>
        <pc:picChg chg="add mod">
          <ac:chgData name="Luis Angel Alonso Matilla" userId="6c28c025e5695f46" providerId="LiveId" clId="{FD5C25C6-F68A-4D90-9987-99195F9CDE45}" dt="2025-04-02T08:12:46.505" v="1605" actId="14100"/>
          <ac:picMkLst>
            <pc:docMk/>
            <pc:sldMk cId="3552158544" sldId="344"/>
            <ac:picMk id="19458" creationId="{8A75FD12-41F4-648E-80E2-A972464262F4}"/>
          </ac:picMkLst>
        </pc:picChg>
      </pc:sldChg>
      <pc:sldChg chg="addSp modSp new mod modNotesTx">
        <pc:chgData name="Luis Angel Alonso Matilla" userId="6c28c025e5695f46" providerId="LiveId" clId="{FD5C25C6-F68A-4D90-9987-99195F9CDE45}" dt="2025-04-02T08:18:12.689" v="1651" actId="1076"/>
        <pc:sldMkLst>
          <pc:docMk/>
          <pc:sldMk cId="1521891908" sldId="345"/>
        </pc:sldMkLst>
        <pc:spChg chg="add mod">
          <ac:chgData name="Luis Angel Alonso Matilla" userId="6c28c025e5695f46" providerId="LiveId" clId="{FD5C25C6-F68A-4D90-9987-99195F9CDE45}" dt="2025-04-02T08:18:12.689" v="1651" actId="1076"/>
          <ac:spMkLst>
            <pc:docMk/>
            <pc:sldMk cId="1521891908" sldId="345"/>
            <ac:spMk id="3" creationId="{61607248-968C-8EED-81F5-8F170441D3CC}"/>
          </ac:spMkLst>
        </pc:spChg>
        <pc:picChg chg="add mod">
          <ac:chgData name="Luis Angel Alonso Matilla" userId="6c28c025e5695f46" providerId="LiveId" clId="{FD5C25C6-F68A-4D90-9987-99195F9CDE45}" dt="2025-04-02T08:17:37.011" v="1646" actId="14100"/>
          <ac:picMkLst>
            <pc:docMk/>
            <pc:sldMk cId="1521891908" sldId="345"/>
            <ac:picMk id="20482" creationId="{5C3A8ED6-55BA-DFB6-4D84-CA0CC0AF9C62}"/>
          </ac:picMkLst>
        </pc:picChg>
      </pc:sldChg>
      <pc:sldChg chg="addSp delSp modSp new mod modNotesTx">
        <pc:chgData name="Luis Angel Alonso Matilla" userId="6c28c025e5695f46" providerId="LiveId" clId="{FD5C25C6-F68A-4D90-9987-99195F9CDE45}" dt="2025-04-02T19:11:58.747" v="1769" actId="1076"/>
        <pc:sldMkLst>
          <pc:docMk/>
          <pc:sldMk cId="2014749885" sldId="346"/>
        </pc:sldMkLst>
        <pc:spChg chg="add mod">
          <ac:chgData name="Luis Angel Alonso Matilla" userId="6c28c025e5695f46" providerId="LiveId" clId="{FD5C25C6-F68A-4D90-9987-99195F9CDE45}" dt="2025-04-02T19:11:58.747" v="1769" actId="1076"/>
          <ac:spMkLst>
            <pc:docMk/>
            <pc:sldMk cId="2014749885" sldId="346"/>
            <ac:spMk id="5" creationId="{E2021F93-6857-4217-3673-DE762FF936AA}"/>
          </ac:spMkLst>
        </pc:spChg>
        <pc:picChg chg="add mod modCrop">
          <ac:chgData name="Luis Angel Alonso Matilla" userId="6c28c025e5695f46" providerId="LiveId" clId="{FD5C25C6-F68A-4D90-9987-99195F9CDE45}" dt="2025-04-02T19:09:33.223" v="1747" actId="14100"/>
          <ac:picMkLst>
            <pc:docMk/>
            <pc:sldMk cId="2014749885" sldId="346"/>
            <ac:picMk id="3" creationId="{B5B1A56F-9575-3676-45AF-AA45E7883460}"/>
          </ac:picMkLst>
        </pc:picChg>
      </pc:sldChg>
      <pc:sldChg chg="addSp modSp new mod modNotesTx">
        <pc:chgData name="Luis Angel Alonso Matilla" userId="6c28c025e5695f46" providerId="LiveId" clId="{FD5C25C6-F68A-4D90-9987-99195F9CDE45}" dt="2025-04-02T10:36:09.657" v="1701" actId="1076"/>
        <pc:sldMkLst>
          <pc:docMk/>
          <pc:sldMk cId="801210720" sldId="347"/>
        </pc:sldMkLst>
        <pc:spChg chg="add mod">
          <ac:chgData name="Luis Angel Alonso Matilla" userId="6c28c025e5695f46" providerId="LiveId" clId="{FD5C25C6-F68A-4D90-9987-99195F9CDE45}" dt="2025-04-02T10:36:09.657" v="1701" actId="1076"/>
          <ac:spMkLst>
            <pc:docMk/>
            <pc:sldMk cId="801210720" sldId="347"/>
            <ac:spMk id="3" creationId="{3C753BE9-EEF4-535B-F40E-35CE39286183}"/>
          </ac:spMkLst>
        </pc:spChg>
        <pc:picChg chg="add mod">
          <ac:chgData name="Luis Angel Alonso Matilla" userId="6c28c025e5695f46" providerId="LiveId" clId="{FD5C25C6-F68A-4D90-9987-99195F9CDE45}" dt="2025-04-02T10:35:00.381" v="1657" actId="14100"/>
          <ac:picMkLst>
            <pc:docMk/>
            <pc:sldMk cId="801210720" sldId="347"/>
            <ac:picMk id="1026" creationId="{54E67E8E-7CE1-BB28-03C2-F657F3C1F291}"/>
          </ac:picMkLst>
        </pc:picChg>
      </pc:sldChg>
      <pc:sldChg chg="addSp delSp modSp new mod modNotesTx">
        <pc:chgData name="Luis Angel Alonso Matilla" userId="6c28c025e5695f46" providerId="LiveId" clId="{FD5C25C6-F68A-4D90-9987-99195F9CDE45}" dt="2025-04-02T19:04:11.283" v="1728" actId="1076"/>
        <pc:sldMkLst>
          <pc:docMk/>
          <pc:sldMk cId="3202822189" sldId="348"/>
        </pc:sldMkLst>
        <pc:spChg chg="add mod">
          <ac:chgData name="Luis Angel Alonso Matilla" userId="6c28c025e5695f46" providerId="LiveId" clId="{FD5C25C6-F68A-4D90-9987-99195F9CDE45}" dt="2025-04-02T19:04:11.283" v="1728" actId="1076"/>
          <ac:spMkLst>
            <pc:docMk/>
            <pc:sldMk cId="3202822189" sldId="348"/>
            <ac:spMk id="3" creationId="{17DF0C07-164D-3F05-D7D9-A85339704DBB}"/>
          </ac:spMkLst>
        </pc:spChg>
        <pc:picChg chg="add mod">
          <ac:chgData name="Luis Angel Alonso Matilla" userId="6c28c025e5695f46" providerId="LiveId" clId="{FD5C25C6-F68A-4D90-9987-99195F9CDE45}" dt="2025-04-02T19:03:40.014" v="1723" actId="14100"/>
          <ac:picMkLst>
            <pc:docMk/>
            <pc:sldMk cId="3202822189" sldId="348"/>
            <ac:picMk id="1036" creationId="{550B3890-8616-A7C3-0E9B-3C2EC06D67D4}"/>
          </ac:picMkLst>
        </pc:picChg>
      </pc:sldChg>
      <pc:sldChg chg="addSp delSp modSp new mod">
        <pc:chgData name="Luis Angel Alonso Matilla" userId="6c28c025e5695f46" providerId="LiveId" clId="{FD5C25C6-F68A-4D90-9987-99195F9CDE45}" dt="2025-04-02T19:11:37.360" v="1764" actId="1076"/>
        <pc:sldMkLst>
          <pc:docMk/>
          <pc:sldMk cId="3275654973" sldId="349"/>
        </pc:sldMkLst>
        <pc:spChg chg="add mod">
          <ac:chgData name="Luis Angel Alonso Matilla" userId="6c28c025e5695f46" providerId="LiveId" clId="{FD5C25C6-F68A-4D90-9987-99195F9CDE45}" dt="2025-04-02T19:11:37.360" v="1764" actId="1076"/>
          <ac:spMkLst>
            <pc:docMk/>
            <pc:sldMk cId="3275654973" sldId="349"/>
            <ac:spMk id="3" creationId="{72BF5394-CB62-61F0-4E5D-B02D90CE9247}"/>
          </ac:spMkLst>
        </pc:spChg>
        <pc:picChg chg="add mod">
          <ac:chgData name="Luis Angel Alonso Matilla" userId="6c28c025e5695f46" providerId="LiveId" clId="{FD5C25C6-F68A-4D90-9987-99195F9CDE45}" dt="2025-04-02T19:11:08.759" v="1758" actId="14100"/>
          <ac:picMkLst>
            <pc:docMk/>
            <pc:sldMk cId="3275654973" sldId="349"/>
            <ac:picMk id="1026" creationId="{823B102F-06BC-658F-E38F-7F424E9EA198}"/>
          </ac:picMkLst>
        </pc:picChg>
        <pc:picChg chg="add mod">
          <ac:chgData name="Luis Angel Alonso Matilla" userId="6c28c025e5695f46" providerId="LiveId" clId="{FD5C25C6-F68A-4D90-9987-99195F9CDE45}" dt="2025-04-02T19:11:11.091" v="1759" actId="14100"/>
          <ac:picMkLst>
            <pc:docMk/>
            <pc:sldMk cId="3275654973" sldId="349"/>
            <ac:picMk id="2050" creationId="{54F22949-F640-45F4-AB39-269148E6636A}"/>
          </ac:picMkLst>
        </pc:picChg>
        <pc:picChg chg="add mod">
          <ac:chgData name="Luis Angel Alonso Matilla" userId="6c28c025e5695f46" providerId="LiveId" clId="{FD5C25C6-F68A-4D90-9987-99195F9CDE45}" dt="2025-04-02T19:11:13.567" v="1760" actId="14100"/>
          <ac:picMkLst>
            <pc:docMk/>
            <pc:sldMk cId="3275654973" sldId="349"/>
            <ac:picMk id="2052" creationId="{90734815-8070-6853-D5AA-DBC5F950E61E}"/>
          </ac:picMkLst>
        </pc:picChg>
      </pc:sldChg>
      <pc:sldChg chg="addSp modSp new mod modNotesTx">
        <pc:chgData name="Luis Angel Alonso Matilla" userId="6c28c025e5695f46" providerId="LiveId" clId="{FD5C25C6-F68A-4D90-9987-99195F9CDE45}" dt="2025-04-03T10:06:55.254" v="1884" actId="1076"/>
        <pc:sldMkLst>
          <pc:docMk/>
          <pc:sldMk cId="357495477" sldId="350"/>
        </pc:sldMkLst>
        <pc:spChg chg="add mod">
          <ac:chgData name="Luis Angel Alonso Matilla" userId="6c28c025e5695f46" providerId="LiveId" clId="{FD5C25C6-F68A-4D90-9987-99195F9CDE45}" dt="2025-04-03T10:06:55.254" v="1884" actId="1076"/>
          <ac:spMkLst>
            <pc:docMk/>
            <pc:sldMk cId="357495477" sldId="350"/>
            <ac:spMk id="3" creationId="{2208EE97-D6D9-C2D2-66D3-BA71DDD5674F}"/>
          </ac:spMkLst>
        </pc:spChg>
        <pc:picChg chg="add mod">
          <ac:chgData name="Luis Angel Alonso Matilla" userId="6c28c025e5695f46" providerId="LiveId" clId="{FD5C25C6-F68A-4D90-9987-99195F9CDE45}" dt="2025-04-03T10:06:01.555" v="1874" actId="14100"/>
          <ac:picMkLst>
            <pc:docMk/>
            <pc:sldMk cId="357495477" sldId="350"/>
            <ac:picMk id="6146" creationId="{EF65BC97-D8E3-851B-C182-355D3D49158F}"/>
          </ac:picMkLst>
        </pc:picChg>
      </pc:sldChg>
      <pc:sldChg chg="addSp modSp new mod modNotesTx">
        <pc:chgData name="Luis Angel Alonso Matilla" userId="6c28c025e5695f46" providerId="LiveId" clId="{FD5C25C6-F68A-4D90-9987-99195F9CDE45}" dt="2025-04-02T19:13:49.109" v="1782" actId="1076"/>
        <pc:sldMkLst>
          <pc:docMk/>
          <pc:sldMk cId="2562766064" sldId="351"/>
        </pc:sldMkLst>
        <pc:spChg chg="add mod">
          <ac:chgData name="Luis Angel Alonso Matilla" userId="6c28c025e5695f46" providerId="LiveId" clId="{FD5C25C6-F68A-4D90-9987-99195F9CDE45}" dt="2025-04-02T19:13:49.109" v="1782" actId="1076"/>
          <ac:spMkLst>
            <pc:docMk/>
            <pc:sldMk cId="2562766064" sldId="351"/>
            <ac:spMk id="3" creationId="{384B25A9-57A1-3A48-C1A8-BD49B6EE3D99}"/>
          </ac:spMkLst>
        </pc:spChg>
        <pc:picChg chg="add mod">
          <ac:chgData name="Luis Angel Alonso Matilla" userId="6c28c025e5695f46" providerId="LiveId" clId="{FD5C25C6-F68A-4D90-9987-99195F9CDE45}" dt="2025-04-02T19:13:16.076" v="1777" actId="14100"/>
          <ac:picMkLst>
            <pc:docMk/>
            <pc:sldMk cId="2562766064" sldId="351"/>
            <ac:picMk id="2050" creationId="{74178A43-D196-A63A-3D85-7B907815054A}"/>
          </ac:picMkLst>
        </pc:picChg>
      </pc:sldChg>
      <pc:sldChg chg="addSp modSp new mod modNotesTx">
        <pc:chgData name="Luis Angel Alonso Matilla" userId="6c28c025e5695f46" providerId="LiveId" clId="{FD5C25C6-F68A-4D90-9987-99195F9CDE45}" dt="2025-04-02T19:19:37.420" v="1810" actId="1076"/>
        <pc:sldMkLst>
          <pc:docMk/>
          <pc:sldMk cId="699210432" sldId="352"/>
        </pc:sldMkLst>
        <pc:spChg chg="add mod">
          <ac:chgData name="Luis Angel Alonso Matilla" userId="6c28c025e5695f46" providerId="LiveId" clId="{FD5C25C6-F68A-4D90-9987-99195F9CDE45}" dt="2025-04-02T19:19:37.420" v="1810" actId="1076"/>
          <ac:spMkLst>
            <pc:docMk/>
            <pc:sldMk cId="699210432" sldId="352"/>
            <ac:spMk id="3" creationId="{1E5957EB-FDD7-789D-26F2-07848E7BEBA0}"/>
          </ac:spMkLst>
        </pc:spChg>
        <pc:picChg chg="add mod">
          <ac:chgData name="Luis Angel Alonso Matilla" userId="6c28c025e5695f46" providerId="LiveId" clId="{FD5C25C6-F68A-4D90-9987-99195F9CDE45}" dt="2025-04-02T19:16:33.692" v="1794" actId="14100"/>
          <ac:picMkLst>
            <pc:docMk/>
            <pc:sldMk cId="699210432" sldId="352"/>
            <ac:picMk id="4098" creationId="{61F6D742-420A-3F16-FE90-6E7A75A18CB1}"/>
          </ac:picMkLst>
        </pc:picChg>
      </pc:sldChg>
      <pc:sldChg chg="addSp modSp new mod modNotesTx">
        <pc:chgData name="Luis Angel Alonso Matilla" userId="6c28c025e5695f46" providerId="LiveId" clId="{FD5C25C6-F68A-4D90-9987-99195F9CDE45}" dt="2025-04-02T19:19:13.076" v="1805" actId="1076"/>
        <pc:sldMkLst>
          <pc:docMk/>
          <pc:sldMk cId="2983884687" sldId="353"/>
        </pc:sldMkLst>
        <pc:spChg chg="add mod">
          <ac:chgData name="Luis Angel Alonso Matilla" userId="6c28c025e5695f46" providerId="LiveId" clId="{FD5C25C6-F68A-4D90-9987-99195F9CDE45}" dt="2025-04-02T19:19:13.076" v="1805" actId="1076"/>
          <ac:spMkLst>
            <pc:docMk/>
            <pc:sldMk cId="2983884687" sldId="353"/>
            <ac:spMk id="3" creationId="{D3F1DCAF-A844-E373-F993-63CF59278DFC}"/>
          </ac:spMkLst>
        </pc:spChg>
        <pc:picChg chg="add mod">
          <ac:chgData name="Luis Angel Alonso Matilla" userId="6c28c025e5695f46" providerId="LiveId" clId="{FD5C25C6-F68A-4D90-9987-99195F9CDE45}" dt="2025-04-02T19:15:21.818" v="1787" actId="14100"/>
          <ac:picMkLst>
            <pc:docMk/>
            <pc:sldMk cId="2983884687" sldId="353"/>
            <ac:picMk id="3074" creationId="{5B009044-AE5C-DDA7-CFB8-BF48AD062948}"/>
          </ac:picMkLst>
        </pc:picChg>
        <pc:picChg chg="add mod">
          <ac:chgData name="Luis Angel Alonso Matilla" userId="6c28c025e5695f46" providerId="LiveId" clId="{FD5C25C6-F68A-4D90-9987-99195F9CDE45}" dt="2025-04-02T19:15:56.922" v="1791" actId="14100"/>
          <ac:picMkLst>
            <pc:docMk/>
            <pc:sldMk cId="2983884687" sldId="353"/>
            <ac:picMk id="3076" creationId="{DBF861A3-F20A-684A-0FA7-BA0A5EB868D5}"/>
          </ac:picMkLst>
        </pc:picChg>
        <pc:picChg chg="add mod">
          <ac:chgData name="Luis Angel Alonso Matilla" userId="6c28c025e5695f46" providerId="LiveId" clId="{FD5C25C6-F68A-4D90-9987-99195F9CDE45}" dt="2025-04-02T19:18:41.930" v="1800" actId="14100"/>
          <ac:picMkLst>
            <pc:docMk/>
            <pc:sldMk cId="2983884687" sldId="353"/>
            <ac:picMk id="3078" creationId="{07319172-36E4-9817-81DA-CC4E95A3E5E0}"/>
          </ac:picMkLst>
        </pc:picChg>
      </pc:sldChg>
      <pc:sldChg chg="addSp modSp new mod modNotesTx">
        <pc:chgData name="Luis Angel Alonso Matilla" userId="6c28c025e5695f46" providerId="LiveId" clId="{FD5C25C6-F68A-4D90-9987-99195F9CDE45}" dt="2025-04-03T09:48:43.004" v="1823" actId="1076"/>
        <pc:sldMkLst>
          <pc:docMk/>
          <pc:sldMk cId="2746610090" sldId="354"/>
        </pc:sldMkLst>
        <pc:spChg chg="add mod">
          <ac:chgData name="Luis Angel Alonso Matilla" userId="6c28c025e5695f46" providerId="LiveId" clId="{FD5C25C6-F68A-4D90-9987-99195F9CDE45}" dt="2025-04-03T09:48:43.004" v="1823" actId="1076"/>
          <ac:spMkLst>
            <pc:docMk/>
            <pc:sldMk cId="2746610090" sldId="354"/>
            <ac:spMk id="3" creationId="{82A57BEB-BD50-8B4F-DCF3-7FC1B288285E}"/>
          </ac:spMkLst>
        </pc:spChg>
        <pc:picChg chg="add mod">
          <ac:chgData name="Luis Angel Alonso Matilla" userId="6c28c025e5695f46" providerId="LiveId" clId="{FD5C25C6-F68A-4D90-9987-99195F9CDE45}" dt="2025-04-03T09:48:06.131" v="1818" actId="14100"/>
          <ac:picMkLst>
            <pc:docMk/>
            <pc:sldMk cId="2746610090" sldId="354"/>
            <ac:picMk id="2050" creationId="{DE17920B-E2E5-7C2C-0F86-01A5E3AC969C}"/>
          </ac:picMkLst>
        </pc:picChg>
      </pc:sldChg>
      <pc:sldChg chg="addSp modSp new mod modNotesTx">
        <pc:chgData name="Luis Angel Alonso Matilla" userId="6c28c025e5695f46" providerId="LiveId" clId="{FD5C25C6-F68A-4D90-9987-99195F9CDE45}" dt="2025-04-03T09:49:03.782" v="1828" actId="1076"/>
        <pc:sldMkLst>
          <pc:docMk/>
          <pc:sldMk cId="2520716637" sldId="355"/>
        </pc:sldMkLst>
        <pc:spChg chg="add mod">
          <ac:chgData name="Luis Angel Alonso Matilla" userId="6c28c025e5695f46" providerId="LiveId" clId="{FD5C25C6-F68A-4D90-9987-99195F9CDE45}" dt="2025-04-03T09:49:03.782" v="1828" actId="1076"/>
          <ac:spMkLst>
            <pc:docMk/>
            <pc:sldMk cId="2520716637" sldId="355"/>
            <ac:spMk id="3" creationId="{FF77C563-2224-FCBD-D569-0FCF362F12DC}"/>
          </ac:spMkLst>
        </pc:spChg>
        <pc:picChg chg="add mod">
          <ac:chgData name="Luis Angel Alonso Matilla" userId="6c28c025e5695f46" providerId="LiveId" clId="{FD5C25C6-F68A-4D90-9987-99195F9CDE45}" dt="2025-04-03T09:47:34.442" v="1815" actId="14100"/>
          <ac:picMkLst>
            <pc:docMk/>
            <pc:sldMk cId="2520716637" sldId="355"/>
            <ac:picMk id="1026" creationId="{7D77F47E-0AE3-8DAC-26F5-4C0A9ECFA8EB}"/>
          </ac:picMkLst>
        </pc:picChg>
      </pc:sldChg>
      <pc:sldChg chg="addSp modSp new mod modNotesTx">
        <pc:chgData name="Luis Angel Alonso Matilla" userId="6c28c025e5695f46" providerId="LiveId" clId="{FD5C25C6-F68A-4D90-9987-99195F9CDE45}" dt="2025-04-03T09:57:02.846" v="1857" actId="1076"/>
        <pc:sldMkLst>
          <pc:docMk/>
          <pc:sldMk cId="3097903211" sldId="356"/>
        </pc:sldMkLst>
        <pc:spChg chg="add mod">
          <ac:chgData name="Luis Angel Alonso Matilla" userId="6c28c025e5695f46" providerId="LiveId" clId="{FD5C25C6-F68A-4D90-9987-99195F9CDE45}" dt="2025-04-03T09:57:02.846" v="1857" actId="1076"/>
          <ac:spMkLst>
            <pc:docMk/>
            <pc:sldMk cId="3097903211" sldId="356"/>
            <ac:spMk id="3" creationId="{20271BF2-89C4-A5F1-1C87-9CE18B80CFD5}"/>
          </ac:spMkLst>
        </pc:spChg>
        <pc:picChg chg="add mod">
          <ac:chgData name="Luis Angel Alonso Matilla" userId="6c28c025e5695f46" providerId="LiveId" clId="{FD5C25C6-F68A-4D90-9987-99195F9CDE45}" dt="2025-04-03T09:51:55.283" v="1837" actId="14100"/>
          <ac:picMkLst>
            <pc:docMk/>
            <pc:sldMk cId="3097903211" sldId="356"/>
            <ac:picMk id="4098" creationId="{EFEE898D-3B10-E69D-F7ED-B5CDB0C034FC}"/>
          </ac:picMkLst>
        </pc:picChg>
      </pc:sldChg>
      <pc:sldChg chg="addSp delSp modSp new mod modNotesTx">
        <pc:chgData name="Luis Angel Alonso Matilla" userId="6c28c025e5695f46" providerId="LiveId" clId="{FD5C25C6-F68A-4D90-9987-99195F9CDE45}" dt="2025-04-03T09:57:36.353" v="1865" actId="1076"/>
        <pc:sldMkLst>
          <pc:docMk/>
          <pc:sldMk cId="3361752463" sldId="357"/>
        </pc:sldMkLst>
        <pc:spChg chg="add mod">
          <ac:chgData name="Luis Angel Alonso Matilla" userId="6c28c025e5695f46" providerId="LiveId" clId="{FD5C25C6-F68A-4D90-9987-99195F9CDE45}" dt="2025-04-03T09:57:36.353" v="1865" actId="1076"/>
          <ac:spMkLst>
            <pc:docMk/>
            <pc:sldMk cId="3361752463" sldId="357"/>
            <ac:spMk id="3" creationId="{55D0A80A-3688-EB47-85DA-C9049E7C1552}"/>
          </ac:spMkLst>
        </pc:spChg>
        <pc:picChg chg="add mod">
          <ac:chgData name="Luis Angel Alonso Matilla" userId="6c28c025e5695f46" providerId="LiveId" clId="{FD5C25C6-F68A-4D90-9987-99195F9CDE45}" dt="2025-04-03T09:51:14.952" v="1832" actId="1076"/>
          <ac:picMkLst>
            <pc:docMk/>
            <pc:sldMk cId="3361752463" sldId="357"/>
            <ac:picMk id="3074" creationId="{AF679CA6-3EB9-4CAC-99C0-0ADA045C4801}"/>
          </ac:picMkLst>
        </pc:picChg>
        <pc:picChg chg="add mod">
          <ac:chgData name="Luis Angel Alonso Matilla" userId="6c28c025e5695f46" providerId="LiveId" clId="{FD5C25C6-F68A-4D90-9987-99195F9CDE45}" dt="2025-04-03T09:52:47.406" v="1840" actId="14100"/>
          <ac:picMkLst>
            <pc:docMk/>
            <pc:sldMk cId="3361752463" sldId="357"/>
            <ac:picMk id="3078" creationId="{6BB3F2E4-7995-0D4A-BF3D-0CA983B83B21}"/>
          </ac:picMkLst>
        </pc:picChg>
        <pc:picChg chg="add mod">
          <ac:chgData name="Luis Angel Alonso Matilla" userId="6c28c025e5695f46" providerId="LiveId" clId="{FD5C25C6-F68A-4D90-9987-99195F9CDE45}" dt="2025-04-03T09:57:13.903" v="1860" actId="1076"/>
          <ac:picMkLst>
            <pc:docMk/>
            <pc:sldMk cId="3361752463" sldId="357"/>
            <ac:picMk id="3080" creationId="{95F80E26-73A5-12E1-4672-34F05153F5AB}"/>
          </ac:picMkLst>
        </pc:picChg>
      </pc:sldChg>
      <pc:sldChg chg="addSp delSp modSp new mod modNotesTx">
        <pc:chgData name="Luis Angel Alonso Matilla" userId="6c28c025e5695f46" providerId="LiveId" clId="{FD5C25C6-F68A-4D90-9987-99195F9CDE45}" dt="2025-04-03T10:06:35.398" v="1879" actId="1076"/>
        <pc:sldMkLst>
          <pc:docMk/>
          <pc:sldMk cId="3301042396" sldId="358"/>
        </pc:sldMkLst>
        <pc:spChg chg="add mod">
          <ac:chgData name="Luis Angel Alonso Matilla" userId="6c28c025e5695f46" providerId="LiveId" clId="{FD5C25C6-F68A-4D90-9987-99195F9CDE45}" dt="2025-04-03T10:06:35.398" v="1879" actId="1076"/>
          <ac:spMkLst>
            <pc:docMk/>
            <pc:sldMk cId="3301042396" sldId="358"/>
            <ac:spMk id="3" creationId="{998B21A3-E6EC-1F06-CCE4-1CC77CE1BAC0}"/>
          </ac:spMkLst>
        </pc:spChg>
        <pc:picChg chg="add mod">
          <ac:chgData name="Luis Angel Alonso Matilla" userId="6c28c025e5695f46" providerId="LiveId" clId="{FD5C25C6-F68A-4D90-9987-99195F9CDE45}" dt="2025-04-03T10:04:09.966" v="1871" actId="14100"/>
          <ac:picMkLst>
            <pc:docMk/>
            <pc:sldMk cId="3301042396" sldId="358"/>
            <ac:picMk id="5124" creationId="{43DEA642-BE0E-2819-F58D-A3A429A51574}"/>
          </ac:picMkLst>
        </pc:picChg>
      </pc:sldChg>
      <pc:sldChg chg="addSp modSp new mod ord modNotesTx">
        <pc:chgData name="Luis Angel Alonso Matilla" userId="6c28c025e5695f46" providerId="LiveId" clId="{FD5C25C6-F68A-4D90-9987-99195F9CDE45}" dt="2025-04-03T10:17:11.316" v="1899" actId="1076"/>
        <pc:sldMkLst>
          <pc:docMk/>
          <pc:sldMk cId="2280228238" sldId="359"/>
        </pc:sldMkLst>
        <pc:spChg chg="add mod">
          <ac:chgData name="Luis Angel Alonso Matilla" userId="6c28c025e5695f46" providerId="LiveId" clId="{FD5C25C6-F68A-4D90-9987-99195F9CDE45}" dt="2025-04-03T10:17:11.316" v="1899" actId="1076"/>
          <ac:spMkLst>
            <pc:docMk/>
            <pc:sldMk cId="2280228238" sldId="359"/>
            <ac:spMk id="3" creationId="{CC04A4FF-19FA-23E3-276D-6727C5711715}"/>
          </ac:spMkLst>
        </pc:spChg>
        <pc:picChg chg="add">
          <ac:chgData name="Luis Angel Alonso Matilla" userId="6c28c025e5695f46" providerId="LiveId" clId="{FD5C25C6-F68A-4D90-9987-99195F9CDE45}" dt="2025-04-03T10:16:30.425" v="1890"/>
          <ac:picMkLst>
            <pc:docMk/>
            <pc:sldMk cId="2280228238" sldId="359"/>
            <ac:picMk id="8194" creationId="{509BE597-3766-3B14-0DF7-91E3E6105F89}"/>
          </ac:picMkLst>
        </pc:picChg>
      </pc:sldChg>
      <pc:sldChg chg="addSp delSp modSp new del">
        <pc:chgData name="Luis Angel Alonso Matilla" userId="6c28c025e5695f46" providerId="LiveId" clId="{FD5C25C6-F68A-4D90-9987-99195F9CDE45}" dt="2025-04-05T09:46:15.539" v="3435" actId="47"/>
        <pc:sldMkLst>
          <pc:docMk/>
          <pc:sldMk cId="771141262" sldId="360"/>
        </pc:sldMkLst>
      </pc:sldChg>
      <pc:sldChg chg="new del">
        <pc:chgData name="Luis Angel Alonso Matilla" userId="6c28c025e5695f46" providerId="LiveId" clId="{FD5C25C6-F68A-4D90-9987-99195F9CDE45}" dt="2025-04-05T09:46:15.747" v="3436" actId="47"/>
        <pc:sldMkLst>
          <pc:docMk/>
          <pc:sldMk cId="4038288326" sldId="361"/>
        </pc:sldMkLst>
      </pc:sldChg>
      <pc:sldChg chg="addSp modSp new mod modNotesTx">
        <pc:chgData name="Luis Angel Alonso Matilla" userId="6c28c025e5695f46" providerId="LiveId" clId="{FD5C25C6-F68A-4D90-9987-99195F9CDE45}" dt="2025-04-03T10:19:33.826" v="1910" actId="1076"/>
        <pc:sldMkLst>
          <pc:docMk/>
          <pc:sldMk cId="2986155685" sldId="362"/>
        </pc:sldMkLst>
        <pc:spChg chg="add mod">
          <ac:chgData name="Luis Angel Alonso Matilla" userId="6c28c025e5695f46" providerId="LiveId" clId="{FD5C25C6-F68A-4D90-9987-99195F9CDE45}" dt="2025-04-03T10:19:33.826" v="1910" actId="1076"/>
          <ac:spMkLst>
            <pc:docMk/>
            <pc:sldMk cId="2986155685" sldId="362"/>
            <ac:spMk id="3" creationId="{2BA5FE20-A1D5-CBC2-6496-7BFA96BB3347}"/>
          </ac:spMkLst>
        </pc:spChg>
        <pc:picChg chg="add mod">
          <ac:chgData name="Luis Angel Alonso Matilla" userId="6c28c025e5695f46" providerId="LiveId" clId="{FD5C25C6-F68A-4D90-9987-99195F9CDE45}" dt="2025-04-03T10:18:42.014" v="1904" actId="14100"/>
          <ac:picMkLst>
            <pc:docMk/>
            <pc:sldMk cId="2986155685" sldId="362"/>
            <ac:picMk id="9218" creationId="{4BF901F2-3FA2-C2C3-A316-BE3E2D813466}"/>
          </ac:picMkLst>
        </pc:picChg>
      </pc:sldChg>
      <pc:sldChg chg="addSp modSp new mod modNotesTx">
        <pc:chgData name="Luis Angel Alonso Matilla" userId="6c28c025e5695f46" providerId="LiveId" clId="{FD5C25C6-F68A-4D90-9987-99195F9CDE45}" dt="2025-04-03T10:26:29.069" v="1919" actId="1076"/>
        <pc:sldMkLst>
          <pc:docMk/>
          <pc:sldMk cId="1283137935" sldId="363"/>
        </pc:sldMkLst>
        <pc:spChg chg="add mod">
          <ac:chgData name="Luis Angel Alonso Matilla" userId="6c28c025e5695f46" providerId="LiveId" clId="{FD5C25C6-F68A-4D90-9987-99195F9CDE45}" dt="2025-04-03T10:26:29.069" v="1919" actId="1076"/>
          <ac:spMkLst>
            <pc:docMk/>
            <pc:sldMk cId="1283137935" sldId="363"/>
            <ac:spMk id="4" creationId="{35D08A34-CBA4-19EB-E1EC-02A6A5235E9F}"/>
          </ac:spMkLst>
        </pc:spChg>
        <pc:picChg chg="add mod">
          <ac:chgData name="Luis Angel Alonso Matilla" userId="6c28c025e5695f46" providerId="LiveId" clId="{FD5C25C6-F68A-4D90-9987-99195F9CDE45}" dt="2025-04-03T10:25:50.647" v="1914" actId="14100"/>
          <ac:picMkLst>
            <pc:docMk/>
            <pc:sldMk cId="1283137935" sldId="363"/>
            <ac:picMk id="2" creationId="{F30FC506-9AC6-39B9-8B68-1160EE3900CA}"/>
          </ac:picMkLst>
        </pc:picChg>
      </pc:sldChg>
      <pc:sldChg chg="addSp modSp new mod modNotesTx">
        <pc:chgData name="Luis Angel Alonso Matilla" userId="6c28c025e5695f46" providerId="LiveId" clId="{FD5C25C6-F68A-4D90-9987-99195F9CDE45}" dt="2025-04-03T16:51:01.010" v="2006" actId="1076"/>
        <pc:sldMkLst>
          <pc:docMk/>
          <pc:sldMk cId="941028813" sldId="364"/>
        </pc:sldMkLst>
        <pc:spChg chg="add mod">
          <ac:chgData name="Luis Angel Alonso Matilla" userId="6c28c025e5695f46" providerId="LiveId" clId="{FD5C25C6-F68A-4D90-9987-99195F9CDE45}" dt="2025-04-03T16:51:01.010" v="2006" actId="1076"/>
          <ac:spMkLst>
            <pc:docMk/>
            <pc:sldMk cId="941028813" sldId="364"/>
            <ac:spMk id="3" creationId="{0614DE19-E2AD-0149-E6A8-027771049B71}"/>
          </ac:spMkLst>
        </pc:spChg>
        <pc:picChg chg="add mod">
          <ac:chgData name="Luis Angel Alonso Matilla" userId="6c28c025e5695f46" providerId="LiveId" clId="{FD5C25C6-F68A-4D90-9987-99195F9CDE45}" dt="2025-04-03T16:50:01.494" v="1999" actId="14100"/>
          <ac:picMkLst>
            <pc:docMk/>
            <pc:sldMk cId="941028813" sldId="364"/>
            <ac:picMk id="2050" creationId="{FC20CB91-4CAE-C860-47BF-1E3A9FB356E8}"/>
          </ac:picMkLst>
        </pc:picChg>
      </pc:sldChg>
      <pc:sldChg chg="addSp delSp modSp new mod modNotesTx">
        <pc:chgData name="Luis Angel Alonso Matilla" userId="6c28c025e5695f46" providerId="LiveId" clId="{FD5C25C6-F68A-4D90-9987-99195F9CDE45}" dt="2025-04-03T16:49:10.978" v="1996" actId="1076"/>
        <pc:sldMkLst>
          <pc:docMk/>
          <pc:sldMk cId="3241467213" sldId="365"/>
        </pc:sldMkLst>
        <pc:spChg chg="add mod">
          <ac:chgData name="Luis Angel Alonso Matilla" userId="6c28c025e5695f46" providerId="LiveId" clId="{FD5C25C6-F68A-4D90-9987-99195F9CDE45}" dt="2025-04-03T16:47:52.122" v="1942" actId="1076"/>
          <ac:spMkLst>
            <pc:docMk/>
            <pc:sldMk cId="3241467213" sldId="365"/>
            <ac:spMk id="3" creationId="{D4092654-86DF-0DEB-91B6-1613F5246CD4}"/>
          </ac:spMkLst>
        </pc:spChg>
        <pc:spChg chg="add mod">
          <ac:chgData name="Luis Angel Alonso Matilla" userId="6c28c025e5695f46" providerId="LiveId" clId="{FD5C25C6-F68A-4D90-9987-99195F9CDE45}" dt="2025-04-03T16:49:10.978" v="1996" actId="1076"/>
          <ac:spMkLst>
            <pc:docMk/>
            <pc:sldMk cId="3241467213" sldId="365"/>
            <ac:spMk id="5" creationId="{2DD45702-12B2-FC49-F205-B1C6B67375AD}"/>
          </ac:spMkLst>
        </pc:spChg>
        <pc:picChg chg="add mod">
          <ac:chgData name="Luis Angel Alonso Matilla" userId="6c28c025e5695f46" providerId="LiveId" clId="{FD5C25C6-F68A-4D90-9987-99195F9CDE45}" dt="2025-04-03T16:47:27.446" v="1938" actId="14100"/>
          <ac:picMkLst>
            <pc:docMk/>
            <pc:sldMk cId="3241467213" sldId="365"/>
            <ac:picMk id="1026" creationId="{10510CE4-65DB-774E-DB20-7FB3D3E24353}"/>
          </ac:picMkLst>
        </pc:picChg>
      </pc:sldChg>
      <pc:sldChg chg="addSp modSp new mod modNotesTx">
        <pc:chgData name="Luis Angel Alonso Matilla" userId="6c28c025e5695f46" providerId="LiveId" clId="{FD5C25C6-F68A-4D90-9987-99195F9CDE45}" dt="2025-04-03T17:22:06.285" v="2201" actId="1076"/>
        <pc:sldMkLst>
          <pc:docMk/>
          <pc:sldMk cId="1390629749" sldId="366"/>
        </pc:sldMkLst>
        <pc:spChg chg="add mod">
          <ac:chgData name="Luis Angel Alonso Matilla" userId="6c28c025e5695f46" providerId="LiveId" clId="{FD5C25C6-F68A-4D90-9987-99195F9CDE45}" dt="2025-04-03T17:22:06.285" v="2201" actId="1076"/>
          <ac:spMkLst>
            <pc:docMk/>
            <pc:sldMk cId="1390629749" sldId="366"/>
            <ac:spMk id="3" creationId="{2D217CE4-7335-6AED-7529-2FE4FDB0381C}"/>
          </ac:spMkLst>
        </pc:spChg>
        <pc:picChg chg="add mod">
          <ac:chgData name="Luis Angel Alonso Matilla" userId="6c28c025e5695f46" providerId="LiveId" clId="{FD5C25C6-F68A-4D90-9987-99195F9CDE45}" dt="2025-04-03T17:18:49.798" v="2179" actId="14100"/>
          <ac:picMkLst>
            <pc:docMk/>
            <pc:sldMk cId="1390629749" sldId="366"/>
            <ac:picMk id="3074" creationId="{292C724A-9F91-3605-4C05-BECD9749687D}"/>
          </ac:picMkLst>
        </pc:picChg>
      </pc:sldChg>
      <pc:sldChg chg="addSp modSp new mod modNotesTx">
        <pc:chgData name="Luis Angel Alonso Matilla" userId="6c28c025e5695f46" providerId="LiveId" clId="{FD5C25C6-F68A-4D90-9987-99195F9CDE45}" dt="2025-04-03T16:52:11.778" v="2018" actId="1076"/>
        <pc:sldMkLst>
          <pc:docMk/>
          <pc:sldMk cId="1260959618" sldId="367"/>
        </pc:sldMkLst>
        <pc:spChg chg="add mod">
          <ac:chgData name="Luis Angel Alonso Matilla" userId="6c28c025e5695f46" providerId="LiveId" clId="{FD5C25C6-F68A-4D90-9987-99195F9CDE45}" dt="2025-04-03T16:52:11.778" v="2018" actId="1076"/>
          <ac:spMkLst>
            <pc:docMk/>
            <pc:sldMk cId="1260959618" sldId="367"/>
            <ac:spMk id="3" creationId="{EC5D4079-6B26-7CE9-2126-73C65DA05105}"/>
          </ac:spMkLst>
        </pc:spChg>
        <pc:picChg chg="add mod">
          <ac:chgData name="Luis Angel Alonso Matilla" userId="6c28c025e5695f46" providerId="LiveId" clId="{FD5C25C6-F68A-4D90-9987-99195F9CDE45}" dt="2025-04-03T16:51:35.886" v="2011" actId="14100"/>
          <ac:picMkLst>
            <pc:docMk/>
            <pc:sldMk cId="1260959618" sldId="367"/>
            <ac:picMk id="3074" creationId="{FE256CBD-7530-E842-F084-A803C7940C32}"/>
          </ac:picMkLst>
        </pc:picChg>
      </pc:sldChg>
      <pc:sldChg chg="addSp modSp new mod modNotesTx">
        <pc:chgData name="Luis Angel Alonso Matilla" userId="6c28c025e5695f46" providerId="LiveId" clId="{FD5C25C6-F68A-4D90-9987-99195F9CDE45}" dt="2025-04-03T16:53:21.641" v="2027" actId="1076"/>
        <pc:sldMkLst>
          <pc:docMk/>
          <pc:sldMk cId="3198885404" sldId="368"/>
        </pc:sldMkLst>
        <pc:spChg chg="add mod">
          <ac:chgData name="Luis Angel Alonso Matilla" userId="6c28c025e5695f46" providerId="LiveId" clId="{FD5C25C6-F68A-4D90-9987-99195F9CDE45}" dt="2025-04-03T16:53:21.641" v="2027" actId="1076"/>
          <ac:spMkLst>
            <pc:docMk/>
            <pc:sldMk cId="3198885404" sldId="368"/>
            <ac:spMk id="3" creationId="{C3E85209-9B85-46E2-A387-5BE81F6B3578}"/>
          </ac:spMkLst>
        </pc:spChg>
        <pc:picChg chg="add mod">
          <ac:chgData name="Luis Angel Alonso Matilla" userId="6c28c025e5695f46" providerId="LiveId" clId="{FD5C25C6-F68A-4D90-9987-99195F9CDE45}" dt="2025-04-03T16:52:36.620" v="2022" actId="14100"/>
          <ac:picMkLst>
            <pc:docMk/>
            <pc:sldMk cId="3198885404" sldId="368"/>
            <ac:picMk id="4098" creationId="{1E345870-18F5-0173-D1DE-97FC04047443}"/>
          </ac:picMkLst>
        </pc:picChg>
      </pc:sldChg>
      <pc:sldChg chg="addSp modSp new mod modNotesTx">
        <pc:chgData name="Luis Angel Alonso Matilla" userId="6c28c025e5695f46" providerId="LiveId" clId="{FD5C25C6-F68A-4D90-9987-99195F9CDE45}" dt="2025-04-03T16:56:27.405" v="2039" actId="13926"/>
        <pc:sldMkLst>
          <pc:docMk/>
          <pc:sldMk cId="1700898641" sldId="369"/>
        </pc:sldMkLst>
        <pc:spChg chg="add mod">
          <ac:chgData name="Luis Angel Alonso Matilla" userId="6c28c025e5695f46" providerId="LiveId" clId="{FD5C25C6-F68A-4D90-9987-99195F9CDE45}" dt="2025-04-03T16:56:27.405" v="2039" actId="13926"/>
          <ac:spMkLst>
            <pc:docMk/>
            <pc:sldMk cId="1700898641" sldId="369"/>
            <ac:spMk id="3" creationId="{CED79121-9243-8515-A217-6FC7F6890D68}"/>
          </ac:spMkLst>
        </pc:spChg>
        <pc:picChg chg="add mod">
          <ac:chgData name="Luis Angel Alonso Matilla" userId="6c28c025e5695f46" providerId="LiveId" clId="{FD5C25C6-F68A-4D90-9987-99195F9CDE45}" dt="2025-04-03T16:55:13.479" v="2031" actId="14100"/>
          <ac:picMkLst>
            <pc:docMk/>
            <pc:sldMk cId="1700898641" sldId="369"/>
            <ac:picMk id="5122" creationId="{78336CA4-D9E1-FB60-A83F-7EADE59FD1B5}"/>
          </ac:picMkLst>
        </pc:picChg>
        <pc:picChg chg="add mod">
          <ac:chgData name="Luis Angel Alonso Matilla" userId="6c28c025e5695f46" providerId="LiveId" clId="{FD5C25C6-F68A-4D90-9987-99195F9CDE45}" dt="2025-04-03T16:55:50.846" v="2034" actId="1076"/>
          <ac:picMkLst>
            <pc:docMk/>
            <pc:sldMk cId="1700898641" sldId="369"/>
            <ac:picMk id="5124" creationId="{0E528BAE-F700-D9BF-764A-D12E819CD1F6}"/>
          </ac:picMkLst>
        </pc:picChg>
      </pc:sldChg>
      <pc:sldChg chg="addSp modSp new mod modNotesTx">
        <pc:chgData name="Luis Angel Alonso Matilla" userId="6c28c025e5695f46" providerId="LiveId" clId="{FD5C25C6-F68A-4D90-9987-99195F9CDE45}" dt="2025-04-03T17:15:07.442" v="2139" actId="1076"/>
        <pc:sldMkLst>
          <pc:docMk/>
          <pc:sldMk cId="3568227671" sldId="370"/>
        </pc:sldMkLst>
        <pc:spChg chg="add mod">
          <ac:chgData name="Luis Angel Alonso Matilla" userId="6c28c025e5695f46" providerId="LiveId" clId="{FD5C25C6-F68A-4D90-9987-99195F9CDE45}" dt="2025-04-03T17:15:07.442" v="2139" actId="1076"/>
          <ac:spMkLst>
            <pc:docMk/>
            <pc:sldMk cId="3568227671" sldId="370"/>
            <ac:spMk id="3" creationId="{A859B375-2AC0-487C-F142-D3A1D3B0834F}"/>
          </ac:spMkLst>
        </pc:spChg>
        <pc:picChg chg="add mod">
          <ac:chgData name="Luis Angel Alonso Matilla" userId="6c28c025e5695f46" providerId="LiveId" clId="{FD5C25C6-F68A-4D90-9987-99195F9CDE45}" dt="2025-04-03T16:59:16.228" v="2044" actId="14100"/>
          <ac:picMkLst>
            <pc:docMk/>
            <pc:sldMk cId="3568227671" sldId="370"/>
            <ac:picMk id="6146" creationId="{16D76495-5713-008C-EFC2-7BB4A1E75BD1}"/>
          </ac:picMkLst>
        </pc:picChg>
      </pc:sldChg>
      <pc:sldChg chg="addSp delSp modSp new mod modNotesTx">
        <pc:chgData name="Luis Angel Alonso Matilla" userId="6c28c025e5695f46" providerId="LiveId" clId="{FD5C25C6-F68A-4D90-9987-99195F9CDE45}" dt="2025-04-03T17:16:09.154" v="2168" actId="20577"/>
        <pc:sldMkLst>
          <pc:docMk/>
          <pc:sldMk cId="3301646372" sldId="371"/>
        </pc:sldMkLst>
        <pc:spChg chg="add mod">
          <ac:chgData name="Luis Angel Alonso Matilla" userId="6c28c025e5695f46" providerId="LiveId" clId="{FD5C25C6-F68A-4D90-9987-99195F9CDE45}" dt="2025-04-03T17:16:09.154" v="2168" actId="20577"/>
          <ac:spMkLst>
            <pc:docMk/>
            <pc:sldMk cId="3301646372" sldId="371"/>
            <ac:spMk id="5" creationId="{2CE5279B-D8AE-27F0-3AC9-7DCAC732ED3A}"/>
          </ac:spMkLst>
        </pc:spChg>
        <pc:picChg chg="add mod">
          <ac:chgData name="Luis Angel Alonso Matilla" userId="6c28c025e5695f46" providerId="LiveId" clId="{FD5C25C6-F68A-4D90-9987-99195F9CDE45}" dt="2025-04-03T17:06:14.018" v="2070" actId="14100"/>
          <ac:picMkLst>
            <pc:docMk/>
            <pc:sldMk cId="3301646372" sldId="371"/>
            <ac:picMk id="7172" creationId="{C1D77367-898F-5974-364B-8533DAE6971A}"/>
          </ac:picMkLst>
        </pc:picChg>
        <pc:picChg chg="add mod">
          <ac:chgData name="Luis Angel Alonso Matilla" userId="6c28c025e5695f46" providerId="LiveId" clId="{FD5C25C6-F68A-4D90-9987-99195F9CDE45}" dt="2025-04-03T17:06:21.546" v="2072" actId="14100"/>
          <ac:picMkLst>
            <pc:docMk/>
            <pc:sldMk cId="3301646372" sldId="371"/>
            <ac:picMk id="7174" creationId="{89163BF2-B9EC-7535-874B-76F3888E203F}"/>
          </ac:picMkLst>
        </pc:picChg>
        <pc:picChg chg="add mod">
          <ac:chgData name="Luis Angel Alonso Matilla" userId="6c28c025e5695f46" providerId="LiveId" clId="{FD5C25C6-F68A-4D90-9987-99195F9CDE45}" dt="2025-04-03T17:06:17.457" v="2071" actId="14100"/>
          <ac:picMkLst>
            <pc:docMk/>
            <pc:sldMk cId="3301646372" sldId="371"/>
            <ac:picMk id="7178" creationId="{29091170-CA7C-4A46-8BEB-2DB17C85CA45}"/>
          </ac:picMkLst>
        </pc:picChg>
        <pc:picChg chg="add mod">
          <ac:chgData name="Luis Angel Alonso Matilla" userId="6c28c025e5695f46" providerId="LiveId" clId="{FD5C25C6-F68A-4D90-9987-99195F9CDE45}" dt="2025-04-03T17:06:44.359" v="2076" actId="14100"/>
          <ac:picMkLst>
            <pc:docMk/>
            <pc:sldMk cId="3301646372" sldId="371"/>
            <ac:picMk id="7180" creationId="{80E375F9-F318-771B-A047-D6147742C049}"/>
          </ac:picMkLst>
        </pc:picChg>
      </pc:sldChg>
      <pc:sldChg chg="addSp delSp modSp new mod modNotesTx">
        <pc:chgData name="Luis Angel Alonso Matilla" userId="6c28c025e5695f46" providerId="LiveId" clId="{FD5C25C6-F68A-4D90-9987-99195F9CDE45}" dt="2025-04-03T17:20:31.836" v="2192" actId="1076"/>
        <pc:sldMkLst>
          <pc:docMk/>
          <pc:sldMk cId="3002923803" sldId="372"/>
        </pc:sldMkLst>
        <pc:spChg chg="add mod">
          <ac:chgData name="Luis Angel Alonso Matilla" userId="6c28c025e5695f46" providerId="LiveId" clId="{FD5C25C6-F68A-4D90-9987-99195F9CDE45}" dt="2025-04-03T17:20:31.836" v="2192" actId="1076"/>
          <ac:spMkLst>
            <pc:docMk/>
            <pc:sldMk cId="3002923803" sldId="372"/>
            <ac:spMk id="3" creationId="{8421060F-B584-7006-F9DA-417BCCEB313F}"/>
          </ac:spMkLst>
        </pc:spChg>
        <pc:picChg chg="add mod">
          <ac:chgData name="Luis Angel Alonso Matilla" userId="6c28c025e5695f46" providerId="LiveId" clId="{FD5C25C6-F68A-4D90-9987-99195F9CDE45}" dt="2025-04-03T17:17:47.527" v="2170" actId="1076"/>
          <ac:picMkLst>
            <pc:docMk/>
            <pc:sldMk cId="3002923803" sldId="372"/>
            <ac:picMk id="2050" creationId="{8AF6C00A-DD8D-4942-499E-1EFCE2DCEA65}"/>
          </ac:picMkLst>
        </pc:picChg>
        <pc:picChg chg="add mod">
          <ac:chgData name="Luis Angel Alonso Matilla" userId="6c28c025e5695f46" providerId="LiveId" clId="{FD5C25C6-F68A-4D90-9987-99195F9CDE45}" dt="2025-04-03T17:19:46.418" v="2186" actId="14100"/>
          <ac:picMkLst>
            <pc:docMk/>
            <pc:sldMk cId="3002923803" sldId="372"/>
            <ac:picMk id="2054" creationId="{F0E4093A-9F1E-4FF1-0181-B11E9C455476}"/>
          </ac:picMkLst>
        </pc:picChg>
      </pc:sldChg>
      <pc:sldChg chg="addSp modSp new mod modNotesTx">
        <pc:chgData name="Luis Angel Alonso Matilla" userId="6c28c025e5695f46" providerId="LiveId" clId="{FD5C25C6-F68A-4D90-9987-99195F9CDE45}" dt="2025-04-03T17:14:49.755" v="2138" actId="1076"/>
        <pc:sldMkLst>
          <pc:docMk/>
          <pc:sldMk cId="949872833" sldId="373"/>
        </pc:sldMkLst>
        <pc:spChg chg="add mod">
          <ac:chgData name="Luis Angel Alonso Matilla" userId="6c28c025e5695f46" providerId="LiveId" clId="{FD5C25C6-F68A-4D90-9987-99195F9CDE45}" dt="2025-04-03T17:14:49.755" v="2138" actId="1076"/>
          <ac:spMkLst>
            <pc:docMk/>
            <pc:sldMk cId="949872833" sldId="373"/>
            <ac:spMk id="3" creationId="{35131F39-C60E-9A0A-BFC5-83BBF2326D29}"/>
          </ac:spMkLst>
        </pc:spChg>
        <pc:picChg chg="add mod">
          <ac:chgData name="Luis Angel Alonso Matilla" userId="6c28c025e5695f46" providerId="LiveId" clId="{FD5C25C6-F68A-4D90-9987-99195F9CDE45}" dt="2025-04-03T17:14:13.582" v="2133" actId="14100"/>
          <ac:picMkLst>
            <pc:docMk/>
            <pc:sldMk cId="949872833" sldId="373"/>
            <ac:picMk id="1026" creationId="{6030FF89-94F4-4A00-3C1E-33792B374486}"/>
          </ac:picMkLst>
        </pc:picChg>
      </pc:sldChg>
      <pc:sldChg chg="addSp modSp new mod modNotesTx">
        <pc:chgData name="Luis Angel Alonso Matilla" userId="6c28c025e5695f46" providerId="LiveId" clId="{FD5C25C6-F68A-4D90-9987-99195F9CDE45}" dt="2025-04-03T17:22:23.786" v="2206" actId="1076"/>
        <pc:sldMkLst>
          <pc:docMk/>
          <pc:sldMk cId="2597528944" sldId="374"/>
        </pc:sldMkLst>
        <pc:spChg chg="add mod">
          <ac:chgData name="Luis Angel Alonso Matilla" userId="6c28c025e5695f46" providerId="LiveId" clId="{FD5C25C6-F68A-4D90-9987-99195F9CDE45}" dt="2025-04-03T17:22:23.786" v="2206" actId="1076"/>
          <ac:spMkLst>
            <pc:docMk/>
            <pc:sldMk cId="2597528944" sldId="374"/>
            <ac:spMk id="3" creationId="{F40E1C1E-67EB-B454-929C-66FC6B300302}"/>
          </ac:spMkLst>
        </pc:spChg>
        <pc:picChg chg="add mod">
          <ac:chgData name="Luis Angel Alonso Matilla" userId="6c28c025e5695f46" providerId="LiveId" clId="{FD5C25C6-F68A-4D90-9987-99195F9CDE45}" dt="2025-04-03T17:21:35.020" v="2196" actId="14100"/>
          <ac:picMkLst>
            <pc:docMk/>
            <pc:sldMk cId="2597528944" sldId="374"/>
            <ac:picMk id="4098" creationId="{ACBB8E92-193E-F224-D929-6AB1CC4E2E78}"/>
          </ac:picMkLst>
        </pc:picChg>
      </pc:sldChg>
      <pc:sldChg chg="addSp modSp new mod modNotesTx">
        <pc:chgData name="Luis Angel Alonso Matilla" userId="6c28c025e5695f46" providerId="LiveId" clId="{FD5C25C6-F68A-4D90-9987-99195F9CDE45}" dt="2025-04-03T17:23:32.319" v="2216" actId="1076"/>
        <pc:sldMkLst>
          <pc:docMk/>
          <pc:sldMk cId="4125312967" sldId="375"/>
        </pc:sldMkLst>
        <pc:spChg chg="add mod">
          <ac:chgData name="Luis Angel Alonso Matilla" userId="6c28c025e5695f46" providerId="LiveId" clId="{FD5C25C6-F68A-4D90-9987-99195F9CDE45}" dt="2025-04-03T17:23:32.319" v="2216" actId="1076"/>
          <ac:spMkLst>
            <pc:docMk/>
            <pc:sldMk cId="4125312967" sldId="375"/>
            <ac:spMk id="3" creationId="{D06904C1-37AC-E236-B6E9-C3E246020528}"/>
          </ac:spMkLst>
        </pc:spChg>
        <pc:picChg chg="add mod">
          <ac:chgData name="Luis Angel Alonso Matilla" userId="6c28c025e5695f46" providerId="LiveId" clId="{FD5C25C6-F68A-4D90-9987-99195F9CDE45}" dt="2025-04-03T17:22:57.489" v="2210" actId="14100"/>
          <ac:picMkLst>
            <pc:docMk/>
            <pc:sldMk cId="4125312967" sldId="375"/>
            <ac:picMk id="5122" creationId="{CE14DFFB-6182-E627-5E54-D45F370F3F56}"/>
          </ac:picMkLst>
        </pc:picChg>
      </pc:sldChg>
      <pc:sldChg chg="addSp modSp new mod modNotesTx">
        <pc:chgData name="Luis Angel Alonso Matilla" userId="6c28c025e5695f46" providerId="LiveId" clId="{FD5C25C6-F68A-4D90-9987-99195F9CDE45}" dt="2025-04-04T08:01:03.469" v="2243" actId="1076"/>
        <pc:sldMkLst>
          <pc:docMk/>
          <pc:sldMk cId="2668950349" sldId="376"/>
        </pc:sldMkLst>
        <pc:spChg chg="add mod">
          <ac:chgData name="Luis Angel Alonso Matilla" userId="6c28c025e5695f46" providerId="LiveId" clId="{FD5C25C6-F68A-4D90-9987-99195F9CDE45}" dt="2025-04-04T08:01:03.469" v="2243" actId="1076"/>
          <ac:spMkLst>
            <pc:docMk/>
            <pc:sldMk cId="2668950349" sldId="376"/>
            <ac:spMk id="4" creationId="{CBCB8745-DD99-61C6-F141-31E231F3254C}"/>
          </ac:spMkLst>
        </pc:spChg>
        <pc:picChg chg="add">
          <ac:chgData name="Luis Angel Alonso Matilla" userId="6c28c025e5695f46" providerId="LiveId" clId="{FD5C25C6-F68A-4D90-9987-99195F9CDE45}" dt="2025-04-04T07:59:08.384" v="2226"/>
          <ac:picMkLst>
            <pc:docMk/>
            <pc:sldMk cId="2668950349" sldId="376"/>
            <ac:picMk id="2" creationId="{CF3E5261-0C61-174E-4A3C-778B3D0B588C}"/>
          </ac:picMkLst>
        </pc:picChg>
      </pc:sldChg>
      <pc:sldChg chg="addSp delSp modSp new add del mod modNotesTx">
        <pc:chgData name="Luis Angel Alonso Matilla" userId="6c28c025e5695f46" providerId="LiveId" clId="{FD5C25C6-F68A-4D90-9987-99195F9CDE45}" dt="2025-04-18T18:08:30.766" v="3610" actId="20577"/>
        <pc:sldMkLst>
          <pc:docMk/>
          <pc:sldMk cId="3095050755" sldId="377"/>
        </pc:sldMkLst>
        <pc:spChg chg="add mod">
          <ac:chgData name="Luis Angel Alonso Matilla" userId="6c28c025e5695f46" providerId="LiveId" clId="{FD5C25C6-F68A-4D90-9987-99195F9CDE45}" dt="2025-04-18T18:08:30.766" v="3610" actId="20577"/>
          <ac:spMkLst>
            <pc:docMk/>
            <pc:sldMk cId="3095050755" sldId="377"/>
            <ac:spMk id="3" creationId="{FAA08FAD-B53D-6B18-3695-B37A5D3295AA}"/>
          </ac:spMkLst>
        </pc:spChg>
        <pc:picChg chg="add mod">
          <ac:chgData name="Luis Angel Alonso Matilla" userId="6c28c025e5695f46" providerId="LiveId" clId="{FD5C25C6-F68A-4D90-9987-99195F9CDE45}" dt="2025-04-04T07:57:25.201" v="2221" actId="14100"/>
          <ac:picMkLst>
            <pc:docMk/>
            <pc:sldMk cId="3095050755" sldId="377"/>
            <ac:picMk id="1026" creationId="{70EDAD5E-713D-4C26-DDD6-47FBB3A74785}"/>
          </ac:picMkLst>
        </pc:picChg>
        <pc:picChg chg="add mod">
          <ac:chgData name="Luis Angel Alonso Matilla" userId="6c28c025e5695f46" providerId="LiveId" clId="{FD5C25C6-F68A-4D90-9987-99195F9CDE45}" dt="2025-04-04T07:58:00.555" v="2224" actId="14100"/>
          <ac:picMkLst>
            <pc:docMk/>
            <pc:sldMk cId="3095050755" sldId="377"/>
            <ac:picMk id="1028" creationId="{109AD1CD-45C2-E11D-B20D-C22568C1FCE6}"/>
          </ac:picMkLst>
        </pc:picChg>
        <pc:picChg chg="add mod">
          <ac:chgData name="Luis Angel Alonso Matilla" userId="6c28c025e5695f46" providerId="LiveId" clId="{FD5C25C6-F68A-4D90-9987-99195F9CDE45}" dt="2025-04-04T08:00:04.568" v="2233" actId="14100"/>
          <ac:picMkLst>
            <pc:docMk/>
            <pc:sldMk cId="3095050755" sldId="377"/>
            <ac:picMk id="1032" creationId="{738624D2-3B38-2FB3-249F-C26CC1CA9153}"/>
          </ac:picMkLst>
        </pc:picChg>
      </pc:sldChg>
      <pc:sldChg chg="addSp modSp new del mod modNotesTx">
        <pc:chgData name="Luis Angel Alonso Matilla" userId="6c28c025e5695f46" providerId="LiveId" clId="{FD5C25C6-F68A-4D90-9987-99195F9CDE45}" dt="2025-04-04T08:44:02.029" v="2491" actId="47"/>
        <pc:sldMkLst>
          <pc:docMk/>
          <pc:sldMk cId="1334110222" sldId="378"/>
        </pc:sldMkLst>
      </pc:sldChg>
      <pc:sldChg chg="addSp modSp new del mod modNotesTx">
        <pc:chgData name="Luis Angel Alonso Matilla" userId="6c28c025e5695f46" providerId="LiveId" clId="{FD5C25C6-F68A-4D90-9987-99195F9CDE45}" dt="2025-04-04T08:06:30.491" v="2305" actId="47"/>
        <pc:sldMkLst>
          <pc:docMk/>
          <pc:sldMk cId="3851090937" sldId="379"/>
        </pc:sldMkLst>
      </pc:sldChg>
      <pc:sldChg chg="addSp delSp modSp new mod modNotesTx">
        <pc:chgData name="Luis Angel Alonso Matilla" userId="6c28c025e5695f46" providerId="LiveId" clId="{FD5C25C6-F68A-4D90-9987-99195F9CDE45}" dt="2025-04-04T08:06:28.741" v="2304" actId="1076"/>
        <pc:sldMkLst>
          <pc:docMk/>
          <pc:sldMk cId="542343950" sldId="380"/>
        </pc:sldMkLst>
        <pc:spChg chg="add mod">
          <ac:chgData name="Luis Angel Alonso Matilla" userId="6c28c025e5695f46" providerId="LiveId" clId="{FD5C25C6-F68A-4D90-9987-99195F9CDE45}" dt="2025-04-04T08:06:28.741" v="2304" actId="1076"/>
          <ac:spMkLst>
            <pc:docMk/>
            <pc:sldMk cId="542343950" sldId="380"/>
            <ac:spMk id="9" creationId="{CCF19515-9371-5989-1263-E054A3A1583A}"/>
          </ac:spMkLst>
        </pc:spChg>
        <pc:picChg chg="add mod">
          <ac:chgData name="Luis Angel Alonso Matilla" userId="6c28c025e5695f46" providerId="LiveId" clId="{FD5C25C6-F68A-4D90-9987-99195F9CDE45}" dt="2025-04-04T08:05:45.809" v="2298" actId="14100"/>
          <ac:picMkLst>
            <pc:docMk/>
            <pc:sldMk cId="542343950" sldId="380"/>
            <ac:picMk id="3074" creationId="{B5A6175A-DEC5-AE79-A3B8-E9BDD23528A9}"/>
          </ac:picMkLst>
        </pc:picChg>
      </pc:sldChg>
      <pc:sldChg chg="addSp delSp modSp new del mod modNotesTx">
        <pc:chgData name="Luis Angel Alonso Matilla" userId="6c28c025e5695f46" providerId="LiveId" clId="{FD5C25C6-F68A-4D90-9987-99195F9CDE45}" dt="2025-04-04T08:42:48.195" v="2490" actId="47"/>
        <pc:sldMkLst>
          <pc:docMk/>
          <pc:sldMk cId="833619285" sldId="381"/>
        </pc:sldMkLst>
      </pc:sldChg>
      <pc:sldChg chg="addSp modSp new del mod modNotesTx">
        <pc:chgData name="Luis Angel Alonso Matilla" userId="6c28c025e5695f46" providerId="LiveId" clId="{FD5C25C6-F68A-4D90-9987-99195F9CDE45}" dt="2025-04-04T08:42:27.327" v="2489" actId="47"/>
        <pc:sldMkLst>
          <pc:docMk/>
          <pc:sldMk cId="1917467099" sldId="382"/>
        </pc:sldMkLst>
      </pc:sldChg>
      <pc:sldChg chg="addSp delSp modSp new mod modNotesTx">
        <pc:chgData name="Luis Angel Alonso Matilla" userId="6c28c025e5695f46" providerId="LiveId" clId="{FD5C25C6-F68A-4D90-9987-99195F9CDE45}" dt="2025-04-04T08:18:45.551" v="2338" actId="1076"/>
        <pc:sldMkLst>
          <pc:docMk/>
          <pc:sldMk cId="364935799" sldId="383"/>
        </pc:sldMkLst>
        <pc:spChg chg="add mod">
          <ac:chgData name="Luis Angel Alonso Matilla" userId="6c28c025e5695f46" providerId="LiveId" clId="{FD5C25C6-F68A-4D90-9987-99195F9CDE45}" dt="2025-04-04T08:18:45.551" v="2338" actId="1076"/>
          <ac:spMkLst>
            <pc:docMk/>
            <pc:sldMk cId="364935799" sldId="383"/>
            <ac:spMk id="3" creationId="{B49DE376-CF1D-B107-05A9-44E967352DA4}"/>
          </ac:spMkLst>
        </pc:spChg>
        <pc:picChg chg="add mod">
          <ac:chgData name="Luis Angel Alonso Matilla" userId="6c28c025e5695f46" providerId="LiveId" clId="{FD5C25C6-F68A-4D90-9987-99195F9CDE45}" dt="2025-04-04T08:18:12.362" v="2333" actId="14100"/>
          <ac:picMkLst>
            <pc:docMk/>
            <pc:sldMk cId="364935799" sldId="383"/>
            <ac:picMk id="7174" creationId="{3A286893-9C4C-7430-815F-73661F545E51}"/>
          </ac:picMkLst>
        </pc:picChg>
      </pc:sldChg>
      <pc:sldChg chg="addSp delSp modSp new mod modNotesTx">
        <pc:chgData name="Luis Angel Alonso Matilla" userId="6c28c025e5695f46" providerId="LiveId" clId="{FD5C25C6-F68A-4D90-9987-99195F9CDE45}" dt="2025-04-04T08:22:19.184" v="2358" actId="1076"/>
        <pc:sldMkLst>
          <pc:docMk/>
          <pc:sldMk cId="73155623" sldId="384"/>
        </pc:sldMkLst>
        <pc:spChg chg="add mod">
          <ac:chgData name="Luis Angel Alonso Matilla" userId="6c28c025e5695f46" providerId="LiveId" clId="{FD5C25C6-F68A-4D90-9987-99195F9CDE45}" dt="2025-04-04T08:22:19.184" v="2358" actId="1076"/>
          <ac:spMkLst>
            <pc:docMk/>
            <pc:sldMk cId="73155623" sldId="384"/>
            <ac:spMk id="5" creationId="{889971B6-BC27-EEAD-03D7-4559AD95AC13}"/>
          </ac:spMkLst>
        </pc:spChg>
        <pc:picChg chg="add mod modCrop">
          <ac:chgData name="Luis Angel Alonso Matilla" userId="6c28c025e5695f46" providerId="LiveId" clId="{FD5C25C6-F68A-4D90-9987-99195F9CDE45}" dt="2025-04-04T08:21:37.182" v="2352" actId="14100"/>
          <ac:picMkLst>
            <pc:docMk/>
            <pc:sldMk cId="73155623" sldId="384"/>
            <ac:picMk id="3" creationId="{877958C1-C419-34F8-FDA7-F64B296CC83A}"/>
          </ac:picMkLst>
        </pc:picChg>
        <pc:picChg chg="add mod">
          <ac:chgData name="Luis Angel Alonso Matilla" userId="6c28c025e5695f46" providerId="LiveId" clId="{FD5C25C6-F68A-4D90-9987-99195F9CDE45}" dt="2025-04-04T08:21:40.913" v="2353" actId="14100"/>
          <ac:picMkLst>
            <pc:docMk/>
            <pc:sldMk cId="73155623" sldId="384"/>
            <ac:picMk id="8196" creationId="{440A76F4-3FB5-AB3B-58AF-6B9B092F0F55}"/>
          </ac:picMkLst>
        </pc:picChg>
      </pc:sldChg>
      <pc:sldChg chg="new del">
        <pc:chgData name="Luis Angel Alonso Matilla" userId="6c28c025e5695f46" providerId="LiveId" clId="{FD5C25C6-F68A-4D90-9987-99195F9CDE45}" dt="2025-04-05T09:46:16.677" v="3439" actId="47"/>
        <pc:sldMkLst>
          <pc:docMk/>
          <pc:sldMk cId="820212441" sldId="385"/>
        </pc:sldMkLst>
      </pc:sldChg>
      <pc:sldChg chg="new del">
        <pc:chgData name="Luis Angel Alonso Matilla" userId="6c28c025e5695f46" providerId="LiveId" clId="{FD5C25C6-F68A-4D90-9987-99195F9CDE45}" dt="2025-04-05T09:46:16.842" v="3440" actId="47"/>
        <pc:sldMkLst>
          <pc:docMk/>
          <pc:sldMk cId="3678625614" sldId="386"/>
        </pc:sldMkLst>
      </pc:sldChg>
      <pc:sldChg chg="addSp delSp modSp new mod modNotesTx">
        <pc:chgData name="Luis Angel Alonso Matilla" userId="6c28c025e5695f46" providerId="LiveId" clId="{FD5C25C6-F68A-4D90-9987-99195F9CDE45}" dt="2025-04-04T08:27:03.388" v="2389" actId="1076"/>
        <pc:sldMkLst>
          <pc:docMk/>
          <pc:sldMk cId="1069223368" sldId="387"/>
        </pc:sldMkLst>
        <pc:spChg chg="add mod">
          <ac:chgData name="Luis Angel Alonso Matilla" userId="6c28c025e5695f46" providerId="LiveId" clId="{FD5C25C6-F68A-4D90-9987-99195F9CDE45}" dt="2025-04-04T08:27:03.388" v="2389" actId="1076"/>
          <ac:spMkLst>
            <pc:docMk/>
            <pc:sldMk cId="1069223368" sldId="387"/>
            <ac:spMk id="3" creationId="{855F3BF5-F90E-0453-525A-75975736421D}"/>
          </ac:spMkLst>
        </pc:spChg>
        <pc:picChg chg="add mod">
          <ac:chgData name="Luis Angel Alonso Matilla" userId="6c28c025e5695f46" providerId="LiveId" clId="{FD5C25C6-F68A-4D90-9987-99195F9CDE45}" dt="2025-04-04T08:24:58.907" v="2374" actId="14100"/>
          <ac:picMkLst>
            <pc:docMk/>
            <pc:sldMk cId="1069223368" sldId="387"/>
            <ac:picMk id="9218" creationId="{F95D3228-506F-9AF0-76AA-1EED172E7F8D}"/>
          </ac:picMkLst>
        </pc:picChg>
        <pc:picChg chg="add mod">
          <ac:chgData name="Luis Angel Alonso Matilla" userId="6c28c025e5695f46" providerId="LiveId" clId="{FD5C25C6-F68A-4D90-9987-99195F9CDE45}" dt="2025-04-04T08:24:55.943" v="2373" actId="14100"/>
          <ac:picMkLst>
            <pc:docMk/>
            <pc:sldMk cId="1069223368" sldId="387"/>
            <ac:picMk id="9220" creationId="{1BF9F070-9023-EAFD-01AC-0D2B2FFB8B3B}"/>
          </ac:picMkLst>
        </pc:picChg>
        <pc:picChg chg="add mod">
          <ac:chgData name="Luis Angel Alonso Matilla" userId="6c28c025e5695f46" providerId="LiveId" clId="{FD5C25C6-F68A-4D90-9987-99195F9CDE45}" dt="2025-04-04T08:26:34.150" v="2384" actId="14100"/>
          <ac:picMkLst>
            <pc:docMk/>
            <pc:sldMk cId="1069223368" sldId="387"/>
            <ac:picMk id="9224" creationId="{B395003B-BB28-4E48-C634-89A3E0E43C4B}"/>
          </ac:picMkLst>
        </pc:picChg>
      </pc:sldChg>
      <pc:sldChg chg="addSp delSp modSp new mod modNotesTx">
        <pc:chgData name="Luis Angel Alonso Matilla" userId="6c28c025e5695f46" providerId="LiveId" clId="{FD5C25C6-F68A-4D90-9987-99195F9CDE45}" dt="2025-04-04T08:34:18.166" v="2432" actId="1076"/>
        <pc:sldMkLst>
          <pc:docMk/>
          <pc:sldMk cId="986238378" sldId="388"/>
        </pc:sldMkLst>
        <pc:spChg chg="add mod">
          <ac:chgData name="Luis Angel Alonso Matilla" userId="6c28c025e5695f46" providerId="LiveId" clId="{FD5C25C6-F68A-4D90-9987-99195F9CDE45}" dt="2025-04-04T08:34:18.166" v="2432" actId="1076"/>
          <ac:spMkLst>
            <pc:docMk/>
            <pc:sldMk cId="986238378" sldId="388"/>
            <ac:spMk id="3" creationId="{CEF8BDEF-B5FA-66F1-49E6-172DC3AC2935}"/>
          </ac:spMkLst>
        </pc:spChg>
        <pc:picChg chg="add mod">
          <ac:chgData name="Luis Angel Alonso Matilla" userId="6c28c025e5695f46" providerId="LiveId" clId="{FD5C25C6-F68A-4D90-9987-99195F9CDE45}" dt="2025-04-04T08:28:26.921" v="2393" actId="14100"/>
          <ac:picMkLst>
            <pc:docMk/>
            <pc:sldMk cId="986238378" sldId="388"/>
            <ac:picMk id="10242" creationId="{D92DE9F3-4791-4726-50E1-72B338F2EFFB}"/>
          </ac:picMkLst>
        </pc:picChg>
        <pc:picChg chg="add mod">
          <ac:chgData name="Luis Angel Alonso Matilla" userId="6c28c025e5695f46" providerId="LiveId" clId="{FD5C25C6-F68A-4D90-9987-99195F9CDE45}" dt="2025-04-04T08:29:05.705" v="2398" actId="14100"/>
          <ac:picMkLst>
            <pc:docMk/>
            <pc:sldMk cId="986238378" sldId="388"/>
            <ac:picMk id="10244" creationId="{EC0C30ED-DB59-806C-906C-2174F75DB39F}"/>
          </ac:picMkLst>
        </pc:picChg>
        <pc:picChg chg="add mod">
          <ac:chgData name="Luis Angel Alonso Matilla" userId="6c28c025e5695f46" providerId="LiveId" clId="{FD5C25C6-F68A-4D90-9987-99195F9CDE45}" dt="2025-04-04T08:32:33.294" v="2419" actId="14100"/>
          <ac:picMkLst>
            <pc:docMk/>
            <pc:sldMk cId="986238378" sldId="388"/>
            <ac:picMk id="10252" creationId="{9492E18E-D097-D2C2-CFEF-51B4AD282E7A}"/>
          </ac:picMkLst>
        </pc:picChg>
        <pc:picChg chg="add mod">
          <ac:chgData name="Luis Angel Alonso Matilla" userId="6c28c025e5695f46" providerId="LiveId" clId="{FD5C25C6-F68A-4D90-9987-99195F9CDE45}" dt="2025-04-04T08:33:28.350" v="2427" actId="14100"/>
          <ac:picMkLst>
            <pc:docMk/>
            <pc:sldMk cId="986238378" sldId="388"/>
            <ac:picMk id="10254" creationId="{A2CEDCB7-0520-E393-77B3-70D9B5937510}"/>
          </ac:picMkLst>
        </pc:picChg>
      </pc:sldChg>
      <pc:sldChg chg="addSp modSp new mod modNotesTx">
        <pc:chgData name="Luis Angel Alonso Matilla" userId="6c28c025e5695f46" providerId="LiveId" clId="{FD5C25C6-F68A-4D90-9987-99195F9CDE45}" dt="2025-04-04T08:34:47.548" v="2437" actId="1076"/>
        <pc:sldMkLst>
          <pc:docMk/>
          <pc:sldMk cId="3149592896" sldId="389"/>
        </pc:sldMkLst>
      </pc:sldChg>
      <pc:sldChg chg="new del">
        <pc:chgData name="Luis Angel Alonso Matilla" userId="6c28c025e5695f46" providerId="LiveId" clId="{FD5C25C6-F68A-4D90-9987-99195F9CDE45}" dt="2025-04-05T09:46:17.086" v="3441" actId="47"/>
        <pc:sldMkLst>
          <pc:docMk/>
          <pc:sldMk cId="4058409730" sldId="390"/>
        </pc:sldMkLst>
      </pc:sldChg>
      <pc:sldChg chg="new del">
        <pc:chgData name="Luis Angel Alonso Matilla" userId="6c28c025e5695f46" providerId="LiveId" clId="{FD5C25C6-F68A-4D90-9987-99195F9CDE45}" dt="2025-04-05T09:46:17.412" v="3442" actId="47"/>
        <pc:sldMkLst>
          <pc:docMk/>
          <pc:sldMk cId="1704348922" sldId="391"/>
        </pc:sldMkLst>
      </pc:sldChg>
      <pc:sldChg chg="new del">
        <pc:chgData name="Luis Angel Alonso Matilla" userId="6c28c025e5695f46" providerId="LiveId" clId="{FD5C25C6-F68A-4D90-9987-99195F9CDE45}" dt="2025-04-05T09:46:15.954" v="3437" actId="47"/>
        <pc:sldMkLst>
          <pc:docMk/>
          <pc:sldMk cId="3526119644" sldId="392"/>
        </pc:sldMkLst>
      </pc:sldChg>
      <pc:sldChg chg="new del">
        <pc:chgData name="Luis Angel Alonso Matilla" userId="6c28c025e5695f46" providerId="LiveId" clId="{FD5C25C6-F68A-4D90-9987-99195F9CDE45}" dt="2025-04-05T09:46:16.401" v="3438" actId="47"/>
        <pc:sldMkLst>
          <pc:docMk/>
          <pc:sldMk cId="203302755" sldId="393"/>
        </pc:sldMkLst>
      </pc:sldChg>
      <pc:sldChg chg="addSp modSp new mod modNotesTx">
        <pc:chgData name="Luis Angel Alonso Matilla" userId="6c28c025e5695f46" providerId="LiveId" clId="{FD5C25C6-F68A-4D90-9987-99195F9CDE45}" dt="2025-04-04T08:53:11.334" v="2535" actId="1076"/>
        <pc:sldMkLst>
          <pc:docMk/>
          <pc:sldMk cId="4194353041" sldId="397"/>
        </pc:sldMkLst>
        <pc:spChg chg="add mod">
          <ac:chgData name="Luis Angel Alonso Matilla" userId="6c28c025e5695f46" providerId="LiveId" clId="{FD5C25C6-F68A-4D90-9987-99195F9CDE45}" dt="2025-04-04T08:53:11.334" v="2535" actId="1076"/>
          <ac:spMkLst>
            <pc:docMk/>
            <pc:sldMk cId="4194353041" sldId="397"/>
            <ac:spMk id="3" creationId="{73F4C7E2-4CF4-5442-3ADC-0292C27D52CC}"/>
          </ac:spMkLst>
        </pc:spChg>
        <pc:picChg chg="add mod">
          <ac:chgData name="Luis Angel Alonso Matilla" userId="6c28c025e5695f46" providerId="LiveId" clId="{FD5C25C6-F68A-4D90-9987-99195F9CDE45}" dt="2025-04-04T08:45:55.923" v="2495" actId="14100"/>
          <ac:picMkLst>
            <pc:docMk/>
            <pc:sldMk cId="4194353041" sldId="397"/>
            <ac:picMk id="12290" creationId="{B8621604-1720-C6BD-10A3-BA90F9BA84D6}"/>
          </ac:picMkLst>
        </pc:picChg>
      </pc:sldChg>
      <pc:sldChg chg="addSp modSp new mod modNotesTx">
        <pc:chgData name="Luis Angel Alonso Matilla" userId="6c28c025e5695f46" providerId="LiveId" clId="{FD5C25C6-F68A-4D90-9987-99195F9CDE45}" dt="2025-04-04T08:53:32.432" v="2540" actId="1076"/>
        <pc:sldMkLst>
          <pc:docMk/>
          <pc:sldMk cId="1980045623" sldId="398"/>
        </pc:sldMkLst>
        <pc:spChg chg="add mod">
          <ac:chgData name="Luis Angel Alonso Matilla" userId="6c28c025e5695f46" providerId="LiveId" clId="{FD5C25C6-F68A-4D90-9987-99195F9CDE45}" dt="2025-04-04T08:53:32.432" v="2540" actId="1076"/>
          <ac:spMkLst>
            <pc:docMk/>
            <pc:sldMk cId="1980045623" sldId="398"/>
            <ac:spMk id="3" creationId="{6540C8EC-AC74-0C9E-FCF7-C131682EFC57}"/>
          </ac:spMkLst>
        </pc:spChg>
        <pc:picChg chg="add mod">
          <ac:chgData name="Luis Angel Alonso Matilla" userId="6c28c025e5695f46" providerId="LiveId" clId="{FD5C25C6-F68A-4D90-9987-99195F9CDE45}" dt="2025-04-04T08:46:57.810" v="2499" actId="14100"/>
          <ac:picMkLst>
            <pc:docMk/>
            <pc:sldMk cId="1980045623" sldId="398"/>
            <ac:picMk id="16386" creationId="{8EE341DF-6E62-C2DA-9EF1-98B10257712F}"/>
          </ac:picMkLst>
        </pc:picChg>
      </pc:sldChg>
      <pc:sldChg chg="addSp modSp new mod modNotesTx">
        <pc:chgData name="Luis Angel Alonso Matilla" userId="6c28c025e5695f46" providerId="LiveId" clId="{FD5C25C6-F68A-4D90-9987-99195F9CDE45}" dt="2025-04-04T08:53:49.291" v="2545" actId="1076"/>
        <pc:sldMkLst>
          <pc:docMk/>
          <pc:sldMk cId="3036540330" sldId="399"/>
        </pc:sldMkLst>
        <pc:spChg chg="add mod">
          <ac:chgData name="Luis Angel Alonso Matilla" userId="6c28c025e5695f46" providerId="LiveId" clId="{FD5C25C6-F68A-4D90-9987-99195F9CDE45}" dt="2025-04-04T08:53:49.291" v="2545" actId="1076"/>
          <ac:spMkLst>
            <pc:docMk/>
            <pc:sldMk cId="3036540330" sldId="399"/>
            <ac:spMk id="3" creationId="{7A0AFE23-2434-9244-7396-37E2DB7DE838}"/>
          </ac:spMkLst>
        </pc:spChg>
        <pc:picChg chg="add mod">
          <ac:chgData name="Luis Angel Alonso Matilla" userId="6c28c025e5695f46" providerId="LiveId" clId="{FD5C25C6-F68A-4D90-9987-99195F9CDE45}" dt="2025-04-04T08:47:18.808" v="2503" actId="14100"/>
          <ac:picMkLst>
            <pc:docMk/>
            <pc:sldMk cId="3036540330" sldId="399"/>
            <ac:picMk id="17410" creationId="{45BA69A0-B68F-0A28-7701-3E42DC76DEAA}"/>
          </ac:picMkLst>
        </pc:picChg>
      </pc:sldChg>
      <pc:sldChg chg="addSp modSp new mod modNotesTx">
        <pc:chgData name="Luis Angel Alonso Matilla" userId="6c28c025e5695f46" providerId="LiveId" clId="{FD5C25C6-F68A-4D90-9987-99195F9CDE45}" dt="2025-04-04T08:54:09.014" v="2550" actId="1076"/>
        <pc:sldMkLst>
          <pc:docMk/>
          <pc:sldMk cId="2161316254" sldId="400"/>
        </pc:sldMkLst>
        <pc:spChg chg="add mod">
          <ac:chgData name="Luis Angel Alonso Matilla" userId="6c28c025e5695f46" providerId="LiveId" clId="{FD5C25C6-F68A-4D90-9987-99195F9CDE45}" dt="2025-04-04T08:54:09.014" v="2550" actId="1076"/>
          <ac:spMkLst>
            <pc:docMk/>
            <pc:sldMk cId="2161316254" sldId="400"/>
            <ac:spMk id="3" creationId="{083EEC22-C312-C528-D548-1AAF0DDED1BC}"/>
          </ac:spMkLst>
        </pc:spChg>
        <pc:picChg chg="add mod">
          <ac:chgData name="Luis Angel Alonso Matilla" userId="6c28c025e5695f46" providerId="LiveId" clId="{FD5C25C6-F68A-4D90-9987-99195F9CDE45}" dt="2025-04-04T08:47:45.909" v="2507" actId="14100"/>
          <ac:picMkLst>
            <pc:docMk/>
            <pc:sldMk cId="2161316254" sldId="400"/>
            <ac:picMk id="18434" creationId="{F519212D-BD3B-77ED-4D99-A17D22C6522F}"/>
          </ac:picMkLst>
        </pc:picChg>
      </pc:sldChg>
      <pc:sldChg chg="addSp modSp new mod modNotesTx">
        <pc:chgData name="Luis Angel Alonso Matilla" userId="6c28c025e5695f46" providerId="LiveId" clId="{FD5C25C6-F68A-4D90-9987-99195F9CDE45}" dt="2025-04-04T08:54:39.781" v="2555" actId="1076"/>
        <pc:sldMkLst>
          <pc:docMk/>
          <pc:sldMk cId="2730309491" sldId="401"/>
        </pc:sldMkLst>
        <pc:spChg chg="add mod">
          <ac:chgData name="Luis Angel Alonso Matilla" userId="6c28c025e5695f46" providerId="LiveId" clId="{FD5C25C6-F68A-4D90-9987-99195F9CDE45}" dt="2025-04-04T08:54:39.781" v="2555" actId="1076"/>
          <ac:spMkLst>
            <pc:docMk/>
            <pc:sldMk cId="2730309491" sldId="401"/>
            <ac:spMk id="3" creationId="{88DA9E7D-A8D3-E4E1-9594-96C23C3B70C5}"/>
          </ac:spMkLst>
        </pc:spChg>
        <pc:picChg chg="add mod">
          <ac:chgData name="Luis Angel Alonso Matilla" userId="6c28c025e5695f46" providerId="LiveId" clId="{FD5C25C6-F68A-4D90-9987-99195F9CDE45}" dt="2025-04-04T08:50:02.046" v="2522" actId="14100"/>
          <ac:picMkLst>
            <pc:docMk/>
            <pc:sldMk cId="2730309491" sldId="401"/>
            <ac:picMk id="19460" creationId="{E914DAFB-B0EB-2438-AE61-17A5ECEBBDEA}"/>
          </ac:picMkLst>
        </pc:picChg>
        <pc:picChg chg="add mod">
          <ac:chgData name="Luis Angel Alonso Matilla" userId="6c28c025e5695f46" providerId="LiveId" clId="{FD5C25C6-F68A-4D90-9987-99195F9CDE45}" dt="2025-04-04T08:51:16.733" v="2530" actId="14100"/>
          <ac:picMkLst>
            <pc:docMk/>
            <pc:sldMk cId="2730309491" sldId="401"/>
            <ac:picMk id="19462" creationId="{F91AB793-4CAE-9786-25CB-0DA33F9E6D9E}"/>
          </ac:picMkLst>
        </pc:picChg>
      </pc:sldChg>
      <pc:sldChg chg="new del">
        <pc:chgData name="Luis Angel Alonso Matilla" userId="6c28c025e5695f46" providerId="LiveId" clId="{FD5C25C6-F68A-4D90-9987-99195F9CDE45}" dt="2025-04-05T09:46:17.629" v="3443" actId="47"/>
        <pc:sldMkLst>
          <pc:docMk/>
          <pc:sldMk cId="4292989831" sldId="402"/>
        </pc:sldMkLst>
      </pc:sldChg>
      <pc:sldChg chg="addSp modSp new mod modNotesTx">
        <pc:chgData name="Luis Angel Alonso Matilla" userId="6c28c025e5695f46" providerId="LiveId" clId="{FD5C25C6-F68A-4D90-9987-99195F9CDE45}" dt="2025-04-04T08:59:59.619" v="2573" actId="1076"/>
        <pc:sldMkLst>
          <pc:docMk/>
          <pc:sldMk cId="840464718" sldId="403"/>
        </pc:sldMkLst>
        <pc:spChg chg="add mod">
          <ac:chgData name="Luis Angel Alonso Matilla" userId="6c28c025e5695f46" providerId="LiveId" clId="{FD5C25C6-F68A-4D90-9987-99195F9CDE45}" dt="2025-04-04T08:59:59.619" v="2573" actId="1076"/>
          <ac:spMkLst>
            <pc:docMk/>
            <pc:sldMk cId="840464718" sldId="403"/>
            <ac:spMk id="3" creationId="{DEFE3252-B5B4-94A9-CE1B-18E77076B013}"/>
          </ac:spMkLst>
        </pc:spChg>
        <pc:picChg chg="add mod">
          <ac:chgData name="Luis Angel Alonso Matilla" userId="6c28c025e5695f46" providerId="LiveId" clId="{FD5C25C6-F68A-4D90-9987-99195F9CDE45}" dt="2025-04-04T08:56:07.675" v="2560" actId="14100"/>
          <ac:picMkLst>
            <pc:docMk/>
            <pc:sldMk cId="840464718" sldId="403"/>
            <ac:picMk id="20482" creationId="{F4672313-05FB-8234-2DF8-710549C734A9}"/>
          </ac:picMkLst>
        </pc:picChg>
        <pc:picChg chg="add mod">
          <ac:chgData name="Luis Angel Alonso Matilla" userId="6c28c025e5695f46" providerId="LiveId" clId="{FD5C25C6-F68A-4D90-9987-99195F9CDE45}" dt="2025-04-04T08:56:51.454" v="2566" actId="14100"/>
          <ac:picMkLst>
            <pc:docMk/>
            <pc:sldMk cId="840464718" sldId="403"/>
            <ac:picMk id="20484" creationId="{0322D9DF-E1EC-472F-712B-73FFB6667456}"/>
          </ac:picMkLst>
        </pc:picChg>
      </pc:sldChg>
      <pc:sldChg chg="addSp delSp modSp new mod modNotesTx">
        <pc:chgData name="Luis Angel Alonso Matilla" userId="6c28c025e5695f46" providerId="LiveId" clId="{FD5C25C6-F68A-4D90-9987-99195F9CDE45}" dt="2025-04-04T09:05:10.727" v="2599" actId="1076"/>
        <pc:sldMkLst>
          <pc:docMk/>
          <pc:sldMk cId="1639842051" sldId="404"/>
        </pc:sldMkLst>
        <pc:spChg chg="add mod">
          <ac:chgData name="Luis Angel Alonso Matilla" userId="6c28c025e5695f46" providerId="LiveId" clId="{FD5C25C6-F68A-4D90-9987-99195F9CDE45}" dt="2025-04-04T09:05:10.727" v="2599" actId="1076"/>
          <ac:spMkLst>
            <pc:docMk/>
            <pc:sldMk cId="1639842051" sldId="404"/>
            <ac:spMk id="5" creationId="{914D599A-6C3B-62B9-FC46-726648C4C524}"/>
          </ac:spMkLst>
        </pc:spChg>
        <pc:picChg chg="add mod">
          <ac:chgData name="Luis Angel Alonso Matilla" userId="6c28c025e5695f46" providerId="LiveId" clId="{FD5C25C6-F68A-4D90-9987-99195F9CDE45}" dt="2025-04-04T09:01:57.351" v="2579" actId="14100"/>
          <ac:picMkLst>
            <pc:docMk/>
            <pc:sldMk cId="1639842051" sldId="404"/>
            <ac:picMk id="21506" creationId="{88A97B21-C87F-9963-0D0B-B3822F2CA454}"/>
          </ac:picMkLst>
        </pc:picChg>
        <pc:picChg chg="add mod">
          <ac:chgData name="Luis Angel Alonso Matilla" userId="6c28c025e5695f46" providerId="LiveId" clId="{FD5C25C6-F68A-4D90-9987-99195F9CDE45}" dt="2025-04-04T09:04:21.270" v="2592" actId="18131"/>
          <ac:picMkLst>
            <pc:docMk/>
            <pc:sldMk cId="1639842051" sldId="404"/>
            <ac:picMk id="21508" creationId="{CAE849EE-50C9-D29D-EBB9-F9A159AF96EB}"/>
          </ac:picMkLst>
        </pc:picChg>
        <pc:picChg chg="add mod">
          <ac:chgData name="Luis Angel Alonso Matilla" userId="6c28c025e5695f46" providerId="LiveId" clId="{FD5C25C6-F68A-4D90-9987-99195F9CDE45}" dt="2025-04-04T09:03:04.468" v="2588" actId="14100"/>
          <ac:picMkLst>
            <pc:docMk/>
            <pc:sldMk cId="1639842051" sldId="404"/>
            <ac:picMk id="21510" creationId="{479DAEED-3EE1-AB64-CC02-0918CE5C1F00}"/>
          </ac:picMkLst>
        </pc:picChg>
        <pc:picChg chg="add mod">
          <ac:chgData name="Luis Angel Alonso Matilla" userId="6c28c025e5695f46" providerId="LiveId" clId="{FD5C25C6-F68A-4D90-9987-99195F9CDE45}" dt="2025-04-04T09:04:32.263" v="2594" actId="14100"/>
          <ac:picMkLst>
            <pc:docMk/>
            <pc:sldMk cId="1639842051" sldId="404"/>
            <ac:picMk id="21512" creationId="{75562F97-7B35-DE93-3A1E-D8F9D51DF9CD}"/>
          </ac:picMkLst>
        </pc:picChg>
      </pc:sldChg>
      <pc:sldChg chg="addSp modSp new mod modNotesTx">
        <pc:chgData name="Luis Angel Alonso Matilla" userId="6c28c025e5695f46" providerId="LiveId" clId="{FD5C25C6-F68A-4D90-9987-99195F9CDE45}" dt="2025-04-04T09:10:40.782" v="2624" actId="1076"/>
        <pc:sldMkLst>
          <pc:docMk/>
          <pc:sldMk cId="1086438892" sldId="405"/>
        </pc:sldMkLst>
        <pc:spChg chg="add mod">
          <ac:chgData name="Luis Angel Alonso Matilla" userId="6c28c025e5695f46" providerId="LiveId" clId="{FD5C25C6-F68A-4D90-9987-99195F9CDE45}" dt="2025-04-04T09:10:40.782" v="2624" actId="1076"/>
          <ac:spMkLst>
            <pc:docMk/>
            <pc:sldMk cId="1086438892" sldId="405"/>
            <ac:spMk id="3" creationId="{3A8DD8FA-7E99-DCB2-7830-E45B3C3E09D7}"/>
          </ac:spMkLst>
        </pc:spChg>
        <pc:picChg chg="add mod">
          <ac:chgData name="Luis Angel Alonso Matilla" userId="6c28c025e5695f46" providerId="LiveId" clId="{FD5C25C6-F68A-4D90-9987-99195F9CDE45}" dt="2025-04-04T09:08:15.906" v="2607" actId="14100"/>
          <ac:picMkLst>
            <pc:docMk/>
            <pc:sldMk cId="1086438892" sldId="405"/>
            <ac:picMk id="22530" creationId="{56BE6549-B1D0-295B-0D0B-9EF297437761}"/>
          </ac:picMkLst>
        </pc:picChg>
        <pc:picChg chg="add mod">
          <ac:chgData name="Luis Angel Alonso Matilla" userId="6c28c025e5695f46" providerId="LiveId" clId="{FD5C25C6-F68A-4D90-9987-99195F9CDE45}" dt="2025-04-04T09:08:20.266" v="2609" actId="14100"/>
          <ac:picMkLst>
            <pc:docMk/>
            <pc:sldMk cId="1086438892" sldId="405"/>
            <ac:picMk id="22532" creationId="{9EF04E4C-4ED1-59DF-7410-548A9474C385}"/>
          </ac:picMkLst>
        </pc:picChg>
        <pc:picChg chg="add mod">
          <ac:chgData name="Luis Angel Alonso Matilla" userId="6c28c025e5695f46" providerId="LiveId" clId="{FD5C25C6-F68A-4D90-9987-99195F9CDE45}" dt="2025-04-04T09:09:24.526" v="2615" actId="732"/>
          <ac:picMkLst>
            <pc:docMk/>
            <pc:sldMk cId="1086438892" sldId="405"/>
            <ac:picMk id="22534" creationId="{B25F6592-EC13-155F-F982-8F9C2F97292F}"/>
          </ac:picMkLst>
        </pc:picChg>
        <pc:picChg chg="add mod">
          <ac:chgData name="Luis Angel Alonso Matilla" userId="6c28c025e5695f46" providerId="LiveId" clId="{FD5C25C6-F68A-4D90-9987-99195F9CDE45}" dt="2025-04-04T09:10:10.315" v="2619" actId="14100"/>
          <ac:picMkLst>
            <pc:docMk/>
            <pc:sldMk cId="1086438892" sldId="405"/>
            <ac:picMk id="22536" creationId="{05C1074E-BA90-8FE3-53F9-8CBBFBD55DE0}"/>
          </ac:picMkLst>
        </pc:picChg>
      </pc:sldChg>
      <pc:sldChg chg="addSp delSp modSp new mod modNotesTx">
        <pc:chgData name="Luis Angel Alonso Matilla" userId="6c28c025e5695f46" providerId="LiveId" clId="{FD5C25C6-F68A-4D90-9987-99195F9CDE45}" dt="2025-04-04T09:18:24.122" v="2665" actId="1076"/>
        <pc:sldMkLst>
          <pc:docMk/>
          <pc:sldMk cId="1716221577" sldId="406"/>
        </pc:sldMkLst>
        <pc:spChg chg="add mod">
          <ac:chgData name="Luis Angel Alonso Matilla" userId="6c28c025e5695f46" providerId="LiveId" clId="{FD5C25C6-F68A-4D90-9987-99195F9CDE45}" dt="2025-04-04T09:18:24.122" v="2665" actId="1076"/>
          <ac:spMkLst>
            <pc:docMk/>
            <pc:sldMk cId="1716221577" sldId="406"/>
            <ac:spMk id="3" creationId="{2F9F5CC9-3576-D9B0-1700-F6BDCB7724C2}"/>
          </ac:spMkLst>
        </pc:spChg>
        <pc:picChg chg="add mod">
          <ac:chgData name="Luis Angel Alonso Matilla" userId="6c28c025e5695f46" providerId="LiveId" clId="{FD5C25C6-F68A-4D90-9987-99195F9CDE45}" dt="2025-04-04T09:13:23.838" v="2635" actId="14100"/>
          <ac:picMkLst>
            <pc:docMk/>
            <pc:sldMk cId="1716221577" sldId="406"/>
            <ac:picMk id="23554" creationId="{292EC0E7-CE47-6C7E-D2F8-11AB09624F26}"/>
          </ac:picMkLst>
        </pc:picChg>
        <pc:picChg chg="add mod">
          <ac:chgData name="Luis Angel Alonso Matilla" userId="6c28c025e5695f46" providerId="LiveId" clId="{FD5C25C6-F68A-4D90-9987-99195F9CDE45}" dt="2025-04-04T09:13:15.466" v="2634" actId="1076"/>
          <ac:picMkLst>
            <pc:docMk/>
            <pc:sldMk cId="1716221577" sldId="406"/>
            <ac:picMk id="23556" creationId="{A1B448B3-24DD-E381-72C2-A84F9536C4A0}"/>
          </ac:picMkLst>
        </pc:picChg>
        <pc:picChg chg="add mod">
          <ac:chgData name="Luis Angel Alonso Matilla" userId="6c28c025e5695f46" providerId="LiveId" clId="{FD5C25C6-F68A-4D90-9987-99195F9CDE45}" dt="2025-04-04T09:14:35.302" v="2645" actId="14100"/>
          <ac:picMkLst>
            <pc:docMk/>
            <pc:sldMk cId="1716221577" sldId="406"/>
            <ac:picMk id="23560" creationId="{699F0F6E-3747-B4E7-7326-0E11C71744C6}"/>
          </ac:picMkLst>
        </pc:picChg>
        <pc:picChg chg="add mod">
          <ac:chgData name="Luis Angel Alonso Matilla" userId="6c28c025e5695f46" providerId="LiveId" clId="{FD5C25C6-F68A-4D90-9987-99195F9CDE45}" dt="2025-04-04T09:17:50.935" v="2660" actId="14100"/>
          <ac:picMkLst>
            <pc:docMk/>
            <pc:sldMk cId="1716221577" sldId="406"/>
            <ac:picMk id="23562" creationId="{119C7DD7-1CE7-7C34-1CB1-FF5FDE43FAEC}"/>
          </ac:picMkLst>
        </pc:picChg>
      </pc:sldChg>
      <pc:sldChg chg="addSp modSp new mod modNotesTx">
        <pc:chgData name="Luis Angel Alonso Matilla" userId="6c28c025e5695f46" providerId="LiveId" clId="{FD5C25C6-F68A-4D90-9987-99195F9CDE45}" dt="2025-04-04T09:18:45.213" v="2671" actId="1076"/>
        <pc:sldMkLst>
          <pc:docMk/>
          <pc:sldMk cId="3709178053" sldId="407"/>
        </pc:sldMkLst>
        <pc:spChg chg="add mod">
          <ac:chgData name="Luis Angel Alonso Matilla" userId="6c28c025e5695f46" providerId="LiveId" clId="{FD5C25C6-F68A-4D90-9987-99195F9CDE45}" dt="2025-04-04T09:18:45.213" v="2671" actId="1076"/>
          <ac:spMkLst>
            <pc:docMk/>
            <pc:sldMk cId="3709178053" sldId="407"/>
            <ac:spMk id="3" creationId="{D9AFAC03-E349-396B-EC7D-28021932330F}"/>
          </ac:spMkLst>
        </pc:spChg>
        <pc:picChg chg="add mod">
          <ac:chgData name="Luis Angel Alonso Matilla" userId="6c28c025e5695f46" providerId="LiveId" clId="{FD5C25C6-F68A-4D90-9987-99195F9CDE45}" dt="2025-04-04T09:13:57.703" v="2641" actId="14100"/>
          <ac:picMkLst>
            <pc:docMk/>
            <pc:sldMk cId="3709178053" sldId="407"/>
            <ac:picMk id="24578" creationId="{A3155EFC-F488-B6F6-8C0B-BC951DC8237B}"/>
          </ac:picMkLst>
        </pc:picChg>
      </pc:sldChg>
      <pc:sldChg chg="addSp modSp new mod modNotesTx">
        <pc:chgData name="Luis Angel Alonso Matilla" userId="6c28c025e5695f46" providerId="LiveId" clId="{FD5C25C6-F68A-4D90-9987-99195F9CDE45}" dt="2025-04-04T09:19:15.325" v="2677" actId="1076"/>
        <pc:sldMkLst>
          <pc:docMk/>
          <pc:sldMk cId="4002916163" sldId="408"/>
        </pc:sldMkLst>
        <pc:spChg chg="add mod">
          <ac:chgData name="Luis Angel Alonso Matilla" userId="6c28c025e5695f46" providerId="LiveId" clId="{FD5C25C6-F68A-4D90-9987-99195F9CDE45}" dt="2025-04-04T09:19:15.325" v="2677" actId="1076"/>
          <ac:spMkLst>
            <pc:docMk/>
            <pc:sldMk cId="4002916163" sldId="408"/>
            <ac:spMk id="3" creationId="{8515EAE7-3ECB-8B2C-2CDF-04AF181EF105}"/>
          </ac:spMkLst>
        </pc:spChg>
        <pc:picChg chg="add mod">
          <ac:chgData name="Luis Angel Alonso Matilla" userId="6c28c025e5695f46" providerId="LiveId" clId="{FD5C25C6-F68A-4D90-9987-99195F9CDE45}" dt="2025-04-04T09:15:05.206" v="2650" actId="14100"/>
          <ac:picMkLst>
            <pc:docMk/>
            <pc:sldMk cId="4002916163" sldId="408"/>
            <ac:picMk id="25602" creationId="{F2E79EE8-3B37-E2C7-71A2-FB9BC44C3756}"/>
          </ac:picMkLst>
        </pc:picChg>
      </pc:sldChg>
      <pc:sldChg chg="addSp modSp new mod modNotesTx">
        <pc:chgData name="Luis Angel Alonso Matilla" userId="6c28c025e5695f46" providerId="LiveId" clId="{FD5C25C6-F68A-4D90-9987-99195F9CDE45}" dt="2025-04-04T09:21:03.524" v="2697" actId="14100"/>
        <pc:sldMkLst>
          <pc:docMk/>
          <pc:sldMk cId="4235667072" sldId="409"/>
        </pc:sldMkLst>
        <pc:spChg chg="add mod">
          <ac:chgData name="Luis Angel Alonso Matilla" userId="6c28c025e5695f46" providerId="LiveId" clId="{FD5C25C6-F68A-4D90-9987-99195F9CDE45}" dt="2025-04-04T09:20:08.316" v="2688" actId="1076"/>
          <ac:spMkLst>
            <pc:docMk/>
            <pc:sldMk cId="4235667072" sldId="409"/>
            <ac:spMk id="3" creationId="{DBF795BB-507E-9C8C-B544-E5568DC910C1}"/>
          </ac:spMkLst>
        </pc:spChg>
        <pc:picChg chg="add mod">
          <ac:chgData name="Luis Angel Alonso Matilla" userId="6c28c025e5695f46" providerId="LiveId" clId="{FD5C25C6-F68A-4D90-9987-99195F9CDE45}" dt="2025-04-04T09:20:04.624" v="2687" actId="1076"/>
          <ac:picMkLst>
            <pc:docMk/>
            <pc:sldMk cId="4235667072" sldId="409"/>
            <ac:picMk id="26626" creationId="{9225991B-161B-CB9E-F076-C86D18E17190}"/>
          </ac:picMkLst>
        </pc:picChg>
        <pc:picChg chg="add mod">
          <ac:chgData name="Luis Angel Alonso Matilla" userId="6c28c025e5695f46" providerId="LiveId" clId="{FD5C25C6-F68A-4D90-9987-99195F9CDE45}" dt="2025-04-04T09:20:13.940" v="2690" actId="14100"/>
          <ac:picMkLst>
            <pc:docMk/>
            <pc:sldMk cId="4235667072" sldId="409"/>
            <ac:picMk id="26628" creationId="{61461632-403B-5453-D739-80462EEE997D}"/>
          </ac:picMkLst>
        </pc:picChg>
        <pc:picChg chg="add mod">
          <ac:chgData name="Luis Angel Alonso Matilla" userId="6c28c025e5695f46" providerId="LiveId" clId="{FD5C25C6-F68A-4D90-9987-99195F9CDE45}" dt="2025-04-04T09:21:03.524" v="2697" actId="14100"/>
          <ac:picMkLst>
            <pc:docMk/>
            <pc:sldMk cId="4235667072" sldId="409"/>
            <ac:picMk id="26630" creationId="{C60D00F2-2A6E-24DA-5CD0-16099918062A}"/>
          </ac:picMkLst>
        </pc:picChg>
      </pc:sldChg>
      <pc:sldChg chg="addSp modSp new mod modNotesTx">
        <pc:chgData name="Luis Angel Alonso Matilla" userId="6c28c025e5695f46" providerId="LiveId" clId="{FD5C25C6-F68A-4D90-9987-99195F9CDE45}" dt="2025-04-05T09:55:05.562" v="3584" actId="1076"/>
        <pc:sldMkLst>
          <pc:docMk/>
          <pc:sldMk cId="2750201436" sldId="410"/>
        </pc:sldMkLst>
        <pc:spChg chg="add mod">
          <ac:chgData name="Luis Angel Alonso Matilla" userId="6c28c025e5695f46" providerId="LiveId" clId="{FD5C25C6-F68A-4D90-9987-99195F9CDE45}" dt="2025-04-05T09:55:05.562" v="3584" actId="1076"/>
          <ac:spMkLst>
            <pc:docMk/>
            <pc:sldMk cId="2750201436" sldId="410"/>
            <ac:spMk id="4" creationId="{4A70CB16-F708-29CD-5403-D22AA9E0B228}"/>
          </ac:spMkLst>
        </pc:spChg>
        <pc:picChg chg="add mod">
          <ac:chgData name="Luis Angel Alonso Matilla" userId="6c28c025e5695f46" providerId="LiveId" clId="{FD5C25C6-F68A-4D90-9987-99195F9CDE45}" dt="2025-04-05T09:51:58.850" v="3468" actId="1076"/>
          <ac:picMkLst>
            <pc:docMk/>
            <pc:sldMk cId="2750201436" sldId="410"/>
            <ac:picMk id="2" creationId="{BA614138-CB0C-33E5-29B6-F4AC43EE264E}"/>
          </ac:picMkLst>
        </pc:picChg>
      </pc:sldChg>
      <pc:sldChg chg="addSp delSp modSp new mod modNotesTx">
        <pc:chgData name="Luis Angel Alonso Matilla" userId="6c28c025e5695f46" providerId="LiveId" clId="{FD5C25C6-F68A-4D90-9987-99195F9CDE45}" dt="2025-04-04T14:31:22.893" v="2823" actId="1076"/>
        <pc:sldMkLst>
          <pc:docMk/>
          <pc:sldMk cId="2177153691" sldId="411"/>
        </pc:sldMkLst>
        <pc:spChg chg="add mod">
          <ac:chgData name="Luis Angel Alonso Matilla" userId="6c28c025e5695f46" providerId="LiveId" clId="{FD5C25C6-F68A-4D90-9987-99195F9CDE45}" dt="2025-04-04T14:31:22.893" v="2823" actId="1076"/>
          <ac:spMkLst>
            <pc:docMk/>
            <pc:sldMk cId="2177153691" sldId="411"/>
            <ac:spMk id="4" creationId="{87628123-B110-86EF-2C26-7F8AEA002D26}"/>
          </ac:spMkLst>
        </pc:spChg>
        <pc:picChg chg="add mod">
          <ac:chgData name="Luis Angel Alonso Matilla" userId="6c28c025e5695f46" providerId="LiveId" clId="{FD5C25C6-F68A-4D90-9987-99195F9CDE45}" dt="2025-04-04T14:29:22.309" v="2803" actId="1076"/>
          <ac:picMkLst>
            <pc:docMk/>
            <pc:sldMk cId="2177153691" sldId="411"/>
            <ac:picMk id="1028" creationId="{6E1CBCBF-5F99-FF81-D7B0-315A3809AA09}"/>
          </ac:picMkLst>
        </pc:picChg>
        <pc:picChg chg="add mod">
          <ac:chgData name="Luis Angel Alonso Matilla" userId="6c28c025e5695f46" providerId="LiveId" clId="{FD5C25C6-F68A-4D90-9987-99195F9CDE45}" dt="2025-04-04T14:29:36.380" v="2805" actId="1076"/>
          <ac:picMkLst>
            <pc:docMk/>
            <pc:sldMk cId="2177153691" sldId="411"/>
            <ac:picMk id="1030" creationId="{50C20654-E19B-AF9B-90A2-4C3858D8A14D}"/>
          </ac:picMkLst>
        </pc:picChg>
      </pc:sldChg>
      <pc:sldChg chg="addSp modSp new mod ord modNotesTx">
        <pc:chgData name="Luis Angel Alonso Matilla" userId="6c28c025e5695f46" providerId="LiveId" clId="{FD5C25C6-F68A-4D90-9987-99195F9CDE45}" dt="2025-04-04T14:21:10.499" v="2773" actId="1076"/>
        <pc:sldMkLst>
          <pc:docMk/>
          <pc:sldMk cId="450909641" sldId="412"/>
        </pc:sldMkLst>
        <pc:spChg chg="add mod">
          <ac:chgData name="Luis Angel Alonso Matilla" userId="6c28c025e5695f46" providerId="LiveId" clId="{FD5C25C6-F68A-4D90-9987-99195F9CDE45}" dt="2025-04-04T14:21:10.499" v="2773" actId="1076"/>
          <ac:spMkLst>
            <pc:docMk/>
            <pc:sldMk cId="450909641" sldId="412"/>
            <ac:spMk id="3" creationId="{08F079DA-FA16-F3B0-01F6-7593E5670F65}"/>
          </ac:spMkLst>
        </pc:spChg>
        <pc:picChg chg="add mod">
          <ac:chgData name="Luis Angel Alonso Matilla" userId="6c28c025e5695f46" providerId="LiveId" clId="{FD5C25C6-F68A-4D90-9987-99195F9CDE45}" dt="2025-04-04T14:14:21.899" v="2706" actId="14100"/>
          <ac:picMkLst>
            <pc:docMk/>
            <pc:sldMk cId="450909641" sldId="412"/>
            <ac:picMk id="2050" creationId="{C029236A-61BD-8624-4EB0-A61A60003684}"/>
          </ac:picMkLst>
        </pc:picChg>
      </pc:sldChg>
      <pc:sldChg chg="addSp modSp new mod modNotesTx">
        <pc:chgData name="Luis Angel Alonso Matilla" userId="6c28c025e5695f46" providerId="LiveId" clId="{FD5C25C6-F68A-4D90-9987-99195F9CDE45}" dt="2025-04-04T14:30:21.423" v="2810" actId="1076"/>
        <pc:sldMkLst>
          <pc:docMk/>
          <pc:sldMk cId="2777734892" sldId="413"/>
        </pc:sldMkLst>
        <pc:spChg chg="add mod">
          <ac:chgData name="Luis Angel Alonso Matilla" userId="6c28c025e5695f46" providerId="LiveId" clId="{FD5C25C6-F68A-4D90-9987-99195F9CDE45}" dt="2025-04-04T14:30:21.423" v="2810" actId="1076"/>
          <ac:spMkLst>
            <pc:docMk/>
            <pc:sldMk cId="2777734892" sldId="413"/>
            <ac:spMk id="3" creationId="{5F7D7ED2-EC5D-B983-9B2D-F7F53433416D}"/>
          </ac:spMkLst>
        </pc:spChg>
        <pc:picChg chg="add mod">
          <ac:chgData name="Luis Angel Alonso Matilla" userId="6c28c025e5695f46" providerId="LiveId" clId="{FD5C25C6-F68A-4D90-9987-99195F9CDE45}" dt="2025-04-04T14:27:46.806" v="2793" actId="14100"/>
          <ac:picMkLst>
            <pc:docMk/>
            <pc:sldMk cId="2777734892" sldId="413"/>
            <ac:picMk id="4098" creationId="{A29A4F48-149A-5801-EE38-48464D7424E3}"/>
          </ac:picMkLst>
        </pc:picChg>
      </pc:sldChg>
      <pc:sldChg chg="addSp delSp modSp new mod modNotesTx">
        <pc:chgData name="Luis Angel Alonso Matilla" userId="6c28c025e5695f46" providerId="LiveId" clId="{FD5C25C6-F68A-4D90-9987-99195F9CDE45}" dt="2025-04-04T14:25:37.577" v="2788" actId="1076"/>
        <pc:sldMkLst>
          <pc:docMk/>
          <pc:sldMk cId="953842057" sldId="414"/>
        </pc:sldMkLst>
        <pc:spChg chg="add mod">
          <ac:chgData name="Luis Angel Alonso Matilla" userId="6c28c025e5695f46" providerId="LiveId" clId="{FD5C25C6-F68A-4D90-9987-99195F9CDE45}" dt="2025-04-04T14:25:37.577" v="2788" actId="1076"/>
          <ac:spMkLst>
            <pc:docMk/>
            <pc:sldMk cId="953842057" sldId="414"/>
            <ac:spMk id="4" creationId="{04ACCFB1-6ED6-E04F-3290-299381F2FEE2}"/>
          </ac:spMkLst>
        </pc:spChg>
        <pc:picChg chg="add mod">
          <ac:chgData name="Luis Angel Alonso Matilla" userId="6c28c025e5695f46" providerId="LiveId" clId="{FD5C25C6-F68A-4D90-9987-99195F9CDE45}" dt="2025-04-04T14:25:08.001" v="2783" actId="14100"/>
          <ac:picMkLst>
            <pc:docMk/>
            <pc:sldMk cId="953842057" sldId="414"/>
            <ac:picMk id="3078" creationId="{CB6625BD-19F4-434D-D9BD-B07C1C99D085}"/>
          </ac:picMkLst>
        </pc:picChg>
      </pc:sldChg>
      <pc:sldChg chg="addSp delSp modSp new mod modNotesTx">
        <pc:chgData name="Luis Angel Alonso Matilla" userId="6c28c025e5695f46" providerId="LiveId" clId="{FD5C25C6-F68A-4D90-9987-99195F9CDE45}" dt="2025-04-04T14:30:44.823" v="2815" actId="1076"/>
        <pc:sldMkLst>
          <pc:docMk/>
          <pc:sldMk cId="3128632767" sldId="415"/>
        </pc:sldMkLst>
        <pc:spChg chg="add mod">
          <ac:chgData name="Luis Angel Alonso Matilla" userId="6c28c025e5695f46" providerId="LiveId" clId="{FD5C25C6-F68A-4D90-9987-99195F9CDE45}" dt="2025-04-04T14:30:44.823" v="2815" actId="1076"/>
          <ac:spMkLst>
            <pc:docMk/>
            <pc:sldMk cId="3128632767" sldId="415"/>
            <ac:spMk id="3" creationId="{2AB241A7-199B-9DF4-4B6C-A564D5EEBD35}"/>
          </ac:spMkLst>
        </pc:spChg>
        <pc:picChg chg="add mod">
          <ac:chgData name="Luis Angel Alonso Matilla" userId="6c28c025e5695f46" providerId="LiveId" clId="{FD5C25C6-F68A-4D90-9987-99195F9CDE45}" dt="2025-04-04T14:28:53.093" v="2801" actId="14100"/>
          <ac:picMkLst>
            <pc:docMk/>
            <pc:sldMk cId="3128632767" sldId="415"/>
            <ac:picMk id="5124" creationId="{591671A5-1528-4381-003C-78C37BAA860F}"/>
          </ac:picMkLst>
        </pc:picChg>
      </pc:sldChg>
      <pc:sldChg chg="addSp modSp new mod ord modNotesTx">
        <pc:chgData name="Luis Angel Alonso Matilla" userId="6c28c025e5695f46" providerId="LiveId" clId="{FD5C25C6-F68A-4D90-9987-99195F9CDE45}" dt="2025-04-05T09:44:36.888" v="3393" actId="1076"/>
        <pc:sldMkLst>
          <pc:docMk/>
          <pc:sldMk cId="1230481186" sldId="416"/>
        </pc:sldMkLst>
        <pc:spChg chg="add mod">
          <ac:chgData name="Luis Angel Alonso Matilla" userId="6c28c025e5695f46" providerId="LiveId" clId="{FD5C25C6-F68A-4D90-9987-99195F9CDE45}" dt="2025-04-05T09:44:36.888" v="3393" actId="1076"/>
          <ac:spMkLst>
            <pc:docMk/>
            <pc:sldMk cId="1230481186" sldId="416"/>
            <ac:spMk id="3" creationId="{F2DE56D8-ADE6-BC97-630F-FECF2FA293FE}"/>
          </ac:spMkLst>
        </pc:spChg>
        <pc:picChg chg="add mod">
          <ac:chgData name="Luis Angel Alonso Matilla" userId="6c28c025e5695f46" providerId="LiveId" clId="{FD5C25C6-F68A-4D90-9987-99195F9CDE45}" dt="2025-04-05T09:42:17.610" v="3377" actId="14100"/>
          <ac:picMkLst>
            <pc:docMk/>
            <pc:sldMk cId="1230481186" sldId="416"/>
            <ac:picMk id="18434" creationId="{1304DB23-E507-2DFD-DD4E-861A9165BDAD}"/>
          </ac:picMkLst>
        </pc:picChg>
      </pc:sldChg>
      <pc:sldChg chg="addSp modSp new mod modNotesTx">
        <pc:chgData name="Luis Angel Alonso Matilla" userId="6c28c025e5695f46" providerId="LiveId" clId="{FD5C25C6-F68A-4D90-9987-99195F9CDE45}" dt="2025-04-05T09:37:08.437" v="3356" actId="1076"/>
        <pc:sldMkLst>
          <pc:docMk/>
          <pc:sldMk cId="3559694984" sldId="417"/>
        </pc:sldMkLst>
        <pc:spChg chg="add mod">
          <ac:chgData name="Luis Angel Alonso Matilla" userId="6c28c025e5695f46" providerId="LiveId" clId="{FD5C25C6-F68A-4D90-9987-99195F9CDE45}" dt="2025-04-05T09:37:08.437" v="3356" actId="1076"/>
          <ac:spMkLst>
            <pc:docMk/>
            <pc:sldMk cId="3559694984" sldId="417"/>
            <ac:spMk id="3" creationId="{B91BAF22-4B59-511C-4194-9A6430D06A4A}"/>
          </ac:spMkLst>
        </pc:spChg>
        <pc:picChg chg="add mod">
          <ac:chgData name="Luis Angel Alonso Matilla" userId="6c28c025e5695f46" providerId="LiveId" clId="{FD5C25C6-F68A-4D90-9987-99195F9CDE45}" dt="2025-04-05T09:35:48.932" v="3340" actId="14100"/>
          <ac:picMkLst>
            <pc:docMk/>
            <pc:sldMk cId="3559694984" sldId="417"/>
            <ac:picMk id="15362" creationId="{72EA96DC-52A1-5142-E489-C9F144FD0489}"/>
          </ac:picMkLst>
        </pc:picChg>
      </pc:sldChg>
      <pc:sldChg chg="addSp modSp new mod modNotesTx">
        <pc:chgData name="Luis Angel Alonso Matilla" userId="6c28c025e5695f46" providerId="LiveId" clId="{FD5C25C6-F68A-4D90-9987-99195F9CDE45}" dt="2025-04-04T14:37:35.607" v="2849" actId="1076"/>
        <pc:sldMkLst>
          <pc:docMk/>
          <pc:sldMk cId="2167062582" sldId="418"/>
        </pc:sldMkLst>
        <pc:spChg chg="add mod">
          <ac:chgData name="Luis Angel Alonso Matilla" userId="6c28c025e5695f46" providerId="LiveId" clId="{FD5C25C6-F68A-4D90-9987-99195F9CDE45}" dt="2025-04-04T14:37:35.607" v="2849" actId="1076"/>
          <ac:spMkLst>
            <pc:docMk/>
            <pc:sldMk cId="2167062582" sldId="418"/>
            <ac:spMk id="3" creationId="{970A66A3-C88E-256D-B089-5A9D6518A94E}"/>
          </ac:spMkLst>
        </pc:spChg>
        <pc:picChg chg="add mod">
          <ac:chgData name="Luis Angel Alonso Matilla" userId="6c28c025e5695f46" providerId="LiveId" clId="{FD5C25C6-F68A-4D90-9987-99195F9CDE45}" dt="2025-04-04T14:35:46.327" v="2840" actId="14100"/>
          <ac:picMkLst>
            <pc:docMk/>
            <pc:sldMk cId="2167062582" sldId="418"/>
            <ac:picMk id="6146" creationId="{733983EB-7835-5476-7203-4348A4B9ED3E}"/>
          </ac:picMkLst>
        </pc:picChg>
      </pc:sldChg>
      <pc:sldChg chg="addSp modSp new add del mod modNotesTx">
        <pc:chgData name="Luis Angel Alonso Matilla" userId="6c28c025e5695f46" providerId="LiveId" clId="{FD5C25C6-F68A-4D90-9987-99195F9CDE45}" dt="2025-04-04T14:37:51.411" v="2853" actId="1076"/>
        <pc:sldMkLst>
          <pc:docMk/>
          <pc:sldMk cId="1928332509" sldId="419"/>
        </pc:sldMkLst>
        <pc:spChg chg="add mod">
          <ac:chgData name="Luis Angel Alonso Matilla" userId="6c28c025e5695f46" providerId="LiveId" clId="{FD5C25C6-F68A-4D90-9987-99195F9CDE45}" dt="2025-04-04T14:37:51.411" v="2853" actId="1076"/>
          <ac:spMkLst>
            <pc:docMk/>
            <pc:sldMk cId="1928332509" sldId="419"/>
            <ac:spMk id="3" creationId="{5E26AA1C-7274-2A3B-B23A-17B86ED8C228}"/>
          </ac:spMkLst>
        </pc:spChg>
        <pc:picChg chg="add mod">
          <ac:chgData name="Luis Angel Alonso Matilla" userId="6c28c025e5695f46" providerId="LiveId" clId="{FD5C25C6-F68A-4D90-9987-99195F9CDE45}" dt="2025-04-04T14:35:51.134" v="2843" actId="14100"/>
          <ac:picMkLst>
            <pc:docMk/>
            <pc:sldMk cId="1928332509" sldId="419"/>
            <ac:picMk id="7170" creationId="{CABD6CD6-7F68-725E-B7C4-0B8C1B2781C0}"/>
          </ac:picMkLst>
        </pc:picChg>
      </pc:sldChg>
      <pc:sldChg chg="addSp delSp modSp new mod modNotesTx">
        <pc:chgData name="Luis Angel Alonso Matilla" userId="6c28c025e5695f46" providerId="LiveId" clId="{FD5C25C6-F68A-4D90-9987-99195F9CDE45}" dt="2025-04-04T14:47:05.062" v="2892" actId="1076"/>
        <pc:sldMkLst>
          <pc:docMk/>
          <pc:sldMk cId="3790782372" sldId="420"/>
        </pc:sldMkLst>
        <pc:spChg chg="add mod">
          <ac:chgData name="Luis Angel Alonso Matilla" userId="6c28c025e5695f46" providerId="LiveId" clId="{FD5C25C6-F68A-4D90-9987-99195F9CDE45}" dt="2025-04-04T14:47:05.062" v="2892" actId="1076"/>
          <ac:spMkLst>
            <pc:docMk/>
            <pc:sldMk cId="3790782372" sldId="420"/>
            <ac:spMk id="3" creationId="{FE8FFB1D-B8B1-FD39-345F-E96D65438DA1}"/>
          </ac:spMkLst>
        </pc:spChg>
        <pc:picChg chg="add mod">
          <ac:chgData name="Luis Angel Alonso Matilla" userId="6c28c025e5695f46" providerId="LiveId" clId="{FD5C25C6-F68A-4D90-9987-99195F9CDE45}" dt="2025-04-04T14:46:18.417" v="2885" actId="732"/>
          <ac:picMkLst>
            <pc:docMk/>
            <pc:sldMk cId="3790782372" sldId="420"/>
            <ac:picMk id="8194" creationId="{6159593F-A980-C5FA-85A2-77ECFD672EC6}"/>
          </ac:picMkLst>
        </pc:picChg>
        <pc:picChg chg="add mod">
          <ac:chgData name="Luis Angel Alonso Matilla" userId="6c28c025e5695f46" providerId="LiveId" clId="{FD5C25C6-F68A-4D90-9987-99195F9CDE45}" dt="2025-04-04T14:46:28.627" v="2887" actId="732"/>
          <ac:picMkLst>
            <pc:docMk/>
            <pc:sldMk cId="3790782372" sldId="420"/>
            <ac:picMk id="8198" creationId="{3ECED343-A377-AFEE-C465-601DC6448819}"/>
          </ac:picMkLst>
        </pc:picChg>
      </pc:sldChg>
      <pc:sldChg chg="addSp delSp modSp new mod">
        <pc:chgData name="Luis Angel Alonso Matilla" userId="6c28c025e5695f46" providerId="LiveId" clId="{FD5C25C6-F68A-4D90-9987-99195F9CDE45}" dt="2025-04-04T14:47:21.119" v="2896" actId="1076"/>
        <pc:sldMkLst>
          <pc:docMk/>
          <pc:sldMk cId="1624510296" sldId="421"/>
        </pc:sldMkLst>
        <pc:spChg chg="add mod">
          <ac:chgData name="Luis Angel Alonso Matilla" userId="6c28c025e5695f46" providerId="LiveId" clId="{FD5C25C6-F68A-4D90-9987-99195F9CDE45}" dt="2025-04-04T14:47:21.119" v="2896" actId="1076"/>
          <ac:spMkLst>
            <pc:docMk/>
            <pc:sldMk cId="1624510296" sldId="421"/>
            <ac:spMk id="3" creationId="{86CBCFAF-3EDB-4E2A-2A91-E92583C1657C}"/>
          </ac:spMkLst>
        </pc:spChg>
        <pc:picChg chg="add mod">
          <ac:chgData name="Luis Angel Alonso Matilla" userId="6c28c025e5695f46" providerId="LiveId" clId="{FD5C25C6-F68A-4D90-9987-99195F9CDE45}" dt="2025-04-04T14:44:34.868" v="2877" actId="14100"/>
          <ac:picMkLst>
            <pc:docMk/>
            <pc:sldMk cId="1624510296" sldId="421"/>
            <ac:picMk id="9222" creationId="{733D1B65-93F4-02CB-3A53-15219C9F057C}"/>
          </ac:picMkLst>
        </pc:picChg>
      </pc:sldChg>
      <pc:sldChg chg="addSp modSp new mod modNotesTx">
        <pc:chgData name="Luis Angel Alonso Matilla" userId="6c28c025e5695f46" providerId="LiveId" clId="{FD5C25C6-F68A-4D90-9987-99195F9CDE45}" dt="2025-04-04T14:51:33.244" v="2907" actId="1076"/>
        <pc:sldMkLst>
          <pc:docMk/>
          <pc:sldMk cId="4158642819" sldId="422"/>
        </pc:sldMkLst>
        <pc:spChg chg="add mod">
          <ac:chgData name="Luis Angel Alonso Matilla" userId="6c28c025e5695f46" providerId="LiveId" clId="{FD5C25C6-F68A-4D90-9987-99195F9CDE45}" dt="2025-04-04T14:51:33.244" v="2907" actId="1076"/>
          <ac:spMkLst>
            <pc:docMk/>
            <pc:sldMk cId="4158642819" sldId="422"/>
            <ac:spMk id="3" creationId="{912D5F32-7AE7-5609-7C47-BE39F62467A0}"/>
          </ac:spMkLst>
        </pc:spChg>
        <pc:picChg chg="add mod">
          <ac:chgData name="Luis Angel Alonso Matilla" userId="6c28c025e5695f46" providerId="LiveId" clId="{FD5C25C6-F68A-4D90-9987-99195F9CDE45}" dt="2025-04-04T14:49:17.757" v="2902" actId="14100"/>
          <ac:picMkLst>
            <pc:docMk/>
            <pc:sldMk cId="4158642819" sldId="422"/>
            <ac:picMk id="10242" creationId="{B7CEC60E-1D83-1A3B-7771-7CE69F1B905C}"/>
          </ac:picMkLst>
        </pc:picChg>
      </pc:sldChg>
      <pc:sldChg chg="addSp modSp new mod modNotesTx">
        <pc:chgData name="Luis Angel Alonso Matilla" userId="6c28c025e5695f46" providerId="LiveId" clId="{FD5C25C6-F68A-4D90-9987-99195F9CDE45}" dt="2025-04-04T14:59:34.231" v="2987" actId="1076"/>
        <pc:sldMkLst>
          <pc:docMk/>
          <pc:sldMk cId="735418169" sldId="423"/>
        </pc:sldMkLst>
        <pc:spChg chg="add mod">
          <ac:chgData name="Luis Angel Alonso Matilla" userId="6c28c025e5695f46" providerId="LiveId" clId="{FD5C25C6-F68A-4D90-9987-99195F9CDE45}" dt="2025-04-04T14:59:34.231" v="2987" actId="1076"/>
          <ac:spMkLst>
            <pc:docMk/>
            <pc:sldMk cId="735418169" sldId="423"/>
            <ac:spMk id="3" creationId="{089483CD-8A0A-C167-50C2-B51B23E51F59}"/>
          </ac:spMkLst>
        </pc:spChg>
        <pc:picChg chg="add mod">
          <ac:chgData name="Luis Angel Alonso Matilla" userId="6c28c025e5695f46" providerId="LiveId" clId="{FD5C25C6-F68A-4D90-9987-99195F9CDE45}" dt="2025-04-04T14:53:56.342" v="2920" actId="14100"/>
          <ac:picMkLst>
            <pc:docMk/>
            <pc:sldMk cId="735418169" sldId="423"/>
            <ac:picMk id="12290" creationId="{EE2BE33C-832F-84AB-C0A6-02DD98697C42}"/>
          </ac:picMkLst>
        </pc:picChg>
      </pc:sldChg>
      <pc:sldChg chg="addSp delSp modSp new mod modNotesTx">
        <pc:chgData name="Luis Angel Alonso Matilla" userId="6c28c025e5695f46" providerId="LiveId" clId="{FD5C25C6-F68A-4D90-9987-99195F9CDE45}" dt="2025-04-04T14:59:16.595" v="2983" actId="1076"/>
        <pc:sldMkLst>
          <pc:docMk/>
          <pc:sldMk cId="74178078" sldId="424"/>
        </pc:sldMkLst>
        <pc:spChg chg="add mod">
          <ac:chgData name="Luis Angel Alonso Matilla" userId="6c28c025e5695f46" providerId="LiveId" clId="{FD5C25C6-F68A-4D90-9987-99195F9CDE45}" dt="2025-04-04T14:59:16.595" v="2983" actId="1076"/>
          <ac:spMkLst>
            <pc:docMk/>
            <pc:sldMk cId="74178078" sldId="424"/>
            <ac:spMk id="4" creationId="{42149026-2763-B304-C6BE-6D23B2E12EDE}"/>
          </ac:spMkLst>
        </pc:spChg>
        <pc:picChg chg="add mod">
          <ac:chgData name="Luis Angel Alonso Matilla" userId="6c28c025e5695f46" providerId="LiveId" clId="{FD5C25C6-F68A-4D90-9987-99195F9CDE45}" dt="2025-04-04T14:53:20.573" v="2917" actId="14100"/>
          <ac:picMkLst>
            <pc:docMk/>
            <pc:sldMk cId="74178078" sldId="424"/>
            <ac:picMk id="11268" creationId="{50F518F4-F151-6BFE-C75D-7D8E7E708CFE}"/>
          </ac:picMkLst>
        </pc:picChg>
        <pc:picChg chg="add mod">
          <ac:chgData name="Luis Angel Alonso Matilla" userId="6c28c025e5695f46" providerId="LiveId" clId="{FD5C25C6-F68A-4D90-9987-99195F9CDE45}" dt="2025-04-04T14:53:17.786" v="2916" actId="14100"/>
          <ac:picMkLst>
            <pc:docMk/>
            <pc:sldMk cId="74178078" sldId="424"/>
            <ac:picMk id="11270" creationId="{1A6A9AD4-84FA-A40F-14A8-EC85F2E2EE9B}"/>
          </ac:picMkLst>
        </pc:picChg>
        <pc:picChg chg="add mod">
          <ac:chgData name="Luis Angel Alonso Matilla" userId="6c28c025e5695f46" providerId="LiveId" clId="{FD5C25C6-F68A-4D90-9987-99195F9CDE45}" dt="2025-04-04T14:57:23.385" v="2961" actId="14100"/>
          <ac:picMkLst>
            <pc:docMk/>
            <pc:sldMk cId="74178078" sldId="424"/>
            <ac:picMk id="11272" creationId="{7B57AC68-9EDE-35C3-59B1-DA0196E42DBD}"/>
          </ac:picMkLst>
        </pc:picChg>
        <pc:picChg chg="add mod">
          <ac:chgData name="Luis Angel Alonso Matilla" userId="6c28c025e5695f46" providerId="LiveId" clId="{FD5C25C6-F68A-4D90-9987-99195F9CDE45}" dt="2025-04-04T14:58:07.423" v="2968" actId="14100"/>
          <ac:picMkLst>
            <pc:docMk/>
            <pc:sldMk cId="74178078" sldId="424"/>
            <ac:picMk id="11274" creationId="{4F564896-0F21-16E4-00EE-60935C4ADB4E}"/>
          </ac:picMkLst>
        </pc:picChg>
      </pc:sldChg>
      <pc:sldChg chg="addSp modSp new mod modNotesTx">
        <pc:chgData name="Luis Angel Alonso Matilla" userId="6c28c025e5695f46" providerId="LiveId" clId="{FD5C25C6-F68A-4D90-9987-99195F9CDE45}" dt="2025-04-04T15:04:27.519" v="3028" actId="1076"/>
        <pc:sldMkLst>
          <pc:docMk/>
          <pc:sldMk cId="992776770" sldId="425"/>
        </pc:sldMkLst>
      </pc:sldChg>
      <pc:sldChg chg="addSp modSp new mod modNotesTx">
        <pc:chgData name="Luis Angel Alonso Matilla" userId="6c28c025e5695f46" providerId="LiveId" clId="{FD5C25C6-F68A-4D90-9987-99195F9CDE45}" dt="2025-04-04T15:03:37.053" v="3020" actId="1076"/>
        <pc:sldMkLst>
          <pc:docMk/>
          <pc:sldMk cId="2969702391" sldId="426"/>
        </pc:sldMkLst>
      </pc:sldChg>
      <pc:sldChg chg="addSp modSp new mod modNotesTx">
        <pc:chgData name="Luis Angel Alonso Matilla" userId="6c28c025e5695f46" providerId="LiveId" clId="{FD5C25C6-F68A-4D90-9987-99195F9CDE45}" dt="2025-04-04T15:06:39.520" v="3038" actId="1076"/>
        <pc:sldMkLst>
          <pc:docMk/>
          <pc:sldMk cId="913105598" sldId="427"/>
        </pc:sldMkLst>
      </pc:sldChg>
      <pc:sldChg chg="addSp modSp new mod modNotesTx">
        <pc:chgData name="Luis Angel Alonso Matilla" userId="6c28c025e5695f46" providerId="LiveId" clId="{FD5C25C6-F68A-4D90-9987-99195F9CDE45}" dt="2025-04-05T09:36:32.137" v="3345" actId="1076"/>
        <pc:sldMkLst>
          <pc:docMk/>
          <pc:sldMk cId="2626932854" sldId="428"/>
        </pc:sldMkLst>
        <pc:spChg chg="add mod">
          <ac:chgData name="Luis Angel Alonso Matilla" userId="6c28c025e5695f46" providerId="LiveId" clId="{FD5C25C6-F68A-4D90-9987-99195F9CDE45}" dt="2025-04-05T09:36:32.137" v="3345" actId="1076"/>
          <ac:spMkLst>
            <pc:docMk/>
            <pc:sldMk cId="2626932854" sldId="428"/>
            <ac:spMk id="3" creationId="{28A5E1BA-0616-ED4A-4816-18AB3EF63362}"/>
          </ac:spMkLst>
        </pc:spChg>
        <pc:picChg chg="add mod">
          <ac:chgData name="Luis Angel Alonso Matilla" userId="6c28c025e5695f46" providerId="LiveId" clId="{FD5C25C6-F68A-4D90-9987-99195F9CDE45}" dt="2025-04-05T09:34:40.200" v="3331" actId="14100"/>
          <ac:picMkLst>
            <pc:docMk/>
            <pc:sldMk cId="2626932854" sldId="428"/>
            <ac:picMk id="13314" creationId="{FEBBDA9F-9586-A0DA-4764-00F20F1D922B}"/>
          </ac:picMkLst>
        </pc:picChg>
      </pc:sldChg>
      <pc:sldChg chg="addSp delSp modSp new del">
        <pc:chgData name="Luis Angel Alonso Matilla" userId="6c28c025e5695f46" providerId="LiveId" clId="{FD5C25C6-F68A-4D90-9987-99195F9CDE45}" dt="2025-04-05T08:17:38.615" v="3052" actId="47"/>
        <pc:sldMkLst>
          <pc:docMk/>
          <pc:sldMk cId="3140345550" sldId="429"/>
        </pc:sldMkLst>
      </pc:sldChg>
      <pc:sldChg chg="addSp modSp new mod modNotesTx">
        <pc:chgData name="Luis Angel Alonso Matilla" userId="6c28c025e5695f46" providerId="LiveId" clId="{FD5C25C6-F68A-4D90-9987-99195F9CDE45}" dt="2025-04-05T08:35:33.379" v="3106" actId="1076"/>
        <pc:sldMkLst>
          <pc:docMk/>
          <pc:sldMk cId="3230782557" sldId="430"/>
        </pc:sldMkLst>
      </pc:sldChg>
      <pc:sldChg chg="addSp modSp new del mod modNotesTx">
        <pc:chgData name="Luis Angel Alonso Matilla" userId="6c28c025e5695f46" providerId="LiveId" clId="{FD5C25C6-F68A-4D90-9987-99195F9CDE45}" dt="2025-04-05T08:46:40.330" v="3143" actId="47"/>
        <pc:sldMkLst>
          <pc:docMk/>
          <pc:sldMk cId="1327943949" sldId="431"/>
        </pc:sldMkLst>
      </pc:sldChg>
      <pc:sldChg chg="addSp delSp modSp add mod modNotesTx">
        <pc:chgData name="Luis Angel Alonso Matilla" userId="6c28c025e5695f46" providerId="LiveId" clId="{FD5C25C6-F68A-4D90-9987-99195F9CDE45}" dt="2025-04-05T08:49:05.780" v="3165" actId="1076"/>
        <pc:sldMkLst>
          <pc:docMk/>
          <pc:sldMk cId="1714046921" sldId="431"/>
        </pc:sldMkLst>
        <pc:spChg chg="add mod">
          <ac:chgData name="Luis Angel Alonso Matilla" userId="6c28c025e5695f46" providerId="LiveId" clId="{FD5C25C6-F68A-4D90-9987-99195F9CDE45}" dt="2025-04-05T08:49:05.780" v="3165" actId="1076"/>
          <ac:spMkLst>
            <pc:docMk/>
            <pc:sldMk cId="1714046921" sldId="431"/>
            <ac:spMk id="4" creationId="{C64D6D23-A30C-A7D7-0551-ED60FC20A7E6}"/>
          </ac:spMkLst>
        </pc:spChg>
      </pc:sldChg>
      <pc:sldChg chg="addSp delSp modSp new mod modNotesTx">
        <pc:chgData name="Luis Angel Alonso Matilla" userId="6c28c025e5695f46" providerId="LiveId" clId="{FD5C25C6-F68A-4D90-9987-99195F9CDE45}" dt="2025-04-05T09:25:18.918" v="3303" actId="1076"/>
        <pc:sldMkLst>
          <pc:docMk/>
          <pc:sldMk cId="1303640682" sldId="432"/>
        </pc:sldMkLst>
        <pc:spChg chg="add mod">
          <ac:chgData name="Luis Angel Alonso Matilla" userId="6c28c025e5695f46" providerId="LiveId" clId="{FD5C25C6-F68A-4D90-9987-99195F9CDE45}" dt="2025-04-05T09:25:18.918" v="3303" actId="1076"/>
          <ac:spMkLst>
            <pc:docMk/>
            <pc:sldMk cId="1303640682" sldId="432"/>
            <ac:spMk id="4" creationId="{7BB3EDA3-5BBD-1C70-1D1F-4FD0196F7665}"/>
          </ac:spMkLst>
        </pc:spChg>
        <pc:picChg chg="add mod">
          <ac:chgData name="Luis Angel Alonso Matilla" userId="6c28c025e5695f46" providerId="LiveId" clId="{FD5C25C6-F68A-4D90-9987-99195F9CDE45}" dt="2025-04-05T09:23:21.459" v="3286" actId="14100"/>
          <ac:picMkLst>
            <pc:docMk/>
            <pc:sldMk cId="1303640682" sldId="432"/>
            <ac:picMk id="7172" creationId="{36820BB0-8285-ABF9-20A5-DE0F8D5FF29B}"/>
          </ac:picMkLst>
        </pc:picChg>
        <pc:picChg chg="add mod">
          <ac:chgData name="Luis Angel Alonso Matilla" userId="6c28c025e5695f46" providerId="LiveId" clId="{FD5C25C6-F68A-4D90-9987-99195F9CDE45}" dt="2025-04-05T09:23:48.625" v="3289" actId="14100"/>
          <ac:picMkLst>
            <pc:docMk/>
            <pc:sldMk cId="1303640682" sldId="432"/>
            <ac:picMk id="7174" creationId="{48B5FC19-AF67-33E5-8307-3392994164AC}"/>
          </ac:picMkLst>
        </pc:picChg>
        <pc:picChg chg="add mod">
          <ac:chgData name="Luis Angel Alonso Matilla" userId="6c28c025e5695f46" providerId="LiveId" clId="{FD5C25C6-F68A-4D90-9987-99195F9CDE45}" dt="2025-04-05T09:24:23.611" v="3293" actId="14100"/>
          <ac:picMkLst>
            <pc:docMk/>
            <pc:sldMk cId="1303640682" sldId="432"/>
            <ac:picMk id="7176" creationId="{5D6C5548-51D4-D8D8-5F88-049A17DDDED9}"/>
          </ac:picMkLst>
        </pc:picChg>
      </pc:sldChg>
      <pc:sldChg chg="addSp modSp new mod modNotesTx">
        <pc:chgData name="Luis Angel Alonso Matilla" userId="6c28c025e5695f46" providerId="LiveId" clId="{FD5C25C6-F68A-4D90-9987-99195F9CDE45}" dt="2025-04-05T08:45:09.581" v="3141" actId="1076"/>
        <pc:sldMkLst>
          <pc:docMk/>
          <pc:sldMk cId="3902878201" sldId="433"/>
        </pc:sldMkLst>
        <pc:spChg chg="add mod">
          <ac:chgData name="Luis Angel Alonso Matilla" userId="6c28c025e5695f46" providerId="LiveId" clId="{FD5C25C6-F68A-4D90-9987-99195F9CDE45}" dt="2025-04-05T08:45:09.581" v="3141" actId="1076"/>
          <ac:spMkLst>
            <pc:docMk/>
            <pc:sldMk cId="3902878201" sldId="433"/>
            <ac:spMk id="3" creationId="{EC777942-1969-69DC-09E4-5E5D969669AD}"/>
          </ac:spMkLst>
        </pc:spChg>
        <pc:picChg chg="add mod">
          <ac:chgData name="Luis Angel Alonso Matilla" userId="6c28c025e5695f46" providerId="LiveId" clId="{FD5C25C6-F68A-4D90-9987-99195F9CDE45}" dt="2025-04-05T08:41:20.233" v="3128" actId="1076"/>
          <ac:picMkLst>
            <pc:docMk/>
            <pc:sldMk cId="3902878201" sldId="433"/>
            <ac:picMk id="3074" creationId="{9A405710-C453-899B-C95B-2469696534BA}"/>
          </ac:picMkLst>
        </pc:picChg>
        <pc:picChg chg="add mod">
          <ac:chgData name="Luis Angel Alonso Matilla" userId="6c28c025e5695f46" providerId="LiveId" clId="{FD5C25C6-F68A-4D90-9987-99195F9CDE45}" dt="2025-04-05T08:41:33.651" v="3130" actId="1076"/>
          <ac:picMkLst>
            <pc:docMk/>
            <pc:sldMk cId="3902878201" sldId="433"/>
            <ac:picMk id="3076" creationId="{20098A98-0478-D5C2-1E14-0E0EA009BE89}"/>
          </ac:picMkLst>
        </pc:picChg>
      </pc:sldChg>
      <pc:sldChg chg="addSp modSp new mod modNotesTx">
        <pc:chgData name="Luis Angel Alonso Matilla" userId="6c28c025e5695f46" providerId="LiveId" clId="{FD5C25C6-F68A-4D90-9987-99195F9CDE45}" dt="2025-04-05T08:36:12.741" v="3111" actId="1076"/>
        <pc:sldMkLst>
          <pc:docMk/>
          <pc:sldMk cId="1983190906" sldId="434"/>
        </pc:sldMkLst>
      </pc:sldChg>
      <pc:sldChg chg="addSp modSp new mod modNotesTx">
        <pc:chgData name="Luis Angel Alonso Matilla" userId="6c28c025e5695f46" providerId="LiveId" clId="{FD5C25C6-F68A-4D90-9987-99195F9CDE45}" dt="2025-04-05T08:36:33.954" v="3116" actId="1076"/>
        <pc:sldMkLst>
          <pc:docMk/>
          <pc:sldMk cId="3432765921" sldId="435"/>
        </pc:sldMkLst>
        <pc:spChg chg="add mod">
          <ac:chgData name="Luis Angel Alonso Matilla" userId="6c28c025e5695f46" providerId="LiveId" clId="{FD5C25C6-F68A-4D90-9987-99195F9CDE45}" dt="2025-04-05T08:36:33.954" v="3116" actId="1076"/>
          <ac:spMkLst>
            <pc:docMk/>
            <pc:sldMk cId="3432765921" sldId="435"/>
            <ac:spMk id="3" creationId="{D6005955-33ED-0C1F-4AA1-0B6D061772DC}"/>
          </ac:spMkLst>
        </pc:spChg>
        <pc:picChg chg="add mod">
          <ac:chgData name="Luis Angel Alonso Matilla" userId="6c28c025e5695f46" providerId="LiveId" clId="{FD5C25C6-F68A-4D90-9987-99195F9CDE45}" dt="2025-04-05T08:25:55.117" v="3077" actId="14100"/>
          <ac:picMkLst>
            <pc:docMk/>
            <pc:sldMk cId="3432765921" sldId="435"/>
            <ac:picMk id="5122" creationId="{601106F4-DCB7-BFB4-31DD-5CBBF801D2BD}"/>
          </ac:picMkLst>
        </pc:picChg>
      </pc:sldChg>
      <pc:sldChg chg="addSp delSp modSp new mod modNotesTx">
        <pc:chgData name="Luis Angel Alonso Matilla" userId="6c28c025e5695f46" providerId="LiveId" clId="{FD5C25C6-F68A-4D90-9987-99195F9CDE45}" dt="2025-04-05T08:44:50.292" v="3136" actId="1076"/>
        <pc:sldMkLst>
          <pc:docMk/>
          <pc:sldMk cId="1153693661" sldId="436"/>
        </pc:sldMkLst>
        <pc:spChg chg="add mod">
          <ac:chgData name="Luis Angel Alonso Matilla" userId="6c28c025e5695f46" providerId="LiveId" clId="{FD5C25C6-F68A-4D90-9987-99195F9CDE45}" dt="2025-04-05T08:44:50.292" v="3136" actId="1076"/>
          <ac:spMkLst>
            <pc:docMk/>
            <pc:sldMk cId="1153693661" sldId="436"/>
            <ac:spMk id="4" creationId="{0037DA8F-905C-5207-5AEC-A96D87756D20}"/>
          </ac:spMkLst>
        </pc:spChg>
        <pc:picChg chg="add mod">
          <ac:chgData name="Luis Angel Alonso Matilla" userId="6c28c025e5695f46" providerId="LiveId" clId="{FD5C25C6-F68A-4D90-9987-99195F9CDE45}" dt="2025-04-05T08:40:30.689" v="3126" actId="14100"/>
          <ac:picMkLst>
            <pc:docMk/>
            <pc:sldMk cId="1153693661" sldId="436"/>
            <ac:picMk id="1030" creationId="{517257B3-FFD7-4490-5342-FDD93C50F4F6}"/>
          </ac:picMkLst>
        </pc:picChg>
      </pc:sldChg>
      <pc:sldChg chg="addSp modSp new mod modNotesTx">
        <pc:chgData name="Luis Angel Alonso Matilla" userId="6c28c025e5695f46" providerId="LiveId" clId="{FD5C25C6-F68A-4D90-9987-99195F9CDE45}" dt="2025-04-05T08:36:56.951" v="3121" actId="1076"/>
        <pc:sldMkLst>
          <pc:docMk/>
          <pc:sldMk cId="1831772095" sldId="437"/>
        </pc:sldMkLst>
      </pc:sldChg>
      <pc:sldChg chg="addSp new modNotesTx">
        <pc:chgData name="Luis Angel Alonso Matilla" userId="6c28c025e5695f46" providerId="LiveId" clId="{FD5C25C6-F68A-4D90-9987-99195F9CDE45}" dt="2025-04-05T08:44:27.278" v="3131"/>
        <pc:sldMkLst>
          <pc:docMk/>
          <pc:sldMk cId="69268313" sldId="438"/>
        </pc:sldMkLst>
      </pc:sldChg>
      <pc:sldChg chg="addSp modSp new mod modNotesTx">
        <pc:chgData name="Luis Angel Alonso Matilla" userId="6c28c025e5695f46" providerId="LiveId" clId="{FD5C25C6-F68A-4D90-9987-99195F9CDE45}" dt="2025-04-05T09:03:14.691" v="3209" actId="1076"/>
        <pc:sldMkLst>
          <pc:docMk/>
          <pc:sldMk cId="1597469293" sldId="439"/>
        </pc:sldMkLst>
        <pc:spChg chg="add mod">
          <ac:chgData name="Luis Angel Alonso Matilla" userId="6c28c025e5695f46" providerId="LiveId" clId="{FD5C25C6-F68A-4D90-9987-99195F9CDE45}" dt="2025-04-05T09:03:14.691" v="3209" actId="1076"/>
          <ac:spMkLst>
            <pc:docMk/>
            <pc:sldMk cId="1597469293" sldId="439"/>
            <ac:spMk id="3" creationId="{88666BB1-0608-B10C-9141-F6322E348F99}"/>
          </ac:spMkLst>
        </pc:spChg>
        <pc:picChg chg="add mod">
          <ac:chgData name="Luis Angel Alonso Matilla" userId="6c28c025e5695f46" providerId="LiveId" clId="{FD5C25C6-F68A-4D90-9987-99195F9CDE45}" dt="2025-04-05T08:55:19.621" v="3192" actId="14100"/>
          <ac:picMkLst>
            <pc:docMk/>
            <pc:sldMk cId="1597469293" sldId="439"/>
            <ac:picMk id="5122" creationId="{A01C943D-E6FF-BAFC-A77F-2EDF03171E5D}"/>
          </ac:picMkLst>
        </pc:picChg>
        <pc:picChg chg="add mod">
          <ac:chgData name="Luis Angel Alonso Matilla" userId="6c28c025e5695f46" providerId="LiveId" clId="{FD5C25C6-F68A-4D90-9987-99195F9CDE45}" dt="2025-04-05T08:56:10.653" v="3196" actId="14100"/>
          <ac:picMkLst>
            <pc:docMk/>
            <pc:sldMk cId="1597469293" sldId="439"/>
            <ac:picMk id="5124" creationId="{E3B3C6FA-CA27-A4F8-FCF7-4241ABA518DE}"/>
          </ac:picMkLst>
        </pc:picChg>
        <pc:picChg chg="add mod">
          <ac:chgData name="Luis Angel Alonso Matilla" userId="6c28c025e5695f46" providerId="LiveId" clId="{FD5C25C6-F68A-4D90-9987-99195F9CDE45}" dt="2025-04-05T08:56:29.154" v="3199" actId="14100"/>
          <ac:picMkLst>
            <pc:docMk/>
            <pc:sldMk cId="1597469293" sldId="439"/>
            <ac:picMk id="5126" creationId="{CC329727-5C9E-4569-239D-66BA3237B27F}"/>
          </ac:picMkLst>
        </pc:picChg>
      </pc:sldChg>
      <pc:sldChg chg="addSp delSp modSp new mod modNotesTx">
        <pc:chgData name="Luis Angel Alonso Matilla" userId="6c28c025e5695f46" providerId="LiveId" clId="{FD5C25C6-F68A-4D90-9987-99195F9CDE45}" dt="2025-04-05T09:02:53.894" v="3204" actId="1076"/>
        <pc:sldMkLst>
          <pc:docMk/>
          <pc:sldMk cId="3537411358" sldId="440"/>
        </pc:sldMkLst>
        <pc:spChg chg="add mod">
          <ac:chgData name="Luis Angel Alonso Matilla" userId="6c28c025e5695f46" providerId="LiveId" clId="{FD5C25C6-F68A-4D90-9987-99195F9CDE45}" dt="2025-04-05T09:02:53.894" v="3204" actId="1076"/>
          <ac:spMkLst>
            <pc:docMk/>
            <pc:sldMk cId="3537411358" sldId="440"/>
            <ac:spMk id="5" creationId="{F5B60523-3252-F8B0-CE56-002C4512C9B9}"/>
          </ac:spMkLst>
        </pc:spChg>
        <pc:picChg chg="add mod">
          <ac:chgData name="Luis Angel Alonso Matilla" userId="6c28c025e5695f46" providerId="LiveId" clId="{FD5C25C6-F68A-4D90-9987-99195F9CDE45}" dt="2025-04-05T08:54:26.138" v="3184" actId="14100"/>
          <ac:picMkLst>
            <pc:docMk/>
            <pc:sldMk cId="3537411358" sldId="440"/>
            <ac:picMk id="4102" creationId="{53F1CFD4-0BA3-4B4D-0F3F-17EFCCC0FDED}"/>
          </ac:picMkLst>
        </pc:picChg>
        <pc:picChg chg="add mod">
          <ac:chgData name="Luis Angel Alonso Matilla" userId="6c28c025e5695f46" providerId="LiveId" clId="{FD5C25C6-F68A-4D90-9987-99195F9CDE45}" dt="2025-04-05T08:54:29.866" v="3185" actId="14100"/>
          <ac:picMkLst>
            <pc:docMk/>
            <pc:sldMk cId="3537411358" sldId="440"/>
            <ac:picMk id="4106" creationId="{729E2932-05FF-3954-60C7-FCA9EDB878AF}"/>
          </ac:picMkLst>
        </pc:picChg>
        <pc:picChg chg="add mod">
          <ac:chgData name="Luis Angel Alonso Matilla" userId="6c28c025e5695f46" providerId="LiveId" clId="{FD5C25C6-F68A-4D90-9987-99195F9CDE45}" dt="2025-04-05T08:54:23.342" v="3183" actId="14100"/>
          <ac:picMkLst>
            <pc:docMk/>
            <pc:sldMk cId="3537411358" sldId="440"/>
            <ac:picMk id="4108" creationId="{B56636DE-DA12-8A04-CDCA-28F6C197ABDE}"/>
          </ac:picMkLst>
        </pc:picChg>
        <pc:picChg chg="add mod">
          <ac:chgData name="Luis Angel Alonso Matilla" userId="6c28c025e5695f46" providerId="LiveId" clId="{FD5C25C6-F68A-4D90-9987-99195F9CDE45}" dt="2025-04-05T08:54:57.732" v="3189" actId="14100"/>
          <ac:picMkLst>
            <pc:docMk/>
            <pc:sldMk cId="3537411358" sldId="440"/>
            <ac:picMk id="4110" creationId="{1F8B22EF-08D1-1949-E0AC-B91E5CE9D18F}"/>
          </ac:picMkLst>
        </pc:picChg>
      </pc:sldChg>
      <pc:sldChg chg="addSp modSp new mod modNotesTx">
        <pc:chgData name="Luis Angel Alonso Matilla" userId="6c28c025e5695f46" providerId="LiveId" clId="{FD5C25C6-F68A-4D90-9987-99195F9CDE45}" dt="2025-04-05T09:08:48.840" v="3221" actId="1076"/>
        <pc:sldMkLst>
          <pc:docMk/>
          <pc:sldMk cId="618309631" sldId="441"/>
        </pc:sldMkLst>
        <pc:spChg chg="add mod">
          <ac:chgData name="Luis Angel Alonso Matilla" userId="6c28c025e5695f46" providerId="LiveId" clId="{FD5C25C6-F68A-4D90-9987-99195F9CDE45}" dt="2025-04-05T09:08:48.840" v="3221" actId="1076"/>
          <ac:spMkLst>
            <pc:docMk/>
            <pc:sldMk cId="618309631" sldId="441"/>
            <ac:spMk id="3" creationId="{89F79FC7-FA0F-C338-A689-EF614FBB742E}"/>
          </ac:spMkLst>
        </pc:spChg>
        <pc:picChg chg="add mod">
          <ac:chgData name="Luis Angel Alonso Matilla" userId="6c28c025e5695f46" providerId="LiveId" clId="{FD5C25C6-F68A-4D90-9987-99195F9CDE45}" dt="2025-04-05T09:06:24.454" v="3214" actId="14100"/>
          <ac:picMkLst>
            <pc:docMk/>
            <pc:sldMk cId="618309631" sldId="441"/>
            <ac:picMk id="6146" creationId="{19412EF2-D8B8-5236-791A-5E225F71EC93}"/>
          </ac:picMkLst>
        </pc:picChg>
      </pc:sldChg>
      <pc:sldChg chg="addSp modSp new mod modNotesTx">
        <pc:chgData name="Luis Angel Alonso Matilla" userId="6c28c025e5695f46" providerId="LiveId" clId="{FD5C25C6-F68A-4D90-9987-99195F9CDE45}" dt="2025-04-05T09:14:45.984" v="3242" actId="1076"/>
        <pc:sldMkLst>
          <pc:docMk/>
          <pc:sldMk cId="1081090162" sldId="442"/>
        </pc:sldMkLst>
        <pc:spChg chg="add mod">
          <ac:chgData name="Luis Angel Alonso Matilla" userId="6c28c025e5695f46" providerId="LiveId" clId="{FD5C25C6-F68A-4D90-9987-99195F9CDE45}" dt="2025-04-05T09:14:45.984" v="3242" actId="1076"/>
          <ac:spMkLst>
            <pc:docMk/>
            <pc:sldMk cId="1081090162" sldId="442"/>
            <ac:spMk id="3" creationId="{14EE0A3A-4D99-3595-AF2D-FA067159CB04}"/>
          </ac:spMkLst>
        </pc:spChg>
        <pc:picChg chg="add mod">
          <ac:chgData name="Luis Angel Alonso Matilla" userId="6c28c025e5695f46" providerId="LiveId" clId="{FD5C25C6-F68A-4D90-9987-99195F9CDE45}" dt="2025-04-05T09:13:45.666" v="3231" actId="14100"/>
          <ac:picMkLst>
            <pc:docMk/>
            <pc:sldMk cId="1081090162" sldId="442"/>
            <ac:picMk id="8194" creationId="{0F303DD1-106A-FFA5-AFC3-88E9AD528FDC}"/>
          </ac:picMkLst>
        </pc:picChg>
        <pc:picChg chg="add mod">
          <ac:chgData name="Luis Angel Alonso Matilla" userId="6c28c025e5695f46" providerId="LiveId" clId="{FD5C25C6-F68A-4D90-9987-99195F9CDE45}" dt="2025-04-05T09:13:53.930" v="3233" actId="14100"/>
          <ac:picMkLst>
            <pc:docMk/>
            <pc:sldMk cId="1081090162" sldId="442"/>
            <ac:picMk id="8196" creationId="{0260DC55-C1FC-3219-3085-398C60BFAA1B}"/>
          </ac:picMkLst>
        </pc:picChg>
        <pc:picChg chg="add mod">
          <ac:chgData name="Luis Angel Alonso Matilla" userId="6c28c025e5695f46" providerId="LiveId" clId="{FD5C25C6-F68A-4D90-9987-99195F9CDE45}" dt="2025-04-05T09:14:14.201" v="3237" actId="14100"/>
          <ac:picMkLst>
            <pc:docMk/>
            <pc:sldMk cId="1081090162" sldId="442"/>
            <ac:picMk id="8198" creationId="{B464A6A6-24FF-C135-2AA3-E01BAD451DAC}"/>
          </ac:picMkLst>
        </pc:picChg>
      </pc:sldChg>
      <pc:sldChg chg="addSp delSp modSp new mod modNotesTx">
        <pc:chgData name="Luis Angel Alonso Matilla" userId="6c28c025e5695f46" providerId="LiveId" clId="{FD5C25C6-F68A-4D90-9987-99195F9CDE45}" dt="2025-04-05T09:20:06.521" v="3270" actId="1076"/>
        <pc:sldMkLst>
          <pc:docMk/>
          <pc:sldMk cId="897363238" sldId="443"/>
        </pc:sldMkLst>
        <pc:spChg chg="add mod">
          <ac:chgData name="Luis Angel Alonso Matilla" userId="6c28c025e5695f46" providerId="LiveId" clId="{FD5C25C6-F68A-4D90-9987-99195F9CDE45}" dt="2025-04-05T09:20:06.521" v="3270" actId="1076"/>
          <ac:spMkLst>
            <pc:docMk/>
            <pc:sldMk cId="897363238" sldId="443"/>
            <ac:spMk id="5" creationId="{74AA78EE-7E30-AE91-A90D-6CA12C246532}"/>
          </ac:spMkLst>
        </pc:spChg>
        <pc:picChg chg="add mod">
          <ac:chgData name="Luis Angel Alonso Matilla" userId="6c28c025e5695f46" providerId="LiveId" clId="{FD5C25C6-F68A-4D90-9987-99195F9CDE45}" dt="2025-04-05T09:18:50.357" v="3259" actId="14100"/>
          <ac:picMkLst>
            <pc:docMk/>
            <pc:sldMk cId="897363238" sldId="443"/>
            <ac:picMk id="9218" creationId="{13B3D67B-D675-94D6-2607-F88661A21414}"/>
          </ac:picMkLst>
        </pc:picChg>
        <pc:picChg chg="add mod">
          <ac:chgData name="Luis Angel Alonso Matilla" userId="6c28c025e5695f46" providerId="LiveId" clId="{FD5C25C6-F68A-4D90-9987-99195F9CDE45}" dt="2025-04-05T09:18:53.195" v="3260" actId="14100"/>
          <ac:picMkLst>
            <pc:docMk/>
            <pc:sldMk cId="897363238" sldId="443"/>
            <ac:picMk id="9222" creationId="{275DB6FA-630A-9DB0-058E-26227CC16320}"/>
          </ac:picMkLst>
        </pc:picChg>
        <pc:picChg chg="add mod">
          <ac:chgData name="Luis Angel Alonso Matilla" userId="6c28c025e5695f46" providerId="LiveId" clId="{FD5C25C6-F68A-4D90-9987-99195F9CDE45}" dt="2025-04-05T09:18:56.359" v="3261" actId="14100"/>
          <ac:picMkLst>
            <pc:docMk/>
            <pc:sldMk cId="897363238" sldId="443"/>
            <ac:picMk id="9224" creationId="{151BB305-2C1F-3B54-8E8B-9E65F74646B7}"/>
          </ac:picMkLst>
        </pc:picChg>
        <pc:picChg chg="add mod">
          <ac:chgData name="Luis Angel Alonso Matilla" userId="6c28c025e5695f46" providerId="LiveId" clId="{FD5C25C6-F68A-4D90-9987-99195F9CDE45}" dt="2025-04-05T09:19:28.134" v="3265" actId="14100"/>
          <ac:picMkLst>
            <pc:docMk/>
            <pc:sldMk cId="897363238" sldId="443"/>
            <ac:picMk id="9226" creationId="{79B8FCF9-BB82-DAF2-D51E-10B76BA0224F}"/>
          </ac:picMkLst>
        </pc:picChg>
      </pc:sldChg>
      <pc:sldChg chg="addSp modSp new mod modNotesTx">
        <pc:chgData name="Luis Angel Alonso Matilla" userId="6c28c025e5695f46" providerId="LiveId" clId="{FD5C25C6-F68A-4D90-9987-99195F9CDE45}" dt="2025-04-05T09:21:20.194" v="3279" actId="1076"/>
        <pc:sldMkLst>
          <pc:docMk/>
          <pc:sldMk cId="3273137520" sldId="444"/>
        </pc:sldMkLst>
        <pc:spChg chg="add mod">
          <ac:chgData name="Luis Angel Alonso Matilla" userId="6c28c025e5695f46" providerId="LiveId" clId="{FD5C25C6-F68A-4D90-9987-99195F9CDE45}" dt="2025-04-05T09:21:20.194" v="3279" actId="1076"/>
          <ac:spMkLst>
            <pc:docMk/>
            <pc:sldMk cId="3273137520" sldId="444"/>
            <ac:spMk id="3" creationId="{6140AF7C-ACF9-5489-E8CC-1E32E16938BF}"/>
          </ac:spMkLst>
        </pc:spChg>
        <pc:picChg chg="add mod">
          <ac:chgData name="Luis Angel Alonso Matilla" userId="6c28c025e5695f46" providerId="LiveId" clId="{FD5C25C6-F68A-4D90-9987-99195F9CDE45}" dt="2025-04-05T09:20:40.580" v="3274" actId="14100"/>
          <ac:picMkLst>
            <pc:docMk/>
            <pc:sldMk cId="3273137520" sldId="444"/>
            <ac:picMk id="10242" creationId="{14172DEB-D557-B925-EAC7-D228ACB644BE}"/>
          </ac:picMkLst>
        </pc:picChg>
      </pc:sldChg>
      <pc:sldChg chg="addSp modSp new mod modNotesTx">
        <pc:chgData name="Luis Angel Alonso Matilla" userId="6c28c025e5695f46" providerId="LiveId" clId="{FD5C25C6-F68A-4D90-9987-99195F9CDE45}" dt="2025-04-05T09:25:01.374" v="3298" actId="1076"/>
        <pc:sldMkLst>
          <pc:docMk/>
          <pc:sldMk cId="2509714721" sldId="445"/>
        </pc:sldMkLst>
        <pc:spChg chg="add mod">
          <ac:chgData name="Luis Angel Alonso Matilla" userId="6c28c025e5695f46" providerId="LiveId" clId="{FD5C25C6-F68A-4D90-9987-99195F9CDE45}" dt="2025-04-05T09:25:01.374" v="3298" actId="1076"/>
          <ac:spMkLst>
            <pc:docMk/>
            <pc:sldMk cId="2509714721" sldId="445"/>
            <ac:spMk id="3" creationId="{BEF4D338-57F7-E97A-AA64-7B3A26BFF908}"/>
          </ac:spMkLst>
        </pc:spChg>
        <pc:picChg chg="add mod">
          <ac:chgData name="Luis Angel Alonso Matilla" userId="6c28c025e5695f46" providerId="LiveId" clId="{FD5C25C6-F68A-4D90-9987-99195F9CDE45}" dt="2025-04-05T09:22:31.021" v="3283" actId="14100"/>
          <ac:picMkLst>
            <pc:docMk/>
            <pc:sldMk cId="2509714721" sldId="445"/>
            <ac:picMk id="11266" creationId="{331A4BF1-8A08-D70C-FEDD-9C42A48639E5}"/>
          </ac:picMkLst>
        </pc:picChg>
      </pc:sldChg>
      <pc:sldChg chg="addSp delSp modSp new mod modNotesTx">
        <pc:chgData name="Luis Angel Alonso Matilla" userId="6c28c025e5695f46" providerId="LiveId" clId="{FD5C25C6-F68A-4D90-9987-99195F9CDE45}" dt="2025-04-05T09:29:17.225" v="3327" actId="1076"/>
        <pc:sldMkLst>
          <pc:docMk/>
          <pc:sldMk cId="2944493315" sldId="446"/>
        </pc:sldMkLst>
        <pc:spChg chg="add mod">
          <ac:chgData name="Luis Angel Alonso Matilla" userId="6c28c025e5695f46" providerId="LiveId" clId="{FD5C25C6-F68A-4D90-9987-99195F9CDE45}" dt="2025-04-05T09:29:17.225" v="3327" actId="1076"/>
          <ac:spMkLst>
            <pc:docMk/>
            <pc:sldMk cId="2944493315" sldId="446"/>
            <ac:spMk id="4" creationId="{61F04242-22FC-B06F-9B18-E3CCC033511D}"/>
          </ac:spMkLst>
        </pc:spChg>
        <pc:picChg chg="add mod">
          <ac:chgData name="Luis Angel Alonso Matilla" userId="6c28c025e5695f46" providerId="LiveId" clId="{FD5C25C6-F68A-4D90-9987-99195F9CDE45}" dt="2025-04-05T09:27:57.478" v="3316" actId="14100"/>
          <ac:picMkLst>
            <pc:docMk/>
            <pc:sldMk cId="2944493315" sldId="446"/>
            <ac:picMk id="12292" creationId="{4CEF1AAE-B01F-A2FE-6B4D-D0F03B7D62C1}"/>
          </ac:picMkLst>
        </pc:picChg>
        <pc:picChg chg="add mod">
          <ac:chgData name="Luis Angel Alonso Matilla" userId="6c28c025e5695f46" providerId="LiveId" clId="{FD5C25C6-F68A-4D90-9987-99195F9CDE45}" dt="2025-04-05T09:27:54.780" v="3315" actId="14100"/>
          <ac:picMkLst>
            <pc:docMk/>
            <pc:sldMk cId="2944493315" sldId="446"/>
            <ac:picMk id="12294" creationId="{618443EB-58C7-00D3-3CAC-B10CEA6D1701}"/>
          </ac:picMkLst>
        </pc:picChg>
        <pc:picChg chg="add mod">
          <ac:chgData name="Luis Angel Alonso Matilla" userId="6c28c025e5695f46" providerId="LiveId" clId="{FD5C25C6-F68A-4D90-9987-99195F9CDE45}" dt="2025-04-05T09:28:41.643" v="3322" actId="14100"/>
          <ac:picMkLst>
            <pc:docMk/>
            <pc:sldMk cId="2944493315" sldId="446"/>
            <ac:picMk id="12296" creationId="{8DED07AF-92AD-0D5E-E90F-FF15A8FB4A9F}"/>
          </ac:picMkLst>
        </pc:picChg>
      </pc:sldChg>
      <pc:sldChg chg="addSp modSp new mod modNotesTx">
        <pc:chgData name="Luis Angel Alonso Matilla" userId="6c28c025e5695f46" providerId="LiveId" clId="{FD5C25C6-F68A-4D90-9987-99195F9CDE45}" dt="2025-04-05T09:36:50.244" v="3351" actId="1076"/>
        <pc:sldMkLst>
          <pc:docMk/>
          <pc:sldMk cId="1296471535" sldId="447"/>
        </pc:sldMkLst>
        <pc:spChg chg="add mod">
          <ac:chgData name="Luis Angel Alonso Matilla" userId="6c28c025e5695f46" providerId="LiveId" clId="{FD5C25C6-F68A-4D90-9987-99195F9CDE45}" dt="2025-04-05T09:36:50.244" v="3351" actId="1076"/>
          <ac:spMkLst>
            <pc:docMk/>
            <pc:sldMk cId="1296471535" sldId="447"/>
            <ac:spMk id="3" creationId="{726DF9E6-54F5-3349-EC91-E9FE5DC1753E}"/>
          </ac:spMkLst>
        </pc:spChg>
        <pc:picChg chg="add mod">
          <ac:chgData name="Luis Angel Alonso Matilla" userId="6c28c025e5695f46" providerId="LiveId" clId="{FD5C25C6-F68A-4D90-9987-99195F9CDE45}" dt="2025-04-05T09:35:09.534" v="3337" actId="14100"/>
          <ac:picMkLst>
            <pc:docMk/>
            <pc:sldMk cId="1296471535" sldId="447"/>
            <ac:picMk id="14338" creationId="{6CF4134F-9F70-DF19-DDAB-1CCFB8CC74F5}"/>
          </ac:picMkLst>
        </pc:picChg>
      </pc:sldChg>
      <pc:sldChg chg="addSp delSp modSp new mod modNotesTx">
        <pc:chgData name="Luis Angel Alonso Matilla" userId="6c28c025e5695f46" providerId="LiveId" clId="{FD5C25C6-F68A-4D90-9987-99195F9CDE45}" dt="2025-04-05T09:40:14.366" v="3370" actId="1076"/>
        <pc:sldMkLst>
          <pc:docMk/>
          <pc:sldMk cId="107119991" sldId="448"/>
        </pc:sldMkLst>
        <pc:spChg chg="add mod">
          <ac:chgData name="Luis Angel Alonso Matilla" userId="6c28c025e5695f46" providerId="LiveId" clId="{FD5C25C6-F68A-4D90-9987-99195F9CDE45}" dt="2025-04-05T09:40:14.366" v="3370" actId="1076"/>
          <ac:spMkLst>
            <pc:docMk/>
            <pc:sldMk cId="107119991" sldId="448"/>
            <ac:spMk id="3" creationId="{3D32860D-EA34-A0E5-D239-525FFBFE3DB6}"/>
          </ac:spMkLst>
        </pc:spChg>
        <pc:picChg chg="add mod">
          <ac:chgData name="Luis Angel Alonso Matilla" userId="6c28c025e5695f46" providerId="LiveId" clId="{FD5C25C6-F68A-4D90-9987-99195F9CDE45}" dt="2025-04-05T09:39:22.711" v="3365" actId="14100"/>
          <ac:picMkLst>
            <pc:docMk/>
            <pc:sldMk cId="107119991" sldId="448"/>
            <ac:picMk id="16388" creationId="{92A9B6B0-74F0-4E9F-9154-4BAE486A3A30}"/>
          </ac:picMkLst>
        </pc:picChg>
      </pc:sldChg>
      <pc:sldChg chg="addSp modSp new mod modNotesTx">
        <pc:chgData name="Luis Angel Alonso Matilla" userId="6c28c025e5695f46" providerId="LiveId" clId="{FD5C25C6-F68A-4D90-9987-99195F9CDE45}" dt="2025-04-05T09:44:59.944" v="3397" actId="13926"/>
        <pc:sldMkLst>
          <pc:docMk/>
          <pc:sldMk cId="2865649213" sldId="449"/>
        </pc:sldMkLst>
        <pc:spChg chg="add mod">
          <ac:chgData name="Luis Angel Alonso Matilla" userId="6c28c025e5695f46" providerId="LiveId" clId="{FD5C25C6-F68A-4D90-9987-99195F9CDE45}" dt="2025-04-05T09:44:59.944" v="3397" actId="13926"/>
          <ac:spMkLst>
            <pc:docMk/>
            <pc:sldMk cId="2865649213" sldId="449"/>
            <ac:spMk id="3" creationId="{E8EEDE67-DF94-3138-1653-281C3950FF96}"/>
          </ac:spMkLst>
        </pc:spChg>
        <pc:picChg chg="add mod">
          <ac:chgData name="Luis Angel Alonso Matilla" userId="6c28c025e5695f46" providerId="LiveId" clId="{FD5C25C6-F68A-4D90-9987-99195F9CDE45}" dt="2025-04-05T09:41:48.803" v="3374" actId="14100"/>
          <ac:picMkLst>
            <pc:docMk/>
            <pc:sldMk cId="2865649213" sldId="449"/>
            <ac:picMk id="17410" creationId="{3179A58A-7A5D-3E19-904C-197BB88E7714}"/>
          </ac:picMkLst>
        </pc:picChg>
        <pc:picChg chg="add mod">
          <ac:chgData name="Luis Angel Alonso Matilla" userId="6c28c025e5695f46" providerId="LiveId" clId="{FD5C25C6-F68A-4D90-9987-99195F9CDE45}" dt="2025-04-05T09:42:56.444" v="3384" actId="14100"/>
          <ac:picMkLst>
            <pc:docMk/>
            <pc:sldMk cId="2865649213" sldId="449"/>
            <ac:picMk id="17412" creationId="{9C9CF823-7E32-C94D-60F6-FC4646BD2C4D}"/>
          </ac:picMkLst>
        </pc:picChg>
        <pc:picChg chg="add mod">
          <ac:chgData name="Luis Angel Alonso Matilla" userId="6c28c025e5695f46" providerId="LiveId" clId="{FD5C25C6-F68A-4D90-9987-99195F9CDE45}" dt="2025-04-05T09:43:41.105" v="3388" actId="14100"/>
          <ac:picMkLst>
            <pc:docMk/>
            <pc:sldMk cId="2865649213" sldId="449"/>
            <ac:picMk id="17414" creationId="{EA84A0AA-9F02-A839-2547-E1A447F6743A}"/>
          </ac:picMkLst>
        </pc:picChg>
      </pc:sldChg>
      <pc:sldMasterChg chg="modSp modSldLayout">
        <pc:chgData name="Luis Angel Alonso Matilla" userId="6c28c025e5695f46" providerId="LiveId" clId="{FD5C25C6-F68A-4D90-9987-99195F9CDE45}" dt="2025-03-28T16:59:44.037" v="0"/>
        <pc:sldMasterMkLst>
          <pc:docMk/>
          <pc:sldMasterMk cId="2803653226" sldId="2147483648"/>
        </pc:sldMasterMkLst>
        <pc:sldLayoutChg chg="modSp">
          <pc:chgData name="Luis Angel Alonso Matilla" userId="6c28c025e5695f46" providerId="LiveId" clId="{FD5C25C6-F68A-4D90-9987-99195F9CDE45}" dt="2025-03-28T16:59:44.037" v="0"/>
          <pc:sldLayoutMkLst>
            <pc:docMk/>
            <pc:sldMasterMk cId="2803653226" sldId="2147483648"/>
            <pc:sldLayoutMk cId="1245521318" sldId="2147483649"/>
          </pc:sldLayoutMkLst>
        </pc:sldLayoutChg>
        <pc:sldLayoutChg chg="modSp">
          <pc:chgData name="Luis Angel Alonso Matilla" userId="6c28c025e5695f46" providerId="LiveId" clId="{FD5C25C6-F68A-4D90-9987-99195F9CDE45}" dt="2025-03-28T16:59:44.037" v="0"/>
          <pc:sldLayoutMkLst>
            <pc:docMk/>
            <pc:sldMasterMk cId="2803653226" sldId="2147483648"/>
            <pc:sldLayoutMk cId="2711258321" sldId="2147483651"/>
          </pc:sldLayoutMkLst>
        </pc:sldLayoutChg>
        <pc:sldLayoutChg chg="modSp">
          <pc:chgData name="Luis Angel Alonso Matilla" userId="6c28c025e5695f46" providerId="LiveId" clId="{FD5C25C6-F68A-4D90-9987-99195F9CDE45}" dt="2025-03-28T16:59:44.037" v="0"/>
          <pc:sldLayoutMkLst>
            <pc:docMk/>
            <pc:sldMasterMk cId="2803653226" sldId="2147483648"/>
            <pc:sldLayoutMk cId="910272145" sldId="2147483652"/>
          </pc:sldLayoutMkLst>
        </pc:sldLayoutChg>
        <pc:sldLayoutChg chg="modSp">
          <pc:chgData name="Luis Angel Alonso Matilla" userId="6c28c025e5695f46" providerId="LiveId" clId="{FD5C25C6-F68A-4D90-9987-99195F9CDE45}" dt="2025-03-28T16:59:44.037" v="0"/>
          <pc:sldLayoutMkLst>
            <pc:docMk/>
            <pc:sldMasterMk cId="2803653226" sldId="2147483648"/>
            <pc:sldLayoutMk cId="501515382" sldId="2147483653"/>
          </pc:sldLayoutMkLst>
        </pc:sldLayoutChg>
        <pc:sldLayoutChg chg="modSp">
          <pc:chgData name="Luis Angel Alonso Matilla" userId="6c28c025e5695f46" providerId="LiveId" clId="{FD5C25C6-F68A-4D90-9987-99195F9CDE45}" dt="2025-03-28T16:59:44.037" v="0"/>
          <pc:sldLayoutMkLst>
            <pc:docMk/>
            <pc:sldMasterMk cId="2803653226" sldId="2147483648"/>
            <pc:sldLayoutMk cId="2272201016" sldId="2147483656"/>
          </pc:sldLayoutMkLst>
        </pc:sldLayoutChg>
        <pc:sldLayoutChg chg="modSp">
          <pc:chgData name="Luis Angel Alonso Matilla" userId="6c28c025e5695f46" providerId="LiveId" clId="{FD5C25C6-F68A-4D90-9987-99195F9CDE45}" dt="2025-03-28T16:59:44.037" v="0"/>
          <pc:sldLayoutMkLst>
            <pc:docMk/>
            <pc:sldMasterMk cId="2803653226" sldId="2147483648"/>
            <pc:sldLayoutMk cId="3223919940" sldId="2147483657"/>
          </pc:sldLayoutMkLst>
        </pc:sldLayoutChg>
        <pc:sldLayoutChg chg="modSp">
          <pc:chgData name="Luis Angel Alonso Matilla" userId="6c28c025e5695f46" providerId="LiveId" clId="{FD5C25C6-F68A-4D90-9987-99195F9CDE45}" dt="2025-03-28T16:59:44.037" v="0"/>
          <pc:sldLayoutMkLst>
            <pc:docMk/>
            <pc:sldMasterMk cId="2803653226" sldId="2147483648"/>
            <pc:sldLayoutMk cId="3735214666"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1157EF-F5F8-4C99-BD46-95D465C039AA}" type="datetimeFigureOut">
              <a:rPr lang="es-ES" smtClean="0"/>
              <a:t>11/06/2025</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2191F6-D698-458D-A3AA-FC4240E9750C}" type="slidenum">
              <a:rPr lang="es-ES" smtClean="0"/>
              <a:t>‹Nº›</a:t>
            </a:fld>
            <a:endParaRPr lang="es-ES"/>
          </a:p>
        </p:txBody>
      </p:sp>
    </p:spTree>
    <p:extLst>
      <p:ext uri="{BB962C8B-B14F-4D97-AF65-F5344CB8AC3E}">
        <p14:creationId xmlns:p14="http://schemas.microsoft.com/office/powerpoint/2010/main" val="2235443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Montana Geo –Guapas 15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a:t>
            </a:fld>
            <a:endParaRPr lang="es-ES"/>
          </a:p>
        </p:txBody>
      </p:sp>
    </p:spTree>
    <p:extLst>
      <p:ext uri="{BB962C8B-B14F-4D97-AF65-F5344CB8AC3E}">
        <p14:creationId xmlns:p14="http://schemas.microsoft.com/office/powerpoint/2010/main" val="2549857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Yellowstone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a:t>
            </a:fld>
            <a:endParaRPr lang="es-ES"/>
          </a:p>
        </p:txBody>
      </p:sp>
    </p:spTree>
    <p:extLst>
      <p:ext uri="{BB962C8B-B14F-4D97-AF65-F5344CB8AC3E}">
        <p14:creationId xmlns:p14="http://schemas.microsoft.com/office/powerpoint/2010/main" val="252189174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E. Valle del Fuego, Nevada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101</a:t>
            </a:fld>
            <a:endParaRPr lang="es-ES"/>
          </a:p>
        </p:txBody>
      </p:sp>
    </p:spTree>
    <p:extLst>
      <p:ext uri="{BB962C8B-B14F-4D97-AF65-F5344CB8AC3E}">
        <p14:creationId xmlns:p14="http://schemas.microsoft.com/office/powerpoint/2010/main" val="367474906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E. Valle del Fuego Nevada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102</a:t>
            </a:fld>
            <a:endParaRPr lang="es-ES"/>
          </a:p>
        </p:txBody>
      </p:sp>
    </p:spTree>
    <p:extLst>
      <p:ext uri="{BB962C8B-B14F-4D97-AF65-F5344CB8AC3E}">
        <p14:creationId xmlns:p14="http://schemas.microsoft.com/office/powerpoint/2010/main" val="186389674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E. Lago Tahoe.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103</a:t>
            </a:fld>
            <a:endParaRPr lang="es-ES"/>
          </a:p>
        </p:txBody>
      </p:sp>
    </p:spTree>
    <p:extLst>
      <p:ext uri="{BB962C8B-B14F-4D97-AF65-F5344CB8AC3E}">
        <p14:creationId xmlns:p14="http://schemas.microsoft.com/office/powerpoint/2010/main" val="359867583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E. Lago </a:t>
            </a:r>
            <a:r>
              <a:rPr lang="pt-BR" dirty="0" err="1"/>
              <a:t>Washoe</a:t>
            </a:r>
            <a:r>
              <a:rPr lang="pt-BR" dirty="0"/>
              <a:t> Nevada </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104</a:t>
            </a:fld>
            <a:endParaRPr lang="es-ES"/>
          </a:p>
        </p:txBody>
      </p:sp>
    </p:spTree>
    <p:extLst>
      <p:ext uri="{BB962C8B-B14F-4D97-AF65-F5344CB8AC3E}">
        <p14:creationId xmlns:p14="http://schemas.microsoft.com/office/powerpoint/2010/main" val="68345749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Aptos" panose="02110004020202020204"/>
                <a:ea typeface="+mn-ea"/>
                <a:cs typeface="+mn-cs"/>
              </a:rPr>
              <a:t>Parque E. Lago </a:t>
            </a:r>
            <a:r>
              <a:rPr kumimoji="0" lang="pt-BR" sz="1200" b="0" i="0" u="none" strike="noStrike" kern="1200" cap="none" spc="0" normalizeH="0" baseline="0" noProof="0" dirty="0" err="1">
                <a:ln>
                  <a:noFill/>
                </a:ln>
                <a:solidFill>
                  <a:prstClr val="black"/>
                </a:solidFill>
                <a:effectLst/>
                <a:uLnTx/>
                <a:uFillTx/>
                <a:latin typeface="Aptos" panose="02110004020202020204"/>
                <a:ea typeface="+mn-ea"/>
                <a:cs typeface="+mn-cs"/>
              </a:rPr>
              <a:t>Washoe</a:t>
            </a:r>
            <a:r>
              <a:rPr kumimoji="0" lang="pt-BR" sz="1200" b="0" i="0" u="none" strike="noStrike" kern="1200" cap="none" spc="0" normalizeH="0" baseline="0" noProof="0" dirty="0">
                <a:ln>
                  <a:noFill/>
                </a:ln>
                <a:solidFill>
                  <a:prstClr val="black"/>
                </a:solidFill>
                <a:effectLst/>
                <a:uLnTx/>
                <a:uFillTx/>
                <a:latin typeface="Aptos" panose="02110004020202020204"/>
                <a:ea typeface="+mn-ea"/>
                <a:cs typeface="+mn-cs"/>
              </a:rPr>
              <a:t> Nevada </a:t>
            </a:r>
            <a:endPar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105</a:t>
            </a:fld>
            <a:endParaRPr lang="es-ES"/>
          </a:p>
        </p:txBody>
      </p:sp>
    </p:spTree>
    <p:extLst>
      <p:ext uri="{BB962C8B-B14F-4D97-AF65-F5344CB8AC3E}">
        <p14:creationId xmlns:p14="http://schemas.microsoft.com/office/powerpoint/2010/main" val="348478092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E. </a:t>
            </a:r>
            <a:r>
              <a:rPr lang="pt-BR" dirty="0" err="1"/>
              <a:t>Beaver</a:t>
            </a:r>
            <a:r>
              <a:rPr lang="pt-BR" dirty="0"/>
              <a:t> Dam Nevada </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106</a:t>
            </a:fld>
            <a:endParaRPr lang="es-ES"/>
          </a:p>
        </p:txBody>
      </p:sp>
    </p:spTree>
    <p:extLst>
      <p:ext uri="{BB962C8B-B14F-4D97-AF65-F5344CB8AC3E}">
        <p14:creationId xmlns:p14="http://schemas.microsoft.com/office/powerpoint/2010/main" val="392999094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Garganta de la Catedral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107</a:t>
            </a:fld>
            <a:endParaRPr lang="es-ES"/>
          </a:p>
        </p:txBody>
      </p:sp>
    </p:spTree>
    <p:extLst>
      <p:ext uri="{BB962C8B-B14F-4D97-AF65-F5344CB8AC3E}">
        <p14:creationId xmlns:p14="http://schemas.microsoft.com/office/powerpoint/2010/main" val="85664974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F5B92-A56E-79AF-4095-50465AD0A13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071D02E-A948-3D99-6955-118BEBFED86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0D8DC2B-F02E-7C7F-BB55-FC6A9C48BFA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Lago Cave Nevada</a:t>
            </a:r>
          </a:p>
          <a:p>
            <a:endParaRPr lang="es-ES" dirty="0"/>
          </a:p>
        </p:txBody>
      </p:sp>
      <p:sp>
        <p:nvSpPr>
          <p:cNvPr id="4" name="Marcador de número de diapositiva 3">
            <a:extLst>
              <a:ext uri="{FF2B5EF4-FFF2-40B4-BE49-F238E27FC236}">
                <a16:creationId xmlns:a16="http://schemas.microsoft.com/office/drawing/2014/main" id="{39C9097C-DCAF-B8EA-7F84-AF1544E5FA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2191F6-D698-458D-A3AA-FC4240E9750C}"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2434670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5421D-C0D1-AD29-A792-787EBE9316A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2C947E5-A1A7-8720-5952-EF28E3F8531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E926046-513C-056D-DC78-598A8CCB3CEA}"/>
              </a:ext>
            </a:extLst>
          </p:cNvPr>
          <p:cNvSpPr>
            <a:spLocks noGrp="1"/>
          </p:cNvSpPr>
          <p:nvPr>
            <p:ph type="body" idx="1"/>
          </p:nvPr>
        </p:nvSpPr>
        <p:spPr/>
        <p:txBody>
          <a:bodyPr/>
          <a:lstStyle/>
          <a:p>
            <a:r>
              <a:rPr lang="es-ES" dirty="0"/>
              <a:t>Parque Lago Cave Nevada</a:t>
            </a:r>
          </a:p>
        </p:txBody>
      </p:sp>
      <p:sp>
        <p:nvSpPr>
          <p:cNvPr id="4" name="Marcador de número de diapositiva 3">
            <a:extLst>
              <a:ext uri="{FF2B5EF4-FFF2-40B4-BE49-F238E27FC236}">
                <a16:creationId xmlns:a16="http://schemas.microsoft.com/office/drawing/2014/main" id="{C1A54A74-0AEC-943A-938B-450178FD2A7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2191F6-D698-458D-A3AA-FC4240E9750C}"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423030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DFB05-E8A5-F022-2EDA-B6C8C0E47F3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98A6A92-F87F-2984-1F0D-287F2BA827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F7947FB-9EC2-8F8A-ED43-0CDFD98E09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Lago Cave Nevada</a:t>
            </a:r>
          </a:p>
          <a:p>
            <a:endParaRPr lang="es-ES" dirty="0"/>
          </a:p>
        </p:txBody>
      </p:sp>
      <p:sp>
        <p:nvSpPr>
          <p:cNvPr id="4" name="Marcador de número de diapositiva 3">
            <a:extLst>
              <a:ext uri="{FF2B5EF4-FFF2-40B4-BE49-F238E27FC236}">
                <a16:creationId xmlns:a16="http://schemas.microsoft.com/office/drawing/2014/main" id="{33E38069-C904-6E43-0966-339B5609664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2191F6-D698-458D-A3AA-FC4240E9750C}"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1766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N. Yellowstone Montana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a:t>
            </a:fld>
            <a:endParaRPr lang="es-ES"/>
          </a:p>
        </p:txBody>
      </p:sp>
    </p:spTree>
    <p:extLst>
      <p:ext uri="{BB962C8B-B14F-4D97-AF65-F5344CB8AC3E}">
        <p14:creationId xmlns:p14="http://schemas.microsoft.com/office/powerpoint/2010/main" val="73699514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Kershaw</a:t>
            </a:r>
            <a:r>
              <a:rPr lang="es-ES" dirty="0"/>
              <a:t>-Ryan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111</a:t>
            </a:fld>
            <a:endParaRPr lang="es-ES"/>
          </a:p>
        </p:txBody>
      </p:sp>
    </p:spTree>
    <p:extLst>
      <p:ext uri="{BB962C8B-B14F-4D97-AF65-F5344CB8AC3E}">
        <p14:creationId xmlns:p14="http://schemas.microsoft.com/office/powerpoint/2010/main" val="186273159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Kershaw</a:t>
            </a:r>
            <a:r>
              <a:rPr lang="es-ES" dirty="0"/>
              <a:t>-Ryan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112</a:t>
            </a:fld>
            <a:endParaRPr lang="es-ES"/>
          </a:p>
        </p:txBody>
      </p:sp>
    </p:spTree>
    <p:extLst>
      <p:ext uri="{BB962C8B-B14F-4D97-AF65-F5344CB8AC3E}">
        <p14:creationId xmlns:p14="http://schemas.microsoft.com/office/powerpoint/2010/main" val="171845031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Kershaw</a:t>
            </a:r>
            <a:r>
              <a:rPr lang="es-ES" dirty="0"/>
              <a:t>-Ryan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113</a:t>
            </a:fld>
            <a:endParaRPr lang="es-ES"/>
          </a:p>
        </p:txBody>
      </p:sp>
    </p:spTree>
    <p:extLst>
      <p:ext uri="{BB962C8B-B14F-4D97-AF65-F5344CB8AC3E}">
        <p14:creationId xmlns:p14="http://schemas.microsoft.com/office/powerpoint/2010/main" val="90004131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Kershaw</a:t>
            </a:r>
            <a:r>
              <a:rPr lang="es-ES" dirty="0"/>
              <a:t>-Ryan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114</a:t>
            </a:fld>
            <a:endParaRPr lang="es-ES"/>
          </a:p>
        </p:txBody>
      </p:sp>
    </p:spTree>
    <p:extLst>
      <p:ext uri="{BB962C8B-B14F-4D97-AF65-F5344CB8AC3E}">
        <p14:creationId xmlns:p14="http://schemas.microsoft.com/office/powerpoint/2010/main" val="117018214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Kershaw</a:t>
            </a:r>
            <a:r>
              <a:rPr lang="es-ES" dirty="0"/>
              <a:t>-Ryan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115</a:t>
            </a:fld>
            <a:endParaRPr lang="es-ES"/>
          </a:p>
        </p:txBody>
      </p:sp>
    </p:spTree>
    <p:extLst>
      <p:ext uri="{BB962C8B-B14F-4D97-AF65-F5344CB8AC3E}">
        <p14:creationId xmlns:p14="http://schemas.microsoft.com/office/powerpoint/2010/main" val="2922893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Área Rec. </a:t>
            </a:r>
            <a:r>
              <a:rPr lang="pt-BR" dirty="0" err="1"/>
              <a:t>Lahontan</a:t>
            </a:r>
            <a:r>
              <a:rPr lang="pt-BR" dirty="0"/>
              <a:t> Nevada </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116</a:t>
            </a:fld>
            <a:endParaRPr lang="es-ES"/>
          </a:p>
        </p:txBody>
      </p:sp>
    </p:spTree>
    <p:extLst>
      <p:ext uri="{BB962C8B-B14F-4D97-AF65-F5344CB8AC3E}">
        <p14:creationId xmlns:p14="http://schemas.microsoft.com/office/powerpoint/2010/main" val="276940255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Área Rec. Lago </a:t>
            </a:r>
            <a:r>
              <a:rPr lang="pt-BR" dirty="0" err="1"/>
              <a:t>Mead</a:t>
            </a:r>
            <a:r>
              <a:rPr lang="pt-BR"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117</a:t>
            </a:fld>
            <a:endParaRPr lang="es-ES"/>
          </a:p>
        </p:txBody>
      </p:sp>
    </p:spTree>
    <p:extLst>
      <p:ext uri="{BB962C8B-B14F-4D97-AF65-F5344CB8AC3E}">
        <p14:creationId xmlns:p14="http://schemas.microsoft.com/office/powerpoint/2010/main" val="359116148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Área </a:t>
            </a:r>
            <a:r>
              <a:rPr lang="es-ES" dirty="0" err="1"/>
              <a:t>Nac</a:t>
            </a:r>
            <a:r>
              <a:rPr lang="es-ES" dirty="0"/>
              <a:t>, conservación Cañón de la Roca Roja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118</a:t>
            </a:fld>
            <a:endParaRPr lang="es-ES"/>
          </a:p>
        </p:txBody>
      </p:sp>
    </p:spTree>
    <p:extLst>
      <p:ext uri="{BB962C8B-B14F-4D97-AF65-F5344CB8AC3E}">
        <p14:creationId xmlns:p14="http://schemas.microsoft.com/office/powerpoint/2010/main" val="175986844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Valle de La Muerte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119</a:t>
            </a:fld>
            <a:endParaRPr lang="es-ES"/>
          </a:p>
        </p:txBody>
      </p:sp>
    </p:spTree>
    <p:extLst>
      <p:ext uri="{BB962C8B-B14F-4D97-AF65-F5344CB8AC3E}">
        <p14:creationId xmlns:p14="http://schemas.microsoft.com/office/powerpoint/2010/main" val="28956575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Valle de La Muerte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120</a:t>
            </a:fld>
            <a:endParaRPr lang="es-ES"/>
          </a:p>
        </p:txBody>
      </p:sp>
    </p:spTree>
    <p:extLst>
      <p:ext uri="{BB962C8B-B14F-4D97-AF65-F5344CB8AC3E}">
        <p14:creationId xmlns:p14="http://schemas.microsoft.com/office/powerpoint/2010/main" val="1917841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N. Yellowstone Montana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a:t>
            </a:fld>
            <a:endParaRPr lang="es-ES"/>
          </a:p>
        </p:txBody>
      </p:sp>
    </p:spTree>
    <p:extLst>
      <p:ext uri="{BB962C8B-B14F-4D97-AF65-F5344CB8AC3E}">
        <p14:creationId xmlns:p14="http://schemas.microsoft.com/office/powerpoint/2010/main" val="181463610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Valle de La Muerte,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121</a:t>
            </a:fld>
            <a:endParaRPr lang="es-ES"/>
          </a:p>
        </p:txBody>
      </p:sp>
    </p:spTree>
    <p:extLst>
      <p:ext uri="{BB962C8B-B14F-4D97-AF65-F5344CB8AC3E}">
        <p14:creationId xmlns:p14="http://schemas.microsoft.com/office/powerpoint/2010/main" val="296732767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Valle de La Muerte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122</a:t>
            </a:fld>
            <a:endParaRPr lang="es-ES"/>
          </a:p>
        </p:txBody>
      </p:sp>
    </p:spTree>
    <p:extLst>
      <p:ext uri="{BB962C8B-B14F-4D97-AF65-F5344CB8AC3E}">
        <p14:creationId xmlns:p14="http://schemas.microsoft.com/office/powerpoint/2010/main" val="44739599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Área de N. de conservación Cañón de Sloan Nevada.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123</a:t>
            </a:fld>
            <a:endParaRPr lang="es-ES"/>
          </a:p>
        </p:txBody>
      </p:sp>
    </p:spTree>
    <p:extLst>
      <p:ext uri="{BB962C8B-B14F-4D97-AF65-F5344CB8AC3E}">
        <p14:creationId xmlns:p14="http://schemas.microsoft.com/office/powerpoint/2010/main" val="17609626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Gran Cuenca Nevada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124</a:t>
            </a:fld>
            <a:endParaRPr lang="es-ES"/>
          </a:p>
        </p:txBody>
      </p:sp>
    </p:spTree>
    <p:extLst>
      <p:ext uri="{BB962C8B-B14F-4D97-AF65-F5344CB8AC3E}">
        <p14:creationId xmlns:p14="http://schemas.microsoft.com/office/powerpoint/2010/main" val="323176311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Monumento de Gold </a:t>
            </a:r>
            <a:r>
              <a:rPr lang="pt-BR" dirty="0" err="1"/>
              <a:t>Butte</a:t>
            </a:r>
            <a:r>
              <a:rPr lang="pt-BR"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125</a:t>
            </a:fld>
            <a:endParaRPr lang="es-ES"/>
          </a:p>
        </p:txBody>
      </p:sp>
    </p:spTree>
    <p:extLst>
      <p:ext uri="{BB962C8B-B14F-4D97-AF65-F5344CB8AC3E}">
        <p14:creationId xmlns:p14="http://schemas.microsoft.com/office/powerpoint/2010/main" val="206979128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Monumento de Gold </a:t>
            </a:r>
            <a:r>
              <a:rPr lang="pt-BR" dirty="0" err="1"/>
              <a:t>Butte</a:t>
            </a:r>
            <a:r>
              <a:rPr lang="pt-BR"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126</a:t>
            </a:fld>
            <a:endParaRPr lang="es-ES"/>
          </a:p>
        </p:txBody>
      </p:sp>
    </p:spTree>
    <p:extLst>
      <p:ext uri="{BB962C8B-B14F-4D97-AF65-F5344CB8AC3E}">
        <p14:creationId xmlns:p14="http://schemas.microsoft.com/office/powerpoint/2010/main" val="114336707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Monumento de Gold </a:t>
            </a:r>
            <a:r>
              <a:rPr lang="pt-BR" dirty="0" err="1"/>
              <a:t>Butte</a:t>
            </a:r>
            <a:r>
              <a:rPr lang="pt-BR"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127</a:t>
            </a:fld>
            <a:endParaRPr lang="es-ES"/>
          </a:p>
        </p:txBody>
      </p:sp>
    </p:spTree>
    <p:extLst>
      <p:ext uri="{BB962C8B-B14F-4D97-AF65-F5344CB8AC3E}">
        <p14:creationId xmlns:p14="http://schemas.microsoft.com/office/powerpoint/2010/main" val="396348079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Monumento N. Tule Springs </a:t>
            </a:r>
            <a:r>
              <a:rPr lang="es-ES" dirty="0" err="1"/>
              <a:t>Fossil</a:t>
            </a:r>
            <a:r>
              <a:rPr lang="es-ES" dirty="0"/>
              <a:t> </a:t>
            </a:r>
            <a:r>
              <a:rPr lang="es-ES" dirty="0" err="1"/>
              <a:t>Beds</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128</a:t>
            </a:fld>
            <a:endParaRPr lang="es-ES"/>
          </a:p>
        </p:txBody>
      </p:sp>
    </p:spTree>
    <p:extLst>
      <p:ext uri="{BB962C8B-B14F-4D97-AF65-F5344CB8AC3E}">
        <p14:creationId xmlns:p14="http://schemas.microsoft.com/office/powerpoint/2010/main" val="170827882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Monumento N. Tule Springs </a:t>
            </a:r>
            <a:r>
              <a:rPr lang="es-ES" dirty="0" err="1"/>
              <a:t>Fossil</a:t>
            </a:r>
            <a:r>
              <a:rPr lang="es-ES" dirty="0"/>
              <a:t> </a:t>
            </a:r>
            <a:r>
              <a:rPr lang="es-ES" dirty="0" err="1"/>
              <a:t>Beds</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129</a:t>
            </a:fld>
            <a:endParaRPr lang="es-ES"/>
          </a:p>
        </p:txBody>
      </p:sp>
    </p:spTree>
    <p:extLst>
      <p:ext uri="{BB962C8B-B14F-4D97-AF65-F5344CB8AC3E}">
        <p14:creationId xmlns:p14="http://schemas.microsoft.com/office/powerpoint/2010/main" val="374801083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Area Cons. Snow Canyon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130</a:t>
            </a:fld>
            <a:endParaRPr lang="es-ES"/>
          </a:p>
        </p:txBody>
      </p:sp>
    </p:spTree>
    <p:extLst>
      <p:ext uri="{BB962C8B-B14F-4D97-AF65-F5344CB8AC3E}">
        <p14:creationId xmlns:p14="http://schemas.microsoft.com/office/powerpoint/2010/main" val="2454550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N. Yellowstone Montana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a:t>
            </a:fld>
            <a:endParaRPr lang="es-ES"/>
          </a:p>
        </p:txBody>
      </p:sp>
    </p:spTree>
    <p:extLst>
      <p:ext uri="{BB962C8B-B14F-4D97-AF65-F5344CB8AC3E}">
        <p14:creationId xmlns:p14="http://schemas.microsoft.com/office/powerpoint/2010/main" val="345285494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Area Cons. Snow Canyon Nevada</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131</a:t>
            </a:fld>
            <a:endParaRPr lang="es-ES"/>
          </a:p>
        </p:txBody>
      </p:sp>
    </p:spTree>
    <p:extLst>
      <p:ext uri="{BB962C8B-B14F-4D97-AF65-F5344CB8AC3E}">
        <p14:creationId xmlns:p14="http://schemas.microsoft.com/office/powerpoint/2010/main" val="361175968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Area Cons. Snow Canyon  y Red </a:t>
            </a:r>
            <a:r>
              <a:rPr lang="en-US" dirty="0" err="1"/>
              <a:t>Clifes</a:t>
            </a:r>
            <a:r>
              <a:rPr lang="en-US"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132</a:t>
            </a:fld>
            <a:endParaRPr lang="es-ES"/>
          </a:p>
        </p:txBody>
      </p:sp>
    </p:spTree>
    <p:extLst>
      <p:ext uri="{BB962C8B-B14F-4D97-AF65-F5344CB8AC3E}">
        <p14:creationId xmlns:p14="http://schemas.microsoft.com/office/powerpoint/2010/main" val="294368778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Reserva N. Mojave.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133</a:t>
            </a:fld>
            <a:endParaRPr lang="es-ES"/>
          </a:p>
        </p:txBody>
      </p:sp>
    </p:spTree>
    <p:extLst>
      <p:ext uri="{BB962C8B-B14F-4D97-AF65-F5344CB8AC3E}">
        <p14:creationId xmlns:p14="http://schemas.microsoft.com/office/powerpoint/2010/main" val="197566296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Reserva N. Mojave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134</a:t>
            </a:fld>
            <a:endParaRPr lang="es-ES"/>
          </a:p>
        </p:txBody>
      </p:sp>
    </p:spTree>
    <p:extLst>
      <p:ext uri="{BB962C8B-B14F-4D97-AF65-F5344CB8AC3E}">
        <p14:creationId xmlns:p14="http://schemas.microsoft.com/office/powerpoint/2010/main" val="228204864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Valle del Fuego Nevada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135</a:t>
            </a:fld>
            <a:endParaRPr lang="es-ES"/>
          </a:p>
        </p:txBody>
      </p:sp>
    </p:spTree>
    <p:extLst>
      <p:ext uri="{BB962C8B-B14F-4D97-AF65-F5344CB8AC3E}">
        <p14:creationId xmlns:p14="http://schemas.microsoft.com/office/powerpoint/2010/main" val="423377338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Valle del Fuego Nevada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136</a:t>
            </a:fld>
            <a:endParaRPr lang="es-ES"/>
          </a:p>
        </p:txBody>
      </p:sp>
    </p:spTree>
    <p:extLst>
      <p:ext uri="{BB962C8B-B14F-4D97-AF65-F5344CB8AC3E}">
        <p14:creationId xmlns:p14="http://schemas.microsoft.com/office/powerpoint/2010/main" val="141682800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Valle del Fuego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137</a:t>
            </a:fld>
            <a:endParaRPr lang="es-ES"/>
          </a:p>
        </p:txBody>
      </p:sp>
    </p:spTree>
    <p:extLst>
      <p:ext uri="{BB962C8B-B14F-4D97-AF65-F5344CB8AC3E}">
        <p14:creationId xmlns:p14="http://schemas.microsoft.com/office/powerpoint/2010/main" val="311229921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Cañón Bryce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138</a:t>
            </a:fld>
            <a:endParaRPr lang="es-ES"/>
          </a:p>
        </p:txBody>
      </p:sp>
    </p:spTree>
    <p:extLst>
      <p:ext uri="{BB962C8B-B14F-4D97-AF65-F5344CB8AC3E}">
        <p14:creationId xmlns:p14="http://schemas.microsoft.com/office/powerpoint/2010/main" val="305548432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Cañón Bryce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139</a:t>
            </a:fld>
            <a:endParaRPr lang="es-ES"/>
          </a:p>
        </p:txBody>
      </p:sp>
    </p:spTree>
    <p:extLst>
      <p:ext uri="{BB962C8B-B14F-4D97-AF65-F5344CB8AC3E}">
        <p14:creationId xmlns:p14="http://schemas.microsoft.com/office/powerpoint/2010/main" val="392752670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N. Cañón Bryce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140</a:t>
            </a:fld>
            <a:endParaRPr lang="es-ES"/>
          </a:p>
        </p:txBody>
      </p:sp>
    </p:spTree>
    <p:extLst>
      <p:ext uri="{BB962C8B-B14F-4D97-AF65-F5344CB8AC3E}">
        <p14:creationId xmlns:p14="http://schemas.microsoft.com/office/powerpoint/2010/main" val="3959849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N. Yellowstone Montana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a:t>
            </a:fld>
            <a:endParaRPr lang="es-ES"/>
          </a:p>
        </p:txBody>
      </p:sp>
    </p:spTree>
    <p:extLst>
      <p:ext uri="{BB962C8B-B14F-4D97-AF65-F5344CB8AC3E}">
        <p14:creationId xmlns:p14="http://schemas.microsoft.com/office/powerpoint/2010/main" val="586821165"/>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N. Cañón Bryce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141</a:t>
            </a:fld>
            <a:endParaRPr lang="es-ES"/>
          </a:p>
        </p:txBody>
      </p:sp>
    </p:spTree>
    <p:extLst>
      <p:ext uri="{BB962C8B-B14F-4D97-AF65-F5344CB8AC3E}">
        <p14:creationId xmlns:p14="http://schemas.microsoft.com/office/powerpoint/2010/main" val="353735456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Área Recre. N- Glen </a:t>
            </a:r>
            <a:r>
              <a:rPr lang="es-ES" dirty="0" err="1"/>
              <a:t>Canyon</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142</a:t>
            </a:fld>
            <a:endParaRPr lang="es-ES"/>
          </a:p>
        </p:txBody>
      </p:sp>
    </p:spTree>
    <p:extLst>
      <p:ext uri="{BB962C8B-B14F-4D97-AF65-F5344CB8AC3E}">
        <p14:creationId xmlns:p14="http://schemas.microsoft.com/office/powerpoint/2010/main" val="418687284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Área Recre. N- Glen </a:t>
            </a:r>
            <a:r>
              <a:rPr lang="es-ES" dirty="0" err="1"/>
              <a:t>Canyon</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143</a:t>
            </a:fld>
            <a:endParaRPr lang="es-ES"/>
          </a:p>
        </p:txBody>
      </p:sp>
    </p:spTree>
    <p:extLst>
      <p:ext uri="{BB962C8B-B14F-4D97-AF65-F5344CB8AC3E}">
        <p14:creationId xmlns:p14="http://schemas.microsoft.com/office/powerpoint/2010/main" val="265910006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671FA-4BBB-0E47-12CB-DBD8EBD6F92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ACD3B46-2882-1F52-3B6E-F7F1FAA0B24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E2EFCC8-CAE7-2314-4F57-432E7E20E3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Área Recre. N- Glen </a:t>
            </a:r>
            <a:r>
              <a:rPr kumimoji="0" lang="es-ES" sz="1200" b="0" i="0" u="none" strike="noStrike" kern="1200" cap="none" spc="0" normalizeH="0" baseline="0" noProof="0" dirty="0" err="1">
                <a:ln>
                  <a:noFill/>
                </a:ln>
                <a:solidFill>
                  <a:prstClr val="black"/>
                </a:solidFill>
                <a:effectLst/>
                <a:uLnTx/>
                <a:uFillTx/>
                <a:latin typeface="Aptos" panose="02110004020202020204"/>
                <a:ea typeface="+mn-ea"/>
                <a:cs typeface="+mn-cs"/>
              </a:rPr>
              <a:t>Canyon</a:t>
            </a: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 Nevada,</a:t>
            </a:r>
          </a:p>
          <a:p>
            <a:endParaRPr lang="es-ES" dirty="0"/>
          </a:p>
        </p:txBody>
      </p:sp>
      <p:sp>
        <p:nvSpPr>
          <p:cNvPr id="4" name="Marcador de número de diapositiva 3">
            <a:extLst>
              <a:ext uri="{FF2B5EF4-FFF2-40B4-BE49-F238E27FC236}">
                <a16:creationId xmlns:a16="http://schemas.microsoft.com/office/drawing/2014/main" id="{38E8F503-104F-102B-952A-DD4015EF1EB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82191F6-D698-458D-A3AA-FC4240E9750C}"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144</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824729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Monumento. N. </a:t>
            </a:r>
            <a:r>
              <a:rPr lang="pt-BR" dirty="0" err="1"/>
              <a:t>Acantilados</a:t>
            </a:r>
            <a:r>
              <a:rPr lang="pt-BR" dirty="0"/>
              <a:t> </a:t>
            </a:r>
            <a:r>
              <a:rPr lang="pt-BR" dirty="0" err="1"/>
              <a:t>Vermilion</a:t>
            </a:r>
            <a:r>
              <a:rPr lang="pt-BR"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145</a:t>
            </a:fld>
            <a:endParaRPr lang="es-ES"/>
          </a:p>
        </p:txBody>
      </p:sp>
    </p:spTree>
    <p:extLst>
      <p:ext uri="{BB962C8B-B14F-4D97-AF65-F5344CB8AC3E}">
        <p14:creationId xmlns:p14="http://schemas.microsoft.com/office/powerpoint/2010/main" val="417988368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Monumento. N. </a:t>
            </a:r>
            <a:r>
              <a:rPr lang="pt-BR" dirty="0" err="1"/>
              <a:t>Acantilados</a:t>
            </a:r>
            <a:r>
              <a:rPr lang="pt-BR" dirty="0"/>
              <a:t> </a:t>
            </a:r>
            <a:r>
              <a:rPr lang="pt-BR" dirty="0" err="1"/>
              <a:t>Vermilion</a:t>
            </a:r>
            <a:r>
              <a:rPr lang="pt-BR"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146</a:t>
            </a:fld>
            <a:endParaRPr lang="es-ES"/>
          </a:p>
        </p:txBody>
      </p:sp>
    </p:spTree>
    <p:extLst>
      <p:ext uri="{BB962C8B-B14F-4D97-AF65-F5344CB8AC3E}">
        <p14:creationId xmlns:p14="http://schemas.microsoft.com/office/powerpoint/2010/main" val="2046269798"/>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N. Bosque Petrificado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147</a:t>
            </a:fld>
            <a:endParaRPr lang="es-ES"/>
          </a:p>
        </p:txBody>
      </p:sp>
    </p:spTree>
    <p:extLst>
      <p:ext uri="{BB962C8B-B14F-4D97-AF65-F5344CB8AC3E}">
        <p14:creationId xmlns:p14="http://schemas.microsoft.com/office/powerpoint/2010/main" val="7803883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N. Capital </a:t>
            </a:r>
            <a:r>
              <a:rPr lang="pt-BR" dirty="0" err="1"/>
              <a:t>Reef</a:t>
            </a:r>
            <a:r>
              <a:rPr lang="pt-BR" dirty="0"/>
              <a:t>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148</a:t>
            </a:fld>
            <a:endParaRPr lang="es-ES"/>
          </a:p>
        </p:txBody>
      </p:sp>
    </p:spTree>
    <p:extLst>
      <p:ext uri="{BB962C8B-B14F-4D97-AF65-F5344CB8AC3E}">
        <p14:creationId xmlns:p14="http://schemas.microsoft.com/office/powerpoint/2010/main" val="257214913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a:ln>
                  <a:noFill/>
                </a:ln>
                <a:solidFill>
                  <a:prstClr val="black"/>
                </a:solidFill>
                <a:effectLst/>
                <a:uLnTx/>
                <a:uFillTx/>
                <a:latin typeface="Aptos" panose="02110004020202020204"/>
                <a:ea typeface="+mn-ea"/>
                <a:cs typeface="+mn-cs"/>
              </a:rPr>
              <a:t>Parque N. Capital </a:t>
            </a:r>
            <a:r>
              <a:rPr kumimoji="0" lang="pt-BR" sz="1200" b="0" i="0" u="none" strike="noStrike" kern="1200" cap="none" spc="0" normalizeH="0" baseline="0" noProof="0" dirty="0" err="1">
                <a:ln>
                  <a:noFill/>
                </a:ln>
                <a:solidFill>
                  <a:prstClr val="black"/>
                </a:solidFill>
                <a:effectLst/>
                <a:uLnTx/>
                <a:uFillTx/>
                <a:latin typeface="Aptos" panose="02110004020202020204"/>
                <a:ea typeface="+mn-ea"/>
                <a:cs typeface="+mn-cs"/>
              </a:rPr>
              <a:t>Reef</a:t>
            </a:r>
            <a:r>
              <a:rPr kumimoji="0" lang="pt-BR" sz="1200" b="0" i="0" u="none" strike="noStrike" kern="1200" cap="none" spc="0" normalizeH="0" baseline="0" noProof="0" dirty="0">
                <a:ln>
                  <a:noFill/>
                </a:ln>
                <a:solidFill>
                  <a:prstClr val="black"/>
                </a:solidFill>
                <a:effectLst/>
                <a:uLnTx/>
                <a:uFillTx/>
                <a:latin typeface="Aptos" panose="02110004020202020204"/>
                <a:ea typeface="+mn-ea"/>
                <a:cs typeface="+mn-cs"/>
              </a:rPr>
              <a:t> Nevada</a:t>
            </a:r>
            <a:endPar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149</a:t>
            </a:fld>
            <a:endParaRPr lang="es-ES"/>
          </a:p>
        </p:txBody>
      </p:sp>
    </p:spTree>
    <p:extLst>
      <p:ext uri="{BB962C8B-B14F-4D97-AF65-F5344CB8AC3E}">
        <p14:creationId xmlns:p14="http://schemas.microsoft.com/office/powerpoint/2010/main" val="42074979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N. de Los Arcos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150</a:t>
            </a:fld>
            <a:endParaRPr lang="es-ES"/>
          </a:p>
        </p:txBody>
      </p:sp>
    </p:spTree>
    <p:extLst>
      <p:ext uri="{BB962C8B-B14F-4D97-AF65-F5344CB8AC3E}">
        <p14:creationId xmlns:p14="http://schemas.microsoft.com/office/powerpoint/2010/main" val="375237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Bighorn</a:t>
            </a:r>
            <a:r>
              <a:rPr lang="es-ES" dirty="0"/>
              <a:t> </a:t>
            </a:r>
            <a:r>
              <a:rPr lang="es-ES" dirty="0" err="1"/>
              <a:t>Canyon</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a:t>
            </a:fld>
            <a:endParaRPr lang="es-ES"/>
          </a:p>
        </p:txBody>
      </p:sp>
    </p:spTree>
    <p:extLst>
      <p:ext uri="{BB962C8B-B14F-4D97-AF65-F5344CB8AC3E}">
        <p14:creationId xmlns:p14="http://schemas.microsoft.com/office/powerpoint/2010/main" val="20334823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N. de Los Arcos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151</a:t>
            </a:fld>
            <a:endParaRPr lang="es-ES"/>
          </a:p>
        </p:txBody>
      </p:sp>
    </p:spTree>
    <p:extLst>
      <p:ext uri="{BB962C8B-B14F-4D97-AF65-F5344CB8AC3E}">
        <p14:creationId xmlns:p14="http://schemas.microsoft.com/office/powerpoint/2010/main" val="193937360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Tribal N. Valley Navajo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152</a:t>
            </a:fld>
            <a:endParaRPr lang="es-ES"/>
          </a:p>
        </p:txBody>
      </p:sp>
    </p:spTree>
    <p:extLst>
      <p:ext uri="{BB962C8B-B14F-4D97-AF65-F5344CB8AC3E}">
        <p14:creationId xmlns:p14="http://schemas.microsoft.com/office/powerpoint/2010/main" val="199448053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a:t>
            </a:r>
            <a:r>
              <a:rPr lang="es-ES" dirty="0" err="1"/>
              <a:t>Canyon</a:t>
            </a:r>
            <a:r>
              <a:rPr lang="es-ES" dirty="0"/>
              <a:t> </a:t>
            </a:r>
            <a:r>
              <a:rPr lang="es-ES" dirty="0" err="1"/>
              <a:t>Lands</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153</a:t>
            </a:fld>
            <a:endParaRPr lang="es-ES"/>
          </a:p>
        </p:txBody>
      </p:sp>
    </p:spTree>
    <p:extLst>
      <p:ext uri="{BB962C8B-B14F-4D97-AF65-F5344CB8AC3E}">
        <p14:creationId xmlns:p14="http://schemas.microsoft.com/office/powerpoint/2010/main" val="427168694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a:t>
            </a:r>
            <a:r>
              <a:rPr lang="es-ES" dirty="0" err="1"/>
              <a:t>Canyon</a:t>
            </a:r>
            <a:r>
              <a:rPr lang="es-ES" dirty="0"/>
              <a:t> </a:t>
            </a:r>
            <a:r>
              <a:rPr lang="es-ES" dirty="0" err="1"/>
              <a:t>Lands</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154</a:t>
            </a:fld>
            <a:endParaRPr lang="es-ES"/>
          </a:p>
        </p:txBody>
      </p:sp>
    </p:spTree>
    <p:extLst>
      <p:ext uri="{BB962C8B-B14F-4D97-AF65-F5344CB8AC3E}">
        <p14:creationId xmlns:p14="http://schemas.microsoft.com/office/powerpoint/2010/main" val="210527110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a:t>
            </a:r>
            <a:r>
              <a:rPr lang="es-ES" dirty="0" err="1"/>
              <a:t>Canyon</a:t>
            </a:r>
            <a:r>
              <a:rPr lang="es-ES" dirty="0"/>
              <a:t> </a:t>
            </a:r>
            <a:r>
              <a:rPr lang="es-ES" dirty="0" err="1"/>
              <a:t>Lands</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155</a:t>
            </a:fld>
            <a:endParaRPr lang="es-ES"/>
          </a:p>
        </p:txBody>
      </p:sp>
    </p:spTree>
    <p:extLst>
      <p:ext uri="{BB962C8B-B14F-4D97-AF65-F5344CB8AC3E}">
        <p14:creationId xmlns:p14="http://schemas.microsoft.com/office/powerpoint/2010/main" val="101573469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Dead</a:t>
            </a:r>
            <a:r>
              <a:rPr lang="es-ES" dirty="0"/>
              <a:t> </a:t>
            </a:r>
            <a:r>
              <a:rPr lang="es-ES" dirty="0" err="1"/>
              <a:t>Horse</a:t>
            </a:r>
            <a:r>
              <a:rPr lang="es-ES" dirty="0"/>
              <a:t> Point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156</a:t>
            </a:fld>
            <a:endParaRPr lang="es-ES"/>
          </a:p>
        </p:txBody>
      </p:sp>
    </p:spTree>
    <p:extLst>
      <p:ext uri="{BB962C8B-B14F-4D97-AF65-F5344CB8AC3E}">
        <p14:creationId xmlns:p14="http://schemas.microsoft.com/office/powerpoint/2010/main" val="224275527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Yosemite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157</a:t>
            </a:fld>
            <a:endParaRPr lang="es-ES"/>
          </a:p>
        </p:txBody>
      </p:sp>
    </p:spTree>
    <p:extLst>
      <p:ext uri="{BB962C8B-B14F-4D97-AF65-F5344CB8AC3E}">
        <p14:creationId xmlns:p14="http://schemas.microsoft.com/office/powerpoint/2010/main" val="77872642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Yosemite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158</a:t>
            </a:fld>
            <a:endParaRPr lang="es-ES"/>
          </a:p>
        </p:txBody>
      </p:sp>
    </p:spTree>
    <p:extLst>
      <p:ext uri="{BB962C8B-B14F-4D97-AF65-F5344CB8AC3E}">
        <p14:creationId xmlns:p14="http://schemas.microsoft.com/office/powerpoint/2010/main" val="1221565275"/>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Y ahora desde la belleza del Universo nos vamos con el Geo Guapas-16 y el estado de New Hampshire hasta..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159</a:t>
            </a:fld>
            <a:endParaRPr lang="es-ES"/>
          </a:p>
        </p:txBody>
      </p:sp>
    </p:spTree>
    <p:extLst>
      <p:ext uri="{BB962C8B-B14F-4D97-AF65-F5344CB8AC3E}">
        <p14:creationId xmlns:p14="http://schemas.microsoft.com/office/powerpoint/2010/main" val="5894113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Bighorn</a:t>
            </a:r>
            <a:r>
              <a:rPr lang="es-ES" dirty="0"/>
              <a:t> </a:t>
            </a:r>
            <a:r>
              <a:rPr lang="es-ES" dirty="0" err="1"/>
              <a:t>Canyon</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16</a:t>
            </a:fld>
            <a:endParaRPr lang="es-ES"/>
          </a:p>
        </p:txBody>
      </p:sp>
    </p:spTree>
    <p:extLst>
      <p:ext uri="{BB962C8B-B14F-4D97-AF65-F5344CB8AC3E}">
        <p14:creationId xmlns:p14="http://schemas.microsoft.com/office/powerpoint/2010/main" val="16202696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Bighorn</a:t>
            </a:r>
            <a:r>
              <a:rPr lang="es-ES" dirty="0"/>
              <a:t> </a:t>
            </a:r>
            <a:r>
              <a:rPr lang="es-ES" dirty="0" err="1"/>
              <a:t>Canyon</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17</a:t>
            </a:fld>
            <a:endParaRPr lang="es-ES"/>
          </a:p>
        </p:txBody>
      </p:sp>
    </p:spTree>
    <p:extLst>
      <p:ext uri="{BB962C8B-B14F-4D97-AF65-F5344CB8AC3E}">
        <p14:creationId xmlns:p14="http://schemas.microsoft.com/office/powerpoint/2010/main" val="919737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Nez</a:t>
            </a:r>
            <a:r>
              <a:rPr lang="es-ES" dirty="0"/>
              <a:t> </a:t>
            </a:r>
            <a:r>
              <a:rPr lang="es-ES" dirty="0" err="1"/>
              <a:t>Perce</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18</a:t>
            </a:fld>
            <a:endParaRPr lang="es-ES"/>
          </a:p>
        </p:txBody>
      </p:sp>
    </p:spTree>
    <p:extLst>
      <p:ext uri="{BB962C8B-B14F-4D97-AF65-F5344CB8AC3E}">
        <p14:creationId xmlns:p14="http://schemas.microsoft.com/office/powerpoint/2010/main" val="3621891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Nez</a:t>
            </a:r>
            <a:r>
              <a:rPr lang="es-ES" dirty="0"/>
              <a:t> </a:t>
            </a:r>
            <a:r>
              <a:rPr lang="es-ES" dirty="0" err="1"/>
              <a:t>Perce</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19</a:t>
            </a:fld>
            <a:endParaRPr lang="es-ES"/>
          </a:p>
        </p:txBody>
      </p:sp>
    </p:spTree>
    <p:extLst>
      <p:ext uri="{BB962C8B-B14F-4D97-AF65-F5344CB8AC3E}">
        <p14:creationId xmlns:p14="http://schemas.microsoft.com/office/powerpoint/2010/main" val="77107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Mirar donde </a:t>
            </a:r>
            <a:r>
              <a:rPr lang="es-ES" dirty="0" err="1"/>
              <a:t>querais</a:t>
            </a:r>
            <a:r>
              <a:rPr lang="es-ES" dirty="0"/>
              <a:t>,  pero desde el comienzo de esta colección en Geo- Guapas 1, hasta este Geo –Guapas 15 ya tenemos unas 3717 imágenes, que no son pocas. </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A34A52-12D4-4C50-8C21-90611271FCD5}"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28201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Monumento </a:t>
            </a:r>
            <a:r>
              <a:rPr lang="es-ES" dirty="0" err="1"/>
              <a:t>Nac</a:t>
            </a:r>
            <a:r>
              <a:rPr lang="es-ES" dirty="0"/>
              <a:t>. </a:t>
            </a:r>
            <a:r>
              <a:rPr lang="es-ES" dirty="0" err="1"/>
              <a:t>Upper</a:t>
            </a:r>
            <a:r>
              <a:rPr lang="es-ES" dirty="0"/>
              <a:t> Missouri </a:t>
            </a:r>
            <a:r>
              <a:rPr lang="es-ES" dirty="0" err="1"/>
              <a:t>Rives</a:t>
            </a:r>
            <a:r>
              <a:rPr lang="es-ES" dirty="0"/>
              <a:t> </a:t>
            </a:r>
            <a:r>
              <a:rPr lang="es-ES" dirty="0" err="1"/>
              <a:t>Breaks</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20</a:t>
            </a:fld>
            <a:endParaRPr lang="es-ES"/>
          </a:p>
        </p:txBody>
      </p:sp>
    </p:spTree>
    <p:extLst>
      <p:ext uri="{BB962C8B-B14F-4D97-AF65-F5344CB8AC3E}">
        <p14:creationId xmlns:p14="http://schemas.microsoft.com/office/powerpoint/2010/main" val="3833767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Monumento </a:t>
            </a:r>
            <a:r>
              <a:rPr lang="es-ES" dirty="0" err="1"/>
              <a:t>Nac</a:t>
            </a:r>
            <a:r>
              <a:rPr lang="es-ES" dirty="0"/>
              <a:t>. </a:t>
            </a:r>
            <a:r>
              <a:rPr lang="es-ES" dirty="0" err="1"/>
              <a:t>Upper</a:t>
            </a:r>
            <a:r>
              <a:rPr lang="es-ES" dirty="0"/>
              <a:t> Missouri </a:t>
            </a:r>
            <a:r>
              <a:rPr lang="es-ES" dirty="0" err="1"/>
              <a:t>Rives</a:t>
            </a:r>
            <a:r>
              <a:rPr lang="es-ES" dirty="0"/>
              <a:t> </a:t>
            </a:r>
            <a:r>
              <a:rPr lang="es-ES" dirty="0" err="1"/>
              <a:t>Breaks</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21</a:t>
            </a:fld>
            <a:endParaRPr lang="es-ES"/>
          </a:p>
        </p:txBody>
      </p:sp>
    </p:spTree>
    <p:extLst>
      <p:ext uri="{BB962C8B-B14F-4D97-AF65-F5344CB8AC3E}">
        <p14:creationId xmlns:p14="http://schemas.microsoft.com/office/powerpoint/2010/main" val="897557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Monumento </a:t>
            </a:r>
            <a:r>
              <a:rPr lang="es-ES" dirty="0" err="1"/>
              <a:t>Nac</a:t>
            </a:r>
            <a:r>
              <a:rPr lang="es-ES" dirty="0"/>
              <a:t>. </a:t>
            </a:r>
            <a:r>
              <a:rPr lang="es-ES" dirty="0" err="1"/>
              <a:t>Upper</a:t>
            </a:r>
            <a:r>
              <a:rPr lang="es-ES" dirty="0"/>
              <a:t> Missouri </a:t>
            </a:r>
            <a:r>
              <a:rPr lang="es-ES" dirty="0" err="1"/>
              <a:t>Rives</a:t>
            </a:r>
            <a:r>
              <a:rPr lang="es-ES" dirty="0"/>
              <a:t> </a:t>
            </a:r>
            <a:r>
              <a:rPr lang="es-ES" dirty="0" err="1"/>
              <a:t>Breaks</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22</a:t>
            </a:fld>
            <a:endParaRPr lang="es-ES"/>
          </a:p>
        </p:txBody>
      </p:sp>
    </p:spTree>
    <p:extLst>
      <p:ext uri="{BB962C8B-B14F-4D97-AF65-F5344CB8AC3E}">
        <p14:creationId xmlns:p14="http://schemas.microsoft.com/office/powerpoint/2010/main" val="284066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Monumento </a:t>
            </a:r>
            <a:r>
              <a:rPr lang="es-ES" dirty="0" err="1"/>
              <a:t>Nac</a:t>
            </a:r>
            <a:r>
              <a:rPr lang="es-ES" dirty="0"/>
              <a:t>. </a:t>
            </a:r>
            <a:r>
              <a:rPr lang="es-ES" dirty="0" err="1"/>
              <a:t>Upper</a:t>
            </a:r>
            <a:r>
              <a:rPr lang="es-ES" dirty="0"/>
              <a:t> Missouri </a:t>
            </a:r>
            <a:r>
              <a:rPr lang="es-ES" dirty="0" err="1"/>
              <a:t>Rives</a:t>
            </a:r>
            <a:r>
              <a:rPr lang="es-ES" dirty="0"/>
              <a:t> </a:t>
            </a:r>
            <a:r>
              <a:rPr lang="es-ES" dirty="0" err="1"/>
              <a:t>Breaks</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23</a:t>
            </a:fld>
            <a:endParaRPr lang="es-ES"/>
          </a:p>
        </p:txBody>
      </p:sp>
    </p:spTree>
    <p:extLst>
      <p:ext uri="{BB962C8B-B14F-4D97-AF65-F5344CB8AC3E}">
        <p14:creationId xmlns:p14="http://schemas.microsoft.com/office/powerpoint/2010/main" val="2274469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E. Cavernas Lewis &amp; Clark Montana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24</a:t>
            </a:fld>
            <a:endParaRPr lang="es-ES"/>
          </a:p>
        </p:txBody>
      </p:sp>
    </p:spTree>
    <p:extLst>
      <p:ext uri="{BB962C8B-B14F-4D97-AF65-F5344CB8AC3E}">
        <p14:creationId xmlns:p14="http://schemas.microsoft.com/office/powerpoint/2010/main" val="24653605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E. Cavernas Lewis &amp; Clark Montana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25</a:t>
            </a:fld>
            <a:endParaRPr lang="es-ES"/>
          </a:p>
        </p:txBody>
      </p:sp>
    </p:spTree>
    <p:extLst>
      <p:ext uri="{BB962C8B-B14F-4D97-AF65-F5344CB8AC3E}">
        <p14:creationId xmlns:p14="http://schemas.microsoft.com/office/powerpoint/2010/main" val="19695307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Lone</a:t>
            </a:r>
            <a:r>
              <a:rPr lang="es-ES" dirty="0"/>
              <a:t> Pine,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26</a:t>
            </a:fld>
            <a:endParaRPr lang="es-ES"/>
          </a:p>
        </p:txBody>
      </p:sp>
    </p:spTree>
    <p:extLst>
      <p:ext uri="{BB962C8B-B14F-4D97-AF65-F5344CB8AC3E}">
        <p14:creationId xmlns:p14="http://schemas.microsoft.com/office/powerpoint/2010/main" val="3398752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it-IT" dirty="0"/>
              <a:t>Parque E. Lone Pine, Montana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27</a:t>
            </a:fld>
            <a:endParaRPr lang="es-ES"/>
          </a:p>
        </p:txBody>
      </p:sp>
    </p:spTree>
    <p:extLst>
      <p:ext uri="{BB962C8B-B14F-4D97-AF65-F5344CB8AC3E}">
        <p14:creationId xmlns:p14="http://schemas.microsoft.com/office/powerpoint/2010/main" val="2207566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Cueva de los Pictogramas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28</a:t>
            </a:fld>
            <a:endParaRPr lang="es-ES"/>
          </a:p>
        </p:txBody>
      </p:sp>
    </p:spTree>
    <p:extLst>
      <p:ext uri="{BB962C8B-B14F-4D97-AF65-F5344CB8AC3E}">
        <p14:creationId xmlns:p14="http://schemas.microsoft.com/office/powerpoint/2010/main" val="682561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Giant</a:t>
            </a:r>
            <a:r>
              <a:rPr lang="es-ES" dirty="0"/>
              <a:t> Spring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29</a:t>
            </a:fld>
            <a:endParaRPr lang="es-ES"/>
          </a:p>
        </p:txBody>
      </p:sp>
    </p:spTree>
    <p:extLst>
      <p:ext uri="{BB962C8B-B14F-4D97-AF65-F5344CB8AC3E}">
        <p14:creationId xmlns:p14="http://schemas.microsoft.com/office/powerpoint/2010/main" val="921041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Glaciar Montana. Este Geo-Guapas 15 va desde Montana, Nebraska y hasta el final de Nevada.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a:t>
            </a:fld>
            <a:endParaRPr lang="es-ES"/>
          </a:p>
        </p:txBody>
      </p:sp>
    </p:spTree>
    <p:extLst>
      <p:ext uri="{BB962C8B-B14F-4D97-AF65-F5344CB8AC3E}">
        <p14:creationId xmlns:p14="http://schemas.microsoft.com/office/powerpoint/2010/main" val="32740805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Makoshika</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30</a:t>
            </a:fld>
            <a:endParaRPr lang="es-ES"/>
          </a:p>
        </p:txBody>
      </p:sp>
    </p:spTree>
    <p:extLst>
      <p:ext uri="{BB962C8B-B14F-4D97-AF65-F5344CB8AC3E}">
        <p14:creationId xmlns:p14="http://schemas.microsoft.com/office/powerpoint/2010/main" val="6185157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Makoshika</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31</a:t>
            </a:fld>
            <a:endParaRPr lang="es-ES"/>
          </a:p>
        </p:txBody>
      </p:sp>
    </p:spTree>
    <p:extLst>
      <p:ext uri="{BB962C8B-B14F-4D97-AF65-F5344CB8AC3E}">
        <p14:creationId xmlns:p14="http://schemas.microsoft.com/office/powerpoint/2010/main" val="1710718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Makoshika</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32</a:t>
            </a:fld>
            <a:endParaRPr lang="es-ES"/>
          </a:p>
        </p:txBody>
      </p:sp>
    </p:spTree>
    <p:extLst>
      <p:ext uri="{BB962C8B-B14F-4D97-AF65-F5344CB8AC3E}">
        <p14:creationId xmlns:p14="http://schemas.microsoft.com/office/powerpoint/2010/main" val="29566327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E. </a:t>
            </a:r>
            <a:r>
              <a:rPr kumimoji="0" lang="es-ES" sz="1200" b="0" i="0" u="none" strike="noStrike" kern="1200" cap="none" spc="0" normalizeH="0" baseline="0" noProof="0" dirty="0" err="1">
                <a:ln>
                  <a:noFill/>
                </a:ln>
                <a:solidFill>
                  <a:prstClr val="black"/>
                </a:solidFill>
                <a:effectLst/>
                <a:uLnTx/>
                <a:uFillTx/>
                <a:latin typeface="Aptos" panose="02110004020202020204"/>
                <a:ea typeface="+mn-ea"/>
                <a:cs typeface="+mn-cs"/>
              </a:rPr>
              <a:t>Makoshika</a:t>
            </a: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 Montana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33</a:t>
            </a:fld>
            <a:endParaRPr lang="es-ES"/>
          </a:p>
        </p:txBody>
      </p:sp>
    </p:spTree>
    <p:extLst>
      <p:ext uri="{BB962C8B-B14F-4D97-AF65-F5344CB8AC3E}">
        <p14:creationId xmlns:p14="http://schemas.microsoft.com/office/powerpoint/2010/main" val="525603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Makoshika</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34</a:t>
            </a:fld>
            <a:endParaRPr lang="es-ES"/>
          </a:p>
        </p:txBody>
      </p:sp>
    </p:spTree>
    <p:extLst>
      <p:ext uri="{BB962C8B-B14F-4D97-AF65-F5344CB8AC3E}">
        <p14:creationId xmlns:p14="http://schemas.microsoft.com/office/powerpoint/2010/main" val="26052032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Hell</a:t>
            </a:r>
            <a:r>
              <a:rPr lang="es-ES" dirty="0"/>
              <a:t> Creek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36</a:t>
            </a:fld>
            <a:endParaRPr lang="es-ES"/>
          </a:p>
        </p:txBody>
      </p:sp>
    </p:spTree>
    <p:extLst>
      <p:ext uri="{BB962C8B-B14F-4D97-AF65-F5344CB8AC3E}">
        <p14:creationId xmlns:p14="http://schemas.microsoft.com/office/powerpoint/2010/main" val="29756148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Hell</a:t>
            </a:r>
            <a:r>
              <a:rPr lang="es-ES" dirty="0"/>
              <a:t>  Creek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37</a:t>
            </a:fld>
            <a:endParaRPr lang="es-ES"/>
          </a:p>
        </p:txBody>
      </p:sp>
    </p:spTree>
    <p:extLst>
      <p:ext uri="{BB962C8B-B14F-4D97-AF65-F5344CB8AC3E}">
        <p14:creationId xmlns:p14="http://schemas.microsoft.com/office/powerpoint/2010/main" val="31789074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Plátano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38</a:t>
            </a:fld>
            <a:endParaRPr lang="es-ES"/>
          </a:p>
        </p:txBody>
      </p:sp>
    </p:spTree>
    <p:extLst>
      <p:ext uri="{BB962C8B-B14F-4D97-AF65-F5344CB8AC3E}">
        <p14:creationId xmlns:p14="http://schemas.microsoft.com/office/powerpoint/2010/main" val="21841024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Embalse del Río Tung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39</a:t>
            </a:fld>
            <a:endParaRPr lang="es-ES"/>
          </a:p>
        </p:txBody>
      </p:sp>
    </p:spTree>
    <p:extLst>
      <p:ext uri="{BB962C8B-B14F-4D97-AF65-F5344CB8AC3E}">
        <p14:creationId xmlns:p14="http://schemas.microsoft.com/office/powerpoint/2010/main" val="19262039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Manantial gigante en el Parque Estatal </a:t>
            </a:r>
            <a:r>
              <a:rPr lang="es-ES" dirty="0" err="1"/>
              <a:t>Giant</a:t>
            </a:r>
            <a:r>
              <a:rPr lang="es-ES" dirty="0"/>
              <a:t> Spring.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40</a:t>
            </a:fld>
            <a:endParaRPr lang="es-ES"/>
          </a:p>
        </p:txBody>
      </p:sp>
    </p:spTree>
    <p:extLst>
      <p:ext uri="{BB962C8B-B14F-4D97-AF65-F5344CB8AC3E}">
        <p14:creationId xmlns:p14="http://schemas.microsoft.com/office/powerpoint/2010/main" val="1622303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Glaciar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4</a:t>
            </a:fld>
            <a:endParaRPr lang="es-ES"/>
          </a:p>
        </p:txBody>
      </p:sp>
    </p:spTree>
    <p:extLst>
      <p:ext uri="{BB962C8B-B14F-4D97-AF65-F5344CB8AC3E}">
        <p14:creationId xmlns:p14="http://schemas.microsoft.com/office/powerpoint/2010/main" val="29287539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Bahía Amarilla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41</a:t>
            </a:fld>
            <a:endParaRPr lang="es-ES"/>
          </a:p>
        </p:txBody>
      </p:sp>
    </p:spTree>
    <p:extLst>
      <p:ext uri="{BB962C8B-B14F-4D97-AF65-F5344CB8AC3E}">
        <p14:creationId xmlns:p14="http://schemas.microsoft.com/office/powerpoint/2010/main" val="5895933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a:t>Parque E. Les Mason Montana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42</a:t>
            </a:fld>
            <a:endParaRPr lang="es-ES"/>
          </a:p>
        </p:txBody>
      </p:sp>
    </p:spTree>
    <p:extLst>
      <p:ext uri="{BB962C8B-B14F-4D97-AF65-F5344CB8AC3E}">
        <p14:creationId xmlns:p14="http://schemas.microsoft.com/office/powerpoint/2010/main" val="17165979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a:t>Parque E. Les Mason Montana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43</a:t>
            </a:fld>
            <a:endParaRPr lang="es-ES"/>
          </a:p>
        </p:txBody>
      </p:sp>
    </p:spTree>
    <p:extLst>
      <p:ext uri="{BB962C8B-B14F-4D97-AF65-F5344CB8AC3E}">
        <p14:creationId xmlns:p14="http://schemas.microsoft.com/office/powerpoint/2010/main" val="29109535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a:t>Parque E. Les Mason Montana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44</a:t>
            </a:fld>
            <a:endParaRPr lang="es-ES"/>
          </a:p>
        </p:txBody>
      </p:sp>
    </p:spTree>
    <p:extLst>
      <p:ext uri="{BB962C8B-B14F-4D97-AF65-F5344CB8AC3E}">
        <p14:creationId xmlns:p14="http://schemas.microsoft.com/office/powerpoint/2010/main" val="26885798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fr-FR" dirty="0"/>
              <a:t>Parque E. Les Mason Montana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45</a:t>
            </a:fld>
            <a:endParaRPr lang="es-ES"/>
          </a:p>
        </p:txBody>
      </p:sp>
    </p:spTree>
    <p:extLst>
      <p:ext uri="{BB962C8B-B14F-4D97-AF65-F5344CB8AC3E}">
        <p14:creationId xmlns:p14="http://schemas.microsoft.com/office/powerpoint/2010/main" val="16412940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Salmón Lake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46</a:t>
            </a:fld>
            <a:endParaRPr lang="es-ES"/>
          </a:p>
        </p:txBody>
      </p:sp>
    </p:spTree>
    <p:extLst>
      <p:ext uri="{BB962C8B-B14F-4D97-AF65-F5344CB8AC3E}">
        <p14:creationId xmlns:p14="http://schemas.microsoft.com/office/powerpoint/2010/main" val="1438778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Salmón Lake Montana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47</a:t>
            </a:fld>
            <a:endParaRPr lang="es-ES"/>
          </a:p>
        </p:txBody>
      </p:sp>
    </p:spTree>
    <p:extLst>
      <p:ext uri="{BB962C8B-B14F-4D97-AF65-F5344CB8AC3E}">
        <p14:creationId xmlns:p14="http://schemas.microsoft.com/office/powerpoint/2010/main" val="5171316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Salto Madison </a:t>
            </a:r>
            <a:r>
              <a:rPr lang="es-ES" dirty="0" err="1"/>
              <a:t>Buffalo</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48</a:t>
            </a:fld>
            <a:endParaRPr lang="es-ES"/>
          </a:p>
        </p:txBody>
      </p:sp>
    </p:spTree>
    <p:extLst>
      <p:ext uri="{BB962C8B-B14F-4D97-AF65-F5344CB8AC3E}">
        <p14:creationId xmlns:p14="http://schemas.microsoft.com/office/powerpoint/2010/main" val="18289601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Salto Madison </a:t>
            </a:r>
            <a:r>
              <a:rPr lang="es-ES" dirty="0" err="1"/>
              <a:t>Buffalo</a:t>
            </a:r>
            <a:r>
              <a:rPr lang="es-ES" dirty="0"/>
              <a:t>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49</a:t>
            </a:fld>
            <a:endParaRPr lang="es-ES"/>
          </a:p>
        </p:txBody>
      </p:sp>
    </p:spTree>
    <p:extLst>
      <p:ext uri="{BB962C8B-B14F-4D97-AF65-F5344CB8AC3E}">
        <p14:creationId xmlns:p14="http://schemas.microsoft.com/office/powerpoint/2010/main" val="14957698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.Lago </a:t>
            </a:r>
            <a:r>
              <a:rPr lang="es-ES" dirty="0" err="1"/>
              <a:t>Whitefish</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50</a:t>
            </a:fld>
            <a:endParaRPr lang="es-ES"/>
          </a:p>
        </p:txBody>
      </p:sp>
    </p:spTree>
    <p:extLst>
      <p:ext uri="{BB962C8B-B14F-4D97-AF65-F5344CB8AC3E}">
        <p14:creationId xmlns:p14="http://schemas.microsoft.com/office/powerpoint/2010/main" val="2854832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Glaciar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a:t>
            </a:fld>
            <a:endParaRPr lang="es-ES"/>
          </a:p>
        </p:txBody>
      </p:sp>
    </p:spTree>
    <p:extLst>
      <p:ext uri="{BB962C8B-B14F-4D97-AF65-F5344CB8AC3E}">
        <p14:creationId xmlns:p14="http://schemas.microsoft.com/office/powerpoint/2010/main" val="26562026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Lago Spring </a:t>
            </a:r>
            <a:r>
              <a:rPr lang="es-ES" dirty="0" err="1"/>
              <a:t>Meadow</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51</a:t>
            </a:fld>
            <a:endParaRPr lang="es-ES"/>
          </a:p>
        </p:txBody>
      </p:sp>
    </p:spTree>
    <p:extLst>
      <p:ext uri="{BB962C8B-B14F-4D97-AF65-F5344CB8AC3E}">
        <p14:creationId xmlns:p14="http://schemas.microsoft.com/office/powerpoint/2010/main" val="38017122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Lago Plácido.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52</a:t>
            </a:fld>
            <a:endParaRPr lang="es-ES"/>
          </a:p>
        </p:txBody>
      </p:sp>
    </p:spTree>
    <p:extLst>
      <p:ext uri="{BB962C8B-B14F-4D97-AF65-F5344CB8AC3E}">
        <p14:creationId xmlns:p14="http://schemas.microsoft.com/office/powerpoint/2010/main" val="7297611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Lago </a:t>
            </a:r>
            <a:r>
              <a:rPr lang="es-ES" dirty="0" err="1"/>
              <a:t>Ackly</a:t>
            </a:r>
            <a:r>
              <a:rPr lang="es-ES" dirty="0"/>
              <a:t>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53</a:t>
            </a:fld>
            <a:endParaRPr lang="es-ES"/>
          </a:p>
        </p:txBody>
      </p:sp>
    </p:spTree>
    <p:extLst>
      <p:ext uri="{BB962C8B-B14F-4D97-AF65-F5344CB8AC3E}">
        <p14:creationId xmlns:p14="http://schemas.microsoft.com/office/powerpoint/2010/main" val="25105335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Lago Elmo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54</a:t>
            </a:fld>
            <a:endParaRPr lang="es-ES"/>
          </a:p>
        </p:txBody>
      </p:sp>
    </p:spTree>
    <p:extLst>
      <p:ext uri="{BB962C8B-B14F-4D97-AF65-F5344CB8AC3E}">
        <p14:creationId xmlns:p14="http://schemas.microsoft.com/office/powerpoint/2010/main" val="29791459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Plenty</a:t>
            </a:r>
            <a:r>
              <a:rPr lang="es-ES" dirty="0"/>
              <a:t> Copes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55</a:t>
            </a:fld>
            <a:endParaRPr lang="es-ES"/>
          </a:p>
        </p:txBody>
      </p:sp>
    </p:spTree>
    <p:extLst>
      <p:ext uri="{BB962C8B-B14F-4D97-AF65-F5344CB8AC3E}">
        <p14:creationId xmlns:p14="http://schemas.microsoft.com/office/powerpoint/2010/main" val="8343798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a:t>
            </a:r>
            <a:r>
              <a:rPr kumimoji="0" lang="es-ES" sz="1200" b="0" i="0" u="none" strike="noStrike" kern="1200" cap="none" spc="0" normalizeH="0" baseline="0" noProof="0" dirty="0" err="1">
                <a:ln>
                  <a:noFill/>
                </a:ln>
                <a:solidFill>
                  <a:prstClr val="black"/>
                </a:solidFill>
                <a:effectLst/>
                <a:uLnTx/>
                <a:uFillTx/>
                <a:latin typeface="Aptos" panose="02110004020202020204"/>
                <a:ea typeface="+mn-ea"/>
                <a:cs typeface="+mn-cs"/>
              </a:rPr>
              <a:t>Plenty</a:t>
            </a: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 Copes Montana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56</a:t>
            </a:fld>
            <a:endParaRPr lang="es-ES"/>
          </a:p>
        </p:txBody>
      </p:sp>
    </p:spTree>
    <p:extLst>
      <p:ext uri="{BB962C8B-B14F-4D97-AF65-F5344CB8AC3E}">
        <p14:creationId xmlns:p14="http://schemas.microsoft.com/office/powerpoint/2010/main" val="404868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N. </a:t>
            </a:r>
            <a:r>
              <a:rPr lang="pt-BR" dirty="0" err="1"/>
              <a:t>Agate</a:t>
            </a:r>
            <a:r>
              <a:rPr lang="pt-BR" dirty="0"/>
              <a:t> </a:t>
            </a:r>
            <a:r>
              <a:rPr lang="pt-BR" dirty="0" err="1"/>
              <a:t>Fossil</a:t>
            </a:r>
            <a:r>
              <a:rPr lang="pt-BR" dirty="0"/>
              <a:t> Nebrasca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57</a:t>
            </a:fld>
            <a:endParaRPr lang="es-ES"/>
          </a:p>
        </p:txBody>
      </p:sp>
    </p:spTree>
    <p:extLst>
      <p:ext uri="{BB962C8B-B14F-4D97-AF65-F5344CB8AC3E}">
        <p14:creationId xmlns:p14="http://schemas.microsoft.com/office/powerpoint/2010/main" val="136812500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Beds</a:t>
            </a:r>
            <a:r>
              <a:rPr lang="es-ES" dirty="0"/>
              <a:t> </a:t>
            </a:r>
            <a:r>
              <a:rPr lang="es-ES" dirty="0" err="1"/>
              <a:t>National</a:t>
            </a:r>
            <a:r>
              <a:rPr lang="es-ES" dirty="0"/>
              <a:t> </a:t>
            </a:r>
            <a:r>
              <a:rPr lang="es-ES" dirty="0" err="1"/>
              <a:t>Monument</a:t>
            </a:r>
            <a:r>
              <a:rPr lang="es-ES" dirty="0"/>
              <a:t>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58</a:t>
            </a:fld>
            <a:endParaRPr lang="es-ES"/>
          </a:p>
        </p:txBody>
      </p:sp>
    </p:spTree>
    <p:extLst>
      <p:ext uri="{BB962C8B-B14F-4D97-AF65-F5344CB8AC3E}">
        <p14:creationId xmlns:p14="http://schemas.microsoft.com/office/powerpoint/2010/main" val="16634833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v-SE" dirty="0"/>
              <a:t>Niobara Nat, Scenic River.Nebraska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59</a:t>
            </a:fld>
            <a:endParaRPr lang="es-ES"/>
          </a:p>
        </p:txBody>
      </p:sp>
    </p:spTree>
    <p:extLst>
      <p:ext uri="{BB962C8B-B14F-4D97-AF65-F5344CB8AC3E}">
        <p14:creationId xmlns:p14="http://schemas.microsoft.com/office/powerpoint/2010/main" val="15692664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ptos" panose="02110004020202020204"/>
                <a:ea typeface="+mn-ea"/>
                <a:cs typeface="+mn-cs"/>
              </a:rPr>
              <a:t>Niobara Nat, Scenic River.Nebraska</a:t>
            </a:r>
            <a:endPar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60</a:t>
            </a:fld>
            <a:endParaRPr lang="es-ES"/>
          </a:p>
        </p:txBody>
      </p:sp>
    </p:spTree>
    <p:extLst>
      <p:ext uri="{BB962C8B-B14F-4D97-AF65-F5344CB8AC3E}">
        <p14:creationId xmlns:p14="http://schemas.microsoft.com/office/powerpoint/2010/main" val="312231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Glaciar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6</a:t>
            </a:fld>
            <a:endParaRPr lang="es-ES"/>
          </a:p>
        </p:txBody>
      </p:sp>
    </p:spTree>
    <p:extLst>
      <p:ext uri="{BB962C8B-B14F-4D97-AF65-F5344CB8AC3E}">
        <p14:creationId xmlns:p14="http://schemas.microsoft.com/office/powerpoint/2010/main" val="26310273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v-SE" dirty="0"/>
              <a:t>Scotts Bluff Nat. Monum. Nebraska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61</a:t>
            </a:fld>
            <a:endParaRPr lang="es-ES"/>
          </a:p>
        </p:txBody>
      </p:sp>
    </p:spTree>
    <p:extLst>
      <p:ext uri="{BB962C8B-B14F-4D97-AF65-F5344CB8AC3E}">
        <p14:creationId xmlns:p14="http://schemas.microsoft.com/office/powerpoint/2010/main" val="32545279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a:t>
            </a:r>
            <a:r>
              <a:rPr lang="es-ES" dirty="0" err="1"/>
              <a:t>Chadron</a:t>
            </a:r>
            <a:r>
              <a:rPr lang="es-ES" dirty="0"/>
              <a:t> </a:t>
            </a:r>
            <a:r>
              <a:rPr lang="es-ES" dirty="0" err="1"/>
              <a:t>Nebrasca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62</a:t>
            </a:fld>
            <a:endParaRPr lang="es-ES"/>
          </a:p>
        </p:txBody>
      </p:sp>
    </p:spTree>
    <p:extLst>
      <p:ext uri="{BB962C8B-B14F-4D97-AF65-F5344CB8AC3E}">
        <p14:creationId xmlns:p14="http://schemas.microsoft.com/office/powerpoint/2010/main" val="1927165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Eugene T. Mahoney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63</a:t>
            </a:fld>
            <a:endParaRPr lang="es-ES"/>
          </a:p>
        </p:txBody>
      </p:sp>
    </p:spTree>
    <p:extLst>
      <p:ext uri="{BB962C8B-B14F-4D97-AF65-F5344CB8AC3E}">
        <p14:creationId xmlns:p14="http://schemas.microsoft.com/office/powerpoint/2010/main" val="290251964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000" dirty="0">
                <a:highlight>
                  <a:srgbClr val="FFFF00"/>
                </a:highlight>
              </a:rPr>
              <a:t>Parque E. Cueva India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64</a:t>
            </a:fld>
            <a:endParaRPr lang="es-ES"/>
          </a:p>
        </p:txBody>
      </p:sp>
    </p:spTree>
    <p:extLst>
      <p:ext uri="{BB962C8B-B14F-4D97-AF65-F5344CB8AC3E}">
        <p14:creationId xmlns:p14="http://schemas.microsoft.com/office/powerpoint/2010/main" val="36221914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Niobrara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65</a:t>
            </a:fld>
            <a:endParaRPr lang="es-ES"/>
          </a:p>
        </p:txBody>
      </p:sp>
    </p:spTree>
    <p:extLst>
      <p:ext uri="{BB962C8B-B14F-4D97-AF65-F5344CB8AC3E}">
        <p14:creationId xmlns:p14="http://schemas.microsoft.com/office/powerpoint/2010/main" val="14676799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Niobrara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66</a:t>
            </a:fld>
            <a:endParaRPr lang="es-ES"/>
          </a:p>
        </p:txBody>
      </p:sp>
    </p:spTree>
    <p:extLst>
      <p:ext uri="{BB962C8B-B14F-4D97-AF65-F5344CB8AC3E}">
        <p14:creationId xmlns:p14="http://schemas.microsoft.com/office/powerpoint/2010/main" val="7677322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del Río Platte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67</a:t>
            </a:fld>
            <a:endParaRPr lang="es-ES"/>
          </a:p>
        </p:txBody>
      </p:sp>
    </p:spTree>
    <p:extLst>
      <p:ext uri="{BB962C8B-B14F-4D97-AF65-F5344CB8AC3E}">
        <p14:creationId xmlns:p14="http://schemas.microsoft.com/office/powerpoint/2010/main" val="3250676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v-SE" dirty="0"/>
              <a:t>Parque E. Smith Fall Nebraska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68</a:t>
            </a:fld>
            <a:endParaRPr lang="es-ES"/>
          </a:p>
        </p:txBody>
      </p:sp>
    </p:spTree>
    <p:extLst>
      <p:ext uri="{BB962C8B-B14F-4D97-AF65-F5344CB8AC3E}">
        <p14:creationId xmlns:p14="http://schemas.microsoft.com/office/powerpoint/2010/main" val="47599509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pt-BR" dirty="0"/>
              <a:t>Parque E. Rio Azul Nebraska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69</a:t>
            </a:fld>
            <a:endParaRPr lang="es-ES"/>
          </a:p>
        </p:txBody>
      </p:sp>
    </p:spTree>
    <p:extLst>
      <p:ext uri="{BB962C8B-B14F-4D97-AF65-F5344CB8AC3E}">
        <p14:creationId xmlns:p14="http://schemas.microsoft.com/office/powerpoint/2010/main" val="360370516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Bridgeport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70</a:t>
            </a:fld>
            <a:endParaRPr lang="es-ES"/>
          </a:p>
        </p:txBody>
      </p:sp>
    </p:spTree>
    <p:extLst>
      <p:ext uri="{BB962C8B-B14F-4D97-AF65-F5344CB8AC3E}">
        <p14:creationId xmlns:p14="http://schemas.microsoft.com/office/powerpoint/2010/main" val="1562484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Glaciar Montana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a:t>
            </a:fld>
            <a:endParaRPr lang="es-ES"/>
          </a:p>
        </p:txBody>
      </p:sp>
    </p:spTree>
    <p:extLst>
      <p:ext uri="{BB962C8B-B14F-4D97-AF65-F5344CB8AC3E}">
        <p14:creationId xmlns:p14="http://schemas.microsoft.com/office/powerpoint/2010/main" val="14387239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Búfalo Bill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71</a:t>
            </a:fld>
            <a:endParaRPr lang="es-ES"/>
          </a:p>
        </p:txBody>
      </p:sp>
    </p:spTree>
    <p:extLst>
      <p:ext uri="{BB962C8B-B14F-4D97-AF65-F5344CB8AC3E}">
        <p14:creationId xmlns:p14="http://schemas.microsoft.com/office/powerpoint/2010/main" val="86316142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Conestoga</a:t>
            </a:r>
            <a:r>
              <a:rPr lang="es-ES" dirty="0"/>
              <a:t>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72</a:t>
            </a:fld>
            <a:endParaRPr lang="es-ES"/>
          </a:p>
        </p:txBody>
      </p:sp>
    </p:spTree>
    <p:extLst>
      <p:ext uri="{BB962C8B-B14F-4D97-AF65-F5344CB8AC3E}">
        <p14:creationId xmlns:p14="http://schemas.microsoft.com/office/powerpoint/2010/main" val="259111757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de Lago Cottonwood.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73</a:t>
            </a:fld>
            <a:endParaRPr lang="es-ES"/>
          </a:p>
        </p:txBody>
      </p:sp>
    </p:spTree>
    <p:extLst>
      <p:ext uri="{BB962C8B-B14F-4D97-AF65-F5344CB8AC3E}">
        <p14:creationId xmlns:p14="http://schemas.microsoft.com/office/powerpoint/2010/main" val="439910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Lago Maloney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74</a:t>
            </a:fld>
            <a:endParaRPr lang="es-ES"/>
          </a:p>
        </p:txBody>
      </p:sp>
    </p:spTree>
    <p:extLst>
      <p:ext uri="{BB962C8B-B14F-4D97-AF65-F5344CB8AC3E}">
        <p14:creationId xmlns:p14="http://schemas.microsoft.com/office/powerpoint/2010/main" val="135711257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highlight>
                  <a:srgbClr val="FFFF00"/>
                </a:highlight>
              </a:rPr>
              <a:t>Parque Lago </a:t>
            </a:r>
            <a:r>
              <a:rPr lang="es-ES" sz="1200" dirty="0" err="1">
                <a:highlight>
                  <a:srgbClr val="FFFF00"/>
                </a:highlight>
              </a:rPr>
              <a:t>McConaughy</a:t>
            </a:r>
            <a:r>
              <a:rPr lang="es-ES" sz="1200">
                <a:highlight>
                  <a:srgbClr val="FFFF00"/>
                </a:highlight>
              </a:rPr>
              <a:t> Nebraska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75</a:t>
            </a:fld>
            <a:endParaRPr lang="es-ES"/>
          </a:p>
        </p:txBody>
      </p:sp>
    </p:spTree>
    <p:extLst>
      <p:ext uri="{BB962C8B-B14F-4D97-AF65-F5344CB8AC3E}">
        <p14:creationId xmlns:p14="http://schemas.microsoft.com/office/powerpoint/2010/main" val="142511560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Lago </a:t>
            </a:r>
            <a:r>
              <a:rPr lang="es-ES" dirty="0" err="1"/>
              <a:t>McConaughy</a:t>
            </a:r>
            <a:r>
              <a:rPr lang="es-ES" dirty="0"/>
              <a:t>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76</a:t>
            </a:fld>
            <a:endParaRPr lang="es-ES"/>
          </a:p>
        </p:txBody>
      </p:sp>
    </p:spTree>
    <p:extLst>
      <p:ext uri="{BB962C8B-B14F-4D97-AF65-F5344CB8AC3E}">
        <p14:creationId xmlns:p14="http://schemas.microsoft.com/office/powerpoint/2010/main" val="32865365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Lago </a:t>
            </a:r>
            <a:r>
              <a:rPr lang="es-ES" dirty="0" err="1"/>
              <a:t>Minatare</a:t>
            </a:r>
            <a:r>
              <a:rPr lang="es-ES" dirty="0"/>
              <a:t>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77</a:t>
            </a:fld>
            <a:endParaRPr lang="es-ES"/>
          </a:p>
        </p:txBody>
      </p:sp>
    </p:spTree>
    <p:extLst>
      <p:ext uri="{BB962C8B-B14F-4D97-AF65-F5344CB8AC3E}">
        <p14:creationId xmlns:p14="http://schemas.microsoft.com/office/powerpoint/2010/main" val="32851129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Lago </a:t>
            </a:r>
            <a:r>
              <a:rPr lang="es-ES" dirty="0" err="1"/>
              <a:t>Ogallala</a:t>
            </a:r>
            <a:r>
              <a:rPr lang="es-ES" dirty="0"/>
              <a:t>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78</a:t>
            </a:fld>
            <a:endParaRPr lang="es-ES"/>
          </a:p>
        </p:txBody>
      </p:sp>
    </p:spTree>
    <p:extLst>
      <p:ext uri="{BB962C8B-B14F-4D97-AF65-F5344CB8AC3E}">
        <p14:creationId xmlns:p14="http://schemas.microsoft.com/office/powerpoint/2010/main" val="202743851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Lago </a:t>
            </a:r>
            <a:r>
              <a:rPr lang="es-ES" dirty="0" err="1"/>
              <a:t>Ogallala</a:t>
            </a:r>
            <a:r>
              <a:rPr lang="es-ES" dirty="0"/>
              <a:t>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79</a:t>
            </a:fld>
            <a:endParaRPr lang="es-ES"/>
          </a:p>
        </p:txBody>
      </p:sp>
    </p:spTree>
    <p:extLst>
      <p:ext uri="{BB962C8B-B14F-4D97-AF65-F5344CB8AC3E}">
        <p14:creationId xmlns:p14="http://schemas.microsoft.com/office/powerpoint/2010/main" val="28947473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Lewis &amp; Clark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80</a:t>
            </a:fld>
            <a:endParaRPr lang="es-ES"/>
          </a:p>
        </p:txBody>
      </p:sp>
    </p:spTree>
    <p:extLst>
      <p:ext uri="{BB962C8B-B14F-4D97-AF65-F5344CB8AC3E}">
        <p14:creationId xmlns:p14="http://schemas.microsoft.com/office/powerpoint/2010/main" val="3417802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Yellowstone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a:t>
            </a:fld>
            <a:endParaRPr lang="es-ES"/>
          </a:p>
        </p:txBody>
      </p:sp>
    </p:spTree>
    <p:extLst>
      <p:ext uri="{BB962C8B-B14F-4D97-AF65-F5344CB8AC3E}">
        <p14:creationId xmlns:p14="http://schemas.microsoft.com/office/powerpoint/2010/main" val="91069361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Lewis &amp; Clark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81</a:t>
            </a:fld>
            <a:endParaRPr lang="es-ES"/>
          </a:p>
        </p:txBody>
      </p:sp>
    </p:spTree>
    <p:extLst>
      <p:ext uri="{BB962C8B-B14F-4D97-AF65-F5344CB8AC3E}">
        <p14:creationId xmlns:p14="http://schemas.microsoft.com/office/powerpoint/2010/main" val="66221789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Louisville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82</a:t>
            </a:fld>
            <a:endParaRPr lang="es-ES"/>
          </a:p>
        </p:txBody>
      </p:sp>
    </p:spTree>
    <p:extLst>
      <p:ext uri="{BB962C8B-B14F-4D97-AF65-F5344CB8AC3E}">
        <p14:creationId xmlns:p14="http://schemas.microsoft.com/office/powerpoint/2010/main" val="26189526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Louisville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83</a:t>
            </a:fld>
            <a:endParaRPr lang="es-ES"/>
          </a:p>
        </p:txBody>
      </p:sp>
    </p:spTree>
    <p:extLst>
      <p:ext uri="{BB962C8B-B14F-4D97-AF65-F5344CB8AC3E}">
        <p14:creationId xmlns:p14="http://schemas.microsoft.com/office/powerpoint/2010/main" val="4786795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Loup</a:t>
            </a:r>
            <a:r>
              <a:rPr lang="es-ES" dirty="0"/>
              <a:t> Norte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84</a:t>
            </a:fld>
            <a:endParaRPr lang="es-ES"/>
          </a:p>
        </p:txBody>
      </p:sp>
    </p:spTree>
    <p:extLst>
      <p:ext uri="{BB962C8B-B14F-4D97-AF65-F5344CB8AC3E}">
        <p14:creationId xmlns:p14="http://schemas.microsoft.com/office/powerpoint/2010/main" val="236216415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a:t>
            </a:r>
            <a:r>
              <a:rPr lang="es-ES" dirty="0" err="1"/>
              <a:t>Loup</a:t>
            </a:r>
            <a:r>
              <a:rPr lang="es-ES" dirty="0"/>
              <a:t> Norte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85</a:t>
            </a:fld>
            <a:endParaRPr lang="es-ES"/>
          </a:p>
        </p:txBody>
      </p:sp>
    </p:spTree>
    <p:extLst>
      <p:ext uri="{BB962C8B-B14F-4D97-AF65-F5344CB8AC3E}">
        <p14:creationId xmlns:p14="http://schemas.microsoft.com/office/powerpoint/2010/main" val="215777005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Lago Rock Creek Nebraska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86</a:t>
            </a:fld>
            <a:endParaRPr lang="es-ES"/>
          </a:p>
        </p:txBody>
      </p:sp>
    </p:spTree>
    <p:extLst>
      <p:ext uri="{BB962C8B-B14F-4D97-AF65-F5344CB8AC3E}">
        <p14:creationId xmlns:p14="http://schemas.microsoft.com/office/powerpoint/2010/main" val="298528666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Lago Rockford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87</a:t>
            </a:fld>
            <a:endParaRPr lang="es-ES"/>
          </a:p>
        </p:txBody>
      </p:sp>
    </p:spTree>
    <p:extLst>
      <p:ext uri="{BB962C8B-B14F-4D97-AF65-F5344CB8AC3E}">
        <p14:creationId xmlns:p14="http://schemas.microsoft.com/office/powerpoint/2010/main" val="254110831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Lago de La Cumbre Nebraska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88</a:t>
            </a:fld>
            <a:endParaRPr lang="es-ES"/>
          </a:p>
        </p:txBody>
      </p:sp>
    </p:spTree>
    <p:extLst>
      <p:ext uri="{BB962C8B-B14F-4D97-AF65-F5344CB8AC3E}">
        <p14:creationId xmlns:p14="http://schemas.microsoft.com/office/powerpoint/2010/main" val="21880082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Nevada Parque Las Vegas entrada Gran Cañón,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89</a:t>
            </a:fld>
            <a:endParaRPr lang="es-ES"/>
          </a:p>
        </p:txBody>
      </p:sp>
    </p:spTree>
    <p:extLst>
      <p:ext uri="{BB962C8B-B14F-4D97-AF65-F5344CB8AC3E}">
        <p14:creationId xmlns:p14="http://schemas.microsoft.com/office/powerpoint/2010/main" val="212725032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Las Vegas Gran Cañón, Nevada</a:t>
            </a:r>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90</a:t>
            </a:fld>
            <a:endParaRPr lang="es-ES"/>
          </a:p>
        </p:txBody>
      </p:sp>
    </p:spTree>
    <p:extLst>
      <p:ext uri="{BB962C8B-B14F-4D97-AF65-F5344CB8AC3E}">
        <p14:creationId xmlns:p14="http://schemas.microsoft.com/office/powerpoint/2010/main" val="1365369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N. Yellowstone Montana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9</a:t>
            </a:fld>
            <a:endParaRPr lang="es-ES"/>
          </a:p>
        </p:txBody>
      </p:sp>
    </p:spTree>
    <p:extLst>
      <p:ext uri="{BB962C8B-B14F-4D97-AF65-F5344CB8AC3E}">
        <p14:creationId xmlns:p14="http://schemas.microsoft.com/office/powerpoint/2010/main" val="350217691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Las Vegas Gran Cañón,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91</a:t>
            </a:fld>
            <a:endParaRPr lang="es-ES"/>
          </a:p>
        </p:txBody>
      </p:sp>
    </p:spTree>
    <p:extLst>
      <p:ext uri="{BB962C8B-B14F-4D97-AF65-F5344CB8AC3E}">
        <p14:creationId xmlns:p14="http://schemas.microsoft.com/office/powerpoint/2010/main" val="383520815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Las Vegas Gran Cañón,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92</a:t>
            </a:fld>
            <a:endParaRPr lang="es-ES"/>
          </a:p>
        </p:txBody>
      </p:sp>
    </p:spTree>
    <p:extLst>
      <p:ext uri="{BB962C8B-B14F-4D97-AF65-F5344CB8AC3E}">
        <p14:creationId xmlns:p14="http://schemas.microsoft.com/office/powerpoint/2010/main" val="104011030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Las Vegas Gran Cañón,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93</a:t>
            </a:fld>
            <a:endParaRPr lang="es-ES"/>
          </a:p>
        </p:txBody>
      </p:sp>
    </p:spTree>
    <p:extLst>
      <p:ext uri="{BB962C8B-B14F-4D97-AF65-F5344CB8AC3E}">
        <p14:creationId xmlns:p14="http://schemas.microsoft.com/office/powerpoint/2010/main" val="249390707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Las Vegas Gran Cañón,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94</a:t>
            </a:fld>
            <a:endParaRPr lang="es-ES"/>
          </a:p>
        </p:txBody>
      </p:sp>
    </p:spTree>
    <p:extLst>
      <p:ext uri="{BB962C8B-B14F-4D97-AF65-F5344CB8AC3E}">
        <p14:creationId xmlns:p14="http://schemas.microsoft.com/office/powerpoint/2010/main" val="3300358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Las Vegas/ Presa </a:t>
            </a:r>
            <a:r>
              <a:rPr lang="es-ES" dirty="0" err="1"/>
              <a:t>Hoover</a:t>
            </a:r>
            <a:r>
              <a:rPr lang="es-ES" dirty="0"/>
              <a:t> /</a:t>
            </a:r>
            <a:r>
              <a:rPr lang="es-ES" dirty="0" err="1"/>
              <a:t>Antelope</a:t>
            </a:r>
            <a:r>
              <a:rPr lang="es-ES" dirty="0"/>
              <a:t> </a:t>
            </a:r>
            <a:r>
              <a:rPr lang="es-ES" dirty="0" err="1"/>
              <a:t>Canyon</a:t>
            </a:r>
            <a:r>
              <a:rPr lang="es-ES" dirty="0"/>
              <a:t> Nevada</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95</a:t>
            </a:fld>
            <a:endParaRPr lang="es-ES"/>
          </a:p>
        </p:txBody>
      </p:sp>
    </p:spTree>
    <p:extLst>
      <p:ext uri="{BB962C8B-B14F-4D97-AF65-F5344CB8AC3E}">
        <p14:creationId xmlns:p14="http://schemas.microsoft.com/office/powerpoint/2010/main" val="287692822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Las Vegas </a:t>
            </a:r>
            <a:r>
              <a:rPr kumimoji="0" lang="es-ES" sz="1200" b="0" i="0" u="none" strike="noStrike" kern="1200" cap="none" spc="0" normalizeH="0" baseline="0" noProof="0" dirty="0" err="1">
                <a:ln>
                  <a:noFill/>
                </a:ln>
                <a:solidFill>
                  <a:prstClr val="black"/>
                </a:solidFill>
                <a:effectLst/>
                <a:uLnTx/>
                <a:uFillTx/>
                <a:latin typeface="Aptos" panose="02110004020202020204"/>
                <a:ea typeface="+mn-ea"/>
                <a:cs typeface="+mn-cs"/>
              </a:rPr>
              <a:t>Antelope</a:t>
            </a: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s-ES" sz="1200" b="0" i="0" u="none" strike="noStrike" kern="1200" cap="none" spc="0" normalizeH="0" baseline="0" noProof="0" dirty="0" err="1">
                <a:ln>
                  <a:noFill/>
                </a:ln>
                <a:solidFill>
                  <a:prstClr val="black"/>
                </a:solidFill>
                <a:effectLst/>
                <a:uLnTx/>
                <a:uFillTx/>
                <a:latin typeface="Aptos" panose="02110004020202020204"/>
                <a:ea typeface="+mn-ea"/>
                <a:cs typeface="+mn-cs"/>
              </a:rPr>
              <a:t>Canyon</a:t>
            </a: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 Nevada</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96</a:t>
            </a:fld>
            <a:endParaRPr lang="es-ES"/>
          </a:p>
        </p:txBody>
      </p:sp>
    </p:spTree>
    <p:extLst>
      <p:ext uri="{BB962C8B-B14F-4D97-AF65-F5344CB8AC3E}">
        <p14:creationId xmlns:p14="http://schemas.microsoft.com/office/powerpoint/2010/main" val="347813244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Parque E. Valle del Fuego Nevada </a:t>
            </a:r>
          </a:p>
        </p:txBody>
      </p:sp>
      <p:sp>
        <p:nvSpPr>
          <p:cNvPr id="4" name="Marcador de número de diapositiva 3"/>
          <p:cNvSpPr>
            <a:spLocks noGrp="1"/>
          </p:cNvSpPr>
          <p:nvPr>
            <p:ph type="sldNum" sz="quarter" idx="5"/>
          </p:nvPr>
        </p:nvSpPr>
        <p:spPr/>
        <p:txBody>
          <a:bodyPr/>
          <a:lstStyle/>
          <a:p>
            <a:fld id="{C82191F6-D698-458D-A3AA-FC4240E9750C}" type="slidenum">
              <a:rPr lang="es-ES" smtClean="0"/>
              <a:t>97</a:t>
            </a:fld>
            <a:endParaRPr lang="es-ES"/>
          </a:p>
        </p:txBody>
      </p:sp>
    </p:spTree>
    <p:extLst>
      <p:ext uri="{BB962C8B-B14F-4D97-AF65-F5344CB8AC3E}">
        <p14:creationId xmlns:p14="http://schemas.microsoft.com/office/powerpoint/2010/main" val="350148699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E. Valle del Fuego Nevada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98</a:t>
            </a:fld>
            <a:endParaRPr lang="es-ES"/>
          </a:p>
        </p:txBody>
      </p:sp>
    </p:spTree>
    <p:extLst>
      <p:ext uri="{BB962C8B-B14F-4D97-AF65-F5344CB8AC3E}">
        <p14:creationId xmlns:p14="http://schemas.microsoft.com/office/powerpoint/2010/main" val="393758536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E. Valle del Fuego Nevada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99</a:t>
            </a:fld>
            <a:endParaRPr lang="es-ES"/>
          </a:p>
        </p:txBody>
      </p:sp>
    </p:spTree>
    <p:extLst>
      <p:ext uri="{BB962C8B-B14F-4D97-AF65-F5344CB8AC3E}">
        <p14:creationId xmlns:p14="http://schemas.microsoft.com/office/powerpoint/2010/main" val="305682810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 E. Valle del Fuego Nevada </a:t>
            </a:r>
          </a:p>
          <a:p>
            <a:endParaRPr lang="es-ES" dirty="0"/>
          </a:p>
        </p:txBody>
      </p:sp>
      <p:sp>
        <p:nvSpPr>
          <p:cNvPr id="4" name="Marcador de número de diapositiva 3"/>
          <p:cNvSpPr>
            <a:spLocks noGrp="1"/>
          </p:cNvSpPr>
          <p:nvPr>
            <p:ph type="sldNum" sz="quarter" idx="5"/>
          </p:nvPr>
        </p:nvSpPr>
        <p:spPr/>
        <p:txBody>
          <a:bodyPr/>
          <a:lstStyle/>
          <a:p>
            <a:fld id="{C82191F6-D698-458D-A3AA-FC4240E9750C}" type="slidenum">
              <a:rPr lang="es-ES" smtClean="0"/>
              <a:t>100</a:t>
            </a:fld>
            <a:endParaRPr lang="es-ES"/>
          </a:p>
        </p:txBody>
      </p:sp>
    </p:spTree>
    <p:extLst>
      <p:ext uri="{BB962C8B-B14F-4D97-AF65-F5344CB8AC3E}">
        <p14:creationId xmlns:p14="http://schemas.microsoft.com/office/powerpoint/2010/main" val="3026642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7F99DC9-5083-48B8-BAA2-CAE8F05A8364}" type="datetimeFigureOut">
              <a:rPr lang="es-ES" smtClean="0"/>
              <a:t>11/06/2025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288129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7F99DC9-5083-48B8-BAA2-CAE8F05A8364}" type="datetimeFigureOut">
              <a:rPr lang="es-ES" smtClean="0"/>
              <a:t>11/06/2025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1652779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7F99DC9-5083-48B8-BAA2-CAE8F05A8364}" type="datetimeFigureOut">
              <a:rPr lang="es-ES" smtClean="0"/>
              <a:t>11/06/2025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1961816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28A278-1AF6-A7BF-39E6-D95BE4E2A48C}"/>
              </a:ext>
            </a:extLst>
          </p:cNvPr>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B4CAA38-8386-7177-43C0-A4BB8370F01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2B0E123-F2DA-BC64-0F37-3E467E9CF44A}"/>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5" name="Marcador de pie de página 4">
            <a:extLst>
              <a:ext uri="{FF2B5EF4-FFF2-40B4-BE49-F238E27FC236}">
                <a16:creationId xmlns:a16="http://schemas.microsoft.com/office/drawing/2014/main" id="{7E033A8B-7A5B-0988-2050-ADF022591F2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F0025EC-541D-CEB5-3EDF-8DE093548BF1}"/>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116563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030F92-A4D2-E486-E619-E30EDA7BAD9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DBC61EA-D72D-399C-A5EA-9DBB4856C74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9655D9-3894-5937-0012-3450DE2E5DF7}"/>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5" name="Marcador de pie de página 4">
            <a:extLst>
              <a:ext uri="{FF2B5EF4-FFF2-40B4-BE49-F238E27FC236}">
                <a16:creationId xmlns:a16="http://schemas.microsoft.com/office/drawing/2014/main" id="{E3757FF5-0635-1889-8CB8-21D9CE5ED09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C7CC44B-BD1B-614F-6C2F-711E84A40079}"/>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3118909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91DCC2-048B-F7B6-E77D-F85DBDC14E83}"/>
              </a:ext>
            </a:extLst>
          </p:cNvPr>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5DF6197-080F-4D3E-8442-805DE38C0204}"/>
              </a:ext>
            </a:extLst>
          </p:cNvPr>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CE5D228-C026-8FDE-A0EA-90423C97FF8D}"/>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5" name="Marcador de pie de página 4">
            <a:extLst>
              <a:ext uri="{FF2B5EF4-FFF2-40B4-BE49-F238E27FC236}">
                <a16:creationId xmlns:a16="http://schemas.microsoft.com/office/drawing/2014/main" id="{8E3EBF19-734B-9448-C281-708944AA6F4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57BA92-6CA3-D686-C6C6-AF190C842C98}"/>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2834390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578E35-C093-8F7E-5CC6-C225391C9AB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958D2DB-FE52-D27A-2481-CA8BF0913CF5}"/>
              </a:ext>
            </a:extLst>
          </p:cNvPr>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6DC4E83-773C-2489-91EF-B97C7BEE1C1B}"/>
              </a:ext>
            </a:extLst>
          </p:cNvPr>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5951A95-6338-0845-B98B-993EE28224D7}"/>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6" name="Marcador de pie de página 5">
            <a:extLst>
              <a:ext uri="{FF2B5EF4-FFF2-40B4-BE49-F238E27FC236}">
                <a16:creationId xmlns:a16="http://schemas.microsoft.com/office/drawing/2014/main" id="{09B16E6F-18B3-B5B0-C2F2-06A9C164A61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EC332FF-95CE-6274-8986-BD578B2E3B12}"/>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1659573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E95F0E-7B95-FDA7-8C6F-459A07AC4D68}"/>
              </a:ext>
            </a:extLst>
          </p:cNvPr>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7A39D0-668D-30FD-C8D0-902B34531570}"/>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A0C82A5-B960-A1FF-0432-5A6097538A2A}"/>
              </a:ext>
            </a:extLst>
          </p:cNvPr>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B74CE5-87B9-931C-8169-EEB64241B872}"/>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071693F-C230-8F78-759C-854A8B1FF56F}"/>
              </a:ext>
            </a:extLst>
          </p:cNvPr>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4B5D06B2-F756-B132-0AEE-48B42579723E}"/>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8" name="Marcador de pie de página 7">
            <a:extLst>
              <a:ext uri="{FF2B5EF4-FFF2-40B4-BE49-F238E27FC236}">
                <a16:creationId xmlns:a16="http://schemas.microsoft.com/office/drawing/2014/main" id="{BF5D538A-07DB-F222-8EF0-DE692B9EB1C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8ADE6D86-E3AA-6D2E-16A7-6EA84B4F11FF}"/>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891578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DDB9F1-DF06-7A00-B009-43EEE3D878C0}"/>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226C175-FEB1-289F-4122-EABD0A4FA77D}"/>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4" name="Marcador de pie de página 3">
            <a:extLst>
              <a:ext uri="{FF2B5EF4-FFF2-40B4-BE49-F238E27FC236}">
                <a16:creationId xmlns:a16="http://schemas.microsoft.com/office/drawing/2014/main" id="{E579557B-EE7E-8EE4-B5D5-354DB14219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B41F17CF-E171-14E6-F82B-D6CC69489EA1}"/>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1114103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5C0D61E-E4AE-5C75-128F-2F9200AE53C3}"/>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3" name="Marcador de pie de página 2">
            <a:extLst>
              <a:ext uri="{FF2B5EF4-FFF2-40B4-BE49-F238E27FC236}">
                <a16:creationId xmlns:a16="http://schemas.microsoft.com/office/drawing/2014/main" id="{DCFFCE3E-811E-DCE8-BD0F-4FA98E4D03A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E0578AD-F632-1774-0706-5AF698D64AE6}"/>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36887763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3A68E2-B38A-F868-4050-1C19DBA05B84}"/>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B1065A9-0CFA-A045-D883-82C6C9F2F1FF}"/>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166595C-2710-EBE6-40B9-7A9543CC66DE}"/>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6F6D83-A67B-B4D6-DD41-3FC8DBDAB9EC}"/>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6" name="Marcador de pie de página 5">
            <a:extLst>
              <a:ext uri="{FF2B5EF4-FFF2-40B4-BE49-F238E27FC236}">
                <a16:creationId xmlns:a16="http://schemas.microsoft.com/office/drawing/2014/main" id="{FBE4F101-F2A1-36B8-1449-2CCEDCF647E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24A1EFB-6537-46D2-CF39-41BE1FEE8D03}"/>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3112677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7F99DC9-5083-48B8-BAA2-CAE8F05A8364}" type="datetimeFigureOut">
              <a:rPr lang="es-ES" smtClean="0"/>
              <a:t>11/06/2025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21211001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A63D0-21F4-4260-0C85-52AD8901400C}"/>
              </a:ext>
            </a:extLst>
          </p:cNvPr>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EC44812-B0D9-63D8-D9E9-D37E645203D1}"/>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7D6DAD1-EF2E-A386-4265-06C2C2CEDD6B}"/>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868D9F2-A7E4-556D-D4B0-66302195A6B2}"/>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6" name="Marcador de pie de página 5">
            <a:extLst>
              <a:ext uri="{FF2B5EF4-FFF2-40B4-BE49-F238E27FC236}">
                <a16:creationId xmlns:a16="http://schemas.microsoft.com/office/drawing/2014/main" id="{1F5A397F-DC33-4442-8553-DE88D99AF2B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8B51FB5-B92B-2189-97D9-CC1B9DEC10EF}"/>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33980273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302E24-B90A-F0A1-0A34-D87C569A5CE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1D5B584-E479-AAE7-0DEC-14C5C3ACCB9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90C612B-A98D-43E5-00DF-16C1F190CBFD}"/>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5" name="Marcador de pie de página 4">
            <a:extLst>
              <a:ext uri="{FF2B5EF4-FFF2-40B4-BE49-F238E27FC236}">
                <a16:creationId xmlns:a16="http://schemas.microsoft.com/office/drawing/2014/main" id="{F4746FE3-0E92-2B82-5CD4-A3813DE75E1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A8A2DE3-8F7D-1A39-D302-21202E1C0356}"/>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2002155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A68F962-9641-C2BC-8BA9-7CE5CB35BD4B}"/>
              </a:ext>
            </a:extLst>
          </p:cNvPr>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38B4F9A-2A99-45A0-877A-310CBE026241}"/>
              </a:ext>
            </a:extLst>
          </p:cNvPr>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DA3FCFD-6111-23CE-29A8-79547AB08116}"/>
              </a:ext>
            </a:extLst>
          </p:cNvPr>
          <p:cNvSpPr>
            <a:spLocks noGrp="1"/>
          </p:cNvSpPr>
          <p:nvPr>
            <p:ph type="dt" sz="half" idx="10"/>
          </p:nvPr>
        </p:nvSpPr>
        <p:spPr/>
        <p:txBody>
          <a:bodyPr/>
          <a:lstStyle/>
          <a:p>
            <a:fld id="{0E340ED1-2CA6-4570-994C-D2024488424D}" type="datetimeFigureOut">
              <a:rPr lang="es-ES" smtClean="0"/>
              <a:t>11/06/2025</a:t>
            </a:fld>
            <a:endParaRPr lang="es-ES"/>
          </a:p>
        </p:txBody>
      </p:sp>
      <p:sp>
        <p:nvSpPr>
          <p:cNvPr id="5" name="Marcador de pie de página 4">
            <a:extLst>
              <a:ext uri="{FF2B5EF4-FFF2-40B4-BE49-F238E27FC236}">
                <a16:creationId xmlns:a16="http://schemas.microsoft.com/office/drawing/2014/main" id="{435C849B-A783-9371-2080-3000A3BC1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5841286-A3CE-3CE3-C81A-21079AAD42C8}"/>
              </a:ext>
            </a:extLst>
          </p:cNvPr>
          <p:cNvSpPr>
            <a:spLocks noGrp="1"/>
          </p:cNvSpPr>
          <p:nvPr>
            <p:ph type="sldNum" sz="quarter" idx="12"/>
          </p:nvPr>
        </p:nvSpPr>
        <p:spPr/>
        <p:txBody>
          <a:bodyPr/>
          <a:lstStyle/>
          <a:p>
            <a:fld id="{61B17995-E17D-4518-81F2-1140B4F4CF91}" type="slidenum">
              <a:rPr lang="es-ES" smtClean="0"/>
              <a:t>‹Nº›</a:t>
            </a:fld>
            <a:endParaRPr lang="es-ES"/>
          </a:p>
        </p:txBody>
      </p:sp>
    </p:spTree>
    <p:extLst>
      <p:ext uri="{BB962C8B-B14F-4D97-AF65-F5344CB8AC3E}">
        <p14:creationId xmlns:p14="http://schemas.microsoft.com/office/powerpoint/2010/main" val="160024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7F99DC9-5083-48B8-BAA2-CAE8F05A8364}" type="datetimeFigureOut">
              <a:rPr lang="es-ES" smtClean="0"/>
              <a:t>11/06/2025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1040954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7F99DC9-5083-48B8-BAA2-CAE8F05A8364}" type="datetimeFigureOut">
              <a:rPr lang="es-ES" smtClean="0"/>
              <a:t>11/06/2025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3466648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7F99DC9-5083-48B8-BAA2-CAE8F05A8364}" type="datetimeFigureOut">
              <a:rPr lang="es-ES" smtClean="0"/>
              <a:t>11/06/2025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1449746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7F99DC9-5083-48B8-BAA2-CAE8F05A8364}" type="datetimeFigureOut">
              <a:rPr lang="es-ES" smtClean="0"/>
              <a:t>11/06/2025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1994286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F99DC9-5083-48B8-BAA2-CAE8F05A8364}" type="datetimeFigureOut">
              <a:rPr lang="es-ES" smtClean="0"/>
              <a:t>11/06/2025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253595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7F99DC9-5083-48B8-BAA2-CAE8F05A8364}" type="datetimeFigureOut">
              <a:rPr lang="es-ES" smtClean="0"/>
              <a:t>11/06/2025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1662699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7F99DC9-5083-48B8-BAA2-CAE8F05A8364}" type="datetimeFigureOut">
              <a:rPr lang="es-ES" smtClean="0"/>
              <a:t>11/06/2025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1E6B203-9176-4876-B9E7-28470660C638}" type="slidenum">
              <a:rPr lang="es-ES" smtClean="0"/>
              <a:t>‹Nº›</a:t>
            </a:fld>
            <a:endParaRPr lang="es-ES"/>
          </a:p>
        </p:txBody>
      </p:sp>
    </p:spTree>
    <p:extLst>
      <p:ext uri="{BB962C8B-B14F-4D97-AF65-F5344CB8AC3E}">
        <p14:creationId xmlns:p14="http://schemas.microsoft.com/office/powerpoint/2010/main" val="791389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F99DC9-5083-48B8-BAA2-CAE8F05A8364}" type="datetimeFigureOut">
              <a:rPr lang="es-ES" smtClean="0"/>
              <a:t>11/06/2025</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E6B203-9176-4876-B9E7-28470660C638}" type="slidenum">
              <a:rPr lang="es-ES" smtClean="0"/>
              <a:t>‹Nº›</a:t>
            </a:fld>
            <a:endParaRPr lang="es-ES"/>
          </a:p>
        </p:txBody>
      </p:sp>
    </p:spTree>
    <p:extLst>
      <p:ext uri="{BB962C8B-B14F-4D97-AF65-F5344CB8AC3E}">
        <p14:creationId xmlns:p14="http://schemas.microsoft.com/office/powerpoint/2010/main" val="14702535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7DB25F7-78CD-D86A-A66A-19830D8606F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AD5755-F37A-4ED7-27AD-FF8D5680138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C034ED9-5CA9-D8D6-1A5B-4FA740C3DD9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E340ED1-2CA6-4570-994C-D2024488424D}" type="datetimeFigureOut">
              <a:rPr lang="es-ES" smtClean="0"/>
              <a:t>11/06/2025</a:t>
            </a:fld>
            <a:endParaRPr lang="es-ES"/>
          </a:p>
        </p:txBody>
      </p:sp>
      <p:sp>
        <p:nvSpPr>
          <p:cNvPr id="5" name="Marcador de pie de página 4">
            <a:extLst>
              <a:ext uri="{FF2B5EF4-FFF2-40B4-BE49-F238E27FC236}">
                <a16:creationId xmlns:a16="http://schemas.microsoft.com/office/drawing/2014/main" id="{8C94CBB3-9850-B060-1D02-5B1431A625C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556747E9-DEEB-6384-F298-A2CCBD5B486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B17995-E17D-4518-81F2-1140B4F4CF91}" type="slidenum">
              <a:rPr lang="es-ES" smtClean="0"/>
              <a:t>‹Nº›</a:t>
            </a:fld>
            <a:endParaRPr lang="es-ES"/>
          </a:p>
        </p:txBody>
      </p:sp>
    </p:spTree>
    <p:extLst>
      <p:ext uri="{BB962C8B-B14F-4D97-AF65-F5344CB8AC3E}">
        <p14:creationId xmlns:p14="http://schemas.microsoft.com/office/powerpoint/2010/main" val="22790660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00.xml"/><Relationship Id="rId1" Type="http://schemas.openxmlformats.org/officeDocument/2006/relationships/slideLayout" Target="../slideLayouts/slideLayout7.xml"/><Relationship Id="rId5" Type="http://schemas.openxmlformats.org/officeDocument/2006/relationships/image" Target="../media/image142.jpeg"/><Relationship Id="rId4" Type="http://schemas.openxmlformats.org/officeDocument/2006/relationships/image" Target="../media/image141.jpeg"/></Relationships>
</file>

<file path=ppt/slides/_rels/slide10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104.xml"/><Relationship Id="rId1" Type="http://schemas.openxmlformats.org/officeDocument/2006/relationships/slideLayout" Target="../slideLayouts/slideLayout7.xml"/><Relationship Id="rId4" Type="http://schemas.openxmlformats.org/officeDocument/2006/relationships/image" Target="../media/image147.png"/></Relationships>
</file>

<file path=ppt/slides/_rels/slide106.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05.xml"/><Relationship Id="rId1" Type="http://schemas.openxmlformats.org/officeDocument/2006/relationships/slideLayout" Target="../slideLayouts/slideLayout7.xml"/><Relationship Id="rId5" Type="http://schemas.openxmlformats.org/officeDocument/2006/relationships/image" Target="../media/image150.jpeg"/><Relationship Id="rId4" Type="http://schemas.openxmlformats.org/officeDocument/2006/relationships/image" Target="../media/image149.jpeg"/></Relationships>
</file>

<file path=ppt/slides/_rels/slide107.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06.xml"/><Relationship Id="rId1" Type="http://schemas.openxmlformats.org/officeDocument/2006/relationships/slideLayout" Target="../slideLayouts/slideLayout7.xml"/><Relationship Id="rId6" Type="http://schemas.openxmlformats.org/officeDocument/2006/relationships/image" Target="../media/image154.jpeg"/><Relationship Id="rId5" Type="http://schemas.openxmlformats.org/officeDocument/2006/relationships/image" Target="../media/image153.jpeg"/><Relationship Id="rId4" Type="http://schemas.openxmlformats.org/officeDocument/2006/relationships/image" Target="../media/image152.jpeg"/></Relationships>
</file>

<file path=ppt/slides/_rels/slide108.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08.xml"/><Relationship Id="rId1" Type="http://schemas.openxmlformats.org/officeDocument/2006/relationships/slideLayout" Target="../slideLayouts/slideLayout7.xml"/><Relationship Id="rId4" Type="http://schemas.openxmlformats.org/officeDocument/2006/relationships/image" Target="../media/image157.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14.xml"/><Relationship Id="rId1" Type="http://schemas.openxmlformats.org/officeDocument/2006/relationships/slideLayout" Target="../slideLayouts/slideLayout7.xml"/><Relationship Id="rId5" Type="http://schemas.openxmlformats.org/officeDocument/2006/relationships/image" Target="../media/image165.jpeg"/><Relationship Id="rId4" Type="http://schemas.openxmlformats.org/officeDocument/2006/relationships/image" Target="../media/image164.jpeg"/></Relationships>
</file>

<file path=ppt/slides/_rels/slide116.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15.xml"/><Relationship Id="rId1" Type="http://schemas.openxmlformats.org/officeDocument/2006/relationships/slideLayout" Target="../slideLayouts/slideLayout7.xml"/><Relationship Id="rId4" Type="http://schemas.openxmlformats.org/officeDocument/2006/relationships/image" Target="../media/image167.jpeg"/></Relationships>
</file>

<file path=ppt/slides/_rels/slide11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16.xml"/><Relationship Id="rId1" Type="http://schemas.openxmlformats.org/officeDocument/2006/relationships/slideLayout" Target="../slideLayouts/slideLayout7.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s>
</file>

<file path=ppt/slides/_rels/slide118.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17.xml"/><Relationship Id="rId1" Type="http://schemas.openxmlformats.org/officeDocument/2006/relationships/slideLayout" Target="../slideLayouts/slideLayout7.xml"/><Relationship Id="rId6" Type="http://schemas.openxmlformats.org/officeDocument/2006/relationships/image" Target="../media/image175.jpeg"/><Relationship Id="rId5" Type="http://schemas.openxmlformats.org/officeDocument/2006/relationships/image" Target="../media/image174.jpeg"/><Relationship Id="rId4" Type="http://schemas.openxmlformats.org/officeDocument/2006/relationships/image" Target="../media/image173.jpeg"/></Relationships>
</file>

<file path=ppt/slides/_rels/slide119.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18.xml"/><Relationship Id="rId1" Type="http://schemas.openxmlformats.org/officeDocument/2006/relationships/slideLayout" Target="../slideLayouts/slideLayout7.xml"/><Relationship Id="rId6" Type="http://schemas.openxmlformats.org/officeDocument/2006/relationships/image" Target="../media/image179.jpeg"/><Relationship Id="rId5" Type="http://schemas.openxmlformats.org/officeDocument/2006/relationships/image" Target="../media/image178.jpeg"/><Relationship Id="rId4" Type="http://schemas.openxmlformats.org/officeDocument/2006/relationships/image" Target="../media/image177.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121.xml"/><Relationship Id="rId1" Type="http://schemas.openxmlformats.org/officeDocument/2006/relationships/slideLayout" Target="../slideLayouts/slideLayout7.xml"/><Relationship Id="rId5" Type="http://schemas.openxmlformats.org/officeDocument/2006/relationships/image" Target="../media/image184.jpeg"/><Relationship Id="rId4" Type="http://schemas.openxmlformats.org/officeDocument/2006/relationships/image" Target="../media/image183.jpeg"/></Relationships>
</file>

<file path=ppt/slides/_rels/slide123.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126.xml"/><Relationship Id="rId1" Type="http://schemas.openxmlformats.org/officeDocument/2006/relationships/slideLayout" Target="../slideLayouts/slideLayout7.xml"/><Relationship Id="rId4" Type="http://schemas.openxmlformats.org/officeDocument/2006/relationships/image" Target="../media/image190.jpeg"/></Relationships>
</file>

<file path=ppt/slides/_rels/slide128.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92.jpe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30.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129.xml"/><Relationship Id="rId1" Type="http://schemas.openxmlformats.org/officeDocument/2006/relationships/slideLayout" Target="../slideLayouts/slideLayout7.xml"/><Relationship Id="rId4" Type="http://schemas.openxmlformats.org/officeDocument/2006/relationships/image" Target="../media/image194.jpeg"/></Relationships>
</file>

<file path=ppt/slides/_rels/slide131.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132.xml"/><Relationship Id="rId1" Type="http://schemas.openxmlformats.org/officeDocument/2006/relationships/slideLayout" Target="../slideLayouts/slideLayout7.xml"/><Relationship Id="rId6" Type="http://schemas.openxmlformats.org/officeDocument/2006/relationships/image" Target="../media/image200.jpeg"/><Relationship Id="rId5" Type="http://schemas.openxmlformats.org/officeDocument/2006/relationships/image" Target="../media/image199.jpeg"/><Relationship Id="rId4" Type="http://schemas.openxmlformats.org/officeDocument/2006/relationships/image" Target="../media/image198.jpeg"/></Relationships>
</file>

<file path=ppt/slides/_rels/slide134.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notesSlide" Target="../notesSlides/notesSlide137.xml"/><Relationship Id="rId1" Type="http://schemas.openxmlformats.org/officeDocument/2006/relationships/slideLayout" Target="../slideLayouts/slideLayout7.xml"/><Relationship Id="rId5" Type="http://schemas.openxmlformats.org/officeDocument/2006/relationships/image" Target="../media/image207.jpeg"/><Relationship Id="rId4" Type="http://schemas.openxmlformats.org/officeDocument/2006/relationships/image" Target="../media/image206.jpeg"/></Relationships>
</file>

<file path=ppt/slides/_rels/slide139.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notesSlide" Target="../notesSlides/notesSlide142.xml"/><Relationship Id="rId1" Type="http://schemas.openxmlformats.org/officeDocument/2006/relationships/slideLayout" Target="../slideLayouts/slideLayout7.xml"/><Relationship Id="rId4" Type="http://schemas.openxmlformats.org/officeDocument/2006/relationships/image" Target="../media/image213.jpeg"/></Relationships>
</file>

<file path=ppt/slides/_rels/slide144.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notesSlide" Target="../notesSlides/notesSlide144.xml"/><Relationship Id="rId1" Type="http://schemas.openxmlformats.org/officeDocument/2006/relationships/slideLayout" Target="../slideLayouts/slideLayout7.xml"/><Relationship Id="rId6" Type="http://schemas.openxmlformats.org/officeDocument/2006/relationships/image" Target="../media/image218.jpeg"/><Relationship Id="rId5" Type="http://schemas.openxmlformats.org/officeDocument/2006/relationships/image" Target="../media/image217.jpeg"/><Relationship Id="rId4" Type="http://schemas.openxmlformats.org/officeDocument/2006/relationships/image" Target="../media/image216.jpeg"/></Relationships>
</file>

<file path=ppt/slides/_rels/slide146.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145.xml"/><Relationship Id="rId1" Type="http://schemas.openxmlformats.org/officeDocument/2006/relationships/slideLayout" Target="../slideLayouts/slideLayout7.xml"/><Relationship Id="rId5" Type="http://schemas.openxmlformats.org/officeDocument/2006/relationships/image" Target="../media/image221.jpeg"/><Relationship Id="rId4" Type="http://schemas.openxmlformats.org/officeDocument/2006/relationships/image" Target="../media/image220.jpeg"/></Relationships>
</file>

<file path=ppt/slides/_rels/slide147.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notesSlide" Target="../notesSlides/notesSlide146.xml"/><Relationship Id="rId1" Type="http://schemas.openxmlformats.org/officeDocument/2006/relationships/slideLayout" Target="../slideLayouts/slideLayout7.xml"/><Relationship Id="rId5" Type="http://schemas.openxmlformats.org/officeDocument/2006/relationships/image" Target="../media/image224.jpeg"/><Relationship Id="rId4" Type="http://schemas.openxmlformats.org/officeDocument/2006/relationships/image" Target="../media/image223.jpeg"/></Relationships>
</file>

<file path=ppt/slides/_rels/slide148.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notesSlide" Target="../notesSlides/notesSlide147.xml"/><Relationship Id="rId1" Type="http://schemas.openxmlformats.org/officeDocument/2006/relationships/slideLayout" Target="../slideLayouts/slideLayout7.xml"/><Relationship Id="rId6" Type="http://schemas.openxmlformats.org/officeDocument/2006/relationships/image" Target="../media/image228.jpeg"/><Relationship Id="rId5" Type="http://schemas.openxmlformats.org/officeDocument/2006/relationships/image" Target="../media/image227.jpeg"/><Relationship Id="rId4" Type="http://schemas.openxmlformats.org/officeDocument/2006/relationships/image" Target="../media/image226.jpeg"/></Relationships>
</file>

<file path=ppt/slides/_rels/slide149.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jpeg"/></Relationships>
</file>

<file path=ppt/slides/_rels/slide150.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231.jpeg"/><Relationship Id="rId2" Type="http://schemas.openxmlformats.org/officeDocument/2006/relationships/notesSlide" Target="../notesSlides/notesSlide150.xml"/><Relationship Id="rId1" Type="http://schemas.openxmlformats.org/officeDocument/2006/relationships/slideLayout" Target="../slideLayouts/slideLayout7.xml"/><Relationship Id="rId5" Type="http://schemas.openxmlformats.org/officeDocument/2006/relationships/image" Target="../media/image233.jpeg"/><Relationship Id="rId4" Type="http://schemas.openxmlformats.org/officeDocument/2006/relationships/image" Target="../media/image232.jpeg"/></Relationships>
</file>

<file path=ppt/slides/_rels/slide152.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notesSlide" Target="../notesSlides/notesSlide151.xml"/><Relationship Id="rId1" Type="http://schemas.openxmlformats.org/officeDocument/2006/relationships/slideLayout" Target="../slideLayouts/slideLayout7.xml"/><Relationship Id="rId5" Type="http://schemas.openxmlformats.org/officeDocument/2006/relationships/image" Target="../media/image236.jpeg"/><Relationship Id="rId4" Type="http://schemas.openxmlformats.org/officeDocument/2006/relationships/image" Target="../media/image235.jpeg"/></Relationships>
</file>

<file path=ppt/slides/_rels/slide153.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153.xml"/><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notesSlide" Target="../notesSlides/notesSlide157.xml"/><Relationship Id="rId1" Type="http://schemas.openxmlformats.org/officeDocument/2006/relationships/slideLayout" Target="../slideLayouts/slideLayout7.xml"/><Relationship Id="rId5" Type="http://schemas.openxmlformats.org/officeDocument/2006/relationships/image" Target="../media/image244.jpeg"/><Relationship Id="rId4" Type="http://schemas.openxmlformats.org/officeDocument/2006/relationships/image" Target="../media/image243.jpeg"/></Relationships>
</file>

<file path=ppt/slides/_rels/slide159.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s>
</file>

<file path=ppt/slides/_rels/slide5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6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6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92.jpeg"/><Relationship Id="rId4" Type="http://schemas.openxmlformats.org/officeDocument/2006/relationships/image" Target="../media/image91.jpeg"/></Relationships>
</file>

<file path=ppt/slides/_rels/slide6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95.jpeg"/><Relationship Id="rId4" Type="http://schemas.openxmlformats.org/officeDocument/2006/relationships/image" Target="../media/image94.jpeg"/></Relationships>
</file>

<file path=ppt/slides/_rels/slide68.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74.xml"/><Relationship Id="rId1" Type="http://schemas.openxmlformats.org/officeDocument/2006/relationships/slideLayout" Target="../slideLayouts/slideLayout7.xml"/><Relationship Id="rId5" Type="http://schemas.openxmlformats.org/officeDocument/2006/relationships/image" Target="../media/image105.jpeg"/><Relationship Id="rId4" Type="http://schemas.openxmlformats.org/officeDocument/2006/relationships/image" Target="../media/image104.jpeg"/></Relationships>
</file>

<file path=ppt/slides/_rels/slide7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7.xml"/><Relationship Id="rId1" Type="http://schemas.openxmlformats.org/officeDocument/2006/relationships/slideLayout" Target="../slideLayouts/slideLayout7.xml"/><Relationship Id="rId5" Type="http://schemas.openxmlformats.org/officeDocument/2006/relationships/image" Target="../media/image110.jpeg"/><Relationship Id="rId4" Type="http://schemas.openxmlformats.org/officeDocument/2006/relationships/image" Target="../media/image109.jpeg"/></Relationships>
</file>

<file path=ppt/slides/_rels/slide7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81.xml"/><Relationship Id="rId1" Type="http://schemas.openxmlformats.org/officeDocument/2006/relationships/slideLayout" Target="../slideLayouts/slideLayout7.xml"/><Relationship Id="rId5" Type="http://schemas.openxmlformats.org/officeDocument/2006/relationships/image" Target="../media/image116.jpeg"/><Relationship Id="rId4" Type="http://schemas.openxmlformats.org/officeDocument/2006/relationships/image" Target="../media/image115.jpeg"/></Relationships>
</file>

<file path=ppt/slides/_rels/slide8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92.xml"/><Relationship Id="rId1" Type="http://schemas.openxmlformats.org/officeDocument/2006/relationships/slideLayout" Target="../slideLayouts/slideLayout7.xml"/><Relationship Id="rId4" Type="http://schemas.openxmlformats.org/officeDocument/2006/relationships/image" Target="../media/image128.jpeg"/></Relationships>
</file>

<file path=ppt/slides/_rels/slide94.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94.xml"/><Relationship Id="rId1" Type="http://schemas.openxmlformats.org/officeDocument/2006/relationships/slideLayout" Target="../slideLayouts/slideLayout7.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96.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96.xml"/><Relationship Id="rId1" Type="http://schemas.openxmlformats.org/officeDocument/2006/relationships/slideLayout" Target="../slideLayouts/slideLayout7.xml"/><Relationship Id="rId4" Type="http://schemas.openxmlformats.org/officeDocument/2006/relationships/image" Target="../media/image136.jpeg"/></Relationships>
</file>

<file path=ppt/slides/_rels/slide98.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ount Fitz Roy in Los Glaciares National Park, El Chalten, Argentina, Patagonia">
            <a:extLst>
              <a:ext uri="{FF2B5EF4-FFF2-40B4-BE49-F238E27FC236}">
                <a16:creationId xmlns:a16="http://schemas.microsoft.com/office/drawing/2014/main" id="{4971FF69-AACC-675C-07AE-AE7224F9E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546121D0-3643-0211-B6AF-6607FB445D8E}"/>
              </a:ext>
            </a:extLst>
          </p:cNvPr>
          <p:cNvSpPr txBox="1"/>
          <p:nvPr/>
        </p:nvSpPr>
        <p:spPr>
          <a:xfrm>
            <a:off x="6827227" y="142550"/>
            <a:ext cx="4633546" cy="400110"/>
          </a:xfrm>
          <a:prstGeom prst="rect">
            <a:avLst/>
          </a:prstGeom>
          <a:noFill/>
        </p:spPr>
        <p:txBody>
          <a:bodyPr wrap="square">
            <a:spAutoFit/>
          </a:bodyPr>
          <a:lstStyle/>
          <a:p>
            <a:r>
              <a:rPr kumimoji="0" lang="es-ES" sz="2000" b="0" i="0" u="none" strike="noStrike" kern="1200" cap="none" spc="0" normalizeH="0" baseline="0" noProof="0" dirty="0">
                <a:ln>
                  <a:noFill/>
                </a:ln>
                <a:solidFill>
                  <a:srgbClr val="0070C0"/>
                </a:solidFill>
                <a:effectLst/>
                <a:highlight>
                  <a:srgbClr val="FFFF00"/>
                </a:highlight>
                <a:uLnTx/>
                <a:uFillTx/>
                <a:latin typeface="Aptos" panose="02110004020202020204"/>
                <a:ea typeface="+mn-ea"/>
                <a:cs typeface="+mn-cs"/>
              </a:rPr>
              <a:t>Geo –Guapas 15 </a:t>
            </a:r>
            <a:endParaRPr lang="es-ES" sz="2000" dirty="0">
              <a:solidFill>
                <a:srgbClr val="0070C0"/>
              </a:solidFill>
              <a:highlight>
                <a:srgbClr val="FFFF00"/>
              </a:highlight>
            </a:endParaRPr>
          </a:p>
        </p:txBody>
      </p:sp>
    </p:spTree>
    <p:extLst>
      <p:ext uri="{BB962C8B-B14F-4D97-AF65-F5344CB8AC3E}">
        <p14:creationId xmlns:p14="http://schemas.microsoft.com/office/powerpoint/2010/main" val="2364546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Old Faithful Photo: wiki">
            <a:extLst>
              <a:ext uri="{FF2B5EF4-FFF2-40B4-BE49-F238E27FC236}">
                <a16:creationId xmlns:a16="http://schemas.microsoft.com/office/drawing/2014/main" id="{1A651834-6990-744B-F7FF-1D527E145D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F336C0D-306A-5C3A-431D-7C7C564701B7}"/>
              </a:ext>
            </a:extLst>
          </p:cNvPr>
          <p:cNvSpPr txBox="1"/>
          <p:nvPr/>
        </p:nvSpPr>
        <p:spPr>
          <a:xfrm>
            <a:off x="1323242"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FFFF00"/>
                </a:solidFill>
                <a:effectLst/>
                <a:uLnTx/>
                <a:uFillTx/>
                <a:latin typeface="Aptos" panose="02110004020202020204"/>
                <a:ea typeface="+mn-ea"/>
                <a:cs typeface="+mn-cs"/>
              </a:rPr>
              <a:t>Parque N. Yellowstone Montana </a:t>
            </a:r>
          </a:p>
        </p:txBody>
      </p:sp>
    </p:spTree>
    <p:extLst>
      <p:ext uri="{BB962C8B-B14F-4D97-AF65-F5344CB8AC3E}">
        <p14:creationId xmlns:p14="http://schemas.microsoft.com/office/powerpoint/2010/main" val="13439110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alería de fotos para redes">
            <a:extLst>
              <a:ext uri="{FF2B5EF4-FFF2-40B4-BE49-F238E27FC236}">
                <a16:creationId xmlns:a16="http://schemas.microsoft.com/office/drawing/2014/main" id="{CE14DFFB-6182-E627-5E54-D45F370F3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042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06904C1-37AC-E236-B6E9-C3E246020528}"/>
              </a:ext>
            </a:extLst>
          </p:cNvPr>
          <p:cNvSpPr txBox="1"/>
          <p:nvPr/>
        </p:nvSpPr>
        <p:spPr>
          <a:xfrm>
            <a:off x="127489"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Valle del Fuego Nevada </a:t>
            </a:r>
          </a:p>
        </p:txBody>
      </p:sp>
    </p:spTree>
    <p:extLst>
      <p:ext uri="{BB962C8B-B14F-4D97-AF65-F5344CB8AC3E}">
        <p14:creationId xmlns:p14="http://schemas.microsoft.com/office/powerpoint/2010/main" val="41253129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0EDAD5E-713D-4C26-DDD6-47FBB3A74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435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109AD1CD-45C2-E11D-B20D-C22568C1F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429001"/>
            <a:ext cx="5143499" cy="34289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re wave valle del fuego">
            <a:extLst>
              <a:ext uri="{FF2B5EF4-FFF2-40B4-BE49-F238E27FC236}">
                <a16:creationId xmlns:a16="http://schemas.microsoft.com/office/drawing/2014/main" id="{738624D2-3B38-2FB3-249F-C26CC1CA915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231"/>
          <a:stretch/>
        </p:blipFill>
        <p:spPr bwMode="auto">
          <a:xfrm>
            <a:off x="5143498" y="0"/>
            <a:ext cx="407083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AA08FAD-B53D-6B18-3695-B37A5D3295AA}"/>
              </a:ext>
            </a:extLst>
          </p:cNvPr>
          <p:cNvSpPr txBox="1"/>
          <p:nvPr/>
        </p:nvSpPr>
        <p:spPr>
          <a:xfrm>
            <a:off x="-65942" y="6582355"/>
            <a:ext cx="4637942"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Valle del Fuego, Nevada </a:t>
            </a:r>
          </a:p>
        </p:txBody>
      </p:sp>
    </p:spTree>
    <p:extLst>
      <p:ext uri="{BB962C8B-B14F-4D97-AF65-F5344CB8AC3E}">
        <p14:creationId xmlns:p14="http://schemas.microsoft.com/office/powerpoint/2010/main" val="30950507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F3E5261-0C61-174E-4A3C-778B3D0B588C}"/>
              </a:ext>
            </a:extLst>
          </p:cNvPr>
          <p:cNvPicPr>
            <a:picLocks noChangeAspect="1"/>
          </p:cNvPicPr>
          <p:nvPr/>
        </p:nvPicPr>
        <p:blipFill>
          <a:blip r:embed="rId3"/>
          <a:stretch>
            <a:fillRect/>
          </a:stretch>
        </p:blipFill>
        <p:spPr>
          <a:xfrm>
            <a:off x="0" y="0"/>
            <a:ext cx="9144000" cy="6857999"/>
          </a:xfrm>
          <a:prstGeom prst="rect">
            <a:avLst/>
          </a:prstGeom>
        </p:spPr>
      </p:pic>
      <p:sp>
        <p:nvSpPr>
          <p:cNvPr id="4" name="CuadroTexto 3">
            <a:extLst>
              <a:ext uri="{FF2B5EF4-FFF2-40B4-BE49-F238E27FC236}">
                <a16:creationId xmlns:a16="http://schemas.microsoft.com/office/drawing/2014/main" id="{CBCB8745-DD99-61C6-F141-31E231F3254C}"/>
              </a:ext>
            </a:extLst>
          </p:cNvPr>
          <p:cNvSpPr txBox="1"/>
          <p:nvPr/>
        </p:nvSpPr>
        <p:spPr>
          <a:xfrm>
            <a:off x="0" y="6611778"/>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Valle del Fuego Nevada </a:t>
            </a:r>
          </a:p>
        </p:txBody>
      </p:sp>
    </p:spTree>
    <p:extLst>
      <p:ext uri="{BB962C8B-B14F-4D97-AF65-F5344CB8AC3E}">
        <p14:creationId xmlns:p14="http://schemas.microsoft.com/office/powerpoint/2010/main" val="266895034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merald Bay rodeada por un exuberante bosque">
            <a:extLst>
              <a:ext uri="{FF2B5EF4-FFF2-40B4-BE49-F238E27FC236}">
                <a16:creationId xmlns:a16="http://schemas.microsoft.com/office/drawing/2014/main" id="{B5A6175A-DEC5-AE79-A3B8-E9BDD2352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CCF19515-9371-5989-1263-E054A3A1583A}"/>
              </a:ext>
            </a:extLst>
          </p:cNvPr>
          <p:cNvSpPr txBox="1"/>
          <p:nvPr/>
        </p:nvSpPr>
        <p:spPr>
          <a:xfrm>
            <a:off x="70338" y="6611779"/>
            <a:ext cx="3398227"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Lago Tahoe. Nevada</a:t>
            </a:r>
          </a:p>
        </p:txBody>
      </p:sp>
    </p:spTree>
    <p:extLst>
      <p:ext uri="{BB962C8B-B14F-4D97-AF65-F5344CB8AC3E}">
        <p14:creationId xmlns:p14="http://schemas.microsoft.com/office/powerpoint/2010/main" val="5423439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Gorgeous shot of Washoe Lake in Washoe Valley, Nevada. ">
            <a:extLst>
              <a:ext uri="{FF2B5EF4-FFF2-40B4-BE49-F238E27FC236}">
                <a16:creationId xmlns:a16="http://schemas.microsoft.com/office/drawing/2014/main" id="{3A286893-9C4C-7430-815F-73661F545E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B49DE376-CF1D-B107-05A9-44E967352DA4}"/>
              </a:ext>
            </a:extLst>
          </p:cNvPr>
          <p:cNvSpPr txBox="1"/>
          <p:nvPr/>
        </p:nvSpPr>
        <p:spPr>
          <a:xfrm>
            <a:off x="136281" y="6537054"/>
            <a:ext cx="4633546" cy="246221"/>
          </a:xfrm>
          <a:prstGeom prst="rect">
            <a:avLst/>
          </a:prstGeom>
          <a:noFill/>
        </p:spPr>
        <p:txBody>
          <a:bodyPr wrap="square">
            <a:spAutoFit/>
          </a:bodyPr>
          <a:lstStyle/>
          <a:p>
            <a:r>
              <a:rPr lang="pt-BR" sz="1000" dirty="0">
                <a:highlight>
                  <a:srgbClr val="FFFF00"/>
                </a:highlight>
              </a:rPr>
              <a:t>Parque E. Lago </a:t>
            </a:r>
            <a:r>
              <a:rPr lang="pt-BR" sz="1000" dirty="0" err="1">
                <a:highlight>
                  <a:srgbClr val="FFFF00"/>
                </a:highlight>
              </a:rPr>
              <a:t>Washoe</a:t>
            </a:r>
            <a:r>
              <a:rPr lang="pt-BR" sz="1000" dirty="0">
                <a:highlight>
                  <a:srgbClr val="FFFF00"/>
                </a:highlight>
              </a:rPr>
              <a:t> Nevada </a:t>
            </a:r>
            <a:endParaRPr lang="es-ES" sz="1000" dirty="0">
              <a:highlight>
                <a:srgbClr val="FFFF00"/>
              </a:highlight>
            </a:endParaRPr>
          </a:p>
        </p:txBody>
      </p:sp>
    </p:spTree>
    <p:extLst>
      <p:ext uri="{BB962C8B-B14F-4D97-AF65-F5344CB8AC3E}">
        <p14:creationId xmlns:p14="http://schemas.microsoft.com/office/powerpoint/2010/main" val="3649357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veduta aerea del lago washoe nevada - washoe lake foto e immagini stock">
            <a:extLst>
              <a:ext uri="{FF2B5EF4-FFF2-40B4-BE49-F238E27FC236}">
                <a16:creationId xmlns:a16="http://schemas.microsoft.com/office/drawing/2014/main" id="{440A76F4-3FB5-AB3B-58AF-6B9B092F0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3604846"/>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877958C1-C419-34F8-FDA7-F64B296CC83A}"/>
              </a:ext>
            </a:extLst>
          </p:cNvPr>
          <p:cNvPicPr>
            <a:picLocks noChangeAspect="1"/>
          </p:cNvPicPr>
          <p:nvPr/>
        </p:nvPicPr>
        <p:blipFill>
          <a:blip r:embed="rId4"/>
          <a:srcRect t="31410"/>
          <a:stretch/>
        </p:blipFill>
        <p:spPr>
          <a:xfrm>
            <a:off x="17586" y="3604846"/>
            <a:ext cx="9108828" cy="3259927"/>
          </a:xfrm>
          <a:prstGeom prst="rect">
            <a:avLst/>
          </a:prstGeom>
        </p:spPr>
      </p:pic>
      <p:sp>
        <p:nvSpPr>
          <p:cNvPr id="5" name="CuadroTexto 4">
            <a:extLst>
              <a:ext uri="{FF2B5EF4-FFF2-40B4-BE49-F238E27FC236}">
                <a16:creationId xmlns:a16="http://schemas.microsoft.com/office/drawing/2014/main" id="{889971B6-BC27-EEAD-03D7-4559AD95AC13}"/>
              </a:ext>
            </a:extLst>
          </p:cNvPr>
          <p:cNvSpPr txBox="1"/>
          <p:nvPr/>
        </p:nvSpPr>
        <p:spPr>
          <a:xfrm>
            <a:off x="-61546" y="3481735"/>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Lago </a:t>
            </a:r>
            <a:r>
              <a:rPr kumimoji="0" lang="pt-BR"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Washoe</a:t>
            </a: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Nevada </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7315562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F95D3228-506F-9AF0-76AA-1EED172E7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4906109" cy="305972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Beaver-Dam-State-Park">
            <a:extLst>
              <a:ext uri="{FF2B5EF4-FFF2-40B4-BE49-F238E27FC236}">
                <a16:creationId xmlns:a16="http://schemas.microsoft.com/office/drawing/2014/main" id="{1BF9F070-9023-EAFD-01AC-0D2B2FFB8B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899" b="26216"/>
          <a:stretch/>
        </p:blipFill>
        <p:spPr bwMode="auto">
          <a:xfrm>
            <a:off x="0" y="3059723"/>
            <a:ext cx="9144000" cy="3789485"/>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id="{B395003B-BB28-4E48-C634-89A3E0E43C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2430" y="8791"/>
            <a:ext cx="4251570" cy="30597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55F3BF5-F90E-0453-525A-75975736421D}"/>
              </a:ext>
            </a:extLst>
          </p:cNvPr>
          <p:cNvSpPr txBox="1"/>
          <p:nvPr/>
        </p:nvSpPr>
        <p:spPr>
          <a:xfrm>
            <a:off x="-1" y="6611779"/>
            <a:ext cx="4633546" cy="246221"/>
          </a:xfrm>
          <a:prstGeom prst="rect">
            <a:avLst/>
          </a:prstGeom>
          <a:noFill/>
        </p:spPr>
        <p:txBody>
          <a:bodyPr wrap="square">
            <a:spAutoFit/>
          </a:bodyPr>
          <a:lstStyle/>
          <a:p>
            <a:r>
              <a:rPr lang="pt-BR" sz="1000" dirty="0">
                <a:highlight>
                  <a:srgbClr val="FFFF00"/>
                </a:highlight>
              </a:rPr>
              <a:t>Parque E. </a:t>
            </a:r>
            <a:r>
              <a:rPr lang="pt-BR" sz="1000" dirty="0" err="1">
                <a:highlight>
                  <a:srgbClr val="FFFF00"/>
                </a:highlight>
              </a:rPr>
              <a:t>Beaver</a:t>
            </a:r>
            <a:r>
              <a:rPr lang="pt-BR" sz="1000" dirty="0">
                <a:highlight>
                  <a:srgbClr val="FFFF00"/>
                </a:highlight>
              </a:rPr>
              <a:t> Dam Nevada </a:t>
            </a:r>
            <a:endParaRPr lang="es-ES" sz="1000" dirty="0">
              <a:highlight>
                <a:srgbClr val="FFFF00"/>
              </a:highlight>
            </a:endParaRPr>
          </a:p>
        </p:txBody>
      </p:sp>
    </p:spTree>
    <p:extLst>
      <p:ext uri="{BB962C8B-B14F-4D97-AF65-F5344CB8AC3E}">
        <p14:creationId xmlns:p14="http://schemas.microsoft.com/office/powerpoint/2010/main" val="10692233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D92DE9F3-4791-4726-50E1-72B338F2EF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5011616" cy="334107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EC0C30ED-DB59-806C-906C-2174F75DB3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179"/>
          <a:stretch/>
        </p:blipFill>
        <p:spPr bwMode="auto">
          <a:xfrm>
            <a:off x="4977999" y="-1"/>
            <a:ext cx="4166002" cy="3341077"/>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Parque de estado de garganta de Catedral en Nevada - Foto de stock de Cathedral Gorge libre de derechos">
            <a:extLst>
              <a:ext uri="{FF2B5EF4-FFF2-40B4-BE49-F238E27FC236}">
                <a16:creationId xmlns:a16="http://schemas.microsoft.com/office/drawing/2014/main" id="{9492E18E-D097-D2C2-CFEF-51B4AD282E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4394" b="5455"/>
          <a:stretch/>
        </p:blipFill>
        <p:spPr bwMode="auto">
          <a:xfrm>
            <a:off x="0" y="3341076"/>
            <a:ext cx="6582847" cy="3519292"/>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Catedral Gorge State Park, Nevada - Foto de stock de Aire libre libre de derechos">
            <a:extLst>
              <a:ext uri="{FF2B5EF4-FFF2-40B4-BE49-F238E27FC236}">
                <a16:creationId xmlns:a16="http://schemas.microsoft.com/office/drawing/2014/main" id="{A2CEDCB7-0520-E393-77B3-70D9B59375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8018" y="3341076"/>
            <a:ext cx="2815982" cy="3516924"/>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EF8BDEF-B5FA-66F1-49E6-172DC3AC2935}"/>
              </a:ext>
            </a:extLst>
          </p:cNvPr>
          <p:cNvSpPr txBox="1"/>
          <p:nvPr/>
        </p:nvSpPr>
        <p:spPr>
          <a:xfrm>
            <a:off x="3822456" y="5644634"/>
            <a:ext cx="4602772" cy="246221"/>
          </a:xfrm>
          <a:prstGeom prst="rect">
            <a:avLst/>
          </a:prstGeom>
          <a:noFill/>
        </p:spPr>
        <p:txBody>
          <a:bodyPr wrap="square">
            <a:spAutoFit/>
          </a:bodyPr>
          <a:lstStyle/>
          <a:p>
            <a:r>
              <a:rPr lang="es-ES" sz="1000" dirty="0">
                <a:highlight>
                  <a:srgbClr val="FFFF00"/>
                </a:highlight>
              </a:rPr>
              <a:t>Parque E. Garganta de la Catedral Nevada</a:t>
            </a:r>
          </a:p>
        </p:txBody>
      </p:sp>
    </p:spTree>
    <p:extLst>
      <p:ext uri="{BB962C8B-B14F-4D97-AF65-F5344CB8AC3E}">
        <p14:creationId xmlns:p14="http://schemas.microsoft.com/office/powerpoint/2010/main" val="9862383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F7AFA-EF65-BFF4-8301-73951A5D089D}"/>
            </a:ext>
          </a:extLst>
        </p:cNvPr>
        <p:cNvGrpSpPr/>
        <p:nvPr/>
      </p:nvGrpSpPr>
      <p:grpSpPr>
        <a:xfrm>
          <a:off x="0" y="0"/>
          <a:ext cx="0" cy="0"/>
          <a:chOff x="0" y="0"/>
          <a:chExt cx="0" cy="0"/>
        </a:xfrm>
      </p:grpSpPr>
      <p:pic>
        <p:nvPicPr>
          <p:cNvPr id="6146" name="Picture 2" descr="Eindrücke Palma de Mallorca">
            <a:extLst>
              <a:ext uri="{FF2B5EF4-FFF2-40B4-BE49-F238E27FC236}">
                <a16:creationId xmlns:a16="http://schemas.microsoft.com/office/drawing/2014/main" id="{6EE97A7A-FB31-6987-DEA2-443DB7AA92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778"/>
          <a:stretch/>
        </p:blipFill>
        <p:spPr bwMode="auto">
          <a:xfrm>
            <a:off x="2634" y="0"/>
            <a:ext cx="914136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4E378FF-C252-B925-6D7E-858C305C4E41}"/>
              </a:ext>
            </a:extLst>
          </p:cNvPr>
          <p:cNvSpPr txBox="1"/>
          <p:nvPr/>
        </p:nvSpPr>
        <p:spPr>
          <a:xfrm>
            <a:off x="180242" y="6539259"/>
            <a:ext cx="439175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Lago Cave Nevada</a:t>
            </a:r>
          </a:p>
        </p:txBody>
      </p:sp>
    </p:spTree>
    <p:extLst>
      <p:ext uri="{BB962C8B-B14F-4D97-AF65-F5344CB8AC3E}">
        <p14:creationId xmlns:p14="http://schemas.microsoft.com/office/powerpoint/2010/main" val="120719890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B3C5F-2843-83C8-50D0-725D2FCA73B7}"/>
            </a:ext>
          </a:extLst>
        </p:cNvPr>
        <p:cNvGrpSpPr/>
        <p:nvPr/>
      </p:nvGrpSpPr>
      <p:grpSpPr>
        <a:xfrm>
          <a:off x="0" y="0"/>
          <a:ext cx="0" cy="0"/>
          <a:chOff x="0" y="0"/>
          <a:chExt cx="0" cy="0"/>
        </a:xfrm>
      </p:grpSpPr>
      <p:pic>
        <p:nvPicPr>
          <p:cNvPr id="4102" name="Picture 6" descr="Cueva gotas">
            <a:extLst>
              <a:ext uri="{FF2B5EF4-FFF2-40B4-BE49-F238E27FC236}">
                <a16:creationId xmlns:a16="http://schemas.microsoft.com/office/drawing/2014/main" id="{864C70E0-6A51-7149-B3B6-BDE01764E7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149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D3110F3-5E0B-F90D-1C4F-398B1E121B5E}"/>
              </a:ext>
            </a:extLst>
          </p:cNvPr>
          <p:cNvSpPr txBox="1"/>
          <p:nvPr/>
        </p:nvSpPr>
        <p:spPr>
          <a:xfrm>
            <a:off x="-26376" y="6611779"/>
            <a:ext cx="459837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Lago Cave Nevada</a:t>
            </a:r>
          </a:p>
        </p:txBody>
      </p:sp>
      <p:pic>
        <p:nvPicPr>
          <p:cNvPr id="8194" name="Picture 2">
            <a:extLst>
              <a:ext uri="{FF2B5EF4-FFF2-40B4-BE49-F238E27FC236}">
                <a16:creationId xmlns:a16="http://schemas.microsoft.com/office/drawing/2014/main" id="{628C66AA-A249-87FA-1B10-669675F031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4624"/>
          <a:stretch>
            <a:fillRect/>
          </a:stretch>
        </p:blipFill>
        <p:spPr bwMode="auto">
          <a:xfrm>
            <a:off x="4909127" y="-1"/>
            <a:ext cx="4234874"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885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eautiful Winter Sunset in Yellowstone Photo: adventurewomen">
            <a:extLst>
              <a:ext uri="{FF2B5EF4-FFF2-40B4-BE49-F238E27FC236}">
                <a16:creationId xmlns:a16="http://schemas.microsoft.com/office/drawing/2014/main" id="{4238D764-C78A-9801-7436-BDFF7D374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2BEBEF3-79BA-6B1B-11C8-DD377B587E10}"/>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Yellowstone Montana </a:t>
            </a:r>
          </a:p>
        </p:txBody>
      </p:sp>
    </p:spTree>
    <p:extLst>
      <p:ext uri="{BB962C8B-B14F-4D97-AF65-F5344CB8AC3E}">
        <p14:creationId xmlns:p14="http://schemas.microsoft.com/office/powerpoint/2010/main" val="38659504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98DEF-4547-E258-7A7E-CB23A5212012}"/>
            </a:ext>
          </a:extLst>
        </p:cNvPr>
        <p:cNvGrpSpPr/>
        <p:nvPr/>
      </p:nvGrpSpPr>
      <p:grpSpPr>
        <a:xfrm>
          <a:off x="0" y="0"/>
          <a:ext cx="0" cy="0"/>
          <a:chOff x="0" y="0"/>
          <a:chExt cx="0" cy="0"/>
        </a:xfrm>
      </p:grpSpPr>
      <p:pic>
        <p:nvPicPr>
          <p:cNvPr id="5122" name="Picture 2" descr="Feengrotte Saalfeld Pic.5, Alemania">
            <a:extLst>
              <a:ext uri="{FF2B5EF4-FFF2-40B4-BE49-F238E27FC236}">
                <a16:creationId xmlns:a16="http://schemas.microsoft.com/office/drawing/2014/main" id="{157F8C67-28BE-8C47-E450-516B6960F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3439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9EAA5E57-0350-A0D6-2E5C-1DAC4F701965}"/>
              </a:ext>
            </a:extLst>
          </p:cNvPr>
          <p:cNvSpPr txBox="1"/>
          <p:nvPr/>
        </p:nvSpPr>
        <p:spPr>
          <a:xfrm>
            <a:off x="9608" y="6611779"/>
            <a:ext cx="462915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Lago Cave Nevada</a:t>
            </a:r>
          </a:p>
        </p:txBody>
      </p:sp>
    </p:spTree>
    <p:extLst>
      <p:ext uri="{BB962C8B-B14F-4D97-AF65-F5344CB8AC3E}">
        <p14:creationId xmlns:p14="http://schemas.microsoft.com/office/powerpoint/2010/main" val="247489404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Kershaw-Ryan State Park">
            <a:extLst>
              <a:ext uri="{FF2B5EF4-FFF2-40B4-BE49-F238E27FC236}">
                <a16:creationId xmlns:a16="http://schemas.microsoft.com/office/drawing/2014/main" id="{B8621604-1720-C6BD-10A3-BA90F9BA8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377"/>
            <a:ext cx="9144000" cy="68316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3F4C7E2-4CF4-5442-3ADC-0292C27D52CC}"/>
              </a:ext>
            </a:extLst>
          </p:cNvPr>
          <p:cNvSpPr txBox="1"/>
          <p:nvPr/>
        </p:nvSpPr>
        <p:spPr>
          <a:xfrm>
            <a:off x="-61546" y="6585402"/>
            <a:ext cx="4633546"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Kershaw</a:t>
            </a:r>
            <a:r>
              <a:rPr lang="es-ES" sz="1000" dirty="0">
                <a:highlight>
                  <a:srgbClr val="FFFF00"/>
                </a:highlight>
              </a:rPr>
              <a:t>-Ryan Nevada</a:t>
            </a:r>
          </a:p>
        </p:txBody>
      </p:sp>
    </p:spTree>
    <p:extLst>
      <p:ext uri="{BB962C8B-B14F-4D97-AF65-F5344CB8AC3E}">
        <p14:creationId xmlns:p14="http://schemas.microsoft.com/office/powerpoint/2010/main" val="419435304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Kershaw–Ryan State Park">
            <a:extLst>
              <a:ext uri="{FF2B5EF4-FFF2-40B4-BE49-F238E27FC236}">
                <a16:creationId xmlns:a16="http://schemas.microsoft.com/office/drawing/2014/main" id="{8EE341DF-6E62-C2DA-9EF1-98B1025771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540C8EC-AC74-0C9E-FCF7-C131682EFC57}"/>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Kershaw</a:t>
            </a:r>
            <a:r>
              <a:rPr lang="es-ES" sz="1000" dirty="0">
                <a:highlight>
                  <a:srgbClr val="FFFF00"/>
                </a:highlight>
              </a:rPr>
              <a:t>-Ryan Nevada</a:t>
            </a:r>
          </a:p>
        </p:txBody>
      </p:sp>
    </p:spTree>
    <p:extLst>
      <p:ext uri="{BB962C8B-B14F-4D97-AF65-F5344CB8AC3E}">
        <p14:creationId xmlns:p14="http://schemas.microsoft.com/office/powerpoint/2010/main" val="198004562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Kershaw–Ryan State Park">
            <a:extLst>
              <a:ext uri="{FF2B5EF4-FFF2-40B4-BE49-F238E27FC236}">
                <a16:creationId xmlns:a16="http://schemas.microsoft.com/office/drawing/2014/main" id="{45BA69A0-B68F-0A28-7701-3E42DC76D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A0AFE23-2434-9244-7396-37E2DB7DE838}"/>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Kershaw</a:t>
            </a:r>
            <a:r>
              <a:rPr lang="es-ES" sz="1000" dirty="0">
                <a:highlight>
                  <a:srgbClr val="FFFF00"/>
                </a:highlight>
              </a:rPr>
              <a:t>-Ryan Nevada</a:t>
            </a:r>
          </a:p>
        </p:txBody>
      </p:sp>
    </p:spTree>
    <p:extLst>
      <p:ext uri="{BB962C8B-B14F-4D97-AF65-F5344CB8AC3E}">
        <p14:creationId xmlns:p14="http://schemas.microsoft.com/office/powerpoint/2010/main" val="303654033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ainbow Canyon">
            <a:extLst>
              <a:ext uri="{FF2B5EF4-FFF2-40B4-BE49-F238E27FC236}">
                <a16:creationId xmlns:a16="http://schemas.microsoft.com/office/drawing/2014/main" id="{F519212D-BD3B-77ED-4D99-A17D22C652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83EEC22-C312-C528-D548-1AAF0DDED1BC}"/>
              </a:ext>
            </a:extLst>
          </p:cNvPr>
          <p:cNvSpPr txBox="1"/>
          <p:nvPr/>
        </p:nvSpPr>
        <p:spPr>
          <a:xfrm>
            <a:off x="7117373" y="6611779"/>
            <a:ext cx="4633546"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Kershaw</a:t>
            </a:r>
            <a:r>
              <a:rPr lang="es-ES" sz="1000" dirty="0">
                <a:highlight>
                  <a:srgbClr val="FFFF00"/>
                </a:highlight>
              </a:rPr>
              <a:t>-Ryan Nevada</a:t>
            </a:r>
          </a:p>
        </p:txBody>
      </p:sp>
    </p:spTree>
    <p:extLst>
      <p:ext uri="{BB962C8B-B14F-4D97-AF65-F5344CB8AC3E}">
        <p14:creationId xmlns:p14="http://schemas.microsoft.com/office/powerpoint/2010/main" val="216131625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Park entrance">
            <a:extLst>
              <a:ext uri="{FF2B5EF4-FFF2-40B4-BE49-F238E27FC236}">
                <a16:creationId xmlns:a16="http://schemas.microsoft.com/office/drawing/2014/main" id="{E914DAFB-B0EB-2438-AE61-17A5ECEBBD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949" b="22693"/>
          <a:stretch/>
        </p:blipFill>
        <p:spPr bwMode="auto">
          <a:xfrm>
            <a:off x="0" y="3734168"/>
            <a:ext cx="6005147" cy="3123832"/>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Pioche_Nevada_Kershaw_Ryan-1 - Kershaw-Ryan State Park near Pioche, Nevada, in Lincoln County">
            <a:extLst>
              <a:ext uri="{FF2B5EF4-FFF2-40B4-BE49-F238E27FC236}">
                <a16:creationId xmlns:a16="http://schemas.microsoft.com/office/drawing/2014/main" id="{F91AB793-4CAE-9786-25CB-0DA33F9E6D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985" t="-328" b="14939"/>
          <a:stretch/>
        </p:blipFill>
        <p:spPr bwMode="auto">
          <a:xfrm>
            <a:off x="6005148" y="3734168"/>
            <a:ext cx="3138852" cy="3123832"/>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8DA9E7D-A8D3-E4E1-9594-96C23C3B70C5}"/>
              </a:ext>
            </a:extLst>
          </p:cNvPr>
          <p:cNvSpPr txBox="1"/>
          <p:nvPr/>
        </p:nvSpPr>
        <p:spPr>
          <a:xfrm>
            <a:off x="364838" y="6522520"/>
            <a:ext cx="4602772"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Kershaw</a:t>
            </a:r>
            <a:r>
              <a:rPr lang="es-ES" sz="1000" dirty="0">
                <a:highlight>
                  <a:srgbClr val="FFFF00"/>
                </a:highlight>
              </a:rPr>
              <a:t>-Ryan Nevada</a:t>
            </a:r>
          </a:p>
        </p:txBody>
      </p:sp>
      <p:pic>
        <p:nvPicPr>
          <p:cNvPr id="9218" name="Picture 2">
            <a:extLst>
              <a:ext uri="{FF2B5EF4-FFF2-40B4-BE49-F238E27FC236}">
                <a16:creationId xmlns:a16="http://schemas.microsoft.com/office/drawing/2014/main" id="{F9A49631-256E-FFEF-0193-E99FD94A0E0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775" b="18317"/>
          <a:stretch>
            <a:fillRect/>
          </a:stretch>
        </p:blipFill>
        <p:spPr bwMode="auto">
          <a:xfrm>
            <a:off x="0" y="0"/>
            <a:ext cx="9144000" cy="373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30949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The sandy shoreline of Lahontan Reservoir">
            <a:extLst>
              <a:ext uri="{FF2B5EF4-FFF2-40B4-BE49-F238E27FC236}">
                <a16:creationId xmlns:a16="http://schemas.microsoft.com/office/drawing/2014/main" id="{F4672313-05FB-8234-2DF8-710549C73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3727938"/>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lahontan state recreation area">
            <a:extLst>
              <a:ext uri="{FF2B5EF4-FFF2-40B4-BE49-F238E27FC236}">
                <a16:creationId xmlns:a16="http://schemas.microsoft.com/office/drawing/2014/main" id="{0322D9DF-E1EC-472F-712B-73FFB666745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7544"/>
          <a:stretch/>
        </p:blipFill>
        <p:spPr bwMode="auto">
          <a:xfrm>
            <a:off x="0" y="3727938"/>
            <a:ext cx="9144000" cy="3130062"/>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EFE3252-B5B4-94A9-CE1B-18E77076B013}"/>
              </a:ext>
            </a:extLst>
          </p:cNvPr>
          <p:cNvSpPr txBox="1"/>
          <p:nvPr/>
        </p:nvSpPr>
        <p:spPr>
          <a:xfrm>
            <a:off x="0" y="6600636"/>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Área Rec. </a:t>
            </a:r>
            <a:r>
              <a:rPr kumimoji="0" lang="pt-BR"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Lahontan</a:t>
            </a: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Nevada </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84046471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Untitled photo">
            <a:extLst>
              <a:ext uri="{FF2B5EF4-FFF2-40B4-BE49-F238E27FC236}">
                <a16:creationId xmlns:a16="http://schemas.microsoft.com/office/drawing/2014/main" id="{88A97B21-C87F-9963-0D0B-B3822F2CA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17223" cy="3328438"/>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CAE849EE-50C9-D29D-EBB9-F9A159AF96E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885" r="-13885"/>
          <a:stretch/>
        </p:blipFill>
        <p:spPr bwMode="auto">
          <a:xfrm>
            <a:off x="-1" y="3328437"/>
            <a:ext cx="5917221" cy="352956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Untitled photo">
            <a:extLst>
              <a:ext uri="{FF2B5EF4-FFF2-40B4-BE49-F238E27FC236}">
                <a16:creationId xmlns:a16="http://schemas.microsoft.com/office/drawing/2014/main" id="{479DAEED-3EE1-AB64-CC02-0918CE5C1F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5630" y="0"/>
            <a:ext cx="4048370" cy="3328436"/>
          </a:xfrm>
          <a:prstGeom prst="rect">
            <a:avLst/>
          </a:prstGeom>
          <a:noFill/>
          <a:extLst>
            <a:ext uri="{909E8E84-426E-40DD-AFC4-6F175D3DCCD1}">
              <a14:hiddenFill xmlns:a14="http://schemas.microsoft.com/office/drawing/2010/main">
                <a:solidFill>
                  <a:srgbClr val="FFFFFF"/>
                </a:solidFill>
              </a14:hiddenFill>
            </a:ext>
          </a:extLst>
        </p:spPr>
      </p:pic>
      <p:pic>
        <p:nvPicPr>
          <p:cNvPr id="21512" name="Picture 8" descr="Untitled photo">
            <a:extLst>
              <a:ext uri="{FF2B5EF4-FFF2-40B4-BE49-F238E27FC236}">
                <a16:creationId xmlns:a16="http://schemas.microsoft.com/office/drawing/2014/main" id="{75562F97-7B35-DE93-3A1E-D8F9D51DF9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3907" y="3328436"/>
            <a:ext cx="4071815" cy="3529564"/>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14D599A-6C3B-62B9-FC46-726648C4C524}"/>
              </a:ext>
            </a:extLst>
          </p:cNvPr>
          <p:cNvSpPr txBox="1"/>
          <p:nvPr/>
        </p:nvSpPr>
        <p:spPr>
          <a:xfrm>
            <a:off x="7394331" y="6611779"/>
            <a:ext cx="4607168" cy="246221"/>
          </a:xfrm>
          <a:prstGeom prst="rect">
            <a:avLst/>
          </a:prstGeom>
          <a:noFill/>
        </p:spPr>
        <p:txBody>
          <a:bodyPr wrap="square">
            <a:spAutoFit/>
          </a:bodyPr>
          <a:lstStyle/>
          <a:p>
            <a:r>
              <a:rPr lang="pt-BR" sz="1000" dirty="0">
                <a:highlight>
                  <a:srgbClr val="FFFF00"/>
                </a:highlight>
              </a:rPr>
              <a:t>Área Rec. Lago </a:t>
            </a:r>
            <a:r>
              <a:rPr lang="pt-BR" sz="1000" dirty="0" err="1">
                <a:highlight>
                  <a:srgbClr val="FFFF00"/>
                </a:highlight>
              </a:rPr>
              <a:t>Mead</a:t>
            </a:r>
            <a:r>
              <a:rPr lang="pt-BR" sz="1000" dirty="0">
                <a:highlight>
                  <a:srgbClr val="FFFF00"/>
                </a:highlight>
              </a:rPr>
              <a:t> Nevada</a:t>
            </a:r>
            <a:endParaRPr lang="es-ES" sz="1000" dirty="0">
              <a:highlight>
                <a:srgbClr val="FFFF00"/>
              </a:highlight>
            </a:endParaRPr>
          </a:p>
        </p:txBody>
      </p:sp>
    </p:spTree>
    <p:extLst>
      <p:ext uri="{BB962C8B-B14F-4D97-AF65-F5344CB8AC3E}">
        <p14:creationId xmlns:p14="http://schemas.microsoft.com/office/powerpoint/2010/main" val="163984205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56BE6549-B1D0-295B-0D0B-9EF2974377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5142523" cy="3226778"/>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9EF04E4C-4ED1-59DF-7410-548A9474C3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26776"/>
            <a:ext cx="5143500" cy="3631223"/>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Desierto del cañón de roca roja en el paisaje panorámico de Nevada al atardecer Arte generado por redes neuronales">
            <a:extLst>
              <a:ext uri="{FF2B5EF4-FFF2-40B4-BE49-F238E27FC236}">
                <a16:creationId xmlns:a16="http://schemas.microsoft.com/office/drawing/2014/main" id="{B25F6592-EC13-155F-F982-8F9C2F9729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969"/>
          <a:stretch/>
        </p:blipFill>
        <p:spPr bwMode="auto">
          <a:xfrm>
            <a:off x="4879731" y="-1"/>
            <a:ext cx="4264269" cy="3226775"/>
          </a:xfrm>
          <a:prstGeom prst="rect">
            <a:avLst/>
          </a:prstGeom>
          <a:noFill/>
          <a:extLst>
            <a:ext uri="{909E8E84-426E-40DD-AFC4-6F175D3DCCD1}">
              <a14:hiddenFill xmlns:a14="http://schemas.microsoft.com/office/drawing/2010/main">
                <a:solidFill>
                  <a:srgbClr val="FFFFFF"/>
                </a:solidFill>
              </a14:hiddenFill>
            </a:ext>
          </a:extLst>
        </p:spPr>
      </p:pic>
      <p:pic>
        <p:nvPicPr>
          <p:cNvPr id="22536" name="Picture 8">
            <a:extLst>
              <a:ext uri="{FF2B5EF4-FFF2-40B4-BE49-F238E27FC236}">
                <a16:creationId xmlns:a16="http://schemas.microsoft.com/office/drawing/2014/main" id="{05C1074E-BA90-8FE3-53F9-8CBBFBD55D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9731" y="3226773"/>
            <a:ext cx="4264269" cy="36312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A8DD8FA-7E99-DCB2-7830-E45B3C3E09D7}"/>
              </a:ext>
            </a:extLst>
          </p:cNvPr>
          <p:cNvSpPr txBox="1"/>
          <p:nvPr/>
        </p:nvSpPr>
        <p:spPr>
          <a:xfrm>
            <a:off x="0" y="6611775"/>
            <a:ext cx="4602772" cy="246221"/>
          </a:xfrm>
          <a:prstGeom prst="rect">
            <a:avLst/>
          </a:prstGeom>
          <a:noFill/>
        </p:spPr>
        <p:txBody>
          <a:bodyPr wrap="square">
            <a:spAutoFit/>
          </a:bodyPr>
          <a:lstStyle/>
          <a:p>
            <a:r>
              <a:rPr lang="es-ES" sz="1000" dirty="0">
                <a:highlight>
                  <a:srgbClr val="FFFF00"/>
                </a:highlight>
              </a:rPr>
              <a:t>Área </a:t>
            </a:r>
            <a:r>
              <a:rPr lang="es-ES" sz="1000" dirty="0" err="1">
                <a:highlight>
                  <a:srgbClr val="FFFF00"/>
                </a:highlight>
              </a:rPr>
              <a:t>Nac</a:t>
            </a:r>
            <a:r>
              <a:rPr lang="es-ES" sz="1000" dirty="0">
                <a:highlight>
                  <a:srgbClr val="FFFF00"/>
                </a:highlight>
              </a:rPr>
              <a:t>, conservación Cañón de la Roca Roja Nevada</a:t>
            </a:r>
          </a:p>
        </p:txBody>
      </p:sp>
    </p:spTree>
    <p:extLst>
      <p:ext uri="{BB962C8B-B14F-4D97-AF65-F5344CB8AC3E}">
        <p14:creationId xmlns:p14="http://schemas.microsoft.com/office/powerpoint/2010/main" val="10864388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id="{292EC0E7-CE47-6C7E-D2F8-11AB09624F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5398477" cy="305093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El cielo explota de color sobre el desierto y la cadena de montañas">
            <a:extLst>
              <a:ext uri="{FF2B5EF4-FFF2-40B4-BE49-F238E27FC236}">
                <a16:creationId xmlns:a16="http://schemas.microsoft.com/office/drawing/2014/main" id="{A1B448B3-24DD-E381-72C2-A84F9536C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3" y="3054640"/>
            <a:ext cx="6954714" cy="3803360"/>
          </a:xfrm>
          <a:prstGeom prst="rect">
            <a:avLst/>
          </a:prstGeom>
          <a:noFill/>
          <a:extLst>
            <a:ext uri="{909E8E84-426E-40DD-AFC4-6F175D3DCCD1}">
              <a14:hiddenFill xmlns:a14="http://schemas.microsoft.com/office/drawing/2010/main">
                <a:solidFill>
                  <a:srgbClr val="FFFFFF"/>
                </a:solidFill>
              </a14:hiddenFill>
            </a:ext>
          </a:extLst>
        </p:spPr>
      </p:pic>
      <p:pic>
        <p:nvPicPr>
          <p:cNvPr id="23560" name="Picture 8">
            <a:extLst>
              <a:ext uri="{FF2B5EF4-FFF2-40B4-BE49-F238E27FC236}">
                <a16:creationId xmlns:a16="http://schemas.microsoft.com/office/drawing/2014/main" id="{699F0F6E-3747-B4E7-7326-0E11C71744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7448" y="8794"/>
            <a:ext cx="3786552" cy="3042136"/>
          </a:xfrm>
          <a:prstGeom prst="rect">
            <a:avLst/>
          </a:prstGeom>
          <a:noFill/>
          <a:extLst>
            <a:ext uri="{909E8E84-426E-40DD-AFC4-6F175D3DCCD1}">
              <a14:hiddenFill xmlns:a14="http://schemas.microsoft.com/office/drawing/2010/main">
                <a:solidFill>
                  <a:srgbClr val="FFFFFF"/>
                </a:solidFill>
              </a14:hiddenFill>
            </a:ext>
          </a:extLst>
        </p:spPr>
      </p:pic>
      <p:pic>
        <p:nvPicPr>
          <p:cNvPr id="23562" name="Picture 10" descr="Nevada, el Valle de la Muerte, el Parque Nacional Valle de la Muerte, Highland, Ecorregión. Wallpaper in 1536x2048 Resolution">
            <a:extLst>
              <a:ext uri="{FF2B5EF4-FFF2-40B4-BE49-F238E27FC236}">
                <a16:creationId xmlns:a16="http://schemas.microsoft.com/office/drawing/2014/main" id="{119C7DD7-1CE7-7C34-1CB1-FF5FDE43FA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60037" y="3059725"/>
            <a:ext cx="2200434" cy="378948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F9F5CC9-3576-D9B0-1700-F6BDCB7724C2}"/>
              </a:ext>
            </a:extLst>
          </p:cNvPr>
          <p:cNvSpPr txBox="1"/>
          <p:nvPr/>
        </p:nvSpPr>
        <p:spPr>
          <a:xfrm>
            <a:off x="0" y="6611779"/>
            <a:ext cx="4607168" cy="246221"/>
          </a:xfrm>
          <a:prstGeom prst="rect">
            <a:avLst/>
          </a:prstGeom>
          <a:noFill/>
        </p:spPr>
        <p:txBody>
          <a:bodyPr wrap="square">
            <a:spAutoFit/>
          </a:bodyPr>
          <a:lstStyle/>
          <a:p>
            <a:r>
              <a:rPr lang="es-ES" sz="1000" dirty="0">
                <a:highlight>
                  <a:srgbClr val="FFFF00"/>
                </a:highlight>
              </a:rPr>
              <a:t>Parque N. Valle de La Muerte Nevada</a:t>
            </a:r>
          </a:p>
        </p:txBody>
      </p:sp>
    </p:spTree>
    <p:extLst>
      <p:ext uri="{BB962C8B-B14F-4D97-AF65-F5344CB8AC3E}">
        <p14:creationId xmlns:p14="http://schemas.microsoft.com/office/powerpoint/2010/main" val="1716221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Gorgeous picture of the Yellowstone Grand Canyon and Lower Falls Photo: mendosa">
            <a:extLst>
              <a:ext uri="{FF2B5EF4-FFF2-40B4-BE49-F238E27FC236}">
                <a16:creationId xmlns:a16="http://schemas.microsoft.com/office/drawing/2014/main" id="{7EF6F44A-64A9-AC5E-FB5D-547E71A10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E7D7742-E9C5-DD62-7C32-14793C96AE28}"/>
              </a:ext>
            </a:extLst>
          </p:cNvPr>
          <p:cNvSpPr txBox="1"/>
          <p:nvPr/>
        </p:nvSpPr>
        <p:spPr>
          <a:xfrm>
            <a:off x="206620" y="6548050"/>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Yellowstone Montana </a:t>
            </a:r>
          </a:p>
        </p:txBody>
      </p:sp>
    </p:spTree>
    <p:extLst>
      <p:ext uri="{BB962C8B-B14F-4D97-AF65-F5344CB8AC3E}">
        <p14:creationId xmlns:p14="http://schemas.microsoft.com/office/powerpoint/2010/main" val="24873933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A3155EFC-F488-B6F6-8C0B-BC951DC823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9AFAC03-E349-396B-EC7D-28021932330F}"/>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N. Valle de La Muerte Nevada</a:t>
            </a:r>
          </a:p>
        </p:txBody>
      </p:sp>
    </p:spTree>
    <p:extLst>
      <p:ext uri="{BB962C8B-B14F-4D97-AF65-F5344CB8AC3E}">
        <p14:creationId xmlns:p14="http://schemas.microsoft.com/office/powerpoint/2010/main" val="370917805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valle de la muerte, desierto de mojave, california, nevada, parque nacional del valle de la muerte, hitzepol, desierto, montaña, naturaleza, roca">
            <a:extLst>
              <a:ext uri="{FF2B5EF4-FFF2-40B4-BE49-F238E27FC236}">
                <a16:creationId xmlns:a16="http://schemas.microsoft.com/office/drawing/2014/main" id="{F2E79EE8-3B37-E2C7-71A2-FB9BC44C3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515EAE7-3ECB-8B2C-2CDF-04AF181EF105}"/>
              </a:ext>
            </a:extLst>
          </p:cNvPr>
          <p:cNvSpPr txBox="1"/>
          <p:nvPr/>
        </p:nvSpPr>
        <p:spPr>
          <a:xfrm>
            <a:off x="-61546" y="6528261"/>
            <a:ext cx="4633546" cy="246221"/>
          </a:xfrm>
          <a:prstGeom prst="rect">
            <a:avLst/>
          </a:prstGeom>
          <a:noFill/>
        </p:spPr>
        <p:txBody>
          <a:bodyPr wrap="square">
            <a:spAutoFit/>
          </a:bodyPr>
          <a:lstStyle/>
          <a:p>
            <a:r>
              <a:rPr lang="es-ES" sz="1000" dirty="0">
                <a:highlight>
                  <a:srgbClr val="FFFF00"/>
                </a:highlight>
              </a:rPr>
              <a:t>Parque N. Valle de La Muerte Nevada</a:t>
            </a:r>
          </a:p>
        </p:txBody>
      </p:sp>
    </p:spTree>
    <p:extLst>
      <p:ext uri="{BB962C8B-B14F-4D97-AF65-F5344CB8AC3E}">
        <p14:creationId xmlns:p14="http://schemas.microsoft.com/office/powerpoint/2010/main" val="400291616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Parque nacional del Valle de la Muerte 1">
            <a:extLst>
              <a:ext uri="{FF2B5EF4-FFF2-40B4-BE49-F238E27FC236}">
                <a16:creationId xmlns:a16="http://schemas.microsoft.com/office/drawing/2014/main" id="{9225991B-161B-CB9E-F076-C86D18E171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249"/>
          <a:stretch/>
        </p:blipFill>
        <p:spPr bwMode="auto">
          <a:xfrm>
            <a:off x="0" y="4029"/>
            <a:ext cx="9144000" cy="342497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BF795BB-507E-9C8C-B544-E5568DC910C1}"/>
              </a:ext>
            </a:extLst>
          </p:cNvPr>
          <p:cNvSpPr txBox="1"/>
          <p:nvPr/>
        </p:nvSpPr>
        <p:spPr>
          <a:xfrm>
            <a:off x="0" y="3182779"/>
            <a:ext cx="4633546" cy="246221"/>
          </a:xfrm>
          <a:prstGeom prst="rect">
            <a:avLst/>
          </a:prstGeom>
          <a:noFill/>
        </p:spPr>
        <p:txBody>
          <a:bodyPr wrap="square">
            <a:spAutoFit/>
          </a:bodyPr>
          <a:lstStyle/>
          <a:p>
            <a:r>
              <a:rPr lang="es-ES" sz="1000" dirty="0">
                <a:highlight>
                  <a:srgbClr val="FFFF00"/>
                </a:highlight>
              </a:rPr>
              <a:t>Parque N. Valle de La Muerte Nevada</a:t>
            </a:r>
          </a:p>
        </p:txBody>
      </p:sp>
      <p:pic>
        <p:nvPicPr>
          <p:cNvPr id="26628" name="Picture 4" descr="valle de la muerte, desierto de mojave, california, nevada, parque nacional del valle de la muerte, hitzepol, desierto, Scenics: naturaleza, montaña, medio ambiente">
            <a:extLst>
              <a:ext uri="{FF2B5EF4-FFF2-40B4-BE49-F238E27FC236}">
                <a16:creationId xmlns:a16="http://schemas.microsoft.com/office/drawing/2014/main" id="{61461632-403B-5453-D739-80462EEE99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84" y="3428999"/>
            <a:ext cx="5134708" cy="3425019"/>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Death Valley National Park">
            <a:extLst>
              <a:ext uri="{FF2B5EF4-FFF2-40B4-BE49-F238E27FC236}">
                <a16:creationId xmlns:a16="http://schemas.microsoft.com/office/drawing/2014/main" id="{C60D00F2-2A6E-24DA-5CD0-16099918062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563" t="2162" b="-2162"/>
          <a:stretch/>
        </p:blipFill>
        <p:spPr bwMode="auto">
          <a:xfrm>
            <a:off x="5152292" y="3428997"/>
            <a:ext cx="3974123" cy="3508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66707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Área de Conservación Nacional del Cañón Sloan">
            <a:extLst>
              <a:ext uri="{FF2B5EF4-FFF2-40B4-BE49-F238E27FC236}">
                <a16:creationId xmlns:a16="http://schemas.microsoft.com/office/drawing/2014/main" id="{C029236A-61BD-8624-4EB0-A61A600036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8F079DA-FA16-F3B0-01F6-7593E5670F65}"/>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Área de N. de Conservación Cañón de Sloan Nevada. </a:t>
            </a:r>
          </a:p>
        </p:txBody>
      </p:sp>
    </p:spTree>
    <p:extLst>
      <p:ext uri="{BB962C8B-B14F-4D97-AF65-F5344CB8AC3E}">
        <p14:creationId xmlns:p14="http://schemas.microsoft.com/office/powerpoint/2010/main" val="4509096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Vistas escarpadas del Wheeler Peak (Pico Wheeler), el Jeff Davis Peak (Pico Jeff Davis) y del glaciar">
            <a:extLst>
              <a:ext uri="{FF2B5EF4-FFF2-40B4-BE49-F238E27FC236}">
                <a16:creationId xmlns:a16="http://schemas.microsoft.com/office/drawing/2014/main" id="{CB6625BD-19F4-434D-D9BD-B07C1C99D0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04ACCFB1-6ED6-E04F-3290-299381F2FEE2}"/>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N. Gran Cuenca Nevada </a:t>
            </a:r>
          </a:p>
        </p:txBody>
      </p:sp>
    </p:spTree>
    <p:extLst>
      <p:ext uri="{BB962C8B-B14F-4D97-AF65-F5344CB8AC3E}">
        <p14:creationId xmlns:p14="http://schemas.microsoft.com/office/powerpoint/2010/main" val="95384205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old Butte National Monument">
            <a:extLst>
              <a:ext uri="{FF2B5EF4-FFF2-40B4-BE49-F238E27FC236}">
                <a16:creationId xmlns:a16="http://schemas.microsoft.com/office/drawing/2014/main" id="{A29A4F48-149A-5801-EE38-48464D7424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5F7D7ED2-EC5D-B983-9B2D-F7F53433416D}"/>
              </a:ext>
            </a:extLst>
          </p:cNvPr>
          <p:cNvSpPr txBox="1"/>
          <p:nvPr/>
        </p:nvSpPr>
        <p:spPr>
          <a:xfrm>
            <a:off x="0" y="6611779"/>
            <a:ext cx="4633546" cy="246221"/>
          </a:xfrm>
          <a:prstGeom prst="rect">
            <a:avLst/>
          </a:prstGeom>
          <a:noFill/>
        </p:spPr>
        <p:txBody>
          <a:bodyPr wrap="square">
            <a:spAutoFit/>
          </a:bodyPr>
          <a:lstStyle/>
          <a:p>
            <a:r>
              <a:rPr lang="pt-BR" sz="1000" dirty="0">
                <a:highlight>
                  <a:srgbClr val="FFFF00"/>
                </a:highlight>
              </a:rPr>
              <a:t>Monumento de Gold </a:t>
            </a:r>
            <a:r>
              <a:rPr lang="pt-BR" sz="1000" dirty="0" err="1">
                <a:highlight>
                  <a:srgbClr val="FFFF00"/>
                </a:highlight>
              </a:rPr>
              <a:t>Butte</a:t>
            </a:r>
            <a:r>
              <a:rPr lang="pt-BR" sz="1000" dirty="0">
                <a:highlight>
                  <a:srgbClr val="FFFF00"/>
                </a:highlight>
              </a:rPr>
              <a:t> Nevada</a:t>
            </a:r>
            <a:endParaRPr lang="es-ES" sz="1000" dirty="0">
              <a:highlight>
                <a:srgbClr val="FFFF00"/>
              </a:highlight>
            </a:endParaRPr>
          </a:p>
        </p:txBody>
      </p:sp>
    </p:spTree>
    <p:extLst>
      <p:ext uri="{BB962C8B-B14F-4D97-AF65-F5344CB8AC3E}">
        <p14:creationId xmlns:p14="http://schemas.microsoft.com/office/powerpoint/2010/main" val="277773489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Red rock formations in Little Finland at Gold Butte National Monument">
            <a:extLst>
              <a:ext uri="{FF2B5EF4-FFF2-40B4-BE49-F238E27FC236}">
                <a16:creationId xmlns:a16="http://schemas.microsoft.com/office/drawing/2014/main" id="{591671A5-1528-4381-003C-78C37BAA8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161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AB241A7-199B-9DF4-4B6C-A564D5EEBD35}"/>
              </a:ext>
            </a:extLst>
          </p:cNvPr>
          <p:cNvSpPr txBox="1"/>
          <p:nvPr/>
        </p:nvSpPr>
        <p:spPr>
          <a:xfrm>
            <a:off x="7036044" y="6611779"/>
            <a:ext cx="4629150" cy="246221"/>
          </a:xfrm>
          <a:prstGeom prst="rect">
            <a:avLst/>
          </a:prstGeom>
          <a:noFill/>
        </p:spPr>
        <p:txBody>
          <a:bodyPr wrap="square">
            <a:spAutoFit/>
          </a:bodyPr>
          <a:lstStyle/>
          <a:p>
            <a:r>
              <a:rPr lang="pt-BR" sz="1000" dirty="0">
                <a:highlight>
                  <a:srgbClr val="FFFF00"/>
                </a:highlight>
              </a:rPr>
              <a:t>Monumento de Gold </a:t>
            </a:r>
            <a:r>
              <a:rPr lang="pt-BR" sz="1000" dirty="0" err="1">
                <a:highlight>
                  <a:srgbClr val="FFFF00"/>
                </a:highlight>
              </a:rPr>
              <a:t>Butte</a:t>
            </a:r>
            <a:r>
              <a:rPr lang="pt-BR" sz="1000" dirty="0">
                <a:highlight>
                  <a:srgbClr val="FFFF00"/>
                </a:highlight>
              </a:rPr>
              <a:t> Nevada</a:t>
            </a:r>
            <a:endParaRPr lang="es-ES" sz="1000" dirty="0">
              <a:highlight>
                <a:srgbClr val="FFFF00"/>
              </a:highlight>
            </a:endParaRPr>
          </a:p>
        </p:txBody>
      </p:sp>
    </p:spTree>
    <p:extLst>
      <p:ext uri="{BB962C8B-B14F-4D97-AF65-F5344CB8AC3E}">
        <p14:creationId xmlns:p14="http://schemas.microsoft.com/office/powerpoint/2010/main" val="312863276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Off the beaten path in Nevada - Gold Butte National Monument">
            <a:extLst>
              <a:ext uri="{FF2B5EF4-FFF2-40B4-BE49-F238E27FC236}">
                <a16:creationId xmlns:a16="http://schemas.microsoft.com/office/drawing/2014/main" id="{6E1CBCBF-5F99-FF81-D7B0-315A3809A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old Butte National Monument in Nevada">
            <a:extLst>
              <a:ext uri="{FF2B5EF4-FFF2-40B4-BE49-F238E27FC236}">
                <a16:creationId xmlns:a16="http://schemas.microsoft.com/office/drawing/2014/main" id="{50C20654-E19B-AF9B-90A2-4C3858D8A1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7628123-B110-86EF-2C26-7F8AEA002D26}"/>
              </a:ext>
            </a:extLst>
          </p:cNvPr>
          <p:cNvSpPr txBox="1"/>
          <p:nvPr/>
        </p:nvSpPr>
        <p:spPr>
          <a:xfrm>
            <a:off x="0" y="6611779"/>
            <a:ext cx="4602772"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Monumento de Gold </a:t>
            </a:r>
            <a:r>
              <a:rPr kumimoji="0" lang="pt-BR"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Butte</a:t>
            </a: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Nevada</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217715369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ule springs fossil beds national monument">
            <a:extLst>
              <a:ext uri="{FF2B5EF4-FFF2-40B4-BE49-F238E27FC236}">
                <a16:creationId xmlns:a16="http://schemas.microsoft.com/office/drawing/2014/main" id="{733983EB-7835-5476-7203-4348A4B9E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970A66A3-C88E-256D-B089-5A9D6518A94E}"/>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Monumento N. Tule Springs </a:t>
            </a:r>
            <a:r>
              <a:rPr lang="es-ES" sz="1000" dirty="0" err="1">
                <a:highlight>
                  <a:srgbClr val="FFFF00"/>
                </a:highlight>
              </a:rPr>
              <a:t>Fossil</a:t>
            </a:r>
            <a:r>
              <a:rPr lang="es-ES" sz="1000" dirty="0">
                <a:highlight>
                  <a:srgbClr val="FFFF00"/>
                </a:highlight>
              </a:rPr>
              <a:t> </a:t>
            </a:r>
            <a:r>
              <a:rPr lang="es-ES" sz="1000" dirty="0" err="1">
                <a:highlight>
                  <a:srgbClr val="FFFF00"/>
                </a:highlight>
              </a:rPr>
              <a:t>Beds</a:t>
            </a:r>
            <a:r>
              <a:rPr lang="es-ES" sz="1000" dirty="0">
                <a:highlight>
                  <a:srgbClr val="FFFF00"/>
                </a:highlight>
              </a:rPr>
              <a:t> Nevada</a:t>
            </a:r>
          </a:p>
        </p:txBody>
      </p:sp>
    </p:spTree>
    <p:extLst>
      <p:ext uri="{BB962C8B-B14F-4D97-AF65-F5344CB8AC3E}">
        <p14:creationId xmlns:p14="http://schemas.microsoft.com/office/powerpoint/2010/main" val="216706258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CABD6CD6-7F68-725E-B7C4-0B8C1B2781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5E26AA1C-7274-2A3B-B23A-17B86ED8C228}"/>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Monumento N. Tule Springs </a:t>
            </a:r>
            <a:r>
              <a:rPr lang="es-ES" sz="1000" dirty="0" err="1">
                <a:highlight>
                  <a:srgbClr val="FFFF00"/>
                </a:highlight>
              </a:rPr>
              <a:t>Fossil</a:t>
            </a:r>
            <a:r>
              <a:rPr lang="es-ES" sz="1000" dirty="0">
                <a:highlight>
                  <a:srgbClr val="FFFF00"/>
                </a:highlight>
              </a:rPr>
              <a:t> </a:t>
            </a:r>
            <a:r>
              <a:rPr lang="es-ES" sz="1000" dirty="0" err="1">
                <a:highlight>
                  <a:srgbClr val="FFFF00"/>
                </a:highlight>
              </a:rPr>
              <a:t>Beds</a:t>
            </a:r>
            <a:r>
              <a:rPr lang="es-ES" sz="1000" dirty="0">
                <a:highlight>
                  <a:srgbClr val="FFFF00"/>
                </a:highlight>
              </a:rPr>
              <a:t> Nevada</a:t>
            </a:r>
          </a:p>
        </p:txBody>
      </p:sp>
    </p:spTree>
    <p:extLst>
      <p:ext uri="{BB962C8B-B14F-4D97-AF65-F5344CB8AC3E}">
        <p14:creationId xmlns:p14="http://schemas.microsoft.com/office/powerpoint/2010/main" val="1928332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3C3AAB2B-D32B-60DF-9E8B-080FC7E444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5249007" cy="3578469"/>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73F3B96A-D4C9-30EA-A594-72FF43D8B307}"/>
              </a:ext>
            </a:extLst>
          </p:cNvPr>
          <p:cNvPicPr>
            <a:picLocks noChangeAspect="1"/>
          </p:cNvPicPr>
          <p:nvPr/>
        </p:nvPicPr>
        <p:blipFill>
          <a:blip r:embed="rId4"/>
          <a:stretch>
            <a:fillRect/>
          </a:stretch>
        </p:blipFill>
        <p:spPr>
          <a:xfrm>
            <a:off x="5249006" y="0"/>
            <a:ext cx="3894994" cy="3578469"/>
          </a:xfrm>
          <a:prstGeom prst="rect">
            <a:avLst/>
          </a:prstGeom>
        </p:spPr>
      </p:pic>
      <p:pic>
        <p:nvPicPr>
          <p:cNvPr id="14342" name="Picture 6">
            <a:extLst>
              <a:ext uri="{FF2B5EF4-FFF2-40B4-BE49-F238E27FC236}">
                <a16:creationId xmlns:a16="http://schemas.microsoft.com/office/drawing/2014/main" id="{76269EF5-03CB-95F8-96AA-395A5D5562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78468"/>
            <a:ext cx="5635869" cy="3279531"/>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a:extLst>
              <a:ext uri="{FF2B5EF4-FFF2-40B4-BE49-F238E27FC236}">
                <a16:creationId xmlns:a16="http://schemas.microsoft.com/office/drawing/2014/main" id="{96CC1834-603A-D234-3CE4-2E23B0B22B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9491" y="3578468"/>
            <a:ext cx="3534509" cy="3279532"/>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E0AA4F1E-4A07-8EE9-A951-B7F7D274683C}"/>
              </a:ext>
            </a:extLst>
          </p:cNvPr>
          <p:cNvSpPr txBox="1"/>
          <p:nvPr/>
        </p:nvSpPr>
        <p:spPr>
          <a:xfrm>
            <a:off x="200025" y="6611779"/>
            <a:ext cx="4602772"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Yellowstone Montana </a:t>
            </a:r>
          </a:p>
        </p:txBody>
      </p:sp>
    </p:spTree>
    <p:extLst>
      <p:ext uri="{BB962C8B-B14F-4D97-AF65-F5344CB8AC3E}">
        <p14:creationId xmlns:p14="http://schemas.microsoft.com/office/powerpoint/2010/main" val="252850808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6159593F-A980-C5FA-85A2-77ECFD672E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797" b="11946"/>
          <a:stretch/>
        </p:blipFill>
        <p:spPr bwMode="auto">
          <a:xfrm>
            <a:off x="-20320" y="1"/>
            <a:ext cx="9164320" cy="267286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One of the best hikes in Snow Canyon State Park is this Petrified Dunes trail">
            <a:extLst>
              <a:ext uri="{FF2B5EF4-FFF2-40B4-BE49-F238E27FC236}">
                <a16:creationId xmlns:a16="http://schemas.microsoft.com/office/drawing/2014/main" id="{3ECED343-A377-AFEE-C465-601DC644881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220" b="20119"/>
          <a:stretch/>
        </p:blipFill>
        <p:spPr bwMode="auto">
          <a:xfrm>
            <a:off x="0" y="2672863"/>
            <a:ext cx="9144000" cy="4185136"/>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E8FFB1D-B8B1-FD39-345F-E96D65438DA1}"/>
              </a:ext>
            </a:extLst>
          </p:cNvPr>
          <p:cNvSpPr txBox="1"/>
          <p:nvPr/>
        </p:nvSpPr>
        <p:spPr>
          <a:xfrm>
            <a:off x="-61546" y="6611779"/>
            <a:ext cx="4633546" cy="246221"/>
          </a:xfrm>
          <a:prstGeom prst="rect">
            <a:avLst/>
          </a:prstGeom>
          <a:noFill/>
        </p:spPr>
        <p:txBody>
          <a:bodyPr wrap="square">
            <a:spAutoFit/>
          </a:bodyPr>
          <a:lstStyle/>
          <a:p>
            <a:r>
              <a:rPr lang="en-US" sz="1000" dirty="0">
                <a:highlight>
                  <a:srgbClr val="FFFF00"/>
                </a:highlight>
              </a:rPr>
              <a:t>Area Cons. Snow Canyon Nevada</a:t>
            </a:r>
            <a:endParaRPr lang="es-ES" sz="1000" dirty="0">
              <a:highlight>
                <a:srgbClr val="FFFF00"/>
              </a:highlight>
            </a:endParaRPr>
          </a:p>
        </p:txBody>
      </p:sp>
    </p:spTree>
    <p:extLst>
      <p:ext uri="{BB962C8B-B14F-4D97-AF65-F5344CB8AC3E}">
        <p14:creationId xmlns:p14="http://schemas.microsoft.com/office/powerpoint/2010/main" val="379078237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Best Hikes in Snow Canyon State Park">
            <a:extLst>
              <a:ext uri="{FF2B5EF4-FFF2-40B4-BE49-F238E27FC236}">
                <a16:creationId xmlns:a16="http://schemas.microsoft.com/office/drawing/2014/main" id="{733D1B65-93F4-02CB-3A53-15219C9F05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6CBCFAF-3EDB-4E2A-2A91-E92583C1657C}"/>
              </a:ext>
            </a:extLst>
          </p:cNvPr>
          <p:cNvSpPr txBox="1"/>
          <p:nvPr/>
        </p:nvSpPr>
        <p:spPr>
          <a:xfrm>
            <a:off x="7152542" y="6611779"/>
            <a:ext cx="4633546" cy="246221"/>
          </a:xfrm>
          <a:prstGeom prst="rect">
            <a:avLst/>
          </a:prstGeom>
          <a:noFill/>
        </p:spPr>
        <p:txBody>
          <a:bodyPr wrap="square">
            <a:spAutoFit/>
          </a:bodyPr>
          <a:lstStyle/>
          <a:p>
            <a:r>
              <a:rPr lang="en-US" sz="1000" dirty="0">
                <a:highlight>
                  <a:srgbClr val="FFFF00"/>
                </a:highlight>
              </a:rPr>
              <a:t>Area Cons. Snow Canyon Nevada</a:t>
            </a:r>
            <a:endParaRPr lang="es-ES" sz="1000" dirty="0">
              <a:highlight>
                <a:srgbClr val="FFFF00"/>
              </a:highlight>
            </a:endParaRPr>
          </a:p>
        </p:txBody>
      </p:sp>
    </p:spTree>
    <p:extLst>
      <p:ext uri="{BB962C8B-B14F-4D97-AF65-F5344CB8AC3E}">
        <p14:creationId xmlns:p14="http://schemas.microsoft.com/office/powerpoint/2010/main" val="162451029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Snow Canyon &amp; Red Cliffs Conservation Area">
            <a:extLst>
              <a:ext uri="{FF2B5EF4-FFF2-40B4-BE49-F238E27FC236}">
                <a16:creationId xmlns:a16="http://schemas.microsoft.com/office/drawing/2014/main" id="{B7CEC60E-1D83-1A3B-7771-7CE69F1B90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140"/>
            <a:ext cx="9144659" cy="678986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912D5F32-7AE7-5609-7C47-BE39F62467A0}"/>
              </a:ext>
            </a:extLst>
          </p:cNvPr>
          <p:cNvSpPr txBox="1"/>
          <p:nvPr/>
        </p:nvSpPr>
        <p:spPr>
          <a:xfrm>
            <a:off x="0" y="6611779"/>
            <a:ext cx="4633546" cy="246221"/>
          </a:xfrm>
          <a:prstGeom prst="rect">
            <a:avLst/>
          </a:prstGeom>
          <a:noFill/>
        </p:spPr>
        <p:txBody>
          <a:bodyPr wrap="square">
            <a:spAutoFit/>
          </a:bodyPr>
          <a:lstStyle/>
          <a:p>
            <a:r>
              <a:rPr lang="en-US" sz="1000" dirty="0">
                <a:highlight>
                  <a:srgbClr val="FFFF00"/>
                </a:highlight>
              </a:rPr>
              <a:t>Area Cons. Snow Canyon  y Red </a:t>
            </a:r>
            <a:r>
              <a:rPr lang="en-US" sz="1000" dirty="0" err="1">
                <a:highlight>
                  <a:srgbClr val="FFFF00"/>
                </a:highlight>
              </a:rPr>
              <a:t>Clifes</a:t>
            </a:r>
            <a:r>
              <a:rPr lang="en-US" sz="1000" dirty="0">
                <a:highlight>
                  <a:srgbClr val="FFFF00"/>
                </a:highlight>
              </a:rPr>
              <a:t> Nevada</a:t>
            </a:r>
            <a:endParaRPr lang="es-ES" sz="1000" dirty="0">
              <a:highlight>
                <a:srgbClr val="FFFF00"/>
              </a:highlight>
            </a:endParaRPr>
          </a:p>
        </p:txBody>
      </p:sp>
    </p:spTree>
    <p:extLst>
      <p:ext uri="{BB962C8B-B14F-4D97-AF65-F5344CB8AC3E}">
        <p14:creationId xmlns:p14="http://schemas.microsoft.com/office/powerpoint/2010/main" val="415864281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a:extLst>
              <a:ext uri="{FF2B5EF4-FFF2-40B4-BE49-F238E27FC236}">
                <a16:creationId xmlns:a16="http://schemas.microsoft.com/office/drawing/2014/main" id="{50F518F4-F151-6BFE-C75D-7D8E7E708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5161963" cy="3311614"/>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a:extLst>
              <a:ext uri="{FF2B5EF4-FFF2-40B4-BE49-F238E27FC236}">
                <a16:creationId xmlns:a16="http://schemas.microsoft.com/office/drawing/2014/main" id="{1A6A9AD4-84FA-A40F-14A8-EC85F2E2EE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311613"/>
            <a:ext cx="5161963" cy="3546387"/>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video thumbnail">
            <a:extLst>
              <a:ext uri="{FF2B5EF4-FFF2-40B4-BE49-F238E27FC236}">
                <a16:creationId xmlns:a16="http://schemas.microsoft.com/office/drawing/2014/main" id="{7B57AC68-9EDE-35C3-59B1-DA0196E42D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8154" y="-2"/>
            <a:ext cx="3985846" cy="3311614"/>
          </a:xfrm>
          <a:prstGeom prst="rect">
            <a:avLst/>
          </a:prstGeom>
          <a:noFill/>
          <a:extLst>
            <a:ext uri="{909E8E84-426E-40DD-AFC4-6F175D3DCCD1}">
              <a14:hiddenFill xmlns:a14="http://schemas.microsoft.com/office/drawing/2010/main">
                <a:solidFill>
                  <a:srgbClr val="FFFFFF"/>
                </a:solidFill>
              </a14:hiddenFill>
            </a:ext>
          </a:extLst>
        </p:spPr>
      </p:pic>
      <p:pic>
        <p:nvPicPr>
          <p:cNvPr id="11274" name="Picture 10" descr="Dunas de arena en el desierto de Mojave - California - EE.UU. - Foto de stock de California libre de derechos">
            <a:extLst>
              <a:ext uri="{FF2B5EF4-FFF2-40B4-BE49-F238E27FC236}">
                <a16:creationId xmlns:a16="http://schemas.microsoft.com/office/drawing/2014/main" id="{4F564896-0F21-16E4-00EE-60935C4ADB4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0128" r="44474"/>
          <a:stretch/>
        </p:blipFill>
        <p:spPr bwMode="auto">
          <a:xfrm>
            <a:off x="5108870" y="3311611"/>
            <a:ext cx="4035130" cy="3546389"/>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42149026-2763-B304-C6BE-6D23B2E12EDE}"/>
              </a:ext>
            </a:extLst>
          </p:cNvPr>
          <p:cNvSpPr txBox="1"/>
          <p:nvPr/>
        </p:nvSpPr>
        <p:spPr>
          <a:xfrm>
            <a:off x="0" y="6611779"/>
            <a:ext cx="4602772"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Reserva N. Mojave. Nevada</a:t>
            </a:r>
          </a:p>
        </p:txBody>
      </p:sp>
    </p:spTree>
    <p:extLst>
      <p:ext uri="{BB962C8B-B14F-4D97-AF65-F5344CB8AC3E}">
        <p14:creationId xmlns:p14="http://schemas.microsoft.com/office/powerpoint/2010/main" val="7417807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mojave national preserve">
            <a:extLst>
              <a:ext uri="{FF2B5EF4-FFF2-40B4-BE49-F238E27FC236}">
                <a16:creationId xmlns:a16="http://schemas.microsoft.com/office/drawing/2014/main" id="{EE2BE33C-832F-84AB-C0A6-02DD98697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89483CD-8A0A-C167-50C2-B51B23E51F59}"/>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Reserva N. Mojave. Nevada</a:t>
            </a:r>
          </a:p>
        </p:txBody>
      </p:sp>
    </p:spTree>
    <p:extLst>
      <p:ext uri="{BB962C8B-B14F-4D97-AF65-F5344CB8AC3E}">
        <p14:creationId xmlns:p14="http://schemas.microsoft.com/office/powerpoint/2010/main" val="73541816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B976891D-2A84-DB08-821E-5776D96535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F1667D00-9D33-1603-8639-1C4BF0FE3313}"/>
              </a:ext>
            </a:extLst>
          </p:cNvPr>
          <p:cNvSpPr txBox="1"/>
          <p:nvPr/>
        </p:nvSpPr>
        <p:spPr>
          <a:xfrm>
            <a:off x="-63374" y="6611779"/>
            <a:ext cx="463537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Valle del Fuego Nevada </a:t>
            </a:r>
          </a:p>
        </p:txBody>
      </p:sp>
    </p:spTree>
    <p:extLst>
      <p:ext uri="{BB962C8B-B14F-4D97-AF65-F5344CB8AC3E}">
        <p14:creationId xmlns:p14="http://schemas.microsoft.com/office/powerpoint/2010/main" val="296970239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283C25DE-3204-963A-D01D-356246371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5158"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A5C34A17-58FB-1061-5158-D3454BEDAE43}"/>
              </a:ext>
            </a:extLst>
          </p:cNvPr>
          <p:cNvSpPr txBox="1"/>
          <p:nvPr/>
        </p:nvSpPr>
        <p:spPr>
          <a:xfrm>
            <a:off x="131275" y="6611779"/>
            <a:ext cx="462632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Valle del Fuego Nevada </a:t>
            </a:r>
          </a:p>
        </p:txBody>
      </p:sp>
    </p:spTree>
    <p:extLst>
      <p:ext uri="{BB962C8B-B14F-4D97-AF65-F5344CB8AC3E}">
        <p14:creationId xmlns:p14="http://schemas.microsoft.com/office/powerpoint/2010/main" val="99277677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1B6334EC-832E-7FFC-E9FB-63D306F5F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3398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05A974C-979F-F88A-D016-426A46358928}"/>
              </a:ext>
            </a:extLst>
          </p:cNvPr>
          <p:cNvSpPr txBox="1"/>
          <p:nvPr/>
        </p:nvSpPr>
        <p:spPr>
          <a:xfrm>
            <a:off x="2252050" y="3111695"/>
            <a:ext cx="4630846" cy="276999"/>
          </a:xfrm>
          <a:prstGeom prst="rect">
            <a:avLst/>
          </a:prstGeom>
          <a:noFill/>
        </p:spPr>
        <p:txBody>
          <a:bodyPr wrap="square">
            <a:spAutoFit/>
          </a:bodyPr>
          <a:lstStyle/>
          <a:p>
            <a:r>
              <a:rPr kumimoji="0" lang="es-ES" sz="1200" b="0" i="0" u="none" strike="noStrike" kern="1200" cap="none" spc="0" normalizeH="0" baseline="0" noProof="0" dirty="0">
                <a:ln>
                  <a:noFill/>
                </a:ln>
                <a:solidFill>
                  <a:prstClr val="black"/>
                </a:solidFill>
                <a:effectLst/>
                <a:uLnTx/>
                <a:uFillTx/>
                <a:latin typeface="Aptos" panose="02110004020202020204"/>
                <a:ea typeface="+mn-ea"/>
                <a:cs typeface="+mn-cs"/>
              </a:rPr>
              <a:t>Parque</a:t>
            </a:r>
            <a:endParaRPr lang="es-ES" dirty="0"/>
          </a:p>
        </p:txBody>
      </p:sp>
      <p:sp>
        <p:nvSpPr>
          <p:cNvPr id="6" name="CuadroTexto 5">
            <a:extLst>
              <a:ext uri="{FF2B5EF4-FFF2-40B4-BE49-F238E27FC236}">
                <a16:creationId xmlns:a16="http://schemas.microsoft.com/office/drawing/2014/main" id="{9B2DAF37-C70A-2A37-EF2D-D58BDEEB6E2D}"/>
              </a:ext>
            </a:extLst>
          </p:cNvPr>
          <p:cNvSpPr txBox="1"/>
          <p:nvPr/>
        </p:nvSpPr>
        <p:spPr>
          <a:xfrm>
            <a:off x="0" y="6611779"/>
            <a:ext cx="4630846" cy="246221"/>
          </a:xfrm>
          <a:prstGeom prst="rect">
            <a:avLst/>
          </a:prstGeom>
          <a:noFill/>
        </p:spPr>
        <p:txBody>
          <a:bodyPr wrap="square">
            <a:spAutoFit/>
          </a:bodyPr>
          <a:lstStyle/>
          <a:p>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Valle del Fuego Nevada</a:t>
            </a:r>
            <a:endParaRPr lang="es-ES" sz="1000" dirty="0">
              <a:highlight>
                <a:srgbClr val="FFFF00"/>
              </a:highlight>
            </a:endParaRPr>
          </a:p>
        </p:txBody>
      </p:sp>
    </p:spTree>
    <p:extLst>
      <p:ext uri="{BB962C8B-B14F-4D97-AF65-F5344CB8AC3E}">
        <p14:creationId xmlns:p14="http://schemas.microsoft.com/office/powerpoint/2010/main" val="91310559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BECEC3A2-F59B-7D7C-AEB4-7F32A9D4BF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1481"/>
            <a:ext cx="9144001" cy="406500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EABAAD56-41EF-1733-50ED-3882C41419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31" y="3983525"/>
            <a:ext cx="5000248" cy="2874475"/>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a:extLst>
              <a:ext uri="{FF2B5EF4-FFF2-40B4-BE49-F238E27FC236}">
                <a16:creationId xmlns:a16="http://schemas.microsoft.com/office/drawing/2014/main" id="{2D38ACAD-251F-417C-5598-BE65FA3D1D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3017" y="4065006"/>
            <a:ext cx="4112725" cy="279299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27BAF4BC-87A6-7D40-4CE7-A345B19688A4}"/>
              </a:ext>
            </a:extLst>
          </p:cNvPr>
          <p:cNvSpPr txBox="1"/>
          <p:nvPr/>
        </p:nvSpPr>
        <p:spPr>
          <a:xfrm>
            <a:off x="48258" y="6611779"/>
            <a:ext cx="461274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Cañón Bryce Nevada</a:t>
            </a:r>
          </a:p>
        </p:txBody>
      </p:sp>
    </p:spTree>
    <p:extLst>
      <p:ext uri="{BB962C8B-B14F-4D97-AF65-F5344CB8AC3E}">
        <p14:creationId xmlns:p14="http://schemas.microsoft.com/office/powerpoint/2010/main" val="198319090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ryce canyon - bryce canyon national park fotografías e imágenes de stock">
            <a:extLst>
              <a:ext uri="{FF2B5EF4-FFF2-40B4-BE49-F238E27FC236}">
                <a16:creationId xmlns:a16="http://schemas.microsoft.com/office/drawing/2014/main" id="{601106F4-DCB7-BFB4-31DD-5CBBF801D2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831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6005955-33ED-0C1F-4AA1-0B6D061772DC}"/>
              </a:ext>
            </a:extLst>
          </p:cNvPr>
          <p:cNvSpPr txBox="1"/>
          <p:nvPr/>
        </p:nvSpPr>
        <p:spPr>
          <a:xfrm>
            <a:off x="0" y="6517791"/>
            <a:ext cx="4637988" cy="246221"/>
          </a:xfrm>
          <a:prstGeom prst="rect">
            <a:avLst/>
          </a:prstGeom>
          <a:noFill/>
        </p:spPr>
        <p:txBody>
          <a:bodyPr wrap="square">
            <a:spAutoFit/>
          </a:bodyPr>
          <a:lstStyle/>
          <a:p>
            <a:r>
              <a:rPr lang="es-ES" sz="1000" dirty="0">
                <a:highlight>
                  <a:srgbClr val="FFFF00"/>
                </a:highlight>
              </a:rPr>
              <a:t>Parque N. Cañón Bryce Nevada</a:t>
            </a:r>
          </a:p>
        </p:txBody>
      </p:sp>
    </p:spTree>
    <p:extLst>
      <p:ext uri="{BB962C8B-B14F-4D97-AF65-F5344CB8AC3E}">
        <p14:creationId xmlns:p14="http://schemas.microsoft.com/office/powerpoint/2010/main" val="3432765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ontana West Yellowstone upper n lower Falls">
            <a:extLst>
              <a:ext uri="{FF2B5EF4-FFF2-40B4-BE49-F238E27FC236}">
                <a16:creationId xmlns:a16="http://schemas.microsoft.com/office/drawing/2014/main" id="{2D25B9B9-C267-1165-E11D-0149CF5C2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9B65973-06AF-8FA4-FE29-3F801B6AA390}"/>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Yellowstone Montana </a:t>
            </a:r>
          </a:p>
        </p:txBody>
      </p:sp>
    </p:spTree>
    <p:extLst>
      <p:ext uri="{BB962C8B-B14F-4D97-AF65-F5344CB8AC3E}">
        <p14:creationId xmlns:p14="http://schemas.microsoft.com/office/powerpoint/2010/main" val="77055594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CB83B38F-A179-0C13-14CC-990A504C31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5A21360-0673-A2FC-2051-FE7517C4EC62}"/>
              </a:ext>
            </a:extLst>
          </p:cNvPr>
          <p:cNvSpPr txBox="1"/>
          <p:nvPr/>
        </p:nvSpPr>
        <p:spPr>
          <a:xfrm>
            <a:off x="0" y="6611779"/>
            <a:ext cx="463537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Cañón Bryce Nevada</a:t>
            </a:r>
          </a:p>
        </p:txBody>
      </p:sp>
    </p:spTree>
    <p:extLst>
      <p:ext uri="{BB962C8B-B14F-4D97-AF65-F5344CB8AC3E}">
        <p14:creationId xmlns:p14="http://schemas.microsoft.com/office/powerpoint/2010/main" val="212907951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06FC70D4-9216-36D0-B44B-B3ED9A10FF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4218D8B-A776-6DF8-E6AC-BE3589701571}"/>
              </a:ext>
            </a:extLst>
          </p:cNvPr>
          <p:cNvSpPr txBox="1"/>
          <p:nvPr/>
        </p:nvSpPr>
        <p:spPr>
          <a:xfrm>
            <a:off x="0" y="6611779"/>
            <a:ext cx="463537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Cañón Bryce Nevada</a:t>
            </a:r>
          </a:p>
        </p:txBody>
      </p:sp>
    </p:spTree>
    <p:extLst>
      <p:ext uri="{BB962C8B-B14F-4D97-AF65-F5344CB8AC3E}">
        <p14:creationId xmlns:p14="http://schemas.microsoft.com/office/powerpoint/2010/main" val="345285562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Formación de roca marrón">
            <a:extLst>
              <a:ext uri="{FF2B5EF4-FFF2-40B4-BE49-F238E27FC236}">
                <a16:creationId xmlns:a16="http://schemas.microsoft.com/office/drawing/2014/main" id="{517257B3-FFD7-4490-5342-FDD93C50F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070"/>
            <a:ext cx="9144000" cy="685093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0037DA8F-905C-5207-5AEC-A96D87756D20}"/>
              </a:ext>
            </a:extLst>
          </p:cNvPr>
          <p:cNvSpPr txBox="1"/>
          <p:nvPr/>
        </p:nvSpPr>
        <p:spPr>
          <a:xfrm>
            <a:off x="84841" y="6522505"/>
            <a:ext cx="4637988" cy="246221"/>
          </a:xfrm>
          <a:prstGeom prst="rect">
            <a:avLst/>
          </a:prstGeom>
          <a:noFill/>
        </p:spPr>
        <p:txBody>
          <a:bodyPr wrap="square">
            <a:spAutoFit/>
          </a:bodyPr>
          <a:lstStyle/>
          <a:p>
            <a:r>
              <a:rPr lang="es-ES" sz="1000" dirty="0">
                <a:highlight>
                  <a:srgbClr val="FFFF00"/>
                </a:highlight>
              </a:rPr>
              <a:t>Área Recre. N- Glen </a:t>
            </a:r>
            <a:r>
              <a:rPr lang="es-ES" sz="1000" dirty="0" err="1">
                <a:highlight>
                  <a:srgbClr val="FFFF00"/>
                </a:highlight>
              </a:rPr>
              <a:t>Canyon</a:t>
            </a:r>
            <a:r>
              <a:rPr lang="es-ES" sz="1000" dirty="0">
                <a:highlight>
                  <a:srgbClr val="FFFF00"/>
                </a:highlight>
              </a:rPr>
              <a:t> Nevada,</a:t>
            </a:r>
          </a:p>
        </p:txBody>
      </p:sp>
    </p:spTree>
    <p:extLst>
      <p:ext uri="{BB962C8B-B14F-4D97-AF65-F5344CB8AC3E}">
        <p14:creationId xmlns:p14="http://schemas.microsoft.com/office/powerpoint/2010/main" val="115369366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n primer plano de un poco de agua">
            <a:extLst>
              <a:ext uri="{FF2B5EF4-FFF2-40B4-BE49-F238E27FC236}">
                <a16:creationId xmlns:a16="http://schemas.microsoft.com/office/drawing/2014/main" id="{9A405710-C453-899B-C95B-2469696534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n hombre montando a caballo a través de un estrecho cañón">
            <a:extLst>
              <a:ext uri="{FF2B5EF4-FFF2-40B4-BE49-F238E27FC236}">
                <a16:creationId xmlns:a16="http://schemas.microsoft.com/office/drawing/2014/main" id="{20098A98-0478-D5C2-1E14-0E0EA009BE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4293"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C777942-1969-69DC-09E4-5E5D969669AD}"/>
              </a:ext>
            </a:extLst>
          </p:cNvPr>
          <p:cNvSpPr txBox="1"/>
          <p:nvPr/>
        </p:nvSpPr>
        <p:spPr>
          <a:xfrm>
            <a:off x="37707" y="6611779"/>
            <a:ext cx="4604994" cy="246221"/>
          </a:xfrm>
          <a:prstGeom prst="rect">
            <a:avLst/>
          </a:prstGeom>
          <a:noFill/>
        </p:spPr>
        <p:txBody>
          <a:bodyPr wrap="square">
            <a:spAutoFit/>
          </a:bodyPr>
          <a:lstStyle/>
          <a:p>
            <a:r>
              <a:rPr lang="es-ES" sz="1000" dirty="0">
                <a:highlight>
                  <a:srgbClr val="FFFF00"/>
                </a:highlight>
              </a:rPr>
              <a:t>Área Recre. N- Glen </a:t>
            </a:r>
            <a:r>
              <a:rPr lang="es-ES" sz="1000" dirty="0" err="1">
                <a:highlight>
                  <a:srgbClr val="FFFF00"/>
                </a:highlight>
              </a:rPr>
              <a:t>Canyon</a:t>
            </a:r>
            <a:r>
              <a:rPr lang="es-ES" sz="1000" dirty="0">
                <a:highlight>
                  <a:srgbClr val="FFFF00"/>
                </a:highlight>
              </a:rPr>
              <a:t> Nevada,</a:t>
            </a:r>
          </a:p>
        </p:txBody>
      </p:sp>
    </p:spTree>
    <p:extLst>
      <p:ext uri="{BB962C8B-B14F-4D97-AF65-F5344CB8AC3E}">
        <p14:creationId xmlns:p14="http://schemas.microsoft.com/office/powerpoint/2010/main" val="39028782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7A9DE-0568-7E60-E7A8-6BAFBC28ACA8}"/>
            </a:ext>
          </a:extLst>
        </p:cNvPr>
        <p:cNvGrpSpPr/>
        <p:nvPr/>
      </p:nvGrpSpPr>
      <p:grpSpPr>
        <a:xfrm>
          <a:off x="0" y="0"/>
          <a:ext cx="0" cy="0"/>
          <a:chOff x="0" y="0"/>
          <a:chExt cx="0" cy="0"/>
        </a:xfrm>
      </p:grpSpPr>
      <p:pic>
        <p:nvPicPr>
          <p:cNvPr id="3074" name="Picture 2" descr="Jacob Hamblin Arch in Coyote Gulch, Grand staircase-Escalante National Monument">
            <a:extLst>
              <a:ext uri="{FF2B5EF4-FFF2-40B4-BE49-F238E27FC236}">
                <a16:creationId xmlns:a16="http://schemas.microsoft.com/office/drawing/2014/main" id="{66BCE3B1-B5AC-7512-5E6A-0927BEE1B1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C64D6D23-A30C-A7D7-0551-ED60FC20A7E6}"/>
              </a:ext>
            </a:extLst>
          </p:cNvPr>
          <p:cNvSpPr txBox="1"/>
          <p:nvPr/>
        </p:nvSpPr>
        <p:spPr>
          <a:xfrm>
            <a:off x="141402" y="6611779"/>
            <a:ext cx="463798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Área Recre. N- Glen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Canyon</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Nevada,</a:t>
            </a:r>
          </a:p>
        </p:txBody>
      </p:sp>
    </p:spTree>
    <p:extLst>
      <p:ext uri="{BB962C8B-B14F-4D97-AF65-F5344CB8AC3E}">
        <p14:creationId xmlns:p14="http://schemas.microsoft.com/office/powerpoint/2010/main" val="171404692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a:extLst>
              <a:ext uri="{FF2B5EF4-FFF2-40B4-BE49-F238E27FC236}">
                <a16:creationId xmlns:a16="http://schemas.microsoft.com/office/drawing/2014/main" id="{53F1CFD4-0BA3-4B4D-0F3F-17EFCCC0FD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4878371"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a:extLst>
              <a:ext uri="{FF2B5EF4-FFF2-40B4-BE49-F238E27FC236}">
                <a16:creationId xmlns:a16="http://schemas.microsoft.com/office/drawing/2014/main" id="{729E2932-05FF-3954-60C7-FCA9EDB878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517" y="-1"/>
            <a:ext cx="4284483" cy="342899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B56636DE-DA12-8A04-CDCA-28F6C197AB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429000"/>
            <a:ext cx="48595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1F8B22EF-08D1-1949-E0AC-B91E5CE9D1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8587" y="3428999"/>
            <a:ext cx="4295414" cy="342899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F5B60523-3252-F8B0-CE56-002C4512C9B9}"/>
              </a:ext>
            </a:extLst>
          </p:cNvPr>
          <p:cNvSpPr txBox="1"/>
          <p:nvPr/>
        </p:nvSpPr>
        <p:spPr>
          <a:xfrm>
            <a:off x="-32994" y="6611779"/>
            <a:ext cx="4604994" cy="246221"/>
          </a:xfrm>
          <a:prstGeom prst="rect">
            <a:avLst/>
          </a:prstGeom>
          <a:noFill/>
        </p:spPr>
        <p:txBody>
          <a:bodyPr wrap="square">
            <a:spAutoFit/>
          </a:bodyPr>
          <a:lstStyle/>
          <a:p>
            <a:r>
              <a:rPr lang="pt-BR" sz="1000" dirty="0">
                <a:highlight>
                  <a:srgbClr val="FFFF00"/>
                </a:highlight>
              </a:rPr>
              <a:t>Monumento. N. </a:t>
            </a:r>
            <a:r>
              <a:rPr lang="pt-BR" sz="1000" dirty="0" err="1">
                <a:highlight>
                  <a:srgbClr val="FFFF00"/>
                </a:highlight>
              </a:rPr>
              <a:t>Acantilados</a:t>
            </a:r>
            <a:r>
              <a:rPr lang="pt-BR" sz="1000" dirty="0">
                <a:highlight>
                  <a:srgbClr val="FFFF00"/>
                </a:highlight>
              </a:rPr>
              <a:t> </a:t>
            </a:r>
            <a:r>
              <a:rPr lang="pt-BR" sz="1000" dirty="0" err="1">
                <a:highlight>
                  <a:srgbClr val="FFFF00"/>
                </a:highlight>
              </a:rPr>
              <a:t>Vermilion</a:t>
            </a:r>
            <a:r>
              <a:rPr lang="pt-BR" sz="1000" dirty="0">
                <a:highlight>
                  <a:srgbClr val="FFFF00"/>
                </a:highlight>
              </a:rPr>
              <a:t> Nevada</a:t>
            </a:r>
            <a:endParaRPr lang="es-ES" sz="1000" dirty="0">
              <a:highlight>
                <a:srgbClr val="FFFF00"/>
              </a:highlight>
            </a:endParaRPr>
          </a:p>
        </p:txBody>
      </p:sp>
    </p:spTree>
    <p:extLst>
      <p:ext uri="{BB962C8B-B14F-4D97-AF65-F5344CB8AC3E}">
        <p14:creationId xmlns:p14="http://schemas.microsoft.com/office/powerpoint/2010/main" val="353741135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01C943D-E6FF-BAFC-A77F-2EDF03171E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435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E3B3C6FA-CA27-A4F8-FCF7-4241ABA518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1693" y="-1"/>
            <a:ext cx="4002307" cy="3429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Vermilion Cliffs National Monument">
            <a:extLst>
              <a:ext uri="{FF2B5EF4-FFF2-40B4-BE49-F238E27FC236}">
                <a16:creationId xmlns:a16="http://schemas.microsoft.com/office/drawing/2014/main" id="{CC329727-5C9E-4569-239D-66BA3237B2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28999"/>
            <a:ext cx="9144000" cy="3514677"/>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8666BB1-0608-B10C-9141-F6322E348F99}"/>
              </a:ext>
            </a:extLst>
          </p:cNvPr>
          <p:cNvSpPr txBox="1"/>
          <p:nvPr/>
        </p:nvSpPr>
        <p:spPr>
          <a:xfrm>
            <a:off x="-65988" y="6734889"/>
            <a:ext cx="4637988" cy="246221"/>
          </a:xfrm>
          <a:prstGeom prst="rect">
            <a:avLst/>
          </a:prstGeom>
          <a:noFill/>
        </p:spPr>
        <p:txBody>
          <a:bodyPr wrap="square">
            <a:spAutoFit/>
          </a:bodyPr>
          <a:lstStyle/>
          <a:p>
            <a:r>
              <a:rPr lang="pt-BR" sz="1000" dirty="0">
                <a:highlight>
                  <a:srgbClr val="FFFF00"/>
                </a:highlight>
              </a:rPr>
              <a:t>Monumento. N. </a:t>
            </a:r>
            <a:r>
              <a:rPr lang="pt-BR" sz="1000" dirty="0" err="1">
                <a:highlight>
                  <a:srgbClr val="FFFF00"/>
                </a:highlight>
              </a:rPr>
              <a:t>Acantilados</a:t>
            </a:r>
            <a:r>
              <a:rPr lang="pt-BR" sz="1000" dirty="0">
                <a:highlight>
                  <a:srgbClr val="FFFF00"/>
                </a:highlight>
              </a:rPr>
              <a:t> </a:t>
            </a:r>
            <a:r>
              <a:rPr lang="pt-BR" sz="1000" dirty="0" err="1">
                <a:highlight>
                  <a:srgbClr val="FFFF00"/>
                </a:highlight>
              </a:rPr>
              <a:t>Vermilion</a:t>
            </a:r>
            <a:r>
              <a:rPr lang="pt-BR" sz="1000" dirty="0">
                <a:highlight>
                  <a:srgbClr val="FFFF00"/>
                </a:highlight>
              </a:rPr>
              <a:t> Nevada</a:t>
            </a:r>
            <a:endParaRPr lang="es-ES" sz="1000" dirty="0">
              <a:highlight>
                <a:srgbClr val="FFFF00"/>
              </a:highlight>
            </a:endParaRPr>
          </a:p>
        </p:txBody>
      </p:sp>
    </p:spTree>
    <p:extLst>
      <p:ext uri="{BB962C8B-B14F-4D97-AF65-F5344CB8AC3E}">
        <p14:creationId xmlns:p14="http://schemas.microsoft.com/office/powerpoint/2010/main" val="159746929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0F303DD1-106A-FFA5-AFC3-88E9AD528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4893056" cy="365760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0260DC55-C1FC-3219-3085-398C60BFAA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57600"/>
            <a:ext cx="9144000" cy="320040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B464A6A6-24FF-C135-2AA3-E01BAD451D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7909" y="-2"/>
            <a:ext cx="4276091" cy="365760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4EE0A3A-4D99-3595-AF2D-FA067159CB04}"/>
              </a:ext>
            </a:extLst>
          </p:cNvPr>
          <p:cNvSpPr txBox="1"/>
          <p:nvPr/>
        </p:nvSpPr>
        <p:spPr>
          <a:xfrm>
            <a:off x="-32004" y="3534489"/>
            <a:ext cx="4604004" cy="246221"/>
          </a:xfrm>
          <a:prstGeom prst="rect">
            <a:avLst/>
          </a:prstGeom>
          <a:noFill/>
        </p:spPr>
        <p:txBody>
          <a:bodyPr wrap="square">
            <a:spAutoFit/>
          </a:bodyPr>
          <a:lstStyle/>
          <a:p>
            <a:r>
              <a:rPr lang="pt-BR" sz="1000" dirty="0">
                <a:highlight>
                  <a:srgbClr val="FFFF00"/>
                </a:highlight>
              </a:rPr>
              <a:t>Parque N. Bosque Petrificado Nevada</a:t>
            </a:r>
            <a:endParaRPr lang="es-ES" sz="1000" dirty="0">
              <a:highlight>
                <a:srgbClr val="FFFF00"/>
              </a:highlight>
            </a:endParaRPr>
          </a:p>
        </p:txBody>
      </p:sp>
    </p:spTree>
    <p:extLst>
      <p:ext uri="{BB962C8B-B14F-4D97-AF65-F5344CB8AC3E}">
        <p14:creationId xmlns:p14="http://schemas.microsoft.com/office/powerpoint/2010/main" val="108109016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13B3D67B-D675-94D6-2607-F88661A21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340096" cy="324612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275DB6FA-630A-9DB0-058E-26227CC163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0952" y="0"/>
            <a:ext cx="3813048" cy="324612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a:extLst>
              <a:ext uri="{FF2B5EF4-FFF2-40B4-BE49-F238E27FC236}">
                <a16:creationId xmlns:a16="http://schemas.microsoft.com/office/drawing/2014/main" id="{151BB305-2C1F-3B54-8E8B-9E65F74646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246120"/>
            <a:ext cx="5294376" cy="361188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a:extLst>
              <a:ext uri="{FF2B5EF4-FFF2-40B4-BE49-F238E27FC236}">
                <a16:creationId xmlns:a16="http://schemas.microsoft.com/office/drawing/2014/main" id="{79B8FCF9-BB82-DAF2-D51E-10B76BA022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5232" y="3246120"/>
            <a:ext cx="3895344" cy="361188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4AA78EE-7E30-AE91-A90D-6CA12C246532}"/>
              </a:ext>
            </a:extLst>
          </p:cNvPr>
          <p:cNvSpPr txBox="1"/>
          <p:nvPr/>
        </p:nvSpPr>
        <p:spPr>
          <a:xfrm>
            <a:off x="0" y="6611779"/>
            <a:ext cx="4622292" cy="246221"/>
          </a:xfrm>
          <a:prstGeom prst="rect">
            <a:avLst/>
          </a:prstGeom>
          <a:noFill/>
        </p:spPr>
        <p:txBody>
          <a:bodyPr wrap="square">
            <a:spAutoFit/>
          </a:bodyPr>
          <a:lstStyle/>
          <a:p>
            <a:r>
              <a:rPr lang="pt-BR" sz="1000" dirty="0">
                <a:highlight>
                  <a:srgbClr val="FFFF00"/>
                </a:highlight>
              </a:rPr>
              <a:t>Parque N. Capital </a:t>
            </a:r>
            <a:r>
              <a:rPr lang="pt-BR" sz="1000" dirty="0" err="1">
                <a:highlight>
                  <a:srgbClr val="FFFF00"/>
                </a:highlight>
              </a:rPr>
              <a:t>Reef</a:t>
            </a:r>
            <a:r>
              <a:rPr lang="pt-BR" sz="1000" dirty="0">
                <a:highlight>
                  <a:srgbClr val="FFFF00"/>
                </a:highlight>
              </a:rPr>
              <a:t> Nevada</a:t>
            </a:r>
            <a:endParaRPr lang="es-ES" sz="1000" dirty="0">
              <a:highlight>
                <a:srgbClr val="FFFF00"/>
              </a:highlight>
            </a:endParaRPr>
          </a:p>
        </p:txBody>
      </p:sp>
    </p:spTree>
    <p:extLst>
      <p:ext uri="{BB962C8B-B14F-4D97-AF65-F5344CB8AC3E}">
        <p14:creationId xmlns:p14="http://schemas.microsoft.com/office/powerpoint/2010/main" val="89736323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he summer dawn illuminates the face of the Temple of the Sun and the surrounding cliffs in Cathedral Valley, Capitol Reef National Park, Utah.">
            <a:extLst>
              <a:ext uri="{FF2B5EF4-FFF2-40B4-BE49-F238E27FC236}">
                <a16:creationId xmlns:a16="http://schemas.microsoft.com/office/drawing/2014/main" id="{14172DEB-D557-B925-EAC7-D228ACB64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140AF7C-ACF9-5489-E8CC-1E32E16938BF}"/>
              </a:ext>
            </a:extLst>
          </p:cNvPr>
          <p:cNvSpPr txBox="1"/>
          <p:nvPr/>
        </p:nvSpPr>
        <p:spPr>
          <a:xfrm>
            <a:off x="0" y="6611779"/>
            <a:ext cx="463600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N. Capital </a:t>
            </a:r>
            <a:r>
              <a:rPr kumimoji="0" lang="pt-BR"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Reef</a:t>
            </a:r>
            <a:r>
              <a:rPr kumimoji="0" lang="pt-BR"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Nevada</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3273137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F0FB7BE2-214D-3B23-5A21-AD3489CE2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368397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8CF67F92-6956-8377-771B-73C2A3BA62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83976"/>
            <a:ext cx="4761036" cy="317402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C8AA9AF5-07C0-73DE-CB8F-6207FD5B5F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1036" y="3683976"/>
            <a:ext cx="4382965" cy="3174024"/>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4561D70-99E6-07A4-0AFC-D524C3DC7893}"/>
              </a:ext>
            </a:extLst>
          </p:cNvPr>
          <p:cNvSpPr txBox="1"/>
          <p:nvPr/>
        </p:nvSpPr>
        <p:spPr>
          <a:xfrm>
            <a:off x="6510704" y="3174024"/>
            <a:ext cx="4633546"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Bighorn</a:t>
            </a:r>
            <a:r>
              <a:rPr lang="es-ES" sz="1000" dirty="0">
                <a:highlight>
                  <a:srgbClr val="FFFF00"/>
                </a:highlight>
              </a:rPr>
              <a:t> </a:t>
            </a:r>
            <a:r>
              <a:rPr lang="es-ES" sz="1000" dirty="0" err="1">
                <a:highlight>
                  <a:srgbClr val="FFFF00"/>
                </a:highlight>
              </a:rPr>
              <a:t>Canyon</a:t>
            </a:r>
            <a:r>
              <a:rPr lang="es-ES" sz="1000" dirty="0">
                <a:highlight>
                  <a:srgbClr val="FFFF00"/>
                </a:highlight>
              </a:rPr>
              <a:t> Montana</a:t>
            </a:r>
          </a:p>
        </p:txBody>
      </p:sp>
    </p:spTree>
    <p:extLst>
      <p:ext uri="{BB962C8B-B14F-4D97-AF65-F5344CB8AC3E}">
        <p14:creationId xmlns:p14="http://schemas.microsoft.com/office/powerpoint/2010/main" val="150231710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arque Nacional de los Arcos: la ruta de senderismo más espectacular del mundo">
            <a:extLst>
              <a:ext uri="{FF2B5EF4-FFF2-40B4-BE49-F238E27FC236}">
                <a16:creationId xmlns:a16="http://schemas.microsoft.com/office/drawing/2014/main" id="{331A4BF1-8A08-D70C-FEDD-9C42A48639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BEF4D338-57F7-E97A-AA64-7B3A26BFF908}"/>
              </a:ext>
            </a:extLst>
          </p:cNvPr>
          <p:cNvSpPr txBox="1"/>
          <p:nvPr/>
        </p:nvSpPr>
        <p:spPr>
          <a:xfrm>
            <a:off x="0" y="6611779"/>
            <a:ext cx="4636008" cy="246221"/>
          </a:xfrm>
          <a:prstGeom prst="rect">
            <a:avLst/>
          </a:prstGeom>
          <a:noFill/>
        </p:spPr>
        <p:txBody>
          <a:bodyPr wrap="square">
            <a:spAutoFit/>
          </a:bodyPr>
          <a:lstStyle/>
          <a:p>
            <a:r>
              <a:rPr lang="pt-BR" sz="1000" dirty="0">
                <a:highlight>
                  <a:srgbClr val="FFFF00"/>
                </a:highlight>
              </a:rPr>
              <a:t>Parque N. de Los Arcos Nevada</a:t>
            </a:r>
            <a:endParaRPr lang="es-ES" sz="1000" dirty="0">
              <a:highlight>
                <a:srgbClr val="FFFF00"/>
              </a:highlight>
            </a:endParaRPr>
          </a:p>
        </p:txBody>
      </p:sp>
    </p:spTree>
    <p:extLst>
      <p:ext uri="{BB962C8B-B14F-4D97-AF65-F5344CB8AC3E}">
        <p14:creationId xmlns:p14="http://schemas.microsoft.com/office/powerpoint/2010/main" val="250971472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36820BB0-8285-ABF9-20A5-DE0F8D5FF2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478272" cy="308152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48B5FC19-AF67-33E5-8307-3392994164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91" y="0"/>
            <a:ext cx="3851910" cy="308152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5D6C5548-51D4-D8D8-5F88-049A17DDDE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081814"/>
            <a:ext cx="9144000" cy="3776186"/>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7BB3EDA3-5BBD-1C70-1D1F-4FD0196F7665}"/>
              </a:ext>
            </a:extLst>
          </p:cNvPr>
          <p:cNvSpPr txBox="1"/>
          <p:nvPr/>
        </p:nvSpPr>
        <p:spPr>
          <a:xfrm>
            <a:off x="77724" y="6602635"/>
            <a:ext cx="4636008" cy="246221"/>
          </a:xfrm>
          <a:prstGeom prst="rect">
            <a:avLst/>
          </a:prstGeom>
          <a:noFill/>
        </p:spPr>
        <p:txBody>
          <a:bodyPr wrap="square">
            <a:spAutoFit/>
          </a:bodyPr>
          <a:lstStyle/>
          <a:p>
            <a:r>
              <a:rPr lang="pt-BR" sz="1000" dirty="0">
                <a:highlight>
                  <a:srgbClr val="FFFF00"/>
                </a:highlight>
              </a:rPr>
              <a:t>Parque N. de Los Arcos Nevada</a:t>
            </a:r>
            <a:endParaRPr lang="es-ES" sz="1000" dirty="0">
              <a:highlight>
                <a:srgbClr val="FFFF00"/>
              </a:highlight>
            </a:endParaRPr>
          </a:p>
        </p:txBody>
      </p:sp>
    </p:spTree>
    <p:extLst>
      <p:ext uri="{BB962C8B-B14F-4D97-AF65-F5344CB8AC3E}">
        <p14:creationId xmlns:p14="http://schemas.microsoft.com/office/powerpoint/2010/main" val="130364068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a:extLst>
              <a:ext uri="{FF2B5EF4-FFF2-40B4-BE49-F238E27FC236}">
                <a16:creationId xmlns:a16="http://schemas.microsoft.com/office/drawing/2014/main" id="{4CEF1AAE-B01F-A2FE-6B4D-D0F03B7D62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600"/>
          <a:stretch/>
        </p:blipFill>
        <p:spPr bwMode="auto">
          <a:xfrm>
            <a:off x="9144" y="-1"/>
            <a:ext cx="5143500" cy="2871039"/>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618443EB-58C7-00D3-3CAC-B10CEA6D1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 y="2871039"/>
            <a:ext cx="9125712" cy="3986962"/>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a:extLst>
              <a:ext uri="{FF2B5EF4-FFF2-40B4-BE49-F238E27FC236}">
                <a16:creationId xmlns:a16="http://schemas.microsoft.com/office/drawing/2014/main" id="{8DED07AF-92AD-0D5E-E90F-FF15A8FB4A9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818"/>
          <a:stretch/>
        </p:blipFill>
        <p:spPr bwMode="auto">
          <a:xfrm>
            <a:off x="5103183" y="0"/>
            <a:ext cx="4031673" cy="2871038"/>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61F04242-22FC-B06F-9B18-E3CCC033511D}"/>
              </a:ext>
            </a:extLst>
          </p:cNvPr>
          <p:cNvSpPr txBox="1"/>
          <p:nvPr/>
        </p:nvSpPr>
        <p:spPr>
          <a:xfrm>
            <a:off x="18288" y="6611779"/>
            <a:ext cx="4626864" cy="246221"/>
          </a:xfrm>
          <a:prstGeom prst="rect">
            <a:avLst/>
          </a:prstGeom>
          <a:noFill/>
        </p:spPr>
        <p:txBody>
          <a:bodyPr wrap="square">
            <a:spAutoFit/>
          </a:bodyPr>
          <a:lstStyle/>
          <a:p>
            <a:r>
              <a:rPr lang="es-ES" sz="1000" dirty="0">
                <a:highlight>
                  <a:srgbClr val="FFFF00"/>
                </a:highlight>
              </a:rPr>
              <a:t>Parque Tribal N. Valley Navajo Nevada</a:t>
            </a:r>
          </a:p>
        </p:txBody>
      </p:sp>
    </p:spTree>
    <p:extLst>
      <p:ext uri="{BB962C8B-B14F-4D97-AF65-F5344CB8AC3E}">
        <p14:creationId xmlns:p14="http://schemas.microsoft.com/office/powerpoint/2010/main" val="294449331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Parque Natural de Canyonlands en Estados Unidos">
            <a:extLst>
              <a:ext uri="{FF2B5EF4-FFF2-40B4-BE49-F238E27FC236}">
                <a16:creationId xmlns:a16="http://schemas.microsoft.com/office/drawing/2014/main" id="{FEBBDA9F-9586-A0DA-4764-00F20F1D92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5690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8A5E1BA-0616-ED4A-4816-18AB3EF63362}"/>
              </a:ext>
            </a:extLst>
          </p:cNvPr>
          <p:cNvSpPr txBox="1"/>
          <p:nvPr/>
        </p:nvSpPr>
        <p:spPr>
          <a:xfrm>
            <a:off x="70866" y="6611779"/>
            <a:ext cx="4640580" cy="246221"/>
          </a:xfrm>
          <a:prstGeom prst="rect">
            <a:avLst/>
          </a:prstGeom>
          <a:noFill/>
        </p:spPr>
        <p:txBody>
          <a:bodyPr wrap="square">
            <a:spAutoFit/>
          </a:bodyPr>
          <a:lstStyle/>
          <a:p>
            <a:r>
              <a:rPr lang="es-ES" sz="1000" dirty="0">
                <a:highlight>
                  <a:srgbClr val="FFFF00"/>
                </a:highlight>
              </a:rPr>
              <a:t>Parque N. </a:t>
            </a:r>
            <a:r>
              <a:rPr lang="es-ES" sz="1000" dirty="0" err="1">
                <a:highlight>
                  <a:srgbClr val="FFFF00"/>
                </a:highlight>
              </a:rPr>
              <a:t>Canyon</a:t>
            </a:r>
            <a:r>
              <a:rPr lang="es-ES" sz="1000" dirty="0">
                <a:highlight>
                  <a:srgbClr val="FFFF00"/>
                </a:highlight>
              </a:rPr>
              <a:t> </a:t>
            </a:r>
            <a:r>
              <a:rPr lang="es-ES" sz="1000" dirty="0" err="1">
                <a:highlight>
                  <a:srgbClr val="FFFF00"/>
                </a:highlight>
              </a:rPr>
              <a:t>Lands</a:t>
            </a:r>
            <a:r>
              <a:rPr lang="es-ES" sz="1000" dirty="0">
                <a:highlight>
                  <a:srgbClr val="FFFF00"/>
                </a:highlight>
              </a:rPr>
              <a:t> Nevada</a:t>
            </a:r>
          </a:p>
        </p:txBody>
      </p:sp>
    </p:spTree>
    <p:extLst>
      <p:ext uri="{BB962C8B-B14F-4D97-AF65-F5344CB8AC3E}">
        <p14:creationId xmlns:p14="http://schemas.microsoft.com/office/powerpoint/2010/main" val="262693285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Parque Natural de Canyonlands, Estados Unidos">
            <a:extLst>
              <a:ext uri="{FF2B5EF4-FFF2-40B4-BE49-F238E27FC236}">
                <a16:creationId xmlns:a16="http://schemas.microsoft.com/office/drawing/2014/main" id="{6CF4134F-9F70-DF19-DDAB-1CCFB8CC74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587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26DF9E6-54F5-3349-EC91-E9FE5DC1753E}"/>
              </a:ext>
            </a:extLst>
          </p:cNvPr>
          <p:cNvSpPr txBox="1"/>
          <p:nvPr/>
        </p:nvSpPr>
        <p:spPr>
          <a:xfrm>
            <a:off x="0" y="6522458"/>
            <a:ext cx="4631436" cy="246221"/>
          </a:xfrm>
          <a:prstGeom prst="rect">
            <a:avLst/>
          </a:prstGeom>
          <a:noFill/>
        </p:spPr>
        <p:txBody>
          <a:bodyPr wrap="square">
            <a:spAutoFit/>
          </a:bodyPr>
          <a:lstStyle/>
          <a:p>
            <a:r>
              <a:rPr lang="es-ES" sz="1000" dirty="0">
                <a:highlight>
                  <a:srgbClr val="FFFF00"/>
                </a:highlight>
              </a:rPr>
              <a:t>Parque N. </a:t>
            </a:r>
            <a:r>
              <a:rPr lang="es-ES" sz="1000" dirty="0" err="1">
                <a:highlight>
                  <a:srgbClr val="FFFF00"/>
                </a:highlight>
              </a:rPr>
              <a:t>Canyon</a:t>
            </a:r>
            <a:r>
              <a:rPr lang="es-ES" sz="1000" dirty="0">
                <a:highlight>
                  <a:srgbClr val="FFFF00"/>
                </a:highlight>
              </a:rPr>
              <a:t> </a:t>
            </a:r>
            <a:r>
              <a:rPr lang="es-ES" sz="1000" dirty="0" err="1">
                <a:highlight>
                  <a:srgbClr val="FFFF00"/>
                </a:highlight>
              </a:rPr>
              <a:t>Lands</a:t>
            </a:r>
            <a:r>
              <a:rPr lang="es-ES" sz="1000" dirty="0">
                <a:highlight>
                  <a:srgbClr val="FFFF00"/>
                </a:highlight>
              </a:rPr>
              <a:t> Nevada</a:t>
            </a:r>
          </a:p>
        </p:txBody>
      </p:sp>
    </p:spTree>
    <p:extLst>
      <p:ext uri="{BB962C8B-B14F-4D97-AF65-F5344CB8AC3E}">
        <p14:creationId xmlns:p14="http://schemas.microsoft.com/office/powerpoint/2010/main" val="129647153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esa Arch in Canyonlands National ParkWallpaper">
            <a:extLst>
              <a:ext uri="{FF2B5EF4-FFF2-40B4-BE49-F238E27FC236}">
                <a16:creationId xmlns:a16="http://schemas.microsoft.com/office/drawing/2014/main" id="{72EA96DC-52A1-5142-E489-C9F144FD04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B91BAF22-4B59-511C-4194-9A6430D06A4A}"/>
              </a:ext>
            </a:extLst>
          </p:cNvPr>
          <p:cNvSpPr txBox="1"/>
          <p:nvPr/>
        </p:nvSpPr>
        <p:spPr>
          <a:xfrm>
            <a:off x="86868" y="6611779"/>
            <a:ext cx="4636008" cy="246221"/>
          </a:xfrm>
          <a:prstGeom prst="rect">
            <a:avLst/>
          </a:prstGeom>
          <a:noFill/>
        </p:spPr>
        <p:txBody>
          <a:bodyPr wrap="square">
            <a:spAutoFit/>
          </a:bodyPr>
          <a:lstStyle/>
          <a:p>
            <a:r>
              <a:rPr lang="es-ES" sz="1000" dirty="0">
                <a:highlight>
                  <a:srgbClr val="FFFF00"/>
                </a:highlight>
              </a:rPr>
              <a:t>Parque N. </a:t>
            </a:r>
            <a:r>
              <a:rPr lang="es-ES" sz="1000" dirty="0" err="1">
                <a:highlight>
                  <a:srgbClr val="FFFF00"/>
                </a:highlight>
              </a:rPr>
              <a:t>Canyon</a:t>
            </a:r>
            <a:r>
              <a:rPr lang="es-ES" sz="1000" dirty="0">
                <a:highlight>
                  <a:srgbClr val="FFFF00"/>
                </a:highlight>
              </a:rPr>
              <a:t> </a:t>
            </a:r>
            <a:r>
              <a:rPr lang="es-ES" sz="1000" dirty="0" err="1">
                <a:highlight>
                  <a:srgbClr val="FFFF00"/>
                </a:highlight>
              </a:rPr>
              <a:t>Lands</a:t>
            </a:r>
            <a:r>
              <a:rPr lang="es-ES" sz="1000" dirty="0">
                <a:highlight>
                  <a:srgbClr val="FFFF00"/>
                </a:highlight>
              </a:rPr>
              <a:t> Nevada</a:t>
            </a:r>
          </a:p>
        </p:txBody>
      </p:sp>
    </p:spTree>
    <p:extLst>
      <p:ext uri="{BB962C8B-B14F-4D97-AF65-F5344CB8AC3E}">
        <p14:creationId xmlns:p14="http://schemas.microsoft.com/office/powerpoint/2010/main" val="355969498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sombras y reflejos de colorado river butte - parque estatal de dead horse point fotografías e imágenes de stock">
            <a:extLst>
              <a:ext uri="{FF2B5EF4-FFF2-40B4-BE49-F238E27FC236}">
                <a16:creationId xmlns:a16="http://schemas.microsoft.com/office/drawing/2014/main" id="{92A9B6B0-74F0-4E9F-9154-4BAE486A3A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1745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D32860D-EA34-A0E5-D239-525FFBFE3DB6}"/>
              </a:ext>
            </a:extLst>
          </p:cNvPr>
          <p:cNvSpPr txBox="1"/>
          <p:nvPr/>
        </p:nvSpPr>
        <p:spPr>
          <a:xfrm>
            <a:off x="6965442" y="6611779"/>
            <a:ext cx="4622292"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Dead</a:t>
            </a:r>
            <a:r>
              <a:rPr lang="es-ES" sz="1000" dirty="0">
                <a:highlight>
                  <a:srgbClr val="FFFF00"/>
                </a:highlight>
              </a:rPr>
              <a:t> </a:t>
            </a:r>
            <a:r>
              <a:rPr lang="es-ES" sz="1000" dirty="0" err="1">
                <a:highlight>
                  <a:srgbClr val="FFFF00"/>
                </a:highlight>
              </a:rPr>
              <a:t>Horse</a:t>
            </a:r>
            <a:r>
              <a:rPr lang="es-ES" sz="1000" dirty="0">
                <a:highlight>
                  <a:srgbClr val="FFFF00"/>
                </a:highlight>
              </a:rPr>
              <a:t> Point Nevada</a:t>
            </a:r>
          </a:p>
        </p:txBody>
      </p:sp>
    </p:spTree>
    <p:extLst>
      <p:ext uri="{BB962C8B-B14F-4D97-AF65-F5344CB8AC3E}">
        <p14:creationId xmlns:p14="http://schemas.microsoft.com/office/powerpoint/2010/main" val="10711999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Que ver en el Yosemite National Park- Glacier view">
            <a:extLst>
              <a:ext uri="{FF2B5EF4-FFF2-40B4-BE49-F238E27FC236}">
                <a16:creationId xmlns:a16="http://schemas.microsoft.com/office/drawing/2014/main" id="{1304DB23-E507-2DFD-DD4E-861A9165B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2DE56D8-ADE6-BC97-630F-FECF2FA293FE}"/>
              </a:ext>
            </a:extLst>
          </p:cNvPr>
          <p:cNvSpPr txBox="1"/>
          <p:nvPr/>
        </p:nvSpPr>
        <p:spPr>
          <a:xfrm>
            <a:off x="7237476" y="6531602"/>
            <a:ext cx="4636008" cy="246221"/>
          </a:xfrm>
          <a:prstGeom prst="rect">
            <a:avLst/>
          </a:prstGeom>
          <a:noFill/>
        </p:spPr>
        <p:txBody>
          <a:bodyPr wrap="square">
            <a:spAutoFit/>
          </a:bodyPr>
          <a:lstStyle/>
          <a:p>
            <a:r>
              <a:rPr lang="es-ES" sz="1000" dirty="0">
                <a:highlight>
                  <a:srgbClr val="FFFF00"/>
                </a:highlight>
              </a:rPr>
              <a:t>Parque N. Yosemite Nevada</a:t>
            </a:r>
          </a:p>
        </p:txBody>
      </p:sp>
    </p:spTree>
    <p:extLst>
      <p:ext uri="{BB962C8B-B14F-4D97-AF65-F5344CB8AC3E}">
        <p14:creationId xmlns:p14="http://schemas.microsoft.com/office/powerpoint/2010/main" val="123048118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3179A58A-7A5D-3E19-904C-197BB88E7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20640" cy="288036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Que ver en el Yosemite National Park - Tunnel View">
            <a:extLst>
              <a:ext uri="{FF2B5EF4-FFF2-40B4-BE49-F238E27FC236}">
                <a16:creationId xmlns:a16="http://schemas.microsoft.com/office/drawing/2014/main" id="{9C9CF823-7E32-C94D-60F6-FC4646BD2C4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931" b="12848"/>
          <a:stretch/>
        </p:blipFill>
        <p:spPr bwMode="auto">
          <a:xfrm>
            <a:off x="0" y="2880360"/>
            <a:ext cx="9144000" cy="3977640"/>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Que ver en el Parque Nacional Yosemite - Vernal fall">
            <a:extLst>
              <a:ext uri="{FF2B5EF4-FFF2-40B4-BE49-F238E27FC236}">
                <a16:creationId xmlns:a16="http://schemas.microsoft.com/office/drawing/2014/main" id="{EA84A0AA-9F02-A839-2547-E1A447F6743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819"/>
          <a:stretch/>
        </p:blipFill>
        <p:spPr bwMode="auto">
          <a:xfrm>
            <a:off x="4956048" y="0"/>
            <a:ext cx="4187952" cy="288036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8EEDE67-DF94-3138-1653-281C3950FF96}"/>
              </a:ext>
            </a:extLst>
          </p:cNvPr>
          <p:cNvSpPr txBox="1"/>
          <p:nvPr/>
        </p:nvSpPr>
        <p:spPr>
          <a:xfrm>
            <a:off x="0" y="6611779"/>
            <a:ext cx="4636008" cy="246221"/>
          </a:xfrm>
          <a:prstGeom prst="rect">
            <a:avLst/>
          </a:prstGeom>
          <a:noFill/>
        </p:spPr>
        <p:txBody>
          <a:bodyPr wrap="square">
            <a:spAutoFit/>
          </a:bodyPr>
          <a:lstStyle/>
          <a:p>
            <a:r>
              <a:rPr lang="es-ES" sz="1000" dirty="0">
                <a:highlight>
                  <a:srgbClr val="FFFF00"/>
                </a:highlight>
              </a:rPr>
              <a:t>Parque N. Yosemite Nevada</a:t>
            </a:r>
          </a:p>
        </p:txBody>
      </p:sp>
    </p:spTree>
    <p:extLst>
      <p:ext uri="{BB962C8B-B14F-4D97-AF65-F5344CB8AC3E}">
        <p14:creationId xmlns:p14="http://schemas.microsoft.com/office/powerpoint/2010/main" val="286564921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l Parque Nacional del Cañón Bryce">
            <a:extLst>
              <a:ext uri="{FF2B5EF4-FFF2-40B4-BE49-F238E27FC236}">
                <a16:creationId xmlns:a16="http://schemas.microsoft.com/office/drawing/2014/main" id="{BA614138-CB0C-33E5-29B6-F4AC43EE26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9" y="0"/>
            <a:ext cx="914677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4A70CB16-F708-29CD-5403-D22AA9E0B228}"/>
              </a:ext>
            </a:extLst>
          </p:cNvPr>
          <p:cNvSpPr txBox="1"/>
          <p:nvPr/>
        </p:nvSpPr>
        <p:spPr>
          <a:xfrm>
            <a:off x="81481" y="6611779"/>
            <a:ext cx="6590923"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Y ahora desde la belleza del Universo nos vamos con el Geo Guapas-16 y el estado de New Hampshire hasta..</a:t>
            </a:r>
          </a:p>
        </p:txBody>
      </p:sp>
    </p:spTree>
    <p:extLst>
      <p:ext uri="{BB962C8B-B14F-4D97-AF65-F5344CB8AC3E}">
        <p14:creationId xmlns:p14="http://schemas.microsoft.com/office/powerpoint/2010/main" val="2750201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ARQUE NACIONAL BIGHORN CANYON WYOMING ESTADOS UNIDOS">
            <a:extLst>
              <a:ext uri="{FF2B5EF4-FFF2-40B4-BE49-F238E27FC236}">
                <a16:creationId xmlns:a16="http://schemas.microsoft.com/office/drawing/2014/main" id="{3DEB3397-ECB8-AA9D-47A0-38D1EFCB23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54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06CFDBC-85A0-589B-2A5D-93531548B156}"/>
              </a:ext>
            </a:extLst>
          </p:cNvPr>
          <p:cNvSpPr txBox="1"/>
          <p:nvPr/>
        </p:nvSpPr>
        <p:spPr>
          <a:xfrm>
            <a:off x="-61546" y="6611779"/>
            <a:ext cx="4633546"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Bighorn</a:t>
            </a:r>
            <a:r>
              <a:rPr lang="es-ES" sz="1000" dirty="0">
                <a:highlight>
                  <a:srgbClr val="FFFF00"/>
                </a:highlight>
              </a:rPr>
              <a:t> </a:t>
            </a:r>
            <a:r>
              <a:rPr lang="es-ES" sz="1000" dirty="0" err="1">
                <a:highlight>
                  <a:srgbClr val="FFFF00"/>
                </a:highlight>
              </a:rPr>
              <a:t>Canyon</a:t>
            </a:r>
            <a:r>
              <a:rPr lang="es-ES" sz="1000" dirty="0">
                <a:highlight>
                  <a:srgbClr val="FFFF00"/>
                </a:highlight>
              </a:rPr>
              <a:t> Montana</a:t>
            </a:r>
          </a:p>
        </p:txBody>
      </p:sp>
    </p:spTree>
    <p:extLst>
      <p:ext uri="{BB962C8B-B14F-4D97-AF65-F5344CB8AC3E}">
        <p14:creationId xmlns:p14="http://schemas.microsoft.com/office/powerpoint/2010/main" val="1988422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CC77AE56-8E6E-F4F5-E933-0552C1F41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22" y="0"/>
            <a:ext cx="5380892" cy="327073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BA0A172B-8449-B507-ED6C-784AC38D87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270738"/>
            <a:ext cx="5380893" cy="358726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689FF71E-99DF-36D2-62EE-59714D4D38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0892" y="-1"/>
            <a:ext cx="3763108" cy="243546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Bighorn Canyon National Rec Area Scenic Drive Montana and Wyoming RV trip-min">
            <a:extLst>
              <a:ext uri="{FF2B5EF4-FFF2-40B4-BE49-F238E27FC236}">
                <a16:creationId xmlns:a16="http://schemas.microsoft.com/office/drawing/2014/main" id="{B371630C-50A4-9FA8-E169-D29D69F1D5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0434" y="2435468"/>
            <a:ext cx="3783566" cy="252412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Bighorn Canyon National Recreation Area Scenic drive by RV-min">
            <a:extLst>
              <a:ext uri="{FF2B5EF4-FFF2-40B4-BE49-F238E27FC236}">
                <a16:creationId xmlns:a16="http://schemas.microsoft.com/office/drawing/2014/main" id="{99BCE5AC-3FB2-90FC-1F9E-063E91CC20F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2416" b="14051"/>
          <a:stretch/>
        </p:blipFill>
        <p:spPr bwMode="auto">
          <a:xfrm>
            <a:off x="5389073" y="4959593"/>
            <a:ext cx="3754927" cy="1898407"/>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1AC6567-887C-CDC0-61A5-E7BBA2C07009}"/>
              </a:ext>
            </a:extLst>
          </p:cNvPr>
          <p:cNvSpPr txBox="1"/>
          <p:nvPr/>
        </p:nvSpPr>
        <p:spPr>
          <a:xfrm>
            <a:off x="4156565" y="6481394"/>
            <a:ext cx="4602772"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Bighorn</a:t>
            </a:r>
            <a:r>
              <a:rPr lang="es-ES" sz="1000" dirty="0">
                <a:highlight>
                  <a:srgbClr val="FFFF00"/>
                </a:highlight>
              </a:rPr>
              <a:t> </a:t>
            </a:r>
            <a:r>
              <a:rPr lang="es-ES" sz="1000" dirty="0" err="1">
                <a:highlight>
                  <a:srgbClr val="FFFF00"/>
                </a:highlight>
              </a:rPr>
              <a:t>Canyon</a:t>
            </a:r>
            <a:r>
              <a:rPr lang="es-ES" sz="1000" dirty="0">
                <a:highlight>
                  <a:srgbClr val="FFFF00"/>
                </a:highlight>
              </a:rPr>
              <a:t> Montana</a:t>
            </a:r>
          </a:p>
        </p:txBody>
      </p:sp>
    </p:spTree>
    <p:extLst>
      <p:ext uri="{BB962C8B-B14F-4D97-AF65-F5344CB8AC3E}">
        <p14:creationId xmlns:p14="http://schemas.microsoft.com/office/powerpoint/2010/main" val="668514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ez Perce National Historic Park">
            <a:extLst>
              <a:ext uri="{FF2B5EF4-FFF2-40B4-BE49-F238E27FC236}">
                <a16:creationId xmlns:a16="http://schemas.microsoft.com/office/drawing/2014/main" id="{64611BFA-4FDD-9FE6-72EE-B69C390418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284822" cy="351692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ez Perce (Nee-Mo-Poo) National Historic Trail">
            <a:extLst>
              <a:ext uri="{FF2B5EF4-FFF2-40B4-BE49-F238E27FC236}">
                <a16:creationId xmlns:a16="http://schemas.microsoft.com/office/drawing/2014/main" id="{312D9909-C71E-8385-8CE1-96329004A1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19121"/>
            <a:ext cx="5284822" cy="333887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98163394-1538-A903-8F27-21CF72B724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6593" y="-1"/>
            <a:ext cx="3877407" cy="3516923"/>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a:extLst>
              <a:ext uri="{FF2B5EF4-FFF2-40B4-BE49-F238E27FC236}">
                <a16:creationId xmlns:a16="http://schemas.microsoft.com/office/drawing/2014/main" id="{3B139D19-B467-9070-CF8D-32ECCA8D9B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8828" y="3516921"/>
            <a:ext cx="3845172" cy="2866294"/>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C229C27-276A-CFED-A1B0-CF298089E701}"/>
              </a:ext>
            </a:extLst>
          </p:cNvPr>
          <p:cNvSpPr txBox="1"/>
          <p:nvPr/>
        </p:nvSpPr>
        <p:spPr>
          <a:xfrm>
            <a:off x="6407395" y="6519469"/>
            <a:ext cx="4602772"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Nez</a:t>
            </a:r>
            <a:r>
              <a:rPr lang="es-ES" sz="1000" dirty="0">
                <a:highlight>
                  <a:srgbClr val="FFFF00"/>
                </a:highlight>
              </a:rPr>
              <a:t> </a:t>
            </a:r>
            <a:r>
              <a:rPr lang="es-ES" sz="1000" dirty="0" err="1">
                <a:highlight>
                  <a:srgbClr val="FFFF00"/>
                </a:highlight>
              </a:rPr>
              <a:t>Perce</a:t>
            </a:r>
            <a:r>
              <a:rPr lang="es-ES" sz="1000" dirty="0">
                <a:highlight>
                  <a:srgbClr val="FFFF00"/>
                </a:highlight>
              </a:rPr>
              <a:t> Montana</a:t>
            </a:r>
          </a:p>
        </p:txBody>
      </p:sp>
    </p:spTree>
    <p:extLst>
      <p:ext uri="{BB962C8B-B14F-4D97-AF65-F5344CB8AC3E}">
        <p14:creationId xmlns:p14="http://schemas.microsoft.com/office/powerpoint/2010/main" val="1365152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8FB61998-5287-BAF5-95A9-DE09FC3ED0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193116D-93D0-A3B8-FB3C-0577FD06840B}"/>
              </a:ext>
            </a:extLst>
          </p:cNvPr>
          <p:cNvSpPr txBox="1"/>
          <p:nvPr/>
        </p:nvSpPr>
        <p:spPr>
          <a:xfrm>
            <a:off x="145073" y="6598563"/>
            <a:ext cx="4633546"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Nez</a:t>
            </a:r>
            <a:r>
              <a:rPr lang="es-ES" sz="1000" dirty="0">
                <a:highlight>
                  <a:srgbClr val="FFFF00"/>
                </a:highlight>
              </a:rPr>
              <a:t> </a:t>
            </a:r>
            <a:r>
              <a:rPr lang="es-ES" sz="1000" dirty="0" err="1">
                <a:highlight>
                  <a:srgbClr val="FFFF00"/>
                </a:highlight>
              </a:rPr>
              <a:t>Perce</a:t>
            </a:r>
            <a:r>
              <a:rPr lang="es-ES" sz="1000" dirty="0">
                <a:highlight>
                  <a:srgbClr val="FFFF00"/>
                </a:highlight>
              </a:rPr>
              <a:t> Montana</a:t>
            </a:r>
          </a:p>
        </p:txBody>
      </p:sp>
    </p:spTree>
    <p:extLst>
      <p:ext uri="{BB962C8B-B14F-4D97-AF65-F5344CB8AC3E}">
        <p14:creationId xmlns:p14="http://schemas.microsoft.com/office/powerpoint/2010/main" val="2292683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imales, Jirafas, fauna silvestre, jirafa, fauna, mamífero, vertebrado, Jirafas, sabana">
            <a:extLst>
              <a:ext uri="{FF2B5EF4-FFF2-40B4-BE49-F238E27FC236}">
                <a16:creationId xmlns:a16="http://schemas.microsoft.com/office/drawing/2014/main" id="{682F94F2-3E25-F29D-3F75-DE4FD3DDE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 y="0"/>
            <a:ext cx="914399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BB2795B3-7A28-F84D-33B0-B53DC93E66E0}"/>
              </a:ext>
            </a:extLst>
          </p:cNvPr>
          <p:cNvSpPr txBox="1"/>
          <p:nvPr/>
        </p:nvSpPr>
        <p:spPr>
          <a:xfrm>
            <a:off x="0" y="6457890"/>
            <a:ext cx="472586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Mirar donde </a:t>
            </a:r>
            <a:r>
              <a:rPr lang="es-ES" sz="1000" dirty="0">
                <a:solidFill>
                  <a:prstClr val="black"/>
                </a:solidFill>
                <a:highlight>
                  <a:srgbClr val="FFFF00"/>
                </a:highlight>
                <a:latin typeface="Aptos" panose="02110004020202020204"/>
              </a:rPr>
              <a:t>quera</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is</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pero desde el comienzo de esta colección en Geo- Guapas 1, hasta este Geo –Guapas 15 ya tenemos unas 3717 imágenes, que no son pocas.</a:t>
            </a:r>
          </a:p>
        </p:txBody>
      </p:sp>
    </p:spTree>
    <p:extLst>
      <p:ext uri="{BB962C8B-B14F-4D97-AF65-F5344CB8AC3E}">
        <p14:creationId xmlns:p14="http://schemas.microsoft.com/office/powerpoint/2010/main" val="2059232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missouri river breaks">
            <a:extLst>
              <a:ext uri="{FF2B5EF4-FFF2-40B4-BE49-F238E27FC236}">
                <a16:creationId xmlns:a16="http://schemas.microsoft.com/office/drawing/2014/main" id="{C0D331EA-CA9B-04D7-AFD9-29FA6F4C9F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723B4BC-E796-3FC0-0338-FF5E95CD68A9}"/>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Monumento </a:t>
            </a:r>
            <a:r>
              <a:rPr lang="es-ES" sz="1000" dirty="0" err="1">
                <a:highlight>
                  <a:srgbClr val="FFFF00"/>
                </a:highlight>
              </a:rPr>
              <a:t>Nac</a:t>
            </a:r>
            <a:r>
              <a:rPr lang="es-ES" sz="1000" dirty="0">
                <a:highlight>
                  <a:srgbClr val="FFFF00"/>
                </a:highlight>
              </a:rPr>
              <a:t>. </a:t>
            </a:r>
            <a:r>
              <a:rPr lang="es-ES" sz="1000" dirty="0" err="1">
                <a:highlight>
                  <a:srgbClr val="FFFF00"/>
                </a:highlight>
              </a:rPr>
              <a:t>Upper</a:t>
            </a:r>
            <a:r>
              <a:rPr lang="es-ES" sz="1000" dirty="0">
                <a:highlight>
                  <a:srgbClr val="FFFF00"/>
                </a:highlight>
              </a:rPr>
              <a:t> Missouri </a:t>
            </a:r>
            <a:r>
              <a:rPr lang="es-ES" sz="1000" dirty="0" err="1">
                <a:highlight>
                  <a:srgbClr val="FFFF00"/>
                </a:highlight>
              </a:rPr>
              <a:t>Rives</a:t>
            </a:r>
            <a:r>
              <a:rPr lang="es-ES" sz="1000" dirty="0">
                <a:highlight>
                  <a:srgbClr val="FFFF00"/>
                </a:highlight>
              </a:rPr>
              <a:t> </a:t>
            </a:r>
            <a:r>
              <a:rPr lang="es-ES" sz="1000" dirty="0" err="1">
                <a:highlight>
                  <a:srgbClr val="FFFF00"/>
                </a:highlight>
              </a:rPr>
              <a:t>Breaks</a:t>
            </a:r>
            <a:r>
              <a:rPr lang="es-ES" sz="1000" dirty="0">
                <a:highlight>
                  <a:srgbClr val="FFFF00"/>
                </a:highlight>
              </a:rPr>
              <a:t> Montana </a:t>
            </a:r>
          </a:p>
        </p:txBody>
      </p:sp>
    </p:spTree>
    <p:extLst>
      <p:ext uri="{BB962C8B-B14F-4D97-AF65-F5344CB8AC3E}">
        <p14:creationId xmlns:p14="http://schemas.microsoft.com/office/powerpoint/2010/main" val="1211960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ational monument interpretive center in fort benton">
            <a:extLst>
              <a:ext uri="{FF2B5EF4-FFF2-40B4-BE49-F238E27FC236}">
                <a16:creationId xmlns:a16="http://schemas.microsoft.com/office/drawing/2014/main" id="{1AA8414B-0EC2-5D7E-C9C2-2BE7081DFC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94054"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F9CDEA7-4FA3-C2A7-A9AF-4550FF1481A4}"/>
              </a:ext>
            </a:extLst>
          </p:cNvPr>
          <p:cNvSpPr txBox="1"/>
          <p:nvPr/>
        </p:nvSpPr>
        <p:spPr>
          <a:xfrm>
            <a:off x="0" y="6530439"/>
            <a:ext cx="4659922" cy="246221"/>
          </a:xfrm>
          <a:prstGeom prst="rect">
            <a:avLst/>
          </a:prstGeom>
          <a:noFill/>
        </p:spPr>
        <p:txBody>
          <a:bodyPr wrap="square">
            <a:spAutoFit/>
          </a:bodyPr>
          <a:lstStyle/>
          <a:p>
            <a:r>
              <a:rPr lang="es-ES" sz="1000" dirty="0">
                <a:highlight>
                  <a:srgbClr val="FFFF00"/>
                </a:highlight>
              </a:rPr>
              <a:t>Parque Monumento </a:t>
            </a:r>
            <a:r>
              <a:rPr lang="es-ES" sz="1000" dirty="0" err="1">
                <a:highlight>
                  <a:srgbClr val="FFFF00"/>
                </a:highlight>
              </a:rPr>
              <a:t>Nac</a:t>
            </a:r>
            <a:r>
              <a:rPr lang="es-ES" sz="1000" dirty="0">
                <a:highlight>
                  <a:srgbClr val="FFFF00"/>
                </a:highlight>
              </a:rPr>
              <a:t>. </a:t>
            </a:r>
            <a:r>
              <a:rPr lang="es-ES" sz="1000" dirty="0" err="1">
                <a:highlight>
                  <a:srgbClr val="FFFF00"/>
                </a:highlight>
              </a:rPr>
              <a:t>Upper</a:t>
            </a:r>
            <a:r>
              <a:rPr lang="es-ES" sz="1000" dirty="0">
                <a:highlight>
                  <a:srgbClr val="FFFF00"/>
                </a:highlight>
              </a:rPr>
              <a:t> Missouri </a:t>
            </a:r>
            <a:r>
              <a:rPr lang="es-ES" sz="1000" dirty="0" err="1">
                <a:highlight>
                  <a:srgbClr val="FFFF00"/>
                </a:highlight>
              </a:rPr>
              <a:t>Rives</a:t>
            </a:r>
            <a:r>
              <a:rPr lang="es-ES" sz="1000" dirty="0">
                <a:highlight>
                  <a:srgbClr val="FFFF00"/>
                </a:highlight>
              </a:rPr>
              <a:t> </a:t>
            </a:r>
            <a:r>
              <a:rPr lang="es-ES" sz="1000" dirty="0" err="1">
                <a:highlight>
                  <a:srgbClr val="FFFF00"/>
                </a:highlight>
              </a:rPr>
              <a:t>Breaks</a:t>
            </a:r>
            <a:r>
              <a:rPr lang="es-ES" sz="1000" dirty="0">
                <a:highlight>
                  <a:srgbClr val="FFFF00"/>
                </a:highlight>
              </a:rPr>
              <a:t> Montana </a:t>
            </a:r>
          </a:p>
        </p:txBody>
      </p:sp>
    </p:spTree>
    <p:extLst>
      <p:ext uri="{BB962C8B-B14F-4D97-AF65-F5344CB8AC3E}">
        <p14:creationId xmlns:p14="http://schemas.microsoft.com/office/powerpoint/2010/main" val="3614486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onument access points">
            <a:extLst>
              <a:ext uri="{FF2B5EF4-FFF2-40B4-BE49-F238E27FC236}">
                <a16:creationId xmlns:a16="http://schemas.microsoft.com/office/drawing/2014/main" id="{4EB0CD10-D8C2-2951-72FF-E41F2F9FC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3468DF3-63C6-814D-7380-859E53BE0904}"/>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Monumento </a:t>
            </a:r>
            <a:r>
              <a:rPr lang="es-ES" sz="1000" dirty="0" err="1">
                <a:highlight>
                  <a:srgbClr val="FFFF00"/>
                </a:highlight>
              </a:rPr>
              <a:t>Nac</a:t>
            </a:r>
            <a:r>
              <a:rPr lang="es-ES" sz="1000" dirty="0">
                <a:highlight>
                  <a:srgbClr val="FFFF00"/>
                </a:highlight>
              </a:rPr>
              <a:t>. </a:t>
            </a:r>
            <a:r>
              <a:rPr lang="es-ES" sz="1000" dirty="0" err="1">
                <a:highlight>
                  <a:srgbClr val="FFFF00"/>
                </a:highlight>
              </a:rPr>
              <a:t>Upper</a:t>
            </a:r>
            <a:r>
              <a:rPr lang="es-ES" sz="1000" dirty="0">
                <a:highlight>
                  <a:srgbClr val="FFFF00"/>
                </a:highlight>
              </a:rPr>
              <a:t> Missouri </a:t>
            </a:r>
            <a:r>
              <a:rPr lang="es-ES" sz="1000" dirty="0" err="1">
                <a:highlight>
                  <a:srgbClr val="FFFF00"/>
                </a:highlight>
              </a:rPr>
              <a:t>Rives</a:t>
            </a:r>
            <a:r>
              <a:rPr lang="es-ES" sz="1000" dirty="0">
                <a:highlight>
                  <a:srgbClr val="FFFF00"/>
                </a:highlight>
              </a:rPr>
              <a:t> </a:t>
            </a:r>
            <a:r>
              <a:rPr lang="es-ES" sz="1000" dirty="0" err="1">
                <a:highlight>
                  <a:srgbClr val="FFFF00"/>
                </a:highlight>
              </a:rPr>
              <a:t>Breaks</a:t>
            </a:r>
            <a:r>
              <a:rPr lang="es-ES" sz="1000" dirty="0">
                <a:highlight>
                  <a:srgbClr val="FFFF00"/>
                </a:highlight>
              </a:rPr>
              <a:t> Montana </a:t>
            </a:r>
          </a:p>
        </p:txBody>
      </p:sp>
    </p:spTree>
    <p:extLst>
      <p:ext uri="{BB962C8B-B14F-4D97-AF65-F5344CB8AC3E}">
        <p14:creationId xmlns:p14="http://schemas.microsoft.com/office/powerpoint/2010/main" val="71460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ackcountry scenic byway">
            <a:extLst>
              <a:ext uri="{FF2B5EF4-FFF2-40B4-BE49-F238E27FC236}">
                <a16:creationId xmlns:a16="http://schemas.microsoft.com/office/drawing/2014/main" id="{A5043391-5CF9-5862-1738-9E423E1867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136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73FBE90-6F17-D7EE-B227-39103338906F}"/>
              </a:ext>
            </a:extLst>
          </p:cNvPr>
          <p:cNvSpPr txBox="1"/>
          <p:nvPr/>
        </p:nvSpPr>
        <p:spPr>
          <a:xfrm>
            <a:off x="92319" y="6611779"/>
            <a:ext cx="4633546" cy="246221"/>
          </a:xfrm>
          <a:prstGeom prst="rect">
            <a:avLst/>
          </a:prstGeom>
          <a:noFill/>
        </p:spPr>
        <p:txBody>
          <a:bodyPr wrap="square">
            <a:spAutoFit/>
          </a:bodyPr>
          <a:lstStyle/>
          <a:p>
            <a:r>
              <a:rPr lang="es-ES" sz="1000" dirty="0">
                <a:highlight>
                  <a:srgbClr val="FFFF00"/>
                </a:highlight>
              </a:rPr>
              <a:t>Parque Monumento </a:t>
            </a:r>
            <a:r>
              <a:rPr lang="es-ES" sz="1000" dirty="0" err="1">
                <a:highlight>
                  <a:srgbClr val="FFFF00"/>
                </a:highlight>
              </a:rPr>
              <a:t>Nac</a:t>
            </a:r>
            <a:r>
              <a:rPr lang="es-ES" sz="1000" dirty="0">
                <a:highlight>
                  <a:srgbClr val="FFFF00"/>
                </a:highlight>
              </a:rPr>
              <a:t>. </a:t>
            </a:r>
            <a:r>
              <a:rPr lang="es-ES" sz="1000" dirty="0" err="1">
                <a:highlight>
                  <a:srgbClr val="FFFF00"/>
                </a:highlight>
              </a:rPr>
              <a:t>Upper</a:t>
            </a:r>
            <a:r>
              <a:rPr lang="es-ES" sz="1000" dirty="0">
                <a:highlight>
                  <a:srgbClr val="FFFF00"/>
                </a:highlight>
              </a:rPr>
              <a:t> Missouri </a:t>
            </a:r>
            <a:r>
              <a:rPr lang="es-ES" sz="1000" dirty="0" err="1">
                <a:highlight>
                  <a:srgbClr val="FFFF00"/>
                </a:highlight>
              </a:rPr>
              <a:t>Rives</a:t>
            </a:r>
            <a:r>
              <a:rPr lang="es-ES" sz="1000" dirty="0">
                <a:highlight>
                  <a:srgbClr val="FFFF00"/>
                </a:highlight>
              </a:rPr>
              <a:t> </a:t>
            </a:r>
            <a:r>
              <a:rPr lang="es-ES" sz="1000" dirty="0" err="1">
                <a:highlight>
                  <a:srgbClr val="FFFF00"/>
                </a:highlight>
              </a:rPr>
              <a:t>Breaks</a:t>
            </a:r>
            <a:r>
              <a:rPr lang="es-ES" sz="1000" dirty="0">
                <a:highlight>
                  <a:srgbClr val="FFFF00"/>
                </a:highlight>
              </a:rPr>
              <a:t> Montana </a:t>
            </a:r>
          </a:p>
        </p:txBody>
      </p:sp>
    </p:spTree>
    <p:extLst>
      <p:ext uri="{BB962C8B-B14F-4D97-AF65-F5344CB8AC3E}">
        <p14:creationId xmlns:p14="http://schemas.microsoft.com/office/powerpoint/2010/main" val="31040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1ACE7488-0643-AF1A-91E3-614160FC1E1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769"/>
          <a:stretch/>
        </p:blipFill>
        <p:spPr bwMode="auto">
          <a:xfrm>
            <a:off x="-1" y="-1"/>
            <a:ext cx="4861169"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a:extLst>
              <a:ext uri="{FF2B5EF4-FFF2-40B4-BE49-F238E27FC236}">
                <a16:creationId xmlns:a16="http://schemas.microsoft.com/office/drawing/2014/main" id="{167FFEC2-7550-9A77-DA4E-035FA2341A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29000"/>
            <a:ext cx="486117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a:extLst>
              <a:ext uri="{FF2B5EF4-FFF2-40B4-BE49-F238E27FC236}">
                <a16:creationId xmlns:a16="http://schemas.microsoft.com/office/drawing/2014/main" id="{D1EF914B-C72F-A814-14FB-4459652E4A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4562" y="-1"/>
            <a:ext cx="4299438" cy="3428999"/>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a:extLst>
              <a:ext uri="{FF2B5EF4-FFF2-40B4-BE49-F238E27FC236}">
                <a16:creationId xmlns:a16="http://schemas.microsoft.com/office/drawing/2014/main" id="{73236A25-10E4-5E99-0FFB-F28B7FBA13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7459" y="3428999"/>
            <a:ext cx="4286542" cy="3428999"/>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5D744BC-F4D7-F9A8-4ECE-358119676C2C}"/>
              </a:ext>
            </a:extLst>
          </p:cNvPr>
          <p:cNvSpPr txBox="1"/>
          <p:nvPr/>
        </p:nvSpPr>
        <p:spPr>
          <a:xfrm>
            <a:off x="-30772" y="2804719"/>
            <a:ext cx="4602772" cy="246221"/>
          </a:xfrm>
          <a:prstGeom prst="rect">
            <a:avLst/>
          </a:prstGeom>
          <a:noFill/>
        </p:spPr>
        <p:txBody>
          <a:bodyPr wrap="square">
            <a:spAutoFit/>
          </a:bodyPr>
          <a:lstStyle/>
          <a:p>
            <a:r>
              <a:rPr lang="pt-BR" sz="1000" dirty="0">
                <a:highlight>
                  <a:srgbClr val="FFFF00"/>
                </a:highlight>
              </a:rPr>
              <a:t>Parque E. Cavernas Lewis &amp; Clark Montana</a:t>
            </a:r>
            <a:endParaRPr lang="es-ES" sz="1000" dirty="0">
              <a:highlight>
                <a:srgbClr val="FFFF00"/>
              </a:highlight>
            </a:endParaRPr>
          </a:p>
        </p:txBody>
      </p:sp>
    </p:spTree>
    <p:extLst>
      <p:ext uri="{BB962C8B-B14F-4D97-AF65-F5344CB8AC3E}">
        <p14:creationId xmlns:p14="http://schemas.microsoft.com/office/powerpoint/2010/main" val="3291903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Lewis and Clark Caverns State Park, Montana">
            <a:extLst>
              <a:ext uri="{FF2B5EF4-FFF2-40B4-BE49-F238E27FC236}">
                <a16:creationId xmlns:a16="http://schemas.microsoft.com/office/drawing/2014/main" id="{C19BD212-384B-926A-E847-5AE0E8DBA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19A06B7-4335-5D54-FD3D-5ECF96C9E4EC}"/>
              </a:ext>
            </a:extLst>
          </p:cNvPr>
          <p:cNvSpPr txBox="1"/>
          <p:nvPr/>
        </p:nvSpPr>
        <p:spPr>
          <a:xfrm>
            <a:off x="0" y="6611779"/>
            <a:ext cx="4633546" cy="246221"/>
          </a:xfrm>
          <a:prstGeom prst="rect">
            <a:avLst/>
          </a:prstGeom>
          <a:noFill/>
        </p:spPr>
        <p:txBody>
          <a:bodyPr wrap="square">
            <a:spAutoFit/>
          </a:bodyPr>
          <a:lstStyle/>
          <a:p>
            <a:r>
              <a:rPr lang="pt-BR" sz="1000" dirty="0">
                <a:highlight>
                  <a:srgbClr val="FFFF00"/>
                </a:highlight>
              </a:rPr>
              <a:t>Parque E. Cavernas Lewis &amp; Clark Montana</a:t>
            </a:r>
            <a:endParaRPr lang="es-ES" sz="1000" dirty="0">
              <a:highlight>
                <a:srgbClr val="FFFF00"/>
              </a:highlight>
            </a:endParaRPr>
          </a:p>
        </p:txBody>
      </p:sp>
    </p:spTree>
    <p:extLst>
      <p:ext uri="{BB962C8B-B14F-4D97-AF65-F5344CB8AC3E}">
        <p14:creationId xmlns:p14="http://schemas.microsoft.com/office/powerpoint/2010/main" val="350714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E34E95CF-9208-B0FE-52E2-ECAF8DB08A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0" y="-40394"/>
            <a:ext cx="5269621" cy="3017417"/>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a:extLst>
              <a:ext uri="{FF2B5EF4-FFF2-40B4-BE49-F238E27FC236}">
                <a16:creationId xmlns:a16="http://schemas.microsoft.com/office/drawing/2014/main" id="{24B68AE0-F34B-57B2-89CC-6CF78651E0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327"/>
          <a:stretch/>
        </p:blipFill>
        <p:spPr bwMode="auto">
          <a:xfrm>
            <a:off x="5255500" y="-1"/>
            <a:ext cx="3888499" cy="2936631"/>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descr="Lago Lone Pine Montañas Rocosas Colorado EE.UU.">
            <a:extLst>
              <a:ext uri="{FF2B5EF4-FFF2-40B4-BE49-F238E27FC236}">
                <a16:creationId xmlns:a16="http://schemas.microsoft.com/office/drawing/2014/main" id="{A820F1D6-1CF4-974C-03D7-1866DE9C5C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3492" y="2936629"/>
            <a:ext cx="3880508" cy="392659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DB5392D2-0EE5-996A-7FD7-79DEEFE948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9843"/>
          <a:stretch>
            <a:fillRect/>
          </a:stretch>
        </p:blipFill>
        <p:spPr bwMode="auto">
          <a:xfrm>
            <a:off x="7060" y="2977023"/>
            <a:ext cx="5255500" cy="38862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208F5CD2-E21B-25EA-3070-7345B3442079}"/>
              </a:ext>
            </a:extLst>
          </p:cNvPr>
          <p:cNvSpPr txBox="1"/>
          <p:nvPr/>
        </p:nvSpPr>
        <p:spPr>
          <a:xfrm>
            <a:off x="79219" y="6461114"/>
            <a:ext cx="4594632"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Lone</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Pine, Montana</a:t>
            </a:r>
          </a:p>
        </p:txBody>
      </p:sp>
    </p:spTree>
    <p:extLst>
      <p:ext uri="{BB962C8B-B14F-4D97-AF65-F5344CB8AC3E}">
        <p14:creationId xmlns:p14="http://schemas.microsoft.com/office/powerpoint/2010/main" val="36614232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B0F44C1-F6D8-0463-A349-201ABC4FA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2589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D141A368-6814-57BE-A405-FFEE7BFE72A2}"/>
              </a:ext>
            </a:extLst>
          </p:cNvPr>
          <p:cNvSpPr txBox="1"/>
          <p:nvPr/>
        </p:nvSpPr>
        <p:spPr>
          <a:xfrm>
            <a:off x="18108" y="6611779"/>
            <a:ext cx="462632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Lone Pine, Montana</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3867501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B2EC0AC-EBD8-8F94-D59D-832B86650F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51435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a:extLst>
              <a:ext uri="{FF2B5EF4-FFF2-40B4-BE49-F238E27FC236}">
                <a16:creationId xmlns:a16="http://schemas.microsoft.com/office/drawing/2014/main" id="{6EA3E487-0BC3-B19D-9D76-77477D6CDA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29000"/>
            <a:ext cx="51435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a:extLst>
              <a:ext uri="{FF2B5EF4-FFF2-40B4-BE49-F238E27FC236}">
                <a16:creationId xmlns:a16="http://schemas.microsoft.com/office/drawing/2014/main" id="{2DF0E50E-D6E0-14C1-A09A-A15AD21EE2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4705" y="3428998"/>
            <a:ext cx="4009295" cy="3429002"/>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0272D19-AADE-28D0-6A93-F08C6E22EE9B}"/>
              </a:ext>
            </a:extLst>
          </p:cNvPr>
          <p:cNvSpPr txBox="1"/>
          <p:nvPr/>
        </p:nvSpPr>
        <p:spPr>
          <a:xfrm>
            <a:off x="0" y="6587553"/>
            <a:ext cx="4602772" cy="246221"/>
          </a:xfrm>
          <a:prstGeom prst="rect">
            <a:avLst/>
          </a:prstGeom>
          <a:noFill/>
        </p:spPr>
        <p:txBody>
          <a:bodyPr wrap="square">
            <a:spAutoFit/>
          </a:bodyPr>
          <a:lstStyle/>
          <a:p>
            <a:r>
              <a:rPr lang="es-ES" sz="1000" dirty="0">
                <a:highlight>
                  <a:srgbClr val="FFFF00"/>
                </a:highlight>
              </a:rPr>
              <a:t>Parque E. Cueva de los Pictogramas Montana</a:t>
            </a:r>
          </a:p>
        </p:txBody>
      </p:sp>
      <p:pic>
        <p:nvPicPr>
          <p:cNvPr id="3074" name="Picture 2">
            <a:extLst>
              <a:ext uri="{FF2B5EF4-FFF2-40B4-BE49-F238E27FC236}">
                <a16:creationId xmlns:a16="http://schemas.microsoft.com/office/drawing/2014/main" id="{55244269-A131-0DEA-3103-EFE81E012DF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0191" y="-1"/>
            <a:ext cx="4073809" cy="3428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163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Parque estatal Giant Springs">
            <a:extLst>
              <a:ext uri="{FF2B5EF4-FFF2-40B4-BE49-F238E27FC236}">
                <a16:creationId xmlns:a16="http://schemas.microsoft.com/office/drawing/2014/main" id="{6B014C20-68E6-BE98-DB15-AAAB51141A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3348"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76CD74C-A22E-5AD0-3AF7-2010EC649279}"/>
              </a:ext>
            </a:extLst>
          </p:cNvPr>
          <p:cNvSpPr txBox="1"/>
          <p:nvPr/>
        </p:nvSpPr>
        <p:spPr>
          <a:xfrm>
            <a:off x="213213" y="6627168"/>
            <a:ext cx="4629150" cy="230832"/>
          </a:xfrm>
          <a:prstGeom prst="rect">
            <a:avLst/>
          </a:prstGeom>
          <a:noFill/>
        </p:spPr>
        <p:txBody>
          <a:bodyPr wrap="square">
            <a:spAutoFit/>
          </a:bodyPr>
          <a:lstStyle/>
          <a:p>
            <a:r>
              <a:rPr lang="es-ES" sz="900" dirty="0">
                <a:highlight>
                  <a:srgbClr val="FFFF00"/>
                </a:highlight>
              </a:rPr>
              <a:t>Parque E. </a:t>
            </a:r>
            <a:r>
              <a:rPr lang="es-ES" sz="900" dirty="0" err="1">
                <a:highlight>
                  <a:srgbClr val="FFFF00"/>
                </a:highlight>
              </a:rPr>
              <a:t>Giant</a:t>
            </a:r>
            <a:r>
              <a:rPr lang="es-ES" sz="900" dirty="0">
                <a:highlight>
                  <a:srgbClr val="FFFF00"/>
                </a:highlight>
              </a:rPr>
              <a:t> Spring Montana</a:t>
            </a:r>
          </a:p>
        </p:txBody>
      </p:sp>
    </p:spTree>
    <p:extLst>
      <p:ext uri="{BB962C8B-B14F-4D97-AF65-F5344CB8AC3E}">
        <p14:creationId xmlns:p14="http://schemas.microsoft.com/office/powerpoint/2010/main" val="2630126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lacier National Park">
            <a:extLst>
              <a:ext uri="{FF2B5EF4-FFF2-40B4-BE49-F238E27FC236}">
                <a16:creationId xmlns:a16="http://schemas.microsoft.com/office/drawing/2014/main" id="{06E45CD8-AF41-2F7C-DD1B-F4DB45AEA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5096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F91669D-7E95-5010-D22F-A2D3F92A1DAB}"/>
              </a:ext>
            </a:extLst>
          </p:cNvPr>
          <p:cNvSpPr txBox="1"/>
          <p:nvPr/>
        </p:nvSpPr>
        <p:spPr>
          <a:xfrm>
            <a:off x="85725" y="6611779"/>
            <a:ext cx="4637942" cy="246221"/>
          </a:xfrm>
          <a:prstGeom prst="rect">
            <a:avLst/>
          </a:prstGeom>
          <a:noFill/>
        </p:spPr>
        <p:txBody>
          <a:bodyPr wrap="square">
            <a:spAutoFit/>
          </a:bodyPr>
          <a:lstStyle/>
          <a:p>
            <a:r>
              <a:rPr lang="es-ES" sz="1000" dirty="0">
                <a:highlight>
                  <a:srgbClr val="FFFF00"/>
                </a:highlight>
              </a:rPr>
              <a:t>Parque N. Glaciar Montana </a:t>
            </a:r>
          </a:p>
        </p:txBody>
      </p:sp>
      <p:sp>
        <p:nvSpPr>
          <p:cNvPr id="4" name="CuadroTexto 3">
            <a:extLst>
              <a:ext uri="{FF2B5EF4-FFF2-40B4-BE49-F238E27FC236}">
                <a16:creationId xmlns:a16="http://schemas.microsoft.com/office/drawing/2014/main" id="{0E354DEE-29E1-ED60-1E07-F41FAFFE6CB0}"/>
              </a:ext>
            </a:extLst>
          </p:cNvPr>
          <p:cNvSpPr txBox="1"/>
          <p:nvPr/>
        </p:nvSpPr>
        <p:spPr>
          <a:xfrm>
            <a:off x="0" y="68120"/>
            <a:ext cx="4637942" cy="276999"/>
          </a:xfrm>
          <a:prstGeom prst="rect">
            <a:avLst/>
          </a:prstGeom>
          <a:noFill/>
        </p:spPr>
        <p:txBody>
          <a:bodyPr wrap="square">
            <a:spAutoFit/>
          </a:bodyPr>
          <a:lstStyle/>
          <a:p>
            <a:r>
              <a:rPr kumimoji="0" lang="es-ES" sz="1200" b="0" i="0" u="none" strike="noStrike" kern="1200" cap="none" spc="0" normalizeH="0" baseline="0" noProof="0" dirty="0">
                <a:ln>
                  <a:noFill/>
                </a:ln>
                <a:solidFill>
                  <a:srgbClr val="00B0F0"/>
                </a:solidFill>
                <a:effectLst/>
                <a:highlight>
                  <a:srgbClr val="FFFF00"/>
                </a:highlight>
                <a:uLnTx/>
                <a:uFillTx/>
                <a:latin typeface="Aptos" panose="02110004020202020204"/>
                <a:ea typeface="+mn-ea"/>
                <a:cs typeface="+mn-cs"/>
              </a:rPr>
              <a:t>Montana </a:t>
            </a:r>
            <a:endParaRPr lang="es-ES" sz="1200" dirty="0">
              <a:solidFill>
                <a:srgbClr val="00B0F0"/>
              </a:solidFill>
              <a:highlight>
                <a:srgbClr val="FFFF00"/>
              </a:highlight>
            </a:endParaRPr>
          </a:p>
        </p:txBody>
      </p:sp>
      <p:sp>
        <p:nvSpPr>
          <p:cNvPr id="5" name="CuadroTexto 4">
            <a:extLst>
              <a:ext uri="{FF2B5EF4-FFF2-40B4-BE49-F238E27FC236}">
                <a16:creationId xmlns:a16="http://schemas.microsoft.com/office/drawing/2014/main" id="{F7348873-A34A-3A54-CD2F-6769F80800AE}"/>
              </a:ext>
            </a:extLst>
          </p:cNvPr>
          <p:cNvSpPr txBox="1"/>
          <p:nvPr/>
        </p:nvSpPr>
        <p:spPr>
          <a:xfrm>
            <a:off x="4417695" y="6611779"/>
            <a:ext cx="4640580" cy="246221"/>
          </a:xfrm>
          <a:prstGeom prst="rect">
            <a:avLst/>
          </a:prstGeom>
          <a:noFill/>
        </p:spPr>
        <p:txBody>
          <a:bodyPr wrap="square">
            <a:spAutoFit/>
          </a:bodyPr>
          <a:lstStyle/>
          <a:p>
            <a:r>
              <a:rPr kumimoji="0" lang="es-ES" sz="1000" b="0" i="0" u="none" strike="noStrike" kern="1200" cap="none" spc="0" normalizeH="0" baseline="0" noProof="0" dirty="0">
                <a:ln>
                  <a:noFill/>
                </a:ln>
                <a:solidFill>
                  <a:srgbClr val="FFFF00"/>
                </a:solidFill>
                <a:effectLst/>
                <a:uLnTx/>
                <a:uFillTx/>
                <a:latin typeface="Aptos" panose="02110004020202020204"/>
                <a:ea typeface="+mn-ea"/>
                <a:cs typeface="+mn-cs"/>
              </a:rPr>
              <a:t>Este Geo-Guapas 15 va desde Montana, Nebraska y hasta el final de Nevada. </a:t>
            </a:r>
            <a:endParaRPr lang="es-ES" sz="1000" dirty="0">
              <a:solidFill>
                <a:srgbClr val="FFFF00"/>
              </a:solidFill>
            </a:endParaRPr>
          </a:p>
        </p:txBody>
      </p:sp>
    </p:spTree>
    <p:extLst>
      <p:ext uri="{BB962C8B-B14F-4D97-AF65-F5344CB8AC3E}">
        <p14:creationId xmlns:p14="http://schemas.microsoft.com/office/powerpoint/2010/main" val="4234161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B82FA9ED-1375-17F0-8230-32F71AE02E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6CA3CF1-EA2E-B4AB-D9AD-213981904E3E}"/>
              </a:ext>
            </a:extLst>
          </p:cNvPr>
          <p:cNvSpPr txBox="1"/>
          <p:nvPr/>
        </p:nvSpPr>
        <p:spPr>
          <a:xfrm>
            <a:off x="65943" y="6611779"/>
            <a:ext cx="4633546"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Makoshika</a:t>
            </a:r>
            <a:r>
              <a:rPr lang="es-ES" sz="1000" dirty="0">
                <a:highlight>
                  <a:srgbClr val="FFFF00"/>
                </a:highlight>
              </a:rPr>
              <a:t> Montana </a:t>
            </a:r>
          </a:p>
        </p:txBody>
      </p:sp>
    </p:spTree>
    <p:extLst>
      <p:ext uri="{BB962C8B-B14F-4D97-AF65-F5344CB8AC3E}">
        <p14:creationId xmlns:p14="http://schemas.microsoft.com/office/powerpoint/2010/main" val="734149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4" name="Picture 6" descr="Alt text placeholder">
            <a:extLst>
              <a:ext uri="{FF2B5EF4-FFF2-40B4-BE49-F238E27FC236}">
                <a16:creationId xmlns:a16="http://schemas.microsoft.com/office/drawing/2014/main" id="{EBD031A2-0925-A3B5-18B2-C905976D9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659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DD92238-CAB4-3368-0BEC-980F68AF4C6D}"/>
              </a:ext>
            </a:extLst>
          </p:cNvPr>
          <p:cNvSpPr txBox="1"/>
          <p:nvPr/>
        </p:nvSpPr>
        <p:spPr>
          <a:xfrm>
            <a:off x="-59349" y="6611779"/>
            <a:ext cx="4642338"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Makoshika</a:t>
            </a:r>
            <a:r>
              <a:rPr lang="es-ES" sz="1000" dirty="0">
                <a:highlight>
                  <a:srgbClr val="FFFF00"/>
                </a:highlight>
              </a:rPr>
              <a:t> Montana </a:t>
            </a:r>
          </a:p>
        </p:txBody>
      </p:sp>
    </p:spTree>
    <p:extLst>
      <p:ext uri="{BB962C8B-B14F-4D97-AF65-F5344CB8AC3E}">
        <p14:creationId xmlns:p14="http://schemas.microsoft.com/office/powerpoint/2010/main" val="3449797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Makoshika State Park">
            <a:extLst>
              <a:ext uri="{FF2B5EF4-FFF2-40B4-BE49-F238E27FC236}">
                <a16:creationId xmlns:a16="http://schemas.microsoft.com/office/drawing/2014/main" id="{011ECACF-166A-30D9-E0AE-EBE7F02A4F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BBBF89A-9BE9-6106-8EFA-6A51EE39CF34}"/>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Makoshika</a:t>
            </a:r>
            <a:r>
              <a:rPr lang="es-ES" sz="1000" dirty="0">
                <a:highlight>
                  <a:srgbClr val="FFFF00"/>
                </a:highlight>
              </a:rPr>
              <a:t> Montana </a:t>
            </a:r>
          </a:p>
        </p:txBody>
      </p:sp>
    </p:spTree>
    <p:extLst>
      <p:ext uri="{BB962C8B-B14F-4D97-AF65-F5344CB8AC3E}">
        <p14:creationId xmlns:p14="http://schemas.microsoft.com/office/powerpoint/2010/main" val="16662098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027A7AA6-C7C5-1ABC-BEF1-EE6D8AD915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606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18977E9-E7B4-BB84-CED3-BE01B35C2628}"/>
              </a:ext>
            </a:extLst>
          </p:cNvPr>
          <p:cNvSpPr txBox="1"/>
          <p:nvPr/>
        </p:nvSpPr>
        <p:spPr>
          <a:xfrm>
            <a:off x="0" y="6611779"/>
            <a:ext cx="463537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Makoshika</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Montana </a:t>
            </a:r>
          </a:p>
        </p:txBody>
      </p:sp>
    </p:spTree>
    <p:extLst>
      <p:ext uri="{BB962C8B-B14F-4D97-AF65-F5344CB8AC3E}">
        <p14:creationId xmlns:p14="http://schemas.microsoft.com/office/powerpoint/2010/main" val="420138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B7C0DEC4-02B7-CC36-8CCD-81BB163FF1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68316B94-7BA9-5730-1DF0-1F53673BCEFB}"/>
              </a:ext>
            </a:extLst>
          </p:cNvPr>
          <p:cNvSpPr txBox="1"/>
          <p:nvPr/>
        </p:nvSpPr>
        <p:spPr>
          <a:xfrm>
            <a:off x="72428" y="6611779"/>
            <a:ext cx="463537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Makoshika</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Montana </a:t>
            </a:r>
          </a:p>
        </p:txBody>
      </p:sp>
    </p:spTree>
    <p:extLst>
      <p:ext uri="{BB962C8B-B14F-4D97-AF65-F5344CB8AC3E}">
        <p14:creationId xmlns:p14="http://schemas.microsoft.com/office/powerpoint/2010/main" val="175597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CCCAF666-5AE7-BC58-8365-7C50622C3C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25894"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92E9D50A-14C4-52B8-0AB6-D3A688AE2F1B}"/>
              </a:ext>
            </a:extLst>
          </p:cNvPr>
          <p:cNvSpPr txBox="1"/>
          <p:nvPr/>
        </p:nvSpPr>
        <p:spPr>
          <a:xfrm>
            <a:off x="18106" y="6479584"/>
            <a:ext cx="462632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Makoshika</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Montana </a:t>
            </a:r>
          </a:p>
        </p:txBody>
      </p:sp>
    </p:spTree>
    <p:extLst>
      <p:ext uri="{BB962C8B-B14F-4D97-AF65-F5344CB8AC3E}">
        <p14:creationId xmlns:p14="http://schemas.microsoft.com/office/powerpoint/2010/main" val="2234448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A1975CA5-689C-CF04-169E-8C413C8879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9542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262A02D-A00F-1A81-11D1-95047A50E028}"/>
              </a:ext>
            </a:extLst>
          </p:cNvPr>
          <p:cNvSpPr txBox="1"/>
          <p:nvPr/>
        </p:nvSpPr>
        <p:spPr>
          <a:xfrm>
            <a:off x="0" y="6611779"/>
            <a:ext cx="4708280"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Hell</a:t>
            </a:r>
            <a:r>
              <a:rPr lang="es-ES" sz="1000" dirty="0">
                <a:highlight>
                  <a:srgbClr val="FFFF00"/>
                </a:highlight>
              </a:rPr>
              <a:t> Creek Montana, </a:t>
            </a:r>
          </a:p>
        </p:txBody>
      </p:sp>
    </p:spTree>
    <p:extLst>
      <p:ext uri="{BB962C8B-B14F-4D97-AF65-F5344CB8AC3E}">
        <p14:creationId xmlns:p14="http://schemas.microsoft.com/office/powerpoint/2010/main" val="3535797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D2B5327-4BB7-4282-1DD4-27D8CEED9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88591A2-42EC-69EF-F47B-D96A3A561DE2}"/>
              </a:ext>
            </a:extLst>
          </p:cNvPr>
          <p:cNvSpPr txBox="1"/>
          <p:nvPr/>
        </p:nvSpPr>
        <p:spPr>
          <a:xfrm>
            <a:off x="127488" y="6545845"/>
            <a:ext cx="4633546" cy="246221"/>
          </a:xfrm>
          <a:prstGeom prst="rect">
            <a:avLst/>
          </a:prstGeom>
          <a:noFill/>
        </p:spPr>
        <p:txBody>
          <a:bodyPr wrap="square">
            <a:spAutoFit/>
          </a:bodyPr>
          <a:lstStyle/>
          <a:p>
            <a:r>
              <a:rPr lang="es-ES" sz="1000" dirty="0">
                <a:highlight>
                  <a:srgbClr val="FFFF00"/>
                </a:highlight>
              </a:rPr>
              <a:t>Parque E. </a:t>
            </a:r>
            <a:r>
              <a:rPr lang="es-ES" sz="1000" dirty="0" err="1">
                <a:highlight>
                  <a:srgbClr val="FFFF00"/>
                </a:highlight>
              </a:rPr>
              <a:t>Hell</a:t>
            </a:r>
            <a:r>
              <a:rPr lang="es-ES" sz="1000" dirty="0">
                <a:highlight>
                  <a:srgbClr val="FFFF00"/>
                </a:highlight>
              </a:rPr>
              <a:t>  Creek Montana, </a:t>
            </a:r>
          </a:p>
        </p:txBody>
      </p:sp>
    </p:spTree>
    <p:extLst>
      <p:ext uri="{BB962C8B-B14F-4D97-AF65-F5344CB8AC3E}">
        <p14:creationId xmlns:p14="http://schemas.microsoft.com/office/powerpoint/2010/main" val="2566497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l río que da nombre a la reserva, el Río Plátano, es un importante curso de agua que serpentea a través de la selva y proporciona hábitat para una gran variedad de especies acuáticas.">
            <a:extLst>
              <a:ext uri="{FF2B5EF4-FFF2-40B4-BE49-F238E27FC236}">
                <a16:creationId xmlns:a16="http://schemas.microsoft.com/office/drawing/2014/main" id="{59A2AAD2-A492-F288-0737-40A4A47D53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FF01F00-A897-833A-85FA-765A39DDAE68}"/>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E. Plátano –rio-Montana</a:t>
            </a:r>
          </a:p>
        </p:txBody>
      </p:sp>
    </p:spTree>
    <p:extLst>
      <p:ext uri="{BB962C8B-B14F-4D97-AF65-F5344CB8AC3E}">
        <p14:creationId xmlns:p14="http://schemas.microsoft.com/office/powerpoint/2010/main" val="3462392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ista aérea superior del bosque verde de la montaña y el embalse del río de la presa en la temporada de lluvias y la carretera curva en la colina que conecta el campo">
            <a:extLst>
              <a:ext uri="{FF2B5EF4-FFF2-40B4-BE49-F238E27FC236}">
                <a16:creationId xmlns:a16="http://schemas.microsoft.com/office/drawing/2014/main" id="{FC7DB2DD-E9DA-80A0-EE82-77146C1BE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8650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a:extLst>
              <a:ext uri="{FF2B5EF4-FFF2-40B4-BE49-F238E27FC236}">
                <a16:creationId xmlns:a16="http://schemas.microsoft.com/office/drawing/2014/main" id="{9AEE745A-0765-7790-3981-2D5458E00648}"/>
              </a:ext>
            </a:extLst>
          </p:cNvPr>
          <p:cNvPicPr>
            <a:picLocks noChangeAspect="1"/>
          </p:cNvPicPr>
          <p:nvPr/>
        </p:nvPicPr>
        <p:blipFill>
          <a:blip r:embed="rId4"/>
          <a:stretch>
            <a:fillRect/>
          </a:stretch>
        </p:blipFill>
        <p:spPr>
          <a:xfrm>
            <a:off x="0" y="15928"/>
            <a:ext cx="9144000" cy="6826144"/>
          </a:xfrm>
          <a:prstGeom prst="rect">
            <a:avLst/>
          </a:prstGeom>
        </p:spPr>
      </p:pic>
      <p:sp>
        <p:nvSpPr>
          <p:cNvPr id="4" name="CuadroTexto 3">
            <a:extLst>
              <a:ext uri="{FF2B5EF4-FFF2-40B4-BE49-F238E27FC236}">
                <a16:creationId xmlns:a16="http://schemas.microsoft.com/office/drawing/2014/main" id="{D4607820-7D92-3095-C876-E41593A2B02B}"/>
              </a:ext>
            </a:extLst>
          </p:cNvPr>
          <p:cNvSpPr txBox="1"/>
          <p:nvPr/>
        </p:nvSpPr>
        <p:spPr>
          <a:xfrm>
            <a:off x="0" y="6627707"/>
            <a:ext cx="426866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Embalse del Río Tung Montana</a:t>
            </a:r>
          </a:p>
        </p:txBody>
      </p:sp>
    </p:spTree>
    <p:extLst>
      <p:ext uri="{BB962C8B-B14F-4D97-AF65-F5344CB8AC3E}">
        <p14:creationId xmlns:p14="http://schemas.microsoft.com/office/powerpoint/2010/main" val="1682563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lacier National Park Lake and Mountain Panorama">
            <a:extLst>
              <a:ext uri="{FF2B5EF4-FFF2-40B4-BE49-F238E27FC236}">
                <a16:creationId xmlns:a16="http://schemas.microsoft.com/office/drawing/2014/main" id="{F1C408F8-33B7-10BF-D1D6-6803426270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84"/>
            <a:ext cx="9144000" cy="6840415"/>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451AD0F-22B0-29CD-8049-4DB81F3243BC}"/>
              </a:ext>
            </a:extLst>
          </p:cNvPr>
          <p:cNvSpPr txBox="1"/>
          <p:nvPr/>
        </p:nvSpPr>
        <p:spPr>
          <a:xfrm>
            <a:off x="109903" y="6594195"/>
            <a:ext cx="4633546" cy="246221"/>
          </a:xfrm>
          <a:prstGeom prst="rect">
            <a:avLst/>
          </a:prstGeom>
          <a:noFill/>
        </p:spPr>
        <p:txBody>
          <a:bodyPr wrap="square">
            <a:spAutoFit/>
          </a:bodyPr>
          <a:lstStyle/>
          <a:p>
            <a:r>
              <a:rPr lang="es-ES" sz="1000" dirty="0">
                <a:highlight>
                  <a:srgbClr val="FFFF00"/>
                </a:highlight>
              </a:rPr>
              <a:t>Parque N. Glaciar Montana </a:t>
            </a:r>
          </a:p>
        </p:txBody>
      </p:sp>
    </p:spTree>
    <p:extLst>
      <p:ext uri="{BB962C8B-B14F-4D97-AF65-F5344CB8AC3E}">
        <p14:creationId xmlns:p14="http://schemas.microsoft.com/office/powerpoint/2010/main" val="23704764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arque estatal Giant Springs">
            <a:extLst>
              <a:ext uri="{FF2B5EF4-FFF2-40B4-BE49-F238E27FC236}">
                <a16:creationId xmlns:a16="http://schemas.microsoft.com/office/drawing/2014/main" id="{A4BCB85E-7B3E-1FA5-1DDE-84DE6ADCAE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5970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4FDD6694-25B1-54EE-D44C-08A815A00021}"/>
              </a:ext>
            </a:extLst>
          </p:cNvPr>
          <p:cNvSpPr txBox="1"/>
          <p:nvPr/>
        </p:nvSpPr>
        <p:spPr>
          <a:xfrm>
            <a:off x="-61546" y="6515101"/>
            <a:ext cx="4642338"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Manantial gigante en el Parque Estatal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Giant</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Spring. Montana</a:t>
            </a:r>
          </a:p>
        </p:txBody>
      </p:sp>
    </p:spTree>
    <p:extLst>
      <p:ext uri="{BB962C8B-B14F-4D97-AF65-F5344CB8AC3E}">
        <p14:creationId xmlns:p14="http://schemas.microsoft.com/office/powerpoint/2010/main" val="413121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Landscape of Seltun geothermal area in Reykjanes peninsula, Iceland">
            <a:extLst>
              <a:ext uri="{FF2B5EF4-FFF2-40B4-BE49-F238E27FC236}">
                <a16:creationId xmlns:a16="http://schemas.microsoft.com/office/drawing/2014/main" id="{D13BAD6C-A292-4D46-6337-281B15B93F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641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A3E9261-1A57-1B23-D284-FFC02B1CEA14}"/>
              </a:ext>
            </a:extLst>
          </p:cNvPr>
          <p:cNvSpPr txBox="1"/>
          <p:nvPr/>
        </p:nvSpPr>
        <p:spPr>
          <a:xfrm>
            <a:off x="105508" y="6611779"/>
            <a:ext cx="4624754" cy="246221"/>
          </a:xfrm>
          <a:prstGeom prst="rect">
            <a:avLst/>
          </a:prstGeom>
          <a:noFill/>
        </p:spPr>
        <p:txBody>
          <a:bodyPr wrap="square">
            <a:spAutoFit/>
          </a:bodyPr>
          <a:lstStyle/>
          <a:p>
            <a:r>
              <a:rPr lang="es-ES" sz="1000" dirty="0">
                <a:highlight>
                  <a:srgbClr val="FFFF00"/>
                </a:highlight>
              </a:rPr>
              <a:t>Parque E. Bahía Amarilla Montana,</a:t>
            </a:r>
          </a:p>
        </p:txBody>
      </p:sp>
    </p:spTree>
    <p:extLst>
      <p:ext uri="{BB962C8B-B14F-4D97-AF65-F5344CB8AC3E}">
        <p14:creationId xmlns:p14="http://schemas.microsoft.com/office/powerpoint/2010/main" val="29465969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les mason state park">
            <a:extLst>
              <a:ext uri="{FF2B5EF4-FFF2-40B4-BE49-F238E27FC236}">
                <a16:creationId xmlns:a16="http://schemas.microsoft.com/office/drawing/2014/main" id="{5B6E7A58-5C85-6FFA-1775-12F02A8D5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3CCE3C2-3D98-4361-F0AF-BF45C6CFA5D1}"/>
              </a:ext>
            </a:extLst>
          </p:cNvPr>
          <p:cNvSpPr txBox="1"/>
          <p:nvPr/>
        </p:nvSpPr>
        <p:spPr>
          <a:xfrm>
            <a:off x="215411" y="6484299"/>
            <a:ext cx="4633546" cy="246221"/>
          </a:xfrm>
          <a:prstGeom prst="rect">
            <a:avLst/>
          </a:prstGeom>
          <a:noFill/>
        </p:spPr>
        <p:txBody>
          <a:bodyPr wrap="square">
            <a:spAutoFit/>
          </a:bodyPr>
          <a:lstStyle/>
          <a:p>
            <a:r>
              <a:rPr lang="fr-FR" sz="1000" dirty="0">
                <a:highlight>
                  <a:srgbClr val="FFFF00"/>
                </a:highlight>
              </a:rPr>
              <a:t>Parque E. Les Mason Montana</a:t>
            </a:r>
            <a:endParaRPr lang="es-ES" sz="1000" dirty="0">
              <a:highlight>
                <a:srgbClr val="FFFF00"/>
              </a:highlight>
            </a:endParaRPr>
          </a:p>
        </p:txBody>
      </p:sp>
    </p:spTree>
    <p:extLst>
      <p:ext uri="{BB962C8B-B14F-4D97-AF65-F5344CB8AC3E}">
        <p14:creationId xmlns:p14="http://schemas.microsoft.com/office/powerpoint/2010/main" val="13387185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es mason park attractions">
            <a:extLst>
              <a:ext uri="{FF2B5EF4-FFF2-40B4-BE49-F238E27FC236}">
                <a16:creationId xmlns:a16="http://schemas.microsoft.com/office/drawing/2014/main" id="{D995694F-4E39-1E5E-25B2-A0558FBCA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4B40A4C-6AFD-6688-E9C9-ED9D14BF59C5}"/>
              </a:ext>
            </a:extLst>
          </p:cNvPr>
          <p:cNvSpPr txBox="1"/>
          <p:nvPr/>
        </p:nvSpPr>
        <p:spPr>
          <a:xfrm>
            <a:off x="0" y="6611779"/>
            <a:ext cx="4633546" cy="246221"/>
          </a:xfrm>
          <a:prstGeom prst="rect">
            <a:avLst/>
          </a:prstGeom>
          <a:noFill/>
        </p:spPr>
        <p:txBody>
          <a:bodyPr wrap="square">
            <a:spAutoFit/>
          </a:bodyPr>
          <a:lstStyle/>
          <a:p>
            <a:r>
              <a:rPr lang="fr-FR" sz="1000" dirty="0">
                <a:highlight>
                  <a:srgbClr val="FFFF00"/>
                </a:highlight>
              </a:rPr>
              <a:t>Parque E. Les Mason Montana</a:t>
            </a:r>
            <a:endParaRPr lang="es-ES" sz="1000" dirty="0">
              <a:highlight>
                <a:srgbClr val="FFFF00"/>
              </a:highlight>
            </a:endParaRPr>
          </a:p>
        </p:txBody>
      </p:sp>
    </p:spTree>
    <p:extLst>
      <p:ext uri="{BB962C8B-B14F-4D97-AF65-F5344CB8AC3E}">
        <p14:creationId xmlns:p14="http://schemas.microsoft.com/office/powerpoint/2010/main" val="38366422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es mason park history">
            <a:extLst>
              <a:ext uri="{FF2B5EF4-FFF2-40B4-BE49-F238E27FC236}">
                <a16:creationId xmlns:a16="http://schemas.microsoft.com/office/drawing/2014/main" id="{604D6855-B2F1-9B02-8BDC-CAE16656EE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539F912E-D5E3-E219-B87D-1E531FC41244}"/>
              </a:ext>
            </a:extLst>
          </p:cNvPr>
          <p:cNvSpPr txBox="1"/>
          <p:nvPr/>
        </p:nvSpPr>
        <p:spPr>
          <a:xfrm>
            <a:off x="197827" y="6611779"/>
            <a:ext cx="4633546" cy="246221"/>
          </a:xfrm>
          <a:prstGeom prst="rect">
            <a:avLst/>
          </a:prstGeom>
          <a:noFill/>
        </p:spPr>
        <p:txBody>
          <a:bodyPr wrap="square">
            <a:spAutoFit/>
          </a:bodyPr>
          <a:lstStyle/>
          <a:p>
            <a:r>
              <a:rPr lang="fr-FR" sz="1000" dirty="0">
                <a:highlight>
                  <a:srgbClr val="FFFF00"/>
                </a:highlight>
              </a:rPr>
              <a:t>Parque E. Les Mason Montana</a:t>
            </a:r>
            <a:endParaRPr lang="es-ES" sz="1000" dirty="0">
              <a:highlight>
                <a:srgbClr val="FFFF00"/>
              </a:highlight>
            </a:endParaRPr>
          </a:p>
        </p:txBody>
      </p:sp>
    </p:spTree>
    <p:extLst>
      <p:ext uri="{BB962C8B-B14F-4D97-AF65-F5344CB8AC3E}">
        <p14:creationId xmlns:p14="http://schemas.microsoft.com/office/powerpoint/2010/main" val="730303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nearby parks and trails near Les Mason Park">
            <a:extLst>
              <a:ext uri="{FF2B5EF4-FFF2-40B4-BE49-F238E27FC236}">
                <a16:creationId xmlns:a16="http://schemas.microsoft.com/office/drawing/2014/main" id="{2B45A226-33E5-03E6-BD9A-735B74A86D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4B2CEC9B-2CB6-EAEF-5FA2-DA9391093384}"/>
              </a:ext>
            </a:extLst>
          </p:cNvPr>
          <p:cNvSpPr txBox="1"/>
          <p:nvPr/>
        </p:nvSpPr>
        <p:spPr>
          <a:xfrm>
            <a:off x="136281" y="6611779"/>
            <a:ext cx="4633546" cy="246221"/>
          </a:xfrm>
          <a:prstGeom prst="rect">
            <a:avLst/>
          </a:prstGeom>
          <a:noFill/>
        </p:spPr>
        <p:txBody>
          <a:bodyPr wrap="square">
            <a:spAutoFit/>
          </a:bodyPr>
          <a:lstStyle/>
          <a:p>
            <a:r>
              <a:rPr lang="fr-FR" sz="1000" dirty="0">
                <a:highlight>
                  <a:srgbClr val="FFFF00"/>
                </a:highlight>
              </a:rPr>
              <a:t>Parque E. Les Mason Montana</a:t>
            </a:r>
            <a:endParaRPr lang="es-ES" sz="1000" dirty="0">
              <a:highlight>
                <a:srgbClr val="FFFF00"/>
              </a:highlight>
            </a:endParaRPr>
          </a:p>
        </p:txBody>
      </p:sp>
    </p:spTree>
    <p:extLst>
      <p:ext uri="{BB962C8B-B14F-4D97-AF65-F5344CB8AC3E}">
        <p14:creationId xmlns:p14="http://schemas.microsoft.com/office/powerpoint/2010/main" val="28428346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BCA601AA-F71A-F6F3-3238-63BBA3643B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62DCB26-A243-1383-3E01-8D940CBFDD0B}"/>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Salmón Lake Montana</a:t>
            </a:r>
          </a:p>
        </p:txBody>
      </p:sp>
    </p:spTree>
    <p:extLst>
      <p:ext uri="{BB962C8B-B14F-4D97-AF65-F5344CB8AC3E}">
        <p14:creationId xmlns:p14="http://schemas.microsoft.com/office/powerpoint/2010/main" val="582379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almon Lake State Park, Montana">
            <a:extLst>
              <a:ext uri="{FF2B5EF4-FFF2-40B4-BE49-F238E27FC236}">
                <a16:creationId xmlns:a16="http://schemas.microsoft.com/office/drawing/2014/main" id="{2E45B988-55D7-E97E-BF92-BC8D05FEED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29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D8E7FDB-B02E-1D95-1550-349752B645CE}"/>
              </a:ext>
            </a:extLst>
          </p:cNvPr>
          <p:cNvSpPr txBox="1"/>
          <p:nvPr/>
        </p:nvSpPr>
        <p:spPr>
          <a:xfrm>
            <a:off x="5420458" y="4657705"/>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Salmón Lake Montana</a:t>
            </a:r>
          </a:p>
        </p:txBody>
      </p:sp>
    </p:spTree>
    <p:extLst>
      <p:ext uri="{BB962C8B-B14F-4D97-AF65-F5344CB8AC3E}">
        <p14:creationId xmlns:p14="http://schemas.microsoft.com/office/powerpoint/2010/main" val="2228986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madison buffalo jump state park">
            <a:extLst>
              <a:ext uri="{FF2B5EF4-FFF2-40B4-BE49-F238E27FC236}">
                <a16:creationId xmlns:a16="http://schemas.microsoft.com/office/drawing/2014/main" id="{D88961B4-0173-47DF-D46C-BB837B79B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4A8D9F70-E7E3-B91C-9B4E-51F760CFA3AD}"/>
              </a:ext>
            </a:extLst>
          </p:cNvPr>
          <p:cNvSpPr txBox="1"/>
          <p:nvPr/>
        </p:nvSpPr>
        <p:spPr>
          <a:xfrm>
            <a:off x="65942" y="6611779"/>
            <a:ext cx="4633546" cy="246221"/>
          </a:xfrm>
          <a:prstGeom prst="rect">
            <a:avLst/>
          </a:prstGeom>
          <a:noFill/>
        </p:spPr>
        <p:txBody>
          <a:bodyPr wrap="square">
            <a:spAutoFit/>
          </a:bodyPr>
          <a:lstStyle/>
          <a:p>
            <a:r>
              <a:rPr lang="es-ES" sz="1000" dirty="0">
                <a:highlight>
                  <a:srgbClr val="FFFF00"/>
                </a:highlight>
              </a:rPr>
              <a:t>Parque E. Salto Madison </a:t>
            </a:r>
            <a:r>
              <a:rPr lang="es-ES" sz="1000" dirty="0" err="1">
                <a:highlight>
                  <a:srgbClr val="FFFF00"/>
                </a:highlight>
              </a:rPr>
              <a:t>Buffalo</a:t>
            </a:r>
            <a:r>
              <a:rPr lang="es-ES" sz="1000" dirty="0">
                <a:highlight>
                  <a:srgbClr val="FFFF00"/>
                </a:highlight>
              </a:rPr>
              <a:t> Montana </a:t>
            </a:r>
          </a:p>
        </p:txBody>
      </p:sp>
    </p:spTree>
    <p:extLst>
      <p:ext uri="{BB962C8B-B14F-4D97-AF65-F5344CB8AC3E}">
        <p14:creationId xmlns:p14="http://schemas.microsoft.com/office/powerpoint/2010/main" val="41597501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noramic views">
            <a:extLst>
              <a:ext uri="{FF2B5EF4-FFF2-40B4-BE49-F238E27FC236}">
                <a16:creationId xmlns:a16="http://schemas.microsoft.com/office/drawing/2014/main" id="{9F5D73C7-1BA9-C910-84AF-3B651BE08B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13F64A7-6748-A35A-941D-042BEC5C6268}"/>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E. Salto Madison </a:t>
            </a:r>
            <a:r>
              <a:rPr lang="es-ES" sz="1000" dirty="0" err="1">
                <a:highlight>
                  <a:srgbClr val="FFFF00"/>
                </a:highlight>
              </a:rPr>
              <a:t>Buffalo</a:t>
            </a:r>
            <a:r>
              <a:rPr lang="es-ES" sz="1000" dirty="0">
                <a:highlight>
                  <a:srgbClr val="FFFF00"/>
                </a:highlight>
              </a:rPr>
              <a:t> Montana </a:t>
            </a:r>
          </a:p>
        </p:txBody>
      </p:sp>
    </p:spTree>
    <p:extLst>
      <p:ext uri="{BB962C8B-B14F-4D97-AF65-F5344CB8AC3E}">
        <p14:creationId xmlns:p14="http://schemas.microsoft.com/office/powerpoint/2010/main" val="3933817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lacier National Park Lake and Mountain">
            <a:extLst>
              <a:ext uri="{FF2B5EF4-FFF2-40B4-BE49-F238E27FC236}">
                <a16:creationId xmlns:a16="http://schemas.microsoft.com/office/drawing/2014/main" id="{7704BD3E-C22F-DC8A-FF1D-186A89B0CB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0"/>
            <a:ext cx="913606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2AE654E-3D9A-A1A0-931B-E72F410474A6}"/>
              </a:ext>
            </a:extLst>
          </p:cNvPr>
          <p:cNvSpPr txBox="1"/>
          <p:nvPr/>
        </p:nvSpPr>
        <p:spPr>
          <a:xfrm>
            <a:off x="0" y="6611779"/>
            <a:ext cx="4629150" cy="246221"/>
          </a:xfrm>
          <a:prstGeom prst="rect">
            <a:avLst/>
          </a:prstGeom>
          <a:noFill/>
        </p:spPr>
        <p:txBody>
          <a:bodyPr wrap="square">
            <a:spAutoFit/>
          </a:bodyPr>
          <a:lstStyle/>
          <a:p>
            <a:r>
              <a:rPr lang="es-ES" sz="1000" dirty="0">
                <a:highlight>
                  <a:srgbClr val="FFFF00"/>
                </a:highlight>
              </a:rPr>
              <a:t>Parque N. Glaciar Montana </a:t>
            </a:r>
          </a:p>
        </p:txBody>
      </p:sp>
    </p:spTree>
    <p:extLst>
      <p:ext uri="{BB962C8B-B14F-4D97-AF65-F5344CB8AC3E}">
        <p14:creationId xmlns:p14="http://schemas.microsoft.com/office/powerpoint/2010/main" val="3687456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61C3E57-C66A-0370-0B7C-B1AB847678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9151723" cy="33498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7631516-BE24-5D85-2D41-40A64B90E2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344" r="10620"/>
          <a:stretch/>
        </p:blipFill>
        <p:spPr bwMode="auto">
          <a:xfrm>
            <a:off x="-1" y="3314715"/>
            <a:ext cx="5178669" cy="35081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57D6851D-B641-D0FB-900E-34C864F05B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6539"/>
          <a:stretch/>
        </p:blipFill>
        <p:spPr bwMode="auto">
          <a:xfrm>
            <a:off x="5178668" y="3349868"/>
            <a:ext cx="3965332" cy="3508132"/>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22640A3-9746-8E1B-0F35-EEAC251A929D}"/>
              </a:ext>
            </a:extLst>
          </p:cNvPr>
          <p:cNvSpPr txBox="1"/>
          <p:nvPr/>
        </p:nvSpPr>
        <p:spPr>
          <a:xfrm>
            <a:off x="-65942" y="6576626"/>
            <a:ext cx="4637942" cy="246221"/>
          </a:xfrm>
          <a:prstGeom prst="rect">
            <a:avLst/>
          </a:prstGeom>
          <a:noFill/>
        </p:spPr>
        <p:txBody>
          <a:bodyPr wrap="square">
            <a:spAutoFit/>
          </a:bodyPr>
          <a:lstStyle/>
          <a:p>
            <a:r>
              <a:rPr lang="es-ES" sz="1000" dirty="0">
                <a:highlight>
                  <a:srgbClr val="FFFF00"/>
                </a:highlight>
              </a:rPr>
              <a:t>Parque E. Lago </a:t>
            </a:r>
            <a:r>
              <a:rPr lang="es-ES" sz="1000" dirty="0" err="1">
                <a:highlight>
                  <a:srgbClr val="FFFF00"/>
                </a:highlight>
              </a:rPr>
              <a:t>Whitefish</a:t>
            </a:r>
            <a:r>
              <a:rPr lang="es-ES" sz="1000" dirty="0">
                <a:highlight>
                  <a:srgbClr val="FFFF00"/>
                </a:highlight>
              </a:rPr>
              <a:t> Montana</a:t>
            </a:r>
          </a:p>
        </p:txBody>
      </p:sp>
    </p:spTree>
    <p:extLst>
      <p:ext uri="{BB962C8B-B14F-4D97-AF65-F5344CB8AC3E}">
        <p14:creationId xmlns:p14="http://schemas.microsoft.com/office/powerpoint/2010/main" val="39918629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isaje, bosque, montañas, lago, agua, naturaleza, reflexión, Pico nevado, parque Nacional, fiordo, Valle, Puerto de montaña, Flores silvestres, desierto, Alpes, meseta, otoño, montaña, flor, prado, depósito, Tarn, lago, Formaciones montañosas, Forma de relieve, Característica geográfica, cordillera">
            <a:extLst>
              <a:ext uri="{FF2B5EF4-FFF2-40B4-BE49-F238E27FC236}">
                <a16:creationId xmlns:a16="http://schemas.microsoft.com/office/drawing/2014/main" id="{B984BA99-10CB-E357-F71F-C405265DEE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E18A94F-CDD0-54DA-9C07-0556CD13FDC1}"/>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Lago Spring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Meadow</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Montana</a:t>
            </a:r>
          </a:p>
        </p:txBody>
      </p:sp>
    </p:spTree>
    <p:extLst>
      <p:ext uri="{BB962C8B-B14F-4D97-AF65-F5344CB8AC3E}">
        <p14:creationId xmlns:p14="http://schemas.microsoft.com/office/powerpoint/2010/main" val="199538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76BFB431-312D-90BD-4741-F869F9D424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592D4CC0-A659-7CC7-CD67-E181FB6DAE1C}"/>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Lago Plácido. Montana</a:t>
            </a:r>
          </a:p>
        </p:txBody>
      </p:sp>
    </p:spTree>
    <p:extLst>
      <p:ext uri="{BB962C8B-B14F-4D97-AF65-F5344CB8AC3E}">
        <p14:creationId xmlns:p14="http://schemas.microsoft.com/office/powerpoint/2010/main" val="26045732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ckley lake state park">
            <a:extLst>
              <a:ext uri="{FF2B5EF4-FFF2-40B4-BE49-F238E27FC236}">
                <a16:creationId xmlns:a16="http://schemas.microsoft.com/office/drawing/2014/main" id="{8766F1DA-0D6A-31F5-BB86-7FE0593A7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E3C217A-AF8F-5436-75E3-11DFEC55AF9E}"/>
              </a:ext>
            </a:extLst>
          </p:cNvPr>
          <p:cNvSpPr txBox="1"/>
          <p:nvPr/>
        </p:nvSpPr>
        <p:spPr>
          <a:xfrm>
            <a:off x="109904"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Lago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Ackly</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Montana</a:t>
            </a:r>
          </a:p>
        </p:txBody>
      </p:sp>
    </p:spTree>
    <p:extLst>
      <p:ext uri="{BB962C8B-B14F-4D97-AF65-F5344CB8AC3E}">
        <p14:creationId xmlns:p14="http://schemas.microsoft.com/office/powerpoint/2010/main" val="42309477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lt text placeholder">
            <a:extLst>
              <a:ext uri="{FF2B5EF4-FFF2-40B4-BE49-F238E27FC236}">
                <a16:creationId xmlns:a16="http://schemas.microsoft.com/office/drawing/2014/main" id="{697E62DD-6703-96FF-1545-838B143BB5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5279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4CC08A5-91E1-0092-02BB-DBAB0EA61603}"/>
              </a:ext>
            </a:extLst>
          </p:cNvPr>
          <p:cNvSpPr txBox="1"/>
          <p:nvPr/>
        </p:nvSpPr>
        <p:spPr>
          <a:xfrm>
            <a:off x="120894" y="6537053"/>
            <a:ext cx="4637942" cy="246221"/>
          </a:xfrm>
          <a:prstGeom prst="rect">
            <a:avLst/>
          </a:prstGeom>
          <a:noFill/>
        </p:spPr>
        <p:txBody>
          <a:bodyPr wrap="square">
            <a:spAutoFit/>
          </a:bodyPr>
          <a:lstStyle/>
          <a:p>
            <a:r>
              <a:rPr lang="es-ES" sz="1000" dirty="0">
                <a:highlight>
                  <a:srgbClr val="FFFF00"/>
                </a:highlight>
              </a:rPr>
              <a:t>Parque E. Lago  Montana</a:t>
            </a:r>
          </a:p>
        </p:txBody>
      </p:sp>
    </p:spTree>
    <p:extLst>
      <p:ext uri="{BB962C8B-B14F-4D97-AF65-F5344CB8AC3E}">
        <p14:creationId xmlns:p14="http://schemas.microsoft.com/office/powerpoint/2010/main" val="28880795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hief plenty coups state park">
            <a:extLst>
              <a:ext uri="{FF2B5EF4-FFF2-40B4-BE49-F238E27FC236}">
                <a16:creationId xmlns:a16="http://schemas.microsoft.com/office/drawing/2014/main" id="{CFE95DC2-73D7-BA27-A167-DAEB2A1E4A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54CA0CC-3517-10FB-EF84-CA2FCA3F75D5}"/>
              </a:ext>
            </a:extLst>
          </p:cNvPr>
          <p:cNvSpPr txBox="1"/>
          <p:nvPr/>
        </p:nvSpPr>
        <p:spPr>
          <a:xfrm>
            <a:off x="127488" y="6548051"/>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Plenty</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Copes Montana</a:t>
            </a:r>
          </a:p>
        </p:txBody>
      </p:sp>
    </p:spTree>
    <p:extLst>
      <p:ext uri="{BB962C8B-B14F-4D97-AF65-F5344CB8AC3E}">
        <p14:creationId xmlns:p14="http://schemas.microsoft.com/office/powerpoint/2010/main" val="21430051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ief plenty coups state park">
            <a:extLst>
              <a:ext uri="{FF2B5EF4-FFF2-40B4-BE49-F238E27FC236}">
                <a16:creationId xmlns:a16="http://schemas.microsoft.com/office/drawing/2014/main" id="{FC698CF8-6FA4-58DE-E0B5-D0F38B02F0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6131C7C-924C-FEA6-B5F7-FD0D1922B267}"/>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Plenty</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Copes Montana</a:t>
            </a:r>
          </a:p>
        </p:txBody>
      </p:sp>
    </p:spTree>
    <p:extLst>
      <p:ext uri="{BB962C8B-B14F-4D97-AF65-F5344CB8AC3E}">
        <p14:creationId xmlns:p14="http://schemas.microsoft.com/office/powerpoint/2010/main" val="35780981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39FC861E-B489-2C12-6BD7-C6E87E4DD5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305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E81CF82-CF48-454F-1047-387EAD455891}"/>
              </a:ext>
            </a:extLst>
          </p:cNvPr>
          <p:cNvSpPr txBox="1"/>
          <p:nvPr/>
        </p:nvSpPr>
        <p:spPr>
          <a:xfrm>
            <a:off x="13420" y="6469631"/>
            <a:ext cx="4630846" cy="246221"/>
          </a:xfrm>
          <a:prstGeom prst="rect">
            <a:avLst/>
          </a:prstGeom>
          <a:noFill/>
        </p:spPr>
        <p:txBody>
          <a:bodyPr wrap="square">
            <a:spAutoFit/>
          </a:bodyPr>
          <a:lstStyle/>
          <a:p>
            <a:r>
              <a:rPr lang="pt-BR" sz="1000" dirty="0">
                <a:highlight>
                  <a:srgbClr val="FFFF00"/>
                </a:highlight>
              </a:rPr>
              <a:t>Parque N. </a:t>
            </a:r>
            <a:r>
              <a:rPr lang="pt-BR" sz="1000" dirty="0" err="1">
                <a:highlight>
                  <a:srgbClr val="FFFF00"/>
                </a:highlight>
              </a:rPr>
              <a:t>Agate</a:t>
            </a:r>
            <a:r>
              <a:rPr lang="pt-BR" sz="1000" dirty="0">
                <a:highlight>
                  <a:srgbClr val="FFFF00"/>
                </a:highlight>
              </a:rPr>
              <a:t> </a:t>
            </a:r>
            <a:r>
              <a:rPr lang="pt-BR" sz="1000" dirty="0" err="1">
                <a:highlight>
                  <a:srgbClr val="FFFF00"/>
                </a:highlight>
              </a:rPr>
              <a:t>Fossil</a:t>
            </a:r>
            <a:r>
              <a:rPr lang="pt-BR" sz="1000" dirty="0">
                <a:highlight>
                  <a:srgbClr val="FFFF00"/>
                </a:highlight>
              </a:rPr>
              <a:t> Nebrasca</a:t>
            </a:r>
            <a:endParaRPr lang="es-ES" sz="1000" dirty="0">
              <a:highlight>
                <a:srgbClr val="FFFF00"/>
              </a:highlight>
            </a:endParaRPr>
          </a:p>
        </p:txBody>
      </p:sp>
    </p:spTree>
    <p:extLst>
      <p:ext uri="{BB962C8B-B14F-4D97-AF65-F5344CB8AC3E}">
        <p14:creationId xmlns:p14="http://schemas.microsoft.com/office/powerpoint/2010/main" val="23317628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iking the Daemonelix Trail - Agate Fossil Beds National Monument, Nebraska">
            <a:extLst>
              <a:ext uri="{FF2B5EF4-FFF2-40B4-BE49-F238E27FC236}">
                <a16:creationId xmlns:a16="http://schemas.microsoft.com/office/drawing/2014/main" id="{5B5C917C-6A29-E1D6-BF60-B25EF63FBB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39" b="17436"/>
          <a:stretch/>
        </p:blipFill>
        <p:spPr bwMode="auto">
          <a:xfrm>
            <a:off x="0" y="0"/>
            <a:ext cx="914329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A997232-7A98-565B-AB74-74CB13949248}"/>
              </a:ext>
            </a:extLst>
          </p:cNvPr>
          <p:cNvSpPr txBox="1"/>
          <p:nvPr/>
        </p:nvSpPr>
        <p:spPr>
          <a:xfrm>
            <a:off x="74735" y="6611779"/>
            <a:ext cx="4633546" cy="246221"/>
          </a:xfrm>
          <a:prstGeom prst="rect">
            <a:avLst/>
          </a:prstGeom>
          <a:noFill/>
        </p:spPr>
        <p:txBody>
          <a:bodyPr wrap="square">
            <a:spAutoFit/>
          </a:bodyPr>
          <a:lstStyle/>
          <a:p>
            <a:r>
              <a:rPr lang="es-ES" sz="1000" dirty="0" err="1">
                <a:highlight>
                  <a:srgbClr val="FFFF00"/>
                </a:highlight>
              </a:rPr>
              <a:t>Beds</a:t>
            </a:r>
            <a:r>
              <a:rPr lang="es-ES" sz="1000" dirty="0">
                <a:highlight>
                  <a:srgbClr val="FFFF00"/>
                </a:highlight>
              </a:rPr>
              <a:t> </a:t>
            </a:r>
            <a:r>
              <a:rPr lang="es-ES" sz="1000" dirty="0" err="1">
                <a:highlight>
                  <a:srgbClr val="FFFF00"/>
                </a:highlight>
              </a:rPr>
              <a:t>National</a:t>
            </a:r>
            <a:r>
              <a:rPr lang="es-ES" sz="1000" dirty="0">
                <a:highlight>
                  <a:srgbClr val="FFFF00"/>
                </a:highlight>
              </a:rPr>
              <a:t> </a:t>
            </a:r>
            <a:r>
              <a:rPr lang="es-ES" sz="1000" dirty="0" err="1">
                <a:highlight>
                  <a:srgbClr val="FFFF00"/>
                </a:highlight>
              </a:rPr>
              <a:t>Monument</a:t>
            </a:r>
            <a:r>
              <a:rPr lang="es-ES" sz="1000" dirty="0">
                <a:highlight>
                  <a:srgbClr val="FFFF00"/>
                </a:highlight>
              </a:rPr>
              <a:t> Nebraska </a:t>
            </a:r>
          </a:p>
        </p:txBody>
      </p:sp>
    </p:spTree>
    <p:extLst>
      <p:ext uri="{BB962C8B-B14F-4D97-AF65-F5344CB8AC3E}">
        <p14:creationId xmlns:p14="http://schemas.microsoft.com/office/powerpoint/2010/main" val="21850629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0FBA6E3E-EE76-BF40-4978-32A6804744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659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F6DCE2C-20C0-0518-C63E-10E0B9B038E2}"/>
              </a:ext>
            </a:extLst>
          </p:cNvPr>
          <p:cNvSpPr txBox="1"/>
          <p:nvPr/>
        </p:nvSpPr>
        <p:spPr>
          <a:xfrm>
            <a:off x="6844811" y="6611779"/>
            <a:ext cx="4642338" cy="246221"/>
          </a:xfrm>
          <a:prstGeom prst="rect">
            <a:avLst/>
          </a:prstGeom>
          <a:noFill/>
        </p:spPr>
        <p:txBody>
          <a:bodyPr wrap="square">
            <a:spAutoFit/>
          </a:bodyPr>
          <a:lstStyle/>
          <a:p>
            <a:r>
              <a:rPr lang="sv-SE" sz="1000" dirty="0">
                <a:highlight>
                  <a:srgbClr val="FFFF00"/>
                </a:highlight>
              </a:rPr>
              <a:t>Niobara Nat, Scenic River.Nebraska</a:t>
            </a:r>
            <a:endParaRPr lang="es-ES" sz="1000" dirty="0">
              <a:highlight>
                <a:srgbClr val="FFFF00"/>
              </a:highlight>
            </a:endParaRPr>
          </a:p>
        </p:txBody>
      </p:sp>
    </p:spTree>
    <p:extLst>
      <p:ext uri="{BB962C8B-B14F-4D97-AF65-F5344CB8AC3E}">
        <p14:creationId xmlns:p14="http://schemas.microsoft.com/office/powerpoint/2010/main" val="2462083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ago Oculto en el Parque Nacional Glaciar, Montana, EE.UU. — Foto de Stock">
            <a:extLst>
              <a:ext uri="{FF2B5EF4-FFF2-40B4-BE49-F238E27FC236}">
                <a16:creationId xmlns:a16="http://schemas.microsoft.com/office/drawing/2014/main" id="{0E450CAC-7748-5DCD-EFD4-56096AF189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855"/>
          <a:stretch/>
        </p:blipFill>
        <p:spPr bwMode="auto">
          <a:xfrm>
            <a:off x="0" y="93663"/>
            <a:ext cx="9144000" cy="6764337"/>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3F3EFF2-3969-F408-CD49-5BD0AFA29BD2}"/>
              </a:ext>
            </a:extLst>
          </p:cNvPr>
          <p:cNvSpPr txBox="1"/>
          <p:nvPr/>
        </p:nvSpPr>
        <p:spPr>
          <a:xfrm>
            <a:off x="-61546" y="6641226"/>
            <a:ext cx="7020657" cy="246221"/>
          </a:xfrm>
          <a:prstGeom prst="rect">
            <a:avLst/>
          </a:prstGeom>
          <a:noFill/>
        </p:spPr>
        <p:txBody>
          <a:bodyPr wrap="square">
            <a:spAutoFit/>
          </a:bodyPr>
          <a:lstStyle/>
          <a:p>
            <a:r>
              <a:rPr lang="es-ES" sz="1000" dirty="0">
                <a:highlight>
                  <a:srgbClr val="FFFF00"/>
                </a:highlight>
              </a:rPr>
              <a:t>Parque N. Glaciar Montana </a:t>
            </a:r>
          </a:p>
        </p:txBody>
      </p:sp>
    </p:spTree>
    <p:extLst>
      <p:ext uri="{BB962C8B-B14F-4D97-AF65-F5344CB8AC3E}">
        <p14:creationId xmlns:p14="http://schemas.microsoft.com/office/powerpoint/2010/main" val="4271154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864B28A2-51B0-5241-8FFF-38B22706A18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894"/>
          <a:stretch/>
        </p:blipFill>
        <p:spPr bwMode="auto">
          <a:xfrm>
            <a:off x="-2" y="0"/>
            <a:ext cx="9144001" cy="265527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9EC7D4B1-DA51-A999-A915-22379F4978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655277"/>
            <a:ext cx="9144000" cy="42027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F3503C5-D45D-FD30-27D0-0FAAFF360BDF}"/>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Niobara Nat, Scenic River.Nebraska</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30482130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42AB57C2-62E7-6A94-D139-BB55DB2C84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FB9F2B3-7617-DDA6-9731-1445B4DBA9BF}"/>
              </a:ext>
            </a:extLst>
          </p:cNvPr>
          <p:cNvSpPr txBox="1"/>
          <p:nvPr/>
        </p:nvSpPr>
        <p:spPr>
          <a:xfrm>
            <a:off x="0" y="6521674"/>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Scotts Bluff Nat. Monum. Nebraska</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33187046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40F0C9F0-ED3E-CAC4-4F24-C30343302C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3761"/>
          <a:stretch/>
        </p:blipFill>
        <p:spPr bwMode="auto">
          <a:xfrm>
            <a:off x="0" y="0"/>
            <a:ext cx="914400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amper submitted image from Chadron State Park Campground - 1">
            <a:extLst>
              <a:ext uri="{FF2B5EF4-FFF2-40B4-BE49-F238E27FC236}">
                <a16:creationId xmlns:a16="http://schemas.microsoft.com/office/drawing/2014/main" id="{D638B7FE-F2D0-453D-DDE2-0416BBD357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298" b="3703"/>
          <a:stretch/>
        </p:blipFill>
        <p:spPr bwMode="auto">
          <a:xfrm>
            <a:off x="0" y="3200400"/>
            <a:ext cx="9144000" cy="36576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C5DBEAB-3636-D98E-BC03-E8E8B4924E59}"/>
              </a:ext>
            </a:extLst>
          </p:cNvPr>
          <p:cNvSpPr txBox="1"/>
          <p:nvPr/>
        </p:nvSpPr>
        <p:spPr>
          <a:xfrm>
            <a:off x="0" y="6601836"/>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Chadron</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Nebrasca</a:t>
            </a:r>
            <a:endPar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p:txBody>
      </p:sp>
    </p:spTree>
    <p:extLst>
      <p:ext uri="{BB962C8B-B14F-4D97-AF65-F5344CB8AC3E}">
        <p14:creationId xmlns:p14="http://schemas.microsoft.com/office/powerpoint/2010/main" val="31373289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8C9A7E4C-84A6-60D3-6468-5BACD93D39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26416"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B7FB471-7A8C-5A46-4715-47CF8076B07C}"/>
              </a:ext>
            </a:extLst>
          </p:cNvPr>
          <p:cNvSpPr txBox="1"/>
          <p:nvPr/>
        </p:nvSpPr>
        <p:spPr>
          <a:xfrm>
            <a:off x="17584" y="6611779"/>
            <a:ext cx="4624754" cy="246221"/>
          </a:xfrm>
          <a:prstGeom prst="rect">
            <a:avLst/>
          </a:prstGeom>
          <a:noFill/>
        </p:spPr>
        <p:txBody>
          <a:bodyPr wrap="square">
            <a:spAutoFit/>
          </a:bodyPr>
          <a:lstStyle/>
          <a:p>
            <a:r>
              <a:rPr lang="es-ES" sz="1000" dirty="0">
                <a:highlight>
                  <a:srgbClr val="FFFF00"/>
                </a:highlight>
              </a:rPr>
              <a:t>Parque E. Eugene T. Mahoney Nebraska</a:t>
            </a:r>
          </a:p>
        </p:txBody>
      </p:sp>
    </p:spTree>
    <p:extLst>
      <p:ext uri="{BB962C8B-B14F-4D97-AF65-F5344CB8AC3E}">
        <p14:creationId xmlns:p14="http://schemas.microsoft.com/office/powerpoint/2010/main" val="29324813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38F2AF52-2E47-99F3-8EF8-AEBF8F0CD7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70376"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7B0A726-C722-3E1C-7944-8C7454872DA1}"/>
              </a:ext>
            </a:extLst>
          </p:cNvPr>
          <p:cNvSpPr txBox="1"/>
          <p:nvPr/>
        </p:nvSpPr>
        <p:spPr>
          <a:xfrm>
            <a:off x="0" y="6611779"/>
            <a:ext cx="4646734" cy="246221"/>
          </a:xfrm>
          <a:prstGeom prst="rect">
            <a:avLst/>
          </a:prstGeom>
          <a:noFill/>
        </p:spPr>
        <p:txBody>
          <a:bodyPr wrap="square">
            <a:spAutoFit/>
          </a:bodyPr>
          <a:lstStyle/>
          <a:p>
            <a:r>
              <a:rPr lang="es-ES" sz="1000" dirty="0">
                <a:highlight>
                  <a:srgbClr val="FFFF00"/>
                </a:highlight>
              </a:rPr>
              <a:t>Parque E. Cueva India Nebraska </a:t>
            </a:r>
          </a:p>
        </p:txBody>
      </p:sp>
    </p:spTree>
    <p:extLst>
      <p:ext uri="{BB962C8B-B14F-4D97-AF65-F5344CB8AC3E}">
        <p14:creationId xmlns:p14="http://schemas.microsoft.com/office/powerpoint/2010/main" val="35376657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0" name="Picture 6" descr="Photo provided by Nebraska Tourism">
            <a:extLst>
              <a:ext uri="{FF2B5EF4-FFF2-40B4-BE49-F238E27FC236}">
                <a16:creationId xmlns:a16="http://schemas.microsoft.com/office/drawing/2014/main" id="{E6573975-C282-B8E3-A6D5-0905F9863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4CA39B6-61C2-5D13-EB44-5D5AF7A55A1F}"/>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E. Niobrara Nebraska</a:t>
            </a:r>
          </a:p>
        </p:txBody>
      </p:sp>
    </p:spTree>
    <p:extLst>
      <p:ext uri="{BB962C8B-B14F-4D97-AF65-F5344CB8AC3E}">
        <p14:creationId xmlns:p14="http://schemas.microsoft.com/office/powerpoint/2010/main" val="39922538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95E97B16-BA9F-667B-6775-8C0D835D7C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356088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56F29F45-4011-D48B-16AF-13FA59A577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60884"/>
            <a:ext cx="4945674" cy="329711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5EDF7F17-7945-3BE7-A9BF-4B54384BB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9297" y="3560884"/>
            <a:ext cx="4224703" cy="3297116"/>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98F378A-08AA-2D08-BE4A-DCDF053728FC}"/>
              </a:ext>
            </a:extLst>
          </p:cNvPr>
          <p:cNvSpPr txBox="1"/>
          <p:nvPr/>
        </p:nvSpPr>
        <p:spPr>
          <a:xfrm>
            <a:off x="0" y="6545846"/>
            <a:ext cx="4602772" cy="246221"/>
          </a:xfrm>
          <a:prstGeom prst="rect">
            <a:avLst/>
          </a:prstGeom>
          <a:noFill/>
        </p:spPr>
        <p:txBody>
          <a:bodyPr wrap="square">
            <a:spAutoFit/>
          </a:bodyPr>
          <a:lstStyle/>
          <a:p>
            <a:r>
              <a:rPr lang="es-ES" sz="1000" dirty="0">
                <a:highlight>
                  <a:srgbClr val="FFFF00"/>
                </a:highlight>
              </a:rPr>
              <a:t>Parque E. Niobrara Nebraska</a:t>
            </a:r>
          </a:p>
        </p:txBody>
      </p:sp>
    </p:spTree>
    <p:extLst>
      <p:ext uri="{BB962C8B-B14F-4D97-AF65-F5344CB8AC3E}">
        <p14:creationId xmlns:p14="http://schemas.microsoft.com/office/powerpoint/2010/main" val="40969047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6B36E5CA-3E0F-FA28-BD04-627C6F5AB9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465"/>
          <a:stretch/>
        </p:blipFill>
        <p:spPr bwMode="auto">
          <a:xfrm>
            <a:off x="-1" y="0"/>
            <a:ext cx="4870939" cy="3130062"/>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193FBCF0-3FF2-1CF3-5B0C-986BCEDF26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7750" y="0"/>
            <a:ext cx="4286250" cy="3130062"/>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Vista aérea do Rio de Platte em Nebraska - Foto de stock de Nebrasca royalty-free">
            <a:extLst>
              <a:ext uri="{FF2B5EF4-FFF2-40B4-BE49-F238E27FC236}">
                <a16:creationId xmlns:a16="http://schemas.microsoft.com/office/drawing/2014/main" id="{D22F21FC-2EB1-D559-F1AC-EDFB45138AC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8285" b="19295"/>
          <a:stretch/>
        </p:blipFill>
        <p:spPr bwMode="auto">
          <a:xfrm>
            <a:off x="-1" y="3130062"/>
            <a:ext cx="9144000" cy="372793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8DFEE14-AAB0-BEBC-8B6E-DECBA7024356}"/>
              </a:ext>
            </a:extLst>
          </p:cNvPr>
          <p:cNvSpPr txBox="1"/>
          <p:nvPr/>
        </p:nvSpPr>
        <p:spPr>
          <a:xfrm>
            <a:off x="5314950" y="6013903"/>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del Río Platte Nebraska</a:t>
            </a:r>
          </a:p>
        </p:txBody>
      </p:sp>
    </p:spTree>
    <p:extLst>
      <p:ext uri="{BB962C8B-B14F-4D97-AF65-F5344CB8AC3E}">
        <p14:creationId xmlns:p14="http://schemas.microsoft.com/office/powerpoint/2010/main" val="9438990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4" name="Picture 14" descr="Smith Falls - Smith Falls State Park, Valentine, Nebraska">
            <a:extLst>
              <a:ext uri="{FF2B5EF4-FFF2-40B4-BE49-F238E27FC236}">
                <a16:creationId xmlns:a16="http://schemas.microsoft.com/office/drawing/2014/main" id="{14DE5B14-F640-C30F-22BA-8F596F347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11294E8-5888-6550-2293-D73B49556C6E}"/>
              </a:ext>
            </a:extLst>
          </p:cNvPr>
          <p:cNvSpPr txBox="1"/>
          <p:nvPr/>
        </p:nvSpPr>
        <p:spPr>
          <a:xfrm>
            <a:off x="0" y="6611779"/>
            <a:ext cx="4633546" cy="246221"/>
          </a:xfrm>
          <a:prstGeom prst="rect">
            <a:avLst/>
          </a:prstGeom>
          <a:noFill/>
        </p:spPr>
        <p:txBody>
          <a:bodyPr wrap="square">
            <a:spAutoFit/>
          </a:bodyPr>
          <a:lstStyle/>
          <a:p>
            <a:r>
              <a:rPr lang="sv-SE" sz="1000" dirty="0">
                <a:highlight>
                  <a:srgbClr val="FFFF00"/>
                </a:highlight>
              </a:rPr>
              <a:t>Parque E. Smith Fall Nebraska</a:t>
            </a:r>
            <a:endParaRPr lang="es-ES" sz="1000" dirty="0">
              <a:highlight>
                <a:srgbClr val="FFFF00"/>
              </a:highlight>
            </a:endParaRPr>
          </a:p>
        </p:txBody>
      </p:sp>
    </p:spTree>
    <p:extLst>
      <p:ext uri="{BB962C8B-B14F-4D97-AF65-F5344CB8AC3E}">
        <p14:creationId xmlns:p14="http://schemas.microsoft.com/office/powerpoint/2010/main" val="30968571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barco azul en el río">
            <a:extLst>
              <a:ext uri="{FF2B5EF4-FFF2-40B4-BE49-F238E27FC236}">
                <a16:creationId xmlns:a16="http://schemas.microsoft.com/office/drawing/2014/main" id="{3FA7338E-62AA-8724-EE3B-97F378CF44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5AD4426-2C22-2DD2-FF6F-28F84E590C4E}"/>
              </a:ext>
            </a:extLst>
          </p:cNvPr>
          <p:cNvSpPr txBox="1"/>
          <p:nvPr/>
        </p:nvSpPr>
        <p:spPr>
          <a:xfrm>
            <a:off x="0" y="6611779"/>
            <a:ext cx="4633546" cy="246221"/>
          </a:xfrm>
          <a:prstGeom prst="rect">
            <a:avLst/>
          </a:prstGeom>
          <a:noFill/>
        </p:spPr>
        <p:txBody>
          <a:bodyPr wrap="square">
            <a:spAutoFit/>
          </a:bodyPr>
          <a:lstStyle/>
          <a:p>
            <a:r>
              <a:rPr lang="pt-BR" sz="1000" dirty="0">
                <a:highlight>
                  <a:srgbClr val="FFFF00"/>
                </a:highlight>
              </a:rPr>
              <a:t>Parque E. Rio Azul Nebraska</a:t>
            </a:r>
            <a:endParaRPr lang="es-ES" sz="1000" dirty="0">
              <a:highlight>
                <a:srgbClr val="FFFF00"/>
              </a:highlight>
            </a:endParaRPr>
          </a:p>
        </p:txBody>
      </p:sp>
    </p:spTree>
    <p:extLst>
      <p:ext uri="{BB962C8B-B14F-4D97-AF65-F5344CB8AC3E}">
        <p14:creationId xmlns:p14="http://schemas.microsoft.com/office/powerpoint/2010/main" val="3359398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andscape Of White Green Covered Mountains Argentino Bush Glacier Lake In Los Glaciares National Park HD Nature">
            <a:extLst>
              <a:ext uri="{FF2B5EF4-FFF2-40B4-BE49-F238E27FC236}">
                <a16:creationId xmlns:a16="http://schemas.microsoft.com/office/drawing/2014/main" id="{1EB20F40-A230-80A6-E393-495409880F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341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DDDE393-8BB6-F099-070D-C2329D80E7DC}"/>
              </a:ext>
            </a:extLst>
          </p:cNvPr>
          <p:cNvSpPr txBox="1"/>
          <p:nvPr/>
        </p:nvSpPr>
        <p:spPr>
          <a:xfrm>
            <a:off x="0" y="6611779"/>
            <a:ext cx="4692894" cy="246221"/>
          </a:xfrm>
          <a:prstGeom prst="rect">
            <a:avLst/>
          </a:prstGeom>
          <a:noFill/>
        </p:spPr>
        <p:txBody>
          <a:bodyPr wrap="square">
            <a:spAutoFit/>
          </a:bodyPr>
          <a:lstStyle/>
          <a:p>
            <a:r>
              <a:rPr lang="es-ES" sz="1000" dirty="0">
                <a:highlight>
                  <a:srgbClr val="FFFF00"/>
                </a:highlight>
              </a:rPr>
              <a:t>Parque N. Glaciar Montana </a:t>
            </a:r>
          </a:p>
        </p:txBody>
      </p:sp>
    </p:spTree>
    <p:extLst>
      <p:ext uri="{BB962C8B-B14F-4D97-AF65-F5344CB8AC3E}">
        <p14:creationId xmlns:p14="http://schemas.microsoft.com/office/powerpoint/2010/main" val="9672042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Foto proporcionada por Nebraska Tourism">
            <a:extLst>
              <a:ext uri="{FF2B5EF4-FFF2-40B4-BE49-F238E27FC236}">
                <a16:creationId xmlns:a16="http://schemas.microsoft.com/office/drawing/2014/main" id="{DD64EA14-E449-7AF6-913A-17F7262DD1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ED01DDD-ECE9-9209-4F58-1740D383DC53}"/>
              </a:ext>
            </a:extLst>
          </p:cNvPr>
          <p:cNvSpPr txBox="1"/>
          <p:nvPr/>
        </p:nvSpPr>
        <p:spPr>
          <a:xfrm>
            <a:off x="83527"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Bridgeport Nebraska </a:t>
            </a:r>
          </a:p>
        </p:txBody>
      </p:sp>
    </p:spTree>
    <p:extLst>
      <p:ext uri="{BB962C8B-B14F-4D97-AF65-F5344CB8AC3E}">
        <p14:creationId xmlns:p14="http://schemas.microsoft.com/office/powerpoint/2010/main" val="25773835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Búfalo Bill State Park, Cody, Wyoming, EE.UU. - Foto de stock de Agua libre de derechos">
            <a:extLst>
              <a:ext uri="{FF2B5EF4-FFF2-40B4-BE49-F238E27FC236}">
                <a16:creationId xmlns:a16="http://schemas.microsoft.com/office/drawing/2014/main" id="{8A75FD12-41F4-648E-80E2-A972464262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42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3DB9771-5620-FEB7-01B5-C578966B4BA1}"/>
              </a:ext>
            </a:extLst>
          </p:cNvPr>
          <p:cNvSpPr txBox="1"/>
          <p:nvPr/>
        </p:nvSpPr>
        <p:spPr>
          <a:xfrm>
            <a:off x="5482004" y="4657704"/>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Búfalo Bill Nebraska</a:t>
            </a:r>
          </a:p>
        </p:txBody>
      </p:sp>
    </p:spTree>
    <p:extLst>
      <p:ext uri="{BB962C8B-B14F-4D97-AF65-F5344CB8AC3E}">
        <p14:creationId xmlns:p14="http://schemas.microsoft.com/office/powerpoint/2010/main" val="35521585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Nebraska's Hidden Gem: Conestoga State Recreation Area - Where History Meets Adventure">
            <a:extLst>
              <a:ext uri="{FF2B5EF4-FFF2-40B4-BE49-F238E27FC236}">
                <a16:creationId xmlns:a16="http://schemas.microsoft.com/office/drawing/2014/main" id="{5C3A8ED6-55BA-DFB6-4D84-CA0CC0AF9C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1607248-968C-8EED-81F5-8F170441D3CC}"/>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Conestoga</a:t>
            </a:r>
            <a:r>
              <a:rPr lang="es-ES" sz="1000" dirty="0">
                <a:highlight>
                  <a:srgbClr val="FFFF00"/>
                </a:highlight>
              </a:rPr>
              <a:t> Nebraska </a:t>
            </a:r>
          </a:p>
        </p:txBody>
      </p:sp>
    </p:spTree>
    <p:extLst>
      <p:ext uri="{BB962C8B-B14F-4D97-AF65-F5344CB8AC3E}">
        <p14:creationId xmlns:p14="http://schemas.microsoft.com/office/powerpoint/2010/main" val="15218919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arque de cottonwood, álamo de Virginia, Greeley, Colorado, condado de soldadura, parque, al aire libre, naturaleza, árbol, paisaje, otoño, lago, escénico, cielo, natural, verde, follaje, temporada, planta, crecimiento, el maletero, tronco de arbol, belleza en la naturaleza, color verde, tranquilidad, hierba, día, rama, escena tranquila, tierra, nadie, parque - espacio hecho por el hombre, paisajes - naturaleza, campo, 5K">
            <a:extLst>
              <a:ext uri="{FF2B5EF4-FFF2-40B4-BE49-F238E27FC236}">
                <a16:creationId xmlns:a16="http://schemas.microsoft.com/office/drawing/2014/main" id="{54E67E8E-7CE1-BB28-03C2-F657F3C1F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C753BE9-EEF4-535B-F40E-35CE39286183}"/>
              </a:ext>
            </a:extLst>
          </p:cNvPr>
          <p:cNvSpPr txBox="1"/>
          <p:nvPr/>
        </p:nvSpPr>
        <p:spPr>
          <a:xfrm>
            <a:off x="74735"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de Lago Cottonwood. Nebraska</a:t>
            </a:r>
          </a:p>
        </p:txBody>
      </p:sp>
    </p:spTree>
    <p:extLst>
      <p:ext uri="{BB962C8B-B14F-4D97-AF65-F5344CB8AC3E}">
        <p14:creationId xmlns:p14="http://schemas.microsoft.com/office/powerpoint/2010/main" val="8012107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1113">
            <a:extLst>
              <a:ext uri="{FF2B5EF4-FFF2-40B4-BE49-F238E27FC236}">
                <a16:creationId xmlns:a16="http://schemas.microsoft.com/office/drawing/2014/main" id="{550B3890-8616-A7C3-0E9B-3C2EC06D67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7DF0C07-164D-3F05-D7D9-A85339704DBB}"/>
              </a:ext>
            </a:extLst>
          </p:cNvPr>
          <p:cNvSpPr txBox="1"/>
          <p:nvPr/>
        </p:nvSpPr>
        <p:spPr>
          <a:xfrm>
            <a:off x="2140927" y="6611779"/>
            <a:ext cx="4633546" cy="246221"/>
          </a:xfrm>
          <a:prstGeom prst="rect">
            <a:avLst/>
          </a:prstGeom>
          <a:noFill/>
        </p:spPr>
        <p:txBody>
          <a:bodyPr wrap="square">
            <a:spAutoFit/>
          </a:bodyPr>
          <a:lstStyle/>
          <a:p>
            <a:r>
              <a:rPr lang="es-ES" sz="1000" dirty="0">
                <a:highlight>
                  <a:srgbClr val="FFFF00"/>
                </a:highlight>
              </a:rPr>
              <a:t>Parque Lago Maloney Nebraska </a:t>
            </a:r>
          </a:p>
        </p:txBody>
      </p:sp>
    </p:spTree>
    <p:extLst>
      <p:ext uri="{BB962C8B-B14F-4D97-AF65-F5344CB8AC3E}">
        <p14:creationId xmlns:p14="http://schemas.microsoft.com/office/powerpoint/2010/main" val="32028221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4F22949-F640-45F4-AB39-269148E66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621201" cy="32971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0734815-8070-6853-D5AA-DBC5F950E6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1200" y="0"/>
            <a:ext cx="4522800" cy="329711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823B102F-06BC-658F-E38F-7F424E9EA1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297115"/>
            <a:ext cx="9131456" cy="3560885"/>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2BF5394-CB62-61F0-4E5D-B02D90CE9247}"/>
              </a:ext>
            </a:extLst>
          </p:cNvPr>
          <p:cNvSpPr txBox="1"/>
          <p:nvPr/>
        </p:nvSpPr>
        <p:spPr>
          <a:xfrm>
            <a:off x="12545" y="6611779"/>
            <a:ext cx="4629150" cy="246221"/>
          </a:xfrm>
          <a:prstGeom prst="rect">
            <a:avLst/>
          </a:prstGeom>
          <a:noFill/>
        </p:spPr>
        <p:txBody>
          <a:bodyPr wrap="square">
            <a:spAutoFit/>
          </a:bodyPr>
          <a:lstStyle/>
          <a:p>
            <a:r>
              <a:rPr lang="es-ES" sz="1000" dirty="0">
                <a:highlight>
                  <a:srgbClr val="FFFF00"/>
                </a:highlight>
              </a:rPr>
              <a:t>Parque Lago </a:t>
            </a:r>
            <a:r>
              <a:rPr lang="es-ES" sz="1000" dirty="0" err="1">
                <a:highlight>
                  <a:srgbClr val="FFFF00"/>
                </a:highlight>
              </a:rPr>
              <a:t>McConaughy</a:t>
            </a:r>
            <a:r>
              <a:rPr lang="es-ES" sz="1000" dirty="0">
                <a:highlight>
                  <a:srgbClr val="FFFF00"/>
                </a:highlight>
              </a:rPr>
              <a:t> Nebraska </a:t>
            </a:r>
          </a:p>
        </p:txBody>
      </p:sp>
    </p:spTree>
    <p:extLst>
      <p:ext uri="{BB962C8B-B14F-4D97-AF65-F5344CB8AC3E}">
        <p14:creationId xmlns:p14="http://schemas.microsoft.com/office/powerpoint/2010/main" val="32756549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5B1A56F-9575-3676-45AF-AA45E7883460}"/>
              </a:ext>
            </a:extLst>
          </p:cNvPr>
          <p:cNvPicPr>
            <a:picLocks noChangeAspect="1"/>
          </p:cNvPicPr>
          <p:nvPr/>
        </p:nvPicPr>
        <p:blipFill>
          <a:blip r:embed="rId3"/>
          <a:srcRect t="4830" b="3805"/>
          <a:stretch/>
        </p:blipFill>
        <p:spPr>
          <a:xfrm>
            <a:off x="0" y="0"/>
            <a:ext cx="9144000" cy="6858000"/>
          </a:xfrm>
          <a:prstGeom prst="rect">
            <a:avLst/>
          </a:prstGeom>
        </p:spPr>
      </p:pic>
      <p:sp>
        <p:nvSpPr>
          <p:cNvPr id="5" name="CuadroTexto 4">
            <a:extLst>
              <a:ext uri="{FF2B5EF4-FFF2-40B4-BE49-F238E27FC236}">
                <a16:creationId xmlns:a16="http://schemas.microsoft.com/office/drawing/2014/main" id="{E2021F93-6857-4217-3673-DE762FF936AA}"/>
              </a:ext>
            </a:extLst>
          </p:cNvPr>
          <p:cNvSpPr txBox="1"/>
          <p:nvPr/>
        </p:nvSpPr>
        <p:spPr>
          <a:xfrm>
            <a:off x="-61546" y="6611779"/>
            <a:ext cx="4633546" cy="246221"/>
          </a:xfrm>
          <a:prstGeom prst="rect">
            <a:avLst/>
          </a:prstGeom>
          <a:noFill/>
        </p:spPr>
        <p:txBody>
          <a:bodyPr wrap="square">
            <a:spAutoFit/>
          </a:bodyPr>
          <a:lstStyle/>
          <a:p>
            <a:r>
              <a:rPr lang="es-ES" sz="1000" dirty="0">
                <a:highlight>
                  <a:srgbClr val="FFFF00"/>
                </a:highlight>
              </a:rPr>
              <a:t>Parque Lago </a:t>
            </a:r>
            <a:r>
              <a:rPr lang="es-ES" sz="1000" dirty="0" err="1">
                <a:highlight>
                  <a:srgbClr val="FFFF00"/>
                </a:highlight>
              </a:rPr>
              <a:t>McConaughy</a:t>
            </a:r>
            <a:r>
              <a:rPr lang="es-ES" sz="1000" dirty="0">
                <a:highlight>
                  <a:srgbClr val="FFFF00"/>
                </a:highlight>
              </a:rPr>
              <a:t> Nebraska </a:t>
            </a:r>
          </a:p>
        </p:txBody>
      </p:sp>
    </p:spTree>
    <p:extLst>
      <p:ext uri="{BB962C8B-B14F-4D97-AF65-F5344CB8AC3E}">
        <p14:creationId xmlns:p14="http://schemas.microsoft.com/office/powerpoint/2010/main" val="20147498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ke Minatare Scottsbluff Nebraska">
            <a:extLst>
              <a:ext uri="{FF2B5EF4-FFF2-40B4-BE49-F238E27FC236}">
                <a16:creationId xmlns:a16="http://schemas.microsoft.com/office/drawing/2014/main" id="{74178A43-D196-A63A-3D85-7B90781505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62"/>
          <a:stretch/>
        </p:blipFill>
        <p:spPr bwMode="auto">
          <a:xfrm>
            <a:off x="1" y="0"/>
            <a:ext cx="913846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84B25A9-57A1-3A48-C1A8-BD49B6EE3D99}"/>
              </a:ext>
            </a:extLst>
          </p:cNvPr>
          <p:cNvSpPr txBox="1"/>
          <p:nvPr/>
        </p:nvSpPr>
        <p:spPr>
          <a:xfrm>
            <a:off x="90121" y="6611779"/>
            <a:ext cx="4629150" cy="246221"/>
          </a:xfrm>
          <a:prstGeom prst="rect">
            <a:avLst/>
          </a:prstGeom>
          <a:noFill/>
        </p:spPr>
        <p:txBody>
          <a:bodyPr wrap="square">
            <a:spAutoFit/>
          </a:bodyPr>
          <a:lstStyle/>
          <a:p>
            <a:r>
              <a:rPr lang="es-ES" sz="1000" dirty="0">
                <a:highlight>
                  <a:srgbClr val="FFFF00"/>
                </a:highlight>
              </a:rPr>
              <a:t>Parque Lago </a:t>
            </a:r>
            <a:r>
              <a:rPr lang="es-ES" sz="1000" dirty="0" err="1">
                <a:highlight>
                  <a:srgbClr val="FFFF00"/>
                </a:highlight>
              </a:rPr>
              <a:t>Minatare</a:t>
            </a:r>
            <a:r>
              <a:rPr lang="es-ES" sz="1000" dirty="0">
                <a:highlight>
                  <a:srgbClr val="FFFF00"/>
                </a:highlight>
              </a:rPr>
              <a:t> Nebraska</a:t>
            </a:r>
          </a:p>
        </p:txBody>
      </p:sp>
    </p:spTree>
    <p:extLst>
      <p:ext uri="{BB962C8B-B14F-4D97-AF65-F5344CB8AC3E}">
        <p14:creationId xmlns:p14="http://schemas.microsoft.com/office/powerpoint/2010/main" val="25627660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B009044-AE5C-DDA7-CFB8-BF48AD0629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DBF861A3-F20A-684A-0FA7-BA0A5EB868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1" y="4444512"/>
            <a:ext cx="4879731" cy="241348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07319172-36E4-9817-81DA-CC4E95A3E5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8522" y="4444512"/>
            <a:ext cx="4246687" cy="241348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3F1DCAF-A844-E373-F993-63CF59278DFC}"/>
              </a:ext>
            </a:extLst>
          </p:cNvPr>
          <p:cNvSpPr txBox="1"/>
          <p:nvPr/>
        </p:nvSpPr>
        <p:spPr>
          <a:xfrm>
            <a:off x="61547" y="6611779"/>
            <a:ext cx="4633546" cy="246221"/>
          </a:xfrm>
          <a:prstGeom prst="rect">
            <a:avLst/>
          </a:prstGeom>
          <a:noFill/>
        </p:spPr>
        <p:txBody>
          <a:bodyPr wrap="square">
            <a:spAutoFit/>
          </a:bodyPr>
          <a:lstStyle/>
          <a:p>
            <a:r>
              <a:rPr lang="es-ES" sz="1000" dirty="0">
                <a:highlight>
                  <a:srgbClr val="FFFF00"/>
                </a:highlight>
              </a:rPr>
              <a:t>Parque Lago </a:t>
            </a:r>
            <a:r>
              <a:rPr lang="es-ES" sz="1000" dirty="0" err="1">
                <a:highlight>
                  <a:srgbClr val="FFFF00"/>
                </a:highlight>
              </a:rPr>
              <a:t>Ogallala</a:t>
            </a:r>
            <a:r>
              <a:rPr lang="es-ES" sz="1000" dirty="0">
                <a:highlight>
                  <a:srgbClr val="FFFF00"/>
                </a:highlight>
              </a:rPr>
              <a:t> Nebraska</a:t>
            </a:r>
          </a:p>
        </p:txBody>
      </p:sp>
    </p:spTree>
    <p:extLst>
      <p:ext uri="{BB962C8B-B14F-4D97-AF65-F5344CB8AC3E}">
        <p14:creationId xmlns:p14="http://schemas.microsoft.com/office/powerpoint/2010/main" val="29838846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oto proporcionada por Nebraska Tourism">
            <a:extLst>
              <a:ext uri="{FF2B5EF4-FFF2-40B4-BE49-F238E27FC236}">
                <a16:creationId xmlns:a16="http://schemas.microsoft.com/office/drawing/2014/main" id="{61F6D742-420A-3F16-FE90-6E7A75A18C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E5957EB-FDD7-789D-26F2-07848E7BEBA0}"/>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Lago </a:t>
            </a:r>
            <a:r>
              <a:rPr lang="es-ES" sz="1000" dirty="0" err="1">
                <a:highlight>
                  <a:srgbClr val="FFFF00"/>
                </a:highlight>
              </a:rPr>
              <a:t>Ogallala</a:t>
            </a:r>
            <a:r>
              <a:rPr lang="es-ES" sz="1000" dirty="0">
                <a:highlight>
                  <a:srgbClr val="FFFF00"/>
                </a:highlight>
              </a:rPr>
              <a:t> Nebraska</a:t>
            </a:r>
          </a:p>
        </p:txBody>
      </p:sp>
    </p:spTree>
    <p:extLst>
      <p:ext uri="{BB962C8B-B14F-4D97-AF65-F5344CB8AC3E}">
        <p14:creationId xmlns:p14="http://schemas.microsoft.com/office/powerpoint/2010/main" val="69921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Photo: travelchannel">
            <a:extLst>
              <a:ext uri="{FF2B5EF4-FFF2-40B4-BE49-F238E27FC236}">
                <a16:creationId xmlns:a16="http://schemas.microsoft.com/office/drawing/2014/main" id="{4D5462B3-A8DE-58B9-A237-7CA857939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50454C61-71F9-083A-5801-5A95A342E492}"/>
              </a:ext>
            </a:extLst>
          </p:cNvPr>
          <p:cNvSpPr txBox="1"/>
          <p:nvPr/>
        </p:nvSpPr>
        <p:spPr>
          <a:xfrm>
            <a:off x="0" y="6734889"/>
            <a:ext cx="4633546" cy="246221"/>
          </a:xfrm>
          <a:prstGeom prst="rect">
            <a:avLst/>
          </a:prstGeom>
          <a:noFill/>
        </p:spPr>
        <p:txBody>
          <a:bodyPr wrap="square">
            <a:spAutoFit/>
          </a:bodyPr>
          <a:lstStyle/>
          <a:p>
            <a:r>
              <a:rPr lang="es-ES" sz="1000" dirty="0">
                <a:highlight>
                  <a:srgbClr val="FFFF00"/>
                </a:highlight>
              </a:rPr>
              <a:t>Parque N. Yellowstone Montana</a:t>
            </a:r>
          </a:p>
        </p:txBody>
      </p:sp>
    </p:spTree>
    <p:extLst>
      <p:ext uri="{BB962C8B-B14F-4D97-AF65-F5344CB8AC3E}">
        <p14:creationId xmlns:p14="http://schemas.microsoft.com/office/powerpoint/2010/main" val="41047063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wo kayakers on the water with scenic views.">
            <a:extLst>
              <a:ext uri="{FF2B5EF4-FFF2-40B4-BE49-F238E27FC236}">
                <a16:creationId xmlns:a16="http://schemas.microsoft.com/office/drawing/2014/main" id="{7D77F47E-0AE3-8DAC-26F5-4C0A9ECFA8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F77C563-2224-FCBD-D569-0FCF362F12DC}"/>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Lewis &amp; Clark Nebraska</a:t>
            </a:r>
          </a:p>
        </p:txBody>
      </p:sp>
    </p:spTree>
    <p:extLst>
      <p:ext uri="{BB962C8B-B14F-4D97-AF65-F5344CB8AC3E}">
        <p14:creationId xmlns:p14="http://schemas.microsoft.com/office/powerpoint/2010/main" val="25207166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 photo of a fisherman along the river, with towering bluffs across the stream">
            <a:extLst>
              <a:ext uri="{FF2B5EF4-FFF2-40B4-BE49-F238E27FC236}">
                <a16:creationId xmlns:a16="http://schemas.microsoft.com/office/drawing/2014/main" id="{DE17920B-E2E5-7C2C-0F86-01A5E3AC96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2A57BEB-BD50-8B4F-DCF3-7FC1B288285E}"/>
              </a:ext>
            </a:extLst>
          </p:cNvPr>
          <p:cNvSpPr txBox="1"/>
          <p:nvPr/>
        </p:nvSpPr>
        <p:spPr>
          <a:xfrm>
            <a:off x="101111" y="6611779"/>
            <a:ext cx="4633546" cy="246221"/>
          </a:xfrm>
          <a:prstGeom prst="rect">
            <a:avLst/>
          </a:prstGeom>
          <a:noFill/>
        </p:spPr>
        <p:txBody>
          <a:bodyPr wrap="square">
            <a:spAutoFit/>
          </a:bodyPr>
          <a:lstStyle/>
          <a:p>
            <a:r>
              <a:rPr lang="es-ES" sz="1000" dirty="0">
                <a:highlight>
                  <a:srgbClr val="FFFF00"/>
                </a:highlight>
              </a:rPr>
              <a:t>Parque Lewis &amp; Clark Nebraska</a:t>
            </a:r>
          </a:p>
        </p:txBody>
      </p:sp>
    </p:spTree>
    <p:extLst>
      <p:ext uri="{BB962C8B-B14F-4D97-AF65-F5344CB8AC3E}">
        <p14:creationId xmlns:p14="http://schemas.microsoft.com/office/powerpoint/2010/main" val="27466100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scape to the Heart of Nebraska: Your Guide to Louisville State Recreation Area">
            <a:extLst>
              <a:ext uri="{FF2B5EF4-FFF2-40B4-BE49-F238E27FC236}">
                <a16:creationId xmlns:a16="http://schemas.microsoft.com/office/drawing/2014/main" id="{AF679CA6-3EB9-4CAC-99C0-0ADA045C48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3338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6BB3F2E4-7995-0D4A-BF3D-0CA983B83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1131" y="4333874"/>
            <a:ext cx="4492869" cy="252723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Louisville State Recreation Area beach nebraska">
            <a:extLst>
              <a:ext uri="{FF2B5EF4-FFF2-40B4-BE49-F238E27FC236}">
                <a16:creationId xmlns:a16="http://schemas.microsoft.com/office/drawing/2014/main" id="{95F80E26-73A5-12E1-4672-34F05153F5A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21105"/>
          <a:stretch/>
        </p:blipFill>
        <p:spPr bwMode="auto">
          <a:xfrm>
            <a:off x="0" y="4333873"/>
            <a:ext cx="4791227" cy="2527239"/>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55D0A80A-3688-EB47-85DA-C9049E7C1552}"/>
              </a:ext>
            </a:extLst>
          </p:cNvPr>
          <p:cNvSpPr txBox="1"/>
          <p:nvPr/>
        </p:nvSpPr>
        <p:spPr>
          <a:xfrm>
            <a:off x="-61546" y="6611779"/>
            <a:ext cx="4633546" cy="246221"/>
          </a:xfrm>
          <a:prstGeom prst="rect">
            <a:avLst/>
          </a:prstGeom>
          <a:noFill/>
        </p:spPr>
        <p:txBody>
          <a:bodyPr wrap="square">
            <a:spAutoFit/>
          </a:bodyPr>
          <a:lstStyle/>
          <a:p>
            <a:r>
              <a:rPr lang="es-ES" sz="1000" dirty="0">
                <a:highlight>
                  <a:srgbClr val="FFFF00"/>
                </a:highlight>
              </a:rPr>
              <a:t>Parque Louisville Nebraska </a:t>
            </a:r>
          </a:p>
        </p:txBody>
      </p:sp>
    </p:spTree>
    <p:extLst>
      <p:ext uri="{BB962C8B-B14F-4D97-AF65-F5344CB8AC3E}">
        <p14:creationId xmlns:p14="http://schemas.microsoft.com/office/powerpoint/2010/main" val="33617524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scape To The Heart Of Nebraska: Your Guide To Louisville State Recreation Area">
            <a:extLst>
              <a:ext uri="{FF2B5EF4-FFF2-40B4-BE49-F238E27FC236}">
                <a16:creationId xmlns:a16="http://schemas.microsoft.com/office/drawing/2014/main" id="{EFEE898D-3B10-E69D-F7ED-B5CDB0C034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0271BF2-89C4-A5F1-1C87-9CE18B80CFD5}"/>
              </a:ext>
            </a:extLst>
          </p:cNvPr>
          <p:cNvSpPr txBox="1"/>
          <p:nvPr/>
        </p:nvSpPr>
        <p:spPr>
          <a:xfrm>
            <a:off x="0" y="6611779"/>
            <a:ext cx="1771650" cy="246221"/>
          </a:xfrm>
          <a:prstGeom prst="rect">
            <a:avLst/>
          </a:prstGeom>
          <a:noFill/>
        </p:spPr>
        <p:txBody>
          <a:bodyPr wrap="square">
            <a:spAutoFit/>
          </a:bodyPr>
          <a:lstStyle/>
          <a:p>
            <a:r>
              <a:rPr lang="es-ES" sz="1000" dirty="0">
                <a:highlight>
                  <a:srgbClr val="FFFF00"/>
                </a:highlight>
              </a:rPr>
              <a:t>Parque Louisville Nebraska</a:t>
            </a:r>
          </a:p>
        </p:txBody>
      </p:sp>
    </p:spTree>
    <p:extLst>
      <p:ext uri="{BB962C8B-B14F-4D97-AF65-F5344CB8AC3E}">
        <p14:creationId xmlns:p14="http://schemas.microsoft.com/office/powerpoint/2010/main" val="309790321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a:extLst>
              <a:ext uri="{FF2B5EF4-FFF2-40B4-BE49-F238E27FC236}">
                <a16:creationId xmlns:a16="http://schemas.microsoft.com/office/drawing/2014/main" id="{43DEA642-BE0E-2819-F58D-A3A429A51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998B21A3-E6EC-1F06-CCE4-1CC77CE1BAC0}"/>
              </a:ext>
            </a:extLst>
          </p:cNvPr>
          <p:cNvSpPr txBox="1"/>
          <p:nvPr/>
        </p:nvSpPr>
        <p:spPr>
          <a:xfrm>
            <a:off x="215411" y="6519469"/>
            <a:ext cx="4633546"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Loup</a:t>
            </a:r>
            <a:r>
              <a:rPr lang="es-ES" sz="1000" dirty="0">
                <a:highlight>
                  <a:srgbClr val="FFFF00"/>
                </a:highlight>
              </a:rPr>
              <a:t> Norte Nebraska</a:t>
            </a:r>
          </a:p>
        </p:txBody>
      </p:sp>
    </p:spTree>
    <p:extLst>
      <p:ext uri="{BB962C8B-B14F-4D97-AF65-F5344CB8AC3E}">
        <p14:creationId xmlns:p14="http://schemas.microsoft.com/office/powerpoint/2010/main" val="33010423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inding river">
            <a:extLst>
              <a:ext uri="{FF2B5EF4-FFF2-40B4-BE49-F238E27FC236}">
                <a16:creationId xmlns:a16="http://schemas.microsoft.com/office/drawing/2014/main" id="{EF65BC97-D8E3-851B-C182-355D3D491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208EE97-D6D9-C2D2-66D3-BA71DDD5674F}"/>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Parque </a:t>
            </a:r>
            <a:r>
              <a:rPr lang="es-ES" sz="1000" dirty="0" err="1">
                <a:highlight>
                  <a:srgbClr val="FFFF00"/>
                </a:highlight>
              </a:rPr>
              <a:t>Loup</a:t>
            </a:r>
            <a:r>
              <a:rPr lang="es-ES" sz="1000" dirty="0">
                <a:highlight>
                  <a:srgbClr val="FFFF00"/>
                </a:highlight>
              </a:rPr>
              <a:t> Norte Nebraska</a:t>
            </a:r>
          </a:p>
        </p:txBody>
      </p:sp>
    </p:spTree>
    <p:extLst>
      <p:ext uri="{BB962C8B-B14F-4D97-AF65-F5344CB8AC3E}">
        <p14:creationId xmlns:p14="http://schemas.microsoft.com/office/powerpoint/2010/main" val="3574954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ock Creek Lake ">
            <a:extLst>
              <a:ext uri="{FF2B5EF4-FFF2-40B4-BE49-F238E27FC236}">
                <a16:creationId xmlns:a16="http://schemas.microsoft.com/office/drawing/2014/main" id="{509BE597-3766-3B14-0DF7-91E3E6105F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C04A4FF-19FA-23E3-276D-6727C5711715}"/>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Lago Rock Creek Nebraska</a:t>
            </a:r>
          </a:p>
        </p:txBody>
      </p:sp>
    </p:spTree>
    <p:extLst>
      <p:ext uri="{BB962C8B-B14F-4D97-AF65-F5344CB8AC3E}">
        <p14:creationId xmlns:p14="http://schemas.microsoft.com/office/powerpoint/2010/main" val="22802282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4BF901F2-3FA2-C2C3-A316-BE3E2D8134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BA5FE20-A1D5-CBC2-6496-7BFA96BB3347}"/>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Lago Rockford Nebraska </a:t>
            </a:r>
          </a:p>
        </p:txBody>
      </p:sp>
    </p:spTree>
    <p:extLst>
      <p:ext uri="{BB962C8B-B14F-4D97-AF65-F5344CB8AC3E}">
        <p14:creationId xmlns:p14="http://schemas.microsoft.com/office/powerpoint/2010/main" val="29861556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30FC506-9AC6-39B9-8B68-1160EE3900CA}"/>
              </a:ext>
            </a:extLst>
          </p:cNvPr>
          <p:cNvPicPr>
            <a:picLocks noChangeAspect="1"/>
          </p:cNvPicPr>
          <p:nvPr/>
        </p:nvPicPr>
        <p:blipFill>
          <a:blip r:embed="rId3"/>
          <a:stretch>
            <a:fillRect/>
          </a:stretch>
        </p:blipFill>
        <p:spPr>
          <a:xfrm>
            <a:off x="0" y="0"/>
            <a:ext cx="9144000" cy="6858000"/>
          </a:xfrm>
          <a:prstGeom prst="rect">
            <a:avLst/>
          </a:prstGeom>
        </p:spPr>
      </p:pic>
      <p:sp>
        <p:nvSpPr>
          <p:cNvPr id="4" name="CuadroTexto 3">
            <a:extLst>
              <a:ext uri="{FF2B5EF4-FFF2-40B4-BE49-F238E27FC236}">
                <a16:creationId xmlns:a16="http://schemas.microsoft.com/office/drawing/2014/main" id="{35D08A34-CBA4-19EB-E1EC-02A6A5235E9F}"/>
              </a:ext>
            </a:extLst>
          </p:cNvPr>
          <p:cNvSpPr txBox="1"/>
          <p:nvPr/>
        </p:nvSpPr>
        <p:spPr>
          <a:xfrm>
            <a:off x="0" y="6611779"/>
            <a:ext cx="4633546" cy="246221"/>
          </a:xfrm>
          <a:prstGeom prst="rect">
            <a:avLst/>
          </a:prstGeom>
          <a:noFill/>
        </p:spPr>
        <p:txBody>
          <a:bodyPr wrap="square">
            <a:spAutoFit/>
          </a:bodyPr>
          <a:lstStyle/>
          <a:p>
            <a:r>
              <a:rPr lang="es-ES" sz="1000" dirty="0">
                <a:highlight>
                  <a:srgbClr val="FFFF00"/>
                </a:highlight>
              </a:rPr>
              <a:t>Lago de La Cumbre Nebraska </a:t>
            </a:r>
          </a:p>
        </p:txBody>
      </p:sp>
    </p:spTree>
    <p:extLst>
      <p:ext uri="{BB962C8B-B14F-4D97-AF65-F5344CB8AC3E}">
        <p14:creationId xmlns:p14="http://schemas.microsoft.com/office/powerpoint/2010/main" val="12831379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and Canyon West Admission Ticket">
            <a:extLst>
              <a:ext uri="{FF2B5EF4-FFF2-40B4-BE49-F238E27FC236}">
                <a16:creationId xmlns:a16="http://schemas.microsoft.com/office/drawing/2014/main" id="{10510CE4-65DB-774E-DB20-7FB3D3E24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2833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D4092654-86DF-0DEB-91B6-1613F5246CD4}"/>
              </a:ext>
            </a:extLst>
          </p:cNvPr>
          <p:cNvSpPr txBox="1"/>
          <p:nvPr/>
        </p:nvSpPr>
        <p:spPr>
          <a:xfrm>
            <a:off x="0" y="94497"/>
            <a:ext cx="463354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Nevada</a:t>
            </a:r>
          </a:p>
        </p:txBody>
      </p:sp>
      <p:sp>
        <p:nvSpPr>
          <p:cNvPr id="5" name="CuadroTexto 4">
            <a:extLst>
              <a:ext uri="{FF2B5EF4-FFF2-40B4-BE49-F238E27FC236}">
                <a16:creationId xmlns:a16="http://schemas.microsoft.com/office/drawing/2014/main" id="{2DD45702-12B2-FC49-F205-B1C6B67375AD}"/>
              </a:ext>
            </a:extLst>
          </p:cNvPr>
          <p:cNvSpPr txBox="1"/>
          <p:nvPr/>
        </p:nvSpPr>
        <p:spPr>
          <a:xfrm>
            <a:off x="0" y="6611779"/>
            <a:ext cx="4633546" cy="246221"/>
          </a:xfrm>
          <a:prstGeom prst="rect">
            <a:avLst/>
          </a:prstGeom>
          <a:noFill/>
        </p:spPr>
        <p:txBody>
          <a:bodyPr wrap="square">
            <a:spAutoFit/>
          </a:bodyPr>
          <a:lstStyle/>
          <a:p>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 entrada Gran Cañón, Nevada</a:t>
            </a:r>
            <a:endParaRPr lang="es-ES" sz="1000" dirty="0">
              <a:highlight>
                <a:srgbClr val="FFFF00"/>
              </a:highlight>
            </a:endParaRPr>
          </a:p>
        </p:txBody>
      </p:sp>
    </p:spTree>
    <p:extLst>
      <p:ext uri="{BB962C8B-B14F-4D97-AF65-F5344CB8AC3E}">
        <p14:creationId xmlns:p14="http://schemas.microsoft.com/office/powerpoint/2010/main" val="3241467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astle Geyser erupting Photo: kwizoo">
            <a:extLst>
              <a:ext uri="{FF2B5EF4-FFF2-40B4-BE49-F238E27FC236}">
                <a16:creationId xmlns:a16="http://schemas.microsoft.com/office/drawing/2014/main" id="{A6DE3464-FBD5-BC6D-A3C3-8F7623C6B3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499"/>
          <a:stretch/>
        </p:blipFill>
        <p:spPr bwMode="auto">
          <a:xfrm>
            <a:off x="4396" y="0"/>
            <a:ext cx="913960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14D2191-CA5D-F056-3C0F-24CE6287454B}"/>
              </a:ext>
            </a:extLst>
          </p:cNvPr>
          <p:cNvSpPr txBox="1"/>
          <p:nvPr/>
        </p:nvSpPr>
        <p:spPr>
          <a:xfrm>
            <a:off x="0" y="6611779"/>
            <a:ext cx="4635374"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FFC000"/>
                </a:solidFill>
                <a:effectLst/>
                <a:highlight>
                  <a:srgbClr val="000080"/>
                </a:highlight>
                <a:uLnTx/>
                <a:uFillTx/>
                <a:latin typeface="Aptos" panose="02110004020202020204"/>
                <a:ea typeface="+mn-ea"/>
                <a:cs typeface="+mn-cs"/>
              </a:rPr>
              <a:t>Parque N. Yellowstone Montana</a:t>
            </a:r>
          </a:p>
        </p:txBody>
      </p:sp>
    </p:spTree>
    <p:extLst>
      <p:ext uri="{BB962C8B-B14F-4D97-AF65-F5344CB8AC3E}">
        <p14:creationId xmlns:p14="http://schemas.microsoft.com/office/powerpoint/2010/main" val="9316907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xcursión al Gran Cañón en español">
            <a:extLst>
              <a:ext uri="{FF2B5EF4-FFF2-40B4-BE49-F238E27FC236}">
                <a16:creationId xmlns:a16="http://schemas.microsoft.com/office/drawing/2014/main" id="{FC20CB91-4CAE-C860-47BF-1E3A9FB356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614DE19-E2AD-0149-E6A8-027771049B71}"/>
              </a:ext>
            </a:extLst>
          </p:cNvPr>
          <p:cNvSpPr txBox="1"/>
          <p:nvPr/>
        </p:nvSpPr>
        <p:spPr>
          <a:xfrm>
            <a:off x="-61546" y="6611779"/>
            <a:ext cx="4633546" cy="246221"/>
          </a:xfrm>
          <a:prstGeom prst="rect">
            <a:avLst/>
          </a:prstGeom>
          <a:noFill/>
        </p:spPr>
        <p:txBody>
          <a:bodyPr wrap="square">
            <a:spAutoFit/>
          </a:bodyPr>
          <a:lstStyle/>
          <a:p>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 Gran Cañón, Nevada</a:t>
            </a:r>
            <a:endParaRPr lang="es-ES" sz="1000" dirty="0">
              <a:highlight>
                <a:srgbClr val="FFFF00"/>
              </a:highlight>
            </a:endParaRPr>
          </a:p>
        </p:txBody>
      </p:sp>
    </p:spTree>
    <p:extLst>
      <p:ext uri="{BB962C8B-B14F-4D97-AF65-F5344CB8AC3E}">
        <p14:creationId xmlns:p14="http://schemas.microsoft.com/office/powerpoint/2010/main" val="94102881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isitando el Skywalk">
            <a:extLst>
              <a:ext uri="{FF2B5EF4-FFF2-40B4-BE49-F238E27FC236}">
                <a16:creationId xmlns:a16="http://schemas.microsoft.com/office/drawing/2014/main" id="{FE256CBD-7530-E842-F084-A803C7940C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EC5D4079-6B26-7CE9-2126-73C65DA05105}"/>
              </a:ext>
            </a:extLst>
          </p:cNvPr>
          <p:cNvSpPr txBox="1"/>
          <p:nvPr/>
        </p:nvSpPr>
        <p:spPr>
          <a:xfrm>
            <a:off x="0" y="6512883"/>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 Gran Cañón, Nevada</a:t>
            </a:r>
          </a:p>
        </p:txBody>
      </p:sp>
    </p:spTree>
    <p:extLst>
      <p:ext uri="{BB962C8B-B14F-4D97-AF65-F5344CB8AC3E}">
        <p14:creationId xmlns:p14="http://schemas.microsoft.com/office/powerpoint/2010/main" val="12609596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agle Point">
            <a:extLst>
              <a:ext uri="{FF2B5EF4-FFF2-40B4-BE49-F238E27FC236}">
                <a16:creationId xmlns:a16="http://schemas.microsoft.com/office/drawing/2014/main" id="{1E345870-18F5-0173-D1DE-97FC040474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3E85209-9B85-46E2-A387-5BE81F6B3578}"/>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 Gran Cañón, Nevada</a:t>
            </a:r>
          </a:p>
        </p:txBody>
      </p:sp>
    </p:spTree>
    <p:extLst>
      <p:ext uri="{BB962C8B-B14F-4D97-AF65-F5344CB8AC3E}">
        <p14:creationId xmlns:p14="http://schemas.microsoft.com/office/powerpoint/2010/main" val="31988854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otos de viajeros: foto 50 de 545">
            <a:extLst>
              <a:ext uri="{FF2B5EF4-FFF2-40B4-BE49-F238E27FC236}">
                <a16:creationId xmlns:a16="http://schemas.microsoft.com/office/drawing/2014/main" id="{78336CA4-D9E1-FB60-A83F-7EADE59FD1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472146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otos de viajeros: foto 60 de 545">
            <a:extLst>
              <a:ext uri="{FF2B5EF4-FFF2-40B4-BE49-F238E27FC236}">
                <a16:creationId xmlns:a16="http://schemas.microsoft.com/office/drawing/2014/main" id="{0E528BAE-F700-D9BF-764A-D12E819CD1F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818"/>
          <a:stretch/>
        </p:blipFill>
        <p:spPr bwMode="auto">
          <a:xfrm>
            <a:off x="0" y="4628295"/>
            <a:ext cx="9144000" cy="2229705"/>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CED79121-9243-8515-A217-6FC7F6890D68}"/>
              </a:ext>
            </a:extLst>
          </p:cNvPr>
          <p:cNvSpPr txBox="1"/>
          <p:nvPr/>
        </p:nvSpPr>
        <p:spPr>
          <a:xfrm>
            <a:off x="470388" y="4582968"/>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 Gran Cañón, Nevada</a:t>
            </a:r>
          </a:p>
        </p:txBody>
      </p:sp>
    </p:spTree>
    <p:extLst>
      <p:ext uri="{BB962C8B-B14F-4D97-AF65-F5344CB8AC3E}">
        <p14:creationId xmlns:p14="http://schemas.microsoft.com/office/powerpoint/2010/main" val="17008986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16D76495-5713-008C-EFC2-7BB4A1E75B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39604"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A859B375-2AC0-487C-F142-D3A1D3B0834F}"/>
              </a:ext>
            </a:extLst>
          </p:cNvPr>
          <p:cNvSpPr txBox="1"/>
          <p:nvPr/>
        </p:nvSpPr>
        <p:spPr>
          <a:xfrm>
            <a:off x="-63744"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 Gran Cañón, Nevada</a:t>
            </a:r>
          </a:p>
        </p:txBody>
      </p:sp>
    </p:spTree>
    <p:extLst>
      <p:ext uri="{BB962C8B-B14F-4D97-AF65-F5344CB8AC3E}">
        <p14:creationId xmlns:p14="http://schemas.microsoft.com/office/powerpoint/2010/main" val="35682276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a:extLst>
              <a:ext uri="{FF2B5EF4-FFF2-40B4-BE49-F238E27FC236}">
                <a16:creationId xmlns:a16="http://schemas.microsoft.com/office/drawing/2014/main" id="{C1D77367-898F-5974-364B-8533DAE697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651131" cy="3727938"/>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89163BF2-B9EC-7535-874B-76F3888E20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9922" y="-1"/>
            <a:ext cx="4484078" cy="3631224"/>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a:extLst>
              <a:ext uri="{FF2B5EF4-FFF2-40B4-BE49-F238E27FC236}">
                <a16:creationId xmlns:a16="http://schemas.microsoft.com/office/drawing/2014/main" id="{29091170-CA7C-4A46-8BEB-2DB17C85CA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631223"/>
            <a:ext cx="4659923" cy="3226777"/>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a:extLst>
              <a:ext uri="{FF2B5EF4-FFF2-40B4-BE49-F238E27FC236}">
                <a16:creationId xmlns:a16="http://schemas.microsoft.com/office/drawing/2014/main" id="{80E375F9-F318-771B-A047-D6147742C0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9922" y="3631223"/>
            <a:ext cx="4484079" cy="323557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2CE5279B-D8AE-27F0-3AC9-7DCAC732ED3A}"/>
              </a:ext>
            </a:extLst>
          </p:cNvPr>
          <p:cNvSpPr txBox="1"/>
          <p:nvPr/>
        </p:nvSpPr>
        <p:spPr>
          <a:xfrm>
            <a:off x="235195" y="6585402"/>
            <a:ext cx="4602772"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Vegas/Presa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Hoover</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Antelope</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Canyon</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Nevada</a:t>
            </a:r>
          </a:p>
        </p:txBody>
      </p:sp>
    </p:spTree>
    <p:extLst>
      <p:ext uri="{BB962C8B-B14F-4D97-AF65-F5344CB8AC3E}">
        <p14:creationId xmlns:p14="http://schemas.microsoft.com/office/powerpoint/2010/main" val="33016463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lagem de mídia">
            <a:extLst>
              <a:ext uri="{FF2B5EF4-FFF2-40B4-BE49-F238E27FC236}">
                <a16:creationId xmlns:a16="http://schemas.microsoft.com/office/drawing/2014/main" id="{6030FF89-94F4-4A00-3C1E-33792B3744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792"/>
            <a:ext cx="9144000" cy="684920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5131F39-C60E-9A0A-BFC5-83BBF2326D29}"/>
              </a:ext>
            </a:extLst>
          </p:cNvPr>
          <p:cNvSpPr txBox="1"/>
          <p:nvPr/>
        </p:nvSpPr>
        <p:spPr>
          <a:xfrm>
            <a:off x="65942" y="6602987"/>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Las Vegas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Antelope</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a:t>
            </a:r>
            <a:r>
              <a:rPr kumimoji="0" lang="es-ES" sz="1000" b="0" i="0" u="none" strike="noStrike" kern="1200" cap="none" spc="0" normalizeH="0" baseline="0" noProof="0" dirty="0" err="1">
                <a:ln>
                  <a:noFill/>
                </a:ln>
                <a:solidFill>
                  <a:prstClr val="black"/>
                </a:solidFill>
                <a:effectLst/>
                <a:highlight>
                  <a:srgbClr val="FFFF00"/>
                </a:highlight>
                <a:uLnTx/>
                <a:uFillTx/>
                <a:latin typeface="Aptos" panose="02110004020202020204"/>
                <a:ea typeface="+mn-ea"/>
                <a:cs typeface="+mn-cs"/>
              </a:rPr>
              <a:t>Canyon</a:t>
            </a: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 Nevada</a:t>
            </a:r>
          </a:p>
        </p:txBody>
      </p:sp>
    </p:spTree>
    <p:extLst>
      <p:ext uri="{BB962C8B-B14F-4D97-AF65-F5344CB8AC3E}">
        <p14:creationId xmlns:p14="http://schemas.microsoft.com/office/powerpoint/2010/main" val="9498728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que es el valle del fuego">
            <a:extLst>
              <a:ext uri="{FF2B5EF4-FFF2-40B4-BE49-F238E27FC236}">
                <a16:creationId xmlns:a16="http://schemas.microsoft.com/office/drawing/2014/main" id="{8AF6C00A-DD8D-4942-499E-1EFCE2DCE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7466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alle del fuego las vegas nevada">
            <a:extLst>
              <a:ext uri="{FF2B5EF4-FFF2-40B4-BE49-F238E27FC236}">
                <a16:creationId xmlns:a16="http://schemas.microsoft.com/office/drawing/2014/main" id="{F0E4093A-9F1E-4FF1-0181-B11E9C45547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7179"/>
          <a:stretch/>
        </p:blipFill>
        <p:spPr bwMode="auto">
          <a:xfrm>
            <a:off x="4746625" y="0"/>
            <a:ext cx="4395666"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8421060F-B584-7006-F9DA-417BCCEB313F}"/>
              </a:ext>
            </a:extLst>
          </p:cNvPr>
          <p:cNvSpPr txBox="1"/>
          <p:nvPr/>
        </p:nvSpPr>
        <p:spPr>
          <a:xfrm>
            <a:off x="0" y="6611779"/>
            <a:ext cx="4602772" cy="246221"/>
          </a:xfrm>
          <a:prstGeom prst="rect">
            <a:avLst/>
          </a:prstGeom>
          <a:noFill/>
        </p:spPr>
        <p:txBody>
          <a:bodyPr wrap="square">
            <a:spAutoFit/>
          </a:bodyPr>
          <a:lstStyle/>
          <a:p>
            <a:r>
              <a:rPr lang="es-ES" sz="1000" dirty="0">
                <a:highlight>
                  <a:srgbClr val="FFFF00"/>
                </a:highlight>
              </a:rPr>
              <a:t>Parque E. Valle del Fuego Nevada i</a:t>
            </a:r>
          </a:p>
        </p:txBody>
      </p:sp>
    </p:spTree>
    <p:extLst>
      <p:ext uri="{BB962C8B-B14F-4D97-AF65-F5344CB8AC3E}">
        <p14:creationId xmlns:p14="http://schemas.microsoft.com/office/powerpoint/2010/main" val="30029238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azy hill vall del fuego">
            <a:extLst>
              <a:ext uri="{FF2B5EF4-FFF2-40B4-BE49-F238E27FC236}">
                <a16:creationId xmlns:a16="http://schemas.microsoft.com/office/drawing/2014/main" id="{292C724A-9F91-3605-4C05-BECD974968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35207"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2D217CE4-7335-6AED-7529-2FE4FDB0381C}"/>
              </a:ext>
            </a:extLst>
          </p:cNvPr>
          <p:cNvSpPr txBox="1"/>
          <p:nvPr/>
        </p:nvSpPr>
        <p:spPr>
          <a:xfrm>
            <a:off x="8793" y="6611779"/>
            <a:ext cx="462915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Valle del Fuego Nevada </a:t>
            </a:r>
          </a:p>
        </p:txBody>
      </p:sp>
    </p:spTree>
    <p:extLst>
      <p:ext uri="{BB962C8B-B14F-4D97-AF65-F5344CB8AC3E}">
        <p14:creationId xmlns:p14="http://schemas.microsoft.com/office/powerpoint/2010/main" val="13906297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alería de fotos para redes">
            <a:extLst>
              <a:ext uri="{FF2B5EF4-FFF2-40B4-BE49-F238E27FC236}">
                <a16:creationId xmlns:a16="http://schemas.microsoft.com/office/drawing/2014/main" id="{ACBB8E92-193E-F224-D929-6AB1CC4E2E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F40E1C1E-67EB-B454-929C-66FC6B300302}"/>
              </a:ext>
            </a:extLst>
          </p:cNvPr>
          <p:cNvSpPr txBox="1"/>
          <p:nvPr/>
        </p:nvSpPr>
        <p:spPr>
          <a:xfrm>
            <a:off x="0" y="6611779"/>
            <a:ext cx="463354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Parque E. Valle del Fuego Nevada </a:t>
            </a:r>
          </a:p>
        </p:txBody>
      </p:sp>
    </p:spTree>
    <p:extLst>
      <p:ext uri="{BB962C8B-B14F-4D97-AF65-F5344CB8AC3E}">
        <p14:creationId xmlns:p14="http://schemas.microsoft.com/office/powerpoint/2010/main" val="259752894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838</TotalTime>
  <Words>2176</Words>
  <Application>Microsoft Office PowerPoint</Application>
  <PresentationFormat>Presentación en pantalla (4:3)</PresentationFormat>
  <Paragraphs>479</Paragraphs>
  <Slides>159</Slides>
  <Notes>158</Notes>
  <HiddenSlides>0</HiddenSlides>
  <MMClips>0</MMClips>
  <ScaleCrop>false</ScaleCrop>
  <HeadingPairs>
    <vt:vector size="6" baseType="variant">
      <vt:variant>
        <vt:lpstr>Fuentes usadas</vt:lpstr>
      </vt:variant>
      <vt:variant>
        <vt:i4>3</vt:i4>
      </vt:variant>
      <vt:variant>
        <vt:lpstr>Tema</vt:lpstr>
      </vt:variant>
      <vt:variant>
        <vt:i4>2</vt:i4>
      </vt:variant>
      <vt:variant>
        <vt:lpstr>Títulos de diapositiva</vt:lpstr>
      </vt:variant>
      <vt:variant>
        <vt:i4>159</vt:i4>
      </vt:variant>
    </vt:vector>
  </HeadingPairs>
  <TitlesOfParts>
    <vt:vector size="164" baseType="lpstr">
      <vt:lpstr>Aptos</vt:lpstr>
      <vt:lpstr>Aptos Display</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Luis Angel Alonso Matilla</dc:creator>
  <cp:lastModifiedBy>Luis Angel Alonso Matilla</cp:lastModifiedBy>
  <cp:revision>2</cp:revision>
  <dcterms:created xsi:type="dcterms:W3CDTF">2025-02-05T19:19:42Z</dcterms:created>
  <dcterms:modified xsi:type="dcterms:W3CDTF">2025-06-11T08:08:25Z</dcterms:modified>
</cp:coreProperties>
</file>