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79975" cy="21386800"/>
  <p:notesSz cx="6858000" cy="9144000"/>
  <p:defaultTextStyle>
    <a:defPPr>
      <a:defRPr lang="es-ES"/>
    </a:defPPr>
    <a:lvl1pPr marL="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36">
          <p15:clr>
            <a:srgbClr val="A4A3A4"/>
          </p15:clr>
        </p15:guide>
        <p15:guide id="2" pos="95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2" d="100"/>
          <a:sy n="22" d="100"/>
        </p:scale>
        <p:origin x="1308" y="78"/>
      </p:cViewPr>
      <p:guideLst>
        <p:guide orient="horz" pos="6736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70998" y="6643771"/>
            <a:ext cx="25737979" cy="45843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541996" y="12119186"/>
            <a:ext cx="21195983" cy="54655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21952982" y="856465"/>
            <a:ext cx="6812994" cy="1824808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13999" y="856465"/>
            <a:ext cx="19934317" cy="18248089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91909" y="13743001"/>
            <a:ext cx="25737979" cy="4247656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391909" y="9064640"/>
            <a:ext cx="25737979" cy="4678361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16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23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48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6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80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97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13999" y="4990255"/>
            <a:ext cx="13373656" cy="14114299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5392320" y="4990255"/>
            <a:ext cx="13373656" cy="14114299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513999" y="4787278"/>
            <a:ext cx="13378914" cy="1995110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513999" y="6782388"/>
            <a:ext cx="13378914" cy="12322165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5381808" y="4787278"/>
            <a:ext cx="13384170" cy="1995110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5381808" y="6782388"/>
            <a:ext cx="13384170" cy="12322165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14000" y="851512"/>
            <a:ext cx="9961903" cy="3623874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838629" y="851513"/>
            <a:ext cx="16927347" cy="18253041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514000" y="4475387"/>
            <a:ext cx="9961903" cy="14629167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35087" y="14970760"/>
            <a:ext cx="18167985" cy="1767383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935087" y="1910950"/>
            <a:ext cx="18167985" cy="12832080"/>
          </a:xfrm>
        </p:spPr>
        <p:txBody>
          <a:bodyPr/>
          <a:lstStyle>
            <a:lvl1pPr marL="0" indent="0">
              <a:buNone/>
              <a:defRPr sz="10300"/>
            </a:lvl1pPr>
            <a:lvl2pPr marL="1476162" indent="0">
              <a:buNone/>
              <a:defRPr sz="9000"/>
            </a:lvl2pPr>
            <a:lvl3pPr marL="2952323" indent="0">
              <a:buNone/>
              <a:defRPr sz="7700"/>
            </a:lvl3pPr>
            <a:lvl4pPr marL="4428485" indent="0">
              <a:buNone/>
              <a:defRPr sz="6500"/>
            </a:lvl4pPr>
            <a:lvl5pPr marL="5904647" indent="0">
              <a:buNone/>
              <a:defRPr sz="6500"/>
            </a:lvl5pPr>
            <a:lvl6pPr marL="7380808" indent="0">
              <a:buNone/>
              <a:defRPr sz="6500"/>
            </a:lvl6pPr>
            <a:lvl7pPr marL="8856970" indent="0">
              <a:buNone/>
              <a:defRPr sz="6500"/>
            </a:lvl7pPr>
            <a:lvl8pPr marL="10333131" indent="0">
              <a:buNone/>
              <a:defRPr sz="6500"/>
            </a:lvl8pPr>
            <a:lvl9pPr marL="11809293" indent="0">
              <a:buNone/>
              <a:defRPr sz="65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935087" y="16738143"/>
            <a:ext cx="18167985" cy="2509977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513999" y="856464"/>
            <a:ext cx="27251978" cy="3564467"/>
          </a:xfrm>
          <a:prstGeom prst="rect">
            <a:avLst/>
          </a:prstGeom>
        </p:spPr>
        <p:txBody>
          <a:bodyPr vert="horz" lIns="295232" tIns="147616" rIns="295232" bIns="147616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513999" y="4990255"/>
            <a:ext cx="27251978" cy="14114299"/>
          </a:xfrm>
          <a:prstGeom prst="rect">
            <a:avLst/>
          </a:prstGeom>
        </p:spPr>
        <p:txBody>
          <a:bodyPr vert="horz" lIns="295232" tIns="147616" rIns="295232" bIns="147616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1513999" y="19822397"/>
            <a:ext cx="7065328" cy="1138649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D58E1-4B8F-4279-ABE4-F06654AFEB12}" type="datetimeFigureOut">
              <a:rPr lang="es-ES" smtClean="0"/>
              <a:t>04/09/2017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0345658" y="19822397"/>
            <a:ext cx="9588659" cy="1138649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21700649" y="19822397"/>
            <a:ext cx="7065328" cy="1138649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C2DA1-BDC9-46B8-AC9A-62C2613C8EFE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52323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7121" indent="-1107121" algn="l" defTabSz="2952323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763" indent="-922601" algn="l" defTabSz="2952323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9040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6566" indent="-738081" algn="l" defTabSz="2952323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727" indent="-738081" algn="l" defTabSz="2952323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889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5051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1212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737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09709" y="0"/>
            <a:ext cx="25217614" cy="1721390"/>
          </a:xfrm>
        </p:spPr>
        <p:txBody>
          <a:bodyPr>
            <a:noAutofit/>
          </a:bodyPr>
          <a:lstStyle/>
          <a:p>
            <a:r>
              <a:rPr lang="es-ES" sz="6600" dirty="0"/>
              <a:t>Universidad politécnica de valencia</a:t>
            </a:r>
            <a:br>
              <a:rPr lang="es-ES" sz="6600" dirty="0"/>
            </a:br>
            <a:r>
              <a:rPr lang="es-ES" sz="6600" dirty="0"/>
              <a:t>Escuela técnica superior de caminos, canales y puertos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263" y="6835748"/>
            <a:ext cx="7611172" cy="690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1638205" y="5049798"/>
            <a:ext cx="80010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Red de saneamiento Moncada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26267" y="4978360"/>
            <a:ext cx="9925044" cy="575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21497969" y="4049666"/>
            <a:ext cx="75009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Diseño del deposito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12217" y="10550524"/>
            <a:ext cx="7215238" cy="762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2071" y="7693004"/>
            <a:ext cx="9566276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/>
        </p:nvSpPr>
        <p:spPr>
          <a:xfrm>
            <a:off x="9996451" y="5907054"/>
            <a:ext cx="750099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Mapa topográfico de la zona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854103" y="13336606"/>
            <a:ext cx="4353700" cy="626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CuadroTexto"/>
          <p:cNvSpPr txBox="1"/>
          <p:nvPr/>
        </p:nvSpPr>
        <p:spPr>
          <a:xfrm>
            <a:off x="1281015" y="13765234"/>
            <a:ext cx="102156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Lamina de agua en el deposito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1066701" y="17265696"/>
            <a:ext cx="871543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Miguel </a:t>
            </a:r>
            <a:r>
              <a:rPr lang="es-ES" dirty="0" err="1"/>
              <a:t>Perez</a:t>
            </a:r>
            <a:r>
              <a:rPr lang="es-ES" dirty="0"/>
              <a:t> Costero</a:t>
            </a:r>
          </a:p>
          <a:p>
            <a:r>
              <a:rPr lang="es-ES" dirty="0"/>
              <a:t>Enrique Lechuga Romero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11925277" y="20051778"/>
            <a:ext cx="607223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4-09-2017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20212085" y="18551580"/>
            <a:ext cx="828680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Miguel </a:t>
            </a:r>
            <a:r>
              <a:rPr lang="es-ES" dirty="0" err="1"/>
              <a:t>Marti</a:t>
            </a:r>
            <a:r>
              <a:rPr lang="es-ES" dirty="0"/>
              <a:t> </a:t>
            </a:r>
            <a:r>
              <a:rPr lang="es-ES" dirty="0" err="1"/>
              <a:t>Monerris</a:t>
            </a:r>
            <a:endParaRPr lang="es-ES" dirty="0"/>
          </a:p>
          <a:p>
            <a:r>
              <a:rPr lang="es-ES" dirty="0"/>
              <a:t>Daniel Aguado </a:t>
            </a:r>
            <a:r>
              <a:rPr lang="es-ES" dirty="0" err="1"/>
              <a:t>Garcia</a:t>
            </a:r>
            <a:endParaRPr lang="es-ES" dirty="0"/>
          </a:p>
        </p:txBody>
      </p:sp>
      <p:sp>
        <p:nvSpPr>
          <p:cNvPr id="17" name="16 CuadroTexto"/>
          <p:cNvSpPr txBox="1"/>
          <p:nvPr/>
        </p:nvSpPr>
        <p:spPr>
          <a:xfrm>
            <a:off x="2281147" y="2192278"/>
            <a:ext cx="268606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/>
              <a:t>ESTUDIO DEL TRATAMIENTO Y REUTILIZACION DE LAS AGUAS RESIDUALES DE LA BARRIADA DE MASIAS EN MONCADA (VALENCIA) MEDIANTE UN HUMEDAL ARTIFICIAL. APROVECHAMIENTO AGRONOMICO </a:t>
            </a:r>
            <a:r>
              <a:rPr lang="es-ES" sz="4000"/>
              <a:t>URBANO DEL AGUA </a:t>
            </a:r>
            <a:r>
              <a:rPr lang="es-ES" sz="4000" dirty="0"/>
              <a:t>DEPURADA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66</Words>
  <Application>Microsoft Office PowerPoint</Application>
  <PresentationFormat>Personalizado</PresentationFormat>
  <Paragraphs>11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Universidad politécnica de valencia Escuela técnica superior de caminos, canales y puertos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politécnica de valencia Escuela técnica superior de caminos, canales y puertos</dc:title>
  <dc:creator>Carlos Fernández García</dc:creator>
  <cp:lastModifiedBy>enrique lechuga romero</cp:lastModifiedBy>
  <cp:revision>3</cp:revision>
  <dcterms:created xsi:type="dcterms:W3CDTF">2017-09-04T09:00:10Z</dcterms:created>
  <dcterms:modified xsi:type="dcterms:W3CDTF">2017-09-04T12:08:58Z</dcterms:modified>
</cp:coreProperties>
</file>