
<file path=[Content_Types].xml><?xml version="1.0" encoding="utf-8"?>
<Types xmlns="http://schemas.openxmlformats.org/package/2006/content-types">
  <Default Extension="xml" ContentType="application/xml"/>
  <Default Extension="jpeg" ContentType="image/jpeg"/>
  <Default Extension="jpg" ContentType="image/jpeg"/>
  <Default Extension="emf" ContentType="image/x-emf"/>
  <Default Extension="rels" ContentType="application/vnd.openxmlformats-package.relationships+xml"/>
  <Default Extension="vml" ContentType="application/vnd.openxmlformats-officedocument.vmlDrawing"/>
  <Default Extension="wdp" ContentType="image/vnd.ms-photo"/>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embeddings/oleObject1.bin" ContentType="application/vnd.openxmlformats-officedocument.oleObject"/>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sldIdLst>
    <p:sldId id="281" r:id="rId2"/>
  </p:sldIdLst>
  <p:sldSz cx="21385213" cy="30281563"/>
  <p:notesSz cx="14301788" cy="20564475"/>
  <p:defaultTextStyle>
    <a:defPPr>
      <a:defRPr lang="es-ES"/>
    </a:defPPr>
    <a:lvl1pPr algn="l" rtl="0" fontAlgn="base">
      <a:spcBef>
        <a:spcPct val="0"/>
      </a:spcBef>
      <a:spcAft>
        <a:spcPct val="0"/>
      </a:spcAft>
      <a:defRPr sz="5800" kern="1200">
        <a:solidFill>
          <a:schemeClr val="tx1"/>
        </a:solidFill>
        <a:latin typeface="Arial" charset="0"/>
        <a:ea typeface="+mn-ea"/>
        <a:cs typeface="+mn-cs"/>
      </a:defRPr>
    </a:lvl1pPr>
    <a:lvl2pPr marL="457200" algn="l" rtl="0" fontAlgn="base">
      <a:spcBef>
        <a:spcPct val="0"/>
      </a:spcBef>
      <a:spcAft>
        <a:spcPct val="0"/>
      </a:spcAft>
      <a:defRPr sz="5800" kern="1200">
        <a:solidFill>
          <a:schemeClr val="tx1"/>
        </a:solidFill>
        <a:latin typeface="Arial" charset="0"/>
        <a:ea typeface="+mn-ea"/>
        <a:cs typeface="+mn-cs"/>
      </a:defRPr>
    </a:lvl2pPr>
    <a:lvl3pPr marL="914400" algn="l" rtl="0" fontAlgn="base">
      <a:spcBef>
        <a:spcPct val="0"/>
      </a:spcBef>
      <a:spcAft>
        <a:spcPct val="0"/>
      </a:spcAft>
      <a:defRPr sz="5800" kern="1200">
        <a:solidFill>
          <a:schemeClr val="tx1"/>
        </a:solidFill>
        <a:latin typeface="Arial" charset="0"/>
        <a:ea typeface="+mn-ea"/>
        <a:cs typeface="+mn-cs"/>
      </a:defRPr>
    </a:lvl3pPr>
    <a:lvl4pPr marL="1371600" algn="l" rtl="0" fontAlgn="base">
      <a:spcBef>
        <a:spcPct val="0"/>
      </a:spcBef>
      <a:spcAft>
        <a:spcPct val="0"/>
      </a:spcAft>
      <a:defRPr sz="5800" kern="1200">
        <a:solidFill>
          <a:schemeClr val="tx1"/>
        </a:solidFill>
        <a:latin typeface="Arial" charset="0"/>
        <a:ea typeface="+mn-ea"/>
        <a:cs typeface="+mn-cs"/>
      </a:defRPr>
    </a:lvl4pPr>
    <a:lvl5pPr marL="1828800" algn="l" rtl="0" fontAlgn="base">
      <a:spcBef>
        <a:spcPct val="0"/>
      </a:spcBef>
      <a:spcAft>
        <a:spcPct val="0"/>
      </a:spcAft>
      <a:defRPr sz="5800" kern="1200">
        <a:solidFill>
          <a:schemeClr val="tx1"/>
        </a:solidFill>
        <a:latin typeface="Arial" charset="0"/>
        <a:ea typeface="+mn-ea"/>
        <a:cs typeface="+mn-cs"/>
      </a:defRPr>
    </a:lvl5pPr>
    <a:lvl6pPr marL="2286000" algn="l" defTabSz="914400" rtl="0" eaLnBrk="1" latinLnBrk="0" hangingPunct="1">
      <a:defRPr sz="5800" kern="1200">
        <a:solidFill>
          <a:schemeClr val="tx1"/>
        </a:solidFill>
        <a:latin typeface="Arial" charset="0"/>
        <a:ea typeface="+mn-ea"/>
        <a:cs typeface="+mn-cs"/>
      </a:defRPr>
    </a:lvl6pPr>
    <a:lvl7pPr marL="2743200" algn="l" defTabSz="914400" rtl="0" eaLnBrk="1" latinLnBrk="0" hangingPunct="1">
      <a:defRPr sz="5800" kern="1200">
        <a:solidFill>
          <a:schemeClr val="tx1"/>
        </a:solidFill>
        <a:latin typeface="Arial" charset="0"/>
        <a:ea typeface="+mn-ea"/>
        <a:cs typeface="+mn-cs"/>
      </a:defRPr>
    </a:lvl7pPr>
    <a:lvl8pPr marL="3200400" algn="l" defTabSz="914400" rtl="0" eaLnBrk="1" latinLnBrk="0" hangingPunct="1">
      <a:defRPr sz="5800" kern="1200">
        <a:solidFill>
          <a:schemeClr val="tx1"/>
        </a:solidFill>
        <a:latin typeface="Arial" charset="0"/>
        <a:ea typeface="+mn-ea"/>
        <a:cs typeface="+mn-cs"/>
      </a:defRPr>
    </a:lvl8pPr>
    <a:lvl9pPr marL="3657600" algn="l" defTabSz="914400" rtl="0" eaLnBrk="1" latinLnBrk="0" hangingPunct="1">
      <a:defRPr sz="58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800000"/>
    <a:srgbClr val="740404"/>
    <a:srgbClr val="9C0808"/>
    <a:srgbClr val="8888D8"/>
    <a:srgbClr val="333300"/>
    <a:srgbClr val="003366"/>
    <a:srgbClr val="333399"/>
    <a:srgbClr val="B2B2B2"/>
    <a:srgbClr val="6A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5802" autoAdjust="0"/>
    <p:restoredTop sz="99488" autoAdjust="0"/>
  </p:normalViewPr>
  <p:slideViewPr>
    <p:cSldViewPr>
      <p:cViewPr>
        <p:scale>
          <a:sx n="100" d="100"/>
          <a:sy n="100" d="100"/>
        </p:scale>
        <p:origin x="3584" y="13792"/>
      </p:cViewPr>
      <p:guideLst>
        <p:guide orient="horz" pos="9538"/>
        <p:guide pos="3929"/>
      </p:guideLst>
    </p:cSldViewPr>
  </p:slideViewPr>
  <p:outlineViewPr>
    <p:cViewPr>
      <p:scale>
        <a:sx n="50" d="100"/>
        <a:sy n="50" d="100"/>
      </p:scale>
      <p:origin x="0" y="0"/>
    </p:cViewPr>
  </p:outlineViewPr>
  <p:notesTextViewPr>
    <p:cViewPr>
      <p:scale>
        <a:sx n="100" d="100"/>
        <a:sy n="100" d="100"/>
      </p:scale>
      <p:origin x="0" y="0"/>
    </p:cViewPr>
  </p:notesTextViewPr>
  <p:sorterViewPr>
    <p:cViewPr>
      <p:scale>
        <a:sx n="100" d="100"/>
        <a:sy n="100" d="100"/>
      </p:scale>
      <p:origin x="0" y="0"/>
    </p:cViewPr>
  </p:sorterViewPr>
  <p:gridSpacing cx="36004" cy="36004"/>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6197442" cy="1028224"/>
          </a:xfrm>
          <a:prstGeom prst="rect">
            <a:avLst/>
          </a:prstGeom>
          <a:noFill/>
          <a:ln w="9525">
            <a:noFill/>
            <a:miter lim="800000"/>
            <a:headEnd/>
            <a:tailEnd/>
          </a:ln>
          <a:effectLst/>
        </p:spPr>
        <p:txBody>
          <a:bodyPr vert="horz" wrap="square" lIns="199219" tIns="99610" rIns="199219" bIns="99610" numCol="1" anchor="t" anchorCtr="0" compatLnSpc="1">
            <a:prstTxWarp prst="textNoShape">
              <a:avLst/>
            </a:prstTxWarp>
          </a:bodyPr>
          <a:lstStyle>
            <a:lvl1pPr>
              <a:defRPr sz="2600" smtClean="0"/>
            </a:lvl1pPr>
          </a:lstStyle>
          <a:p>
            <a:pPr>
              <a:defRPr/>
            </a:pPr>
            <a:endParaRPr lang="es-ES"/>
          </a:p>
        </p:txBody>
      </p:sp>
      <p:sp>
        <p:nvSpPr>
          <p:cNvPr id="4099" name="Rectangle 3"/>
          <p:cNvSpPr>
            <a:spLocks noGrp="1" noChangeArrowheads="1"/>
          </p:cNvSpPr>
          <p:nvPr>
            <p:ph type="dt" idx="1"/>
          </p:nvPr>
        </p:nvSpPr>
        <p:spPr bwMode="auto">
          <a:xfrm>
            <a:off x="8101037" y="0"/>
            <a:ext cx="6197442" cy="1028224"/>
          </a:xfrm>
          <a:prstGeom prst="rect">
            <a:avLst/>
          </a:prstGeom>
          <a:noFill/>
          <a:ln w="9525">
            <a:noFill/>
            <a:miter lim="800000"/>
            <a:headEnd/>
            <a:tailEnd/>
          </a:ln>
          <a:effectLst/>
        </p:spPr>
        <p:txBody>
          <a:bodyPr vert="horz" wrap="square" lIns="199219" tIns="99610" rIns="199219" bIns="99610" numCol="1" anchor="t" anchorCtr="0" compatLnSpc="1">
            <a:prstTxWarp prst="textNoShape">
              <a:avLst/>
            </a:prstTxWarp>
          </a:bodyPr>
          <a:lstStyle>
            <a:lvl1pPr algn="r">
              <a:defRPr sz="2600" smtClean="0"/>
            </a:lvl1pPr>
          </a:lstStyle>
          <a:p>
            <a:pPr>
              <a:defRPr/>
            </a:pPr>
            <a:endParaRPr lang="es-ES"/>
          </a:p>
        </p:txBody>
      </p:sp>
      <p:sp>
        <p:nvSpPr>
          <p:cNvPr id="8196" name="Rectangle 4"/>
          <p:cNvSpPr>
            <a:spLocks noGrp="1" noRot="1" noChangeAspect="1" noChangeArrowheads="1" noTextEdit="1"/>
          </p:cNvSpPr>
          <p:nvPr>
            <p:ph type="sldImg" idx="2"/>
          </p:nvPr>
        </p:nvSpPr>
        <p:spPr bwMode="auto">
          <a:xfrm>
            <a:off x="4429125" y="1543050"/>
            <a:ext cx="5443538" cy="7710488"/>
          </a:xfrm>
          <a:prstGeom prst="rect">
            <a:avLst/>
          </a:prstGeom>
          <a:noFill/>
          <a:ln w="9525">
            <a:solidFill>
              <a:srgbClr val="000000"/>
            </a:solidFill>
            <a:miter lim="800000"/>
            <a:headEnd/>
            <a:tailEnd/>
          </a:ln>
        </p:spPr>
      </p:sp>
      <p:sp>
        <p:nvSpPr>
          <p:cNvPr id="4101" name="Rectangle 5"/>
          <p:cNvSpPr>
            <a:spLocks noGrp="1" noChangeArrowheads="1"/>
          </p:cNvSpPr>
          <p:nvPr>
            <p:ph type="body" sz="quarter" idx="3"/>
          </p:nvPr>
        </p:nvSpPr>
        <p:spPr bwMode="auto">
          <a:xfrm>
            <a:off x="1430179" y="9768125"/>
            <a:ext cx="11441430" cy="9254014"/>
          </a:xfrm>
          <a:prstGeom prst="rect">
            <a:avLst/>
          </a:prstGeom>
          <a:noFill/>
          <a:ln w="9525">
            <a:noFill/>
            <a:miter lim="800000"/>
            <a:headEnd/>
            <a:tailEnd/>
          </a:ln>
          <a:effectLst/>
        </p:spPr>
        <p:txBody>
          <a:bodyPr vert="horz" wrap="square" lIns="199219" tIns="99610" rIns="199219" bIns="9961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4102" name="Rectangle 6"/>
          <p:cNvSpPr>
            <a:spLocks noGrp="1" noChangeArrowheads="1"/>
          </p:cNvSpPr>
          <p:nvPr>
            <p:ph type="ftr" sz="quarter" idx="4"/>
          </p:nvPr>
        </p:nvSpPr>
        <p:spPr bwMode="auto">
          <a:xfrm>
            <a:off x="0" y="19532683"/>
            <a:ext cx="6197442" cy="1028224"/>
          </a:xfrm>
          <a:prstGeom prst="rect">
            <a:avLst/>
          </a:prstGeom>
          <a:noFill/>
          <a:ln w="9525">
            <a:noFill/>
            <a:miter lim="800000"/>
            <a:headEnd/>
            <a:tailEnd/>
          </a:ln>
          <a:effectLst/>
        </p:spPr>
        <p:txBody>
          <a:bodyPr vert="horz" wrap="square" lIns="199219" tIns="99610" rIns="199219" bIns="99610" numCol="1" anchor="b" anchorCtr="0" compatLnSpc="1">
            <a:prstTxWarp prst="textNoShape">
              <a:avLst/>
            </a:prstTxWarp>
          </a:bodyPr>
          <a:lstStyle>
            <a:lvl1pPr>
              <a:defRPr sz="2600" smtClean="0"/>
            </a:lvl1pPr>
          </a:lstStyle>
          <a:p>
            <a:pPr>
              <a:defRPr/>
            </a:pPr>
            <a:endParaRPr lang="es-ES"/>
          </a:p>
        </p:txBody>
      </p:sp>
      <p:sp>
        <p:nvSpPr>
          <p:cNvPr id="4103" name="Rectangle 7"/>
          <p:cNvSpPr>
            <a:spLocks noGrp="1" noChangeArrowheads="1"/>
          </p:cNvSpPr>
          <p:nvPr>
            <p:ph type="sldNum" sz="quarter" idx="5"/>
          </p:nvPr>
        </p:nvSpPr>
        <p:spPr bwMode="auto">
          <a:xfrm>
            <a:off x="8101037" y="19532683"/>
            <a:ext cx="6197442" cy="1028224"/>
          </a:xfrm>
          <a:prstGeom prst="rect">
            <a:avLst/>
          </a:prstGeom>
          <a:noFill/>
          <a:ln w="9525">
            <a:noFill/>
            <a:miter lim="800000"/>
            <a:headEnd/>
            <a:tailEnd/>
          </a:ln>
          <a:effectLst/>
        </p:spPr>
        <p:txBody>
          <a:bodyPr vert="horz" wrap="square" lIns="199219" tIns="99610" rIns="199219" bIns="99610" numCol="1" anchor="b" anchorCtr="0" compatLnSpc="1">
            <a:prstTxWarp prst="textNoShape">
              <a:avLst/>
            </a:prstTxWarp>
          </a:bodyPr>
          <a:lstStyle>
            <a:lvl1pPr algn="r">
              <a:defRPr sz="2600" smtClean="0"/>
            </a:lvl1pPr>
          </a:lstStyle>
          <a:p>
            <a:pPr>
              <a:defRPr/>
            </a:pPr>
            <a:fld id="{F50900DC-22E6-4778-9A7E-868B346985A4}" type="slidenum">
              <a:rPr lang="es-ES"/>
              <a:pPr>
                <a:defRPr/>
              </a:pPr>
              <a:t>‹Nr.›</a:t>
            </a:fld>
            <a:endParaRPr lang="es-ES"/>
          </a:p>
        </p:txBody>
      </p:sp>
    </p:spTree>
    <p:extLst>
      <p:ext uri="{BB962C8B-B14F-4D97-AF65-F5344CB8AC3E}">
        <p14:creationId xmlns:p14="http://schemas.microsoft.com/office/powerpoint/2010/main" val="150464789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txBox="1">
            <a:spLocks noGrp="1" noChangeArrowheads="1"/>
          </p:cNvSpPr>
          <p:nvPr/>
        </p:nvSpPr>
        <p:spPr bwMode="auto">
          <a:xfrm>
            <a:off x="8101037" y="19532683"/>
            <a:ext cx="6197442" cy="1028224"/>
          </a:xfrm>
          <a:prstGeom prst="rect">
            <a:avLst/>
          </a:prstGeom>
          <a:noFill/>
          <a:ln w="9525">
            <a:noFill/>
            <a:miter lim="800000"/>
            <a:headEnd/>
            <a:tailEnd/>
          </a:ln>
        </p:spPr>
        <p:txBody>
          <a:bodyPr lIns="199219" tIns="99610" rIns="199219" bIns="99610" anchor="b"/>
          <a:lstStyle/>
          <a:p>
            <a:pPr algn="r"/>
            <a:fld id="{F01B1F95-F5CB-4086-BD9B-744ADD54F8A6}" type="slidenum">
              <a:rPr lang="es-ES" sz="2600"/>
              <a:pPr algn="r"/>
              <a:t>1</a:t>
            </a:fld>
            <a:endParaRPr lang="es-ES" sz="2600" dirty="0"/>
          </a:p>
        </p:txBody>
      </p:sp>
      <p:sp>
        <p:nvSpPr>
          <p:cNvPr id="47107" name="1 Marcador de imagen de diapositiva"/>
          <p:cNvSpPr>
            <a:spLocks noGrp="1" noRot="1" noChangeAspect="1" noTextEdit="1"/>
          </p:cNvSpPr>
          <p:nvPr>
            <p:ph type="sldImg"/>
          </p:nvPr>
        </p:nvSpPr>
        <p:spPr bwMode="auto">
          <a:xfrm>
            <a:off x="4429125" y="1543050"/>
            <a:ext cx="5443538" cy="7710488"/>
          </a:xfrm>
          <a:prstGeom prst="rect">
            <a:avLst/>
          </a:prstGeom>
          <a:solidFill>
            <a:srgbClr val="FFFFFF"/>
          </a:solidFill>
          <a:ln>
            <a:solidFill>
              <a:srgbClr val="000000"/>
            </a:solidFill>
            <a:miter lim="800000"/>
            <a:headEnd/>
            <a:tailEnd/>
          </a:ln>
        </p:spPr>
      </p:sp>
      <p:sp>
        <p:nvSpPr>
          <p:cNvPr id="47108" name="2 Marcador de notas"/>
          <p:cNvSpPr>
            <a:spLocks noGrp="1"/>
          </p:cNvSpPr>
          <p:nvPr>
            <p:ph type="body" idx="1"/>
          </p:nvPr>
        </p:nvSpPr>
        <p:spPr bwMode="auto">
          <a:xfrm>
            <a:off x="1430179" y="9768125"/>
            <a:ext cx="11441430" cy="9254014"/>
          </a:xfrm>
          <a:prstGeom prst="rect">
            <a:avLst/>
          </a:prstGeom>
          <a:solidFill>
            <a:srgbClr val="FFFFFF"/>
          </a:solidFill>
          <a:ln>
            <a:solidFill>
              <a:srgbClr val="000000"/>
            </a:solidFill>
            <a:miter lim="800000"/>
            <a:headEnd/>
            <a:tailEnd/>
          </a:ln>
        </p:spPr>
        <p:txBody>
          <a:bodyPr lIns="183899" tIns="91949" rIns="183899" bIns="91949"/>
          <a:lstStyle/>
          <a:p>
            <a:pPr eaLnBrk="1" hangingPunct="1">
              <a:spcBef>
                <a:spcPct val="0"/>
              </a:spcBef>
            </a:pPr>
            <a:endParaRPr lang="da-DK" smtClean="0"/>
          </a:p>
        </p:txBody>
      </p:sp>
      <p:sp>
        <p:nvSpPr>
          <p:cNvPr id="47109" name="3 Marcador de número de diapositiva"/>
          <p:cNvSpPr txBox="1">
            <a:spLocks noGrp="1"/>
          </p:cNvSpPr>
          <p:nvPr/>
        </p:nvSpPr>
        <p:spPr bwMode="auto">
          <a:xfrm>
            <a:off x="8101037" y="19532683"/>
            <a:ext cx="6197442" cy="1028224"/>
          </a:xfrm>
          <a:prstGeom prst="rect">
            <a:avLst/>
          </a:prstGeom>
          <a:noFill/>
          <a:ln w="9525">
            <a:noFill/>
            <a:miter lim="800000"/>
            <a:headEnd/>
            <a:tailEnd/>
          </a:ln>
        </p:spPr>
        <p:txBody>
          <a:bodyPr lIns="183899" tIns="91949" rIns="183899" bIns="91949" anchor="b"/>
          <a:lstStyle/>
          <a:p>
            <a:pPr algn="r" defTabSz="1840006"/>
            <a:fld id="{182BD805-42F1-422F-9427-0C7C6B3A2D82}" type="slidenum">
              <a:rPr lang="es-ES" sz="2400"/>
              <a:pPr algn="r" defTabSz="1840006"/>
              <a:t>1</a:t>
            </a:fld>
            <a:endParaRPr lang="es-ES" sz="2400"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8" name="7 Rectángulo"/>
          <p:cNvSpPr/>
          <p:nvPr/>
        </p:nvSpPr>
        <p:spPr>
          <a:xfrm flipH="1">
            <a:off x="6237354" y="0"/>
            <a:ext cx="15147859" cy="30281563"/>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lIns="295232" tIns="147616" rIns="295232" bIns="147616" anchor="ctr"/>
          <a:lstStyle>
            <a:extLst/>
          </a:lstStyle>
          <a:p>
            <a:pPr algn="ctr" eaLnBrk="1" latinLnBrk="0" hangingPunct="1"/>
            <a:endParaRPr kumimoji="0" lang="en-US"/>
          </a:p>
        </p:txBody>
      </p:sp>
      <p:sp>
        <p:nvSpPr>
          <p:cNvPr id="9" name="8 Conector recto"/>
          <p:cNvSpPr>
            <a:spLocks noChangeShapeType="1"/>
          </p:cNvSpPr>
          <p:nvPr/>
        </p:nvSpPr>
        <p:spPr bwMode="auto">
          <a:xfrm rot="16200000">
            <a:off x="-8903428" y="15140782"/>
            <a:ext cx="30281563"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295232" tIns="147616" rIns="295232" bIns="147616" anchor="t" compatLnSpc="1"/>
          <a:lstStyle>
            <a:extLst/>
          </a:lstStyle>
          <a:p>
            <a:endParaRPr kumimoji="0" lang="en-US"/>
          </a:p>
        </p:txBody>
      </p:sp>
      <p:sp>
        <p:nvSpPr>
          <p:cNvPr id="12" name="11 Título"/>
          <p:cNvSpPr>
            <a:spLocks noGrp="1"/>
          </p:cNvSpPr>
          <p:nvPr>
            <p:ph type="ctrTitle"/>
          </p:nvPr>
        </p:nvSpPr>
        <p:spPr>
          <a:xfrm>
            <a:off x="7874146" y="2355232"/>
            <a:ext cx="11940077" cy="12664423"/>
          </a:xfrm>
        </p:spPr>
        <p:txBody>
          <a:bodyPr lIns="147616" tIns="0" rIns="147616">
            <a:noAutofit/>
          </a:bodyPr>
          <a:lstStyle>
            <a:lvl1pPr algn="r">
              <a:defRPr sz="13600" b="1"/>
            </a:lvl1pPr>
            <a:extLst/>
          </a:lstStyle>
          <a:p>
            <a:r>
              <a:rPr kumimoji="0" lang="es-ES" smtClean="0"/>
              <a:t>Haga clic para modificar el estilo de título del patrón</a:t>
            </a:r>
            <a:endParaRPr kumimoji="0" lang="en-US"/>
          </a:p>
        </p:txBody>
      </p:sp>
      <p:sp>
        <p:nvSpPr>
          <p:cNvPr id="25" name="24 Subtítulo"/>
          <p:cNvSpPr>
            <a:spLocks noGrp="1"/>
          </p:cNvSpPr>
          <p:nvPr>
            <p:ph type="subTitle" idx="1"/>
          </p:nvPr>
        </p:nvSpPr>
        <p:spPr>
          <a:xfrm>
            <a:off x="7845085" y="15630302"/>
            <a:ext cx="11962010" cy="4862571"/>
          </a:xfrm>
        </p:spPr>
        <p:txBody>
          <a:bodyPr lIns="147616" tIns="0" rIns="147616" bIns="0"/>
          <a:lstStyle>
            <a:lvl1pPr marL="0" indent="0" algn="r">
              <a:buNone/>
              <a:defRPr sz="7100">
                <a:solidFill>
                  <a:srgbClr val="FFFFFF"/>
                </a:solidFill>
                <a:effectLst/>
              </a:defRPr>
            </a:lvl1pPr>
            <a:lvl2pPr marL="1476162" indent="0" algn="ctr">
              <a:buNone/>
            </a:lvl2pPr>
            <a:lvl3pPr marL="2952323" indent="0" algn="ctr">
              <a:buNone/>
            </a:lvl3pPr>
            <a:lvl4pPr marL="4428485" indent="0" algn="ctr">
              <a:buNone/>
            </a:lvl4pPr>
            <a:lvl5pPr marL="5904647" indent="0" algn="ctr">
              <a:buNone/>
            </a:lvl5pPr>
            <a:lvl6pPr marL="7380808" indent="0" algn="ctr">
              <a:buNone/>
            </a:lvl6pPr>
            <a:lvl7pPr marL="8856970" indent="0" algn="ctr">
              <a:buNone/>
            </a:lvl7pPr>
            <a:lvl8pPr marL="10333131" indent="0" algn="ctr">
              <a:buNone/>
            </a:lvl8pPr>
            <a:lvl9pPr marL="11809293" indent="0" algn="ctr">
              <a:buNone/>
            </a:lvl9pPr>
            <a:extLst/>
          </a:lstStyle>
          <a:p>
            <a:r>
              <a:rPr kumimoji="0" lang="es-ES" smtClean="0"/>
              <a:t>Haga clic para modificar el estilo de subtítulo del patrón</a:t>
            </a:r>
            <a:endParaRPr kumimoji="0" lang="en-US"/>
          </a:p>
        </p:txBody>
      </p:sp>
      <p:sp>
        <p:nvSpPr>
          <p:cNvPr id="31" name="30 Marcador de fecha"/>
          <p:cNvSpPr>
            <a:spLocks noGrp="1"/>
          </p:cNvSpPr>
          <p:nvPr>
            <p:ph type="dt" sz="half" idx="10"/>
          </p:nvPr>
        </p:nvSpPr>
        <p:spPr>
          <a:xfrm>
            <a:off x="13731122" y="28956672"/>
            <a:ext cx="4683193" cy="1001888"/>
          </a:xfrm>
        </p:spPr>
        <p:txBody>
          <a:bodyPr/>
          <a:lstStyle>
            <a:lvl1pPr>
              <a:defRPr lang="en-US" smtClean="0">
                <a:solidFill>
                  <a:srgbClr val="FFFFFF"/>
                </a:solidFill>
              </a:defRPr>
            </a:lvl1pPr>
            <a:extLst/>
          </a:lstStyle>
          <a:p>
            <a:endParaRPr lang="es-ES"/>
          </a:p>
        </p:txBody>
      </p:sp>
      <p:sp>
        <p:nvSpPr>
          <p:cNvPr id="18" name="17 Marcador de pie de página"/>
          <p:cNvSpPr>
            <a:spLocks noGrp="1"/>
          </p:cNvSpPr>
          <p:nvPr>
            <p:ph type="ftr" sz="quarter" idx="11"/>
          </p:nvPr>
        </p:nvSpPr>
        <p:spPr>
          <a:xfrm>
            <a:off x="6593774" y="28956672"/>
            <a:ext cx="6847108" cy="1009385"/>
          </a:xfrm>
        </p:spPr>
        <p:txBody>
          <a:bodyPr/>
          <a:lstStyle>
            <a:lvl1pPr>
              <a:defRPr lang="en-US" dirty="0">
                <a:solidFill>
                  <a:srgbClr val="FFFFFF"/>
                </a:solidFill>
              </a:defRPr>
            </a:lvl1pPr>
            <a:extLst/>
          </a:lstStyle>
          <a:p>
            <a:endParaRPr lang="es-ES"/>
          </a:p>
        </p:txBody>
      </p:sp>
      <p:sp>
        <p:nvSpPr>
          <p:cNvPr id="29" name="28 Marcador de número de diapositiva"/>
          <p:cNvSpPr>
            <a:spLocks noGrp="1"/>
          </p:cNvSpPr>
          <p:nvPr>
            <p:ph type="sldNum" sz="quarter" idx="12"/>
          </p:nvPr>
        </p:nvSpPr>
        <p:spPr>
          <a:xfrm>
            <a:off x="18431144" y="28949174"/>
            <a:ext cx="1375950" cy="1009385"/>
          </a:xfrm>
        </p:spPr>
        <p:txBody>
          <a:bodyPr/>
          <a:lstStyle>
            <a:lvl1pPr>
              <a:defRPr lang="en-US" smtClean="0">
                <a:solidFill>
                  <a:srgbClr val="FFFFFF"/>
                </a:solidFill>
              </a:defRPr>
            </a:lvl1pPr>
            <a:extLst/>
          </a:lstStyle>
          <a:p>
            <a:fld id="{6D15AA16-BD36-4AA6-9F9F-0339FA49A046}" type="slidenum">
              <a:rPr lang="es-ES" smtClean="0"/>
              <a:pPr/>
              <a:t>‹Nr.›</a:t>
            </a:fld>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6D15AA16-BD36-4AA6-9F9F-0339FA49A046}" type="slidenum">
              <a:rPr lang="es-ES" smtClean="0"/>
              <a:pPr/>
              <a:t>‹Nr.›</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2494941" y="12459850"/>
            <a:ext cx="14629806" cy="6014255"/>
          </a:xfrm>
        </p:spPr>
        <p:txBody>
          <a:bodyPr tIns="0" anchor="t"/>
          <a:lstStyle>
            <a:lvl1pPr algn="r">
              <a:buNone/>
              <a:defRPr sz="13600" b="1" cap="all"/>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2494941" y="8411548"/>
            <a:ext cx="14629806" cy="3282962"/>
          </a:xfrm>
        </p:spPr>
        <p:txBody>
          <a:bodyPr anchor="b"/>
          <a:lstStyle>
            <a:lvl1pPr marL="0" indent="0" algn="r">
              <a:buNone/>
              <a:defRPr sz="6500">
                <a:solidFill>
                  <a:schemeClr val="tx1"/>
                </a:solidFill>
                <a:effectLst/>
              </a:defRPr>
            </a:lvl1pPr>
            <a:lvl2pPr>
              <a:buNone/>
              <a:defRPr sz="5800">
                <a:solidFill>
                  <a:schemeClr val="tx1">
                    <a:tint val="75000"/>
                  </a:schemeClr>
                </a:solidFill>
              </a:defRPr>
            </a:lvl2pPr>
            <a:lvl3pPr>
              <a:buNone/>
              <a:defRPr sz="5200">
                <a:solidFill>
                  <a:schemeClr val="tx1">
                    <a:tint val="75000"/>
                  </a:schemeClr>
                </a:solidFill>
              </a:defRPr>
            </a:lvl3pPr>
            <a:lvl4pPr>
              <a:buNone/>
              <a:defRPr sz="4500">
                <a:solidFill>
                  <a:schemeClr val="tx1">
                    <a:tint val="75000"/>
                  </a:schemeClr>
                </a:solidFill>
              </a:defRPr>
            </a:lvl4pPr>
            <a:lvl5pPr>
              <a:buNone/>
              <a:defRPr sz="45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a:xfrm>
            <a:off x="11048648" y="28951656"/>
            <a:ext cx="4683193" cy="1001888"/>
          </a:xfrm>
        </p:spPr>
        <p:txBody>
          <a:bodyPr bIns="0" anchor="b"/>
          <a:lstStyle>
            <a:lvl1pPr>
              <a:defRPr>
                <a:solidFill>
                  <a:schemeClr val="tx2"/>
                </a:solidFill>
              </a:defRPr>
            </a:lvl1pPr>
            <a:extLst/>
          </a:lstStyle>
          <a:p>
            <a:endParaRPr lang="es-ES"/>
          </a:p>
        </p:txBody>
      </p:sp>
      <p:sp>
        <p:nvSpPr>
          <p:cNvPr id="5" name="4 Marcador de pie de página"/>
          <p:cNvSpPr>
            <a:spLocks noGrp="1"/>
          </p:cNvSpPr>
          <p:nvPr>
            <p:ph type="ftr" sz="quarter" idx="11"/>
          </p:nvPr>
        </p:nvSpPr>
        <p:spPr>
          <a:xfrm>
            <a:off x="4058508" y="28951656"/>
            <a:ext cx="6771984" cy="1009385"/>
          </a:xfrm>
        </p:spPr>
        <p:txBody>
          <a:bodyPr bIns="0" anchor="b"/>
          <a:lstStyle>
            <a:lvl1pPr>
              <a:defRPr>
                <a:solidFill>
                  <a:schemeClr val="tx2"/>
                </a:solidFill>
              </a:defRPr>
            </a:lvl1pPr>
            <a:extLst/>
          </a:lstStyle>
          <a:p>
            <a:endParaRPr lang="es-ES"/>
          </a:p>
        </p:txBody>
      </p:sp>
      <p:sp>
        <p:nvSpPr>
          <p:cNvPr id="6" name="5 Marcador de número de diapositiva"/>
          <p:cNvSpPr>
            <a:spLocks noGrp="1"/>
          </p:cNvSpPr>
          <p:nvPr>
            <p:ph type="sldNum" sz="quarter" idx="12"/>
          </p:nvPr>
        </p:nvSpPr>
        <p:spPr>
          <a:xfrm>
            <a:off x="15748797" y="28944158"/>
            <a:ext cx="1375950" cy="1009385"/>
          </a:xfrm>
        </p:spPr>
        <p:txBody>
          <a:bodyPr/>
          <a:lstStyle>
            <a:extLst/>
          </a:lstStyle>
          <a:p>
            <a:fld id="{6D15AA16-BD36-4AA6-9F9F-0339FA49A046}" type="slidenum">
              <a:rPr lang="es-ES" smtClean="0"/>
              <a:pPr/>
              <a:t>‹Nr.›</a:t>
            </a:fld>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1069260" y="1413140"/>
            <a:ext cx="16937089" cy="5046927"/>
          </a:xfrm>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1069261" y="7065700"/>
            <a:ext cx="8233307" cy="19984432"/>
          </a:xfrm>
        </p:spPr>
        <p:txBody>
          <a:bodyPr anchor="t"/>
          <a:lstStyle>
            <a:lvl1pPr>
              <a:defRPr sz="9000"/>
            </a:lvl1pPr>
            <a:lvl2pPr>
              <a:defRPr sz="7700"/>
            </a:lvl2pPr>
            <a:lvl3pPr>
              <a:defRPr sz="6500"/>
            </a:lvl3pPr>
            <a:lvl4pPr>
              <a:defRPr sz="5800"/>
            </a:lvl4pPr>
            <a:lvl5pPr>
              <a:defRPr sz="5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9773042" y="7065700"/>
            <a:ext cx="8233307" cy="19984432"/>
          </a:xfrm>
        </p:spPr>
        <p:txBody>
          <a:bodyPr anchor="t"/>
          <a:lstStyle>
            <a:lvl1pPr>
              <a:defRPr sz="9000"/>
            </a:lvl1pPr>
            <a:lvl2pPr>
              <a:defRPr sz="7700"/>
            </a:lvl2pPr>
            <a:lvl3pPr>
              <a:defRPr sz="6500"/>
            </a:lvl3pPr>
            <a:lvl4pPr>
              <a:defRPr sz="5800"/>
            </a:lvl4pPr>
            <a:lvl5pPr>
              <a:defRPr sz="5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endParaRPr lang="es-ES"/>
          </a:p>
        </p:txBody>
      </p:sp>
      <p:sp>
        <p:nvSpPr>
          <p:cNvPr id="6" name="5 Marcador de pie de página"/>
          <p:cNvSpPr>
            <a:spLocks noGrp="1"/>
          </p:cNvSpPr>
          <p:nvPr>
            <p:ph type="ftr" sz="quarter" idx="11"/>
          </p:nvPr>
        </p:nvSpPr>
        <p:spPr/>
        <p:txBody>
          <a:bodyPr/>
          <a:lstStyle>
            <a:extLst/>
          </a:lstStyle>
          <a:p>
            <a:endParaRPr lang="es-ES"/>
          </a:p>
        </p:txBody>
      </p:sp>
      <p:sp>
        <p:nvSpPr>
          <p:cNvPr id="7" name="6 Marcador de número de diapositiva"/>
          <p:cNvSpPr>
            <a:spLocks noGrp="1"/>
          </p:cNvSpPr>
          <p:nvPr>
            <p:ph type="sldNum" sz="quarter" idx="12"/>
          </p:nvPr>
        </p:nvSpPr>
        <p:spPr/>
        <p:txBody>
          <a:bodyPr/>
          <a:lstStyle>
            <a:extLst/>
          </a:lstStyle>
          <a:p>
            <a:fld id="{6D15AA16-BD36-4AA6-9F9F-0339FA49A046}" type="slidenum">
              <a:rPr lang="es-ES" smtClean="0"/>
              <a:pPr/>
              <a:t>‹Nr.›</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1069260" y="1413140"/>
            <a:ext cx="16937089" cy="5046927"/>
          </a:xfrm>
        </p:spPr>
        <p:txBody>
          <a:bodyPr anchor="b"/>
          <a:lstStyle>
            <a:lvl1pPr>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1069261" y="25907559"/>
            <a:ext cx="8233307" cy="2018771"/>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5800" b="1">
                <a:solidFill>
                  <a:schemeClr val="tx2"/>
                </a:solidFill>
                <a:effectLst/>
              </a:defRPr>
            </a:lvl1pPr>
            <a:lvl2pPr>
              <a:buNone/>
              <a:defRPr sz="6500" b="1"/>
            </a:lvl2pPr>
            <a:lvl3pPr>
              <a:buNone/>
              <a:defRPr sz="5800" b="1"/>
            </a:lvl3pPr>
            <a:lvl4pPr>
              <a:buNone/>
              <a:defRPr sz="5200" b="1"/>
            </a:lvl4pPr>
            <a:lvl5pPr>
              <a:buNone/>
              <a:defRPr sz="52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9773042" y="25907559"/>
            <a:ext cx="8233307" cy="2018771"/>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5800" b="1">
                <a:solidFill>
                  <a:schemeClr val="tx2"/>
                </a:solidFill>
                <a:effectLst/>
              </a:defRPr>
            </a:lvl1pPr>
            <a:lvl2pPr>
              <a:buNone/>
              <a:defRPr sz="6500" b="1"/>
            </a:lvl2pPr>
            <a:lvl3pPr>
              <a:buNone/>
              <a:defRPr sz="5800" b="1"/>
            </a:lvl3pPr>
            <a:lvl4pPr>
              <a:buNone/>
              <a:defRPr sz="5200" b="1"/>
            </a:lvl4pPr>
            <a:lvl5pPr>
              <a:buNone/>
              <a:defRPr sz="52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1069261" y="7558645"/>
            <a:ext cx="8233307" cy="18168938"/>
          </a:xfrm>
        </p:spPr>
        <p:txBody>
          <a:bodyPr/>
          <a:lstStyle>
            <a:lvl1pPr>
              <a:defRPr sz="7700"/>
            </a:lvl1pPr>
            <a:lvl2pPr>
              <a:defRPr sz="6500"/>
            </a:lvl2pPr>
            <a:lvl3pPr>
              <a:defRPr sz="5800"/>
            </a:lvl3pPr>
            <a:lvl4pPr>
              <a:defRPr sz="5200"/>
            </a:lvl4pPr>
            <a:lvl5pPr>
              <a:defRPr sz="52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9773042" y="7558645"/>
            <a:ext cx="8233307" cy="18168938"/>
          </a:xfrm>
        </p:spPr>
        <p:txBody>
          <a:bodyPr/>
          <a:lstStyle>
            <a:lvl1pPr>
              <a:defRPr sz="7700"/>
            </a:lvl1pPr>
            <a:lvl2pPr>
              <a:defRPr sz="6500"/>
            </a:lvl2pPr>
            <a:lvl3pPr>
              <a:defRPr sz="5800"/>
            </a:lvl3pPr>
            <a:lvl4pPr>
              <a:defRPr sz="5200"/>
            </a:lvl4pPr>
            <a:lvl5pPr>
              <a:defRPr sz="52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endParaRPr lang="es-ES"/>
          </a:p>
        </p:txBody>
      </p:sp>
      <p:sp>
        <p:nvSpPr>
          <p:cNvPr id="8" name="7 Marcador de pie de página"/>
          <p:cNvSpPr>
            <a:spLocks noGrp="1"/>
          </p:cNvSpPr>
          <p:nvPr>
            <p:ph type="ftr" sz="quarter" idx="11"/>
          </p:nvPr>
        </p:nvSpPr>
        <p:spPr/>
        <p:txBody>
          <a:bodyPr/>
          <a:lstStyle>
            <a:extLst/>
          </a:lstStyle>
          <a:p>
            <a:endParaRPr lang="es-ES"/>
          </a:p>
        </p:txBody>
      </p:sp>
      <p:sp>
        <p:nvSpPr>
          <p:cNvPr id="9" name="8 Marcador de número de diapositiva"/>
          <p:cNvSpPr>
            <a:spLocks noGrp="1"/>
          </p:cNvSpPr>
          <p:nvPr>
            <p:ph type="sldNum" sz="quarter" idx="12"/>
          </p:nvPr>
        </p:nvSpPr>
        <p:spPr/>
        <p:txBody>
          <a:bodyPr/>
          <a:lstStyle>
            <a:extLst/>
          </a:lstStyle>
          <a:p>
            <a:fld id="{6D15AA16-BD36-4AA6-9F9F-0339FA49A046}" type="slidenum">
              <a:rPr lang="es-ES" smtClean="0"/>
              <a:pPr/>
              <a:t>‹Nr.›</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1069260" y="1413140"/>
            <a:ext cx="16937089" cy="5046927"/>
          </a:xfrm>
        </p:spPr>
        <p:txBody>
          <a:bodyPr/>
          <a:lstStyle>
            <a:extLst/>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extLst/>
          </a:lstStyle>
          <a:p>
            <a:endParaRPr lang="es-ES"/>
          </a:p>
        </p:txBody>
      </p:sp>
      <p:sp>
        <p:nvSpPr>
          <p:cNvPr id="4" name="3 Marcador de pie de página"/>
          <p:cNvSpPr>
            <a:spLocks noGrp="1"/>
          </p:cNvSpPr>
          <p:nvPr>
            <p:ph type="ftr" sz="quarter" idx="11"/>
          </p:nvPr>
        </p:nvSpPr>
        <p:spPr/>
        <p:txBody>
          <a:bodyPr/>
          <a:lstStyle>
            <a:extLst/>
          </a:lstStyle>
          <a:p>
            <a:endParaRPr lang="es-ES"/>
          </a:p>
        </p:txBody>
      </p:sp>
      <p:sp>
        <p:nvSpPr>
          <p:cNvPr id="5" name="4 Marcador de número de diapositiva"/>
          <p:cNvSpPr>
            <a:spLocks noGrp="1"/>
          </p:cNvSpPr>
          <p:nvPr>
            <p:ph type="sldNum" sz="quarter" idx="12"/>
          </p:nvPr>
        </p:nvSpPr>
        <p:spPr/>
        <p:txBody>
          <a:bodyPr/>
          <a:lstStyle>
            <a:extLst/>
          </a:lstStyle>
          <a:p>
            <a:fld id="{6D15AA16-BD36-4AA6-9F9F-0339FA49A046}" type="slidenum">
              <a:rPr lang="es-ES" smtClean="0"/>
              <a:pPr/>
              <a:t>‹Nr.›</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solidFill>
                  <a:schemeClr val="tx2"/>
                </a:solidFill>
              </a:defRPr>
            </a:lvl1pPr>
            <a:extLst/>
          </a:lstStyle>
          <a:p>
            <a:endParaRPr lang="es-ES"/>
          </a:p>
        </p:txBody>
      </p:sp>
      <p:sp>
        <p:nvSpPr>
          <p:cNvPr id="3" name="2 Marcador de pie de página"/>
          <p:cNvSpPr>
            <a:spLocks noGrp="1"/>
          </p:cNvSpPr>
          <p:nvPr>
            <p:ph type="ftr" sz="quarter" idx="11"/>
          </p:nvPr>
        </p:nvSpPr>
        <p:spPr/>
        <p:txBody>
          <a:bodyPr/>
          <a:lstStyle>
            <a:lvl1pPr>
              <a:defRPr>
                <a:solidFill>
                  <a:schemeClr val="tx2"/>
                </a:solidFill>
              </a:defRPr>
            </a:lvl1pPr>
            <a:extLst/>
          </a:lstStyle>
          <a:p>
            <a:endParaRPr lang="es-ES"/>
          </a:p>
        </p:txBody>
      </p:sp>
      <p:sp>
        <p:nvSpPr>
          <p:cNvPr id="4" name="3 Marcador de número de diapositiva"/>
          <p:cNvSpPr>
            <a:spLocks noGrp="1"/>
          </p:cNvSpPr>
          <p:nvPr>
            <p:ph type="sldNum" sz="quarter" idx="12"/>
          </p:nvPr>
        </p:nvSpPr>
        <p:spPr/>
        <p:txBody>
          <a:bodyPr/>
          <a:lstStyle>
            <a:extLst/>
          </a:lstStyle>
          <a:p>
            <a:fld id="{6D15AA16-BD36-4AA6-9F9F-0339FA49A046}" type="slidenum">
              <a:rPr lang="es-ES" smtClean="0"/>
              <a:pPr/>
              <a:t>‹Nr.›</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069261" y="1009385"/>
            <a:ext cx="13793462" cy="5181512"/>
          </a:xfrm>
        </p:spPr>
        <p:txBody>
          <a:bodyPr wrap="square" anchor="b"/>
          <a:lstStyle>
            <a:lvl1pPr algn="l">
              <a:buNone/>
              <a:defRPr lang="en-US" sz="7700" baseline="0" smtClean="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1069261" y="6611855"/>
            <a:ext cx="13793462" cy="2660397"/>
          </a:xfrm>
        </p:spPr>
        <p:txBody>
          <a:bodyPr rot="0" spcFirstLastPara="0" vertOverflow="overflow" horzOverflow="overflow" vert="horz" wrap="square" lIns="147616" tIns="0" rIns="0" bIns="0" numCol="1" spcCol="0" rtlCol="0" fromWordArt="0" anchor="t" anchorCtr="0" forceAA="0" compatLnSpc="1">
            <a:normAutofit/>
          </a:bodyPr>
          <a:lstStyle>
            <a:lvl1pPr marL="0" indent="0">
              <a:spcBef>
                <a:spcPts val="0"/>
              </a:spcBef>
              <a:spcAft>
                <a:spcPts val="0"/>
              </a:spcAft>
              <a:buNone/>
              <a:defRPr sz="4500"/>
            </a:lvl1pPr>
            <a:lvl2pPr>
              <a:buNone/>
              <a:defRPr sz="3900"/>
            </a:lvl2pPr>
            <a:lvl3pPr>
              <a:buNone/>
              <a:defRPr sz="3200"/>
            </a:lvl3pPr>
            <a:lvl4pPr>
              <a:buNone/>
              <a:defRPr sz="2900"/>
            </a:lvl4pPr>
            <a:lvl5pPr>
              <a:buNone/>
              <a:defRPr sz="2900"/>
            </a:lvl5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1069261" y="9420931"/>
            <a:ext cx="16929960" cy="19303512"/>
          </a:xfrm>
        </p:spPr>
        <p:txBody>
          <a:bodyPr/>
          <a:lstStyle>
            <a:lvl1pPr>
              <a:defRPr sz="10300"/>
            </a:lvl1pPr>
            <a:lvl2pPr>
              <a:defRPr sz="9000"/>
            </a:lvl2pPr>
            <a:lvl3pPr>
              <a:defRPr sz="7700"/>
            </a:lvl3pPr>
            <a:lvl4pPr>
              <a:defRPr sz="6500"/>
            </a:lvl4pPr>
            <a:lvl5pPr>
              <a:defRPr sz="65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endParaRPr lang="es-ES"/>
          </a:p>
        </p:txBody>
      </p:sp>
      <p:sp>
        <p:nvSpPr>
          <p:cNvPr id="6" name="5 Marcador de pie de página"/>
          <p:cNvSpPr>
            <a:spLocks noGrp="1"/>
          </p:cNvSpPr>
          <p:nvPr>
            <p:ph type="ftr" sz="quarter" idx="11"/>
          </p:nvPr>
        </p:nvSpPr>
        <p:spPr/>
        <p:txBody>
          <a:bodyPr/>
          <a:lstStyle>
            <a:extLst/>
          </a:lstStyle>
          <a:p>
            <a:endParaRPr lang="es-ES"/>
          </a:p>
        </p:txBody>
      </p:sp>
      <p:sp>
        <p:nvSpPr>
          <p:cNvPr id="7" name="6 Marcador de número de diapositiva"/>
          <p:cNvSpPr>
            <a:spLocks noGrp="1"/>
          </p:cNvSpPr>
          <p:nvPr>
            <p:ph type="sldNum" sz="quarter" idx="12"/>
          </p:nvPr>
        </p:nvSpPr>
        <p:spPr/>
        <p:txBody>
          <a:bodyPr/>
          <a:lstStyle>
            <a:extLst/>
          </a:lstStyle>
          <a:p>
            <a:fld id="{6D15AA16-BD36-4AA6-9F9F-0339FA49A046}" type="slidenum">
              <a:rPr lang="es-ES" smtClean="0"/>
              <a:pPr/>
              <a:t>‹Nr.›</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7 Rectángulo"/>
          <p:cNvSpPr/>
          <p:nvPr/>
        </p:nvSpPr>
        <p:spPr>
          <a:xfrm rot="21240000">
            <a:off x="1398478" y="4436123"/>
            <a:ext cx="10102144" cy="19042206"/>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lIns="295232" tIns="147616" rIns="295232" bIns="147616" rtlCol="0" anchor="ctr"/>
          <a:lstStyle>
            <a:extLst/>
          </a:lstStyle>
          <a:p>
            <a:pPr algn="ctr" eaLnBrk="1" latinLnBrk="0" hangingPunct="1"/>
            <a:endParaRPr kumimoji="0" lang="en-US"/>
          </a:p>
        </p:txBody>
      </p:sp>
      <p:sp>
        <p:nvSpPr>
          <p:cNvPr id="9" name="8 Rectángulo"/>
          <p:cNvSpPr/>
          <p:nvPr/>
        </p:nvSpPr>
        <p:spPr>
          <a:xfrm rot="21420000">
            <a:off x="1395527" y="4410284"/>
            <a:ext cx="10102144" cy="19042206"/>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lIns="295232" tIns="147616" rIns="295232" bIns="147616" rtlCol="0" anchor="ctr"/>
          <a:lstStyle>
            <a:extLst/>
          </a:lstStyle>
          <a:p>
            <a:pPr algn="ctr" eaLnBrk="1" latinLnBrk="0" hangingPunct="1"/>
            <a:endParaRPr kumimoji="0" lang="en-US"/>
          </a:p>
        </p:txBody>
      </p:sp>
      <p:sp>
        <p:nvSpPr>
          <p:cNvPr id="2" name="1 Título"/>
          <p:cNvSpPr>
            <a:spLocks noGrp="1"/>
          </p:cNvSpPr>
          <p:nvPr>
            <p:ph type="title"/>
          </p:nvPr>
        </p:nvSpPr>
        <p:spPr>
          <a:xfrm>
            <a:off x="12603566" y="5046927"/>
            <a:ext cx="8019455" cy="9084469"/>
          </a:xfrm>
        </p:spPr>
        <p:txBody>
          <a:bodyPr vert="horz" anchor="b"/>
          <a:lstStyle>
            <a:lvl1pPr algn="l">
              <a:buNone/>
              <a:defRPr sz="97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es-ES" smtClean="0"/>
              <a:t>Haga clic para modificar el estilo de título del patrón</a:t>
            </a:r>
            <a:endParaRPr kumimoji="0" lang="en-US" dirty="0"/>
          </a:p>
        </p:txBody>
      </p:sp>
      <p:sp>
        <p:nvSpPr>
          <p:cNvPr id="4" name="3 Marcador de texto"/>
          <p:cNvSpPr>
            <a:spLocks noGrp="1"/>
          </p:cNvSpPr>
          <p:nvPr>
            <p:ph type="body" sz="half" idx="2"/>
          </p:nvPr>
        </p:nvSpPr>
        <p:spPr>
          <a:xfrm>
            <a:off x="12603566" y="14498916"/>
            <a:ext cx="8019455" cy="8478838"/>
          </a:xfrm>
        </p:spPr>
        <p:txBody>
          <a:bodyPr rot="0" spcFirstLastPara="0" vertOverflow="overflow" horzOverflow="overflow" vert="horz" wrap="square" lIns="265709" tIns="0" rIns="0" bIns="0" numCol="1" spcCol="0" rtlCol="0" fromWordArt="0" anchor="t" anchorCtr="0" forceAA="0" compatLnSpc="1">
            <a:normAutofit/>
          </a:bodyPr>
          <a:lstStyle>
            <a:lvl1pPr marL="0" indent="0">
              <a:lnSpc>
                <a:spcPct val="100000"/>
              </a:lnSpc>
              <a:spcBef>
                <a:spcPts val="0"/>
              </a:spcBef>
              <a:buFontTx/>
              <a:buNone/>
              <a:defRPr sz="4500" baseline="0">
                <a:solidFill>
                  <a:schemeClr val="tx1"/>
                </a:solidFill>
              </a:defRPr>
            </a:lvl1pPr>
            <a:lvl2pPr>
              <a:defRPr sz="3900"/>
            </a:lvl2pPr>
            <a:lvl3pPr>
              <a:defRPr sz="3200"/>
            </a:lvl3pPr>
            <a:lvl4pPr>
              <a:defRPr sz="2900"/>
            </a:lvl4pPr>
            <a:lvl5pPr>
              <a:defRPr sz="2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s-ES" smtClean="0"/>
              <a:t>Haga clic para modificar el estilo de texto del patrón</a:t>
            </a:r>
          </a:p>
        </p:txBody>
      </p:sp>
      <p:sp>
        <p:nvSpPr>
          <p:cNvPr id="5" name="4 Marcador de fecha"/>
          <p:cNvSpPr>
            <a:spLocks noGrp="1"/>
          </p:cNvSpPr>
          <p:nvPr>
            <p:ph type="dt" sz="half" idx="10"/>
          </p:nvPr>
        </p:nvSpPr>
        <p:spPr/>
        <p:txBody>
          <a:bodyPr/>
          <a:lstStyle>
            <a:extLst/>
          </a:lstStyle>
          <a:p>
            <a:endParaRPr lang="es-ES"/>
          </a:p>
        </p:txBody>
      </p:sp>
      <p:sp>
        <p:nvSpPr>
          <p:cNvPr id="6" name="5 Marcador de pie de página"/>
          <p:cNvSpPr>
            <a:spLocks noGrp="1"/>
          </p:cNvSpPr>
          <p:nvPr>
            <p:ph type="ftr" sz="quarter" idx="11"/>
          </p:nvPr>
        </p:nvSpPr>
        <p:spPr/>
        <p:txBody>
          <a:bodyPr/>
          <a:lstStyle>
            <a:extLst/>
          </a:lstStyle>
          <a:p>
            <a:endParaRPr lang="es-ES"/>
          </a:p>
        </p:txBody>
      </p:sp>
      <p:sp>
        <p:nvSpPr>
          <p:cNvPr id="7" name="6 Marcador de número de diapositiva"/>
          <p:cNvSpPr>
            <a:spLocks noGrp="1"/>
          </p:cNvSpPr>
          <p:nvPr>
            <p:ph type="sldNum" sz="quarter" idx="12"/>
          </p:nvPr>
        </p:nvSpPr>
        <p:spPr/>
        <p:txBody>
          <a:bodyPr/>
          <a:lstStyle>
            <a:extLst/>
          </a:lstStyle>
          <a:p>
            <a:fld id="{6D15AA16-BD36-4AA6-9F9F-0339FA49A046}" type="slidenum">
              <a:rPr lang="es-ES" smtClean="0"/>
              <a:pPr/>
              <a:t>‹Nr.›</a:t>
            </a:fld>
            <a:endParaRPr lang="es-ES"/>
          </a:p>
        </p:txBody>
      </p:sp>
      <p:sp>
        <p:nvSpPr>
          <p:cNvPr id="10" name="9 Marcador de posición de imagen"/>
          <p:cNvSpPr>
            <a:spLocks noGrp="1"/>
          </p:cNvSpPr>
          <p:nvPr>
            <p:ph type="pic" idx="1"/>
          </p:nvPr>
        </p:nvSpPr>
        <p:spPr>
          <a:xfrm>
            <a:off x="1552163" y="4596554"/>
            <a:ext cx="9837198" cy="18572692"/>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10300"/>
            </a:lvl1pPr>
            <a:extLst/>
          </a:lstStyle>
          <a:p>
            <a:r>
              <a:rPr kumimoji="0" lang="es-ES" smtClean="0"/>
              <a:t>Haga clic en el icono para agregar una imagen</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6D15AA16-BD36-4AA6-9F9F-0339FA49A046}" type="slidenum">
              <a:rPr lang="es-ES" smtClean="0"/>
              <a:pPr/>
              <a:t>‹Nr.›</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5326069" y="1214069"/>
            <a:ext cx="3564202" cy="25837463"/>
          </a:xfrm>
        </p:spPr>
        <p:txBody>
          <a:bodyPr vert="eaVert" anchor="t"/>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1069260" y="1212687"/>
            <a:ext cx="14078599" cy="25837463"/>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a:xfrm>
            <a:off x="9922739" y="28956672"/>
            <a:ext cx="4683193" cy="1001888"/>
          </a:xfrm>
        </p:spPr>
        <p:txBody>
          <a:bodyPr/>
          <a:lstStyle>
            <a:extLst/>
          </a:lstStyle>
          <a:p>
            <a:endParaRPr lang="es-ES"/>
          </a:p>
        </p:txBody>
      </p:sp>
      <p:sp>
        <p:nvSpPr>
          <p:cNvPr id="5" name="4 Marcador de pie de página"/>
          <p:cNvSpPr>
            <a:spLocks noGrp="1"/>
          </p:cNvSpPr>
          <p:nvPr>
            <p:ph type="ftr" sz="quarter" idx="11"/>
          </p:nvPr>
        </p:nvSpPr>
        <p:spPr>
          <a:xfrm>
            <a:off x="1069261" y="28949174"/>
            <a:ext cx="8554085" cy="1009385"/>
          </a:xfrm>
        </p:spPr>
        <p:txBody>
          <a:bodyPr/>
          <a:lstStyle>
            <a:extLst/>
          </a:lstStyle>
          <a:p>
            <a:endParaRPr lang="es-ES"/>
          </a:p>
        </p:txBody>
      </p:sp>
      <p:sp>
        <p:nvSpPr>
          <p:cNvPr id="6" name="5 Marcador de número de diapositiva"/>
          <p:cNvSpPr>
            <a:spLocks noGrp="1"/>
          </p:cNvSpPr>
          <p:nvPr>
            <p:ph type="sldNum" sz="quarter" idx="12"/>
          </p:nvPr>
        </p:nvSpPr>
        <p:spPr>
          <a:xfrm>
            <a:off x="14627486" y="28935716"/>
            <a:ext cx="1375950" cy="1009385"/>
          </a:xfrm>
        </p:spPr>
        <p:txBody>
          <a:bodyPr/>
          <a:lstStyle>
            <a:lvl1pPr>
              <a:defRPr>
                <a:solidFill>
                  <a:schemeClr val="tx2"/>
                </a:solidFill>
              </a:defRPr>
            </a:lvl1pPr>
            <a:extLst/>
          </a:lstStyle>
          <a:p>
            <a:fld id="{6D15AA16-BD36-4AA6-9F9F-0339FA49A046}" type="slidenum">
              <a:rPr lang="es-ES" smtClean="0"/>
              <a:pPr/>
              <a:t>‹Nr.›</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8 Rectángulo"/>
          <p:cNvSpPr/>
          <p:nvPr/>
        </p:nvSpPr>
        <p:spPr>
          <a:xfrm flipH="1">
            <a:off x="19068482" y="0"/>
            <a:ext cx="2316731" cy="30281563"/>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lIns="295232" tIns="147616" rIns="295232" bIns="147616" anchor="ctr"/>
          <a:lstStyle>
            <a:extLst/>
          </a:lstStyle>
          <a:p>
            <a:pPr algn="ctr" eaLnBrk="1" latinLnBrk="0" hangingPunct="1"/>
            <a:endParaRPr kumimoji="0" lang="en-US"/>
          </a:p>
        </p:txBody>
      </p:sp>
      <p:sp>
        <p:nvSpPr>
          <p:cNvPr id="3" name="2 Marcador de título"/>
          <p:cNvSpPr>
            <a:spLocks noGrp="1"/>
          </p:cNvSpPr>
          <p:nvPr>
            <p:ph type="title"/>
          </p:nvPr>
        </p:nvSpPr>
        <p:spPr>
          <a:xfrm>
            <a:off x="1069261" y="1413140"/>
            <a:ext cx="16929960" cy="5046927"/>
          </a:xfrm>
          <a:prstGeom prst="rect">
            <a:avLst/>
          </a:prstGeom>
        </p:spPr>
        <p:txBody>
          <a:bodyPr vert="horz" lIns="147616" tIns="0" rIns="147616" bIns="0" anchor="b" anchorCtr="0">
            <a:normAutofit/>
          </a:bodyPr>
          <a:lstStyle>
            <a:extLst/>
          </a:lstStyle>
          <a:p>
            <a:r>
              <a:rPr kumimoji="0" lang="es-ES" smtClean="0"/>
              <a:t>Haga clic para modificar el estilo de título del patrón</a:t>
            </a:r>
            <a:endParaRPr kumimoji="0" lang="en-US"/>
          </a:p>
        </p:txBody>
      </p:sp>
      <p:sp>
        <p:nvSpPr>
          <p:cNvPr id="31" name="30 Marcador de texto"/>
          <p:cNvSpPr>
            <a:spLocks noGrp="1"/>
          </p:cNvSpPr>
          <p:nvPr>
            <p:ph type="body" idx="1"/>
          </p:nvPr>
        </p:nvSpPr>
        <p:spPr>
          <a:xfrm>
            <a:off x="1069261" y="7106391"/>
            <a:ext cx="16929960" cy="21398971"/>
          </a:xfrm>
          <a:prstGeom prst="rect">
            <a:avLst/>
          </a:prstGeom>
        </p:spPr>
        <p:txBody>
          <a:bodyPr vert="horz" lIns="295232" tIns="147616" rIns="295232" bIns="147616">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27" name="26 Marcador de fecha"/>
          <p:cNvSpPr>
            <a:spLocks noGrp="1"/>
          </p:cNvSpPr>
          <p:nvPr>
            <p:ph type="dt" sz="half" idx="2"/>
          </p:nvPr>
        </p:nvSpPr>
        <p:spPr>
          <a:xfrm>
            <a:off x="9930036" y="28956672"/>
            <a:ext cx="4683193" cy="1001888"/>
          </a:xfrm>
          <a:prstGeom prst="rect">
            <a:avLst/>
          </a:prstGeom>
        </p:spPr>
        <p:txBody>
          <a:bodyPr vert="horz" lIns="295232" tIns="0" rIns="295232" bIns="0" anchor="b"/>
          <a:lstStyle>
            <a:lvl1pPr algn="l" eaLnBrk="1" latinLnBrk="0" hangingPunct="1">
              <a:defRPr kumimoji="0" sz="3200">
                <a:solidFill>
                  <a:schemeClr val="tx2"/>
                </a:solidFill>
              </a:defRPr>
            </a:lvl1pPr>
            <a:extLst/>
          </a:lstStyle>
          <a:p>
            <a:endParaRPr lang="es-ES"/>
          </a:p>
        </p:txBody>
      </p:sp>
      <p:sp>
        <p:nvSpPr>
          <p:cNvPr id="4" name="3 Marcador de pie de página"/>
          <p:cNvSpPr>
            <a:spLocks noGrp="1"/>
          </p:cNvSpPr>
          <p:nvPr>
            <p:ph type="ftr" sz="quarter" idx="3"/>
          </p:nvPr>
        </p:nvSpPr>
        <p:spPr>
          <a:xfrm>
            <a:off x="1069261" y="28956672"/>
            <a:ext cx="8554085" cy="1009385"/>
          </a:xfrm>
          <a:prstGeom prst="rect">
            <a:avLst/>
          </a:prstGeom>
        </p:spPr>
        <p:txBody>
          <a:bodyPr vert="horz" lIns="295232" tIns="0" rIns="295232" bIns="0" anchor="b"/>
          <a:lstStyle>
            <a:lvl1pPr algn="r" eaLnBrk="1" latinLnBrk="0" hangingPunct="1">
              <a:defRPr kumimoji="0" sz="3200">
                <a:solidFill>
                  <a:schemeClr val="tx2"/>
                </a:solidFill>
              </a:defRPr>
            </a:lvl1pPr>
            <a:extLst/>
          </a:lstStyle>
          <a:p>
            <a:endParaRPr lang="es-ES"/>
          </a:p>
        </p:txBody>
      </p:sp>
      <p:sp>
        <p:nvSpPr>
          <p:cNvPr id="16" name="15 Marcador de número de diapositiva"/>
          <p:cNvSpPr>
            <a:spLocks noGrp="1"/>
          </p:cNvSpPr>
          <p:nvPr>
            <p:ph type="sldNum" sz="quarter" idx="4"/>
          </p:nvPr>
        </p:nvSpPr>
        <p:spPr>
          <a:xfrm>
            <a:off x="14620357" y="28949174"/>
            <a:ext cx="1375950" cy="1009385"/>
          </a:xfrm>
          <a:prstGeom prst="rect">
            <a:avLst/>
          </a:prstGeom>
        </p:spPr>
        <p:txBody>
          <a:bodyPr vert="horz" lIns="0" tIns="0" rIns="0" bIns="0" anchor="b"/>
          <a:lstStyle>
            <a:lvl1pPr algn="r" eaLnBrk="1" latinLnBrk="0" hangingPunct="1">
              <a:defRPr kumimoji="0" sz="3600">
                <a:solidFill>
                  <a:schemeClr val="tx2"/>
                </a:solidFill>
              </a:defRPr>
            </a:lvl1pPr>
            <a:extLst/>
          </a:lstStyle>
          <a:p>
            <a:fld id="{6D15AA16-BD36-4AA6-9F9F-0339FA49A046}" type="slidenum">
              <a:rPr lang="es-ES" smtClean="0"/>
              <a:pPr/>
              <a:t>‹Nr.›</a:t>
            </a:fld>
            <a:endParaRPr lang="es-E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123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885697" indent="-885697" algn="l" rtl="0" eaLnBrk="1" latinLnBrk="0" hangingPunct="1">
        <a:spcBef>
          <a:spcPts val="1937"/>
        </a:spcBef>
        <a:buClr>
          <a:schemeClr val="tx2"/>
        </a:buClr>
        <a:buSzPct val="73000"/>
        <a:buFont typeface="Wingdings 2"/>
        <a:buChar char=""/>
        <a:defRPr kumimoji="0" sz="8400" kern="1200" baseline="0">
          <a:solidFill>
            <a:schemeClr val="tx1"/>
          </a:solidFill>
          <a:latin typeface="+mn-lt"/>
          <a:ea typeface="+mn-ea"/>
          <a:cs typeface="+mn-cs"/>
        </a:defRPr>
      </a:lvl1pPr>
      <a:lvl2pPr marL="1682824" indent="-738081" algn="l" rtl="0" eaLnBrk="1" latinLnBrk="0" hangingPunct="1">
        <a:spcBef>
          <a:spcPts val="1614"/>
        </a:spcBef>
        <a:buClr>
          <a:schemeClr val="accent4"/>
        </a:buClr>
        <a:buSzPct val="80000"/>
        <a:buFont typeface="Wingdings 2"/>
        <a:buChar char=""/>
        <a:defRPr kumimoji="0" sz="7400" kern="1200">
          <a:solidFill>
            <a:schemeClr val="tx1">
              <a:tint val="85000"/>
            </a:schemeClr>
          </a:solidFill>
          <a:latin typeface="+mn-lt"/>
          <a:ea typeface="+mn-ea"/>
          <a:cs typeface="+mn-cs"/>
        </a:defRPr>
      </a:lvl2pPr>
      <a:lvl3pPr marL="2450428" indent="-738081" algn="l" rtl="0" eaLnBrk="1" latinLnBrk="0" hangingPunct="1">
        <a:spcBef>
          <a:spcPts val="1291"/>
        </a:spcBef>
        <a:buClr>
          <a:schemeClr val="accent4"/>
        </a:buClr>
        <a:buSzPct val="60000"/>
        <a:buFont typeface="Wingdings"/>
        <a:buChar char=""/>
        <a:defRPr kumimoji="0" sz="6500" kern="1200">
          <a:solidFill>
            <a:schemeClr val="tx1"/>
          </a:solidFill>
          <a:latin typeface="+mn-lt"/>
          <a:ea typeface="+mn-ea"/>
          <a:cs typeface="+mn-cs"/>
        </a:defRPr>
      </a:lvl3pPr>
      <a:lvl4pPr marL="3247556" indent="-738081" algn="l" rtl="0" eaLnBrk="1" latinLnBrk="0" hangingPunct="1">
        <a:spcBef>
          <a:spcPct val="20000"/>
        </a:spcBef>
        <a:buClr>
          <a:schemeClr val="accent4"/>
        </a:buClr>
        <a:buSzPct val="80000"/>
        <a:buFont typeface="Wingdings 2"/>
        <a:buChar char=""/>
        <a:defRPr kumimoji="0" sz="6500" kern="1200">
          <a:solidFill>
            <a:schemeClr val="tx1">
              <a:tint val="85000"/>
            </a:schemeClr>
          </a:solidFill>
          <a:latin typeface="+mn-lt"/>
          <a:ea typeface="+mn-ea"/>
          <a:cs typeface="+mn-cs"/>
        </a:defRPr>
      </a:lvl4pPr>
      <a:lvl5pPr marL="4133253" indent="-738081" algn="l" rtl="0" eaLnBrk="1" latinLnBrk="0" hangingPunct="1">
        <a:spcBef>
          <a:spcPts val="1291"/>
        </a:spcBef>
        <a:buClr>
          <a:schemeClr val="accent4"/>
        </a:buClr>
        <a:buSzPct val="70000"/>
        <a:buFont typeface="Wingdings"/>
        <a:buChar char=""/>
        <a:defRPr kumimoji="0" sz="5800" kern="1200">
          <a:solidFill>
            <a:schemeClr val="tx1"/>
          </a:solidFill>
          <a:latin typeface="+mn-lt"/>
          <a:ea typeface="+mn-ea"/>
          <a:cs typeface="+mn-cs"/>
        </a:defRPr>
      </a:lvl5pPr>
      <a:lvl6pPr marL="4753240" indent="-590465" algn="l" rtl="0" eaLnBrk="1" latinLnBrk="0" hangingPunct="1">
        <a:spcBef>
          <a:spcPts val="1291"/>
        </a:spcBef>
        <a:buClr>
          <a:schemeClr val="accent4"/>
        </a:buClr>
        <a:buSzPct val="80000"/>
        <a:buFont typeface="Wingdings 2"/>
        <a:buChar char=""/>
        <a:defRPr kumimoji="0" sz="5800" kern="1200">
          <a:solidFill>
            <a:schemeClr val="tx1">
              <a:tint val="85000"/>
            </a:schemeClr>
          </a:solidFill>
          <a:latin typeface="+mn-lt"/>
          <a:ea typeface="+mn-ea"/>
          <a:cs typeface="+mn-cs"/>
        </a:defRPr>
      </a:lvl6pPr>
      <a:lvl7pPr marL="5402752" indent="-590465" algn="l" rtl="0" eaLnBrk="1" latinLnBrk="0" hangingPunct="1">
        <a:spcBef>
          <a:spcPct val="20000"/>
        </a:spcBef>
        <a:buClr>
          <a:schemeClr val="accent4"/>
        </a:buClr>
        <a:buSzPct val="80000"/>
        <a:buFont typeface="Wingdings 2"/>
        <a:buChar char=""/>
        <a:defRPr kumimoji="0" sz="5200" kern="1200" baseline="0">
          <a:solidFill>
            <a:schemeClr val="tx1"/>
          </a:solidFill>
          <a:latin typeface="+mn-lt"/>
          <a:ea typeface="+mn-ea"/>
          <a:cs typeface="+mn-cs"/>
        </a:defRPr>
      </a:lvl7pPr>
      <a:lvl8pPr marL="5963693" indent="-590465" algn="l" rtl="0" eaLnBrk="1" latinLnBrk="0" hangingPunct="1">
        <a:spcBef>
          <a:spcPts val="969"/>
        </a:spcBef>
        <a:buClr>
          <a:schemeClr val="accent4"/>
        </a:buClr>
        <a:buSzPct val="100000"/>
        <a:buChar char="•"/>
        <a:defRPr kumimoji="0" sz="5200" kern="1200" baseline="0">
          <a:solidFill>
            <a:schemeClr val="tx1">
              <a:tint val="85000"/>
            </a:schemeClr>
          </a:solidFill>
          <a:latin typeface="+mn-lt"/>
          <a:ea typeface="+mn-ea"/>
          <a:cs typeface="+mn-cs"/>
        </a:defRPr>
      </a:lvl8pPr>
      <a:lvl9pPr marL="6642727" indent="-590465" algn="l" rtl="0" eaLnBrk="1" latinLnBrk="0" hangingPunct="1">
        <a:spcBef>
          <a:spcPct val="20000"/>
        </a:spcBef>
        <a:buClr>
          <a:schemeClr val="accent4"/>
        </a:buClr>
        <a:buSzPct val="100000"/>
        <a:buFont typeface="Wingdings"/>
        <a:buChar char="§"/>
        <a:defRPr kumimoji="0" sz="45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1476162" algn="l" rtl="0" eaLnBrk="1" latinLnBrk="0" hangingPunct="1">
        <a:defRPr kumimoji="0" kern="1200">
          <a:solidFill>
            <a:schemeClr val="tx1"/>
          </a:solidFill>
          <a:latin typeface="+mn-lt"/>
          <a:ea typeface="+mn-ea"/>
          <a:cs typeface="+mn-cs"/>
        </a:defRPr>
      </a:lvl2pPr>
      <a:lvl3pPr marL="2952323" algn="l" rtl="0" eaLnBrk="1" latinLnBrk="0" hangingPunct="1">
        <a:defRPr kumimoji="0" kern="1200">
          <a:solidFill>
            <a:schemeClr val="tx1"/>
          </a:solidFill>
          <a:latin typeface="+mn-lt"/>
          <a:ea typeface="+mn-ea"/>
          <a:cs typeface="+mn-cs"/>
        </a:defRPr>
      </a:lvl3pPr>
      <a:lvl4pPr marL="4428485" algn="l" rtl="0" eaLnBrk="1" latinLnBrk="0" hangingPunct="1">
        <a:defRPr kumimoji="0" kern="1200">
          <a:solidFill>
            <a:schemeClr val="tx1"/>
          </a:solidFill>
          <a:latin typeface="+mn-lt"/>
          <a:ea typeface="+mn-ea"/>
          <a:cs typeface="+mn-cs"/>
        </a:defRPr>
      </a:lvl4pPr>
      <a:lvl5pPr marL="5904647" algn="l" rtl="0" eaLnBrk="1" latinLnBrk="0" hangingPunct="1">
        <a:defRPr kumimoji="0" kern="1200">
          <a:solidFill>
            <a:schemeClr val="tx1"/>
          </a:solidFill>
          <a:latin typeface="+mn-lt"/>
          <a:ea typeface="+mn-ea"/>
          <a:cs typeface="+mn-cs"/>
        </a:defRPr>
      </a:lvl5pPr>
      <a:lvl6pPr marL="7380808" algn="l" rtl="0" eaLnBrk="1" latinLnBrk="0" hangingPunct="1">
        <a:defRPr kumimoji="0" kern="1200">
          <a:solidFill>
            <a:schemeClr val="tx1"/>
          </a:solidFill>
          <a:latin typeface="+mn-lt"/>
          <a:ea typeface="+mn-ea"/>
          <a:cs typeface="+mn-cs"/>
        </a:defRPr>
      </a:lvl6pPr>
      <a:lvl7pPr marL="8856970" algn="l" rtl="0" eaLnBrk="1" latinLnBrk="0" hangingPunct="1">
        <a:defRPr kumimoji="0" kern="1200">
          <a:solidFill>
            <a:schemeClr val="tx1"/>
          </a:solidFill>
          <a:latin typeface="+mn-lt"/>
          <a:ea typeface="+mn-ea"/>
          <a:cs typeface="+mn-cs"/>
        </a:defRPr>
      </a:lvl7pPr>
      <a:lvl8pPr marL="10333131" algn="l" rtl="0" eaLnBrk="1" latinLnBrk="0" hangingPunct="1">
        <a:defRPr kumimoji="0" kern="1200">
          <a:solidFill>
            <a:schemeClr val="tx1"/>
          </a:solidFill>
          <a:latin typeface="+mn-lt"/>
          <a:ea typeface="+mn-ea"/>
          <a:cs typeface="+mn-cs"/>
        </a:defRPr>
      </a:lvl8pPr>
      <a:lvl9pPr marL="11809293"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0" Type="http://schemas.openxmlformats.org/officeDocument/2006/relationships/image" Target="../media/image17.png"/><Relationship Id="rId21" Type="http://schemas.openxmlformats.org/officeDocument/2006/relationships/image" Target="../media/image18.png"/><Relationship Id="rId22" Type="http://schemas.openxmlformats.org/officeDocument/2006/relationships/image" Target="../media/image19.png"/><Relationship Id="rId23" Type="http://schemas.openxmlformats.org/officeDocument/2006/relationships/image" Target="../media/image20.png"/><Relationship Id="rId24" Type="http://schemas.openxmlformats.org/officeDocument/2006/relationships/image" Target="../media/image21.png"/><Relationship Id="rId25" Type="http://schemas.openxmlformats.org/officeDocument/2006/relationships/image" Target="../media/image22.emf"/><Relationship Id="rId26" Type="http://schemas.openxmlformats.org/officeDocument/2006/relationships/image" Target="../media/image23.emf"/><Relationship Id="rId27" Type="http://schemas.openxmlformats.org/officeDocument/2006/relationships/image" Target="../media/image24.png"/><Relationship Id="rId28" Type="http://schemas.openxmlformats.org/officeDocument/2006/relationships/image" Target="../media/image25.png"/><Relationship Id="rId29" Type="http://schemas.openxmlformats.org/officeDocument/2006/relationships/image" Target="../media/image26.png"/><Relationship Id="rId1" Type="http://schemas.openxmlformats.org/officeDocument/2006/relationships/vmlDrawing" Target="../drawings/vmlDrawing1.vml"/><Relationship Id="rId2" Type="http://schemas.openxmlformats.org/officeDocument/2006/relationships/slideLayout" Target="../slideLayouts/slideLayout7.xml"/><Relationship Id="rId3" Type="http://schemas.openxmlformats.org/officeDocument/2006/relationships/notesSlide" Target="../notesSlides/notesSlide1.xml"/><Relationship Id="rId4" Type="http://schemas.openxmlformats.org/officeDocument/2006/relationships/image" Target="../media/image3.png"/><Relationship Id="rId5" Type="http://schemas.openxmlformats.org/officeDocument/2006/relationships/image" Target="../media/image4.png"/><Relationship Id="rId30" Type="http://schemas.openxmlformats.org/officeDocument/2006/relationships/image" Target="../media/image27.png"/><Relationship Id="rId31" Type="http://schemas.openxmlformats.org/officeDocument/2006/relationships/image" Target="../media/image28.png"/><Relationship Id="rId32" Type="http://schemas.openxmlformats.org/officeDocument/2006/relationships/image" Target="../media/image29.png"/><Relationship Id="rId9" Type="http://schemas.openxmlformats.org/officeDocument/2006/relationships/image" Target="../media/image6.jpg"/><Relationship Id="rId6" Type="http://schemas.openxmlformats.org/officeDocument/2006/relationships/oleObject" Target="../embeddings/oleObject1.bin"/><Relationship Id="rId7" Type="http://schemas.openxmlformats.org/officeDocument/2006/relationships/image" Target="../media/image2.png"/><Relationship Id="rId8" Type="http://schemas.openxmlformats.org/officeDocument/2006/relationships/image" Target="../media/image5.jpeg"/><Relationship Id="rId33" Type="http://schemas.openxmlformats.org/officeDocument/2006/relationships/image" Target="../media/image30.jpeg"/><Relationship Id="rId34" Type="http://schemas.microsoft.com/office/2007/relationships/hdphoto" Target="../media/hdphoto1.wdp"/><Relationship Id="rId35" Type="http://schemas.openxmlformats.org/officeDocument/2006/relationships/image" Target="../media/image31.png"/><Relationship Id="rId36" Type="http://schemas.openxmlformats.org/officeDocument/2006/relationships/image" Target="../media/image32.png"/><Relationship Id="rId10" Type="http://schemas.openxmlformats.org/officeDocument/2006/relationships/image" Target="../media/image7.jpeg"/><Relationship Id="rId11" Type="http://schemas.openxmlformats.org/officeDocument/2006/relationships/image" Target="../media/image8.jpeg"/><Relationship Id="rId12" Type="http://schemas.openxmlformats.org/officeDocument/2006/relationships/image" Target="../media/image9.jpeg"/><Relationship Id="rId13" Type="http://schemas.openxmlformats.org/officeDocument/2006/relationships/image" Target="../media/image10.jpeg"/><Relationship Id="rId14" Type="http://schemas.openxmlformats.org/officeDocument/2006/relationships/image" Target="../media/image11.jpeg"/><Relationship Id="rId15" Type="http://schemas.openxmlformats.org/officeDocument/2006/relationships/image" Target="../media/image12.png"/><Relationship Id="rId16" Type="http://schemas.openxmlformats.org/officeDocument/2006/relationships/image" Target="../media/image13.png"/><Relationship Id="rId17" Type="http://schemas.openxmlformats.org/officeDocument/2006/relationships/image" Target="../media/image14.png"/><Relationship Id="rId18" Type="http://schemas.openxmlformats.org/officeDocument/2006/relationships/image" Target="../media/image15.png"/><Relationship Id="rId19" Type="http://schemas.openxmlformats.org/officeDocument/2006/relationships/image" Target="../media/image16.png"/><Relationship Id="rId37" Type="http://schemas.openxmlformats.org/officeDocument/2006/relationships/image" Target="../media/image33.png"/><Relationship Id="rId38" Type="http://schemas.openxmlformats.org/officeDocument/2006/relationships/image" Target="../media/image34.jpg"/><Relationship Id="rId39" Type="http://schemas.openxmlformats.org/officeDocument/2006/relationships/image" Target="../media/image35.png"/><Relationship Id="rId40" Type="http://schemas.openxmlformats.org/officeDocument/2006/relationships/image" Target="../media/image36.png"/><Relationship Id="rId41" Type="http://schemas.openxmlformats.org/officeDocument/2006/relationships/image" Target="../media/image37.png"/><Relationship Id="rId42" Type="http://schemas.openxmlformats.org/officeDocument/2006/relationships/image" Target="../media/image38.png"/><Relationship Id="rId43"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 name="Imagen 15" descr="PLANTA 1.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96662" y="2179341"/>
            <a:ext cx="5059322" cy="3879188"/>
          </a:xfrm>
          <a:prstGeom prst="rect">
            <a:avLst/>
          </a:prstGeom>
        </p:spPr>
      </p:pic>
      <p:pic>
        <p:nvPicPr>
          <p:cNvPr id="68" name="Imagen 67" descr="det ext2 3.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860958" y="25437925"/>
            <a:ext cx="682679" cy="756084"/>
          </a:xfrm>
          <a:prstGeom prst="rect">
            <a:avLst/>
          </a:prstGeom>
        </p:spPr>
      </p:pic>
      <p:sp>
        <p:nvSpPr>
          <p:cNvPr id="13" name="12 Rectángulo"/>
          <p:cNvSpPr/>
          <p:nvPr/>
        </p:nvSpPr>
        <p:spPr>
          <a:xfrm>
            <a:off x="143434" y="-7207"/>
            <a:ext cx="3463032" cy="28642563"/>
          </a:xfrm>
          <a:prstGeom prst="rect">
            <a:avLst/>
          </a:prstGeom>
          <a:solidFill>
            <a:srgbClr val="8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aphicFrame>
        <p:nvGraphicFramePr>
          <p:cNvPr id="46085" name="Object 5"/>
          <p:cNvGraphicFramePr>
            <a:graphicFrameLocks noChangeAspect="1"/>
          </p:cNvGraphicFramePr>
          <p:nvPr/>
        </p:nvGraphicFramePr>
        <p:xfrm>
          <a:off x="11601752" y="28788714"/>
          <a:ext cx="4070350" cy="1366838"/>
        </p:xfrm>
        <a:graphic>
          <a:graphicData uri="http://schemas.openxmlformats.org/presentationml/2006/ole">
            <mc:AlternateContent xmlns:mc="http://schemas.openxmlformats.org/markup-compatibility/2006">
              <mc:Choice xmlns:v="urn:schemas-microsoft-com:vml" Requires="v">
                <p:oleObj spid="_x0000_s46137" name="Imagen de mapa de bits" r:id="rId6" imgW="6268325" imgH="2095793" progId="PBrush">
                  <p:embed/>
                </p:oleObj>
              </mc:Choice>
              <mc:Fallback>
                <p:oleObj name="Imagen de mapa de bits" r:id="rId6" imgW="6268325" imgH="2095793" progId="PBrush">
                  <p:embed/>
                  <p:pic>
                    <p:nvPicPr>
                      <p:cNvPr id="0"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601752" y="28788714"/>
                        <a:ext cx="4070350" cy="1366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oleObj>
              </mc:Fallback>
            </mc:AlternateContent>
          </a:graphicData>
        </a:graphic>
      </p:graphicFrame>
      <p:sp>
        <p:nvSpPr>
          <p:cNvPr id="46086" name="Text Box 2"/>
          <p:cNvSpPr txBox="1">
            <a:spLocks noChangeArrowheads="1"/>
          </p:cNvSpPr>
          <p:nvPr/>
        </p:nvSpPr>
        <p:spPr bwMode="auto">
          <a:xfrm rot="16200000">
            <a:off x="-13718162" y="13769715"/>
            <a:ext cx="28614079" cy="1074647"/>
          </a:xfrm>
          <a:prstGeom prst="rect">
            <a:avLst/>
          </a:prstGeom>
          <a:noFill/>
          <a:ln w="9525">
            <a:noFill/>
            <a:miter lim="800000"/>
            <a:headEnd/>
            <a:tailEnd/>
          </a:ln>
        </p:spPr>
        <p:txBody>
          <a:bodyPr wrap="square" lIns="210812" tIns="105407" rIns="210812" bIns="105407">
            <a:spAutoFit/>
          </a:bodyPr>
          <a:lstStyle/>
          <a:p>
            <a:pPr algn="ctr" defTabSz="2106613">
              <a:spcBef>
                <a:spcPct val="50000"/>
              </a:spcBef>
            </a:pPr>
            <a:r>
              <a:rPr lang="es-ES" sz="5600" b="1" dirty="0">
                <a:solidFill>
                  <a:schemeClr val="bg1"/>
                </a:solidFill>
                <a:latin typeface="Century Gothic" pitchFamily="34" charset="0"/>
                <a:cs typeface="Times New Roman" pitchFamily="18" charset="0"/>
              </a:rPr>
              <a:t>P</a:t>
            </a:r>
            <a:r>
              <a:rPr lang="es-ES" sz="3600" dirty="0">
                <a:solidFill>
                  <a:schemeClr val="bg1"/>
                </a:solidFill>
                <a:latin typeface="Century Gothic" pitchFamily="34" charset="0"/>
                <a:cs typeface="Times New Roman" pitchFamily="18" charset="0"/>
              </a:rPr>
              <a:t>royecto </a:t>
            </a:r>
            <a:r>
              <a:rPr lang="es-ES" sz="5600" b="1" dirty="0">
                <a:solidFill>
                  <a:schemeClr val="bg1"/>
                </a:solidFill>
                <a:latin typeface="Century Gothic" pitchFamily="34" charset="0"/>
                <a:cs typeface="Times New Roman" pitchFamily="18" charset="0"/>
              </a:rPr>
              <a:t>F</a:t>
            </a:r>
            <a:r>
              <a:rPr lang="es-ES" sz="3600" dirty="0">
                <a:solidFill>
                  <a:schemeClr val="bg1"/>
                </a:solidFill>
                <a:latin typeface="Century Gothic" pitchFamily="34" charset="0"/>
                <a:cs typeface="Times New Roman" pitchFamily="18" charset="0"/>
              </a:rPr>
              <a:t>inal de </a:t>
            </a:r>
            <a:r>
              <a:rPr lang="es-ES" sz="5600" b="1" dirty="0">
                <a:solidFill>
                  <a:schemeClr val="bg1"/>
                </a:solidFill>
                <a:latin typeface="Century Gothic" pitchFamily="34" charset="0"/>
                <a:cs typeface="Times New Roman" pitchFamily="18" charset="0"/>
              </a:rPr>
              <a:t>G</a:t>
            </a:r>
            <a:r>
              <a:rPr lang="es-ES" sz="3600" dirty="0" smtClean="0">
                <a:solidFill>
                  <a:schemeClr val="bg1"/>
                </a:solidFill>
                <a:latin typeface="Century Gothic" pitchFamily="34" charset="0"/>
                <a:cs typeface="Times New Roman" pitchFamily="18" charset="0"/>
              </a:rPr>
              <a:t>rado  </a:t>
            </a:r>
            <a:r>
              <a:rPr lang="es-ES" sz="3600" b="1" dirty="0" smtClean="0">
                <a:solidFill>
                  <a:schemeClr val="bg1"/>
                </a:solidFill>
                <a:latin typeface="Century Gothic" pitchFamily="34" charset="0"/>
                <a:cs typeface="Times New Roman" pitchFamily="18" charset="0"/>
              </a:rPr>
              <a:t>A</a:t>
            </a:r>
            <a:r>
              <a:rPr lang="es-ES" sz="3600" dirty="0" smtClean="0">
                <a:solidFill>
                  <a:schemeClr val="bg1"/>
                </a:solidFill>
                <a:latin typeface="Century Gothic" pitchFamily="34" charset="0"/>
                <a:cs typeface="Times New Roman" pitchFamily="18" charset="0"/>
              </a:rPr>
              <a:t>rquitectura </a:t>
            </a:r>
            <a:r>
              <a:rPr lang="es-ES" sz="3600" b="1" dirty="0" smtClean="0">
                <a:solidFill>
                  <a:schemeClr val="bg1"/>
                </a:solidFill>
                <a:latin typeface="Century Gothic" pitchFamily="34" charset="0"/>
                <a:cs typeface="Times New Roman" pitchFamily="18" charset="0"/>
              </a:rPr>
              <a:t>T</a:t>
            </a:r>
            <a:r>
              <a:rPr lang="es-ES" sz="3600" dirty="0" smtClean="0">
                <a:solidFill>
                  <a:schemeClr val="bg1"/>
                </a:solidFill>
                <a:latin typeface="Century Gothic" pitchFamily="34" charset="0"/>
                <a:cs typeface="Times New Roman" pitchFamily="18" charset="0"/>
              </a:rPr>
              <a:t>écnica</a:t>
            </a:r>
            <a:r>
              <a:rPr lang="es-ES" sz="4000" dirty="0" smtClean="0">
                <a:solidFill>
                  <a:schemeClr val="bg1"/>
                </a:solidFill>
                <a:latin typeface="Century Gothic" pitchFamily="34" charset="0"/>
                <a:cs typeface="Times New Roman" pitchFamily="18" charset="0"/>
              </a:rPr>
              <a:t>                 </a:t>
            </a:r>
            <a:r>
              <a:rPr lang="es-ES" sz="3600" dirty="0">
                <a:solidFill>
                  <a:schemeClr val="bg1"/>
                </a:solidFill>
                <a:latin typeface="Century Gothic" pitchFamily="34" charset="0"/>
                <a:cs typeface="Times New Roman" pitchFamily="18" charset="0"/>
              </a:rPr>
              <a:t>modalidad de intercambio académico curso  </a:t>
            </a:r>
            <a:r>
              <a:rPr lang="es-ES" sz="3600" dirty="0" smtClean="0">
                <a:solidFill>
                  <a:schemeClr val="bg1"/>
                </a:solidFill>
                <a:latin typeface="Century Gothic" pitchFamily="34" charset="0"/>
                <a:cs typeface="Times New Roman" pitchFamily="18" charset="0"/>
              </a:rPr>
              <a:t>20</a:t>
            </a:r>
            <a:r>
              <a:rPr lang="es-ES" sz="5600" b="1" dirty="0" smtClean="0">
                <a:solidFill>
                  <a:schemeClr val="bg1"/>
                </a:solidFill>
                <a:latin typeface="Century Gothic" pitchFamily="34" charset="0"/>
                <a:cs typeface="Times New Roman" pitchFamily="18" charset="0"/>
              </a:rPr>
              <a:t>11</a:t>
            </a:r>
            <a:r>
              <a:rPr lang="es-ES" sz="3600" dirty="0" smtClean="0">
                <a:solidFill>
                  <a:schemeClr val="bg1"/>
                </a:solidFill>
                <a:latin typeface="Century Gothic" pitchFamily="34" charset="0"/>
                <a:cs typeface="Times New Roman" pitchFamily="18" charset="0"/>
              </a:rPr>
              <a:t>-20</a:t>
            </a:r>
            <a:r>
              <a:rPr lang="es-ES" sz="5600" b="1" dirty="0" smtClean="0">
                <a:solidFill>
                  <a:schemeClr val="bg1"/>
                </a:solidFill>
                <a:latin typeface="Century Gothic" pitchFamily="34" charset="0"/>
                <a:cs typeface="Times New Roman" pitchFamily="18" charset="0"/>
              </a:rPr>
              <a:t>12</a:t>
            </a:r>
            <a:endParaRPr lang="en-US" sz="5600" b="1" dirty="0">
              <a:solidFill>
                <a:schemeClr val="bg1"/>
              </a:solidFill>
              <a:latin typeface="Century Gothic" pitchFamily="34" charset="0"/>
              <a:cs typeface="Times New Roman" pitchFamily="18" charset="0"/>
            </a:endParaRPr>
          </a:p>
        </p:txBody>
      </p:sp>
      <p:sp>
        <p:nvSpPr>
          <p:cNvPr id="46087" name="Text Box 2"/>
          <p:cNvSpPr txBox="1">
            <a:spLocks noChangeArrowheads="1"/>
          </p:cNvSpPr>
          <p:nvPr/>
        </p:nvSpPr>
        <p:spPr bwMode="auto">
          <a:xfrm rot="16200000">
            <a:off x="-11693335" y="13384943"/>
            <a:ext cx="28460083" cy="1690200"/>
          </a:xfrm>
          <a:prstGeom prst="rect">
            <a:avLst/>
          </a:prstGeom>
          <a:noFill/>
          <a:ln w="9525">
            <a:noFill/>
            <a:miter lim="800000"/>
            <a:headEnd/>
            <a:tailEnd/>
          </a:ln>
        </p:spPr>
        <p:txBody>
          <a:bodyPr wrap="square" lIns="210812" tIns="105407" rIns="210812" bIns="105407">
            <a:spAutoFit/>
          </a:bodyPr>
          <a:lstStyle/>
          <a:p>
            <a:pPr algn="ctr" defTabSz="2106613">
              <a:spcBef>
                <a:spcPct val="50000"/>
              </a:spcBef>
            </a:pPr>
            <a:r>
              <a:rPr lang="es-ES" sz="9600" b="1" dirty="0" smtClean="0">
                <a:solidFill>
                  <a:schemeClr val="bg1"/>
                </a:solidFill>
                <a:latin typeface="Century Gothic" pitchFamily="34" charset="0"/>
                <a:cs typeface="Times New Roman" pitchFamily="18" charset="0"/>
              </a:rPr>
              <a:t>DINAMARCA</a:t>
            </a:r>
            <a:r>
              <a:rPr lang="es-ES" sz="8000" b="1" dirty="0" smtClean="0">
                <a:solidFill>
                  <a:schemeClr val="bg1"/>
                </a:solidFill>
                <a:latin typeface="Century Gothic" pitchFamily="34" charset="0"/>
                <a:cs typeface="Times New Roman" pitchFamily="18" charset="0"/>
              </a:rPr>
              <a:t>/ </a:t>
            </a:r>
            <a:r>
              <a:rPr lang="es-ES" sz="9600" b="1" dirty="0" smtClean="0">
                <a:solidFill>
                  <a:schemeClr val="bg1"/>
                </a:solidFill>
                <a:latin typeface="Century Gothic" pitchFamily="34" charset="0"/>
                <a:cs typeface="Times New Roman" pitchFamily="18" charset="0"/>
              </a:rPr>
              <a:t>DENMARK</a:t>
            </a:r>
            <a:r>
              <a:rPr lang="es-ES" sz="8000" b="1" dirty="0" smtClean="0">
                <a:solidFill>
                  <a:schemeClr val="bg1"/>
                </a:solidFill>
                <a:latin typeface="Century Gothic" pitchFamily="34" charset="0"/>
                <a:cs typeface="Times New Roman" pitchFamily="18" charset="0"/>
              </a:rPr>
              <a:t> </a:t>
            </a:r>
            <a:r>
              <a:rPr lang="en-US" sz="8000" b="1" dirty="0" smtClean="0">
                <a:solidFill>
                  <a:schemeClr val="bg1"/>
                </a:solidFill>
                <a:latin typeface="Century Gothic" pitchFamily="34" charset="0"/>
                <a:cs typeface="Times New Roman" pitchFamily="18" charset="0"/>
              </a:rPr>
              <a:t>– Horsens</a:t>
            </a:r>
            <a:endParaRPr lang="en-US" sz="6000" b="1" dirty="0">
              <a:solidFill>
                <a:schemeClr val="bg1"/>
              </a:solidFill>
              <a:latin typeface="Century Gothic" pitchFamily="34" charset="0"/>
              <a:cs typeface="Times New Roman" pitchFamily="18" charset="0"/>
            </a:endParaRPr>
          </a:p>
        </p:txBody>
      </p:sp>
      <p:sp>
        <p:nvSpPr>
          <p:cNvPr id="46088" name="Text Box 2"/>
          <p:cNvSpPr txBox="1">
            <a:spLocks noChangeArrowheads="1"/>
          </p:cNvSpPr>
          <p:nvPr/>
        </p:nvSpPr>
        <p:spPr bwMode="auto">
          <a:xfrm>
            <a:off x="0" y="28611513"/>
            <a:ext cx="7315200" cy="1690200"/>
          </a:xfrm>
          <a:prstGeom prst="rect">
            <a:avLst/>
          </a:prstGeom>
          <a:noFill/>
          <a:ln w="9525">
            <a:noFill/>
            <a:miter lim="800000"/>
            <a:headEnd/>
            <a:tailEnd/>
          </a:ln>
        </p:spPr>
        <p:txBody>
          <a:bodyPr lIns="210812" tIns="105407" rIns="210812" bIns="105407">
            <a:spAutoFit/>
          </a:bodyPr>
          <a:lstStyle/>
          <a:p>
            <a:pPr defTabSz="2106613">
              <a:spcBef>
                <a:spcPct val="50000"/>
              </a:spcBef>
            </a:pPr>
            <a:r>
              <a:rPr lang="es-ES" sz="2400" b="1" dirty="0" smtClean="0">
                <a:solidFill>
                  <a:schemeClr val="accent2">
                    <a:lumMod val="50000"/>
                  </a:schemeClr>
                </a:solidFill>
                <a:latin typeface="Century Gothic" pitchFamily="34" charset="0"/>
                <a:cs typeface="Times New Roman" pitchFamily="18" charset="0"/>
              </a:rPr>
              <a:t>A</a:t>
            </a:r>
            <a:r>
              <a:rPr lang="es-ES" sz="2400" dirty="0" smtClean="0">
                <a:solidFill>
                  <a:schemeClr val="accent2">
                    <a:lumMod val="50000"/>
                  </a:schemeClr>
                </a:solidFill>
                <a:latin typeface="Century Gothic" pitchFamily="34" charset="0"/>
                <a:cs typeface="Times New Roman" pitchFamily="18" charset="0"/>
              </a:rPr>
              <a:t>lumno: </a:t>
            </a:r>
            <a:r>
              <a:rPr lang="es-ES" sz="2400" b="1" dirty="0" smtClean="0">
                <a:solidFill>
                  <a:schemeClr val="accent2">
                    <a:lumMod val="50000"/>
                  </a:schemeClr>
                </a:solidFill>
                <a:latin typeface="Century Gothic" pitchFamily="34" charset="0"/>
                <a:cs typeface="Times New Roman" pitchFamily="18" charset="0"/>
              </a:rPr>
              <a:t>A</a:t>
            </a:r>
            <a:r>
              <a:rPr lang="es-ES" sz="2400" dirty="0" smtClean="0">
                <a:solidFill>
                  <a:schemeClr val="accent2">
                    <a:lumMod val="50000"/>
                  </a:schemeClr>
                </a:solidFill>
                <a:latin typeface="Century Gothic" pitchFamily="34" charset="0"/>
                <a:cs typeface="Times New Roman" pitchFamily="18" charset="0"/>
              </a:rPr>
              <a:t>lba </a:t>
            </a:r>
            <a:r>
              <a:rPr lang="es-ES" sz="2400" b="1" dirty="0" smtClean="0">
                <a:solidFill>
                  <a:schemeClr val="accent2">
                    <a:lumMod val="50000"/>
                  </a:schemeClr>
                </a:solidFill>
                <a:latin typeface="Century Gothic" pitchFamily="34" charset="0"/>
                <a:cs typeface="Times New Roman" pitchFamily="18" charset="0"/>
              </a:rPr>
              <a:t>P</a:t>
            </a:r>
            <a:r>
              <a:rPr lang="es-ES" sz="2400" dirty="0" smtClean="0">
                <a:solidFill>
                  <a:schemeClr val="accent2">
                    <a:lumMod val="50000"/>
                  </a:schemeClr>
                </a:solidFill>
                <a:latin typeface="Century Gothic" pitchFamily="34" charset="0"/>
                <a:cs typeface="Times New Roman" pitchFamily="18" charset="0"/>
              </a:rPr>
              <a:t>ÉREZ </a:t>
            </a:r>
            <a:r>
              <a:rPr lang="es-ES" sz="2400" b="1" dirty="0" smtClean="0">
                <a:solidFill>
                  <a:schemeClr val="accent2">
                    <a:lumMod val="50000"/>
                  </a:schemeClr>
                </a:solidFill>
                <a:latin typeface="Century Gothic" pitchFamily="34" charset="0"/>
                <a:cs typeface="Times New Roman" pitchFamily="18" charset="0"/>
              </a:rPr>
              <a:t>A</a:t>
            </a:r>
            <a:r>
              <a:rPr lang="es-ES" sz="2400" dirty="0" smtClean="0">
                <a:solidFill>
                  <a:schemeClr val="accent2">
                    <a:lumMod val="50000"/>
                  </a:schemeClr>
                </a:solidFill>
                <a:latin typeface="Century Gothic" pitchFamily="34" charset="0"/>
                <a:cs typeface="Times New Roman" pitchFamily="18" charset="0"/>
              </a:rPr>
              <a:t>SENSIO</a:t>
            </a:r>
            <a:endParaRPr lang="es-ES" sz="2400" dirty="0">
              <a:solidFill>
                <a:schemeClr val="accent2">
                  <a:lumMod val="50000"/>
                </a:schemeClr>
              </a:solidFill>
              <a:latin typeface="Century Gothic" pitchFamily="34" charset="0"/>
              <a:cs typeface="Times New Roman" pitchFamily="18" charset="0"/>
            </a:endParaRPr>
          </a:p>
          <a:p>
            <a:pPr defTabSz="2106613">
              <a:spcBef>
                <a:spcPct val="50000"/>
              </a:spcBef>
            </a:pPr>
            <a:r>
              <a:rPr lang="es-ES" sz="2400" dirty="0">
                <a:solidFill>
                  <a:schemeClr val="accent2">
                    <a:lumMod val="50000"/>
                  </a:schemeClr>
                </a:solidFill>
                <a:latin typeface="Century Gothic" pitchFamily="34" charset="0"/>
                <a:cs typeface="Times New Roman" pitchFamily="18" charset="0"/>
              </a:rPr>
              <a:t>tutor destino: </a:t>
            </a:r>
            <a:r>
              <a:rPr lang="es-ES" sz="2400" b="1" dirty="0" err="1">
                <a:solidFill>
                  <a:schemeClr val="accent2">
                    <a:lumMod val="50000"/>
                  </a:schemeClr>
                </a:solidFill>
                <a:latin typeface="Century Gothic" pitchFamily="34" charset="0"/>
                <a:cs typeface="Times New Roman" pitchFamily="18" charset="0"/>
              </a:rPr>
              <a:t>P</a:t>
            </a:r>
            <a:r>
              <a:rPr lang="es-ES" sz="2400" dirty="0" err="1" smtClean="0">
                <a:solidFill>
                  <a:schemeClr val="accent2">
                    <a:lumMod val="50000"/>
                  </a:schemeClr>
                </a:solidFill>
                <a:latin typeface="Century Gothic" pitchFamily="34" charset="0"/>
                <a:cs typeface="Times New Roman" pitchFamily="18" charset="0"/>
              </a:rPr>
              <a:t>oul</a:t>
            </a:r>
            <a:r>
              <a:rPr lang="es-ES" sz="2400" dirty="0" smtClean="0">
                <a:solidFill>
                  <a:schemeClr val="accent2">
                    <a:lumMod val="50000"/>
                  </a:schemeClr>
                </a:solidFill>
                <a:latin typeface="Century Gothic" pitchFamily="34" charset="0"/>
                <a:cs typeface="Times New Roman" pitchFamily="18" charset="0"/>
              </a:rPr>
              <a:t> </a:t>
            </a:r>
            <a:r>
              <a:rPr lang="es-ES" sz="2400" b="1" dirty="0" smtClean="0">
                <a:solidFill>
                  <a:schemeClr val="accent2">
                    <a:lumMod val="50000"/>
                  </a:schemeClr>
                </a:solidFill>
                <a:latin typeface="Century Gothic" pitchFamily="34" charset="0"/>
                <a:cs typeface="Times New Roman" pitchFamily="18" charset="0"/>
              </a:rPr>
              <a:t>N</a:t>
            </a:r>
            <a:r>
              <a:rPr lang="es-ES" sz="2400" dirty="0" smtClean="0">
                <a:solidFill>
                  <a:schemeClr val="accent2">
                    <a:lumMod val="50000"/>
                  </a:schemeClr>
                </a:solidFill>
                <a:latin typeface="Century Gothic" pitchFamily="34" charset="0"/>
                <a:cs typeface="Times New Roman" pitchFamily="18" charset="0"/>
              </a:rPr>
              <a:t>IELSEN</a:t>
            </a:r>
            <a:endParaRPr lang="es-ES" sz="2400" dirty="0">
              <a:solidFill>
                <a:schemeClr val="accent2">
                  <a:lumMod val="50000"/>
                </a:schemeClr>
              </a:solidFill>
              <a:latin typeface="Century Gothic" pitchFamily="34" charset="0"/>
              <a:cs typeface="Times New Roman" pitchFamily="18" charset="0"/>
            </a:endParaRPr>
          </a:p>
          <a:p>
            <a:pPr defTabSz="2106613">
              <a:spcBef>
                <a:spcPct val="50000"/>
              </a:spcBef>
            </a:pPr>
            <a:r>
              <a:rPr lang="es-ES" sz="2400" dirty="0">
                <a:solidFill>
                  <a:schemeClr val="accent2">
                    <a:lumMod val="50000"/>
                  </a:schemeClr>
                </a:solidFill>
                <a:latin typeface="Century Gothic" pitchFamily="34" charset="0"/>
                <a:cs typeface="Times New Roman" pitchFamily="18" charset="0"/>
              </a:rPr>
              <a:t>tutor ETSGE: </a:t>
            </a:r>
            <a:r>
              <a:rPr lang="es-ES" sz="2400" b="1" dirty="0">
                <a:solidFill>
                  <a:schemeClr val="accent2">
                    <a:lumMod val="50000"/>
                  </a:schemeClr>
                </a:solidFill>
                <a:latin typeface="Century Gothic" pitchFamily="34" charset="0"/>
                <a:cs typeface="Times New Roman" pitchFamily="18" charset="0"/>
              </a:rPr>
              <a:t>M</a:t>
            </a:r>
            <a:r>
              <a:rPr lang="es-ES" sz="2400" dirty="0" smtClean="0">
                <a:solidFill>
                  <a:schemeClr val="accent2">
                    <a:lumMod val="50000"/>
                  </a:schemeClr>
                </a:solidFill>
                <a:latin typeface="Century Gothic" pitchFamily="34" charset="0"/>
                <a:cs typeface="Times New Roman" pitchFamily="18" charset="0"/>
              </a:rPr>
              <a:t>aría </a:t>
            </a:r>
            <a:r>
              <a:rPr lang="es-ES" sz="2400" b="1" dirty="0" smtClean="0">
                <a:solidFill>
                  <a:schemeClr val="accent2">
                    <a:lumMod val="50000"/>
                  </a:schemeClr>
                </a:solidFill>
                <a:latin typeface="Century Gothic" pitchFamily="34" charset="0"/>
                <a:cs typeface="Times New Roman" pitchFamily="18" charset="0"/>
              </a:rPr>
              <a:t>I</a:t>
            </a:r>
            <a:r>
              <a:rPr lang="es-ES" sz="2400" dirty="0" smtClean="0">
                <a:solidFill>
                  <a:schemeClr val="accent2">
                    <a:lumMod val="50000"/>
                  </a:schemeClr>
                </a:solidFill>
                <a:latin typeface="Century Gothic" pitchFamily="34" charset="0"/>
                <a:cs typeface="Times New Roman" pitchFamily="18" charset="0"/>
              </a:rPr>
              <a:t>sabel </a:t>
            </a:r>
            <a:r>
              <a:rPr lang="es-ES" sz="2400" b="1" dirty="0">
                <a:solidFill>
                  <a:schemeClr val="accent2">
                    <a:lumMod val="50000"/>
                  </a:schemeClr>
                </a:solidFill>
                <a:latin typeface="Century Gothic" pitchFamily="34" charset="0"/>
                <a:cs typeface="Times New Roman" pitchFamily="18" charset="0"/>
              </a:rPr>
              <a:t>G</a:t>
            </a:r>
            <a:r>
              <a:rPr lang="es-ES" sz="2400" dirty="0" smtClean="0">
                <a:solidFill>
                  <a:schemeClr val="accent2">
                    <a:lumMod val="50000"/>
                  </a:schemeClr>
                </a:solidFill>
                <a:latin typeface="Century Gothic" pitchFamily="34" charset="0"/>
                <a:cs typeface="Times New Roman" pitchFamily="18" charset="0"/>
              </a:rPr>
              <a:t>INER </a:t>
            </a:r>
            <a:r>
              <a:rPr lang="es-ES" sz="2400" b="1" dirty="0">
                <a:solidFill>
                  <a:schemeClr val="accent2">
                    <a:lumMod val="50000"/>
                  </a:schemeClr>
                </a:solidFill>
                <a:latin typeface="Century Gothic" pitchFamily="34" charset="0"/>
                <a:cs typeface="Times New Roman" pitchFamily="18" charset="0"/>
              </a:rPr>
              <a:t>G</a:t>
            </a:r>
            <a:r>
              <a:rPr lang="es-ES" sz="2400" dirty="0" smtClean="0">
                <a:solidFill>
                  <a:schemeClr val="accent2">
                    <a:lumMod val="50000"/>
                  </a:schemeClr>
                </a:solidFill>
                <a:latin typeface="Century Gothic" pitchFamily="34" charset="0"/>
                <a:cs typeface="Times New Roman" pitchFamily="18" charset="0"/>
              </a:rPr>
              <a:t>ARCÍA</a:t>
            </a:r>
            <a:endParaRPr lang="en-US" sz="2400" dirty="0">
              <a:solidFill>
                <a:schemeClr val="accent2">
                  <a:lumMod val="50000"/>
                </a:schemeClr>
              </a:solidFill>
              <a:latin typeface="Century Gothic" pitchFamily="34" charset="0"/>
              <a:cs typeface="Times New Roman" pitchFamily="18" charset="0"/>
            </a:endParaRPr>
          </a:p>
        </p:txBody>
      </p:sp>
      <p:sp>
        <p:nvSpPr>
          <p:cNvPr id="46089" name="Line 9"/>
          <p:cNvSpPr>
            <a:spLocks noChangeShapeType="1"/>
          </p:cNvSpPr>
          <p:nvPr/>
        </p:nvSpPr>
        <p:spPr bwMode="auto">
          <a:xfrm>
            <a:off x="-4763" y="28565475"/>
            <a:ext cx="21385213" cy="0"/>
          </a:xfrm>
          <a:prstGeom prst="line">
            <a:avLst/>
          </a:prstGeom>
          <a:noFill/>
          <a:ln w="19050">
            <a:solidFill>
              <a:schemeClr val="bg1"/>
            </a:solidFill>
            <a:round/>
            <a:headEnd/>
            <a:tailEnd/>
          </a:ln>
          <a:effectLst/>
        </p:spPr>
        <p:txBody>
          <a:bodyPr/>
          <a:lstStyle/>
          <a:p>
            <a:endParaRPr lang="es-ES"/>
          </a:p>
        </p:txBody>
      </p:sp>
      <p:sp>
        <p:nvSpPr>
          <p:cNvPr id="46090" name="Line 10"/>
          <p:cNvSpPr>
            <a:spLocks noChangeShapeType="1"/>
          </p:cNvSpPr>
          <p:nvPr/>
        </p:nvSpPr>
        <p:spPr bwMode="auto">
          <a:xfrm flipV="1">
            <a:off x="1600869" y="0"/>
            <a:ext cx="0" cy="28575000"/>
          </a:xfrm>
          <a:prstGeom prst="line">
            <a:avLst/>
          </a:prstGeom>
          <a:noFill/>
          <a:ln w="19050">
            <a:solidFill>
              <a:schemeClr val="bg1"/>
            </a:solidFill>
            <a:round/>
            <a:headEnd/>
            <a:tailEnd/>
          </a:ln>
          <a:effectLst/>
        </p:spPr>
        <p:txBody>
          <a:bodyPr/>
          <a:lstStyle/>
          <a:p>
            <a:endParaRPr lang="es-ES"/>
          </a:p>
        </p:txBody>
      </p:sp>
      <p:sp>
        <p:nvSpPr>
          <p:cNvPr id="46092" name="Text Box 2"/>
          <p:cNvSpPr txBox="1">
            <a:spLocks noChangeArrowheads="1"/>
          </p:cNvSpPr>
          <p:nvPr/>
        </p:nvSpPr>
        <p:spPr bwMode="auto">
          <a:xfrm>
            <a:off x="7885001" y="17142"/>
            <a:ext cx="13500212" cy="1690200"/>
          </a:xfrm>
          <a:prstGeom prst="rect">
            <a:avLst/>
          </a:prstGeom>
          <a:noFill/>
          <a:ln w="9525">
            <a:noFill/>
            <a:miter lim="800000"/>
            <a:headEnd/>
            <a:tailEnd/>
          </a:ln>
        </p:spPr>
        <p:txBody>
          <a:bodyPr wrap="square" lIns="210812" tIns="105407" rIns="210812" bIns="105407">
            <a:spAutoFit/>
          </a:bodyPr>
          <a:lstStyle/>
          <a:p>
            <a:pPr algn="r" defTabSz="2106613">
              <a:spcBef>
                <a:spcPct val="50000"/>
              </a:spcBef>
            </a:pPr>
            <a:r>
              <a:rPr lang="es-ES" sz="4800" b="1" dirty="0" err="1" smtClean="0">
                <a:solidFill>
                  <a:schemeClr val="accent2">
                    <a:lumMod val="50000"/>
                  </a:schemeClr>
                </a:solidFill>
                <a:latin typeface="Century Gothic" pitchFamily="34" charset="0"/>
                <a:cs typeface="Times New Roman" pitchFamily="18" charset="0"/>
              </a:rPr>
              <a:t>Tordenskjoldsgade</a:t>
            </a:r>
            <a:r>
              <a:rPr lang="es-ES" sz="4800" b="1" dirty="0" smtClean="0">
                <a:solidFill>
                  <a:schemeClr val="accent2">
                    <a:lumMod val="50000"/>
                  </a:schemeClr>
                </a:solidFill>
                <a:latin typeface="Century Gothic" pitchFamily="34" charset="0"/>
                <a:cs typeface="Times New Roman" pitchFamily="18" charset="0"/>
              </a:rPr>
              <a:t> </a:t>
            </a:r>
            <a:r>
              <a:rPr lang="es-ES" sz="4800" b="1" dirty="0" err="1" smtClean="0">
                <a:solidFill>
                  <a:schemeClr val="accent2">
                    <a:lumMod val="50000"/>
                  </a:schemeClr>
                </a:solidFill>
                <a:latin typeface="Century Gothic" pitchFamily="34" charset="0"/>
                <a:cs typeface="Times New Roman" pitchFamily="18" charset="0"/>
              </a:rPr>
              <a:t>Community</a:t>
            </a:r>
            <a:r>
              <a:rPr lang="es-ES" sz="4800" b="1" dirty="0" smtClean="0">
                <a:solidFill>
                  <a:schemeClr val="accent2">
                    <a:lumMod val="50000"/>
                  </a:schemeClr>
                </a:solidFill>
                <a:latin typeface="Century Gothic" pitchFamily="34" charset="0"/>
                <a:cs typeface="Times New Roman" pitchFamily="18" charset="0"/>
              </a:rPr>
              <a:t> </a:t>
            </a:r>
            <a:r>
              <a:rPr lang="es-ES" sz="4800" b="1" dirty="0" err="1" smtClean="0">
                <a:solidFill>
                  <a:schemeClr val="accent2">
                    <a:lumMod val="50000"/>
                  </a:schemeClr>
                </a:solidFill>
                <a:latin typeface="Century Gothic" pitchFamily="34" charset="0"/>
                <a:cs typeface="Times New Roman" pitchFamily="18" charset="0"/>
              </a:rPr>
              <a:t>House</a:t>
            </a:r>
            <a:r>
              <a:rPr lang="es-ES" sz="4800" b="1" dirty="0" smtClean="0">
                <a:solidFill>
                  <a:schemeClr val="accent2">
                    <a:lumMod val="50000"/>
                  </a:schemeClr>
                </a:solidFill>
                <a:latin typeface="Century Gothic" pitchFamily="34" charset="0"/>
                <a:cs typeface="Times New Roman" pitchFamily="18" charset="0"/>
              </a:rPr>
              <a:t>/</a:t>
            </a:r>
            <a:r>
              <a:rPr lang="en-US" sz="4800" b="1" dirty="0" smtClean="0">
                <a:solidFill>
                  <a:schemeClr val="accent2">
                    <a:lumMod val="50000"/>
                  </a:schemeClr>
                </a:solidFill>
                <a:latin typeface="Century Gothic" pitchFamily="34" charset="0"/>
                <a:cs typeface="Times New Roman" pitchFamily="18" charset="0"/>
              </a:rPr>
              <a:t> Centro </a:t>
            </a:r>
            <a:r>
              <a:rPr lang="en-US" sz="4800" b="1" dirty="0" err="1" smtClean="0">
                <a:solidFill>
                  <a:schemeClr val="accent2">
                    <a:lumMod val="50000"/>
                  </a:schemeClr>
                </a:solidFill>
                <a:latin typeface="Century Gothic" pitchFamily="34" charset="0"/>
                <a:cs typeface="Times New Roman" pitchFamily="18" charset="0"/>
              </a:rPr>
              <a:t>Comunitario</a:t>
            </a:r>
            <a:r>
              <a:rPr lang="en-US" sz="4800" b="1" dirty="0" smtClean="0">
                <a:solidFill>
                  <a:schemeClr val="accent2">
                    <a:lumMod val="50000"/>
                  </a:schemeClr>
                </a:solidFill>
                <a:latin typeface="Century Gothic" pitchFamily="34" charset="0"/>
                <a:cs typeface="Times New Roman" pitchFamily="18" charset="0"/>
              </a:rPr>
              <a:t> </a:t>
            </a:r>
            <a:r>
              <a:rPr lang="en-US" sz="4800" b="1" dirty="0" err="1" smtClean="0">
                <a:solidFill>
                  <a:schemeClr val="accent2">
                    <a:lumMod val="50000"/>
                  </a:schemeClr>
                </a:solidFill>
                <a:latin typeface="Century Gothic" pitchFamily="34" charset="0"/>
                <a:cs typeface="Times New Roman" pitchFamily="18" charset="0"/>
              </a:rPr>
              <a:t>Tordenskjoldsgade</a:t>
            </a:r>
            <a:r>
              <a:rPr lang="en-US" sz="4800" b="1" dirty="0" smtClean="0">
                <a:solidFill>
                  <a:schemeClr val="accent2">
                    <a:lumMod val="50000"/>
                  </a:schemeClr>
                </a:solidFill>
                <a:latin typeface="Century Gothic" pitchFamily="34" charset="0"/>
                <a:cs typeface="Times New Roman" pitchFamily="18" charset="0"/>
              </a:rPr>
              <a:t> </a:t>
            </a:r>
            <a:endParaRPr lang="en-US" sz="4800" b="1" dirty="0">
              <a:solidFill>
                <a:schemeClr val="accent2">
                  <a:lumMod val="50000"/>
                </a:schemeClr>
              </a:solidFill>
              <a:latin typeface="Century Gothic" pitchFamily="34" charset="0"/>
              <a:cs typeface="Times New Roman" pitchFamily="18" charset="0"/>
            </a:endParaRPr>
          </a:p>
        </p:txBody>
      </p:sp>
      <p:cxnSp>
        <p:nvCxnSpPr>
          <p:cNvPr id="15" name="14 Conector recto"/>
          <p:cNvCxnSpPr/>
          <p:nvPr/>
        </p:nvCxnSpPr>
        <p:spPr>
          <a:xfrm>
            <a:off x="0" y="28642563"/>
            <a:ext cx="21385213" cy="1588"/>
          </a:xfrm>
          <a:prstGeom prst="line">
            <a:avLst/>
          </a:prstGeom>
          <a:ln w="63500" cmpd="sng">
            <a:solidFill>
              <a:schemeClr val="accent2">
                <a:lumMod val="50000"/>
              </a:schemeClr>
            </a:solidFill>
          </a:ln>
        </p:spPr>
        <p:style>
          <a:lnRef idx="1">
            <a:schemeClr val="accent1"/>
          </a:lnRef>
          <a:fillRef idx="0">
            <a:schemeClr val="accent1"/>
          </a:fillRef>
          <a:effectRef idx="0">
            <a:schemeClr val="accent1"/>
          </a:effectRef>
          <a:fontRef idx="minor">
            <a:schemeClr val="tx1"/>
          </a:fontRef>
        </p:style>
      </p:cxnSp>
      <p:pic>
        <p:nvPicPr>
          <p:cNvPr id="17" name="16 Imagen" descr="escudo.jpg"/>
          <p:cNvPicPr>
            <a:picLocks noChangeAspect="1"/>
          </p:cNvPicPr>
          <p:nvPr/>
        </p:nvPicPr>
        <p:blipFill>
          <a:blip r:embed="rId8" cstate="print"/>
          <a:stretch>
            <a:fillRect/>
          </a:stretch>
        </p:blipFill>
        <p:spPr>
          <a:xfrm>
            <a:off x="16193897" y="28778386"/>
            <a:ext cx="5087479" cy="1387494"/>
          </a:xfrm>
          <a:prstGeom prst="rect">
            <a:avLst/>
          </a:prstGeom>
        </p:spPr>
      </p:pic>
      <p:pic>
        <p:nvPicPr>
          <p:cNvPr id="3" name="Imagen 2" descr="via_logo(1).jp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344234" y="28822301"/>
            <a:ext cx="3667125" cy="1266825"/>
          </a:xfrm>
          <a:prstGeom prst="rect">
            <a:avLst/>
          </a:prstGeom>
        </p:spPr>
      </p:pic>
      <p:sp>
        <p:nvSpPr>
          <p:cNvPr id="4" name="CuadroTexto 3"/>
          <p:cNvSpPr txBox="1"/>
          <p:nvPr/>
        </p:nvSpPr>
        <p:spPr>
          <a:xfrm>
            <a:off x="6197140" y="3606611"/>
            <a:ext cx="184666" cy="984885"/>
          </a:xfrm>
          <a:prstGeom prst="rect">
            <a:avLst/>
          </a:prstGeom>
          <a:noFill/>
        </p:spPr>
        <p:txBody>
          <a:bodyPr wrap="none" rtlCol="0">
            <a:spAutoFit/>
          </a:bodyPr>
          <a:lstStyle/>
          <a:p>
            <a:endParaRPr lang="es-ES" dirty="0"/>
          </a:p>
        </p:txBody>
      </p:sp>
      <p:sp>
        <p:nvSpPr>
          <p:cNvPr id="5" name="CuadroTexto 4"/>
          <p:cNvSpPr txBox="1"/>
          <p:nvPr/>
        </p:nvSpPr>
        <p:spPr>
          <a:xfrm>
            <a:off x="3707830" y="2143337"/>
            <a:ext cx="7740859" cy="707886"/>
          </a:xfrm>
          <a:prstGeom prst="rect">
            <a:avLst/>
          </a:prstGeom>
          <a:noFill/>
        </p:spPr>
        <p:txBody>
          <a:bodyPr wrap="square" rtlCol="0">
            <a:spAutoFit/>
          </a:bodyPr>
          <a:lstStyle/>
          <a:p>
            <a:r>
              <a:rPr lang="es-ES" sz="2000" dirty="0" err="1" smtClean="0"/>
              <a:t>Conversion</a:t>
            </a:r>
            <a:r>
              <a:rPr lang="es-ES" sz="2000" dirty="0" smtClean="0"/>
              <a:t> of a </a:t>
            </a:r>
            <a:r>
              <a:rPr lang="es-ES" sz="2000" dirty="0" err="1" smtClean="0"/>
              <a:t>dwelling</a:t>
            </a:r>
            <a:r>
              <a:rPr lang="es-ES" sz="2000" dirty="0" smtClean="0"/>
              <a:t> </a:t>
            </a:r>
            <a:r>
              <a:rPr lang="es-ES" sz="2000" dirty="0" err="1" smtClean="0"/>
              <a:t>building</a:t>
            </a:r>
            <a:r>
              <a:rPr lang="es-ES" sz="2000" dirty="0" smtClean="0"/>
              <a:t> </a:t>
            </a:r>
            <a:r>
              <a:rPr lang="es-ES" sz="2000" dirty="0" err="1" smtClean="0"/>
              <a:t>into</a:t>
            </a:r>
            <a:r>
              <a:rPr lang="es-ES" sz="2000" dirty="0" smtClean="0"/>
              <a:t> a </a:t>
            </a:r>
            <a:r>
              <a:rPr lang="es-ES" sz="2000" dirty="0" err="1" smtClean="0"/>
              <a:t>Community</a:t>
            </a:r>
            <a:r>
              <a:rPr lang="es-ES" sz="2000" dirty="0" smtClean="0"/>
              <a:t> </a:t>
            </a:r>
            <a:r>
              <a:rPr lang="es-ES" sz="2000" dirty="0" err="1" smtClean="0"/>
              <a:t>House</a:t>
            </a:r>
            <a:r>
              <a:rPr lang="es-ES" sz="2000" dirty="0" smtClean="0"/>
              <a:t> </a:t>
            </a:r>
            <a:r>
              <a:rPr lang="es-ES" sz="2000" dirty="0" smtClean="0">
                <a:solidFill>
                  <a:srgbClr val="7F7F7F"/>
                </a:solidFill>
              </a:rPr>
              <a:t>/ Conversión de un edificio de apartamentos en Centro Comunitario </a:t>
            </a:r>
            <a:endParaRPr lang="es-ES" sz="2000" dirty="0">
              <a:solidFill>
                <a:srgbClr val="7F7F7F"/>
              </a:solidFill>
            </a:endParaRPr>
          </a:p>
        </p:txBody>
      </p:sp>
      <p:pic>
        <p:nvPicPr>
          <p:cNvPr id="18" name="Marcador de contenido 3" descr="P1020728.JPG"/>
          <p:cNvPicPr>
            <a:picLocks noChangeAspect="1"/>
          </p:cNvPicPr>
          <p:nvPr/>
        </p:nvPicPr>
        <p:blipFill>
          <a:blip r:embed="rId10" cstate="print">
            <a:extLst>
              <a:ext uri="{28A0092B-C50C-407E-A947-70E740481C1C}">
                <a14:useLocalDpi xmlns:a14="http://schemas.microsoft.com/office/drawing/2010/main" val="0"/>
              </a:ext>
            </a:extLst>
          </a:blip>
          <a:srcRect t="13240" b="13240"/>
          <a:stretch>
            <a:fillRect/>
          </a:stretch>
        </p:blipFill>
        <p:spPr>
          <a:xfrm>
            <a:off x="4139878" y="3295465"/>
            <a:ext cx="2520280" cy="1389688"/>
          </a:xfrm>
          <a:prstGeom prst="rect">
            <a:avLst/>
          </a:prstGeom>
          <a:ln w="19050">
            <a:solidFill>
              <a:schemeClr val="tx1"/>
            </a:solidFill>
          </a:ln>
        </p:spPr>
      </p:pic>
      <p:pic>
        <p:nvPicPr>
          <p:cNvPr id="19" name="Marcador de contenido 3" descr="P1020719.JPG"/>
          <p:cNvPicPr>
            <a:picLocks noChangeAspect="1"/>
          </p:cNvPicPr>
          <p:nvPr/>
        </p:nvPicPr>
        <p:blipFill>
          <a:blip r:embed="rId11" cstate="print">
            <a:extLst>
              <a:ext uri="{28A0092B-C50C-407E-A947-70E740481C1C}">
                <a14:useLocalDpi xmlns:a14="http://schemas.microsoft.com/office/drawing/2010/main" val="0"/>
              </a:ext>
            </a:extLst>
          </a:blip>
          <a:srcRect t="13240" b="13240"/>
          <a:stretch>
            <a:fillRect/>
          </a:stretch>
        </p:blipFill>
        <p:spPr>
          <a:xfrm>
            <a:off x="3707830" y="5131669"/>
            <a:ext cx="1371204" cy="756084"/>
          </a:xfrm>
          <a:prstGeom prst="rect">
            <a:avLst/>
          </a:prstGeom>
          <a:ln w="19050">
            <a:solidFill>
              <a:schemeClr val="tx1"/>
            </a:solidFill>
          </a:ln>
        </p:spPr>
      </p:pic>
      <p:sp>
        <p:nvSpPr>
          <p:cNvPr id="7" name="CuadroTexto 6"/>
          <p:cNvSpPr txBox="1"/>
          <p:nvPr/>
        </p:nvSpPr>
        <p:spPr>
          <a:xfrm>
            <a:off x="7236222" y="3295465"/>
            <a:ext cx="3060340" cy="1223412"/>
          </a:xfrm>
          <a:prstGeom prst="rect">
            <a:avLst/>
          </a:prstGeom>
          <a:noFill/>
        </p:spPr>
        <p:txBody>
          <a:bodyPr wrap="square" rtlCol="0">
            <a:spAutoFit/>
          </a:bodyPr>
          <a:lstStyle/>
          <a:p>
            <a:r>
              <a:rPr lang="es-ES" sz="1050" dirty="0" smtClean="0"/>
              <a:t>	</a:t>
            </a:r>
            <a:r>
              <a:rPr lang="es-ES" sz="1050" dirty="0" err="1" smtClean="0"/>
              <a:t>To</a:t>
            </a:r>
            <a:r>
              <a:rPr lang="es-ES" sz="1050" dirty="0" smtClean="0"/>
              <a:t> </a:t>
            </a:r>
            <a:r>
              <a:rPr lang="es-ES" sz="1050" dirty="0" err="1" smtClean="0"/>
              <a:t>convert</a:t>
            </a:r>
            <a:r>
              <a:rPr lang="es-ES" sz="1050" dirty="0" smtClean="0"/>
              <a:t> </a:t>
            </a:r>
            <a:r>
              <a:rPr lang="es-ES" sz="1050" dirty="0" err="1" smtClean="0"/>
              <a:t>an</a:t>
            </a:r>
            <a:r>
              <a:rPr lang="es-ES" sz="1050" dirty="0" smtClean="0"/>
              <a:t> </a:t>
            </a:r>
            <a:r>
              <a:rPr lang="es-ES" sz="1050" dirty="0" err="1" smtClean="0"/>
              <a:t>apartment</a:t>
            </a:r>
            <a:r>
              <a:rPr lang="es-ES" sz="1050" dirty="0" smtClean="0"/>
              <a:t> </a:t>
            </a:r>
            <a:r>
              <a:rPr lang="es-ES" sz="1050" dirty="0" err="1" smtClean="0"/>
              <a:t>building</a:t>
            </a:r>
            <a:r>
              <a:rPr lang="es-ES" sz="1050" dirty="0" smtClean="0"/>
              <a:t> </a:t>
            </a:r>
            <a:r>
              <a:rPr lang="es-ES" sz="1050" dirty="0" err="1" smtClean="0"/>
              <a:t>into</a:t>
            </a:r>
            <a:r>
              <a:rPr lang="es-ES" sz="1050" dirty="0" smtClean="0"/>
              <a:t> a </a:t>
            </a:r>
            <a:r>
              <a:rPr lang="es-ES" sz="1050" dirty="0" err="1" smtClean="0"/>
              <a:t>Community</a:t>
            </a:r>
            <a:r>
              <a:rPr lang="es-ES" sz="1050" dirty="0" smtClean="0"/>
              <a:t> </a:t>
            </a:r>
            <a:r>
              <a:rPr lang="es-ES" sz="1050" dirty="0" err="1" smtClean="0"/>
              <a:t>House</a:t>
            </a:r>
            <a:r>
              <a:rPr lang="es-ES" sz="1050" dirty="0" smtClean="0"/>
              <a:t> in a </a:t>
            </a:r>
            <a:r>
              <a:rPr lang="es-ES" sz="1050" dirty="0" err="1" smtClean="0"/>
              <a:t>residential</a:t>
            </a:r>
            <a:r>
              <a:rPr lang="es-ES" sz="1050" dirty="0" smtClean="0"/>
              <a:t> </a:t>
            </a:r>
            <a:r>
              <a:rPr lang="es-ES" sz="1050" dirty="0" err="1" smtClean="0"/>
              <a:t>area</a:t>
            </a:r>
            <a:r>
              <a:rPr lang="es-ES" sz="1050" dirty="0" smtClean="0"/>
              <a:t>, </a:t>
            </a:r>
            <a:r>
              <a:rPr lang="es-ES" sz="1050" dirty="0" err="1" smtClean="0"/>
              <a:t>where</a:t>
            </a:r>
            <a:r>
              <a:rPr lang="es-ES" sz="1050" dirty="0" smtClean="0"/>
              <a:t> </a:t>
            </a:r>
            <a:r>
              <a:rPr lang="es-ES" sz="1050" dirty="0" err="1" smtClean="0"/>
              <a:t>neighbours</a:t>
            </a:r>
            <a:r>
              <a:rPr lang="es-ES" sz="1050" dirty="0" smtClean="0"/>
              <a:t> can </a:t>
            </a:r>
            <a:r>
              <a:rPr lang="es-ES" sz="1050" dirty="0" err="1" smtClean="0"/>
              <a:t>join</a:t>
            </a:r>
            <a:r>
              <a:rPr lang="es-ES" sz="1050" dirty="0" smtClean="0"/>
              <a:t> as a </a:t>
            </a:r>
            <a:r>
              <a:rPr lang="es-ES" sz="1050" dirty="0" err="1" smtClean="0"/>
              <a:t>meeting</a:t>
            </a:r>
            <a:r>
              <a:rPr lang="es-ES" sz="1050" dirty="0" smtClean="0"/>
              <a:t> </a:t>
            </a:r>
            <a:r>
              <a:rPr lang="es-ES" sz="1050" dirty="0" err="1" smtClean="0"/>
              <a:t>point</a:t>
            </a:r>
            <a:r>
              <a:rPr lang="es-ES" sz="1050" dirty="0" smtClean="0"/>
              <a:t>, </a:t>
            </a:r>
            <a:r>
              <a:rPr lang="es-ES" sz="1050" dirty="0" err="1" smtClean="0"/>
              <a:t>young</a:t>
            </a:r>
            <a:r>
              <a:rPr lang="es-ES" sz="1050" dirty="0" smtClean="0"/>
              <a:t> </a:t>
            </a:r>
            <a:r>
              <a:rPr lang="es-ES" sz="1050" dirty="0" err="1" smtClean="0"/>
              <a:t>people</a:t>
            </a:r>
            <a:r>
              <a:rPr lang="es-ES" sz="1050" dirty="0" smtClean="0"/>
              <a:t> can </a:t>
            </a:r>
            <a:r>
              <a:rPr lang="es-ES" sz="1050" dirty="0" err="1" smtClean="0"/>
              <a:t>study</a:t>
            </a:r>
            <a:r>
              <a:rPr lang="es-ES" sz="1050" dirty="0" smtClean="0"/>
              <a:t> in </a:t>
            </a:r>
            <a:r>
              <a:rPr lang="es-ES" sz="1050" dirty="0" err="1" smtClean="0"/>
              <a:t>the</a:t>
            </a:r>
            <a:r>
              <a:rPr lang="es-ES" sz="1050" dirty="0" smtClean="0"/>
              <a:t> </a:t>
            </a:r>
            <a:r>
              <a:rPr lang="es-ES" sz="1050" dirty="0" err="1" smtClean="0"/>
              <a:t>library</a:t>
            </a:r>
            <a:r>
              <a:rPr lang="es-ES" sz="1050" dirty="0" smtClean="0"/>
              <a:t>, </a:t>
            </a:r>
            <a:r>
              <a:rPr lang="es-ES" sz="1050" dirty="0" err="1" smtClean="0"/>
              <a:t>drink</a:t>
            </a:r>
            <a:r>
              <a:rPr lang="es-ES" sz="1050" dirty="0" smtClean="0"/>
              <a:t> a </a:t>
            </a:r>
            <a:r>
              <a:rPr lang="es-ES" sz="1050" dirty="0" err="1" smtClean="0"/>
              <a:t>coffee</a:t>
            </a:r>
            <a:r>
              <a:rPr lang="es-ES" sz="1050" dirty="0" smtClean="0"/>
              <a:t> in </a:t>
            </a:r>
            <a:r>
              <a:rPr lang="es-ES" sz="1050" dirty="0" err="1" smtClean="0"/>
              <a:t>the</a:t>
            </a:r>
            <a:r>
              <a:rPr lang="es-ES" sz="1050" dirty="0" smtClean="0"/>
              <a:t> canteen </a:t>
            </a:r>
            <a:r>
              <a:rPr lang="es-ES" sz="1050" dirty="0" err="1" smtClean="0"/>
              <a:t>or</a:t>
            </a:r>
            <a:r>
              <a:rPr lang="es-ES" sz="1050" dirty="0" smtClean="0"/>
              <a:t> </a:t>
            </a:r>
            <a:r>
              <a:rPr lang="es-ES" sz="1050" dirty="0" err="1" smtClean="0"/>
              <a:t>rent</a:t>
            </a:r>
            <a:r>
              <a:rPr lang="es-ES" sz="1050" dirty="0" smtClean="0"/>
              <a:t> a </a:t>
            </a:r>
            <a:r>
              <a:rPr lang="es-ES" sz="1050" dirty="0" err="1" smtClean="0"/>
              <a:t>working</a:t>
            </a:r>
            <a:r>
              <a:rPr lang="es-ES" sz="1050" dirty="0" smtClean="0"/>
              <a:t> </a:t>
            </a:r>
            <a:r>
              <a:rPr lang="es-ES" sz="1050" dirty="0" err="1" smtClean="0"/>
              <a:t>room</a:t>
            </a:r>
            <a:r>
              <a:rPr lang="es-ES" sz="1050" dirty="0" smtClean="0"/>
              <a:t>, </a:t>
            </a:r>
            <a:r>
              <a:rPr lang="es-ES" sz="1050" dirty="0" err="1" smtClean="0"/>
              <a:t>also</a:t>
            </a:r>
            <a:r>
              <a:rPr lang="es-ES" sz="1050" dirty="0" smtClean="0"/>
              <a:t> </a:t>
            </a:r>
            <a:r>
              <a:rPr lang="es-ES" sz="1050" dirty="0" err="1" smtClean="0"/>
              <a:t>to</a:t>
            </a:r>
            <a:r>
              <a:rPr lang="es-ES" sz="1050" dirty="0" smtClean="0"/>
              <a:t> </a:t>
            </a:r>
            <a:r>
              <a:rPr lang="es-ES" sz="1050" dirty="0" err="1" smtClean="0"/>
              <a:t>enjoy</a:t>
            </a:r>
            <a:r>
              <a:rPr lang="es-ES" sz="1050" dirty="0" smtClean="0"/>
              <a:t> </a:t>
            </a:r>
            <a:r>
              <a:rPr lang="es-ES" sz="1050" dirty="0" err="1" smtClean="0"/>
              <a:t>the</a:t>
            </a:r>
            <a:r>
              <a:rPr lang="es-ES" sz="1050" dirty="0" smtClean="0"/>
              <a:t> </a:t>
            </a:r>
            <a:r>
              <a:rPr lang="es-ES" sz="1050" dirty="0" err="1" smtClean="0"/>
              <a:t>backyard</a:t>
            </a:r>
            <a:r>
              <a:rPr lang="es-ES" sz="1050" dirty="0" smtClean="0"/>
              <a:t> in </a:t>
            </a:r>
            <a:r>
              <a:rPr lang="es-ES" sz="1050" dirty="0" err="1" smtClean="0"/>
              <a:t>the</a:t>
            </a:r>
            <a:r>
              <a:rPr lang="es-ES" sz="1050" dirty="0" smtClean="0"/>
              <a:t> </a:t>
            </a:r>
            <a:r>
              <a:rPr lang="es-ES" sz="1050" dirty="0" err="1" smtClean="0"/>
              <a:t>summer</a:t>
            </a:r>
            <a:r>
              <a:rPr lang="es-ES" sz="1050" dirty="0" smtClean="0"/>
              <a:t> </a:t>
            </a:r>
            <a:r>
              <a:rPr lang="es-ES" sz="1050" dirty="0" err="1" smtClean="0"/>
              <a:t>cooking</a:t>
            </a:r>
            <a:r>
              <a:rPr lang="es-ES" sz="1050" dirty="0" smtClean="0"/>
              <a:t> </a:t>
            </a:r>
            <a:r>
              <a:rPr lang="es-ES" sz="1050" dirty="0" err="1" smtClean="0"/>
              <a:t>barbeques</a:t>
            </a:r>
            <a:r>
              <a:rPr lang="es-ES" sz="1050" dirty="0" smtClean="0"/>
              <a:t>.</a:t>
            </a:r>
          </a:p>
        </p:txBody>
      </p:sp>
      <p:sp>
        <p:nvSpPr>
          <p:cNvPr id="11" name="CuadroTexto 10"/>
          <p:cNvSpPr txBox="1"/>
          <p:nvPr/>
        </p:nvSpPr>
        <p:spPr>
          <a:xfrm>
            <a:off x="7488250" y="5059661"/>
            <a:ext cx="3240360" cy="900246"/>
          </a:xfrm>
          <a:prstGeom prst="rect">
            <a:avLst/>
          </a:prstGeom>
          <a:noFill/>
        </p:spPr>
        <p:txBody>
          <a:bodyPr wrap="square" rtlCol="0">
            <a:spAutoFit/>
          </a:bodyPr>
          <a:lstStyle/>
          <a:p>
            <a:pPr marL="285750" indent="-285750">
              <a:buFont typeface="Arial"/>
              <a:buChar char="•"/>
            </a:pPr>
            <a:r>
              <a:rPr lang="es-ES" sz="1050" dirty="0" err="1" smtClean="0"/>
              <a:t>Mantain</a:t>
            </a:r>
            <a:r>
              <a:rPr lang="es-ES" sz="1050" dirty="0" smtClean="0"/>
              <a:t> </a:t>
            </a:r>
            <a:r>
              <a:rPr lang="es-ES" sz="1050" dirty="0" err="1" smtClean="0"/>
              <a:t>the</a:t>
            </a:r>
            <a:r>
              <a:rPr lang="es-ES" sz="1050" dirty="0" smtClean="0"/>
              <a:t> </a:t>
            </a:r>
            <a:r>
              <a:rPr lang="es-ES" sz="1050" dirty="0" err="1" smtClean="0"/>
              <a:t>outside</a:t>
            </a:r>
            <a:r>
              <a:rPr lang="es-ES" sz="1050" dirty="0" smtClean="0"/>
              <a:t> </a:t>
            </a:r>
            <a:r>
              <a:rPr lang="es-ES" sz="1050" dirty="0" err="1" smtClean="0"/>
              <a:t>appearance</a:t>
            </a:r>
            <a:endParaRPr lang="es-ES" sz="1050" dirty="0" smtClean="0"/>
          </a:p>
          <a:p>
            <a:pPr marL="285750" indent="-285750">
              <a:buFont typeface="Arial"/>
              <a:buChar char="•"/>
            </a:pPr>
            <a:r>
              <a:rPr lang="es-ES" sz="1050" dirty="0" err="1" smtClean="0"/>
              <a:t>Mantain</a:t>
            </a:r>
            <a:r>
              <a:rPr lang="es-ES" sz="1050" dirty="0" smtClean="0"/>
              <a:t> </a:t>
            </a:r>
            <a:r>
              <a:rPr lang="es-ES" sz="1050" dirty="0" err="1" smtClean="0"/>
              <a:t>structure</a:t>
            </a:r>
            <a:endParaRPr lang="es-ES" sz="1050" dirty="0" smtClean="0"/>
          </a:p>
          <a:p>
            <a:pPr marL="285750" indent="-285750">
              <a:buFont typeface="Arial"/>
              <a:buChar char="•"/>
            </a:pPr>
            <a:r>
              <a:rPr lang="es-ES" sz="1050" dirty="0" err="1" smtClean="0"/>
              <a:t>Change</a:t>
            </a:r>
            <a:r>
              <a:rPr lang="es-ES" sz="1050" dirty="0" smtClean="0"/>
              <a:t> </a:t>
            </a:r>
            <a:r>
              <a:rPr lang="es-ES" sz="1050" dirty="0" err="1" smtClean="0"/>
              <a:t>distribution</a:t>
            </a:r>
            <a:endParaRPr lang="es-ES" sz="1050" dirty="0" smtClean="0"/>
          </a:p>
          <a:p>
            <a:pPr marL="285750" indent="-285750">
              <a:buFont typeface="Arial"/>
              <a:buChar char="•"/>
            </a:pPr>
            <a:r>
              <a:rPr lang="es-ES" sz="1050" dirty="0" err="1" smtClean="0"/>
              <a:t>Build</a:t>
            </a:r>
            <a:r>
              <a:rPr lang="es-ES" sz="1050" dirty="0" smtClean="0"/>
              <a:t> </a:t>
            </a:r>
            <a:r>
              <a:rPr lang="es-ES" sz="1050" dirty="0" err="1" smtClean="0"/>
              <a:t>an</a:t>
            </a:r>
            <a:r>
              <a:rPr lang="es-ES" sz="1050" dirty="0" smtClean="0"/>
              <a:t> </a:t>
            </a:r>
            <a:r>
              <a:rPr lang="es-ES" sz="1050" dirty="0" err="1" smtClean="0"/>
              <a:t>extension</a:t>
            </a:r>
            <a:endParaRPr lang="es-ES" sz="1050" dirty="0" smtClean="0"/>
          </a:p>
          <a:p>
            <a:pPr marL="285750" indent="-285750">
              <a:buFont typeface="Arial"/>
              <a:buChar char="•"/>
            </a:pPr>
            <a:r>
              <a:rPr lang="es-ES" sz="1050" dirty="0" err="1" smtClean="0"/>
              <a:t>Adapt</a:t>
            </a:r>
            <a:r>
              <a:rPr lang="es-ES" sz="1050" dirty="0" smtClean="0"/>
              <a:t> </a:t>
            </a:r>
            <a:r>
              <a:rPr lang="es-ES" sz="1050" dirty="0" err="1" smtClean="0"/>
              <a:t>the</a:t>
            </a:r>
            <a:r>
              <a:rPr lang="es-ES" sz="1050" dirty="0" smtClean="0"/>
              <a:t> </a:t>
            </a:r>
            <a:r>
              <a:rPr lang="es-ES" sz="1050" dirty="0" err="1" smtClean="0"/>
              <a:t>building</a:t>
            </a:r>
            <a:r>
              <a:rPr lang="es-ES" sz="1050" dirty="0" smtClean="0"/>
              <a:t> </a:t>
            </a:r>
            <a:r>
              <a:rPr lang="es-ES" sz="1050" dirty="0" err="1" smtClean="0"/>
              <a:t>to</a:t>
            </a:r>
            <a:r>
              <a:rPr lang="es-ES" sz="1050" dirty="0"/>
              <a:t> </a:t>
            </a:r>
            <a:r>
              <a:rPr lang="es-ES" sz="1050" dirty="0" err="1" smtClean="0"/>
              <a:t>law</a:t>
            </a:r>
            <a:r>
              <a:rPr lang="es-ES" sz="1050" dirty="0" smtClean="0"/>
              <a:t> </a:t>
            </a:r>
            <a:r>
              <a:rPr lang="es-ES" sz="1050" dirty="0" err="1" smtClean="0"/>
              <a:t>demands</a:t>
            </a:r>
            <a:endParaRPr lang="es-ES" sz="1050" dirty="0"/>
          </a:p>
        </p:txBody>
      </p:sp>
      <p:pic>
        <p:nvPicPr>
          <p:cNvPr id="25" name="Picture 2" descr="C:\Users\Bega\Dropbox\Final Project\renders\VISTA JARDIN 3.jpg"/>
          <p:cNvPicPr>
            <a:picLocks noChangeAspect="1" noChangeArrowheads="1"/>
          </p:cNvPicPr>
          <p:nvPr/>
        </p:nvPicPr>
        <p:blipFill>
          <a:blip r:embed="rId12" cstate="print"/>
          <a:srcRect/>
          <a:stretch>
            <a:fillRect/>
          </a:stretch>
        </p:blipFill>
        <p:spPr bwMode="auto">
          <a:xfrm>
            <a:off x="5219998" y="4915645"/>
            <a:ext cx="2065547" cy="1199776"/>
          </a:xfrm>
          <a:prstGeom prst="rect">
            <a:avLst/>
          </a:prstGeom>
          <a:noFill/>
          <a:ln w="19050">
            <a:solidFill>
              <a:schemeClr val="tx1"/>
            </a:solidFill>
          </a:ln>
        </p:spPr>
      </p:pic>
      <p:pic>
        <p:nvPicPr>
          <p:cNvPr id="26" name="Picture 3" descr="C:\Users\Bega\Dropbox\Final Project\renders\escaleras princiales.jpg"/>
          <p:cNvPicPr>
            <a:picLocks noChangeAspect="1" noChangeArrowheads="1"/>
          </p:cNvPicPr>
          <p:nvPr/>
        </p:nvPicPr>
        <p:blipFill>
          <a:blip r:embed="rId13" cstate="print"/>
          <a:srcRect/>
          <a:stretch>
            <a:fillRect/>
          </a:stretch>
        </p:blipFill>
        <p:spPr bwMode="auto">
          <a:xfrm>
            <a:off x="4247890" y="6427813"/>
            <a:ext cx="2208008" cy="1332148"/>
          </a:xfrm>
          <a:prstGeom prst="rect">
            <a:avLst/>
          </a:prstGeom>
          <a:noFill/>
          <a:ln w="19050">
            <a:solidFill>
              <a:schemeClr val="tx1"/>
            </a:solidFill>
          </a:ln>
        </p:spPr>
      </p:pic>
      <p:pic>
        <p:nvPicPr>
          <p:cNvPr id="27" name="Picture 3" descr="C:\Users\Bega\Dropbox\Final Project\renders\vista interior.jpg"/>
          <p:cNvPicPr>
            <a:picLocks noChangeAspect="1" noChangeArrowheads="1"/>
          </p:cNvPicPr>
          <p:nvPr/>
        </p:nvPicPr>
        <p:blipFill>
          <a:blip r:embed="rId14" cstate="print"/>
          <a:srcRect/>
          <a:stretch>
            <a:fillRect/>
          </a:stretch>
        </p:blipFill>
        <p:spPr bwMode="auto">
          <a:xfrm>
            <a:off x="3743834" y="8300021"/>
            <a:ext cx="3564396" cy="1078936"/>
          </a:xfrm>
          <a:prstGeom prst="rect">
            <a:avLst/>
          </a:prstGeom>
          <a:noFill/>
          <a:ln w="19050">
            <a:solidFill>
              <a:schemeClr val="tx1"/>
            </a:solidFill>
          </a:ln>
        </p:spPr>
      </p:pic>
      <p:cxnSp>
        <p:nvCxnSpPr>
          <p:cNvPr id="21" name="Conector recto 20"/>
          <p:cNvCxnSpPr/>
          <p:nvPr/>
        </p:nvCxnSpPr>
        <p:spPr>
          <a:xfrm>
            <a:off x="7596262" y="6211789"/>
            <a:ext cx="2808312" cy="0"/>
          </a:xfrm>
          <a:prstGeom prst="line">
            <a:avLst/>
          </a:prstGeom>
          <a:ln w="28575" cmpd="sng">
            <a:solidFill>
              <a:srgbClr val="B83D68"/>
            </a:solidFill>
          </a:ln>
        </p:spPr>
        <p:style>
          <a:lnRef idx="2">
            <a:schemeClr val="accent1"/>
          </a:lnRef>
          <a:fillRef idx="0">
            <a:schemeClr val="accent1"/>
          </a:fillRef>
          <a:effectRef idx="1">
            <a:schemeClr val="accent1"/>
          </a:effectRef>
          <a:fontRef idx="minor">
            <a:schemeClr val="tx1"/>
          </a:fontRef>
        </p:style>
      </p:cxnSp>
      <p:sp>
        <p:nvSpPr>
          <p:cNvPr id="30" name="CuadroTexto 29"/>
          <p:cNvSpPr txBox="1"/>
          <p:nvPr/>
        </p:nvSpPr>
        <p:spPr>
          <a:xfrm>
            <a:off x="3923854" y="10064217"/>
            <a:ext cx="4547439" cy="1077218"/>
          </a:xfrm>
          <a:prstGeom prst="rect">
            <a:avLst/>
          </a:prstGeom>
          <a:noFill/>
        </p:spPr>
        <p:txBody>
          <a:bodyPr wrap="none" rtlCol="0">
            <a:spAutoFit/>
          </a:bodyPr>
          <a:lstStyle/>
          <a:p>
            <a:r>
              <a:rPr lang="es-ES" sz="3200" dirty="0" smtClean="0"/>
              <a:t>BUILDING DESIGN </a:t>
            </a:r>
            <a:r>
              <a:rPr lang="es-ES" sz="3200" dirty="0" smtClean="0">
                <a:solidFill>
                  <a:srgbClr val="7F7F7F"/>
                </a:solidFill>
              </a:rPr>
              <a:t>/</a:t>
            </a:r>
            <a:r>
              <a:rPr lang="es-ES" sz="3200" dirty="0" smtClean="0"/>
              <a:t> </a:t>
            </a:r>
          </a:p>
          <a:p>
            <a:r>
              <a:rPr lang="es-ES" sz="3200" dirty="0" smtClean="0">
                <a:solidFill>
                  <a:schemeClr val="tx1">
                    <a:lumMod val="50000"/>
                    <a:lumOff val="50000"/>
                  </a:schemeClr>
                </a:solidFill>
              </a:rPr>
              <a:t>DISEÑO DEL EDIFICIO</a:t>
            </a:r>
            <a:endParaRPr lang="es-ES" sz="3200" dirty="0">
              <a:solidFill>
                <a:schemeClr val="tx1">
                  <a:lumMod val="50000"/>
                  <a:lumOff val="50000"/>
                </a:schemeClr>
              </a:solidFill>
            </a:endParaRPr>
          </a:p>
        </p:txBody>
      </p:sp>
      <p:sp>
        <p:nvSpPr>
          <p:cNvPr id="31" name="CuadroTexto 30"/>
          <p:cNvSpPr txBox="1"/>
          <p:nvPr/>
        </p:nvSpPr>
        <p:spPr>
          <a:xfrm>
            <a:off x="3815842" y="16724957"/>
            <a:ext cx="11152212" cy="584776"/>
          </a:xfrm>
          <a:prstGeom prst="rect">
            <a:avLst/>
          </a:prstGeom>
          <a:noFill/>
        </p:spPr>
        <p:txBody>
          <a:bodyPr wrap="none" rtlCol="0">
            <a:spAutoFit/>
          </a:bodyPr>
          <a:lstStyle/>
          <a:p>
            <a:r>
              <a:rPr lang="es-ES" sz="3200" dirty="0" smtClean="0"/>
              <a:t>BUILDING </a:t>
            </a:r>
            <a:r>
              <a:rPr lang="es-ES" sz="3200" dirty="0" smtClean="0"/>
              <a:t>DEMANDS </a:t>
            </a:r>
            <a:r>
              <a:rPr lang="es-ES" sz="3200" dirty="0" smtClean="0">
                <a:solidFill>
                  <a:srgbClr val="7F7F7F"/>
                </a:solidFill>
              </a:rPr>
              <a:t>/ </a:t>
            </a:r>
            <a:r>
              <a:rPr lang="es-ES" sz="3200" dirty="0" smtClean="0">
                <a:solidFill>
                  <a:srgbClr val="7F7F7F"/>
                </a:solidFill>
              </a:rPr>
              <a:t>REQUERIMIENTOS DEL EDIFICIO </a:t>
            </a:r>
            <a:endParaRPr lang="es-ES" sz="3200" dirty="0">
              <a:solidFill>
                <a:srgbClr val="7F7F7F"/>
              </a:solidFill>
            </a:endParaRPr>
          </a:p>
        </p:txBody>
      </p:sp>
      <p:sp>
        <p:nvSpPr>
          <p:cNvPr id="46081" name="CuadroTexto 46080"/>
          <p:cNvSpPr txBox="1"/>
          <p:nvPr/>
        </p:nvSpPr>
        <p:spPr>
          <a:xfrm>
            <a:off x="3923854" y="22449593"/>
            <a:ext cx="7413407" cy="1077218"/>
          </a:xfrm>
          <a:prstGeom prst="rect">
            <a:avLst/>
          </a:prstGeom>
          <a:noFill/>
        </p:spPr>
        <p:txBody>
          <a:bodyPr wrap="none" rtlCol="0">
            <a:spAutoFit/>
          </a:bodyPr>
          <a:lstStyle/>
          <a:p>
            <a:r>
              <a:rPr lang="es-ES" sz="3200" dirty="0" smtClean="0"/>
              <a:t>BUILDING PLANNING MANAGEMENT </a:t>
            </a:r>
          </a:p>
          <a:p>
            <a:r>
              <a:rPr lang="es-ES" sz="3200" dirty="0" smtClean="0">
                <a:solidFill>
                  <a:srgbClr val="7F7F7F"/>
                </a:solidFill>
              </a:rPr>
              <a:t>/ PROGRAMACIÓN Y PRESUPUESTO </a:t>
            </a:r>
            <a:endParaRPr lang="es-ES" sz="3200" dirty="0">
              <a:solidFill>
                <a:srgbClr val="7F7F7F"/>
              </a:solidFill>
            </a:endParaRPr>
          </a:p>
        </p:txBody>
      </p:sp>
      <p:pic>
        <p:nvPicPr>
          <p:cNvPr id="46084" name="Imagen 46083" descr="Captura de pantalla 2012-07-10 a las 11.47.06.png"/>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4103874" y="11468373"/>
            <a:ext cx="5076564" cy="4549039"/>
          </a:xfrm>
          <a:prstGeom prst="rect">
            <a:avLst/>
          </a:prstGeom>
        </p:spPr>
      </p:pic>
      <p:pic>
        <p:nvPicPr>
          <p:cNvPr id="46094" name="Imagen 46093" descr="UVALUE.png"/>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6948190" y="18633169"/>
            <a:ext cx="2448272" cy="2750279"/>
          </a:xfrm>
          <a:prstGeom prst="rect">
            <a:avLst/>
          </a:prstGeom>
        </p:spPr>
      </p:pic>
      <p:pic>
        <p:nvPicPr>
          <p:cNvPr id="46095" name="Imagen 46094" descr="SOUND.png"/>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2348790" y="18633169"/>
            <a:ext cx="2592288" cy="2890920"/>
          </a:xfrm>
          <a:prstGeom prst="rect">
            <a:avLst/>
          </a:prstGeom>
        </p:spPr>
      </p:pic>
      <p:pic>
        <p:nvPicPr>
          <p:cNvPr id="46097" name="Imagen 46096"/>
          <p:cNvPicPr>
            <a:picLocks noChangeAspect="1"/>
          </p:cNvPicPr>
          <p:nvPr/>
        </p:nvPicPr>
        <p:blipFill>
          <a:blip r:embed="rId18"/>
          <a:stretch>
            <a:fillRect/>
          </a:stretch>
        </p:blipFill>
        <p:spPr>
          <a:xfrm>
            <a:off x="4535922" y="18489153"/>
            <a:ext cx="2027981" cy="1656184"/>
          </a:xfrm>
          <a:prstGeom prst="rect">
            <a:avLst/>
          </a:prstGeom>
        </p:spPr>
      </p:pic>
      <p:pic>
        <p:nvPicPr>
          <p:cNvPr id="46098" name="Imagen 46097"/>
          <p:cNvPicPr>
            <a:picLocks noChangeAspect="1"/>
          </p:cNvPicPr>
          <p:nvPr/>
        </p:nvPicPr>
        <p:blipFill>
          <a:blip r:embed="rId19"/>
          <a:stretch>
            <a:fillRect/>
          </a:stretch>
        </p:blipFill>
        <p:spPr>
          <a:xfrm>
            <a:off x="4499918" y="20685397"/>
            <a:ext cx="2412268" cy="1312093"/>
          </a:xfrm>
          <a:prstGeom prst="rect">
            <a:avLst/>
          </a:prstGeom>
        </p:spPr>
      </p:pic>
      <p:sp>
        <p:nvSpPr>
          <p:cNvPr id="46100" name="CuadroTexto 46099"/>
          <p:cNvSpPr txBox="1"/>
          <p:nvPr/>
        </p:nvSpPr>
        <p:spPr>
          <a:xfrm>
            <a:off x="4355902" y="17553049"/>
            <a:ext cx="3865161" cy="369332"/>
          </a:xfrm>
          <a:prstGeom prst="rect">
            <a:avLst/>
          </a:prstGeom>
          <a:noFill/>
        </p:spPr>
        <p:txBody>
          <a:bodyPr wrap="none" rtlCol="0">
            <a:spAutoFit/>
          </a:bodyPr>
          <a:lstStyle/>
          <a:p>
            <a:r>
              <a:rPr lang="es-ES" sz="1800" dirty="0" smtClean="0"/>
              <a:t>U-VALUE </a:t>
            </a:r>
            <a:r>
              <a:rPr lang="es-ES" sz="1800" dirty="0" smtClean="0">
                <a:solidFill>
                  <a:srgbClr val="7F7F7F"/>
                </a:solidFill>
              </a:rPr>
              <a:t>/ PÉRDIDA DE ENERGÍA</a:t>
            </a:r>
            <a:endParaRPr lang="es-ES" sz="1800" dirty="0">
              <a:solidFill>
                <a:srgbClr val="7F7F7F"/>
              </a:solidFill>
            </a:endParaRPr>
          </a:p>
        </p:txBody>
      </p:sp>
      <p:sp>
        <p:nvSpPr>
          <p:cNvPr id="46101" name="CuadroTexto 46100"/>
          <p:cNvSpPr txBox="1"/>
          <p:nvPr/>
        </p:nvSpPr>
        <p:spPr>
          <a:xfrm>
            <a:off x="4427910" y="17949093"/>
            <a:ext cx="2772890" cy="461665"/>
          </a:xfrm>
          <a:prstGeom prst="rect">
            <a:avLst/>
          </a:prstGeom>
          <a:noFill/>
        </p:spPr>
        <p:txBody>
          <a:bodyPr wrap="none" rtlCol="0">
            <a:spAutoFit/>
          </a:bodyPr>
          <a:lstStyle/>
          <a:p>
            <a:endParaRPr lang="es-ES" sz="1200" dirty="0" smtClean="0"/>
          </a:p>
          <a:p>
            <a:r>
              <a:rPr lang="es-ES" sz="1200" dirty="0" smtClean="0"/>
              <a:t>REQUERIMIENTOS SEGÚN SBI-213 </a:t>
            </a:r>
            <a:endParaRPr lang="es-ES" sz="1200" dirty="0"/>
          </a:p>
        </p:txBody>
      </p:sp>
      <p:sp>
        <p:nvSpPr>
          <p:cNvPr id="46103" name="CuadroTexto 46102"/>
          <p:cNvSpPr txBox="1"/>
          <p:nvPr/>
        </p:nvSpPr>
        <p:spPr>
          <a:xfrm>
            <a:off x="4427910" y="20289353"/>
            <a:ext cx="2125552" cy="276999"/>
          </a:xfrm>
          <a:prstGeom prst="rect">
            <a:avLst/>
          </a:prstGeom>
          <a:noFill/>
        </p:spPr>
        <p:txBody>
          <a:bodyPr wrap="none" rtlCol="0">
            <a:spAutoFit/>
          </a:bodyPr>
          <a:lstStyle/>
          <a:p>
            <a:r>
              <a:rPr lang="es-ES" sz="1200" dirty="0" smtClean="0"/>
              <a:t>SISTEMA CONSTRUCTIVO</a:t>
            </a:r>
            <a:endParaRPr lang="es-ES" sz="1200" dirty="0"/>
          </a:p>
        </p:txBody>
      </p:sp>
      <p:sp>
        <p:nvSpPr>
          <p:cNvPr id="46107" name="CuadroTexto 46106"/>
          <p:cNvSpPr txBox="1"/>
          <p:nvPr/>
        </p:nvSpPr>
        <p:spPr>
          <a:xfrm>
            <a:off x="9936522" y="17553049"/>
            <a:ext cx="4644533" cy="369332"/>
          </a:xfrm>
          <a:prstGeom prst="rect">
            <a:avLst/>
          </a:prstGeom>
          <a:noFill/>
        </p:spPr>
        <p:txBody>
          <a:bodyPr wrap="none" rtlCol="0">
            <a:spAutoFit/>
          </a:bodyPr>
          <a:lstStyle/>
          <a:p>
            <a:r>
              <a:rPr lang="es-ES" sz="1800" dirty="0" smtClean="0"/>
              <a:t>SOUND ANALYSIS </a:t>
            </a:r>
            <a:r>
              <a:rPr lang="es-ES" sz="1800" dirty="0" smtClean="0">
                <a:solidFill>
                  <a:srgbClr val="7F7F7F"/>
                </a:solidFill>
              </a:rPr>
              <a:t>/ ANÁLISIS ACÚSTICO</a:t>
            </a:r>
            <a:endParaRPr lang="es-ES" sz="1800" dirty="0">
              <a:solidFill>
                <a:srgbClr val="7F7F7F"/>
              </a:solidFill>
            </a:endParaRPr>
          </a:p>
        </p:txBody>
      </p:sp>
      <p:pic>
        <p:nvPicPr>
          <p:cNvPr id="46108" name="Imagen 46107"/>
          <p:cNvPicPr>
            <a:picLocks noChangeAspect="1"/>
          </p:cNvPicPr>
          <p:nvPr/>
        </p:nvPicPr>
        <p:blipFill>
          <a:blip r:embed="rId20"/>
          <a:stretch>
            <a:fillRect/>
          </a:stretch>
        </p:blipFill>
        <p:spPr>
          <a:xfrm>
            <a:off x="10260558" y="18489153"/>
            <a:ext cx="1967741" cy="1368152"/>
          </a:xfrm>
          <a:prstGeom prst="rect">
            <a:avLst/>
          </a:prstGeom>
        </p:spPr>
      </p:pic>
      <p:pic>
        <p:nvPicPr>
          <p:cNvPr id="46109" name="Imagen 46108"/>
          <p:cNvPicPr>
            <a:picLocks noChangeAspect="1"/>
          </p:cNvPicPr>
          <p:nvPr/>
        </p:nvPicPr>
        <p:blipFill>
          <a:blip r:embed="rId21"/>
          <a:stretch>
            <a:fillRect/>
          </a:stretch>
        </p:blipFill>
        <p:spPr>
          <a:xfrm>
            <a:off x="10260558" y="20685397"/>
            <a:ext cx="2033420" cy="1440160"/>
          </a:xfrm>
          <a:prstGeom prst="rect">
            <a:avLst/>
          </a:prstGeom>
        </p:spPr>
      </p:pic>
      <p:cxnSp>
        <p:nvCxnSpPr>
          <p:cNvPr id="33" name="Conector recto 32"/>
          <p:cNvCxnSpPr/>
          <p:nvPr/>
        </p:nvCxnSpPr>
        <p:spPr>
          <a:xfrm>
            <a:off x="9648490" y="18417145"/>
            <a:ext cx="0" cy="3240360"/>
          </a:xfrm>
          <a:prstGeom prst="line">
            <a:avLst/>
          </a:prstGeom>
        </p:spPr>
        <p:style>
          <a:lnRef idx="2">
            <a:schemeClr val="accent1"/>
          </a:lnRef>
          <a:fillRef idx="0">
            <a:schemeClr val="accent1"/>
          </a:fillRef>
          <a:effectRef idx="1">
            <a:schemeClr val="accent1"/>
          </a:effectRef>
          <a:fontRef idx="minor">
            <a:schemeClr val="tx1"/>
          </a:fontRef>
        </p:style>
      </p:cxnSp>
      <p:sp>
        <p:nvSpPr>
          <p:cNvPr id="36" name="CuadroTexto 35"/>
          <p:cNvSpPr txBox="1"/>
          <p:nvPr/>
        </p:nvSpPr>
        <p:spPr>
          <a:xfrm>
            <a:off x="9792506" y="18129113"/>
            <a:ext cx="3704936" cy="276999"/>
          </a:xfrm>
          <a:prstGeom prst="rect">
            <a:avLst/>
          </a:prstGeom>
          <a:noFill/>
        </p:spPr>
        <p:txBody>
          <a:bodyPr wrap="none" rtlCol="0">
            <a:spAutoFit/>
          </a:bodyPr>
          <a:lstStyle/>
          <a:p>
            <a:r>
              <a:rPr lang="es-ES" sz="1200" dirty="0" smtClean="0"/>
              <a:t>REQUERIMIENTOS ACÚSTICOS SEGÚN SBI-173 </a:t>
            </a:r>
            <a:endParaRPr lang="es-ES" sz="1200" dirty="0"/>
          </a:p>
        </p:txBody>
      </p:sp>
      <p:sp>
        <p:nvSpPr>
          <p:cNvPr id="39" name="CuadroTexto 38"/>
          <p:cNvSpPr txBox="1"/>
          <p:nvPr/>
        </p:nvSpPr>
        <p:spPr>
          <a:xfrm>
            <a:off x="10116542" y="20145337"/>
            <a:ext cx="2125552" cy="276999"/>
          </a:xfrm>
          <a:prstGeom prst="rect">
            <a:avLst/>
          </a:prstGeom>
          <a:noFill/>
        </p:spPr>
        <p:txBody>
          <a:bodyPr wrap="none" rtlCol="0">
            <a:spAutoFit/>
          </a:bodyPr>
          <a:lstStyle/>
          <a:p>
            <a:r>
              <a:rPr lang="es-ES" sz="1200" dirty="0" smtClean="0"/>
              <a:t>SISTEMA CONSTRUCTIVO</a:t>
            </a:r>
            <a:endParaRPr lang="es-ES" sz="1200" dirty="0"/>
          </a:p>
        </p:txBody>
      </p:sp>
      <p:pic>
        <p:nvPicPr>
          <p:cNvPr id="41" name="Imagen 40"/>
          <p:cNvPicPr>
            <a:picLocks noChangeAspect="1"/>
          </p:cNvPicPr>
          <p:nvPr/>
        </p:nvPicPr>
        <p:blipFill>
          <a:blip r:embed="rId22"/>
          <a:stretch>
            <a:fillRect/>
          </a:stretch>
        </p:blipFill>
        <p:spPr>
          <a:xfrm>
            <a:off x="15949190" y="18453149"/>
            <a:ext cx="1687873" cy="2952327"/>
          </a:xfrm>
          <a:prstGeom prst="rect">
            <a:avLst/>
          </a:prstGeom>
        </p:spPr>
      </p:pic>
      <p:pic>
        <p:nvPicPr>
          <p:cNvPr id="42" name="Imagen 41"/>
          <p:cNvPicPr>
            <a:picLocks noChangeAspect="1"/>
          </p:cNvPicPr>
          <p:nvPr/>
        </p:nvPicPr>
        <p:blipFill>
          <a:blip r:embed="rId23"/>
          <a:stretch>
            <a:fillRect/>
          </a:stretch>
        </p:blipFill>
        <p:spPr>
          <a:xfrm>
            <a:off x="18253446" y="18525157"/>
            <a:ext cx="1605778" cy="2880320"/>
          </a:xfrm>
          <a:prstGeom prst="rect">
            <a:avLst/>
          </a:prstGeom>
        </p:spPr>
      </p:pic>
      <p:sp>
        <p:nvSpPr>
          <p:cNvPr id="44" name="CuadroTexto 43"/>
          <p:cNvSpPr txBox="1"/>
          <p:nvPr/>
        </p:nvSpPr>
        <p:spPr>
          <a:xfrm>
            <a:off x="16201218" y="17553049"/>
            <a:ext cx="4362304" cy="369332"/>
          </a:xfrm>
          <a:prstGeom prst="rect">
            <a:avLst/>
          </a:prstGeom>
          <a:noFill/>
        </p:spPr>
        <p:txBody>
          <a:bodyPr wrap="none" rtlCol="0">
            <a:spAutoFit/>
          </a:bodyPr>
          <a:lstStyle/>
          <a:p>
            <a:r>
              <a:rPr lang="es-ES" sz="1800" dirty="0" smtClean="0"/>
              <a:t>FIRE ANALYSIS </a:t>
            </a:r>
            <a:r>
              <a:rPr lang="es-ES" sz="1800" dirty="0" smtClean="0">
                <a:solidFill>
                  <a:srgbClr val="7F7F7F"/>
                </a:solidFill>
              </a:rPr>
              <a:t>/ ANÁLISIS DE FUEGO</a:t>
            </a:r>
            <a:endParaRPr lang="es-ES" sz="1800" dirty="0">
              <a:solidFill>
                <a:srgbClr val="7F7F7F"/>
              </a:solidFill>
            </a:endParaRPr>
          </a:p>
        </p:txBody>
      </p:sp>
      <p:cxnSp>
        <p:nvCxnSpPr>
          <p:cNvPr id="78" name="Conector recto 77"/>
          <p:cNvCxnSpPr/>
          <p:nvPr/>
        </p:nvCxnSpPr>
        <p:spPr>
          <a:xfrm>
            <a:off x="15121098" y="18417145"/>
            <a:ext cx="0" cy="3240360"/>
          </a:xfrm>
          <a:prstGeom prst="line">
            <a:avLst/>
          </a:prstGeom>
        </p:spPr>
        <p:style>
          <a:lnRef idx="2">
            <a:schemeClr val="accent1"/>
          </a:lnRef>
          <a:fillRef idx="0">
            <a:schemeClr val="accent1"/>
          </a:fillRef>
          <a:effectRef idx="1">
            <a:schemeClr val="accent1"/>
          </a:effectRef>
          <a:fontRef idx="minor">
            <a:schemeClr val="tx1"/>
          </a:fontRef>
        </p:style>
      </p:cxnSp>
      <p:pic>
        <p:nvPicPr>
          <p:cNvPr id="45" name="Imagen 44" descr="seccion d.png"/>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rot="5400000">
            <a:off x="14606906" y="10506401"/>
            <a:ext cx="6356976" cy="5112568"/>
          </a:xfrm>
          <a:prstGeom prst="rect">
            <a:avLst/>
          </a:prstGeom>
        </p:spPr>
      </p:pic>
      <p:sp>
        <p:nvSpPr>
          <p:cNvPr id="48" name="CuadroTexto 47"/>
          <p:cNvSpPr txBox="1"/>
          <p:nvPr/>
        </p:nvSpPr>
        <p:spPr>
          <a:xfrm>
            <a:off x="10194119" y="16222417"/>
            <a:ext cx="2044149" cy="276999"/>
          </a:xfrm>
          <a:prstGeom prst="rect">
            <a:avLst/>
          </a:prstGeom>
          <a:noFill/>
        </p:spPr>
        <p:txBody>
          <a:bodyPr wrap="none" rtlCol="0">
            <a:spAutoFit/>
          </a:bodyPr>
          <a:lstStyle/>
          <a:p>
            <a:r>
              <a:rPr lang="es-ES" sz="1200" dirty="0" smtClean="0"/>
              <a:t>SECTION / SECCIÓN D-D’</a:t>
            </a:r>
            <a:endParaRPr lang="es-ES" sz="1200" dirty="0"/>
          </a:p>
        </p:txBody>
      </p:sp>
      <p:sp>
        <p:nvSpPr>
          <p:cNvPr id="51" name="CuadroTexto 50"/>
          <p:cNvSpPr txBox="1"/>
          <p:nvPr/>
        </p:nvSpPr>
        <p:spPr>
          <a:xfrm>
            <a:off x="15661158" y="16220901"/>
            <a:ext cx="2044149" cy="276999"/>
          </a:xfrm>
          <a:prstGeom prst="rect">
            <a:avLst/>
          </a:prstGeom>
          <a:noFill/>
        </p:spPr>
        <p:txBody>
          <a:bodyPr wrap="none" rtlCol="0">
            <a:spAutoFit/>
          </a:bodyPr>
          <a:lstStyle/>
          <a:p>
            <a:r>
              <a:rPr lang="es-ES" sz="1200" dirty="0" smtClean="0"/>
              <a:t>SECTION / SECCIÓN C-C’</a:t>
            </a:r>
            <a:endParaRPr lang="es-ES" sz="1200" dirty="0"/>
          </a:p>
        </p:txBody>
      </p:sp>
      <p:pic>
        <p:nvPicPr>
          <p:cNvPr id="52" name="Imagen 51" descr="Cost estimate, Tordenskjoldsgade 17 - Quotation.pdf"/>
          <p:cNvPicPr>
            <a:picLocks noChangeAspect="1"/>
          </p:cNvPicPr>
          <p:nvPr/>
        </p:nvPicPr>
        <p:blipFill rotWithShape="1">
          <a:blip r:embed="rId25">
            <a:extLst>
              <a:ext uri="{28A0092B-C50C-407E-A947-70E740481C1C}">
                <a14:useLocalDpi xmlns:a14="http://schemas.microsoft.com/office/drawing/2010/main" val="0"/>
              </a:ext>
            </a:extLst>
          </a:blip>
          <a:srcRect l="4333" t="17154" b="13313"/>
          <a:stretch/>
        </p:blipFill>
        <p:spPr>
          <a:xfrm>
            <a:off x="4355902" y="23637725"/>
            <a:ext cx="4464496" cy="2293008"/>
          </a:xfrm>
          <a:prstGeom prst="rect">
            <a:avLst/>
          </a:prstGeom>
          <a:ln>
            <a:noFill/>
          </a:ln>
        </p:spPr>
      </p:pic>
      <p:pic>
        <p:nvPicPr>
          <p:cNvPr id="53" name="Imagen 52" descr="Cost estimate, Tordenskjoldsgade 17 - Quotation.pdf"/>
          <p:cNvPicPr>
            <a:picLocks noChangeAspect="1"/>
          </p:cNvPicPr>
          <p:nvPr/>
        </p:nvPicPr>
        <p:blipFill rotWithShape="1">
          <a:blip r:embed="rId26">
            <a:extLst>
              <a:ext uri="{28A0092B-C50C-407E-A947-70E740481C1C}">
                <a14:useLocalDpi xmlns:a14="http://schemas.microsoft.com/office/drawing/2010/main" val="0"/>
              </a:ext>
            </a:extLst>
          </a:blip>
          <a:srcRect l="3885" t="19335" b="71193"/>
          <a:stretch/>
        </p:blipFill>
        <p:spPr>
          <a:xfrm>
            <a:off x="4283894" y="25905977"/>
            <a:ext cx="4536504" cy="315903"/>
          </a:xfrm>
          <a:prstGeom prst="rect">
            <a:avLst/>
          </a:prstGeom>
        </p:spPr>
      </p:pic>
      <p:sp>
        <p:nvSpPr>
          <p:cNvPr id="54" name="CuadroTexto 53"/>
          <p:cNvSpPr txBox="1"/>
          <p:nvPr/>
        </p:nvSpPr>
        <p:spPr>
          <a:xfrm>
            <a:off x="9000419" y="23817745"/>
            <a:ext cx="1692188" cy="738664"/>
          </a:xfrm>
          <a:prstGeom prst="rect">
            <a:avLst/>
          </a:prstGeom>
          <a:noFill/>
        </p:spPr>
        <p:txBody>
          <a:bodyPr wrap="square" rtlCol="0">
            <a:spAutoFit/>
          </a:bodyPr>
          <a:lstStyle/>
          <a:p>
            <a:r>
              <a:rPr lang="es-ES" sz="800" dirty="0" smtClean="0"/>
              <a:t>Total </a:t>
            </a:r>
            <a:r>
              <a:rPr lang="es-ES" sz="800" dirty="0" err="1" smtClean="0"/>
              <a:t>Cost</a:t>
            </a:r>
            <a:r>
              <a:rPr lang="es-ES" sz="800" dirty="0" smtClean="0"/>
              <a:t> </a:t>
            </a:r>
            <a:r>
              <a:rPr lang="es-ES" sz="800" dirty="0" err="1" smtClean="0"/>
              <a:t>Estimate</a:t>
            </a:r>
            <a:r>
              <a:rPr lang="es-ES" sz="800" dirty="0" smtClean="0"/>
              <a:t>: 7.468.196,25 Kr</a:t>
            </a:r>
          </a:p>
          <a:p>
            <a:r>
              <a:rPr lang="es-ES" sz="800" dirty="0" smtClean="0"/>
              <a:t>Presupuesto total de la obra: </a:t>
            </a:r>
            <a:r>
              <a:rPr lang="es-ES" sz="800" dirty="0"/>
              <a:t>7.468.196,25 </a:t>
            </a:r>
            <a:r>
              <a:rPr lang="es-ES" sz="800" dirty="0" smtClean="0"/>
              <a:t>Kr ( 1.004.046 €)</a:t>
            </a:r>
            <a:endParaRPr lang="es-ES" sz="800" dirty="0"/>
          </a:p>
          <a:p>
            <a:endParaRPr lang="es-ES" sz="1000" dirty="0"/>
          </a:p>
        </p:txBody>
      </p:sp>
      <p:pic>
        <p:nvPicPr>
          <p:cNvPr id="2" name="Imagen 1" descr="LEYENDA TECHNICAL ROOM.png"/>
          <p:cNvPicPr>
            <a:picLocks noChangeAspect="1"/>
          </p:cNvPicPr>
          <p:nvPr/>
        </p:nvPicPr>
        <p:blipFill rotWithShape="1">
          <a:blip r:embed="rId27">
            <a:extLst>
              <a:ext uri="{28A0092B-C50C-407E-A947-70E740481C1C}">
                <a14:useLocalDpi xmlns:a14="http://schemas.microsoft.com/office/drawing/2010/main" val="0"/>
              </a:ext>
            </a:extLst>
          </a:blip>
          <a:srcRect l="6065" t="5051" r="5866" b="31046"/>
          <a:stretch/>
        </p:blipFill>
        <p:spPr>
          <a:xfrm>
            <a:off x="18145434" y="16076885"/>
            <a:ext cx="949421" cy="792088"/>
          </a:xfrm>
          <a:prstGeom prst="rect">
            <a:avLst/>
          </a:prstGeom>
        </p:spPr>
      </p:pic>
      <p:sp>
        <p:nvSpPr>
          <p:cNvPr id="22" name="CuadroTexto 21"/>
          <p:cNvSpPr txBox="1"/>
          <p:nvPr/>
        </p:nvSpPr>
        <p:spPr>
          <a:xfrm>
            <a:off x="4355902" y="26122001"/>
            <a:ext cx="3082282" cy="246221"/>
          </a:xfrm>
          <a:prstGeom prst="rect">
            <a:avLst/>
          </a:prstGeom>
          <a:noFill/>
        </p:spPr>
        <p:txBody>
          <a:bodyPr wrap="none" rtlCol="0">
            <a:spAutoFit/>
          </a:bodyPr>
          <a:lstStyle/>
          <a:p>
            <a:r>
              <a:rPr lang="es-ES" sz="1000" dirty="0" smtClean="0"/>
              <a:t>PROJECT WORK PLANNING </a:t>
            </a:r>
            <a:r>
              <a:rPr lang="es-ES" sz="1000" dirty="0" smtClean="0">
                <a:solidFill>
                  <a:srgbClr val="7F7F7F"/>
                </a:solidFill>
              </a:rPr>
              <a:t>/ PROGRAMACIÓN</a:t>
            </a:r>
            <a:endParaRPr lang="es-ES" sz="1000" dirty="0">
              <a:solidFill>
                <a:srgbClr val="7F7F7F"/>
              </a:solidFill>
            </a:endParaRPr>
          </a:p>
        </p:txBody>
      </p:sp>
      <p:sp>
        <p:nvSpPr>
          <p:cNvPr id="23" name="CuadroTexto 22"/>
          <p:cNvSpPr txBox="1"/>
          <p:nvPr/>
        </p:nvSpPr>
        <p:spPr>
          <a:xfrm>
            <a:off x="4319898" y="23457705"/>
            <a:ext cx="2001632" cy="246221"/>
          </a:xfrm>
          <a:prstGeom prst="rect">
            <a:avLst/>
          </a:prstGeom>
          <a:noFill/>
        </p:spPr>
        <p:txBody>
          <a:bodyPr wrap="none" rtlCol="0">
            <a:spAutoFit/>
          </a:bodyPr>
          <a:lstStyle/>
          <a:p>
            <a:r>
              <a:rPr lang="es-ES" sz="1000" dirty="0" smtClean="0"/>
              <a:t>QUOTATION </a:t>
            </a:r>
            <a:r>
              <a:rPr lang="es-ES" sz="1000" dirty="0" smtClean="0">
                <a:solidFill>
                  <a:srgbClr val="7F7F7F"/>
                </a:solidFill>
              </a:rPr>
              <a:t>/ PRESUPUESTO</a:t>
            </a:r>
            <a:endParaRPr lang="es-ES" sz="1000" dirty="0">
              <a:solidFill>
                <a:srgbClr val="7F7F7F"/>
              </a:solidFill>
            </a:endParaRPr>
          </a:p>
        </p:txBody>
      </p:sp>
      <p:sp>
        <p:nvSpPr>
          <p:cNvPr id="28" name="CuadroTexto 27"/>
          <p:cNvSpPr txBox="1"/>
          <p:nvPr/>
        </p:nvSpPr>
        <p:spPr>
          <a:xfrm>
            <a:off x="12492806" y="22449593"/>
            <a:ext cx="8044390" cy="584776"/>
          </a:xfrm>
          <a:prstGeom prst="rect">
            <a:avLst/>
          </a:prstGeom>
          <a:noFill/>
        </p:spPr>
        <p:txBody>
          <a:bodyPr wrap="none" rtlCol="0">
            <a:spAutoFit/>
          </a:bodyPr>
          <a:lstStyle/>
          <a:p>
            <a:r>
              <a:rPr lang="es-ES" sz="3200" dirty="0" smtClean="0"/>
              <a:t>DETAIL DESIGN </a:t>
            </a:r>
            <a:r>
              <a:rPr lang="es-ES" sz="3200" dirty="0" smtClean="0">
                <a:solidFill>
                  <a:srgbClr val="7F7F7F"/>
                </a:solidFill>
              </a:rPr>
              <a:t>/ DISEÑO DE DETALLES</a:t>
            </a:r>
            <a:endParaRPr lang="es-ES" sz="3200" dirty="0">
              <a:solidFill>
                <a:srgbClr val="7F7F7F"/>
              </a:solidFill>
            </a:endParaRPr>
          </a:p>
        </p:txBody>
      </p:sp>
      <p:pic>
        <p:nvPicPr>
          <p:cNvPr id="35" name="Imagen 34" descr="detalle 1.png"/>
          <p:cNvPicPr>
            <a:picLocks noChangeAspect="1"/>
          </p:cNvPicPr>
          <p:nvPr/>
        </p:nvPicPr>
        <p:blipFill>
          <a:blip r:embed="rId28">
            <a:extLst>
              <a:ext uri="{28A0092B-C50C-407E-A947-70E740481C1C}">
                <a14:useLocalDpi xmlns:a14="http://schemas.microsoft.com/office/drawing/2010/main" val="0"/>
              </a:ext>
            </a:extLst>
          </a:blip>
          <a:stretch>
            <a:fillRect/>
          </a:stretch>
        </p:blipFill>
        <p:spPr>
          <a:xfrm>
            <a:off x="11420775" y="24141781"/>
            <a:ext cx="2704433" cy="1224136"/>
          </a:xfrm>
          <a:prstGeom prst="rect">
            <a:avLst/>
          </a:prstGeom>
        </p:spPr>
      </p:pic>
      <p:pic>
        <p:nvPicPr>
          <p:cNvPr id="40" name="Imagen 39" descr="det founda 1.png"/>
          <p:cNvPicPr>
            <a:picLocks noChangeAspect="1"/>
          </p:cNvPicPr>
          <p:nvPr/>
        </p:nvPicPr>
        <p:blipFill rotWithShape="1">
          <a:blip r:embed="rId29">
            <a:extLst>
              <a:ext uri="{28A0092B-C50C-407E-A947-70E740481C1C}">
                <a14:useLocalDpi xmlns:a14="http://schemas.microsoft.com/office/drawing/2010/main" val="0"/>
              </a:ext>
            </a:extLst>
          </a:blip>
          <a:srcRect r="1953"/>
          <a:stretch/>
        </p:blipFill>
        <p:spPr>
          <a:xfrm>
            <a:off x="13248890" y="26518045"/>
            <a:ext cx="2880320" cy="1931797"/>
          </a:xfrm>
          <a:prstGeom prst="rect">
            <a:avLst/>
          </a:prstGeom>
        </p:spPr>
      </p:pic>
      <p:pic>
        <p:nvPicPr>
          <p:cNvPr id="71" name="Imagen 70" descr="seccion c.png"/>
          <p:cNvPicPr>
            <a:picLocks noChangeAspect="1"/>
          </p:cNvPicPr>
          <p:nvPr/>
        </p:nvPicPr>
        <p:blipFill rotWithShape="1">
          <a:blip r:embed="rId30">
            <a:extLst>
              <a:ext uri="{28A0092B-C50C-407E-A947-70E740481C1C}">
                <a14:useLocalDpi xmlns:a14="http://schemas.microsoft.com/office/drawing/2010/main" val="0"/>
              </a:ext>
            </a:extLst>
          </a:blip>
          <a:srcRect t="339"/>
          <a:stretch/>
        </p:blipFill>
        <p:spPr>
          <a:xfrm rot="5400000">
            <a:off x="9186007" y="10651481"/>
            <a:ext cx="6372707" cy="4566878"/>
          </a:xfrm>
          <a:prstGeom prst="rect">
            <a:avLst/>
          </a:prstGeom>
        </p:spPr>
      </p:pic>
      <p:sp>
        <p:nvSpPr>
          <p:cNvPr id="61" name="Rectángulo 60"/>
          <p:cNvSpPr/>
          <p:nvPr/>
        </p:nvSpPr>
        <p:spPr>
          <a:xfrm>
            <a:off x="15337122" y="28246237"/>
            <a:ext cx="216024" cy="7200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pic>
        <p:nvPicPr>
          <p:cNvPr id="82" name="Imagen 81" descr="Captura de pantalla 2012-07-15 a las 21.32.14.png"/>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11610769" y="25581940"/>
            <a:ext cx="1550692" cy="1692189"/>
          </a:xfrm>
          <a:prstGeom prst="rect">
            <a:avLst/>
          </a:prstGeom>
        </p:spPr>
      </p:pic>
      <p:pic>
        <p:nvPicPr>
          <p:cNvPr id="69" name="Imagen 68" descr="det ext2 4.png"/>
          <p:cNvPicPr>
            <a:picLocks noChangeAspect="1"/>
          </p:cNvPicPr>
          <p:nvPr/>
        </p:nvPicPr>
        <p:blipFill rotWithShape="1">
          <a:blip r:embed="rId32">
            <a:extLst>
              <a:ext uri="{28A0092B-C50C-407E-A947-70E740481C1C}">
                <a14:useLocalDpi xmlns:a14="http://schemas.microsoft.com/office/drawing/2010/main" val="0"/>
              </a:ext>
            </a:extLst>
          </a:blip>
          <a:srcRect r="5339"/>
          <a:stretch/>
        </p:blipFill>
        <p:spPr>
          <a:xfrm>
            <a:off x="12960858" y="25725957"/>
            <a:ext cx="555134" cy="396044"/>
          </a:xfrm>
          <a:prstGeom prst="rect">
            <a:avLst/>
          </a:prstGeom>
        </p:spPr>
      </p:pic>
      <p:pic>
        <p:nvPicPr>
          <p:cNvPr id="43" name="Imagen 42"/>
          <p:cNvPicPr>
            <a:picLocks noChangeAspect="1"/>
          </p:cNvPicPr>
          <p:nvPr/>
        </p:nvPicPr>
        <p:blipFill>
          <a:blip r:embed="rId33">
            <a:alphaModFix/>
            <a:extLst>
              <a:ext uri="{BEBA8EAE-BF5A-486C-A8C5-ECC9F3942E4B}">
                <a14:imgProps xmlns:a14="http://schemas.microsoft.com/office/drawing/2010/main">
                  <a14:imgLayer r:embed="rId34">
                    <a14:imgEffect>
                      <a14:sharpenSoften amount="25000"/>
                    </a14:imgEffect>
                  </a14:imgLayer>
                </a14:imgProps>
              </a:ext>
            </a:extLst>
          </a:blip>
          <a:stretch>
            <a:fillRect/>
          </a:stretch>
        </p:blipFill>
        <p:spPr>
          <a:xfrm>
            <a:off x="14833066" y="23673729"/>
            <a:ext cx="2720699" cy="3492388"/>
          </a:xfrm>
          <a:prstGeom prst="rect">
            <a:avLst/>
          </a:prstGeom>
        </p:spPr>
      </p:pic>
      <p:pic>
        <p:nvPicPr>
          <p:cNvPr id="37" name="Imagen 36" descr="detalle 2.png"/>
          <p:cNvPicPr>
            <a:picLocks noChangeAspect="1"/>
          </p:cNvPicPr>
          <p:nvPr/>
        </p:nvPicPr>
        <p:blipFill rotWithShape="1">
          <a:blip r:embed="rId35">
            <a:extLst>
              <a:ext uri="{28A0092B-C50C-407E-A947-70E740481C1C}">
                <a14:useLocalDpi xmlns:a14="http://schemas.microsoft.com/office/drawing/2010/main" val="0"/>
              </a:ext>
            </a:extLst>
          </a:blip>
          <a:srcRect t="3207" b="10316"/>
          <a:stretch/>
        </p:blipFill>
        <p:spPr>
          <a:xfrm>
            <a:off x="13176882" y="23061661"/>
            <a:ext cx="2880320" cy="1071033"/>
          </a:xfrm>
          <a:prstGeom prst="rect">
            <a:avLst/>
          </a:prstGeom>
        </p:spPr>
      </p:pic>
      <p:sp>
        <p:nvSpPr>
          <p:cNvPr id="8" name="CuadroTexto 7"/>
          <p:cNvSpPr txBox="1"/>
          <p:nvPr/>
        </p:nvSpPr>
        <p:spPr>
          <a:xfrm>
            <a:off x="7812286" y="4735625"/>
            <a:ext cx="846096" cy="253916"/>
          </a:xfrm>
          <a:prstGeom prst="rect">
            <a:avLst/>
          </a:prstGeom>
          <a:noFill/>
        </p:spPr>
        <p:txBody>
          <a:bodyPr wrap="none" rtlCol="0">
            <a:spAutoFit/>
          </a:bodyPr>
          <a:lstStyle/>
          <a:p>
            <a:r>
              <a:rPr lang="es-ES" sz="1050" dirty="0" err="1" smtClean="0"/>
              <a:t>Work</a:t>
            </a:r>
            <a:r>
              <a:rPr lang="es-ES" sz="1050" dirty="0" smtClean="0"/>
              <a:t> </a:t>
            </a:r>
            <a:r>
              <a:rPr lang="es-ES" sz="1050" dirty="0" err="1" smtClean="0"/>
              <a:t>to</a:t>
            </a:r>
            <a:r>
              <a:rPr lang="es-ES" sz="1050" dirty="0" smtClean="0"/>
              <a:t> do </a:t>
            </a:r>
            <a:endParaRPr lang="es-ES" sz="1050" dirty="0">
              <a:solidFill>
                <a:srgbClr val="7F7F7F"/>
              </a:solidFill>
            </a:endParaRPr>
          </a:p>
        </p:txBody>
      </p:sp>
      <p:cxnSp>
        <p:nvCxnSpPr>
          <p:cNvPr id="75" name="Conector recto de flecha 74"/>
          <p:cNvCxnSpPr/>
          <p:nvPr/>
        </p:nvCxnSpPr>
        <p:spPr>
          <a:xfrm flipH="1">
            <a:off x="13284894" y="26374029"/>
            <a:ext cx="1728192" cy="288032"/>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72" name="Conector recto de flecha 71"/>
          <p:cNvCxnSpPr/>
          <p:nvPr/>
        </p:nvCxnSpPr>
        <p:spPr>
          <a:xfrm flipH="1">
            <a:off x="14581038" y="25797965"/>
            <a:ext cx="396044" cy="7200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9" name="Conector recto de flecha 58"/>
          <p:cNvCxnSpPr/>
          <p:nvPr/>
        </p:nvCxnSpPr>
        <p:spPr>
          <a:xfrm flipH="1">
            <a:off x="14148990" y="24717845"/>
            <a:ext cx="864096" cy="108012"/>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6" name="Conector recto de flecha 55"/>
          <p:cNvCxnSpPr/>
          <p:nvPr/>
        </p:nvCxnSpPr>
        <p:spPr>
          <a:xfrm flipH="1" flipV="1">
            <a:off x="15049090" y="23889753"/>
            <a:ext cx="684076" cy="68407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pic>
        <p:nvPicPr>
          <p:cNvPr id="10" name="Imagen 9" descr="det stair 2.png"/>
          <p:cNvPicPr>
            <a:picLocks noChangeAspect="1"/>
          </p:cNvPicPr>
          <p:nvPr/>
        </p:nvPicPr>
        <p:blipFill>
          <a:blip r:embed="rId36">
            <a:extLst>
              <a:ext uri="{28A0092B-C50C-407E-A947-70E740481C1C}">
                <a14:useLocalDpi xmlns:a14="http://schemas.microsoft.com/office/drawing/2010/main" val="0"/>
              </a:ext>
            </a:extLst>
          </a:blip>
          <a:stretch>
            <a:fillRect/>
          </a:stretch>
        </p:blipFill>
        <p:spPr>
          <a:xfrm>
            <a:off x="18037422" y="24825857"/>
            <a:ext cx="1077702" cy="1260140"/>
          </a:xfrm>
          <a:prstGeom prst="rect">
            <a:avLst/>
          </a:prstGeom>
        </p:spPr>
      </p:pic>
      <p:cxnSp>
        <p:nvCxnSpPr>
          <p:cNvPr id="20" name="Conector recto de flecha 19"/>
          <p:cNvCxnSpPr/>
          <p:nvPr/>
        </p:nvCxnSpPr>
        <p:spPr>
          <a:xfrm flipV="1">
            <a:off x="16057202" y="25725957"/>
            <a:ext cx="1908212" cy="32403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63" name="Conector recto de flecha 62"/>
          <p:cNvCxnSpPr/>
          <p:nvPr/>
        </p:nvCxnSpPr>
        <p:spPr>
          <a:xfrm flipH="1">
            <a:off x="14797062" y="27058105"/>
            <a:ext cx="900100" cy="288032"/>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32" name="CuadroTexto 31"/>
          <p:cNvSpPr txBox="1"/>
          <p:nvPr/>
        </p:nvSpPr>
        <p:spPr>
          <a:xfrm>
            <a:off x="18181438" y="26230013"/>
            <a:ext cx="2803350" cy="507831"/>
          </a:xfrm>
          <a:prstGeom prst="rect">
            <a:avLst/>
          </a:prstGeom>
          <a:noFill/>
        </p:spPr>
        <p:txBody>
          <a:bodyPr wrap="square" rtlCol="0">
            <a:spAutoFit/>
          </a:bodyPr>
          <a:lstStyle/>
          <a:p>
            <a:r>
              <a:rPr lang="es-ES" sz="900" dirty="0" err="1" smtClean="0"/>
              <a:t>Detail</a:t>
            </a:r>
            <a:r>
              <a:rPr lang="es-ES" sz="900" dirty="0" smtClean="0"/>
              <a:t> </a:t>
            </a:r>
            <a:r>
              <a:rPr lang="es-ES" sz="900" dirty="0" err="1" smtClean="0"/>
              <a:t>joint</a:t>
            </a:r>
            <a:r>
              <a:rPr lang="es-ES" sz="900" dirty="0" smtClean="0"/>
              <a:t> </a:t>
            </a:r>
            <a:r>
              <a:rPr lang="es-ES" sz="900" dirty="0" err="1" smtClean="0"/>
              <a:t>between</a:t>
            </a:r>
            <a:r>
              <a:rPr lang="es-ES" sz="900" dirty="0" smtClean="0"/>
              <a:t> </a:t>
            </a:r>
            <a:r>
              <a:rPr lang="es-ES" sz="900" dirty="0" err="1" smtClean="0"/>
              <a:t>Gyproc</a:t>
            </a:r>
            <a:r>
              <a:rPr lang="es-ES" sz="900" dirty="0" smtClean="0"/>
              <a:t> </a:t>
            </a:r>
            <a:r>
              <a:rPr lang="es-ES" sz="900" dirty="0" err="1" smtClean="0"/>
              <a:t>floor</a:t>
            </a:r>
            <a:r>
              <a:rPr lang="es-ES" sz="900" dirty="0" smtClean="0"/>
              <a:t> </a:t>
            </a:r>
            <a:r>
              <a:rPr lang="es-ES" sz="900" dirty="0" err="1" smtClean="0"/>
              <a:t>with</a:t>
            </a:r>
            <a:r>
              <a:rPr lang="es-ES" sz="900" dirty="0" smtClean="0"/>
              <a:t> concrete </a:t>
            </a:r>
            <a:r>
              <a:rPr lang="es-ES" sz="900" dirty="0" err="1" smtClean="0"/>
              <a:t>wall</a:t>
            </a:r>
            <a:r>
              <a:rPr lang="es-ES" sz="900" dirty="0" smtClean="0"/>
              <a:t> </a:t>
            </a:r>
            <a:r>
              <a:rPr lang="es-ES" sz="900" dirty="0" smtClean="0">
                <a:solidFill>
                  <a:srgbClr val="7F7F7F"/>
                </a:solidFill>
              </a:rPr>
              <a:t>/ Detalle de junta entre forjado prefabricado </a:t>
            </a:r>
            <a:r>
              <a:rPr lang="es-ES" sz="900" dirty="0" err="1" smtClean="0">
                <a:solidFill>
                  <a:srgbClr val="7F7F7F"/>
                </a:solidFill>
              </a:rPr>
              <a:t>Gyproc</a:t>
            </a:r>
            <a:r>
              <a:rPr lang="es-ES" sz="900" dirty="0" smtClean="0">
                <a:solidFill>
                  <a:srgbClr val="7F7F7F"/>
                </a:solidFill>
              </a:rPr>
              <a:t> y muro de hormigón armado</a:t>
            </a:r>
            <a:endParaRPr lang="es-ES" sz="900" dirty="0">
              <a:solidFill>
                <a:srgbClr val="7F7F7F"/>
              </a:solidFill>
            </a:endParaRPr>
          </a:p>
        </p:txBody>
      </p:sp>
      <p:pic>
        <p:nvPicPr>
          <p:cNvPr id="34" name="Imagen 33" descr="detail 1 extension.png"/>
          <p:cNvPicPr>
            <a:picLocks noChangeAspect="1"/>
          </p:cNvPicPr>
          <p:nvPr/>
        </p:nvPicPr>
        <p:blipFill>
          <a:blip r:embed="rId37">
            <a:extLst>
              <a:ext uri="{28A0092B-C50C-407E-A947-70E740481C1C}">
                <a14:useLocalDpi xmlns:a14="http://schemas.microsoft.com/office/drawing/2010/main" val="0"/>
              </a:ext>
            </a:extLst>
          </a:blip>
          <a:stretch>
            <a:fillRect/>
          </a:stretch>
        </p:blipFill>
        <p:spPr>
          <a:xfrm>
            <a:off x="17965414" y="26806077"/>
            <a:ext cx="2781403" cy="1404156"/>
          </a:xfrm>
          <a:prstGeom prst="rect">
            <a:avLst/>
          </a:prstGeom>
        </p:spPr>
      </p:pic>
      <p:sp>
        <p:nvSpPr>
          <p:cNvPr id="38" name="CuadroTexto 37"/>
          <p:cNvSpPr txBox="1"/>
          <p:nvPr/>
        </p:nvSpPr>
        <p:spPr>
          <a:xfrm>
            <a:off x="7596262" y="8480041"/>
            <a:ext cx="3420380" cy="900246"/>
          </a:xfrm>
          <a:prstGeom prst="rect">
            <a:avLst/>
          </a:prstGeom>
          <a:noFill/>
        </p:spPr>
        <p:txBody>
          <a:bodyPr wrap="square" rtlCol="0">
            <a:spAutoFit/>
          </a:bodyPr>
          <a:lstStyle/>
          <a:p>
            <a:pPr marL="285750" indent="-285750">
              <a:buFont typeface="Arial"/>
              <a:buChar char="•"/>
            </a:pPr>
            <a:r>
              <a:rPr lang="es-ES" sz="1050" dirty="0" smtClean="0">
                <a:solidFill>
                  <a:srgbClr val="7F7F7F"/>
                </a:solidFill>
              </a:rPr>
              <a:t>Mantener apariencia exterior</a:t>
            </a:r>
          </a:p>
          <a:p>
            <a:pPr marL="285750" indent="-285750">
              <a:buFont typeface="Arial"/>
              <a:buChar char="•"/>
            </a:pPr>
            <a:r>
              <a:rPr lang="es-ES" sz="1050" dirty="0" smtClean="0">
                <a:solidFill>
                  <a:srgbClr val="7F7F7F"/>
                </a:solidFill>
              </a:rPr>
              <a:t>Mantener estructura</a:t>
            </a:r>
          </a:p>
          <a:p>
            <a:pPr marL="285750" indent="-285750">
              <a:buFont typeface="Arial"/>
              <a:buChar char="•"/>
            </a:pPr>
            <a:r>
              <a:rPr lang="es-ES" sz="1050" dirty="0" smtClean="0">
                <a:solidFill>
                  <a:srgbClr val="7F7F7F"/>
                </a:solidFill>
              </a:rPr>
              <a:t>Cambio de distribución</a:t>
            </a:r>
          </a:p>
          <a:p>
            <a:pPr marL="285750" indent="-285750">
              <a:buFont typeface="Arial"/>
              <a:buChar char="•"/>
            </a:pPr>
            <a:r>
              <a:rPr lang="es-ES" sz="1050" dirty="0" smtClean="0">
                <a:solidFill>
                  <a:srgbClr val="7F7F7F"/>
                </a:solidFill>
              </a:rPr>
              <a:t>Crear una extensión</a:t>
            </a:r>
          </a:p>
          <a:p>
            <a:pPr marL="285750" indent="-285750">
              <a:buFont typeface="Arial"/>
              <a:buChar char="•"/>
            </a:pPr>
            <a:r>
              <a:rPr lang="es-ES" sz="1050" dirty="0" smtClean="0">
                <a:solidFill>
                  <a:srgbClr val="7F7F7F"/>
                </a:solidFill>
              </a:rPr>
              <a:t>Adaptar el edificio a normativa actual</a:t>
            </a:r>
            <a:endParaRPr lang="es-ES" sz="1050" dirty="0">
              <a:solidFill>
                <a:srgbClr val="7F7F7F"/>
              </a:solidFill>
            </a:endParaRPr>
          </a:p>
        </p:txBody>
      </p:sp>
      <p:sp>
        <p:nvSpPr>
          <p:cNvPr id="47" name="CuadroTexto 46"/>
          <p:cNvSpPr txBox="1"/>
          <p:nvPr/>
        </p:nvSpPr>
        <p:spPr>
          <a:xfrm>
            <a:off x="7236222" y="6499821"/>
            <a:ext cx="3240360" cy="1384995"/>
          </a:xfrm>
          <a:prstGeom prst="rect">
            <a:avLst/>
          </a:prstGeom>
          <a:noFill/>
        </p:spPr>
        <p:txBody>
          <a:bodyPr wrap="square" rtlCol="0">
            <a:spAutoFit/>
          </a:bodyPr>
          <a:lstStyle/>
          <a:p>
            <a:r>
              <a:rPr lang="es-ES" sz="1050" dirty="0" smtClean="0">
                <a:solidFill>
                  <a:srgbClr val="7F7F7F"/>
                </a:solidFill>
              </a:rPr>
              <a:t>	Convertir un edificio de viviendas en Centro comunitario en una zona residencial, donde se reúnan los vecinos para desayunar en la cafetería mientras los niños juegan en el área infantil, leer el periódico en la sala de lectura, donde los jóvenes puedan estudiar en la biblioteca o salas de trabajo, así como disfrutar al aire libre en el jardín.</a:t>
            </a:r>
            <a:endParaRPr lang="es-ES" sz="1050" dirty="0">
              <a:solidFill>
                <a:srgbClr val="7F7F7F"/>
              </a:solidFill>
            </a:endParaRPr>
          </a:p>
        </p:txBody>
      </p:sp>
      <p:pic>
        <p:nvPicPr>
          <p:cNvPr id="49" name="Imagen 48" descr="escaleras.jpg"/>
          <p:cNvPicPr>
            <a:picLocks noChangeAspect="1"/>
          </p:cNvPicPr>
          <p:nvPr/>
        </p:nvPicPr>
        <p:blipFill rotWithShape="1">
          <a:blip r:embed="rId38">
            <a:extLst>
              <a:ext uri="{28A0092B-C50C-407E-A947-70E740481C1C}">
                <a14:useLocalDpi xmlns:a14="http://schemas.microsoft.com/office/drawing/2010/main" val="0"/>
              </a:ext>
            </a:extLst>
          </a:blip>
          <a:srcRect l="46141" t="34278" r="41835" b="31914"/>
          <a:stretch/>
        </p:blipFill>
        <p:spPr>
          <a:xfrm>
            <a:off x="19981639" y="23673729"/>
            <a:ext cx="786634" cy="1980220"/>
          </a:xfrm>
          <a:prstGeom prst="rect">
            <a:avLst/>
          </a:prstGeom>
        </p:spPr>
      </p:pic>
      <p:pic>
        <p:nvPicPr>
          <p:cNvPr id="55" name="Imagen 54"/>
          <p:cNvPicPr>
            <a:picLocks noChangeAspect="1"/>
          </p:cNvPicPr>
          <p:nvPr/>
        </p:nvPicPr>
        <p:blipFill>
          <a:blip r:embed="rId39"/>
          <a:stretch>
            <a:fillRect/>
          </a:stretch>
        </p:blipFill>
        <p:spPr>
          <a:xfrm>
            <a:off x="17965414" y="23709733"/>
            <a:ext cx="1332148" cy="775068"/>
          </a:xfrm>
          <a:prstGeom prst="rect">
            <a:avLst/>
          </a:prstGeom>
        </p:spPr>
      </p:pic>
      <p:cxnSp>
        <p:nvCxnSpPr>
          <p:cNvPr id="58" name="Conector recto de flecha 57"/>
          <p:cNvCxnSpPr/>
          <p:nvPr/>
        </p:nvCxnSpPr>
        <p:spPr>
          <a:xfrm flipV="1">
            <a:off x="16669270" y="24357805"/>
            <a:ext cx="1332148" cy="5040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62" name="CuadroTexto 61"/>
          <p:cNvSpPr txBox="1"/>
          <p:nvPr/>
        </p:nvSpPr>
        <p:spPr>
          <a:xfrm>
            <a:off x="17353346" y="23169673"/>
            <a:ext cx="1944216" cy="507831"/>
          </a:xfrm>
          <a:prstGeom prst="rect">
            <a:avLst/>
          </a:prstGeom>
          <a:noFill/>
        </p:spPr>
        <p:txBody>
          <a:bodyPr wrap="square" rtlCol="0">
            <a:spAutoFit/>
          </a:bodyPr>
          <a:lstStyle/>
          <a:p>
            <a:r>
              <a:rPr lang="es-ES" sz="900" dirty="0" err="1" smtClean="0"/>
              <a:t>Detail</a:t>
            </a:r>
            <a:r>
              <a:rPr lang="es-ES" sz="900" dirty="0" smtClean="0"/>
              <a:t> of </a:t>
            </a:r>
            <a:r>
              <a:rPr lang="es-ES" sz="900" dirty="0" err="1" smtClean="0"/>
              <a:t>Gyproc</a:t>
            </a:r>
            <a:r>
              <a:rPr lang="es-ES" sz="900" dirty="0" smtClean="0"/>
              <a:t> </a:t>
            </a:r>
            <a:r>
              <a:rPr lang="es-ES" sz="900" dirty="0" err="1" smtClean="0"/>
              <a:t>store</a:t>
            </a:r>
            <a:r>
              <a:rPr lang="es-ES" sz="900" dirty="0" smtClean="0"/>
              <a:t> </a:t>
            </a:r>
            <a:r>
              <a:rPr lang="es-ES" sz="900" dirty="0" err="1" smtClean="0"/>
              <a:t>partition</a:t>
            </a:r>
            <a:r>
              <a:rPr lang="es-ES" sz="900" dirty="0" smtClean="0"/>
              <a:t> </a:t>
            </a:r>
            <a:r>
              <a:rPr lang="es-ES" sz="900" dirty="0" smtClean="0">
                <a:solidFill>
                  <a:srgbClr val="7F7F7F"/>
                </a:solidFill>
              </a:rPr>
              <a:t>/ Detalle de forjado prefabricado </a:t>
            </a:r>
            <a:r>
              <a:rPr lang="es-ES" sz="900" dirty="0" err="1" smtClean="0">
                <a:solidFill>
                  <a:srgbClr val="7F7F7F"/>
                </a:solidFill>
              </a:rPr>
              <a:t>Gyproc</a:t>
            </a:r>
            <a:endParaRPr lang="es-ES" sz="900" dirty="0">
              <a:solidFill>
                <a:srgbClr val="7F7F7F"/>
              </a:solidFill>
            </a:endParaRPr>
          </a:p>
        </p:txBody>
      </p:sp>
      <p:sp>
        <p:nvSpPr>
          <p:cNvPr id="65" name="CuadroTexto 64"/>
          <p:cNvSpPr txBox="1"/>
          <p:nvPr/>
        </p:nvSpPr>
        <p:spPr>
          <a:xfrm>
            <a:off x="19585594" y="23169673"/>
            <a:ext cx="1620180" cy="369332"/>
          </a:xfrm>
          <a:prstGeom prst="rect">
            <a:avLst/>
          </a:prstGeom>
          <a:noFill/>
        </p:spPr>
        <p:txBody>
          <a:bodyPr wrap="square" rtlCol="0">
            <a:spAutoFit/>
          </a:bodyPr>
          <a:lstStyle/>
          <a:p>
            <a:r>
              <a:rPr lang="es-ES" sz="900" dirty="0" err="1" smtClean="0"/>
              <a:t>Fire</a:t>
            </a:r>
            <a:r>
              <a:rPr lang="es-ES" sz="900" dirty="0" smtClean="0"/>
              <a:t> </a:t>
            </a:r>
            <a:r>
              <a:rPr lang="es-ES" sz="900" dirty="0" err="1" smtClean="0"/>
              <a:t>staircase</a:t>
            </a:r>
            <a:r>
              <a:rPr lang="es-ES" sz="900" dirty="0" smtClean="0"/>
              <a:t> </a:t>
            </a:r>
            <a:r>
              <a:rPr lang="es-ES" sz="900" dirty="0" smtClean="0">
                <a:solidFill>
                  <a:srgbClr val="7F7F7F"/>
                </a:solidFill>
              </a:rPr>
              <a:t>/ Escalera de incendios </a:t>
            </a:r>
            <a:endParaRPr lang="es-ES" sz="900" dirty="0">
              <a:solidFill>
                <a:srgbClr val="7F7F7F"/>
              </a:solidFill>
            </a:endParaRPr>
          </a:p>
        </p:txBody>
      </p:sp>
      <p:sp>
        <p:nvSpPr>
          <p:cNvPr id="70" name="CuadroTexto 69"/>
          <p:cNvSpPr txBox="1"/>
          <p:nvPr/>
        </p:nvSpPr>
        <p:spPr>
          <a:xfrm>
            <a:off x="7920298" y="8083997"/>
            <a:ext cx="1227432" cy="253916"/>
          </a:xfrm>
          <a:prstGeom prst="rect">
            <a:avLst/>
          </a:prstGeom>
          <a:noFill/>
        </p:spPr>
        <p:txBody>
          <a:bodyPr wrap="none" rtlCol="0">
            <a:spAutoFit/>
          </a:bodyPr>
          <a:lstStyle/>
          <a:p>
            <a:r>
              <a:rPr lang="es-ES" sz="1050" dirty="0" smtClean="0">
                <a:solidFill>
                  <a:srgbClr val="7F7F7F"/>
                </a:solidFill>
              </a:rPr>
              <a:t>Trabajo a realizar</a:t>
            </a:r>
            <a:endParaRPr lang="es-ES" sz="1050" dirty="0">
              <a:solidFill>
                <a:srgbClr val="7F7F7F"/>
              </a:solidFill>
            </a:endParaRPr>
          </a:p>
        </p:txBody>
      </p:sp>
      <p:pic>
        <p:nvPicPr>
          <p:cNvPr id="24" name="Imagen 23" descr="GANTT.png"/>
          <p:cNvPicPr>
            <a:picLocks noChangeAspect="1"/>
          </p:cNvPicPr>
          <p:nvPr/>
        </p:nvPicPr>
        <p:blipFill rotWithShape="1">
          <a:blip r:embed="rId40">
            <a:extLst>
              <a:ext uri="{28A0092B-C50C-407E-A947-70E740481C1C}">
                <a14:useLocalDpi xmlns:a14="http://schemas.microsoft.com/office/drawing/2010/main" val="0"/>
              </a:ext>
            </a:extLst>
          </a:blip>
          <a:srcRect l="413" t="1266" r="332" b="1251"/>
          <a:stretch/>
        </p:blipFill>
        <p:spPr>
          <a:xfrm>
            <a:off x="4499918" y="26446037"/>
            <a:ext cx="6117167" cy="1930400"/>
          </a:xfrm>
          <a:prstGeom prst="rect">
            <a:avLst/>
          </a:prstGeom>
        </p:spPr>
      </p:pic>
      <p:pic>
        <p:nvPicPr>
          <p:cNvPr id="6" name="Imagen 5" descr="PLANTA 4.png"/>
          <p:cNvPicPr>
            <a:picLocks noChangeAspect="1"/>
          </p:cNvPicPr>
          <p:nvPr/>
        </p:nvPicPr>
        <p:blipFill>
          <a:blip r:embed="rId41">
            <a:extLst>
              <a:ext uri="{28A0092B-C50C-407E-A947-70E740481C1C}">
                <a14:useLocalDpi xmlns:a14="http://schemas.microsoft.com/office/drawing/2010/main" val="0"/>
              </a:ext>
            </a:extLst>
          </a:blip>
          <a:stretch>
            <a:fillRect/>
          </a:stretch>
        </p:blipFill>
        <p:spPr>
          <a:xfrm>
            <a:off x="16268780" y="5995765"/>
            <a:ext cx="5116433" cy="3840171"/>
          </a:xfrm>
          <a:prstGeom prst="rect">
            <a:avLst/>
          </a:prstGeom>
        </p:spPr>
      </p:pic>
      <p:pic>
        <p:nvPicPr>
          <p:cNvPr id="12" name="Imagen 11" descr="PLANTA 3.png"/>
          <p:cNvPicPr>
            <a:picLocks noChangeAspect="1"/>
          </p:cNvPicPr>
          <p:nvPr/>
        </p:nvPicPr>
        <p:blipFill>
          <a:blip r:embed="rId42">
            <a:extLst>
              <a:ext uri="{28A0092B-C50C-407E-A947-70E740481C1C}">
                <a14:useLocalDpi xmlns:a14="http://schemas.microsoft.com/office/drawing/2010/main" val="0"/>
              </a:ext>
            </a:extLst>
          </a:blip>
          <a:stretch>
            <a:fillRect/>
          </a:stretch>
        </p:blipFill>
        <p:spPr>
          <a:xfrm>
            <a:off x="11196662" y="5995765"/>
            <a:ext cx="5076563" cy="3832862"/>
          </a:xfrm>
          <a:prstGeom prst="rect">
            <a:avLst/>
          </a:prstGeom>
        </p:spPr>
      </p:pic>
      <p:pic>
        <p:nvPicPr>
          <p:cNvPr id="14" name="Imagen 13" descr="PLANTA 2.png"/>
          <p:cNvPicPr>
            <a:picLocks noChangeAspect="1"/>
          </p:cNvPicPr>
          <p:nvPr/>
        </p:nvPicPr>
        <p:blipFill>
          <a:blip r:embed="rId43">
            <a:extLst>
              <a:ext uri="{28A0092B-C50C-407E-A947-70E740481C1C}">
                <a14:useLocalDpi xmlns:a14="http://schemas.microsoft.com/office/drawing/2010/main" val="0"/>
              </a:ext>
            </a:extLst>
          </a:blip>
          <a:stretch>
            <a:fillRect/>
          </a:stretch>
        </p:blipFill>
        <p:spPr>
          <a:xfrm>
            <a:off x="16226399" y="2107333"/>
            <a:ext cx="5158814" cy="3904896"/>
          </a:xfrm>
          <a:prstGeom prst="rect">
            <a:avLst/>
          </a:prstGeom>
        </p:spPr>
      </p:pic>
    </p:spTree>
  </p:cSld>
  <p:clrMapOvr>
    <a:masterClrMapping/>
  </p:clrMapOvr>
  <p:timing>
    <p:tnLst>
      <p:par>
        <p:cTn xmlns:p14="http://schemas.microsoft.com/office/powerpoint/2010/mai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o">
  <a:themeElements>
    <a:clrScheme name="Opulento">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o">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écnico">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1604</TotalTime>
  <Words>240</Words>
  <Application>Microsoft Macintosh PowerPoint</Application>
  <PresentationFormat>Personalizado</PresentationFormat>
  <Paragraphs>46</Paragraphs>
  <Slides>1</Slides>
  <Notes>1</Notes>
  <HiddenSlides>0</HiddenSlides>
  <MMClips>0</MMClips>
  <ScaleCrop>false</ScaleCrop>
  <HeadingPairs>
    <vt:vector size="6" baseType="variant">
      <vt:variant>
        <vt:lpstr>Tema</vt:lpstr>
      </vt:variant>
      <vt:variant>
        <vt:i4>1</vt:i4>
      </vt:variant>
      <vt:variant>
        <vt:lpstr>Servidores OLE incrustados</vt:lpstr>
      </vt:variant>
      <vt:variant>
        <vt:i4>1</vt:i4>
      </vt:variant>
      <vt:variant>
        <vt:lpstr>Títulos de diapositiva</vt:lpstr>
      </vt:variant>
      <vt:variant>
        <vt:i4>1</vt:i4>
      </vt:variant>
    </vt:vector>
  </HeadingPairs>
  <TitlesOfParts>
    <vt:vector size="3" baseType="lpstr">
      <vt:lpstr>Opulento</vt:lpstr>
      <vt:lpstr>Imagen de mapa de bits</vt:lpstr>
      <vt:lpstr>Presentación de PowerPoint</vt:lpstr>
    </vt:vector>
  </TitlesOfParts>
  <Company>Civil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Ramon</dc:creator>
  <cp:lastModifiedBy>alba perez asensio</cp:lastModifiedBy>
  <cp:revision>100</cp:revision>
  <dcterms:created xsi:type="dcterms:W3CDTF">2008-10-30T19:01:51Z</dcterms:created>
  <dcterms:modified xsi:type="dcterms:W3CDTF">2012-08-02T10:35:46Z</dcterms:modified>
</cp:coreProperties>
</file>