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56" r:id="rId3"/>
    <p:sldId id="257" r:id="rId4"/>
    <p:sldId id="264" r:id="rId5"/>
    <p:sldId id="265" r:id="rId6"/>
    <p:sldId id="266" r:id="rId7"/>
    <p:sldId id="267" r:id="rId8"/>
    <p:sldId id="268" r:id="rId9"/>
    <p:sldId id="269" r:id="rId10"/>
    <p:sldId id="259" r:id="rId11"/>
    <p:sldId id="260" r:id="rId12"/>
    <p:sldId id="261" r:id="rId13"/>
    <p:sldId id="263" r:id="rId14"/>
    <p:sldId id="262" r:id="rId15"/>
    <p:sldId id="270" r:id="rId16"/>
    <p:sldId id="271" r:id="rId17"/>
    <p:sldId id="272" r:id="rId18"/>
    <p:sldId id="273" r:id="rId19"/>
    <p:sldId id="274" r:id="rId20"/>
  </p:sldIdLst>
  <p:sldSz cx="9145588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654" autoAdjust="0"/>
  </p:normalViewPr>
  <p:slideViewPr>
    <p:cSldViewPr>
      <p:cViewPr varScale="1">
        <p:scale>
          <a:sx n="88" d="100"/>
          <a:sy n="88" d="100"/>
        </p:scale>
        <p:origin x="-96" y="-444"/>
      </p:cViewPr>
      <p:guideLst>
        <p:guide orient="horz" pos="216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FAFD43-B3CD-474D-920C-7F3B203EA6C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04B40C7-8A9E-4CDD-9177-4EFA04CC3FD2}">
      <dgm:prSet phldrT="[Texto]" custT="1"/>
      <dgm:spPr/>
      <dgm:t>
        <a:bodyPr/>
        <a:lstStyle/>
        <a:p>
          <a:r>
            <a:rPr lang="es-ES" sz="2000" dirty="0" smtClean="0">
              <a:latin typeface="Arial" pitchFamily="34" charset="0"/>
              <a:cs typeface="Arial" pitchFamily="34" charset="0"/>
            </a:rPr>
            <a:t>Instalación de Cabecera</a:t>
          </a:r>
          <a:endParaRPr lang="es-ES" sz="2000" dirty="0">
            <a:latin typeface="Arial" pitchFamily="34" charset="0"/>
            <a:cs typeface="Arial" pitchFamily="34" charset="0"/>
          </a:endParaRPr>
        </a:p>
      </dgm:t>
    </dgm:pt>
    <dgm:pt modelId="{04A1A55C-A906-4D56-8491-51C8026CD4A2}" type="parTrans" cxnId="{6D28EDC8-4A8B-40EC-9135-D62B959E7E9C}">
      <dgm:prSet/>
      <dgm:spPr/>
      <dgm:t>
        <a:bodyPr/>
        <a:lstStyle/>
        <a:p>
          <a:endParaRPr lang="es-ES"/>
        </a:p>
      </dgm:t>
    </dgm:pt>
    <dgm:pt modelId="{367AA25F-E1C9-4FF6-BFD1-8E6AB6D202B2}" type="sibTrans" cxnId="{6D28EDC8-4A8B-40EC-9135-D62B959E7E9C}">
      <dgm:prSet/>
      <dgm:spPr/>
      <dgm:t>
        <a:bodyPr/>
        <a:lstStyle/>
        <a:p>
          <a:endParaRPr lang="es-ES"/>
        </a:p>
      </dgm:t>
    </dgm:pt>
    <dgm:pt modelId="{C3C376BB-81F3-4E01-830C-5584F53D21AC}">
      <dgm:prSet phldrT="[Texto]" custT="1"/>
      <dgm:spPr/>
      <dgm:t>
        <a:bodyPr/>
        <a:lstStyle/>
        <a:p>
          <a:r>
            <a:rPr lang="es-ES" sz="2000" dirty="0" smtClean="0">
              <a:latin typeface="Arial" pitchFamily="34" charset="0"/>
              <a:cs typeface="Arial" pitchFamily="34" charset="0"/>
            </a:rPr>
            <a:t>Anclajes estructurales</a:t>
          </a:r>
          <a:endParaRPr lang="es-ES" sz="2000" dirty="0">
            <a:latin typeface="Arial" pitchFamily="34" charset="0"/>
            <a:cs typeface="Arial" pitchFamily="34" charset="0"/>
          </a:endParaRPr>
        </a:p>
      </dgm:t>
    </dgm:pt>
    <dgm:pt modelId="{022E9424-8458-4B01-93C0-70C66ECEC94F}" type="parTrans" cxnId="{BF35E46A-CD6B-4B9E-9C0C-826F10AF5E13}">
      <dgm:prSet/>
      <dgm:spPr/>
      <dgm:t>
        <a:bodyPr/>
        <a:lstStyle/>
        <a:p>
          <a:endParaRPr lang="es-ES"/>
        </a:p>
      </dgm:t>
    </dgm:pt>
    <dgm:pt modelId="{763A532D-969B-420F-8370-8F4C3559D7CB}" type="sibTrans" cxnId="{BF35E46A-CD6B-4B9E-9C0C-826F10AF5E13}">
      <dgm:prSet/>
      <dgm:spPr/>
      <dgm:t>
        <a:bodyPr/>
        <a:lstStyle/>
        <a:p>
          <a:endParaRPr lang="es-ES"/>
        </a:p>
      </dgm:t>
    </dgm:pt>
    <dgm:pt modelId="{0FE269EC-0AB0-431F-BBCC-4120BBF52E5A}">
      <dgm:prSet phldrT="[Texto]" custT="1"/>
      <dgm:spPr/>
      <dgm:t>
        <a:bodyPr/>
        <a:lstStyle/>
        <a:p>
          <a:r>
            <a:rPr lang="es-ES" sz="2000" dirty="0" smtClean="0">
              <a:latin typeface="Arial" pitchFamily="34" charset="0"/>
              <a:cs typeface="Arial" pitchFamily="34" charset="0"/>
            </a:rPr>
            <a:t>Anclajes instalados</a:t>
          </a:r>
          <a:endParaRPr lang="es-ES" sz="2000" dirty="0">
            <a:latin typeface="Arial" pitchFamily="34" charset="0"/>
            <a:cs typeface="Arial" pitchFamily="34" charset="0"/>
          </a:endParaRPr>
        </a:p>
      </dgm:t>
    </dgm:pt>
    <dgm:pt modelId="{192E19A2-BF13-48E7-9A87-5BCAC2FFB084}" type="parTrans" cxnId="{E4EE5BC7-9202-48D3-B2BC-4050811C8B63}">
      <dgm:prSet/>
      <dgm:spPr/>
      <dgm:t>
        <a:bodyPr/>
        <a:lstStyle/>
        <a:p>
          <a:endParaRPr lang="es-ES"/>
        </a:p>
      </dgm:t>
    </dgm:pt>
    <dgm:pt modelId="{41BE92D9-C0D4-435B-85A1-E88941E60831}" type="sibTrans" cxnId="{E4EE5BC7-9202-48D3-B2BC-4050811C8B63}">
      <dgm:prSet/>
      <dgm:spPr/>
      <dgm:t>
        <a:bodyPr/>
        <a:lstStyle/>
        <a:p>
          <a:endParaRPr lang="es-ES"/>
        </a:p>
      </dgm:t>
    </dgm:pt>
    <dgm:pt modelId="{85F567A0-1600-44E0-BD61-6BDB08991FDD}">
      <dgm:prSet custT="1"/>
      <dgm:spPr/>
      <dgm:t>
        <a:bodyPr/>
        <a:lstStyle/>
        <a:p>
          <a:r>
            <a:rPr lang="es-ES" sz="2000" dirty="0" smtClean="0">
              <a:latin typeface="Arial" pitchFamily="34" charset="0"/>
              <a:cs typeface="Arial" pitchFamily="34" charset="0"/>
            </a:rPr>
            <a:t>Anclajes mecánicos</a:t>
          </a:r>
          <a:endParaRPr lang="es-ES" sz="2000" dirty="0">
            <a:latin typeface="Arial" pitchFamily="34" charset="0"/>
            <a:cs typeface="Arial" pitchFamily="34" charset="0"/>
          </a:endParaRPr>
        </a:p>
      </dgm:t>
    </dgm:pt>
    <dgm:pt modelId="{2F7BCCCE-E4C7-474F-AAEE-AB8BBB640A20}" type="parTrans" cxnId="{9FD3AE2C-7F08-418A-A348-35D84D50930E}">
      <dgm:prSet/>
      <dgm:spPr/>
      <dgm:t>
        <a:bodyPr/>
        <a:lstStyle/>
        <a:p>
          <a:endParaRPr lang="es-ES"/>
        </a:p>
      </dgm:t>
    </dgm:pt>
    <dgm:pt modelId="{2E800E66-93D4-4560-8A97-FBC5375C4952}" type="sibTrans" cxnId="{9FD3AE2C-7F08-418A-A348-35D84D50930E}">
      <dgm:prSet/>
      <dgm:spPr/>
      <dgm:t>
        <a:bodyPr/>
        <a:lstStyle/>
        <a:p>
          <a:endParaRPr lang="es-ES"/>
        </a:p>
      </dgm:t>
    </dgm:pt>
    <dgm:pt modelId="{6E229122-1820-498B-8F67-05A965F19512}">
      <dgm:prSet custT="1"/>
      <dgm:spPr/>
      <dgm:t>
        <a:bodyPr/>
        <a:lstStyle/>
        <a:p>
          <a:r>
            <a:rPr lang="es-ES" sz="2000" dirty="0" smtClean="0">
              <a:latin typeface="Arial" pitchFamily="34" charset="0"/>
              <a:cs typeface="Arial" pitchFamily="34" charset="0"/>
            </a:rPr>
            <a:t>Anclajes químicos</a:t>
          </a:r>
          <a:endParaRPr lang="es-ES" sz="2000" dirty="0">
            <a:latin typeface="Arial" pitchFamily="34" charset="0"/>
            <a:cs typeface="Arial" pitchFamily="34" charset="0"/>
          </a:endParaRPr>
        </a:p>
      </dgm:t>
    </dgm:pt>
    <dgm:pt modelId="{644805BB-BC8F-427F-9133-40650074C2FC}" type="parTrans" cxnId="{4864C561-7205-455A-ADE7-5562F7CE9454}">
      <dgm:prSet/>
      <dgm:spPr/>
      <dgm:t>
        <a:bodyPr/>
        <a:lstStyle/>
        <a:p>
          <a:endParaRPr lang="es-ES"/>
        </a:p>
      </dgm:t>
    </dgm:pt>
    <dgm:pt modelId="{7607326F-BD2F-4900-BAE6-3066A822CA89}" type="sibTrans" cxnId="{4864C561-7205-455A-ADE7-5562F7CE9454}">
      <dgm:prSet/>
      <dgm:spPr/>
      <dgm:t>
        <a:bodyPr/>
        <a:lstStyle/>
        <a:p>
          <a:endParaRPr lang="es-ES"/>
        </a:p>
      </dgm:t>
    </dgm:pt>
    <dgm:pt modelId="{7BA9F30B-307C-42B4-B769-C119B5C863F0}">
      <dgm:prSet custT="1"/>
      <dgm:spPr/>
      <dgm:t>
        <a:bodyPr/>
        <a:lstStyle/>
        <a:p>
          <a:r>
            <a:rPr lang="es-ES" sz="2000" dirty="0" smtClean="0">
              <a:latin typeface="Arial" pitchFamily="34" charset="0"/>
              <a:cs typeface="Arial" pitchFamily="34" charset="0"/>
            </a:rPr>
            <a:t>Nudos</a:t>
          </a:r>
          <a:endParaRPr lang="es-ES" sz="2000" dirty="0">
            <a:latin typeface="Arial" pitchFamily="34" charset="0"/>
            <a:cs typeface="Arial" pitchFamily="34" charset="0"/>
          </a:endParaRPr>
        </a:p>
      </dgm:t>
    </dgm:pt>
    <dgm:pt modelId="{AC556C2F-F1E2-4996-BC9B-4A10F4F9D8E0}" type="parTrans" cxnId="{4F69405A-20F9-4916-BE20-51B7DB94AC50}">
      <dgm:prSet/>
      <dgm:spPr/>
      <dgm:t>
        <a:bodyPr/>
        <a:lstStyle/>
        <a:p>
          <a:endParaRPr lang="es-ES"/>
        </a:p>
      </dgm:t>
    </dgm:pt>
    <dgm:pt modelId="{967D230F-A850-4898-A0E5-F8F16A7E520E}" type="sibTrans" cxnId="{4F69405A-20F9-4916-BE20-51B7DB94AC50}">
      <dgm:prSet/>
      <dgm:spPr/>
      <dgm:t>
        <a:bodyPr/>
        <a:lstStyle/>
        <a:p>
          <a:endParaRPr lang="es-ES"/>
        </a:p>
      </dgm:t>
    </dgm:pt>
    <dgm:pt modelId="{BB763E5E-46FF-4DF7-9C10-9AA3604BA011}">
      <dgm:prSet custT="1"/>
      <dgm:spPr/>
      <dgm:t>
        <a:bodyPr/>
        <a:lstStyle/>
        <a:p>
          <a:r>
            <a:rPr lang="es-ES" sz="2000" dirty="0" smtClean="0">
              <a:latin typeface="Arial" pitchFamily="34" charset="0"/>
              <a:cs typeface="Arial" pitchFamily="34" charset="0"/>
            </a:rPr>
            <a:t>Conectores</a:t>
          </a:r>
          <a:r>
            <a:rPr lang="es-ES" sz="1700" dirty="0" smtClean="0"/>
            <a:t> </a:t>
          </a:r>
          <a:endParaRPr lang="es-ES" sz="1700" dirty="0"/>
        </a:p>
      </dgm:t>
    </dgm:pt>
    <dgm:pt modelId="{0BAD7885-761B-4DA7-9287-221E7E72443B}" type="parTrans" cxnId="{8382C399-2404-40C4-8A4C-6DB018F808CC}">
      <dgm:prSet/>
      <dgm:spPr/>
      <dgm:t>
        <a:bodyPr/>
        <a:lstStyle/>
        <a:p>
          <a:endParaRPr lang="es-ES"/>
        </a:p>
      </dgm:t>
    </dgm:pt>
    <dgm:pt modelId="{42F831A1-D42D-488D-A6D7-35D2E06D8BEA}" type="sibTrans" cxnId="{8382C399-2404-40C4-8A4C-6DB018F808CC}">
      <dgm:prSet/>
      <dgm:spPr/>
      <dgm:t>
        <a:bodyPr/>
        <a:lstStyle/>
        <a:p>
          <a:endParaRPr lang="es-ES"/>
        </a:p>
      </dgm:t>
    </dgm:pt>
    <dgm:pt modelId="{19968B7E-7A7A-45BC-A896-C5A94008CEA3}">
      <dgm:prSet custT="1"/>
      <dgm:spPr/>
      <dgm:t>
        <a:bodyPr/>
        <a:lstStyle/>
        <a:p>
          <a:r>
            <a:rPr lang="es-ES" sz="2000" dirty="0" smtClean="0">
              <a:latin typeface="Arial" pitchFamily="34" charset="0"/>
              <a:cs typeface="Arial" pitchFamily="34" charset="0"/>
            </a:rPr>
            <a:t>Nudos de anclaje</a:t>
          </a:r>
          <a:endParaRPr lang="es-ES" sz="2000" dirty="0">
            <a:latin typeface="Arial" pitchFamily="34" charset="0"/>
            <a:cs typeface="Arial" pitchFamily="34" charset="0"/>
          </a:endParaRPr>
        </a:p>
      </dgm:t>
    </dgm:pt>
    <dgm:pt modelId="{B311707D-73F6-49C8-A3A1-3423F1FF99B8}" type="parTrans" cxnId="{C597734B-1401-4851-9246-F9C7EF0E64DE}">
      <dgm:prSet/>
      <dgm:spPr/>
      <dgm:t>
        <a:bodyPr/>
        <a:lstStyle/>
        <a:p>
          <a:endParaRPr lang="es-ES"/>
        </a:p>
      </dgm:t>
    </dgm:pt>
    <dgm:pt modelId="{4F18129C-384A-4642-B4F9-9CD8D087BF75}" type="sibTrans" cxnId="{C597734B-1401-4851-9246-F9C7EF0E64DE}">
      <dgm:prSet/>
      <dgm:spPr/>
      <dgm:t>
        <a:bodyPr/>
        <a:lstStyle/>
        <a:p>
          <a:endParaRPr lang="es-ES"/>
        </a:p>
      </dgm:t>
    </dgm:pt>
    <dgm:pt modelId="{5467C69A-4EC3-4204-96F6-5594A755EC4F}">
      <dgm:prSet custT="1"/>
      <dgm:spPr/>
      <dgm:t>
        <a:bodyPr/>
        <a:lstStyle/>
        <a:p>
          <a:r>
            <a:rPr lang="es-ES" sz="2000" dirty="0" smtClean="0">
              <a:latin typeface="Arial" pitchFamily="34" charset="0"/>
              <a:cs typeface="Arial" pitchFamily="34" charset="0"/>
            </a:rPr>
            <a:t>Nudos de unión</a:t>
          </a:r>
          <a:endParaRPr lang="es-ES" sz="2000" dirty="0">
            <a:latin typeface="Arial" pitchFamily="34" charset="0"/>
            <a:cs typeface="Arial" pitchFamily="34" charset="0"/>
          </a:endParaRPr>
        </a:p>
      </dgm:t>
    </dgm:pt>
    <dgm:pt modelId="{0599ED99-B17E-4BB9-A7EB-91F77D29527C}" type="parTrans" cxnId="{5481FBB8-0FCA-47B3-9AFB-9CFC071A2ADF}">
      <dgm:prSet/>
      <dgm:spPr/>
      <dgm:t>
        <a:bodyPr/>
        <a:lstStyle/>
        <a:p>
          <a:endParaRPr lang="es-ES"/>
        </a:p>
      </dgm:t>
    </dgm:pt>
    <dgm:pt modelId="{49702163-DDDC-4BC9-B4EE-E1D3EEBA925A}" type="sibTrans" cxnId="{5481FBB8-0FCA-47B3-9AFB-9CFC071A2ADF}">
      <dgm:prSet/>
      <dgm:spPr/>
      <dgm:t>
        <a:bodyPr/>
        <a:lstStyle/>
        <a:p>
          <a:endParaRPr lang="es-ES"/>
        </a:p>
      </dgm:t>
    </dgm:pt>
    <dgm:pt modelId="{DBB6EB3F-8F21-4694-AB82-36755365EC83}" type="pres">
      <dgm:prSet presAssocID="{33FAFD43-B3CD-474D-920C-7F3B203EA6C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F008C6D-79F1-48E6-9655-5F03D7A051E0}" type="pres">
      <dgm:prSet presAssocID="{804B40C7-8A9E-4CDD-9177-4EFA04CC3FD2}" presName="root1" presStyleCnt="0"/>
      <dgm:spPr/>
    </dgm:pt>
    <dgm:pt modelId="{712EC735-7EE5-447D-A571-1C6814F1BAC1}" type="pres">
      <dgm:prSet presAssocID="{804B40C7-8A9E-4CDD-9177-4EFA04CC3FD2}" presName="LevelOneTextNode" presStyleLbl="node0" presStyleIdx="0" presStyleCnt="1" custScaleX="133120" custScaleY="90640" custLinFactNeighborX="-12477" custLinFactNeighborY="-361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BBE252-746F-4AB4-913C-39DD247B62C7}" type="pres">
      <dgm:prSet presAssocID="{804B40C7-8A9E-4CDD-9177-4EFA04CC3FD2}" presName="level2hierChild" presStyleCnt="0"/>
      <dgm:spPr/>
    </dgm:pt>
    <dgm:pt modelId="{CF923C86-F562-45DD-8B18-D4F59ED20729}" type="pres">
      <dgm:prSet presAssocID="{022E9424-8458-4B01-93C0-70C66ECEC94F}" presName="conn2-1" presStyleLbl="parChTrans1D2" presStyleIdx="0" presStyleCnt="4"/>
      <dgm:spPr/>
      <dgm:t>
        <a:bodyPr/>
        <a:lstStyle/>
        <a:p>
          <a:endParaRPr lang="es-ES"/>
        </a:p>
      </dgm:t>
    </dgm:pt>
    <dgm:pt modelId="{5D1FEFB9-CB62-49D2-8B2B-39676BA19A98}" type="pres">
      <dgm:prSet presAssocID="{022E9424-8458-4B01-93C0-70C66ECEC94F}" presName="connTx" presStyleLbl="parChTrans1D2" presStyleIdx="0" presStyleCnt="4"/>
      <dgm:spPr/>
      <dgm:t>
        <a:bodyPr/>
        <a:lstStyle/>
        <a:p>
          <a:endParaRPr lang="es-ES"/>
        </a:p>
      </dgm:t>
    </dgm:pt>
    <dgm:pt modelId="{B5497827-A1E4-4C22-A263-DFEC4F13B200}" type="pres">
      <dgm:prSet presAssocID="{C3C376BB-81F3-4E01-830C-5584F53D21AC}" presName="root2" presStyleCnt="0"/>
      <dgm:spPr/>
    </dgm:pt>
    <dgm:pt modelId="{AEEC98B1-EEBB-43AE-AA25-7243C437C779}" type="pres">
      <dgm:prSet presAssocID="{C3C376BB-81F3-4E01-830C-5584F53D21AC}" presName="LevelTwoTextNode" presStyleLbl="node2" presStyleIdx="0" presStyleCnt="4" custScaleX="131543" custScaleY="86786" custLinFactNeighborX="-25377" custLinFactNeighborY="-4606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AC3BDFC-8ABD-4392-9441-144C915FEABF}" type="pres">
      <dgm:prSet presAssocID="{C3C376BB-81F3-4E01-830C-5584F53D21AC}" presName="level3hierChild" presStyleCnt="0"/>
      <dgm:spPr/>
    </dgm:pt>
    <dgm:pt modelId="{5D8A0A95-03D4-4C19-A0AF-16C542C60063}" type="pres">
      <dgm:prSet presAssocID="{192E19A2-BF13-48E7-9A87-5BCAC2FFB084}" presName="conn2-1" presStyleLbl="parChTrans1D2" presStyleIdx="1" presStyleCnt="4"/>
      <dgm:spPr/>
      <dgm:t>
        <a:bodyPr/>
        <a:lstStyle/>
        <a:p>
          <a:endParaRPr lang="es-ES"/>
        </a:p>
      </dgm:t>
    </dgm:pt>
    <dgm:pt modelId="{FB2D253E-6185-4407-A5F4-750387EC5C9C}" type="pres">
      <dgm:prSet presAssocID="{192E19A2-BF13-48E7-9A87-5BCAC2FFB084}" presName="connTx" presStyleLbl="parChTrans1D2" presStyleIdx="1" presStyleCnt="4"/>
      <dgm:spPr/>
      <dgm:t>
        <a:bodyPr/>
        <a:lstStyle/>
        <a:p>
          <a:endParaRPr lang="es-ES"/>
        </a:p>
      </dgm:t>
    </dgm:pt>
    <dgm:pt modelId="{602D0103-BE9E-4EDB-850E-52990440387C}" type="pres">
      <dgm:prSet presAssocID="{0FE269EC-0AB0-431F-BBCC-4120BBF52E5A}" presName="root2" presStyleCnt="0"/>
      <dgm:spPr/>
    </dgm:pt>
    <dgm:pt modelId="{12B796D2-3127-4F11-8462-D148AA7EB0A6}" type="pres">
      <dgm:prSet presAssocID="{0FE269EC-0AB0-431F-BBCC-4120BBF52E5A}" presName="LevelTwoTextNode" presStyleLbl="node2" presStyleIdx="1" presStyleCnt="4" custScaleX="112039" custScaleY="87420" custLinFactNeighborX="-21022" custLinFactNeighborY="-259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69B29E4-ED3A-4A3B-A792-A5A387EA7441}" type="pres">
      <dgm:prSet presAssocID="{0FE269EC-0AB0-431F-BBCC-4120BBF52E5A}" presName="level3hierChild" presStyleCnt="0"/>
      <dgm:spPr/>
    </dgm:pt>
    <dgm:pt modelId="{2EE7FE1B-8373-4388-878B-1789668DDC6E}" type="pres">
      <dgm:prSet presAssocID="{2F7BCCCE-E4C7-474F-AAEE-AB8BBB640A20}" presName="conn2-1" presStyleLbl="parChTrans1D3" presStyleIdx="0" presStyleCnt="4"/>
      <dgm:spPr/>
      <dgm:t>
        <a:bodyPr/>
        <a:lstStyle/>
        <a:p>
          <a:endParaRPr lang="es-ES"/>
        </a:p>
      </dgm:t>
    </dgm:pt>
    <dgm:pt modelId="{44F51BBA-B02F-4250-A67A-ABB4692CBA2F}" type="pres">
      <dgm:prSet presAssocID="{2F7BCCCE-E4C7-474F-AAEE-AB8BBB640A20}" presName="connTx" presStyleLbl="parChTrans1D3" presStyleIdx="0" presStyleCnt="4"/>
      <dgm:spPr/>
      <dgm:t>
        <a:bodyPr/>
        <a:lstStyle/>
        <a:p>
          <a:endParaRPr lang="es-ES"/>
        </a:p>
      </dgm:t>
    </dgm:pt>
    <dgm:pt modelId="{BB98B5B1-9524-43AD-8EEF-57F720A9C2D0}" type="pres">
      <dgm:prSet presAssocID="{85F567A0-1600-44E0-BD61-6BDB08991FDD}" presName="root2" presStyleCnt="0"/>
      <dgm:spPr/>
    </dgm:pt>
    <dgm:pt modelId="{3AB80917-8E09-407D-9FA9-DC0E2D56D9D0}" type="pres">
      <dgm:prSet presAssocID="{85F567A0-1600-44E0-BD61-6BDB08991FDD}" presName="LevelTwoTextNode" presStyleLbl="node3" presStyleIdx="0" presStyleCnt="4" custScaleX="106504" custScaleY="76719" custLinFactNeighborX="-29044" custLinFactNeighborY="-5255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FDAF181-1E32-4407-B042-B020D8FDB13E}" type="pres">
      <dgm:prSet presAssocID="{85F567A0-1600-44E0-BD61-6BDB08991FDD}" presName="level3hierChild" presStyleCnt="0"/>
      <dgm:spPr/>
    </dgm:pt>
    <dgm:pt modelId="{A186D32B-6C0A-4980-B0F4-1A33329F758F}" type="pres">
      <dgm:prSet presAssocID="{644805BB-BC8F-427F-9133-40650074C2FC}" presName="conn2-1" presStyleLbl="parChTrans1D3" presStyleIdx="1" presStyleCnt="4"/>
      <dgm:spPr/>
      <dgm:t>
        <a:bodyPr/>
        <a:lstStyle/>
        <a:p>
          <a:endParaRPr lang="es-ES"/>
        </a:p>
      </dgm:t>
    </dgm:pt>
    <dgm:pt modelId="{998E2BFA-CC14-49FB-8516-8F97EFBB3280}" type="pres">
      <dgm:prSet presAssocID="{644805BB-BC8F-427F-9133-40650074C2FC}" presName="connTx" presStyleLbl="parChTrans1D3" presStyleIdx="1" presStyleCnt="4"/>
      <dgm:spPr/>
      <dgm:t>
        <a:bodyPr/>
        <a:lstStyle/>
        <a:p>
          <a:endParaRPr lang="es-ES"/>
        </a:p>
      </dgm:t>
    </dgm:pt>
    <dgm:pt modelId="{771867B1-837F-4A8A-9A1A-255F27AEF9A5}" type="pres">
      <dgm:prSet presAssocID="{6E229122-1820-498B-8F67-05A965F19512}" presName="root2" presStyleCnt="0"/>
      <dgm:spPr/>
    </dgm:pt>
    <dgm:pt modelId="{BAD72072-14A7-42F1-A60C-63CBCC178C38}" type="pres">
      <dgm:prSet presAssocID="{6E229122-1820-498B-8F67-05A965F19512}" presName="LevelTwoTextNode" presStyleLbl="node3" presStyleIdx="1" presStyleCnt="4" custScaleX="106391" custScaleY="60874" custLinFactNeighborX="-29044" custLinFactNeighborY="-537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61221F-83E2-4A42-8745-FC841B879299}" type="pres">
      <dgm:prSet presAssocID="{6E229122-1820-498B-8F67-05A965F19512}" presName="level3hierChild" presStyleCnt="0"/>
      <dgm:spPr/>
    </dgm:pt>
    <dgm:pt modelId="{0F8D3930-0CEC-45DF-9382-BC651F38FA13}" type="pres">
      <dgm:prSet presAssocID="{AC556C2F-F1E2-4996-BC9B-4A10F4F9D8E0}" presName="conn2-1" presStyleLbl="parChTrans1D2" presStyleIdx="2" presStyleCnt="4"/>
      <dgm:spPr/>
      <dgm:t>
        <a:bodyPr/>
        <a:lstStyle/>
        <a:p>
          <a:endParaRPr lang="es-ES"/>
        </a:p>
      </dgm:t>
    </dgm:pt>
    <dgm:pt modelId="{5BF036C2-40D5-49DD-ADB3-842FBF1190C4}" type="pres">
      <dgm:prSet presAssocID="{AC556C2F-F1E2-4996-BC9B-4A10F4F9D8E0}" presName="connTx" presStyleLbl="parChTrans1D2" presStyleIdx="2" presStyleCnt="4"/>
      <dgm:spPr/>
      <dgm:t>
        <a:bodyPr/>
        <a:lstStyle/>
        <a:p>
          <a:endParaRPr lang="es-ES"/>
        </a:p>
      </dgm:t>
    </dgm:pt>
    <dgm:pt modelId="{58B8357B-5EBD-44E6-A379-2D31CB8555C1}" type="pres">
      <dgm:prSet presAssocID="{7BA9F30B-307C-42B4-B769-C119B5C863F0}" presName="root2" presStyleCnt="0"/>
      <dgm:spPr/>
    </dgm:pt>
    <dgm:pt modelId="{DF6C03C7-D3D7-48E2-84C1-D6C8552EBF1E}" type="pres">
      <dgm:prSet presAssocID="{7BA9F30B-307C-42B4-B769-C119B5C863F0}" presName="LevelTwoTextNode" presStyleLbl="node2" presStyleIdx="2" presStyleCnt="4" custScaleY="49178" custLinFactNeighborX="-12245" custLinFactNeighborY="-411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97F59B-DE05-4EA5-BB8C-133BB649ED58}" type="pres">
      <dgm:prSet presAssocID="{7BA9F30B-307C-42B4-B769-C119B5C863F0}" presName="level3hierChild" presStyleCnt="0"/>
      <dgm:spPr/>
    </dgm:pt>
    <dgm:pt modelId="{00791B7C-1C7E-426E-9D0F-972A1F906AEC}" type="pres">
      <dgm:prSet presAssocID="{B311707D-73F6-49C8-A3A1-3423F1FF99B8}" presName="conn2-1" presStyleLbl="parChTrans1D3" presStyleIdx="2" presStyleCnt="4"/>
      <dgm:spPr/>
      <dgm:t>
        <a:bodyPr/>
        <a:lstStyle/>
        <a:p>
          <a:endParaRPr lang="es-ES"/>
        </a:p>
      </dgm:t>
    </dgm:pt>
    <dgm:pt modelId="{F37CF84D-5D24-4DC4-B223-8C3A6C441A4E}" type="pres">
      <dgm:prSet presAssocID="{B311707D-73F6-49C8-A3A1-3423F1FF99B8}" presName="connTx" presStyleLbl="parChTrans1D3" presStyleIdx="2" presStyleCnt="4"/>
      <dgm:spPr/>
      <dgm:t>
        <a:bodyPr/>
        <a:lstStyle/>
        <a:p>
          <a:endParaRPr lang="es-ES"/>
        </a:p>
      </dgm:t>
    </dgm:pt>
    <dgm:pt modelId="{04F7E7B5-562B-4123-9792-855556B3E2C2}" type="pres">
      <dgm:prSet presAssocID="{19968B7E-7A7A-45BC-A896-C5A94008CEA3}" presName="root2" presStyleCnt="0"/>
      <dgm:spPr/>
    </dgm:pt>
    <dgm:pt modelId="{5BDFD738-6FD5-4497-94BB-11F782372482}" type="pres">
      <dgm:prSet presAssocID="{19968B7E-7A7A-45BC-A896-C5A94008CEA3}" presName="LevelTwoTextNode" presStyleLbl="node3" presStyleIdx="2" presStyleCnt="4" custScaleX="100138" custScaleY="74033" custLinFactNeighborX="-13019" custLinFactNeighborY="-394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F8BD3D-3FD7-497F-9F37-48FD100FC0BD}" type="pres">
      <dgm:prSet presAssocID="{19968B7E-7A7A-45BC-A896-C5A94008CEA3}" presName="level3hierChild" presStyleCnt="0"/>
      <dgm:spPr/>
    </dgm:pt>
    <dgm:pt modelId="{9E418E24-CC59-4BFA-B6C8-F88B6143E107}" type="pres">
      <dgm:prSet presAssocID="{0599ED99-B17E-4BB9-A7EB-91F77D29527C}" presName="conn2-1" presStyleLbl="parChTrans1D3" presStyleIdx="3" presStyleCnt="4"/>
      <dgm:spPr/>
      <dgm:t>
        <a:bodyPr/>
        <a:lstStyle/>
        <a:p>
          <a:endParaRPr lang="es-ES"/>
        </a:p>
      </dgm:t>
    </dgm:pt>
    <dgm:pt modelId="{79E6E2A8-564E-43D7-947B-A37776038509}" type="pres">
      <dgm:prSet presAssocID="{0599ED99-B17E-4BB9-A7EB-91F77D29527C}" presName="connTx" presStyleLbl="parChTrans1D3" presStyleIdx="3" presStyleCnt="4"/>
      <dgm:spPr/>
      <dgm:t>
        <a:bodyPr/>
        <a:lstStyle/>
        <a:p>
          <a:endParaRPr lang="es-ES"/>
        </a:p>
      </dgm:t>
    </dgm:pt>
    <dgm:pt modelId="{3640EC6E-EE0F-421B-8F5F-674D14515D4F}" type="pres">
      <dgm:prSet presAssocID="{5467C69A-4EC3-4204-96F6-5594A755EC4F}" presName="root2" presStyleCnt="0"/>
      <dgm:spPr/>
    </dgm:pt>
    <dgm:pt modelId="{906C8510-88DF-4184-BA66-0969C92BE459}" type="pres">
      <dgm:prSet presAssocID="{5467C69A-4EC3-4204-96F6-5594A755EC4F}" presName="LevelTwoTextNode" presStyleLbl="node3" presStyleIdx="3" presStyleCnt="4" custScaleY="56685" custLinFactNeighborX="-13019" custLinFactNeighborY="-4285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3FAE381-8CA9-4A28-808F-E4F575E65C01}" type="pres">
      <dgm:prSet presAssocID="{5467C69A-4EC3-4204-96F6-5594A755EC4F}" presName="level3hierChild" presStyleCnt="0"/>
      <dgm:spPr/>
    </dgm:pt>
    <dgm:pt modelId="{AAB77BE8-1E2A-48B8-AA4B-2F6A7C2853A1}" type="pres">
      <dgm:prSet presAssocID="{0BAD7885-761B-4DA7-9287-221E7E72443B}" presName="conn2-1" presStyleLbl="parChTrans1D2" presStyleIdx="3" presStyleCnt="4"/>
      <dgm:spPr/>
      <dgm:t>
        <a:bodyPr/>
        <a:lstStyle/>
        <a:p>
          <a:endParaRPr lang="es-ES"/>
        </a:p>
      </dgm:t>
    </dgm:pt>
    <dgm:pt modelId="{0B10FDCA-9D3F-400F-A583-FC2233BBA9A9}" type="pres">
      <dgm:prSet presAssocID="{0BAD7885-761B-4DA7-9287-221E7E72443B}" presName="connTx" presStyleLbl="parChTrans1D2" presStyleIdx="3" presStyleCnt="4"/>
      <dgm:spPr/>
      <dgm:t>
        <a:bodyPr/>
        <a:lstStyle/>
        <a:p>
          <a:endParaRPr lang="es-ES"/>
        </a:p>
      </dgm:t>
    </dgm:pt>
    <dgm:pt modelId="{6C939B80-430C-4821-A3F0-CE0F074361F6}" type="pres">
      <dgm:prSet presAssocID="{BB763E5E-46FF-4DF7-9C10-9AA3604BA011}" presName="root2" presStyleCnt="0"/>
      <dgm:spPr/>
    </dgm:pt>
    <dgm:pt modelId="{E9C0CCD8-5808-41DF-87BA-783349F19841}" type="pres">
      <dgm:prSet presAssocID="{BB763E5E-46FF-4DF7-9C10-9AA3604BA011}" presName="LevelTwoTextNode" presStyleLbl="node2" presStyleIdx="3" presStyleCnt="4" custScaleX="105375" custScaleY="45511" custLinFactNeighborX="-12311" custLinFactNeighborY="140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059FE8C-06F1-40D7-8F20-1E582688EFA3}" type="pres">
      <dgm:prSet presAssocID="{BB763E5E-46FF-4DF7-9C10-9AA3604BA011}" presName="level3hierChild" presStyleCnt="0"/>
      <dgm:spPr/>
    </dgm:pt>
  </dgm:ptLst>
  <dgm:cxnLst>
    <dgm:cxn modelId="{6D28EDC8-4A8B-40EC-9135-D62B959E7E9C}" srcId="{33FAFD43-B3CD-474D-920C-7F3B203EA6C4}" destId="{804B40C7-8A9E-4CDD-9177-4EFA04CC3FD2}" srcOrd="0" destOrd="0" parTransId="{04A1A55C-A906-4D56-8491-51C8026CD4A2}" sibTransId="{367AA25F-E1C9-4FF6-BFD1-8E6AB6D202B2}"/>
    <dgm:cxn modelId="{87272E33-A3D0-4C91-967F-477367FEC2DC}" type="presOf" srcId="{B311707D-73F6-49C8-A3A1-3423F1FF99B8}" destId="{F37CF84D-5D24-4DC4-B223-8C3A6C441A4E}" srcOrd="1" destOrd="0" presId="urn:microsoft.com/office/officeart/2005/8/layout/hierarchy2"/>
    <dgm:cxn modelId="{E02541EE-3DE7-40CD-8D0C-F451028784ED}" type="presOf" srcId="{192E19A2-BF13-48E7-9A87-5BCAC2FFB084}" destId="{FB2D253E-6185-4407-A5F4-750387EC5C9C}" srcOrd="1" destOrd="0" presId="urn:microsoft.com/office/officeart/2005/8/layout/hierarchy2"/>
    <dgm:cxn modelId="{0F366FFF-2972-4A1B-8776-F71999D030C6}" type="presOf" srcId="{192E19A2-BF13-48E7-9A87-5BCAC2FFB084}" destId="{5D8A0A95-03D4-4C19-A0AF-16C542C60063}" srcOrd="0" destOrd="0" presId="urn:microsoft.com/office/officeart/2005/8/layout/hierarchy2"/>
    <dgm:cxn modelId="{7AE9684C-D396-49B4-AE2B-CD59411CFCFF}" type="presOf" srcId="{0599ED99-B17E-4BB9-A7EB-91F77D29527C}" destId="{79E6E2A8-564E-43D7-947B-A37776038509}" srcOrd="1" destOrd="0" presId="urn:microsoft.com/office/officeart/2005/8/layout/hierarchy2"/>
    <dgm:cxn modelId="{8D483392-FEBC-447B-881B-A874EC1EB3E6}" type="presOf" srcId="{AC556C2F-F1E2-4996-BC9B-4A10F4F9D8E0}" destId="{5BF036C2-40D5-49DD-ADB3-842FBF1190C4}" srcOrd="1" destOrd="0" presId="urn:microsoft.com/office/officeart/2005/8/layout/hierarchy2"/>
    <dgm:cxn modelId="{795B0219-4E65-4BC1-9A8D-96D34C4FA0B9}" type="presOf" srcId="{6E229122-1820-498B-8F67-05A965F19512}" destId="{BAD72072-14A7-42F1-A60C-63CBCC178C38}" srcOrd="0" destOrd="0" presId="urn:microsoft.com/office/officeart/2005/8/layout/hierarchy2"/>
    <dgm:cxn modelId="{3AEBF675-BB17-4E64-90DC-2525DFD3461A}" type="presOf" srcId="{804B40C7-8A9E-4CDD-9177-4EFA04CC3FD2}" destId="{712EC735-7EE5-447D-A571-1C6814F1BAC1}" srcOrd="0" destOrd="0" presId="urn:microsoft.com/office/officeart/2005/8/layout/hierarchy2"/>
    <dgm:cxn modelId="{8D0DED42-1CB7-42AC-A539-964D9B760658}" type="presOf" srcId="{0FE269EC-0AB0-431F-BBCC-4120BBF52E5A}" destId="{12B796D2-3127-4F11-8462-D148AA7EB0A6}" srcOrd="0" destOrd="0" presId="urn:microsoft.com/office/officeart/2005/8/layout/hierarchy2"/>
    <dgm:cxn modelId="{16EA579B-9315-4125-9663-6750F6651685}" type="presOf" srcId="{0BAD7885-761B-4DA7-9287-221E7E72443B}" destId="{0B10FDCA-9D3F-400F-A583-FC2233BBA9A9}" srcOrd="1" destOrd="0" presId="urn:microsoft.com/office/officeart/2005/8/layout/hierarchy2"/>
    <dgm:cxn modelId="{5481FBB8-0FCA-47B3-9AFB-9CFC071A2ADF}" srcId="{7BA9F30B-307C-42B4-B769-C119B5C863F0}" destId="{5467C69A-4EC3-4204-96F6-5594A755EC4F}" srcOrd="1" destOrd="0" parTransId="{0599ED99-B17E-4BB9-A7EB-91F77D29527C}" sibTransId="{49702163-DDDC-4BC9-B4EE-E1D3EEBA925A}"/>
    <dgm:cxn modelId="{134D7FB3-F8F9-46CC-8A53-7588FE6D9B6D}" type="presOf" srcId="{022E9424-8458-4B01-93C0-70C66ECEC94F}" destId="{5D1FEFB9-CB62-49D2-8B2B-39676BA19A98}" srcOrd="1" destOrd="0" presId="urn:microsoft.com/office/officeart/2005/8/layout/hierarchy2"/>
    <dgm:cxn modelId="{9E84627C-BD41-4EAC-8BB2-BBF5E82D945F}" type="presOf" srcId="{0BAD7885-761B-4DA7-9287-221E7E72443B}" destId="{AAB77BE8-1E2A-48B8-AA4B-2F6A7C2853A1}" srcOrd="0" destOrd="0" presId="urn:microsoft.com/office/officeart/2005/8/layout/hierarchy2"/>
    <dgm:cxn modelId="{4F69405A-20F9-4916-BE20-51B7DB94AC50}" srcId="{804B40C7-8A9E-4CDD-9177-4EFA04CC3FD2}" destId="{7BA9F30B-307C-42B4-B769-C119B5C863F0}" srcOrd="2" destOrd="0" parTransId="{AC556C2F-F1E2-4996-BC9B-4A10F4F9D8E0}" sibTransId="{967D230F-A850-4898-A0E5-F8F16A7E520E}"/>
    <dgm:cxn modelId="{DE05B6F7-5A93-452B-9952-AF8D627870B7}" type="presOf" srcId="{AC556C2F-F1E2-4996-BC9B-4A10F4F9D8E0}" destId="{0F8D3930-0CEC-45DF-9382-BC651F38FA13}" srcOrd="0" destOrd="0" presId="urn:microsoft.com/office/officeart/2005/8/layout/hierarchy2"/>
    <dgm:cxn modelId="{2350A2A4-4A0D-4062-B524-87331743931C}" type="presOf" srcId="{2F7BCCCE-E4C7-474F-AAEE-AB8BBB640A20}" destId="{2EE7FE1B-8373-4388-878B-1789668DDC6E}" srcOrd="0" destOrd="0" presId="urn:microsoft.com/office/officeart/2005/8/layout/hierarchy2"/>
    <dgm:cxn modelId="{9FD3AE2C-7F08-418A-A348-35D84D50930E}" srcId="{0FE269EC-0AB0-431F-BBCC-4120BBF52E5A}" destId="{85F567A0-1600-44E0-BD61-6BDB08991FDD}" srcOrd="0" destOrd="0" parTransId="{2F7BCCCE-E4C7-474F-AAEE-AB8BBB640A20}" sibTransId="{2E800E66-93D4-4560-8A97-FBC5375C4952}"/>
    <dgm:cxn modelId="{BAF4DB8D-DEEE-41E2-A3FA-8D0C21CAB0BA}" type="presOf" srcId="{7BA9F30B-307C-42B4-B769-C119B5C863F0}" destId="{DF6C03C7-D3D7-48E2-84C1-D6C8552EBF1E}" srcOrd="0" destOrd="0" presId="urn:microsoft.com/office/officeart/2005/8/layout/hierarchy2"/>
    <dgm:cxn modelId="{C017FBA2-2790-41E2-9657-58F293288E96}" type="presOf" srcId="{644805BB-BC8F-427F-9133-40650074C2FC}" destId="{A186D32B-6C0A-4980-B0F4-1A33329F758F}" srcOrd="0" destOrd="0" presId="urn:microsoft.com/office/officeart/2005/8/layout/hierarchy2"/>
    <dgm:cxn modelId="{4AC429A7-EF83-40C1-B34E-D3A6BCA21CE8}" type="presOf" srcId="{B311707D-73F6-49C8-A3A1-3423F1FF99B8}" destId="{00791B7C-1C7E-426E-9D0F-972A1F906AEC}" srcOrd="0" destOrd="0" presId="urn:microsoft.com/office/officeart/2005/8/layout/hierarchy2"/>
    <dgm:cxn modelId="{BF35E46A-CD6B-4B9E-9C0C-826F10AF5E13}" srcId="{804B40C7-8A9E-4CDD-9177-4EFA04CC3FD2}" destId="{C3C376BB-81F3-4E01-830C-5584F53D21AC}" srcOrd="0" destOrd="0" parTransId="{022E9424-8458-4B01-93C0-70C66ECEC94F}" sibTransId="{763A532D-969B-420F-8370-8F4C3559D7CB}"/>
    <dgm:cxn modelId="{E4EE5BC7-9202-48D3-B2BC-4050811C8B63}" srcId="{804B40C7-8A9E-4CDD-9177-4EFA04CC3FD2}" destId="{0FE269EC-0AB0-431F-BBCC-4120BBF52E5A}" srcOrd="1" destOrd="0" parTransId="{192E19A2-BF13-48E7-9A87-5BCAC2FFB084}" sibTransId="{41BE92D9-C0D4-435B-85A1-E88941E60831}"/>
    <dgm:cxn modelId="{5B045EE2-7643-45FC-996B-84F214C2A14F}" type="presOf" srcId="{5467C69A-4EC3-4204-96F6-5594A755EC4F}" destId="{906C8510-88DF-4184-BA66-0969C92BE459}" srcOrd="0" destOrd="0" presId="urn:microsoft.com/office/officeart/2005/8/layout/hierarchy2"/>
    <dgm:cxn modelId="{8478DBF0-6B78-4121-9A1F-394891C76042}" type="presOf" srcId="{0599ED99-B17E-4BB9-A7EB-91F77D29527C}" destId="{9E418E24-CC59-4BFA-B6C8-F88B6143E107}" srcOrd="0" destOrd="0" presId="urn:microsoft.com/office/officeart/2005/8/layout/hierarchy2"/>
    <dgm:cxn modelId="{C2205A0E-F915-4DCE-B106-EDF2072599F4}" type="presOf" srcId="{33FAFD43-B3CD-474D-920C-7F3B203EA6C4}" destId="{DBB6EB3F-8F21-4694-AB82-36755365EC83}" srcOrd="0" destOrd="0" presId="urn:microsoft.com/office/officeart/2005/8/layout/hierarchy2"/>
    <dgm:cxn modelId="{8382C399-2404-40C4-8A4C-6DB018F808CC}" srcId="{804B40C7-8A9E-4CDD-9177-4EFA04CC3FD2}" destId="{BB763E5E-46FF-4DF7-9C10-9AA3604BA011}" srcOrd="3" destOrd="0" parTransId="{0BAD7885-761B-4DA7-9287-221E7E72443B}" sibTransId="{42F831A1-D42D-488D-A6D7-35D2E06D8BEA}"/>
    <dgm:cxn modelId="{C597734B-1401-4851-9246-F9C7EF0E64DE}" srcId="{7BA9F30B-307C-42B4-B769-C119B5C863F0}" destId="{19968B7E-7A7A-45BC-A896-C5A94008CEA3}" srcOrd="0" destOrd="0" parTransId="{B311707D-73F6-49C8-A3A1-3423F1FF99B8}" sibTransId="{4F18129C-384A-4642-B4F9-9CD8D087BF75}"/>
    <dgm:cxn modelId="{7D691A93-6171-4E06-B9B7-477BD6AE7366}" type="presOf" srcId="{022E9424-8458-4B01-93C0-70C66ECEC94F}" destId="{CF923C86-F562-45DD-8B18-D4F59ED20729}" srcOrd="0" destOrd="0" presId="urn:microsoft.com/office/officeart/2005/8/layout/hierarchy2"/>
    <dgm:cxn modelId="{4864C561-7205-455A-ADE7-5562F7CE9454}" srcId="{0FE269EC-0AB0-431F-BBCC-4120BBF52E5A}" destId="{6E229122-1820-498B-8F67-05A965F19512}" srcOrd="1" destOrd="0" parTransId="{644805BB-BC8F-427F-9133-40650074C2FC}" sibTransId="{7607326F-BD2F-4900-BAE6-3066A822CA89}"/>
    <dgm:cxn modelId="{389B669A-D357-4236-BF2E-C5F099E3A743}" type="presOf" srcId="{BB763E5E-46FF-4DF7-9C10-9AA3604BA011}" destId="{E9C0CCD8-5808-41DF-87BA-783349F19841}" srcOrd="0" destOrd="0" presId="urn:microsoft.com/office/officeart/2005/8/layout/hierarchy2"/>
    <dgm:cxn modelId="{0486F47A-5DFA-4987-A53B-43E13D5B6B27}" type="presOf" srcId="{644805BB-BC8F-427F-9133-40650074C2FC}" destId="{998E2BFA-CC14-49FB-8516-8F97EFBB3280}" srcOrd="1" destOrd="0" presId="urn:microsoft.com/office/officeart/2005/8/layout/hierarchy2"/>
    <dgm:cxn modelId="{6AA1AEA7-9A4F-4ABB-9E48-5673168EFB9E}" type="presOf" srcId="{C3C376BB-81F3-4E01-830C-5584F53D21AC}" destId="{AEEC98B1-EEBB-43AE-AA25-7243C437C779}" srcOrd="0" destOrd="0" presId="urn:microsoft.com/office/officeart/2005/8/layout/hierarchy2"/>
    <dgm:cxn modelId="{9BF41C82-0E01-4D14-ACE9-25587367430A}" type="presOf" srcId="{19968B7E-7A7A-45BC-A896-C5A94008CEA3}" destId="{5BDFD738-6FD5-4497-94BB-11F782372482}" srcOrd="0" destOrd="0" presId="urn:microsoft.com/office/officeart/2005/8/layout/hierarchy2"/>
    <dgm:cxn modelId="{1065F07C-8695-441C-84BE-B85623B9F374}" type="presOf" srcId="{2F7BCCCE-E4C7-474F-AAEE-AB8BBB640A20}" destId="{44F51BBA-B02F-4250-A67A-ABB4692CBA2F}" srcOrd="1" destOrd="0" presId="urn:microsoft.com/office/officeart/2005/8/layout/hierarchy2"/>
    <dgm:cxn modelId="{8F430410-DFA1-45CD-91E3-4EDA5C32436E}" type="presOf" srcId="{85F567A0-1600-44E0-BD61-6BDB08991FDD}" destId="{3AB80917-8E09-407D-9FA9-DC0E2D56D9D0}" srcOrd="0" destOrd="0" presId="urn:microsoft.com/office/officeart/2005/8/layout/hierarchy2"/>
    <dgm:cxn modelId="{8CE07226-E2DD-460E-B50E-6F00C6D35395}" type="presParOf" srcId="{DBB6EB3F-8F21-4694-AB82-36755365EC83}" destId="{9F008C6D-79F1-48E6-9655-5F03D7A051E0}" srcOrd="0" destOrd="0" presId="urn:microsoft.com/office/officeart/2005/8/layout/hierarchy2"/>
    <dgm:cxn modelId="{26EB781B-F5A3-4E83-A579-BE2F18BBC4F7}" type="presParOf" srcId="{9F008C6D-79F1-48E6-9655-5F03D7A051E0}" destId="{712EC735-7EE5-447D-A571-1C6814F1BAC1}" srcOrd="0" destOrd="0" presId="urn:microsoft.com/office/officeart/2005/8/layout/hierarchy2"/>
    <dgm:cxn modelId="{786037C7-253A-473E-AD7D-6E7833E7EE5B}" type="presParOf" srcId="{9F008C6D-79F1-48E6-9655-5F03D7A051E0}" destId="{CCBBE252-746F-4AB4-913C-39DD247B62C7}" srcOrd="1" destOrd="0" presId="urn:microsoft.com/office/officeart/2005/8/layout/hierarchy2"/>
    <dgm:cxn modelId="{C8C3D025-2859-4F2D-9525-7CA4BD557B03}" type="presParOf" srcId="{CCBBE252-746F-4AB4-913C-39DD247B62C7}" destId="{CF923C86-F562-45DD-8B18-D4F59ED20729}" srcOrd="0" destOrd="0" presId="urn:microsoft.com/office/officeart/2005/8/layout/hierarchy2"/>
    <dgm:cxn modelId="{9ED4B95A-F23F-4894-8689-571F7BD3C818}" type="presParOf" srcId="{CF923C86-F562-45DD-8B18-D4F59ED20729}" destId="{5D1FEFB9-CB62-49D2-8B2B-39676BA19A98}" srcOrd="0" destOrd="0" presId="urn:microsoft.com/office/officeart/2005/8/layout/hierarchy2"/>
    <dgm:cxn modelId="{92FD4B28-7EF0-4DCA-8D94-533B4EFE4708}" type="presParOf" srcId="{CCBBE252-746F-4AB4-913C-39DD247B62C7}" destId="{B5497827-A1E4-4C22-A263-DFEC4F13B200}" srcOrd="1" destOrd="0" presId="urn:microsoft.com/office/officeart/2005/8/layout/hierarchy2"/>
    <dgm:cxn modelId="{74AB5E96-B67C-4F27-A666-C26A6555A781}" type="presParOf" srcId="{B5497827-A1E4-4C22-A263-DFEC4F13B200}" destId="{AEEC98B1-EEBB-43AE-AA25-7243C437C779}" srcOrd="0" destOrd="0" presId="urn:microsoft.com/office/officeart/2005/8/layout/hierarchy2"/>
    <dgm:cxn modelId="{18776F47-6211-4936-A815-DDF2DF7417DC}" type="presParOf" srcId="{B5497827-A1E4-4C22-A263-DFEC4F13B200}" destId="{6AC3BDFC-8ABD-4392-9441-144C915FEABF}" srcOrd="1" destOrd="0" presId="urn:microsoft.com/office/officeart/2005/8/layout/hierarchy2"/>
    <dgm:cxn modelId="{0E3DAD8D-DCFD-4BEE-8A6A-8836D64B1F54}" type="presParOf" srcId="{CCBBE252-746F-4AB4-913C-39DD247B62C7}" destId="{5D8A0A95-03D4-4C19-A0AF-16C542C60063}" srcOrd="2" destOrd="0" presId="urn:microsoft.com/office/officeart/2005/8/layout/hierarchy2"/>
    <dgm:cxn modelId="{9A2A9998-160A-4917-87E3-017645B83489}" type="presParOf" srcId="{5D8A0A95-03D4-4C19-A0AF-16C542C60063}" destId="{FB2D253E-6185-4407-A5F4-750387EC5C9C}" srcOrd="0" destOrd="0" presId="urn:microsoft.com/office/officeart/2005/8/layout/hierarchy2"/>
    <dgm:cxn modelId="{7DBC0FD5-1A88-48AC-AFFD-9E1D65B800DA}" type="presParOf" srcId="{CCBBE252-746F-4AB4-913C-39DD247B62C7}" destId="{602D0103-BE9E-4EDB-850E-52990440387C}" srcOrd="3" destOrd="0" presId="urn:microsoft.com/office/officeart/2005/8/layout/hierarchy2"/>
    <dgm:cxn modelId="{2FEFD399-42FB-42CB-883E-0EE5F737171B}" type="presParOf" srcId="{602D0103-BE9E-4EDB-850E-52990440387C}" destId="{12B796D2-3127-4F11-8462-D148AA7EB0A6}" srcOrd="0" destOrd="0" presId="urn:microsoft.com/office/officeart/2005/8/layout/hierarchy2"/>
    <dgm:cxn modelId="{F5BD8E1A-32A2-460F-905A-103206B44CC2}" type="presParOf" srcId="{602D0103-BE9E-4EDB-850E-52990440387C}" destId="{669B29E4-ED3A-4A3B-A792-A5A387EA7441}" srcOrd="1" destOrd="0" presId="urn:microsoft.com/office/officeart/2005/8/layout/hierarchy2"/>
    <dgm:cxn modelId="{E37D8F29-3E80-453B-A5B8-06F27EB8086F}" type="presParOf" srcId="{669B29E4-ED3A-4A3B-A792-A5A387EA7441}" destId="{2EE7FE1B-8373-4388-878B-1789668DDC6E}" srcOrd="0" destOrd="0" presId="urn:microsoft.com/office/officeart/2005/8/layout/hierarchy2"/>
    <dgm:cxn modelId="{2084F51F-48F6-4B34-B1F9-63A8AD460812}" type="presParOf" srcId="{2EE7FE1B-8373-4388-878B-1789668DDC6E}" destId="{44F51BBA-B02F-4250-A67A-ABB4692CBA2F}" srcOrd="0" destOrd="0" presId="urn:microsoft.com/office/officeart/2005/8/layout/hierarchy2"/>
    <dgm:cxn modelId="{3B6AE03F-834F-4C08-9C91-EE7F6621C2CC}" type="presParOf" srcId="{669B29E4-ED3A-4A3B-A792-A5A387EA7441}" destId="{BB98B5B1-9524-43AD-8EEF-57F720A9C2D0}" srcOrd="1" destOrd="0" presId="urn:microsoft.com/office/officeart/2005/8/layout/hierarchy2"/>
    <dgm:cxn modelId="{DDA11B0D-1E6A-469E-AFF1-F6041A725CBE}" type="presParOf" srcId="{BB98B5B1-9524-43AD-8EEF-57F720A9C2D0}" destId="{3AB80917-8E09-407D-9FA9-DC0E2D56D9D0}" srcOrd="0" destOrd="0" presId="urn:microsoft.com/office/officeart/2005/8/layout/hierarchy2"/>
    <dgm:cxn modelId="{4B380BD3-D446-4B5C-9C85-C19AAFEFA007}" type="presParOf" srcId="{BB98B5B1-9524-43AD-8EEF-57F720A9C2D0}" destId="{DFDAF181-1E32-4407-B042-B020D8FDB13E}" srcOrd="1" destOrd="0" presId="urn:microsoft.com/office/officeart/2005/8/layout/hierarchy2"/>
    <dgm:cxn modelId="{5CDB9398-FD63-42EA-95FF-F5E542E115E9}" type="presParOf" srcId="{669B29E4-ED3A-4A3B-A792-A5A387EA7441}" destId="{A186D32B-6C0A-4980-B0F4-1A33329F758F}" srcOrd="2" destOrd="0" presId="urn:microsoft.com/office/officeart/2005/8/layout/hierarchy2"/>
    <dgm:cxn modelId="{562B260F-E291-4CF2-A7A0-72EF7A97C09F}" type="presParOf" srcId="{A186D32B-6C0A-4980-B0F4-1A33329F758F}" destId="{998E2BFA-CC14-49FB-8516-8F97EFBB3280}" srcOrd="0" destOrd="0" presId="urn:microsoft.com/office/officeart/2005/8/layout/hierarchy2"/>
    <dgm:cxn modelId="{51EFC19F-A054-41B5-B5D9-4226380F7A3C}" type="presParOf" srcId="{669B29E4-ED3A-4A3B-A792-A5A387EA7441}" destId="{771867B1-837F-4A8A-9A1A-255F27AEF9A5}" srcOrd="3" destOrd="0" presId="urn:microsoft.com/office/officeart/2005/8/layout/hierarchy2"/>
    <dgm:cxn modelId="{B589AC7B-E6D4-48ED-8C36-E99FAD11EE0E}" type="presParOf" srcId="{771867B1-837F-4A8A-9A1A-255F27AEF9A5}" destId="{BAD72072-14A7-42F1-A60C-63CBCC178C38}" srcOrd="0" destOrd="0" presId="urn:microsoft.com/office/officeart/2005/8/layout/hierarchy2"/>
    <dgm:cxn modelId="{EDC673DB-DBF4-49AF-A36D-65BC5FEE0642}" type="presParOf" srcId="{771867B1-837F-4A8A-9A1A-255F27AEF9A5}" destId="{7761221F-83E2-4A42-8745-FC841B879299}" srcOrd="1" destOrd="0" presId="urn:microsoft.com/office/officeart/2005/8/layout/hierarchy2"/>
    <dgm:cxn modelId="{DE4C6427-0732-4FAC-AA89-FE330337B53F}" type="presParOf" srcId="{CCBBE252-746F-4AB4-913C-39DD247B62C7}" destId="{0F8D3930-0CEC-45DF-9382-BC651F38FA13}" srcOrd="4" destOrd="0" presId="urn:microsoft.com/office/officeart/2005/8/layout/hierarchy2"/>
    <dgm:cxn modelId="{FEE71552-14D7-4A14-A2D5-26333B2924E7}" type="presParOf" srcId="{0F8D3930-0CEC-45DF-9382-BC651F38FA13}" destId="{5BF036C2-40D5-49DD-ADB3-842FBF1190C4}" srcOrd="0" destOrd="0" presId="urn:microsoft.com/office/officeart/2005/8/layout/hierarchy2"/>
    <dgm:cxn modelId="{EAAB19E6-32F5-4E75-8D99-C75A9785EF5C}" type="presParOf" srcId="{CCBBE252-746F-4AB4-913C-39DD247B62C7}" destId="{58B8357B-5EBD-44E6-A379-2D31CB8555C1}" srcOrd="5" destOrd="0" presId="urn:microsoft.com/office/officeart/2005/8/layout/hierarchy2"/>
    <dgm:cxn modelId="{6728D7CF-7BB5-4A14-BF7B-85A3EC33FB78}" type="presParOf" srcId="{58B8357B-5EBD-44E6-A379-2D31CB8555C1}" destId="{DF6C03C7-D3D7-48E2-84C1-D6C8552EBF1E}" srcOrd="0" destOrd="0" presId="urn:microsoft.com/office/officeart/2005/8/layout/hierarchy2"/>
    <dgm:cxn modelId="{25B785EF-6F5D-4C1C-B04B-F091B3D266CE}" type="presParOf" srcId="{58B8357B-5EBD-44E6-A379-2D31CB8555C1}" destId="{BF97F59B-DE05-4EA5-BB8C-133BB649ED58}" srcOrd="1" destOrd="0" presId="urn:microsoft.com/office/officeart/2005/8/layout/hierarchy2"/>
    <dgm:cxn modelId="{307E7070-A931-403B-B581-D8AAB40B5677}" type="presParOf" srcId="{BF97F59B-DE05-4EA5-BB8C-133BB649ED58}" destId="{00791B7C-1C7E-426E-9D0F-972A1F906AEC}" srcOrd="0" destOrd="0" presId="urn:microsoft.com/office/officeart/2005/8/layout/hierarchy2"/>
    <dgm:cxn modelId="{D2A09A7F-5530-49FE-BD37-7F193113BE60}" type="presParOf" srcId="{00791B7C-1C7E-426E-9D0F-972A1F906AEC}" destId="{F37CF84D-5D24-4DC4-B223-8C3A6C441A4E}" srcOrd="0" destOrd="0" presId="urn:microsoft.com/office/officeart/2005/8/layout/hierarchy2"/>
    <dgm:cxn modelId="{853FADDC-C26A-4E94-BA1A-8B65D37CF830}" type="presParOf" srcId="{BF97F59B-DE05-4EA5-BB8C-133BB649ED58}" destId="{04F7E7B5-562B-4123-9792-855556B3E2C2}" srcOrd="1" destOrd="0" presId="urn:microsoft.com/office/officeart/2005/8/layout/hierarchy2"/>
    <dgm:cxn modelId="{24C6565D-BAE5-4B7C-8EA7-0A7FF4EF53B1}" type="presParOf" srcId="{04F7E7B5-562B-4123-9792-855556B3E2C2}" destId="{5BDFD738-6FD5-4497-94BB-11F782372482}" srcOrd="0" destOrd="0" presId="urn:microsoft.com/office/officeart/2005/8/layout/hierarchy2"/>
    <dgm:cxn modelId="{D53AB976-B055-4F32-9914-D15F0ED0DEB6}" type="presParOf" srcId="{04F7E7B5-562B-4123-9792-855556B3E2C2}" destId="{37F8BD3D-3FD7-497F-9F37-48FD100FC0BD}" srcOrd="1" destOrd="0" presId="urn:microsoft.com/office/officeart/2005/8/layout/hierarchy2"/>
    <dgm:cxn modelId="{0643EC08-1BBD-4FF4-BB10-89F2B9885FC0}" type="presParOf" srcId="{BF97F59B-DE05-4EA5-BB8C-133BB649ED58}" destId="{9E418E24-CC59-4BFA-B6C8-F88B6143E107}" srcOrd="2" destOrd="0" presId="urn:microsoft.com/office/officeart/2005/8/layout/hierarchy2"/>
    <dgm:cxn modelId="{D28ACEB8-6941-4148-A574-33D9C3F069C7}" type="presParOf" srcId="{9E418E24-CC59-4BFA-B6C8-F88B6143E107}" destId="{79E6E2A8-564E-43D7-947B-A37776038509}" srcOrd="0" destOrd="0" presId="urn:microsoft.com/office/officeart/2005/8/layout/hierarchy2"/>
    <dgm:cxn modelId="{5726B151-5B7D-4AD5-944E-0C3845B3BB11}" type="presParOf" srcId="{BF97F59B-DE05-4EA5-BB8C-133BB649ED58}" destId="{3640EC6E-EE0F-421B-8F5F-674D14515D4F}" srcOrd="3" destOrd="0" presId="urn:microsoft.com/office/officeart/2005/8/layout/hierarchy2"/>
    <dgm:cxn modelId="{C02D5B53-EBE7-4B9D-9EC1-4C7F1FED305E}" type="presParOf" srcId="{3640EC6E-EE0F-421B-8F5F-674D14515D4F}" destId="{906C8510-88DF-4184-BA66-0969C92BE459}" srcOrd="0" destOrd="0" presId="urn:microsoft.com/office/officeart/2005/8/layout/hierarchy2"/>
    <dgm:cxn modelId="{82071220-DA20-4C6E-BC1C-FFA6B4173236}" type="presParOf" srcId="{3640EC6E-EE0F-421B-8F5F-674D14515D4F}" destId="{D3FAE381-8CA9-4A28-808F-E4F575E65C01}" srcOrd="1" destOrd="0" presId="urn:microsoft.com/office/officeart/2005/8/layout/hierarchy2"/>
    <dgm:cxn modelId="{83A6AF0D-3723-4243-BBD7-1632D6448053}" type="presParOf" srcId="{CCBBE252-746F-4AB4-913C-39DD247B62C7}" destId="{AAB77BE8-1E2A-48B8-AA4B-2F6A7C2853A1}" srcOrd="6" destOrd="0" presId="urn:microsoft.com/office/officeart/2005/8/layout/hierarchy2"/>
    <dgm:cxn modelId="{ABC81DBD-88D0-4DAF-AC1B-C84E68250DF3}" type="presParOf" srcId="{AAB77BE8-1E2A-48B8-AA4B-2F6A7C2853A1}" destId="{0B10FDCA-9D3F-400F-A583-FC2233BBA9A9}" srcOrd="0" destOrd="0" presId="urn:microsoft.com/office/officeart/2005/8/layout/hierarchy2"/>
    <dgm:cxn modelId="{1A048030-7257-4D0D-A5E1-FABB55877B67}" type="presParOf" srcId="{CCBBE252-746F-4AB4-913C-39DD247B62C7}" destId="{6C939B80-430C-4821-A3F0-CE0F074361F6}" srcOrd="7" destOrd="0" presId="urn:microsoft.com/office/officeart/2005/8/layout/hierarchy2"/>
    <dgm:cxn modelId="{73386CF7-3C46-48A2-B27A-57E9B6D7A1CD}" type="presParOf" srcId="{6C939B80-430C-4821-A3F0-CE0F074361F6}" destId="{E9C0CCD8-5808-41DF-87BA-783349F19841}" srcOrd="0" destOrd="0" presId="urn:microsoft.com/office/officeart/2005/8/layout/hierarchy2"/>
    <dgm:cxn modelId="{D483687A-A986-4EA2-B019-B4D4A96C723C}" type="presParOf" srcId="{6C939B80-430C-4821-A3F0-CE0F074361F6}" destId="{C059FE8C-06F1-40D7-8F20-1E582688EFA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3DFD87-3398-4245-B21A-3BA8FB357E0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06F8420-A4F4-4220-A425-978B297799FF}">
      <dgm:prSet phldrT="[Texto]" custT="1"/>
      <dgm:spPr/>
      <dgm:t>
        <a:bodyPr/>
        <a:lstStyle/>
        <a:p>
          <a:r>
            <a:rPr lang="es-ES" sz="2400" dirty="0" smtClean="0">
              <a:latin typeface="Arial" pitchFamily="34" charset="0"/>
              <a:cs typeface="Arial" pitchFamily="34" charset="0"/>
            </a:rPr>
            <a:t>Técnicas de progresión</a:t>
          </a:r>
          <a:endParaRPr lang="es-ES" sz="2400" dirty="0">
            <a:latin typeface="Arial" pitchFamily="34" charset="0"/>
            <a:cs typeface="Arial" pitchFamily="34" charset="0"/>
          </a:endParaRPr>
        </a:p>
      </dgm:t>
    </dgm:pt>
    <dgm:pt modelId="{777B1B29-8732-4798-8756-DEF8BC683DBE}" type="parTrans" cxnId="{555DE6AF-5020-4387-ACE1-DCC621ABAD30}">
      <dgm:prSet/>
      <dgm:spPr/>
      <dgm:t>
        <a:bodyPr/>
        <a:lstStyle/>
        <a:p>
          <a:endParaRPr lang="es-ES"/>
        </a:p>
      </dgm:t>
    </dgm:pt>
    <dgm:pt modelId="{0E405A14-A9C9-43A0-A6C1-63BB83192DAB}" type="sibTrans" cxnId="{555DE6AF-5020-4387-ACE1-DCC621ABAD30}">
      <dgm:prSet/>
      <dgm:spPr/>
      <dgm:t>
        <a:bodyPr/>
        <a:lstStyle/>
        <a:p>
          <a:endParaRPr lang="es-ES"/>
        </a:p>
      </dgm:t>
    </dgm:pt>
    <dgm:pt modelId="{A779DB06-A835-4010-A877-587694E5AA8B}">
      <dgm:prSet phldrT="[Texto]" custT="1"/>
      <dgm:spPr/>
      <dgm:t>
        <a:bodyPr/>
        <a:lstStyle/>
        <a:p>
          <a:r>
            <a:rPr lang="es-ES" sz="2400" dirty="0" smtClean="0">
              <a:latin typeface="Arial" pitchFamily="34" charset="0"/>
              <a:cs typeface="Arial" pitchFamily="34" charset="0"/>
            </a:rPr>
            <a:t>Vertical</a:t>
          </a:r>
          <a:endParaRPr lang="es-ES" sz="2400" dirty="0">
            <a:latin typeface="Arial" pitchFamily="34" charset="0"/>
            <a:cs typeface="Arial" pitchFamily="34" charset="0"/>
          </a:endParaRPr>
        </a:p>
      </dgm:t>
    </dgm:pt>
    <dgm:pt modelId="{AAF39615-DF79-4925-9768-8CEC426A675B}" type="parTrans" cxnId="{7050D58C-C3C3-4EC2-904C-D39BB050EE50}">
      <dgm:prSet/>
      <dgm:spPr/>
      <dgm:t>
        <a:bodyPr/>
        <a:lstStyle/>
        <a:p>
          <a:endParaRPr lang="es-ES"/>
        </a:p>
      </dgm:t>
    </dgm:pt>
    <dgm:pt modelId="{EAEF53B0-6DE8-4813-8B2A-CB52C4517309}" type="sibTrans" cxnId="{7050D58C-C3C3-4EC2-904C-D39BB050EE50}">
      <dgm:prSet/>
      <dgm:spPr/>
      <dgm:t>
        <a:bodyPr/>
        <a:lstStyle/>
        <a:p>
          <a:endParaRPr lang="es-ES"/>
        </a:p>
      </dgm:t>
    </dgm:pt>
    <dgm:pt modelId="{6AC84A99-3517-4918-9D59-434E8CB72A55}">
      <dgm:prSet phldrT="[Texto]" custT="1"/>
      <dgm:spPr/>
      <dgm:t>
        <a:bodyPr/>
        <a:lstStyle/>
        <a:p>
          <a:r>
            <a:rPr lang="es-ES" sz="2400" dirty="0" smtClean="0">
              <a:latin typeface="Arial" pitchFamily="34" charset="0"/>
              <a:cs typeface="Arial" pitchFamily="34" charset="0"/>
            </a:rPr>
            <a:t>Descenso</a:t>
          </a:r>
          <a:endParaRPr lang="es-ES" sz="2400" dirty="0">
            <a:latin typeface="Arial" pitchFamily="34" charset="0"/>
            <a:cs typeface="Arial" pitchFamily="34" charset="0"/>
          </a:endParaRPr>
        </a:p>
      </dgm:t>
    </dgm:pt>
    <dgm:pt modelId="{694421D6-8BAC-4DF7-B536-5D99E2449143}" type="parTrans" cxnId="{8009D2A6-6654-44BF-AFAD-34164E3B65E7}">
      <dgm:prSet/>
      <dgm:spPr/>
      <dgm:t>
        <a:bodyPr/>
        <a:lstStyle/>
        <a:p>
          <a:endParaRPr lang="es-ES"/>
        </a:p>
      </dgm:t>
    </dgm:pt>
    <dgm:pt modelId="{0236965E-6849-4556-9628-9FBD4AD2DE10}" type="sibTrans" cxnId="{8009D2A6-6654-44BF-AFAD-34164E3B65E7}">
      <dgm:prSet/>
      <dgm:spPr/>
      <dgm:t>
        <a:bodyPr/>
        <a:lstStyle/>
        <a:p>
          <a:endParaRPr lang="es-ES"/>
        </a:p>
      </dgm:t>
    </dgm:pt>
    <dgm:pt modelId="{D73DE0DD-F1FF-4E15-8F7E-0014CA90C670}">
      <dgm:prSet phldrT="[Texto]" custT="1"/>
      <dgm:spPr/>
      <dgm:t>
        <a:bodyPr/>
        <a:lstStyle/>
        <a:p>
          <a:r>
            <a:rPr lang="es-ES" sz="2400" dirty="0" smtClean="0">
              <a:latin typeface="Arial" pitchFamily="34" charset="0"/>
              <a:cs typeface="Arial" pitchFamily="34" charset="0"/>
            </a:rPr>
            <a:t>Ascenso</a:t>
          </a:r>
          <a:endParaRPr lang="es-ES" sz="2400" dirty="0">
            <a:latin typeface="Arial" pitchFamily="34" charset="0"/>
            <a:cs typeface="Arial" pitchFamily="34" charset="0"/>
          </a:endParaRPr>
        </a:p>
      </dgm:t>
    </dgm:pt>
    <dgm:pt modelId="{A96CDFD5-B145-46AE-AE03-0F3EFAA9AE89}" type="parTrans" cxnId="{009C31F9-7624-4EAE-9A81-D788FB7D7FF8}">
      <dgm:prSet/>
      <dgm:spPr/>
      <dgm:t>
        <a:bodyPr/>
        <a:lstStyle/>
        <a:p>
          <a:endParaRPr lang="es-ES"/>
        </a:p>
      </dgm:t>
    </dgm:pt>
    <dgm:pt modelId="{F8C5E73E-AD62-4C1A-9590-9EA167CF4552}" type="sibTrans" cxnId="{009C31F9-7624-4EAE-9A81-D788FB7D7FF8}">
      <dgm:prSet/>
      <dgm:spPr/>
      <dgm:t>
        <a:bodyPr/>
        <a:lstStyle/>
        <a:p>
          <a:endParaRPr lang="es-ES"/>
        </a:p>
      </dgm:t>
    </dgm:pt>
    <dgm:pt modelId="{32FD04C4-5FDF-42A1-87C6-0EE736ED4E84}">
      <dgm:prSet phldrT="[Texto]" custT="1"/>
      <dgm:spPr/>
      <dgm:t>
        <a:bodyPr/>
        <a:lstStyle/>
        <a:p>
          <a:r>
            <a:rPr lang="es-ES" sz="2400" dirty="0" smtClean="0">
              <a:latin typeface="Arial" pitchFamily="34" charset="0"/>
              <a:cs typeface="Arial" pitchFamily="34" charset="0"/>
            </a:rPr>
            <a:t>Horizontal</a:t>
          </a:r>
          <a:endParaRPr lang="es-ES" sz="2400" dirty="0">
            <a:latin typeface="Arial" pitchFamily="34" charset="0"/>
            <a:cs typeface="Arial" pitchFamily="34" charset="0"/>
          </a:endParaRPr>
        </a:p>
      </dgm:t>
    </dgm:pt>
    <dgm:pt modelId="{4DA71324-7F8A-4331-B5D7-FDAF9E3994A2}" type="parTrans" cxnId="{FE518161-2FB4-46E1-83BB-5FB87D4F3A5C}">
      <dgm:prSet/>
      <dgm:spPr/>
      <dgm:t>
        <a:bodyPr/>
        <a:lstStyle/>
        <a:p>
          <a:endParaRPr lang="es-ES"/>
        </a:p>
      </dgm:t>
    </dgm:pt>
    <dgm:pt modelId="{8208A7D0-4F7E-4FC9-AF39-73BD8B57DBEE}" type="sibTrans" cxnId="{FE518161-2FB4-46E1-83BB-5FB87D4F3A5C}">
      <dgm:prSet/>
      <dgm:spPr/>
      <dgm:t>
        <a:bodyPr/>
        <a:lstStyle/>
        <a:p>
          <a:endParaRPr lang="es-ES"/>
        </a:p>
      </dgm:t>
    </dgm:pt>
    <dgm:pt modelId="{9DEBFB4B-710E-455B-A730-1B419624EBBE}">
      <dgm:prSet phldrT="[Texto]" custT="1"/>
      <dgm:spPr/>
      <dgm:t>
        <a:bodyPr/>
        <a:lstStyle/>
        <a:p>
          <a:r>
            <a:rPr lang="es-ES" sz="2400" dirty="0" smtClean="0">
              <a:latin typeface="Arial" pitchFamily="34" charset="0"/>
              <a:cs typeface="Arial" pitchFamily="34" charset="0"/>
            </a:rPr>
            <a:t>Suspendido en cuerdas o cables</a:t>
          </a:r>
          <a:endParaRPr lang="es-ES" sz="2400" dirty="0">
            <a:latin typeface="Arial" pitchFamily="34" charset="0"/>
            <a:cs typeface="Arial" pitchFamily="34" charset="0"/>
          </a:endParaRPr>
        </a:p>
      </dgm:t>
    </dgm:pt>
    <dgm:pt modelId="{C5263824-0630-44DD-B4D6-649BAF27134D}" type="parTrans" cxnId="{8088D3B8-E9E2-4A49-87AF-8F2DBE0FB281}">
      <dgm:prSet/>
      <dgm:spPr/>
      <dgm:t>
        <a:bodyPr/>
        <a:lstStyle/>
        <a:p>
          <a:endParaRPr lang="es-ES"/>
        </a:p>
      </dgm:t>
    </dgm:pt>
    <dgm:pt modelId="{01559D19-8DDC-4190-AF77-5A56AD8407E8}" type="sibTrans" cxnId="{8088D3B8-E9E2-4A49-87AF-8F2DBE0FB281}">
      <dgm:prSet/>
      <dgm:spPr/>
      <dgm:t>
        <a:bodyPr/>
        <a:lstStyle/>
        <a:p>
          <a:endParaRPr lang="es-ES"/>
        </a:p>
      </dgm:t>
    </dgm:pt>
    <dgm:pt modelId="{9000F225-2A95-4DEE-AE5A-3D4C8ED1246C}">
      <dgm:prSet custT="1"/>
      <dgm:spPr/>
      <dgm:t>
        <a:bodyPr/>
        <a:lstStyle/>
        <a:p>
          <a:r>
            <a:rPr lang="es-ES" sz="2400" dirty="0" smtClean="0">
              <a:latin typeface="Arial" pitchFamily="34" charset="0"/>
              <a:cs typeface="Arial" pitchFamily="34" charset="0"/>
            </a:rPr>
            <a:t>Especiales</a:t>
          </a:r>
          <a:endParaRPr lang="es-ES" sz="2400" dirty="0">
            <a:latin typeface="Arial" pitchFamily="34" charset="0"/>
            <a:cs typeface="Arial" pitchFamily="34" charset="0"/>
          </a:endParaRPr>
        </a:p>
      </dgm:t>
    </dgm:pt>
    <dgm:pt modelId="{E3CA0384-3220-49F8-906E-45EECCF75B0F}" type="parTrans" cxnId="{389D34CD-9BDA-4994-AD8D-EF87452DF045}">
      <dgm:prSet/>
      <dgm:spPr/>
      <dgm:t>
        <a:bodyPr/>
        <a:lstStyle/>
        <a:p>
          <a:endParaRPr lang="es-ES"/>
        </a:p>
      </dgm:t>
    </dgm:pt>
    <dgm:pt modelId="{D81D1CB7-5EEB-4C69-9EFA-3BE84A378050}" type="sibTrans" cxnId="{389D34CD-9BDA-4994-AD8D-EF87452DF045}">
      <dgm:prSet/>
      <dgm:spPr/>
      <dgm:t>
        <a:bodyPr/>
        <a:lstStyle/>
        <a:p>
          <a:endParaRPr lang="es-ES"/>
        </a:p>
      </dgm:t>
    </dgm:pt>
    <dgm:pt modelId="{8D5C102D-A3BC-4424-9F73-CDF8FC2CDEF6}">
      <dgm:prSet custT="1"/>
      <dgm:spPr/>
      <dgm:t>
        <a:bodyPr/>
        <a:lstStyle/>
        <a:p>
          <a:r>
            <a:rPr lang="es-ES" sz="2400" dirty="0" smtClean="0">
              <a:latin typeface="Arial" pitchFamily="34" charset="0"/>
              <a:cs typeface="Arial" pitchFamily="34" charset="0"/>
            </a:rPr>
            <a:t>Técnicas de evacuación</a:t>
          </a:r>
          <a:endParaRPr lang="es-ES" sz="2400" dirty="0">
            <a:latin typeface="Arial" pitchFamily="34" charset="0"/>
            <a:cs typeface="Arial" pitchFamily="34" charset="0"/>
          </a:endParaRPr>
        </a:p>
      </dgm:t>
    </dgm:pt>
    <dgm:pt modelId="{62CDDED7-2049-41C5-9B96-36FF325FC020}" type="parTrans" cxnId="{369E0F1A-CDB8-47B0-9506-DC56FC884DD8}">
      <dgm:prSet/>
      <dgm:spPr/>
      <dgm:t>
        <a:bodyPr/>
        <a:lstStyle/>
        <a:p>
          <a:endParaRPr lang="es-ES"/>
        </a:p>
      </dgm:t>
    </dgm:pt>
    <dgm:pt modelId="{3A983434-C45F-4374-BC8B-5D765AE1FE5C}" type="sibTrans" cxnId="{369E0F1A-CDB8-47B0-9506-DC56FC884DD8}">
      <dgm:prSet/>
      <dgm:spPr/>
      <dgm:t>
        <a:bodyPr/>
        <a:lstStyle/>
        <a:p>
          <a:endParaRPr lang="es-ES"/>
        </a:p>
      </dgm:t>
    </dgm:pt>
    <dgm:pt modelId="{80475186-2B46-4A73-B981-2105ADA241C4}">
      <dgm:prSet custT="1"/>
      <dgm:spPr/>
      <dgm:t>
        <a:bodyPr/>
        <a:lstStyle/>
        <a:p>
          <a:r>
            <a:rPr lang="es-ES" sz="2400" dirty="0" smtClean="0">
              <a:latin typeface="Arial" pitchFamily="34" charset="0"/>
              <a:cs typeface="Arial" pitchFamily="34" charset="0"/>
            </a:rPr>
            <a:t>Cambios de dirección</a:t>
          </a:r>
          <a:endParaRPr lang="es-ES" sz="2400" dirty="0">
            <a:latin typeface="Arial" pitchFamily="34" charset="0"/>
            <a:cs typeface="Arial" pitchFamily="34" charset="0"/>
          </a:endParaRPr>
        </a:p>
      </dgm:t>
    </dgm:pt>
    <dgm:pt modelId="{9A0CCC31-DA87-40A8-8666-3A88E8744073}" type="parTrans" cxnId="{A41E3930-9931-4A62-9521-2E4E575AEA79}">
      <dgm:prSet/>
      <dgm:spPr/>
      <dgm:t>
        <a:bodyPr/>
        <a:lstStyle/>
        <a:p>
          <a:endParaRPr lang="es-ES"/>
        </a:p>
      </dgm:t>
    </dgm:pt>
    <dgm:pt modelId="{62898B17-451E-42C0-83E7-283AE6393D50}" type="sibTrans" cxnId="{A41E3930-9931-4A62-9521-2E4E575AEA79}">
      <dgm:prSet/>
      <dgm:spPr/>
      <dgm:t>
        <a:bodyPr/>
        <a:lstStyle/>
        <a:p>
          <a:endParaRPr lang="es-ES"/>
        </a:p>
      </dgm:t>
    </dgm:pt>
    <dgm:pt modelId="{43CF547E-A21E-4A7D-9384-CDEC95E6F408}">
      <dgm:prSet custT="1"/>
      <dgm:spPr/>
      <dgm:t>
        <a:bodyPr/>
        <a:lstStyle/>
        <a:p>
          <a:r>
            <a:rPr lang="es-ES" sz="2400" dirty="0" smtClean="0">
              <a:latin typeface="Arial" pitchFamily="34" charset="0"/>
              <a:cs typeface="Arial" pitchFamily="34" charset="0"/>
            </a:rPr>
            <a:t>Paso de obstáculos</a:t>
          </a:r>
          <a:endParaRPr lang="es-ES" sz="2400" dirty="0">
            <a:latin typeface="Arial" pitchFamily="34" charset="0"/>
            <a:cs typeface="Arial" pitchFamily="34" charset="0"/>
          </a:endParaRPr>
        </a:p>
      </dgm:t>
    </dgm:pt>
    <dgm:pt modelId="{0F0D89A0-15C8-42DD-B018-19B95BD990FF}" type="parTrans" cxnId="{373EE2A5-4BCA-46E1-8110-D972A337F723}">
      <dgm:prSet/>
      <dgm:spPr/>
      <dgm:t>
        <a:bodyPr/>
        <a:lstStyle/>
        <a:p>
          <a:endParaRPr lang="es-ES"/>
        </a:p>
      </dgm:t>
    </dgm:pt>
    <dgm:pt modelId="{84DDDC2F-02C4-426E-8265-5A1B30D94B57}" type="sibTrans" cxnId="{373EE2A5-4BCA-46E1-8110-D972A337F723}">
      <dgm:prSet/>
      <dgm:spPr/>
      <dgm:t>
        <a:bodyPr/>
        <a:lstStyle/>
        <a:p>
          <a:endParaRPr lang="es-ES"/>
        </a:p>
      </dgm:t>
    </dgm:pt>
    <dgm:pt modelId="{3013605D-3DBE-4096-9DEE-817E0122CA2D}">
      <dgm:prSet custT="1"/>
      <dgm:spPr/>
      <dgm:t>
        <a:bodyPr/>
        <a:lstStyle/>
        <a:p>
          <a:r>
            <a:rPr lang="es-ES" sz="2400" dirty="0" smtClean="0">
              <a:latin typeface="Arial" pitchFamily="34" charset="0"/>
              <a:cs typeface="Arial" pitchFamily="34" charset="0"/>
            </a:rPr>
            <a:t>Sobre estructura</a:t>
          </a:r>
          <a:endParaRPr lang="es-ES" sz="2400" dirty="0">
            <a:latin typeface="Arial" pitchFamily="34" charset="0"/>
            <a:cs typeface="Arial" pitchFamily="34" charset="0"/>
          </a:endParaRPr>
        </a:p>
      </dgm:t>
    </dgm:pt>
    <dgm:pt modelId="{4F3233B1-7040-483B-B7B8-CB802F11FD7A}" type="parTrans" cxnId="{92D5EA86-E708-4E45-8271-FB188E2074D6}">
      <dgm:prSet/>
      <dgm:spPr/>
      <dgm:t>
        <a:bodyPr/>
        <a:lstStyle/>
        <a:p>
          <a:endParaRPr lang="es-ES"/>
        </a:p>
      </dgm:t>
    </dgm:pt>
    <dgm:pt modelId="{1B6C76B2-D90C-4BB7-B907-18FB30BF0512}" type="sibTrans" cxnId="{92D5EA86-E708-4E45-8271-FB188E2074D6}">
      <dgm:prSet/>
      <dgm:spPr/>
      <dgm:t>
        <a:bodyPr/>
        <a:lstStyle/>
        <a:p>
          <a:endParaRPr lang="es-ES"/>
        </a:p>
      </dgm:t>
    </dgm:pt>
    <dgm:pt modelId="{95DA6A41-49DB-492D-84BA-DA1B3B1A2065}" type="pres">
      <dgm:prSet presAssocID="{993DFD87-3398-4245-B21A-3BA8FB357E0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F60D9E6-49CB-43DF-93FA-CE9E664921FC}" type="pres">
      <dgm:prSet presAssocID="{306F8420-A4F4-4220-A425-978B297799FF}" presName="root1" presStyleCnt="0"/>
      <dgm:spPr/>
    </dgm:pt>
    <dgm:pt modelId="{5BA4A1F3-1836-432F-8057-7CFFBEDFEE16}" type="pres">
      <dgm:prSet presAssocID="{306F8420-A4F4-4220-A425-978B297799FF}" presName="LevelOneTextNode" presStyleLbl="node0" presStyleIdx="0" presStyleCnt="1" custScaleX="175265" custScaleY="206587" custLinFactX="-12175" custLinFactNeighborX="-100000" custLinFactNeighborY="-42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0157CC7-DF2D-4DF6-8879-ECBDA32E4C39}" type="pres">
      <dgm:prSet presAssocID="{306F8420-A4F4-4220-A425-978B297799FF}" presName="level2hierChild" presStyleCnt="0"/>
      <dgm:spPr/>
    </dgm:pt>
    <dgm:pt modelId="{76F9FA79-3BDE-44C6-A3D8-512CC9C599FF}" type="pres">
      <dgm:prSet presAssocID="{AAF39615-DF79-4925-9768-8CEC426A675B}" presName="conn2-1" presStyleLbl="parChTrans1D2" presStyleIdx="0" presStyleCnt="4"/>
      <dgm:spPr/>
      <dgm:t>
        <a:bodyPr/>
        <a:lstStyle/>
        <a:p>
          <a:endParaRPr lang="es-ES"/>
        </a:p>
      </dgm:t>
    </dgm:pt>
    <dgm:pt modelId="{A5F81B15-1B35-4951-B205-A7473424DFBE}" type="pres">
      <dgm:prSet presAssocID="{AAF39615-DF79-4925-9768-8CEC426A675B}" presName="connTx" presStyleLbl="parChTrans1D2" presStyleIdx="0" presStyleCnt="4"/>
      <dgm:spPr/>
      <dgm:t>
        <a:bodyPr/>
        <a:lstStyle/>
        <a:p>
          <a:endParaRPr lang="es-ES"/>
        </a:p>
      </dgm:t>
    </dgm:pt>
    <dgm:pt modelId="{7CD136BE-4404-4879-BC17-2C925C67D36E}" type="pres">
      <dgm:prSet presAssocID="{A779DB06-A835-4010-A877-587694E5AA8B}" presName="root2" presStyleCnt="0"/>
      <dgm:spPr/>
    </dgm:pt>
    <dgm:pt modelId="{EE0D0284-23E7-4648-A278-9722C7D56DA8}" type="pres">
      <dgm:prSet presAssocID="{A779DB06-A835-4010-A877-587694E5AA8B}" presName="LevelTwoTextNode" presStyleLbl="node2" presStyleIdx="0" presStyleCnt="4" custScaleX="135500" custLinFactNeighborX="-21290" custLinFactNeighborY="-601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DFEEC-BD24-4ED7-9E14-EF5A15562CD2}" type="pres">
      <dgm:prSet presAssocID="{A779DB06-A835-4010-A877-587694E5AA8B}" presName="level3hierChild" presStyleCnt="0"/>
      <dgm:spPr/>
    </dgm:pt>
    <dgm:pt modelId="{DE400DA0-4869-4023-92E8-405FD1F37C0C}" type="pres">
      <dgm:prSet presAssocID="{694421D6-8BAC-4DF7-B536-5D99E2449143}" presName="conn2-1" presStyleLbl="parChTrans1D3" presStyleIdx="0" presStyleCnt="6"/>
      <dgm:spPr/>
      <dgm:t>
        <a:bodyPr/>
        <a:lstStyle/>
        <a:p>
          <a:endParaRPr lang="es-ES"/>
        </a:p>
      </dgm:t>
    </dgm:pt>
    <dgm:pt modelId="{C478FB26-932F-4F0A-8323-C030D1AB1FB7}" type="pres">
      <dgm:prSet presAssocID="{694421D6-8BAC-4DF7-B536-5D99E2449143}" presName="connTx" presStyleLbl="parChTrans1D3" presStyleIdx="0" presStyleCnt="6"/>
      <dgm:spPr/>
      <dgm:t>
        <a:bodyPr/>
        <a:lstStyle/>
        <a:p>
          <a:endParaRPr lang="es-ES"/>
        </a:p>
      </dgm:t>
    </dgm:pt>
    <dgm:pt modelId="{5AE344F3-4A9C-4F78-A7A1-013FAA877803}" type="pres">
      <dgm:prSet presAssocID="{6AC84A99-3517-4918-9D59-434E8CB72A55}" presName="root2" presStyleCnt="0"/>
      <dgm:spPr/>
    </dgm:pt>
    <dgm:pt modelId="{8814EF8A-1FCC-4250-A027-EAF095C661EF}" type="pres">
      <dgm:prSet presAssocID="{6AC84A99-3517-4918-9D59-434E8CB72A55}" presName="LevelTwoTextNode" presStyleLbl="node3" presStyleIdx="0" presStyleCnt="6" custScaleX="1910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53E9435-E600-45EC-8489-DA14DB5D3877}" type="pres">
      <dgm:prSet presAssocID="{6AC84A99-3517-4918-9D59-434E8CB72A55}" presName="level3hierChild" presStyleCnt="0"/>
      <dgm:spPr/>
    </dgm:pt>
    <dgm:pt modelId="{D1BB0FBC-1F80-4A0F-912D-205294C1B116}" type="pres">
      <dgm:prSet presAssocID="{A96CDFD5-B145-46AE-AE03-0F3EFAA9AE89}" presName="conn2-1" presStyleLbl="parChTrans1D3" presStyleIdx="1" presStyleCnt="6"/>
      <dgm:spPr/>
      <dgm:t>
        <a:bodyPr/>
        <a:lstStyle/>
        <a:p>
          <a:endParaRPr lang="es-ES"/>
        </a:p>
      </dgm:t>
    </dgm:pt>
    <dgm:pt modelId="{BB5D7D72-55E7-4C5D-9F14-D4CBCF127AF6}" type="pres">
      <dgm:prSet presAssocID="{A96CDFD5-B145-46AE-AE03-0F3EFAA9AE89}" presName="connTx" presStyleLbl="parChTrans1D3" presStyleIdx="1" presStyleCnt="6"/>
      <dgm:spPr/>
      <dgm:t>
        <a:bodyPr/>
        <a:lstStyle/>
        <a:p>
          <a:endParaRPr lang="es-ES"/>
        </a:p>
      </dgm:t>
    </dgm:pt>
    <dgm:pt modelId="{4F4713C1-7DE8-40B5-8353-721DDE1B81B9}" type="pres">
      <dgm:prSet presAssocID="{D73DE0DD-F1FF-4E15-8F7E-0014CA90C670}" presName="root2" presStyleCnt="0"/>
      <dgm:spPr/>
    </dgm:pt>
    <dgm:pt modelId="{6CFDED9A-F2E7-495C-8EAB-8EFD862F6409}" type="pres">
      <dgm:prSet presAssocID="{D73DE0DD-F1FF-4E15-8F7E-0014CA90C670}" presName="LevelTwoTextNode" presStyleLbl="node3" presStyleIdx="1" presStyleCnt="6" custScaleX="1560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03F90FF-7815-4EBA-B6C7-F5FD92640B3B}" type="pres">
      <dgm:prSet presAssocID="{D73DE0DD-F1FF-4E15-8F7E-0014CA90C670}" presName="level3hierChild" presStyleCnt="0"/>
      <dgm:spPr/>
    </dgm:pt>
    <dgm:pt modelId="{CE81E4BB-0F49-42FD-B2A5-954B40FE8062}" type="pres">
      <dgm:prSet presAssocID="{9A0CCC31-DA87-40A8-8666-3A88E8744073}" presName="conn2-1" presStyleLbl="parChTrans1D3" presStyleIdx="2" presStyleCnt="6"/>
      <dgm:spPr/>
      <dgm:t>
        <a:bodyPr/>
        <a:lstStyle/>
        <a:p>
          <a:endParaRPr lang="es-ES"/>
        </a:p>
      </dgm:t>
    </dgm:pt>
    <dgm:pt modelId="{A7D93A39-E9E7-43A5-AB92-9F8CC855F5C7}" type="pres">
      <dgm:prSet presAssocID="{9A0CCC31-DA87-40A8-8666-3A88E8744073}" presName="connTx" presStyleLbl="parChTrans1D3" presStyleIdx="2" presStyleCnt="6"/>
      <dgm:spPr/>
      <dgm:t>
        <a:bodyPr/>
        <a:lstStyle/>
        <a:p>
          <a:endParaRPr lang="es-ES"/>
        </a:p>
      </dgm:t>
    </dgm:pt>
    <dgm:pt modelId="{7631171F-F215-45A8-852F-706EAF08D9B4}" type="pres">
      <dgm:prSet presAssocID="{80475186-2B46-4A73-B981-2105ADA241C4}" presName="root2" presStyleCnt="0"/>
      <dgm:spPr/>
    </dgm:pt>
    <dgm:pt modelId="{0E473E92-4A95-4937-83DC-C056A0F130F6}" type="pres">
      <dgm:prSet presAssocID="{80475186-2B46-4A73-B981-2105ADA241C4}" presName="LevelTwoTextNode" presStyleLbl="node3" presStyleIdx="2" presStyleCnt="6" custScaleX="317816" custScaleY="7289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F326B9D-9783-47AA-ACD1-0EBE361CFC2F}" type="pres">
      <dgm:prSet presAssocID="{80475186-2B46-4A73-B981-2105ADA241C4}" presName="level3hierChild" presStyleCnt="0"/>
      <dgm:spPr/>
    </dgm:pt>
    <dgm:pt modelId="{11048461-93C9-444E-B0DB-B19946CFA11A}" type="pres">
      <dgm:prSet presAssocID="{0F0D89A0-15C8-42DD-B018-19B95BD990FF}" presName="conn2-1" presStyleLbl="parChTrans1D3" presStyleIdx="3" presStyleCnt="6"/>
      <dgm:spPr/>
      <dgm:t>
        <a:bodyPr/>
        <a:lstStyle/>
        <a:p>
          <a:endParaRPr lang="es-ES"/>
        </a:p>
      </dgm:t>
    </dgm:pt>
    <dgm:pt modelId="{056956C3-2C22-44B7-8F66-57345B4C7060}" type="pres">
      <dgm:prSet presAssocID="{0F0D89A0-15C8-42DD-B018-19B95BD990FF}" presName="connTx" presStyleLbl="parChTrans1D3" presStyleIdx="3" presStyleCnt="6"/>
      <dgm:spPr/>
      <dgm:t>
        <a:bodyPr/>
        <a:lstStyle/>
        <a:p>
          <a:endParaRPr lang="es-ES"/>
        </a:p>
      </dgm:t>
    </dgm:pt>
    <dgm:pt modelId="{EB14C38E-172A-42B5-ABB0-DDEACEA6BE96}" type="pres">
      <dgm:prSet presAssocID="{43CF547E-A21E-4A7D-9384-CDEC95E6F408}" presName="root2" presStyleCnt="0"/>
      <dgm:spPr/>
    </dgm:pt>
    <dgm:pt modelId="{7B907B67-E8BC-410F-B86F-240835F96A24}" type="pres">
      <dgm:prSet presAssocID="{43CF547E-A21E-4A7D-9384-CDEC95E6F408}" presName="LevelTwoTextNode" presStyleLbl="node3" presStyleIdx="3" presStyleCnt="6" custScaleX="359175" custScaleY="669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5B2BD9F-0910-4E10-9D16-DE0BA98DD1E1}" type="pres">
      <dgm:prSet presAssocID="{43CF547E-A21E-4A7D-9384-CDEC95E6F408}" presName="level3hierChild" presStyleCnt="0"/>
      <dgm:spPr/>
    </dgm:pt>
    <dgm:pt modelId="{AB359465-1334-4A84-AB72-D40F4D66C27C}" type="pres">
      <dgm:prSet presAssocID="{4DA71324-7F8A-4331-B5D7-FDAF9E3994A2}" presName="conn2-1" presStyleLbl="parChTrans1D2" presStyleIdx="1" presStyleCnt="4"/>
      <dgm:spPr/>
      <dgm:t>
        <a:bodyPr/>
        <a:lstStyle/>
        <a:p>
          <a:endParaRPr lang="es-ES"/>
        </a:p>
      </dgm:t>
    </dgm:pt>
    <dgm:pt modelId="{B1ABBB9C-13E0-4C4D-9A06-8DB01702D88B}" type="pres">
      <dgm:prSet presAssocID="{4DA71324-7F8A-4331-B5D7-FDAF9E3994A2}" presName="connTx" presStyleLbl="parChTrans1D2" presStyleIdx="1" presStyleCnt="4"/>
      <dgm:spPr/>
      <dgm:t>
        <a:bodyPr/>
        <a:lstStyle/>
        <a:p>
          <a:endParaRPr lang="es-ES"/>
        </a:p>
      </dgm:t>
    </dgm:pt>
    <dgm:pt modelId="{DD2EF3A6-4963-4256-A994-8C773491CA1A}" type="pres">
      <dgm:prSet presAssocID="{32FD04C4-5FDF-42A1-87C6-0EE736ED4E84}" presName="root2" presStyleCnt="0"/>
      <dgm:spPr/>
    </dgm:pt>
    <dgm:pt modelId="{455C758F-8839-4704-9282-715749E1E004}" type="pres">
      <dgm:prSet presAssocID="{32FD04C4-5FDF-42A1-87C6-0EE736ED4E84}" presName="LevelTwoTextNode" presStyleLbl="node2" presStyleIdx="1" presStyleCnt="4" custScaleX="184795" custScaleY="99451" custLinFactNeighborX="-14446" custLinFactNeighborY="-787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E69D6B8-57A6-4B1C-A800-35599E4A2AA9}" type="pres">
      <dgm:prSet presAssocID="{32FD04C4-5FDF-42A1-87C6-0EE736ED4E84}" presName="level3hierChild" presStyleCnt="0"/>
      <dgm:spPr/>
    </dgm:pt>
    <dgm:pt modelId="{DDEEBC1C-343D-480D-ACFE-816886855EBC}" type="pres">
      <dgm:prSet presAssocID="{C5263824-0630-44DD-B4D6-649BAF27134D}" presName="conn2-1" presStyleLbl="parChTrans1D3" presStyleIdx="4" presStyleCnt="6"/>
      <dgm:spPr/>
      <dgm:t>
        <a:bodyPr/>
        <a:lstStyle/>
        <a:p>
          <a:endParaRPr lang="es-ES"/>
        </a:p>
      </dgm:t>
    </dgm:pt>
    <dgm:pt modelId="{86CE1ADD-397B-4495-8611-3A02D24EFAC1}" type="pres">
      <dgm:prSet presAssocID="{C5263824-0630-44DD-B4D6-649BAF27134D}" presName="connTx" presStyleLbl="parChTrans1D3" presStyleIdx="4" presStyleCnt="6"/>
      <dgm:spPr/>
      <dgm:t>
        <a:bodyPr/>
        <a:lstStyle/>
        <a:p>
          <a:endParaRPr lang="es-ES"/>
        </a:p>
      </dgm:t>
    </dgm:pt>
    <dgm:pt modelId="{D21C5A73-260B-4E1D-8F44-582EE108395E}" type="pres">
      <dgm:prSet presAssocID="{9DEBFB4B-710E-455B-A730-1B419624EBBE}" presName="root2" presStyleCnt="0"/>
      <dgm:spPr/>
    </dgm:pt>
    <dgm:pt modelId="{481A03A6-F411-4611-A4DB-C8B60ECFAD04}" type="pres">
      <dgm:prSet presAssocID="{9DEBFB4B-710E-455B-A730-1B419624EBBE}" presName="LevelTwoTextNode" presStyleLbl="node3" presStyleIdx="4" presStyleCnt="6" custScaleX="321281" custScaleY="1366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6151AA-20FC-4542-ACDA-A4D07383FB69}" type="pres">
      <dgm:prSet presAssocID="{9DEBFB4B-710E-455B-A730-1B419624EBBE}" presName="level3hierChild" presStyleCnt="0"/>
      <dgm:spPr/>
    </dgm:pt>
    <dgm:pt modelId="{BDC518B6-7955-4728-B8A3-FB5223D629B3}" type="pres">
      <dgm:prSet presAssocID="{4F3233B1-7040-483B-B7B8-CB802F11FD7A}" presName="conn2-1" presStyleLbl="parChTrans1D3" presStyleIdx="5" presStyleCnt="6"/>
      <dgm:spPr/>
    </dgm:pt>
    <dgm:pt modelId="{850E2B64-AF76-4125-ABF6-02AB88D387E1}" type="pres">
      <dgm:prSet presAssocID="{4F3233B1-7040-483B-B7B8-CB802F11FD7A}" presName="connTx" presStyleLbl="parChTrans1D3" presStyleIdx="5" presStyleCnt="6"/>
      <dgm:spPr/>
    </dgm:pt>
    <dgm:pt modelId="{C2B54404-D880-4964-B95B-FF7A85E080A0}" type="pres">
      <dgm:prSet presAssocID="{3013605D-3DBE-4096-9DEE-817E0122CA2D}" presName="root2" presStyleCnt="0"/>
      <dgm:spPr/>
    </dgm:pt>
    <dgm:pt modelId="{5F2654A1-7AB9-4E36-975D-F8F8D66F746E}" type="pres">
      <dgm:prSet presAssocID="{3013605D-3DBE-4096-9DEE-817E0122CA2D}" presName="LevelTwoTextNode" presStyleLbl="node3" presStyleIdx="5" presStyleCnt="6" custScaleX="277958" custScaleY="841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28B6FC-2BD0-48F1-BBD0-B55AAB9133A9}" type="pres">
      <dgm:prSet presAssocID="{3013605D-3DBE-4096-9DEE-817E0122CA2D}" presName="level3hierChild" presStyleCnt="0"/>
      <dgm:spPr/>
    </dgm:pt>
    <dgm:pt modelId="{ED6AED8F-4966-44E5-97C3-388E9D97C7A8}" type="pres">
      <dgm:prSet presAssocID="{E3CA0384-3220-49F8-906E-45EECCF75B0F}" presName="conn2-1" presStyleLbl="parChTrans1D2" presStyleIdx="2" presStyleCnt="4"/>
      <dgm:spPr/>
      <dgm:t>
        <a:bodyPr/>
        <a:lstStyle/>
        <a:p>
          <a:endParaRPr lang="es-ES"/>
        </a:p>
      </dgm:t>
    </dgm:pt>
    <dgm:pt modelId="{D92D6B12-5614-4D61-AC51-09D910CB3029}" type="pres">
      <dgm:prSet presAssocID="{E3CA0384-3220-49F8-906E-45EECCF75B0F}" presName="connTx" presStyleLbl="parChTrans1D2" presStyleIdx="2" presStyleCnt="4"/>
      <dgm:spPr/>
      <dgm:t>
        <a:bodyPr/>
        <a:lstStyle/>
        <a:p>
          <a:endParaRPr lang="es-ES"/>
        </a:p>
      </dgm:t>
    </dgm:pt>
    <dgm:pt modelId="{D192D734-99F4-4359-BF3B-13980F4F9CD8}" type="pres">
      <dgm:prSet presAssocID="{9000F225-2A95-4DEE-AE5A-3D4C8ED1246C}" presName="root2" presStyleCnt="0"/>
      <dgm:spPr/>
    </dgm:pt>
    <dgm:pt modelId="{B8EA8DBC-3EEB-41F8-937F-2F1A6435F41A}" type="pres">
      <dgm:prSet presAssocID="{9000F225-2A95-4DEE-AE5A-3D4C8ED1246C}" presName="LevelTwoTextNode" presStyleLbl="node2" presStyleIdx="2" presStyleCnt="4" custScaleX="167221" custLinFactNeighborX="6088" custLinFactNeighborY="-426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EC6D75A-DA09-4867-91A8-5E3E5BFE1807}" type="pres">
      <dgm:prSet presAssocID="{9000F225-2A95-4DEE-AE5A-3D4C8ED1246C}" presName="level3hierChild" presStyleCnt="0"/>
      <dgm:spPr/>
    </dgm:pt>
    <dgm:pt modelId="{0D842D19-8323-4DA7-A186-58AFC1BCE80B}" type="pres">
      <dgm:prSet presAssocID="{62CDDED7-2049-41C5-9B96-36FF325FC020}" presName="conn2-1" presStyleLbl="parChTrans1D2" presStyleIdx="3" presStyleCnt="4"/>
      <dgm:spPr/>
      <dgm:t>
        <a:bodyPr/>
        <a:lstStyle/>
        <a:p>
          <a:endParaRPr lang="es-ES"/>
        </a:p>
      </dgm:t>
    </dgm:pt>
    <dgm:pt modelId="{DD2CD164-4B16-463A-92D8-EB76C70CDF32}" type="pres">
      <dgm:prSet presAssocID="{62CDDED7-2049-41C5-9B96-36FF325FC020}" presName="connTx" presStyleLbl="parChTrans1D2" presStyleIdx="3" presStyleCnt="4"/>
      <dgm:spPr/>
      <dgm:t>
        <a:bodyPr/>
        <a:lstStyle/>
        <a:p>
          <a:endParaRPr lang="es-ES"/>
        </a:p>
      </dgm:t>
    </dgm:pt>
    <dgm:pt modelId="{95D329D9-0082-4A26-AB51-B43D3918AC51}" type="pres">
      <dgm:prSet presAssocID="{8D5C102D-A3BC-4424-9F73-CDF8FC2CDEF6}" presName="root2" presStyleCnt="0"/>
      <dgm:spPr/>
    </dgm:pt>
    <dgm:pt modelId="{66631620-74E4-4054-B0FB-1812B7F29744}" type="pres">
      <dgm:prSet presAssocID="{8D5C102D-A3BC-4424-9F73-CDF8FC2CDEF6}" presName="LevelTwoTextNode" presStyleLbl="node2" presStyleIdx="3" presStyleCnt="4" custScaleX="296984" custScaleY="154013" custLinFactNeighborX="6088" custLinFactNeighborY="66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BDF298-075D-4ACA-ABFB-ADA18E4A3EC4}" type="pres">
      <dgm:prSet presAssocID="{8D5C102D-A3BC-4424-9F73-CDF8FC2CDEF6}" presName="level3hierChild" presStyleCnt="0"/>
      <dgm:spPr/>
    </dgm:pt>
  </dgm:ptLst>
  <dgm:cxnLst>
    <dgm:cxn modelId="{DA09748F-1B2C-4364-AFFF-9FC22761D480}" type="presOf" srcId="{306F8420-A4F4-4220-A425-978B297799FF}" destId="{5BA4A1F3-1836-432F-8057-7CFFBEDFEE16}" srcOrd="0" destOrd="0" presId="urn:microsoft.com/office/officeart/2005/8/layout/hierarchy2"/>
    <dgm:cxn modelId="{7F4C1937-D746-4140-A5B8-55C23482622B}" type="presOf" srcId="{D73DE0DD-F1FF-4E15-8F7E-0014CA90C670}" destId="{6CFDED9A-F2E7-495C-8EAB-8EFD862F6409}" srcOrd="0" destOrd="0" presId="urn:microsoft.com/office/officeart/2005/8/layout/hierarchy2"/>
    <dgm:cxn modelId="{63853EAF-3E7E-424C-B199-5EB996D035F9}" type="presOf" srcId="{A96CDFD5-B145-46AE-AE03-0F3EFAA9AE89}" destId="{D1BB0FBC-1F80-4A0F-912D-205294C1B116}" srcOrd="0" destOrd="0" presId="urn:microsoft.com/office/officeart/2005/8/layout/hierarchy2"/>
    <dgm:cxn modelId="{832A26A6-FEF0-4649-923A-F5B88EEFEDE6}" type="presOf" srcId="{6AC84A99-3517-4918-9D59-434E8CB72A55}" destId="{8814EF8A-1FCC-4250-A027-EAF095C661EF}" srcOrd="0" destOrd="0" presId="urn:microsoft.com/office/officeart/2005/8/layout/hierarchy2"/>
    <dgm:cxn modelId="{A41E3930-9931-4A62-9521-2E4E575AEA79}" srcId="{A779DB06-A835-4010-A877-587694E5AA8B}" destId="{80475186-2B46-4A73-B981-2105ADA241C4}" srcOrd="2" destOrd="0" parTransId="{9A0CCC31-DA87-40A8-8666-3A88E8744073}" sibTransId="{62898B17-451E-42C0-83E7-283AE6393D50}"/>
    <dgm:cxn modelId="{696BC98C-7DF4-4596-B455-FFDBED3F5869}" type="presOf" srcId="{43CF547E-A21E-4A7D-9384-CDEC95E6F408}" destId="{7B907B67-E8BC-410F-B86F-240835F96A24}" srcOrd="0" destOrd="0" presId="urn:microsoft.com/office/officeart/2005/8/layout/hierarchy2"/>
    <dgm:cxn modelId="{C50FFA62-EFFD-4935-B4E0-8F98006D1C47}" type="presOf" srcId="{AAF39615-DF79-4925-9768-8CEC426A675B}" destId="{A5F81B15-1B35-4951-B205-A7473424DFBE}" srcOrd="1" destOrd="0" presId="urn:microsoft.com/office/officeart/2005/8/layout/hierarchy2"/>
    <dgm:cxn modelId="{59E8949E-4BCB-4807-82DE-2CF2900498BD}" type="presOf" srcId="{4DA71324-7F8A-4331-B5D7-FDAF9E3994A2}" destId="{B1ABBB9C-13E0-4C4D-9A06-8DB01702D88B}" srcOrd="1" destOrd="0" presId="urn:microsoft.com/office/officeart/2005/8/layout/hierarchy2"/>
    <dgm:cxn modelId="{DC1ADED9-0163-4B45-BC76-A39750C24225}" type="presOf" srcId="{8D5C102D-A3BC-4424-9F73-CDF8FC2CDEF6}" destId="{66631620-74E4-4054-B0FB-1812B7F29744}" srcOrd="0" destOrd="0" presId="urn:microsoft.com/office/officeart/2005/8/layout/hierarchy2"/>
    <dgm:cxn modelId="{598B2A57-5F57-47E6-BB7E-B08045CD4F3F}" type="presOf" srcId="{A96CDFD5-B145-46AE-AE03-0F3EFAA9AE89}" destId="{BB5D7D72-55E7-4C5D-9F14-D4CBCF127AF6}" srcOrd="1" destOrd="0" presId="urn:microsoft.com/office/officeart/2005/8/layout/hierarchy2"/>
    <dgm:cxn modelId="{8009D2A6-6654-44BF-AFAD-34164E3B65E7}" srcId="{A779DB06-A835-4010-A877-587694E5AA8B}" destId="{6AC84A99-3517-4918-9D59-434E8CB72A55}" srcOrd="0" destOrd="0" parTransId="{694421D6-8BAC-4DF7-B536-5D99E2449143}" sibTransId="{0236965E-6849-4556-9628-9FBD4AD2DE10}"/>
    <dgm:cxn modelId="{C9DFF1C9-F3C7-4DD4-8BF7-37A162514485}" type="presOf" srcId="{32FD04C4-5FDF-42A1-87C6-0EE736ED4E84}" destId="{455C758F-8839-4704-9282-715749E1E004}" srcOrd="0" destOrd="0" presId="urn:microsoft.com/office/officeart/2005/8/layout/hierarchy2"/>
    <dgm:cxn modelId="{1D455AA2-3AB7-48AF-905E-BB2FA0175528}" type="presOf" srcId="{9DEBFB4B-710E-455B-A730-1B419624EBBE}" destId="{481A03A6-F411-4611-A4DB-C8B60ECFAD04}" srcOrd="0" destOrd="0" presId="urn:microsoft.com/office/officeart/2005/8/layout/hierarchy2"/>
    <dgm:cxn modelId="{92D5EA86-E708-4E45-8271-FB188E2074D6}" srcId="{32FD04C4-5FDF-42A1-87C6-0EE736ED4E84}" destId="{3013605D-3DBE-4096-9DEE-817E0122CA2D}" srcOrd="1" destOrd="0" parTransId="{4F3233B1-7040-483B-B7B8-CB802F11FD7A}" sibTransId="{1B6C76B2-D90C-4BB7-B907-18FB30BF0512}"/>
    <dgm:cxn modelId="{C6D3E7CC-4D21-4F50-8263-27A2F92A041E}" type="presOf" srcId="{A779DB06-A835-4010-A877-587694E5AA8B}" destId="{EE0D0284-23E7-4648-A278-9722C7D56DA8}" srcOrd="0" destOrd="0" presId="urn:microsoft.com/office/officeart/2005/8/layout/hierarchy2"/>
    <dgm:cxn modelId="{91BFD297-FB89-4B20-B731-C28877191FFE}" type="presOf" srcId="{C5263824-0630-44DD-B4D6-649BAF27134D}" destId="{DDEEBC1C-343D-480D-ACFE-816886855EBC}" srcOrd="0" destOrd="0" presId="urn:microsoft.com/office/officeart/2005/8/layout/hierarchy2"/>
    <dgm:cxn modelId="{555DE6AF-5020-4387-ACE1-DCC621ABAD30}" srcId="{993DFD87-3398-4245-B21A-3BA8FB357E0F}" destId="{306F8420-A4F4-4220-A425-978B297799FF}" srcOrd="0" destOrd="0" parTransId="{777B1B29-8732-4798-8756-DEF8BC683DBE}" sibTransId="{0E405A14-A9C9-43A0-A6C1-63BB83192DAB}"/>
    <dgm:cxn modelId="{3B30589D-DEE0-4698-B971-A40FFDA1251D}" type="presOf" srcId="{993DFD87-3398-4245-B21A-3BA8FB357E0F}" destId="{95DA6A41-49DB-492D-84BA-DA1B3B1A2065}" srcOrd="0" destOrd="0" presId="urn:microsoft.com/office/officeart/2005/8/layout/hierarchy2"/>
    <dgm:cxn modelId="{0996A241-659E-49F5-9045-E8C366CCEA99}" type="presOf" srcId="{C5263824-0630-44DD-B4D6-649BAF27134D}" destId="{86CE1ADD-397B-4495-8611-3A02D24EFAC1}" srcOrd="1" destOrd="0" presId="urn:microsoft.com/office/officeart/2005/8/layout/hierarchy2"/>
    <dgm:cxn modelId="{389D34CD-9BDA-4994-AD8D-EF87452DF045}" srcId="{306F8420-A4F4-4220-A425-978B297799FF}" destId="{9000F225-2A95-4DEE-AE5A-3D4C8ED1246C}" srcOrd="2" destOrd="0" parTransId="{E3CA0384-3220-49F8-906E-45EECCF75B0F}" sibTransId="{D81D1CB7-5EEB-4C69-9EFA-3BE84A378050}"/>
    <dgm:cxn modelId="{E3FDD3BA-F19C-48CF-98D1-F533C506B99A}" type="presOf" srcId="{4F3233B1-7040-483B-B7B8-CB802F11FD7A}" destId="{BDC518B6-7955-4728-B8A3-FB5223D629B3}" srcOrd="0" destOrd="0" presId="urn:microsoft.com/office/officeart/2005/8/layout/hierarchy2"/>
    <dgm:cxn modelId="{373EE2A5-4BCA-46E1-8110-D972A337F723}" srcId="{A779DB06-A835-4010-A877-587694E5AA8B}" destId="{43CF547E-A21E-4A7D-9384-CDEC95E6F408}" srcOrd="3" destOrd="0" parTransId="{0F0D89A0-15C8-42DD-B018-19B95BD990FF}" sibTransId="{84DDDC2F-02C4-426E-8265-5A1B30D94B57}"/>
    <dgm:cxn modelId="{A45EAA95-8C97-4792-BB04-03AB303083CB}" type="presOf" srcId="{9A0CCC31-DA87-40A8-8666-3A88E8744073}" destId="{A7D93A39-E9E7-43A5-AB92-9F8CC855F5C7}" srcOrd="1" destOrd="0" presId="urn:microsoft.com/office/officeart/2005/8/layout/hierarchy2"/>
    <dgm:cxn modelId="{3B223258-F8E7-4496-9216-2BCD76D2E470}" type="presOf" srcId="{9A0CCC31-DA87-40A8-8666-3A88E8744073}" destId="{CE81E4BB-0F49-42FD-B2A5-954B40FE8062}" srcOrd="0" destOrd="0" presId="urn:microsoft.com/office/officeart/2005/8/layout/hierarchy2"/>
    <dgm:cxn modelId="{369E0F1A-CDB8-47B0-9506-DC56FC884DD8}" srcId="{306F8420-A4F4-4220-A425-978B297799FF}" destId="{8D5C102D-A3BC-4424-9F73-CDF8FC2CDEF6}" srcOrd="3" destOrd="0" parTransId="{62CDDED7-2049-41C5-9B96-36FF325FC020}" sibTransId="{3A983434-C45F-4374-BC8B-5D765AE1FE5C}"/>
    <dgm:cxn modelId="{9C9D9825-335F-4B3B-97EB-9C85116BCD73}" type="presOf" srcId="{62CDDED7-2049-41C5-9B96-36FF325FC020}" destId="{0D842D19-8323-4DA7-A186-58AFC1BCE80B}" srcOrd="0" destOrd="0" presId="urn:microsoft.com/office/officeart/2005/8/layout/hierarchy2"/>
    <dgm:cxn modelId="{19FC3D30-2E36-46E5-8ECD-2A3A9DADC7CA}" type="presOf" srcId="{4F3233B1-7040-483B-B7B8-CB802F11FD7A}" destId="{850E2B64-AF76-4125-ABF6-02AB88D387E1}" srcOrd="1" destOrd="0" presId="urn:microsoft.com/office/officeart/2005/8/layout/hierarchy2"/>
    <dgm:cxn modelId="{51AE8021-2973-4CA4-9A7D-9DEE284DF7AD}" type="presOf" srcId="{9000F225-2A95-4DEE-AE5A-3D4C8ED1246C}" destId="{B8EA8DBC-3EEB-41F8-937F-2F1A6435F41A}" srcOrd="0" destOrd="0" presId="urn:microsoft.com/office/officeart/2005/8/layout/hierarchy2"/>
    <dgm:cxn modelId="{7050D58C-C3C3-4EC2-904C-D39BB050EE50}" srcId="{306F8420-A4F4-4220-A425-978B297799FF}" destId="{A779DB06-A835-4010-A877-587694E5AA8B}" srcOrd="0" destOrd="0" parTransId="{AAF39615-DF79-4925-9768-8CEC426A675B}" sibTransId="{EAEF53B0-6DE8-4813-8B2A-CB52C4517309}"/>
    <dgm:cxn modelId="{C7F58AF5-4643-4683-9332-B9C2B1A45CC7}" type="presOf" srcId="{694421D6-8BAC-4DF7-B536-5D99E2449143}" destId="{DE400DA0-4869-4023-92E8-405FD1F37C0C}" srcOrd="0" destOrd="0" presId="urn:microsoft.com/office/officeart/2005/8/layout/hierarchy2"/>
    <dgm:cxn modelId="{E98BF329-E0AF-482A-B8E7-E68BBC88ED2E}" type="presOf" srcId="{E3CA0384-3220-49F8-906E-45EECCF75B0F}" destId="{ED6AED8F-4966-44E5-97C3-388E9D97C7A8}" srcOrd="0" destOrd="0" presId="urn:microsoft.com/office/officeart/2005/8/layout/hierarchy2"/>
    <dgm:cxn modelId="{FE518161-2FB4-46E1-83BB-5FB87D4F3A5C}" srcId="{306F8420-A4F4-4220-A425-978B297799FF}" destId="{32FD04C4-5FDF-42A1-87C6-0EE736ED4E84}" srcOrd="1" destOrd="0" parTransId="{4DA71324-7F8A-4331-B5D7-FDAF9E3994A2}" sibTransId="{8208A7D0-4F7E-4FC9-AF39-73BD8B57DBEE}"/>
    <dgm:cxn modelId="{9258313D-06D9-4B96-BD00-CF9F61267D33}" type="presOf" srcId="{80475186-2B46-4A73-B981-2105ADA241C4}" destId="{0E473E92-4A95-4937-83DC-C056A0F130F6}" srcOrd="0" destOrd="0" presId="urn:microsoft.com/office/officeart/2005/8/layout/hierarchy2"/>
    <dgm:cxn modelId="{062AFF92-78F2-42CC-A524-17281399A022}" type="presOf" srcId="{694421D6-8BAC-4DF7-B536-5D99E2449143}" destId="{C478FB26-932F-4F0A-8323-C030D1AB1FB7}" srcOrd="1" destOrd="0" presId="urn:microsoft.com/office/officeart/2005/8/layout/hierarchy2"/>
    <dgm:cxn modelId="{646774BE-D78B-4056-BF43-64916B9BC7B0}" type="presOf" srcId="{3013605D-3DBE-4096-9DEE-817E0122CA2D}" destId="{5F2654A1-7AB9-4E36-975D-F8F8D66F746E}" srcOrd="0" destOrd="0" presId="urn:microsoft.com/office/officeart/2005/8/layout/hierarchy2"/>
    <dgm:cxn modelId="{5A76A8D4-8A3E-4DFF-9665-6A982333F3BF}" type="presOf" srcId="{E3CA0384-3220-49F8-906E-45EECCF75B0F}" destId="{D92D6B12-5614-4D61-AC51-09D910CB3029}" srcOrd="1" destOrd="0" presId="urn:microsoft.com/office/officeart/2005/8/layout/hierarchy2"/>
    <dgm:cxn modelId="{5A463BC9-B158-47CD-97E2-1AF2446F6D51}" type="presOf" srcId="{0F0D89A0-15C8-42DD-B018-19B95BD990FF}" destId="{056956C3-2C22-44B7-8F66-57345B4C7060}" srcOrd="1" destOrd="0" presId="urn:microsoft.com/office/officeart/2005/8/layout/hierarchy2"/>
    <dgm:cxn modelId="{FF1C313C-10BB-40B1-94B1-FBD93874BED2}" type="presOf" srcId="{AAF39615-DF79-4925-9768-8CEC426A675B}" destId="{76F9FA79-3BDE-44C6-A3D8-512CC9C599FF}" srcOrd="0" destOrd="0" presId="urn:microsoft.com/office/officeart/2005/8/layout/hierarchy2"/>
    <dgm:cxn modelId="{FA41F016-9DE1-4430-9A3D-F86610A30734}" type="presOf" srcId="{0F0D89A0-15C8-42DD-B018-19B95BD990FF}" destId="{11048461-93C9-444E-B0DB-B19946CFA11A}" srcOrd="0" destOrd="0" presId="urn:microsoft.com/office/officeart/2005/8/layout/hierarchy2"/>
    <dgm:cxn modelId="{53850ED6-9A70-43B3-BB4F-56B3FF3AA2AC}" type="presOf" srcId="{62CDDED7-2049-41C5-9B96-36FF325FC020}" destId="{DD2CD164-4B16-463A-92D8-EB76C70CDF32}" srcOrd="1" destOrd="0" presId="urn:microsoft.com/office/officeart/2005/8/layout/hierarchy2"/>
    <dgm:cxn modelId="{8088D3B8-E9E2-4A49-87AF-8F2DBE0FB281}" srcId="{32FD04C4-5FDF-42A1-87C6-0EE736ED4E84}" destId="{9DEBFB4B-710E-455B-A730-1B419624EBBE}" srcOrd="0" destOrd="0" parTransId="{C5263824-0630-44DD-B4D6-649BAF27134D}" sibTransId="{01559D19-8DDC-4190-AF77-5A56AD8407E8}"/>
    <dgm:cxn modelId="{77F86A31-7371-476D-A537-75874B08B132}" type="presOf" srcId="{4DA71324-7F8A-4331-B5D7-FDAF9E3994A2}" destId="{AB359465-1334-4A84-AB72-D40F4D66C27C}" srcOrd="0" destOrd="0" presId="urn:microsoft.com/office/officeart/2005/8/layout/hierarchy2"/>
    <dgm:cxn modelId="{009C31F9-7624-4EAE-9A81-D788FB7D7FF8}" srcId="{A779DB06-A835-4010-A877-587694E5AA8B}" destId="{D73DE0DD-F1FF-4E15-8F7E-0014CA90C670}" srcOrd="1" destOrd="0" parTransId="{A96CDFD5-B145-46AE-AE03-0F3EFAA9AE89}" sibTransId="{F8C5E73E-AD62-4C1A-9590-9EA167CF4552}"/>
    <dgm:cxn modelId="{88728DDE-A723-40F9-80D6-FCC2D4D18020}" type="presParOf" srcId="{95DA6A41-49DB-492D-84BA-DA1B3B1A2065}" destId="{9F60D9E6-49CB-43DF-93FA-CE9E664921FC}" srcOrd="0" destOrd="0" presId="urn:microsoft.com/office/officeart/2005/8/layout/hierarchy2"/>
    <dgm:cxn modelId="{DE810D39-123B-4F7F-87C5-3377646CE514}" type="presParOf" srcId="{9F60D9E6-49CB-43DF-93FA-CE9E664921FC}" destId="{5BA4A1F3-1836-432F-8057-7CFFBEDFEE16}" srcOrd="0" destOrd="0" presId="urn:microsoft.com/office/officeart/2005/8/layout/hierarchy2"/>
    <dgm:cxn modelId="{0EB6C3F1-B262-4027-A177-BE59B652151D}" type="presParOf" srcId="{9F60D9E6-49CB-43DF-93FA-CE9E664921FC}" destId="{20157CC7-DF2D-4DF6-8879-ECBDA32E4C39}" srcOrd="1" destOrd="0" presId="urn:microsoft.com/office/officeart/2005/8/layout/hierarchy2"/>
    <dgm:cxn modelId="{E11B0EDE-1816-4BC0-AE42-91EC71A3451E}" type="presParOf" srcId="{20157CC7-DF2D-4DF6-8879-ECBDA32E4C39}" destId="{76F9FA79-3BDE-44C6-A3D8-512CC9C599FF}" srcOrd="0" destOrd="0" presId="urn:microsoft.com/office/officeart/2005/8/layout/hierarchy2"/>
    <dgm:cxn modelId="{BEA3EF44-21C3-452C-A168-2BC0623A73CA}" type="presParOf" srcId="{76F9FA79-3BDE-44C6-A3D8-512CC9C599FF}" destId="{A5F81B15-1B35-4951-B205-A7473424DFBE}" srcOrd="0" destOrd="0" presId="urn:microsoft.com/office/officeart/2005/8/layout/hierarchy2"/>
    <dgm:cxn modelId="{BBD9F9A6-1DBF-4850-B2FD-383818BED114}" type="presParOf" srcId="{20157CC7-DF2D-4DF6-8879-ECBDA32E4C39}" destId="{7CD136BE-4404-4879-BC17-2C925C67D36E}" srcOrd="1" destOrd="0" presId="urn:microsoft.com/office/officeart/2005/8/layout/hierarchy2"/>
    <dgm:cxn modelId="{F01D2CD3-AFBC-458E-B1A9-8B749E0A2C35}" type="presParOf" srcId="{7CD136BE-4404-4879-BC17-2C925C67D36E}" destId="{EE0D0284-23E7-4648-A278-9722C7D56DA8}" srcOrd="0" destOrd="0" presId="urn:microsoft.com/office/officeart/2005/8/layout/hierarchy2"/>
    <dgm:cxn modelId="{2A7C0656-EEDD-4818-9B05-8B97507C82D0}" type="presParOf" srcId="{7CD136BE-4404-4879-BC17-2C925C67D36E}" destId="{887DFEEC-BD24-4ED7-9E14-EF5A15562CD2}" srcOrd="1" destOrd="0" presId="urn:microsoft.com/office/officeart/2005/8/layout/hierarchy2"/>
    <dgm:cxn modelId="{2A4B5C48-7A2E-4687-B9FB-04E3C7E5ED0D}" type="presParOf" srcId="{887DFEEC-BD24-4ED7-9E14-EF5A15562CD2}" destId="{DE400DA0-4869-4023-92E8-405FD1F37C0C}" srcOrd="0" destOrd="0" presId="urn:microsoft.com/office/officeart/2005/8/layout/hierarchy2"/>
    <dgm:cxn modelId="{AE38DEDB-80D1-4322-9F1E-701242F60795}" type="presParOf" srcId="{DE400DA0-4869-4023-92E8-405FD1F37C0C}" destId="{C478FB26-932F-4F0A-8323-C030D1AB1FB7}" srcOrd="0" destOrd="0" presId="urn:microsoft.com/office/officeart/2005/8/layout/hierarchy2"/>
    <dgm:cxn modelId="{56C0432F-7BD9-411B-8A1C-718DF62FD303}" type="presParOf" srcId="{887DFEEC-BD24-4ED7-9E14-EF5A15562CD2}" destId="{5AE344F3-4A9C-4F78-A7A1-013FAA877803}" srcOrd="1" destOrd="0" presId="urn:microsoft.com/office/officeart/2005/8/layout/hierarchy2"/>
    <dgm:cxn modelId="{B4C05546-AAA5-4942-A176-45B28B8CADE9}" type="presParOf" srcId="{5AE344F3-4A9C-4F78-A7A1-013FAA877803}" destId="{8814EF8A-1FCC-4250-A027-EAF095C661EF}" srcOrd="0" destOrd="0" presId="urn:microsoft.com/office/officeart/2005/8/layout/hierarchy2"/>
    <dgm:cxn modelId="{DABA5A78-2E3F-4D00-9807-8B1D5DCB9AFC}" type="presParOf" srcId="{5AE344F3-4A9C-4F78-A7A1-013FAA877803}" destId="{753E9435-E600-45EC-8489-DA14DB5D3877}" srcOrd="1" destOrd="0" presId="urn:microsoft.com/office/officeart/2005/8/layout/hierarchy2"/>
    <dgm:cxn modelId="{76D7C5AC-A49A-426E-8B36-68361BFB41E0}" type="presParOf" srcId="{887DFEEC-BD24-4ED7-9E14-EF5A15562CD2}" destId="{D1BB0FBC-1F80-4A0F-912D-205294C1B116}" srcOrd="2" destOrd="0" presId="urn:microsoft.com/office/officeart/2005/8/layout/hierarchy2"/>
    <dgm:cxn modelId="{B78D92B9-5338-4394-A152-A2887379962B}" type="presParOf" srcId="{D1BB0FBC-1F80-4A0F-912D-205294C1B116}" destId="{BB5D7D72-55E7-4C5D-9F14-D4CBCF127AF6}" srcOrd="0" destOrd="0" presId="urn:microsoft.com/office/officeart/2005/8/layout/hierarchy2"/>
    <dgm:cxn modelId="{42B6254D-E299-4616-9BAA-5601100C9894}" type="presParOf" srcId="{887DFEEC-BD24-4ED7-9E14-EF5A15562CD2}" destId="{4F4713C1-7DE8-40B5-8353-721DDE1B81B9}" srcOrd="3" destOrd="0" presId="urn:microsoft.com/office/officeart/2005/8/layout/hierarchy2"/>
    <dgm:cxn modelId="{7BB3C8F1-0D71-4EB6-AC98-F1952559F8A1}" type="presParOf" srcId="{4F4713C1-7DE8-40B5-8353-721DDE1B81B9}" destId="{6CFDED9A-F2E7-495C-8EAB-8EFD862F6409}" srcOrd="0" destOrd="0" presId="urn:microsoft.com/office/officeart/2005/8/layout/hierarchy2"/>
    <dgm:cxn modelId="{CBADB55E-97AB-4E40-A640-31E0C21A98A3}" type="presParOf" srcId="{4F4713C1-7DE8-40B5-8353-721DDE1B81B9}" destId="{903F90FF-7815-4EBA-B6C7-F5FD92640B3B}" srcOrd="1" destOrd="0" presId="urn:microsoft.com/office/officeart/2005/8/layout/hierarchy2"/>
    <dgm:cxn modelId="{63CD63F0-A2E5-491A-9545-6272E1BBB6B9}" type="presParOf" srcId="{887DFEEC-BD24-4ED7-9E14-EF5A15562CD2}" destId="{CE81E4BB-0F49-42FD-B2A5-954B40FE8062}" srcOrd="4" destOrd="0" presId="urn:microsoft.com/office/officeart/2005/8/layout/hierarchy2"/>
    <dgm:cxn modelId="{B04D5A66-6713-4BB2-B553-57FA6384F7C1}" type="presParOf" srcId="{CE81E4BB-0F49-42FD-B2A5-954B40FE8062}" destId="{A7D93A39-E9E7-43A5-AB92-9F8CC855F5C7}" srcOrd="0" destOrd="0" presId="urn:microsoft.com/office/officeart/2005/8/layout/hierarchy2"/>
    <dgm:cxn modelId="{B638A978-EF9D-465F-A0B1-7D77D0F06226}" type="presParOf" srcId="{887DFEEC-BD24-4ED7-9E14-EF5A15562CD2}" destId="{7631171F-F215-45A8-852F-706EAF08D9B4}" srcOrd="5" destOrd="0" presId="urn:microsoft.com/office/officeart/2005/8/layout/hierarchy2"/>
    <dgm:cxn modelId="{7BA70BD1-C633-47DB-BFF7-1FA607789D7E}" type="presParOf" srcId="{7631171F-F215-45A8-852F-706EAF08D9B4}" destId="{0E473E92-4A95-4937-83DC-C056A0F130F6}" srcOrd="0" destOrd="0" presId="urn:microsoft.com/office/officeart/2005/8/layout/hierarchy2"/>
    <dgm:cxn modelId="{CBD863E2-83DC-4B1D-9EB1-F42A0663B641}" type="presParOf" srcId="{7631171F-F215-45A8-852F-706EAF08D9B4}" destId="{3F326B9D-9783-47AA-ACD1-0EBE361CFC2F}" srcOrd="1" destOrd="0" presId="urn:microsoft.com/office/officeart/2005/8/layout/hierarchy2"/>
    <dgm:cxn modelId="{AA215438-A836-4CAD-9CFA-21F591F4D99D}" type="presParOf" srcId="{887DFEEC-BD24-4ED7-9E14-EF5A15562CD2}" destId="{11048461-93C9-444E-B0DB-B19946CFA11A}" srcOrd="6" destOrd="0" presId="urn:microsoft.com/office/officeart/2005/8/layout/hierarchy2"/>
    <dgm:cxn modelId="{AED852A6-9DF6-4628-96A1-29183278ACB4}" type="presParOf" srcId="{11048461-93C9-444E-B0DB-B19946CFA11A}" destId="{056956C3-2C22-44B7-8F66-57345B4C7060}" srcOrd="0" destOrd="0" presId="urn:microsoft.com/office/officeart/2005/8/layout/hierarchy2"/>
    <dgm:cxn modelId="{FB6D4FD8-3DDF-4E65-A78C-90F688A3FC1D}" type="presParOf" srcId="{887DFEEC-BD24-4ED7-9E14-EF5A15562CD2}" destId="{EB14C38E-172A-42B5-ABB0-DDEACEA6BE96}" srcOrd="7" destOrd="0" presId="urn:microsoft.com/office/officeart/2005/8/layout/hierarchy2"/>
    <dgm:cxn modelId="{9162E9C6-78B4-428C-B2CC-C6BB6F737FB4}" type="presParOf" srcId="{EB14C38E-172A-42B5-ABB0-DDEACEA6BE96}" destId="{7B907B67-E8BC-410F-B86F-240835F96A24}" srcOrd="0" destOrd="0" presId="urn:microsoft.com/office/officeart/2005/8/layout/hierarchy2"/>
    <dgm:cxn modelId="{5F74C8DA-A8C5-42FC-956D-0097EEE0B855}" type="presParOf" srcId="{EB14C38E-172A-42B5-ABB0-DDEACEA6BE96}" destId="{25B2BD9F-0910-4E10-9D16-DE0BA98DD1E1}" srcOrd="1" destOrd="0" presId="urn:microsoft.com/office/officeart/2005/8/layout/hierarchy2"/>
    <dgm:cxn modelId="{986EAA06-E061-473C-81D9-638C75FBF176}" type="presParOf" srcId="{20157CC7-DF2D-4DF6-8879-ECBDA32E4C39}" destId="{AB359465-1334-4A84-AB72-D40F4D66C27C}" srcOrd="2" destOrd="0" presId="urn:microsoft.com/office/officeart/2005/8/layout/hierarchy2"/>
    <dgm:cxn modelId="{5C6808E8-C2C3-4B4C-A0BD-1C30103FF807}" type="presParOf" srcId="{AB359465-1334-4A84-AB72-D40F4D66C27C}" destId="{B1ABBB9C-13E0-4C4D-9A06-8DB01702D88B}" srcOrd="0" destOrd="0" presId="urn:microsoft.com/office/officeart/2005/8/layout/hierarchy2"/>
    <dgm:cxn modelId="{9B3B1497-6268-4D6E-A75E-190573F017EC}" type="presParOf" srcId="{20157CC7-DF2D-4DF6-8879-ECBDA32E4C39}" destId="{DD2EF3A6-4963-4256-A994-8C773491CA1A}" srcOrd="3" destOrd="0" presId="urn:microsoft.com/office/officeart/2005/8/layout/hierarchy2"/>
    <dgm:cxn modelId="{EEF8D62C-2094-4E5E-BC27-FC90915D5EE7}" type="presParOf" srcId="{DD2EF3A6-4963-4256-A994-8C773491CA1A}" destId="{455C758F-8839-4704-9282-715749E1E004}" srcOrd="0" destOrd="0" presId="urn:microsoft.com/office/officeart/2005/8/layout/hierarchy2"/>
    <dgm:cxn modelId="{5CAA3D09-4712-46BD-A262-726D3677EAF4}" type="presParOf" srcId="{DD2EF3A6-4963-4256-A994-8C773491CA1A}" destId="{EE69D6B8-57A6-4B1C-A800-35599E4A2AA9}" srcOrd="1" destOrd="0" presId="urn:microsoft.com/office/officeart/2005/8/layout/hierarchy2"/>
    <dgm:cxn modelId="{E296A5D9-0146-4A79-91A2-DD9BED8BE4D7}" type="presParOf" srcId="{EE69D6B8-57A6-4B1C-A800-35599E4A2AA9}" destId="{DDEEBC1C-343D-480D-ACFE-816886855EBC}" srcOrd="0" destOrd="0" presId="urn:microsoft.com/office/officeart/2005/8/layout/hierarchy2"/>
    <dgm:cxn modelId="{2D06F18A-B9D1-45DD-B9E2-13B54C731481}" type="presParOf" srcId="{DDEEBC1C-343D-480D-ACFE-816886855EBC}" destId="{86CE1ADD-397B-4495-8611-3A02D24EFAC1}" srcOrd="0" destOrd="0" presId="urn:microsoft.com/office/officeart/2005/8/layout/hierarchy2"/>
    <dgm:cxn modelId="{06B2693F-E408-44A4-99CA-A33350128B30}" type="presParOf" srcId="{EE69D6B8-57A6-4B1C-A800-35599E4A2AA9}" destId="{D21C5A73-260B-4E1D-8F44-582EE108395E}" srcOrd="1" destOrd="0" presId="urn:microsoft.com/office/officeart/2005/8/layout/hierarchy2"/>
    <dgm:cxn modelId="{71141D7E-6874-46FC-A153-EDE4967C8DC4}" type="presParOf" srcId="{D21C5A73-260B-4E1D-8F44-582EE108395E}" destId="{481A03A6-F411-4611-A4DB-C8B60ECFAD04}" srcOrd="0" destOrd="0" presId="urn:microsoft.com/office/officeart/2005/8/layout/hierarchy2"/>
    <dgm:cxn modelId="{D18F2007-B1F5-4010-BB3F-06F6EE07DEB9}" type="presParOf" srcId="{D21C5A73-260B-4E1D-8F44-582EE108395E}" destId="{F76151AA-20FC-4542-ACDA-A4D07383FB69}" srcOrd="1" destOrd="0" presId="urn:microsoft.com/office/officeart/2005/8/layout/hierarchy2"/>
    <dgm:cxn modelId="{FEFEF218-45EF-496E-BA04-A7EBC00B97EB}" type="presParOf" srcId="{EE69D6B8-57A6-4B1C-A800-35599E4A2AA9}" destId="{BDC518B6-7955-4728-B8A3-FB5223D629B3}" srcOrd="2" destOrd="0" presId="urn:microsoft.com/office/officeart/2005/8/layout/hierarchy2"/>
    <dgm:cxn modelId="{D275949B-53A7-4CB1-96A5-A08F0119105C}" type="presParOf" srcId="{BDC518B6-7955-4728-B8A3-FB5223D629B3}" destId="{850E2B64-AF76-4125-ABF6-02AB88D387E1}" srcOrd="0" destOrd="0" presId="urn:microsoft.com/office/officeart/2005/8/layout/hierarchy2"/>
    <dgm:cxn modelId="{4CC081A7-0D41-4488-86D3-7C7E673ED1E8}" type="presParOf" srcId="{EE69D6B8-57A6-4B1C-A800-35599E4A2AA9}" destId="{C2B54404-D880-4964-B95B-FF7A85E080A0}" srcOrd="3" destOrd="0" presId="urn:microsoft.com/office/officeart/2005/8/layout/hierarchy2"/>
    <dgm:cxn modelId="{2563AE84-4876-4913-8D2A-47CD93A2B2DD}" type="presParOf" srcId="{C2B54404-D880-4964-B95B-FF7A85E080A0}" destId="{5F2654A1-7AB9-4E36-975D-F8F8D66F746E}" srcOrd="0" destOrd="0" presId="urn:microsoft.com/office/officeart/2005/8/layout/hierarchy2"/>
    <dgm:cxn modelId="{BAC2A8F5-56D6-4230-B060-5167E01143D6}" type="presParOf" srcId="{C2B54404-D880-4964-B95B-FF7A85E080A0}" destId="{8028B6FC-2BD0-48F1-BBD0-B55AAB9133A9}" srcOrd="1" destOrd="0" presId="urn:microsoft.com/office/officeart/2005/8/layout/hierarchy2"/>
    <dgm:cxn modelId="{E2F5CDCA-3FC6-491A-A200-26D7EDECA441}" type="presParOf" srcId="{20157CC7-DF2D-4DF6-8879-ECBDA32E4C39}" destId="{ED6AED8F-4966-44E5-97C3-388E9D97C7A8}" srcOrd="4" destOrd="0" presId="urn:microsoft.com/office/officeart/2005/8/layout/hierarchy2"/>
    <dgm:cxn modelId="{ECF3E02D-A4C4-49DC-A27E-BD7632919CF3}" type="presParOf" srcId="{ED6AED8F-4966-44E5-97C3-388E9D97C7A8}" destId="{D92D6B12-5614-4D61-AC51-09D910CB3029}" srcOrd="0" destOrd="0" presId="urn:microsoft.com/office/officeart/2005/8/layout/hierarchy2"/>
    <dgm:cxn modelId="{89B114B3-A01B-42C4-A2C9-BB1091E20A9B}" type="presParOf" srcId="{20157CC7-DF2D-4DF6-8879-ECBDA32E4C39}" destId="{D192D734-99F4-4359-BF3B-13980F4F9CD8}" srcOrd="5" destOrd="0" presId="urn:microsoft.com/office/officeart/2005/8/layout/hierarchy2"/>
    <dgm:cxn modelId="{B8EFB093-1838-4E74-97E8-ADA4C39B4753}" type="presParOf" srcId="{D192D734-99F4-4359-BF3B-13980F4F9CD8}" destId="{B8EA8DBC-3EEB-41F8-937F-2F1A6435F41A}" srcOrd="0" destOrd="0" presId="urn:microsoft.com/office/officeart/2005/8/layout/hierarchy2"/>
    <dgm:cxn modelId="{2D24620C-327F-4693-8C4E-F5655BC86044}" type="presParOf" srcId="{D192D734-99F4-4359-BF3B-13980F4F9CD8}" destId="{5EC6D75A-DA09-4867-91A8-5E3E5BFE1807}" srcOrd="1" destOrd="0" presId="urn:microsoft.com/office/officeart/2005/8/layout/hierarchy2"/>
    <dgm:cxn modelId="{999FD8BE-992B-4E05-8B27-FD2DC376D191}" type="presParOf" srcId="{20157CC7-DF2D-4DF6-8879-ECBDA32E4C39}" destId="{0D842D19-8323-4DA7-A186-58AFC1BCE80B}" srcOrd="6" destOrd="0" presId="urn:microsoft.com/office/officeart/2005/8/layout/hierarchy2"/>
    <dgm:cxn modelId="{510B5BE0-FECE-45C0-96B9-3099806FB040}" type="presParOf" srcId="{0D842D19-8323-4DA7-A186-58AFC1BCE80B}" destId="{DD2CD164-4B16-463A-92D8-EB76C70CDF32}" srcOrd="0" destOrd="0" presId="urn:microsoft.com/office/officeart/2005/8/layout/hierarchy2"/>
    <dgm:cxn modelId="{DCE27754-1E4A-4DAD-8E52-B6DAC916AC7E}" type="presParOf" srcId="{20157CC7-DF2D-4DF6-8879-ECBDA32E4C39}" destId="{95D329D9-0082-4A26-AB51-B43D3918AC51}" srcOrd="7" destOrd="0" presId="urn:microsoft.com/office/officeart/2005/8/layout/hierarchy2"/>
    <dgm:cxn modelId="{5FE8333F-56FD-45AB-9887-5B012C950FB7}" type="presParOf" srcId="{95D329D9-0082-4A26-AB51-B43D3918AC51}" destId="{66631620-74E4-4054-B0FB-1812B7F29744}" srcOrd="0" destOrd="0" presId="urn:microsoft.com/office/officeart/2005/8/layout/hierarchy2"/>
    <dgm:cxn modelId="{337A587F-8C24-40BF-BDD0-9A4375E6D48B}" type="presParOf" srcId="{95D329D9-0082-4A26-AB51-B43D3918AC51}" destId="{2ABDF298-075D-4ACA-ABFB-ADA18E4A3EC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2EC735-7EE5-447D-A571-1C6814F1BAC1}">
      <dsp:nvSpPr>
        <dsp:cNvPr id="0" name=""/>
        <dsp:cNvSpPr/>
      </dsp:nvSpPr>
      <dsp:spPr>
        <a:xfrm>
          <a:off x="0" y="1361028"/>
          <a:ext cx="2309846" cy="7863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rial" pitchFamily="34" charset="0"/>
              <a:cs typeface="Arial" pitchFamily="34" charset="0"/>
            </a:rPr>
            <a:t>Instalación de Cabecera</a:t>
          </a:r>
          <a:endParaRPr lang="es-ES" sz="2000" kern="1200" dirty="0">
            <a:latin typeface="Arial" pitchFamily="34" charset="0"/>
            <a:cs typeface="Arial" pitchFamily="34" charset="0"/>
          </a:endParaRPr>
        </a:p>
      </dsp:txBody>
      <dsp:txXfrm>
        <a:off x="0" y="1361028"/>
        <a:ext cx="2309846" cy="786375"/>
      </dsp:txXfrm>
    </dsp:sp>
    <dsp:sp modelId="{CF923C86-F562-45DD-8B18-D4F59ED20729}">
      <dsp:nvSpPr>
        <dsp:cNvPr id="0" name=""/>
        <dsp:cNvSpPr/>
      </dsp:nvSpPr>
      <dsp:spPr>
        <a:xfrm rot="16839290">
          <a:off x="1738489" y="1046464"/>
          <a:ext cx="1401917" cy="37756"/>
        </a:xfrm>
        <a:custGeom>
          <a:avLst/>
          <a:gdLst/>
          <a:ahLst/>
          <a:cxnLst/>
          <a:rect l="0" t="0" r="0" b="0"/>
          <a:pathLst>
            <a:path>
              <a:moveTo>
                <a:pt x="0" y="18878"/>
              </a:moveTo>
              <a:lnTo>
                <a:pt x="1401917" y="18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6839290">
        <a:off x="2404400" y="1030294"/>
        <a:ext cx="70095" cy="70095"/>
      </dsp:txXfrm>
    </dsp:sp>
    <dsp:sp modelId="{AEEC98B1-EEBB-43AE-AA25-7243C437C779}">
      <dsp:nvSpPr>
        <dsp:cNvPr id="0" name=""/>
        <dsp:cNvSpPr/>
      </dsp:nvSpPr>
      <dsp:spPr>
        <a:xfrm>
          <a:off x="2569049" y="0"/>
          <a:ext cx="2282483" cy="7529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rial" pitchFamily="34" charset="0"/>
              <a:cs typeface="Arial" pitchFamily="34" charset="0"/>
            </a:rPr>
            <a:t>Anclajes estructurales</a:t>
          </a:r>
          <a:endParaRPr lang="es-ES" sz="2000" kern="1200" dirty="0">
            <a:latin typeface="Arial" pitchFamily="34" charset="0"/>
            <a:cs typeface="Arial" pitchFamily="34" charset="0"/>
          </a:endParaRPr>
        </a:p>
      </dsp:txBody>
      <dsp:txXfrm>
        <a:off x="2569049" y="0"/>
        <a:ext cx="2282483" cy="752938"/>
      </dsp:txXfrm>
    </dsp:sp>
    <dsp:sp modelId="{5D8A0A95-03D4-4C19-A0AF-16C542C60063}">
      <dsp:nvSpPr>
        <dsp:cNvPr id="0" name=""/>
        <dsp:cNvSpPr/>
      </dsp:nvSpPr>
      <dsp:spPr>
        <a:xfrm rot="18770302">
          <a:off x="2231052" y="1554821"/>
          <a:ext cx="492356" cy="37756"/>
        </a:xfrm>
        <a:custGeom>
          <a:avLst/>
          <a:gdLst/>
          <a:ahLst/>
          <a:cxnLst/>
          <a:rect l="0" t="0" r="0" b="0"/>
          <a:pathLst>
            <a:path>
              <a:moveTo>
                <a:pt x="0" y="18878"/>
              </a:moveTo>
              <a:lnTo>
                <a:pt x="492356" y="18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8770302">
        <a:off x="2464922" y="1561390"/>
        <a:ext cx="24617" cy="24617"/>
      </dsp:txXfrm>
    </dsp:sp>
    <dsp:sp modelId="{12B796D2-3127-4F11-8462-D148AA7EB0A6}">
      <dsp:nvSpPr>
        <dsp:cNvPr id="0" name=""/>
        <dsp:cNvSpPr/>
      </dsp:nvSpPr>
      <dsp:spPr>
        <a:xfrm>
          <a:off x="2644616" y="1013963"/>
          <a:ext cx="1944057" cy="7584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rial" pitchFamily="34" charset="0"/>
              <a:cs typeface="Arial" pitchFamily="34" charset="0"/>
            </a:rPr>
            <a:t>Anclajes instalados</a:t>
          </a:r>
          <a:endParaRPr lang="es-ES" sz="2000" kern="1200" dirty="0">
            <a:latin typeface="Arial" pitchFamily="34" charset="0"/>
            <a:cs typeface="Arial" pitchFamily="34" charset="0"/>
          </a:endParaRPr>
        </a:p>
      </dsp:txBody>
      <dsp:txXfrm>
        <a:off x="2644616" y="1013963"/>
        <a:ext cx="1944057" cy="758438"/>
      </dsp:txXfrm>
    </dsp:sp>
    <dsp:sp modelId="{2EE7FE1B-8373-4388-878B-1789668DDC6E}">
      <dsp:nvSpPr>
        <dsp:cNvPr id="0" name=""/>
        <dsp:cNvSpPr/>
      </dsp:nvSpPr>
      <dsp:spPr>
        <a:xfrm rot="18883205">
          <a:off x="4471824" y="1094146"/>
          <a:ext cx="788566" cy="37756"/>
        </a:xfrm>
        <a:custGeom>
          <a:avLst/>
          <a:gdLst/>
          <a:ahLst/>
          <a:cxnLst/>
          <a:rect l="0" t="0" r="0" b="0"/>
          <a:pathLst>
            <a:path>
              <a:moveTo>
                <a:pt x="0" y="18878"/>
              </a:moveTo>
              <a:lnTo>
                <a:pt x="788566" y="188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8883205">
        <a:off x="4846394" y="1093309"/>
        <a:ext cx="39428" cy="39428"/>
      </dsp:txXfrm>
    </dsp:sp>
    <dsp:sp modelId="{3AB80917-8E09-407D-9FA9-DC0E2D56D9D0}">
      <dsp:nvSpPr>
        <dsp:cNvPr id="0" name=""/>
        <dsp:cNvSpPr/>
      </dsp:nvSpPr>
      <dsp:spPr>
        <a:xfrm>
          <a:off x="5143543" y="500065"/>
          <a:ext cx="1848016" cy="6655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rial" pitchFamily="34" charset="0"/>
              <a:cs typeface="Arial" pitchFamily="34" charset="0"/>
            </a:rPr>
            <a:t>Anclajes mecánicos</a:t>
          </a:r>
          <a:endParaRPr lang="es-ES" sz="2000" kern="1200" dirty="0">
            <a:latin typeface="Arial" pitchFamily="34" charset="0"/>
            <a:cs typeface="Arial" pitchFamily="34" charset="0"/>
          </a:endParaRPr>
        </a:p>
      </dsp:txBody>
      <dsp:txXfrm>
        <a:off x="5143543" y="500065"/>
        <a:ext cx="1848016" cy="665599"/>
      </dsp:txXfrm>
    </dsp:sp>
    <dsp:sp modelId="{A186D32B-6C0A-4980-B0F4-1A33329F758F}">
      <dsp:nvSpPr>
        <dsp:cNvPr id="0" name=""/>
        <dsp:cNvSpPr/>
      </dsp:nvSpPr>
      <dsp:spPr>
        <a:xfrm rot="946595">
          <a:off x="4577812" y="1452688"/>
          <a:ext cx="576590" cy="37756"/>
        </a:xfrm>
        <a:custGeom>
          <a:avLst/>
          <a:gdLst/>
          <a:ahLst/>
          <a:cxnLst/>
          <a:rect l="0" t="0" r="0" b="0"/>
          <a:pathLst>
            <a:path>
              <a:moveTo>
                <a:pt x="0" y="18878"/>
              </a:moveTo>
              <a:lnTo>
                <a:pt x="576590" y="188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946595">
        <a:off x="4851693" y="1457152"/>
        <a:ext cx="28829" cy="28829"/>
      </dsp:txXfrm>
    </dsp:sp>
    <dsp:sp modelId="{BAD72072-14A7-42F1-A60C-63CBCC178C38}">
      <dsp:nvSpPr>
        <dsp:cNvPr id="0" name=""/>
        <dsp:cNvSpPr/>
      </dsp:nvSpPr>
      <dsp:spPr>
        <a:xfrm>
          <a:off x="5143543" y="1285885"/>
          <a:ext cx="1846055" cy="5281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rial" pitchFamily="34" charset="0"/>
              <a:cs typeface="Arial" pitchFamily="34" charset="0"/>
            </a:rPr>
            <a:t>Anclajes químicos</a:t>
          </a:r>
          <a:endParaRPr lang="es-ES" sz="2000" kern="1200" dirty="0">
            <a:latin typeface="Arial" pitchFamily="34" charset="0"/>
            <a:cs typeface="Arial" pitchFamily="34" charset="0"/>
          </a:endParaRPr>
        </a:p>
      </dsp:txBody>
      <dsp:txXfrm>
        <a:off x="5143543" y="1285885"/>
        <a:ext cx="1846055" cy="528131"/>
      </dsp:txXfrm>
    </dsp:sp>
    <dsp:sp modelId="{0F8D3930-0CEC-45DF-9382-BC651F38FA13}">
      <dsp:nvSpPr>
        <dsp:cNvPr id="0" name=""/>
        <dsp:cNvSpPr/>
      </dsp:nvSpPr>
      <dsp:spPr>
        <a:xfrm rot="3742813">
          <a:off x="2028074" y="2200780"/>
          <a:ext cx="1050609" cy="37756"/>
        </a:xfrm>
        <a:custGeom>
          <a:avLst/>
          <a:gdLst/>
          <a:ahLst/>
          <a:cxnLst/>
          <a:rect l="0" t="0" r="0" b="0"/>
          <a:pathLst>
            <a:path>
              <a:moveTo>
                <a:pt x="0" y="18878"/>
              </a:moveTo>
              <a:lnTo>
                <a:pt x="1050609" y="18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3742813">
        <a:off x="2527113" y="2193393"/>
        <a:ext cx="52530" cy="52530"/>
      </dsp:txXfrm>
    </dsp:sp>
    <dsp:sp modelId="{DF6C03C7-D3D7-48E2-84C1-D6C8552EBF1E}">
      <dsp:nvSpPr>
        <dsp:cNvPr id="0" name=""/>
        <dsp:cNvSpPr/>
      </dsp:nvSpPr>
      <dsp:spPr>
        <a:xfrm>
          <a:off x="2796911" y="2471772"/>
          <a:ext cx="1735161" cy="4266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rial" pitchFamily="34" charset="0"/>
              <a:cs typeface="Arial" pitchFamily="34" charset="0"/>
            </a:rPr>
            <a:t>Nudos</a:t>
          </a:r>
          <a:endParaRPr lang="es-ES" sz="2000" kern="1200" dirty="0">
            <a:latin typeface="Arial" pitchFamily="34" charset="0"/>
            <a:cs typeface="Arial" pitchFamily="34" charset="0"/>
          </a:endParaRPr>
        </a:p>
      </dsp:txBody>
      <dsp:txXfrm>
        <a:off x="2796911" y="2471772"/>
        <a:ext cx="1735161" cy="426658"/>
      </dsp:txXfrm>
    </dsp:sp>
    <dsp:sp modelId="{00791B7C-1C7E-426E-9D0F-972A1F906AEC}">
      <dsp:nvSpPr>
        <dsp:cNvPr id="0" name=""/>
        <dsp:cNvSpPr/>
      </dsp:nvSpPr>
      <dsp:spPr>
        <a:xfrm rot="20187510">
          <a:off x="4501176" y="2517956"/>
          <a:ext cx="742425" cy="37756"/>
        </a:xfrm>
        <a:custGeom>
          <a:avLst/>
          <a:gdLst/>
          <a:ahLst/>
          <a:cxnLst/>
          <a:rect l="0" t="0" r="0" b="0"/>
          <a:pathLst>
            <a:path>
              <a:moveTo>
                <a:pt x="0" y="18878"/>
              </a:moveTo>
              <a:lnTo>
                <a:pt x="742425" y="188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20187510">
        <a:off x="4853828" y="2518273"/>
        <a:ext cx="37121" cy="37121"/>
      </dsp:txXfrm>
    </dsp:sp>
    <dsp:sp modelId="{5BDFD738-6FD5-4497-94BB-11F782372482}">
      <dsp:nvSpPr>
        <dsp:cNvPr id="0" name=""/>
        <dsp:cNvSpPr/>
      </dsp:nvSpPr>
      <dsp:spPr>
        <a:xfrm>
          <a:off x="5212706" y="2067419"/>
          <a:ext cx="1737555" cy="642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rial" pitchFamily="34" charset="0"/>
              <a:cs typeface="Arial" pitchFamily="34" charset="0"/>
            </a:rPr>
            <a:t>Nudos de anclaje</a:t>
          </a:r>
          <a:endParaRPr lang="es-ES" sz="2000" kern="1200" dirty="0">
            <a:latin typeface="Arial" pitchFamily="34" charset="0"/>
            <a:cs typeface="Arial" pitchFamily="34" charset="0"/>
          </a:endParaRPr>
        </a:p>
      </dsp:txBody>
      <dsp:txXfrm>
        <a:off x="5212706" y="2067419"/>
        <a:ext cx="1737555" cy="642295"/>
      </dsp:txXfrm>
    </dsp:sp>
    <dsp:sp modelId="{9E418E24-CC59-4BFA-B6C8-F88B6143E107}">
      <dsp:nvSpPr>
        <dsp:cNvPr id="0" name=""/>
        <dsp:cNvSpPr/>
      </dsp:nvSpPr>
      <dsp:spPr>
        <a:xfrm rot="1717387">
          <a:off x="4484691" y="2851948"/>
          <a:ext cx="775395" cy="37756"/>
        </a:xfrm>
        <a:custGeom>
          <a:avLst/>
          <a:gdLst/>
          <a:ahLst/>
          <a:cxnLst/>
          <a:rect l="0" t="0" r="0" b="0"/>
          <a:pathLst>
            <a:path>
              <a:moveTo>
                <a:pt x="0" y="18878"/>
              </a:moveTo>
              <a:lnTo>
                <a:pt x="775395" y="188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717387">
        <a:off x="4853004" y="2851442"/>
        <a:ext cx="38769" cy="38769"/>
      </dsp:txXfrm>
    </dsp:sp>
    <dsp:sp modelId="{906C8510-88DF-4184-BA66-0969C92BE459}">
      <dsp:nvSpPr>
        <dsp:cNvPr id="0" name=""/>
        <dsp:cNvSpPr/>
      </dsp:nvSpPr>
      <dsp:spPr>
        <a:xfrm>
          <a:off x="5212706" y="2810658"/>
          <a:ext cx="1735161" cy="4917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rial" pitchFamily="34" charset="0"/>
              <a:cs typeface="Arial" pitchFamily="34" charset="0"/>
            </a:rPr>
            <a:t>Nudos de unión</a:t>
          </a:r>
          <a:endParaRPr lang="es-ES" sz="2000" kern="1200" dirty="0">
            <a:latin typeface="Arial" pitchFamily="34" charset="0"/>
            <a:cs typeface="Arial" pitchFamily="34" charset="0"/>
          </a:endParaRPr>
        </a:p>
      </dsp:txBody>
      <dsp:txXfrm>
        <a:off x="5212706" y="2810658"/>
        <a:ext cx="1735161" cy="491788"/>
      </dsp:txXfrm>
    </dsp:sp>
    <dsp:sp modelId="{AAB77BE8-1E2A-48B8-AA4B-2F6A7C2853A1}">
      <dsp:nvSpPr>
        <dsp:cNvPr id="0" name=""/>
        <dsp:cNvSpPr/>
      </dsp:nvSpPr>
      <dsp:spPr>
        <a:xfrm rot="4560823">
          <a:off x="1547551" y="2710790"/>
          <a:ext cx="2010509" cy="37756"/>
        </a:xfrm>
        <a:custGeom>
          <a:avLst/>
          <a:gdLst/>
          <a:ahLst/>
          <a:cxnLst/>
          <a:rect l="0" t="0" r="0" b="0"/>
          <a:pathLst>
            <a:path>
              <a:moveTo>
                <a:pt x="0" y="18878"/>
              </a:moveTo>
              <a:lnTo>
                <a:pt x="2010509" y="18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/>
        </a:p>
      </dsp:txBody>
      <dsp:txXfrm rot="4560823">
        <a:off x="2502543" y="2679405"/>
        <a:ext cx="100525" cy="100525"/>
      </dsp:txXfrm>
    </dsp:sp>
    <dsp:sp modelId="{E9C0CCD8-5808-41DF-87BA-783349F19841}">
      <dsp:nvSpPr>
        <dsp:cNvPr id="0" name=""/>
        <dsp:cNvSpPr/>
      </dsp:nvSpPr>
      <dsp:spPr>
        <a:xfrm>
          <a:off x="2795765" y="3507698"/>
          <a:ext cx="1828426" cy="394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rial" pitchFamily="34" charset="0"/>
              <a:cs typeface="Arial" pitchFamily="34" charset="0"/>
            </a:rPr>
            <a:t>Conectores</a:t>
          </a:r>
          <a:r>
            <a:rPr lang="es-ES" sz="1700" kern="1200" dirty="0" smtClean="0"/>
            <a:t> </a:t>
          </a:r>
          <a:endParaRPr lang="es-ES" sz="1700" kern="1200" dirty="0"/>
        </a:p>
      </dsp:txBody>
      <dsp:txXfrm>
        <a:off x="2795765" y="3507698"/>
        <a:ext cx="1828426" cy="39484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A4A1F3-1836-432F-8057-7CFFBEDFEE16}">
      <dsp:nvSpPr>
        <dsp:cNvPr id="0" name=""/>
        <dsp:cNvSpPr/>
      </dsp:nvSpPr>
      <dsp:spPr>
        <a:xfrm>
          <a:off x="0" y="1716877"/>
          <a:ext cx="1709522" cy="10075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rial" pitchFamily="34" charset="0"/>
              <a:cs typeface="Arial" pitchFamily="34" charset="0"/>
            </a:rPr>
            <a:t>Técnicas de progresión</a:t>
          </a:r>
          <a:endParaRPr lang="es-ES" sz="2400" kern="1200" dirty="0">
            <a:latin typeface="Arial" pitchFamily="34" charset="0"/>
            <a:cs typeface="Arial" pitchFamily="34" charset="0"/>
          </a:endParaRPr>
        </a:p>
      </dsp:txBody>
      <dsp:txXfrm>
        <a:off x="0" y="1716877"/>
        <a:ext cx="1709522" cy="1007517"/>
      </dsp:txXfrm>
    </dsp:sp>
    <dsp:sp modelId="{76F9FA79-3BDE-44C6-A3D8-512CC9C599FF}">
      <dsp:nvSpPr>
        <dsp:cNvPr id="0" name=""/>
        <dsp:cNvSpPr/>
      </dsp:nvSpPr>
      <dsp:spPr>
        <a:xfrm rot="17158275">
          <a:off x="1116495" y="1423515"/>
          <a:ext cx="1636285" cy="21117"/>
        </a:xfrm>
        <a:custGeom>
          <a:avLst/>
          <a:gdLst/>
          <a:ahLst/>
          <a:cxnLst/>
          <a:rect l="0" t="0" r="0" b="0"/>
          <a:pathLst>
            <a:path>
              <a:moveTo>
                <a:pt x="0" y="10558"/>
              </a:moveTo>
              <a:lnTo>
                <a:pt x="1636285" y="10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7158275">
        <a:off x="1893731" y="1393166"/>
        <a:ext cx="81814" cy="81814"/>
      </dsp:txXfrm>
    </dsp:sp>
    <dsp:sp modelId="{EE0D0284-23E7-4648-A278-9722C7D56DA8}">
      <dsp:nvSpPr>
        <dsp:cNvPr id="0" name=""/>
        <dsp:cNvSpPr/>
      </dsp:nvSpPr>
      <dsp:spPr>
        <a:xfrm>
          <a:off x="2159754" y="403663"/>
          <a:ext cx="1321657" cy="4876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rial" pitchFamily="34" charset="0"/>
              <a:cs typeface="Arial" pitchFamily="34" charset="0"/>
            </a:rPr>
            <a:t>Vertical</a:t>
          </a:r>
          <a:endParaRPr lang="es-ES" sz="2400" kern="1200" dirty="0">
            <a:latin typeface="Arial" pitchFamily="34" charset="0"/>
            <a:cs typeface="Arial" pitchFamily="34" charset="0"/>
          </a:endParaRPr>
        </a:p>
      </dsp:txBody>
      <dsp:txXfrm>
        <a:off x="2159754" y="403663"/>
        <a:ext cx="1321657" cy="487696"/>
      </dsp:txXfrm>
    </dsp:sp>
    <dsp:sp modelId="{DE400DA0-4869-4023-92E8-405FD1F37C0C}">
      <dsp:nvSpPr>
        <dsp:cNvPr id="0" name=""/>
        <dsp:cNvSpPr/>
      </dsp:nvSpPr>
      <dsp:spPr>
        <a:xfrm rot="19567350">
          <a:off x="3420289" y="436264"/>
          <a:ext cx="720062" cy="21117"/>
        </a:xfrm>
        <a:custGeom>
          <a:avLst/>
          <a:gdLst/>
          <a:ahLst/>
          <a:cxnLst/>
          <a:rect l="0" t="0" r="0" b="0"/>
          <a:pathLst>
            <a:path>
              <a:moveTo>
                <a:pt x="0" y="10558"/>
              </a:moveTo>
              <a:lnTo>
                <a:pt x="720062" y="105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9567350">
        <a:off x="3762319" y="428821"/>
        <a:ext cx="36003" cy="36003"/>
      </dsp:txXfrm>
    </dsp:sp>
    <dsp:sp modelId="{8814EF8A-1FCC-4250-A027-EAF095C661EF}">
      <dsp:nvSpPr>
        <dsp:cNvPr id="0" name=""/>
        <dsp:cNvSpPr/>
      </dsp:nvSpPr>
      <dsp:spPr>
        <a:xfrm>
          <a:off x="4079230" y="2286"/>
          <a:ext cx="1863449" cy="4876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rial" pitchFamily="34" charset="0"/>
              <a:cs typeface="Arial" pitchFamily="34" charset="0"/>
            </a:rPr>
            <a:t>Descenso</a:t>
          </a:r>
          <a:endParaRPr lang="es-ES" sz="2400" kern="1200" dirty="0">
            <a:latin typeface="Arial" pitchFamily="34" charset="0"/>
            <a:cs typeface="Arial" pitchFamily="34" charset="0"/>
          </a:endParaRPr>
        </a:p>
      </dsp:txBody>
      <dsp:txXfrm>
        <a:off x="4079230" y="2286"/>
        <a:ext cx="1863449" cy="487696"/>
      </dsp:txXfrm>
    </dsp:sp>
    <dsp:sp modelId="{D1BB0FBC-1F80-4A0F-912D-205294C1B116}">
      <dsp:nvSpPr>
        <dsp:cNvPr id="0" name=""/>
        <dsp:cNvSpPr/>
      </dsp:nvSpPr>
      <dsp:spPr>
        <a:xfrm rot="896186">
          <a:off x="3470959" y="716689"/>
          <a:ext cx="618723" cy="21117"/>
        </a:xfrm>
        <a:custGeom>
          <a:avLst/>
          <a:gdLst/>
          <a:ahLst/>
          <a:cxnLst/>
          <a:rect l="0" t="0" r="0" b="0"/>
          <a:pathLst>
            <a:path>
              <a:moveTo>
                <a:pt x="0" y="10558"/>
              </a:moveTo>
              <a:lnTo>
                <a:pt x="618723" y="105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896186">
        <a:off x="3764852" y="711780"/>
        <a:ext cx="30936" cy="30936"/>
      </dsp:txXfrm>
    </dsp:sp>
    <dsp:sp modelId="{6CFDED9A-F2E7-495C-8EAB-8EFD862F6409}">
      <dsp:nvSpPr>
        <dsp:cNvPr id="0" name=""/>
        <dsp:cNvSpPr/>
      </dsp:nvSpPr>
      <dsp:spPr>
        <a:xfrm>
          <a:off x="4079230" y="563137"/>
          <a:ext cx="1522471" cy="4876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rial" pitchFamily="34" charset="0"/>
              <a:cs typeface="Arial" pitchFamily="34" charset="0"/>
            </a:rPr>
            <a:t>Ascenso</a:t>
          </a:r>
          <a:endParaRPr lang="es-ES" sz="2400" kern="1200" dirty="0">
            <a:latin typeface="Arial" pitchFamily="34" charset="0"/>
            <a:cs typeface="Arial" pitchFamily="34" charset="0"/>
          </a:endParaRPr>
        </a:p>
      </dsp:txBody>
      <dsp:txXfrm>
        <a:off x="4079230" y="563137"/>
        <a:ext cx="1522471" cy="487696"/>
      </dsp:txXfrm>
    </dsp:sp>
    <dsp:sp modelId="{CE81E4BB-0F49-42FD-B2A5-954B40FE8062}">
      <dsp:nvSpPr>
        <dsp:cNvPr id="0" name=""/>
        <dsp:cNvSpPr/>
      </dsp:nvSpPr>
      <dsp:spPr>
        <a:xfrm rot="2854811">
          <a:off x="3337202" y="964072"/>
          <a:ext cx="886237" cy="21117"/>
        </a:xfrm>
        <a:custGeom>
          <a:avLst/>
          <a:gdLst/>
          <a:ahLst/>
          <a:cxnLst/>
          <a:rect l="0" t="0" r="0" b="0"/>
          <a:pathLst>
            <a:path>
              <a:moveTo>
                <a:pt x="0" y="10558"/>
              </a:moveTo>
              <a:lnTo>
                <a:pt x="886237" y="105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2854811">
        <a:off x="3758164" y="952475"/>
        <a:ext cx="44311" cy="44311"/>
      </dsp:txXfrm>
    </dsp:sp>
    <dsp:sp modelId="{0E473E92-4A95-4937-83DC-C056A0F130F6}">
      <dsp:nvSpPr>
        <dsp:cNvPr id="0" name=""/>
        <dsp:cNvSpPr/>
      </dsp:nvSpPr>
      <dsp:spPr>
        <a:xfrm>
          <a:off x="4079230" y="1123988"/>
          <a:ext cx="3099954" cy="355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rial" pitchFamily="34" charset="0"/>
              <a:cs typeface="Arial" pitchFamily="34" charset="0"/>
            </a:rPr>
            <a:t>Cambios de dirección</a:t>
          </a:r>
          <a:endParaRPr lang="es-ES" sz="2400" kern="1200" dirty="0">
            <a:latin typeface="Arial" pitchFamily="34" charset="0"/>
            <a:cs typeface="Arial" pitchFamily="34" charset="0"/>
          </a:endParaRPr>
        </a:p>
      </dsp:txBody>
      <dsp:txXfrm>
        <a:off x="4079230" y="1123988"/>
        <a:ext cx="3099954" cy="355525"/>
      </dsp:txXfrm>
    </dsp:sp>
    <dsp:sp modelId="{11048461-93C9-444E-B0DB-B19946CFA11A}">
      <dsp:nvSpPr>
        <dsp:cNvPr id="0" name=""/>
        <dsp:cNvSpPr/>
      </dsp:nvSpPr>
      <dsp:spPr>
        <a:xfrm rot="3646125">
          <a:off x="3168223" y="1171103"/>
          <a:ext cx="1224195" cy="21117"/>
        </a:xfrm>
        <a:custGeom>
          <a:avLst/>
          <a:gdLst/>
          <a:ahLst/>
          <a:cxnLst/>
          <a:rect l="0" t="0" r="0" b="0"/>
          <a:pathLst>
            <a:path>
              <a:moveTo>
                <a:pt x="0" y="10558"/>
              </a:moveTo>
              <a:lnTo>
                <a:pt x="1224195" y="105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3646125">
        <a:off x="3749715" y="1151057"/>
        <a:ext cx="61209" cy="61209"/>
      </dsp:txXfrm>
    </dsp:sp>
    <dsp:sp modelId="{7B907B67-E8BC-410F-B86F-240835F96A24}">
      <dsp:nvSpPr>
        <dsp:cNvPr id="0" name=""/>
        <dsp:cNvSpPr/>
      </dsp:nvSpPr>
      <dsp:spPr>
        <a:xfrm>
          <a:off x="4079230" y="1552668"/>
          <a:ext cx="3503367" cy="3262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rial" pitchFamily="34" charset="0"/>
              <a:cs typeface="Arial" pitchFamily="34" charset="0"/>
            </a:rPr>
            <a:t>Paso de obstáculos</a:t>
          </a:r>
          <a:endParaRPr lang="es-ES" sz="2400" kern="1200" dirty="0">
            <a:latin typeface="Arial" pitchFamily="34" charset="0"/>
            <a:cs typeface="Arial" pitchFamily="34" charset="0"/>
          </a:endParaRPr>
        </a:p>
      </dsp:txBody>
      <dsp:txXfrm>
        <a:off x="4079230" y="1552668"/>
        <a:ext cx="3503367" cy="326288"/>
      </dsp:txXfrm>
    </dsp:sp>
    <dsp:sp modelId="{AB359465-1334-4A84-AB72-D40F4D66C27C}">
      <dsp:nvSpPr>
        <dsp:cNvPr id="0" name=""/>
        <dsp:cNvSpPr/>
      </dsp:nvSpPr>
      <dsp:spPr>
        <a:xfrm rot="21087763">
          <a:off x="1706626" y="2171273"/>
          <a:ext cx="522780" cy="21117"/>
        </a:xfrm>
        <a:custGeom>
          <a:avLst/>
          <a:gdLst/>
          <a:ahLst/>
          <a:cxnLst/>
          <a:rect l="0" t="0" r="0" b="0"/>
          <a:pathLst>
            <a:path>
              <a:moveTo>
                <a:pt x="0" y="10558"/>
              </a:moveTo>
              <a:lnTo>
                <a:pt x="522780" y="10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21087763">
        <a:off x="1954946" y="2168762"/>
        <a:ext cx="26139" cy="26139"/>
      </dsp:txXfrm>
    </dsp:sp>
    <dsp:sp modelId="{455C758F-8839-4704-9282-715749E1E004}">
      <dsp:nvSpPr>
        <dsp:cNvPr id="0" name=""/>
        <dsp:cNvSpPr/>
      </dsp:nvSpPr>
      <dsp:spPr>
        <a:xfrm>
          <a:off x="2226510" y="1900518"/>
          <a:ext cx="1802477" cy="485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rial" pitchFamily="34" charset="0"/>
              <a:cs typeface="Arial" pitchFamily="34" charset="0"/>
            </a:rPr>
            <a:t>Horizontal</a:t>
          </a:r>
          <a:endParaRPr lang="es-ES" sz="2400" kern="1200" dirty="0">
            <a:latin typeface="Arial" pitchFamily="34" charset="0"/>
            <a:cs typeface="Arial" pitchFamily="34" charset="0"/>
          </a:endParaRPr>
        </a:p>
      </dsp:txBody>
      <dsp:txXfrm>
        <a:off x="2226510" y="1900518"/>
        <a:ext cx="1802477" cy="485019"/>
      </dsp:txXfrm>
    </dsp:sp>
    <dsp:sp modelId="{DDEEBC1C-343D-480D-ACFE-816886855EBC}">
      <dsp:nvSpPr>
        <dsp:cNvPr id="0" name=""/>
        <dsp:cNvSpPr/>
      </dsp:nvSpPr>
      <dsp:spPr>
        <a:xfrm rot="900397">
          <a:off x="4019612" y="2203650"/>
          <a:ext cx="549813" cy="21117"/>
        </a:xfrm>
        <a:custGeom>
          <a:avLst/>
          <a:gdLst/>
          <a:ahLst/>
          <a:cxnLst/>
          <a:rect l="0" t="0" r="0" b="0"/>
          <a:pathLst>
            <a:path>
              <a:moveTo>
                <a:pt x="0" y="10558"/>
              </a:moveTo>
              <a:lnTo>
                <a:pt x="549813" y="105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900397">
        <a:off x="4280773" y="2200464"/>
        <a:ext cx="27490" cy="27490"/>
      </dsp:txXfrm>
    </dsp:sp>
    <dsp:sp modelId="{481A03A6-F411-4611-A4DB-C8B60ECFAD04}">
      <dsp:nvSpPr>
        <dsp:cNvPr id="0" name=""/>
        <dsp:cNvSpPr/>
      </dsp:nvSpPr>
      <dsp:spPr>
        <a:xfrm>
          <a:off x="4560049" y="1952111"/>
          <a:ext cx="3133752" cy="6665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rial" pitchFamily="34" charset="0"/>
              <a:cs typeface="Arial" pitchFamily="34" charset="0"/>
            </a:rPr>
            <a:t>Suspendido en cuerdas o cables</a:t>
          </a:r>
          <a:endParaRPr lang="es-ES" sz="2400" kern="1200" dirty="0">
            <a:latin typeface="Arial" pitchFamily="34" charset="0"/>
            <a:cs typeface="Arial" pitchFamily="34" charset="0"/>
          </a:endParaRPr>
        </a:p>
      </dsp:txBody>
      <dsp:txXfrm>
        <a:off x="4560049" y="1952111"/>
        <a:ext cx="3133752" cy="666559"/>
      </dsp:txXfrm>
    </dsp:sp>
    <dsp:sp modelId="{BDC518B6-7955-4728-B8A3-FB5223D629B3}">
      <dsp:nvSpPr>
        <dsp:cNvPr id="0" name=""/>
        <dsp:cNvSpPr/>
      </dsp:nvSpPr>
      <dsp:spPr>
        <a:xfrm rot="3290507">
          <a:off x="3833395" y="2509467"/>
          <a:ext cx="922245" cy="21117"/>
        </a:xfrm>
        <a:custGeom>
          <a:avLst/>
          <a:gdLst/>
          <a:ahLst/>
          <a:cxnLst/>
          <a:rect l="0" t="0" r="0" b="0"/>
          <a:pathLst>
            <a:path>
              <a:moveTo>
                <a:pt x="0" y="10558"/>
              </a:moveTo>
              <a:lnTo>
                <a:pt x="922245" y="105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3290507">
        <a:off x="4271462" y="2496969"/>
        <a:ext cx="46112" cy="46112"/>
      </dsp:txXfrm>
    </dsp:sp>
    <dsp:sp modelId="{5F2654A1-7AB9-4E36-975D-F8F8D66F746E}">
      <dsp:nvSpPr>
        <dsp:cNvPr id="0" name=""/>
        <dsp:cNvSpPr/>
      </dsp:nvSpPr>
      <dsp:spPr>
        <a:xfrm>
          <a:off x="4560049" y="2691825"/>
          <a:ext cx="2711182" cy="4103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rial" pitchFamily="34" charset="0"/>
              <a:cs typeface="Arial" pitchFamily="34" charset="0"/>
            </a:rPr>
            <a:t>Sobre estructura</a:t>
          </a:r>
          <a:endParaRPr lang="es-ES" sz="2400" kern="1200" dirty="0">
            <a:latin typeface="Arial" pitchFamily="34" charset="0"/>
            <a:cs typeface="Arial" pitchFamily="34" charset="0"/>
          </a:endParaRPr>
        </a:p>
      </dsp:txBody>
      <dsp:txXfrm>
        <a:off x="4560049" y="2691825"/>
        <a:ext cx="2711182" cy="410396"/>
      </dsp:txXfrm>
    </dsp:sp>
    <dsp:sp modelId="{ED6AED8F-4966-44E5-97C3-388E9D97C7A8}">
      <dsp:nvSpPr>
        <dsp:cNvPr id="0" name=""/>
        <dsp:cNvSpPr/>
      </dsp:nvSpPr>
      <dsp:spPr>
        <a:xfrm rot="2552193">
          <a:off x="1581440" y="2539129"/>
          <a:ext cx="973439" cy="21117"/>
        </a:xfrm>
        <a:custGeom>
          <a:avLst/>
          <a:gdLst/>
          <a:ahLst/>
          <a:cxnLst/>
          <a:rect l="0" t="0" r="0" b="0"/>
          <a:pathLst>
            <a:path>
              <a:moveTo>
                <a:pt x="0" y="10558"/>
              </a:moveTo>
              <a:lnTo>
                <a:pt x="973439" y="10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2552193">
        <a:off x="2043823" y="2525351"/>
        <a:ext cx="48671" cy="48671"/>
      </dsp:txXfrm>
    </dsp:sp>
    <dsp:sp modelId="{B8EA8DBC-3EEB-41F8-937F-2F1A6435F41A}">
      <dsp:nvSpPr>
        <dsp:cNvPr id="0" name=""/>
        <dsp:cNvSpPr/>
      </dsp:nvSpPr>
      <dsp:spPr>
        <a:xfrm>
          <a:off x="2426797" y="2634891"/>
          <a:ext cx="1631061" cy="4876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rial" pitchFamily="34" charset="0"/>
              <a:cs typeface="Arial" pitchFamily="34" charset="0"/>
            </a:rPr>
            <a:t>Especiales</a:t>
          </a:r>
          <a:endParaRPr lang="es-ES" sz="2400" kern="1200" dirty="0">
            <a:latin typeface="Arial" pitchFamily="34" charset="0"/>
            <a:cs typeface="Arial" pitchFamily="34" charset="0"/>
          </a:endParaRPr>
        </a:p>
      </dsp:txBody>
      <dsp:txXfrm>
        <a:off x="2426797" y="2634891"/>
        <a:ext cx="1631061" cy="487696"/>
      </dsp:txXfrm>
    </dsp:sp>
    <dsp:sp modelId="{0D842D19-8323-4DA7-A186-58AFC1BCE80B}">
      <dsp:nvSpPr>
        <dsp:cNvPr id="0" name=""/>
        <dsp:cNvSpPr/>
      </dsp:nvSpPr>
      <dsp:spPr>
        <a:xfrm rot="3919189">
          <a:off x="1209256" y="2990522"/>
          <a:ext cx="1717807" cy="21117"/>
        </a:xfrm>
        <a:custGeom>
          <a:avLst/>
          <a:gdLst/>
          <a:ahLst/>
          <a:cxnLst/>
          <a:rect l="0" t="0" r="0" b="0"/>
          <a:pathLst>
            <a:path>
              <a:moveTo>
                <a:pt x="0" y="10558"/>
              </a:moveTo>
              <a:lnTo>
                <a:pt x="1717807" y="10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kern="1200"/>
        </a:p>
      </dsp:txBody>
      <dsp:txXfrm rot="3919189">
        <a:off x="2025214" y="2958135"/>
        <a:ext cx="85890" cy="85890"/>
      </dsp:txXfrm>
    </dsp:sp>
    <dsp:sp modelId="{66631620-74E4-4054-B0FB-1812B7F29744}">
      <dsp:nvSpPr>
        <dsp:cNvPr id="0" name=""/>
        <dsp:cNvSpPr/>
      </dsp:nvSpPr>
      <dsp:spPr>
        <a:xfrm>
          <a:off x="2426797" y="3405968"/>
          <a:ext cx="2896760" cy="751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rial" pitchFamily="34" charset="0"/>
              <a:cs typeface="Arial" pitchFamily="34" charset="0"/>
            </a:rPr>
            <a:t>Técnicas de evacuación</a:t>
          </a:r>
          <a:endParaRPr lang="es-ES" sz="2400" kern="1200" dirty="0">
            <a:latin typeface="Arial" pitchFamily="34" charset="0"/>
            <a:cs typeface="Arial" pitchFamily="34" charset="0"/>
          </a:endParaRPr>
        </a:p>
      </dsp:txBody>
      <dsp:txXfrm>
        <a:off x="2426797" y="3405968"/>
        <a:ext cx="2896760" cy="7511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A92D1-ADA4-41A4-AAF3-C2084C033BF0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D16B5-82D3-40FC-AEEF-4ACD2DD899D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D16B5-82D3-40FC-AEEF-4ACD2DD899D8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919" y="2130428"/>
            <a:ext cx="777375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838" y="3886200"/>
            <a:ext cx="640191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711C-D2A5-46E9-A2CC-8068CEAD1D33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D895-8543-4959-81E7-BA3459C4C7C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711C-D2A5-46E9-A2CC-8068CEAD1D33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D895-8543-4959-81E7-BA3459C4C7C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438" y="4406903"/>
            <a:ext cx="77737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438" y="2906713"/>
            <a:ext cx="77737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711C-D2A5-46E9-A2CC-8068CEAD1D33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D895-8543-4959-81E7-BA3459C4C7C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81" y="1600203"/>
            <a:ext cx="40393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9007" y="1600203"/>
            <a:ext cx="40393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711C-D2A5-46E9-A2CC-8068CEAD1D33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D895-8543-4959-81E7-BA3459C4C7C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79" y="1535113"/>
            <a:ext cx="40408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79" y="2174875"/>
            <a:ext cx="40408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833" y="1535113"/>
            <a:ext cx="404247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833" y="2174875"/>
            <a:ext cx="404247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711C-D2A5-46E9-A2CC-8068CEAD1D33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D895-8543-4959-81E7-BA3459C4C7C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711C-D2A5-46E9-A2CC-8068CEAD1D33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D895-8543-4959-81E7-BA3459C4C7C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711C-D2A5-46E9-A2CC-8068CEAD1D33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D895-8543-4959-81E7-BA3459C4C7C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81" y="273050"/>
            <a:ext cx="30088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671" y="273053"/>
            <a:ext cx="511263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81" y="1435103"/>
            <a:ext cx="30088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711C-D2A5-46E9-A2CC-8068CEAD1D33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D895-8543-4959-81E7-BA3459C4C7C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599" y="4800600"/>
            <a:ext cx="548735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599" y="612775"/>
            <a:ext cx="548735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599" y="5367338"/>
            <a:ext cx="548735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711C-D2A5-46E9-A2CC-8068CEAD1D33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D895-8543-4959-81E7-BA3459C4C7C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711C-D2A5-46E9-A2CC-8068CEAD1D33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D895-8543-4959-81E7-BA3459C4C7C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30551" y="274641"/>
            <a:ext cx="2057757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81" y="274641"/>
            <a:ext cx="6020845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711C-D2A5-46E9-A2CC-8068CEAD1D33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D895-8543-4959-81E7-BA3459C4C7C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81" y="274638"/>
            <a:ext cx="823102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81" y="1600203"/>
            <a:ext cx="823102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79" y="6356353"/>
            <a:ext cx="21339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E711C-D2A5-46E9-A2CC-8068CEAD1D33}" type="datetimeFigureOut">
              <a:rPr lang="es-ES" smtClean="0"/>
              <a:pPr/>
              <a:t>11/07/2011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744" y="6356353"/>
            <a:ext cx="2896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4339" y="6356353"/>
            <a:ext cx="21339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7D895-8543-4959-81E7-BA3459C4C7C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8170" y="1142985"/>
            <a:ext cx="821537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PROYECTO FIN DE GRADO</a:t>
            </a:r>
          </a:p>
          <a:p>
            <a:pPr algn="ctr"/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Taller I10. Prevención de Riesgos Laborales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2400" b="1" dirty="0" smtClean="0">
                <a:latin typeface="Arial" pitchFamily="34" charset="0"/>
                <a:cs typeface="Arial" pitchFamily="34" charset="0"/>
              </a:rPr>
              <a:t>‘’TRABAJOS VERTICALES’’</a:t>
            </a:r>
          </a:p>
          <a:p>
            <a:pPr algn="ctr"/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s-ES" sz="1200" b="1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s-ES" sz="2000" i="1" dirty="0" smtClean="0">
                <a:latin typeface="Arial" pitchFamily="34" charset="0"/>
                <a:cs typeface="Arial" pitchFamily="34" charset="0"/>
              </a:rPr>
              <a:t>Alumno: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Castillo Rodilla, Juan Bta.</a:t>
            </a:r>
          </a:p>
          <a:p>
            <a:pPr algn="ctr">
              <a:lnSpc>
                <a:spcPct val="150000"/>
              </a:lnSpc>
            </a:pPr>
            <a:r>
              <a:rPr lang="es-ES" sz="2000" i="1" dirty="0" smtClean="0">
                <a:latin typeface="Arial" pitchFamily="34" charset="0"/>
                <a:cs typeface="Arial" pitchFamily="34" charset="0"/>
              </a:rPr>
              <a:t>Tutor: </a:t>
            </a:r>
            <a:r>
              <a:rPr lang="es-ES" sz="2000" dirty="0" err="1" smtClean="0">
                <a:latin typeface="Arial" pitchFamily="34" charset="0"/>
                <a:cs typeface="Arial" pitchFamily="34" charset="0"/>
              </a:rPr>
              <a:t>Bolufer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 Catalá, Eduardo.</a:t>
            </a:r>
          </a:p>
          <a:p>
            <a:pPr algn="ctr">
              <a:lnSpc>
                <a:spcPct val="150000"/>
              </a:lnSpc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Curso: 2010-2011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ES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U0496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868" y="5929330"/>
            <a:ext cx="2589835" cy="630000"/>
          </a:xfrm>
          <a:prstGeom prst="rect">
            <a:avLst/>
          </a:prstGeom>
        </p:spPr>
      </p:pic>
      <p:pic>
        <p:nvPicPr>
          <p:cNvPr id="6" name="5 Imagen" descr="logo_up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6514" y="5929330"/>
            <a:ext cx="1783080" cy="585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472" y="357171"/>
            <a:ext cx="7773750" cy="642938"/>
          </a:xfrm>
        </p:spPr>
        <p:txBody>
          <a:bodyPr>
            <a:normAutofit/>
          </a:bodyPr>
          <a:lstStyle/>
          <a:p>
            <a:r>
              <a:rPr lang="es-ES" sz="3200" u="sng" dirty="0" smtClean="0">
                <a:latin typeface="Arial" pitchFamily="34" charset="0"/>
                <a:cs typeface="Arial" pitchFamily="34" charset="0"/>
              </a:rPr>
              <a:t>TRABAJOS VERTICALES</a:t>
            </a:r>
            <a:endParaRPr lang="es-ES" sz="32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472" y="3786190"/>
            <a:ext cx="7573743" cy="192882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s-ES" sz="2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2.- Aplicaciones:</a:t>
            </a:r>
          </a:p>
          <a:p>
            <a:pPr algn="l">
              <a:buFontTx/>
              <a:buChar char="-"/>
            </a:pPr>
            <a:r>
              <a:rPr lang="es-ES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Reparaciones y mantenimiento en edificios.</a:t>
            </a:r>
          </a:p>
          <a:p>
            <a:pPr algn="l">
              <a:buFontTx/>
              <a:buChar char="-"/>
            </a:pPr>
            <a:r>
              <a:rPr lang="es-ES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Rehabilitación de fachadas.</a:t>
            </a:r>
          </a:p>
          <a:p>
            <a:pPr algn="l">
              <a:buFontTx/>
              <a:buChar char="-"/>
            </a:pPr>
            <a:r>
              <a:rPr lang="es-ES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Limpieza de grandes ventanales en edificios.</a:t>
            </a:r>
          </a:p>
          <a:p>
            <a:pPr algn="l">
              <a:buFontTx/>
              <a:buChar char="-"/>
            </a:pPr>
            <a:r>
              <a:rPr lang="es-ES" sz="2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Instalaciones de carteles publicitarios.</a:t>
            </a:r>
          </a:p>
          <a:p>
            <a:pPr algn="l"/>
            <a:endParaRPr lang="es-ES" sz="2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Tx/>
              <a:buChar char="-"/>
            </a:pPr>
            <a:endParaRPr lang="es-ES" sz="2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Tx/>
              <a:buChar char="-"/>
            </a:pPr>
            <a:endParaRPr lang="es-E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Tx/>
              <a:buChar char="-"/>
            </a:pPr>
            <a:endParaRPr lang="es-E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643704" y="1071546"/>
            <a:ext cx="76451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>
                <a:latin typeface="Arial" pitchFamily="34" charset="0"/>
                <a:cs typeface="Arial" pitchFamily="34" charset="0"/>
              </a:rPr>
              <a:t>1.- Definición: </a:t>
            </a:r>
          </a:p>
          <a:p>
            <a:pPr algn="just"/>
            <a:r>
              <a:rPr lang="es-ES" sz="2400" dirty="0" smtClean="0">
                <a:latin typeface="Arial" pitchFamily="34" charset="0"/>
                <a:cs typeface="Arial" pitchFamily="34" charset="0"/>
              </a:rPr>
              <a:t>Se denominan trabajos verticales a las técnicas de acceso y de posicionamiento mediante cuerdas, anclajes y aparatos o elementos de profesión, junto con sistemas anticaídas y otros accesorios específicos para poder acceder y realizar un determinado trabajo a cierta altura.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7306" y="5929330"/>
            <a:ext cx="2590286" cy="630000"/>
          </a:xfrm>
          <a:prstGeom prst="rect">
            <a:avLst/>
          </a:prstGeom>
        </p:spPr>
      </p:pic>
      <p:pic>
        <p:nvPicPr>
          <p:cNvPr id="10" name="9 Imagen" descr="logo_up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69" y="5929330"/>
            <a:ext cx="1783390" cy="58521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29390" y="428606"/>
            <a:ext cx="83582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3.- Ventajas frente al método tradicional:</a:t>
            </a:r>
          </a:p>
          <a:p>
            <a:endParaRPr lang="es-ES" sz="1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Facilidad y rapidez de la instalación.</a:t>
            </a:r>
          </a:p>
          <a:p>
            <a:pPr lvl="1" algn="just"/>
            <a:r>
              <a:rPr lang="es-ES" sz="2400" i="1" dirty="0" smtClean="0">
                <a:latin typeface="Arial" pitchFamily="34" charset="0"/>
                <a:cs typeface="Arial" pitchFamily="34" charset="0"/>
              </a:rPr>
              <a:t>La instalación de tendido de trabajo es rápido.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Economía para el cliente.</a:t>
            </a:r>
          </a:p>
          <a:p>
            <a:pPr lvl="1" algn="just"/>
            <a:r>
              <a:rPr lang="es-ES" sz="2400" i="1" dirty="0" smtClean="0">
                <a:latin typeface="Arial" pitchFamily="34" charset="0"/>
                <a:cs typeface="Arial" pitchFamily="34" charset="0"/>
              </a:rPr>
              <a:t>No hay que montar andamios, economizando el coste al cliente.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Poco molesto.</a:t>
            </a:r>
          </a:p>
          <a:p>
            <a:pPr lvl="1" algn="just"/>
            <a:r>
              <a:rPr lang="es-ES" sz="2400" i="1" dirty="0" smtClean="0">
                <a:latin typeface="Arial" pitchFamily="34" charset="0"/>
                <a:cs typeface="Arial" pitchFamily="34" charset="0"/>
              </a:rPr>
              <a:t>No provoca desvíos de viandantes de forma continuada.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Especializado.</a:t>
            </a:r>
          </a:p>
          <a:p>
            <a:pPr lvl="1" algn="just"/>
            <a:r>
              <a:rPr lang="es-ES" sz="2400" i="1" dirty="0" smtClean="0">
                <a:latin typeface="Arial" pitchFamily="34" charset="0"/>
                <a:cs typeface="Arial" pitchFamily="34" charset="0"/>
              </a:rPr>
              <a:t>Los operarios que intervienen en los trabajos verticales tienen formación específica.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Integra la prevención.</a:t>
            </a:r>
          </a:p>
          <a:p>
            <a:pPr lvl="1" algn="just"/>
            <a:r>
              <a:rPr lang="es-ES" sz="2400" i="1" dirty="0" smtClean="0">
                <a:latin typeface="Arial" pitchFamily="34" charset="0"/>
                <a:cs typeface="Arial" pitchFamily="34" charset="0"/>
              </a:rPr>
              <a:t>El propio equipo de trabajo incorpora las herramientas para la prevención.</a:t>
            </a:r>
          </a:p>
        </p:txBody>
      </p:sp>
      <p:pic>
        <p:nvPicPr>
          <p:cNvPr id="7" name="6 Imagen" descr="logo_up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6514" y="6000768"/>
            <a:ext cx="1783080" cy="585216"/>
          </a:xfrm>
          <a:prstGeom prst="rect">
            <a:avLst/>
          </a:prstGeom>
        </p:spPr>
      </p:pic>
      <p:pic>
        <p:nvPicPr>
          <p:cNvPr id="8" name="7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7306" y="5929330"/>
            <a:ext cx="2589836" cy="63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58018" y="285728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" pitchFamily="34" charset="0"/>
                <a:cs typeface="Arial" pitchFamily="34" charset="0"/>
              </a:rPr>
              <a:t>4.- Procedimiento de trabajo.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215208" y="714356"/>
            <a:ext cx="7429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4.1.- </a:t>
            </a:r>
            <a:r>
              <a:rPr lang="es-ES" sz="2400" u="sng" dirty="0" smtClean="0">
                <a:latin typeface="Arial" pitchFamily="34" charset="0"/>
                <a:cs typeface="Arial" pitchFamily="34" charset="0"/>
              </a:rPr>
              <a:t>Fase previa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: Vista general del trabajo a realizar.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116410" y="1196752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Aspectos Preventivos: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116410" y="1628800"/>
            <a:ext cx="73448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Definir las vías de acceso y evacuación.</a:t>
            </a:r>
          </a:p>
          <a:p>
            <a:pPr lvl="2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Identificar servicios afectados.</a:t>
            </a:r>
          </a:p>
          <a:p>
            <a:pPr lvl="2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Análisis de afecciones a terceros.</a:t>
            </a:r>
          </a:p>
          <a:p>
            <a:pPr lvl="2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Identificar los riesgos.</a:t>
            </a:r>
          </a:p>
          <a:p>
            <a:pPr lvl="2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Formación de trabajadores. 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1332434" y="3573016"/>
            <a:ext cx="5976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Aspectos Administrativos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: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980506" y="4005064"/>
            <a:ext cx="66247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Emplazamiento de la obra.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Alcance de los trabajos.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Cálculo del plazo de ejecución.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Coordinación de la obra.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Alta de los servicios.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11 Imagen" descr="U0496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986" y="6021288"/>
            <a:ext cx="2589835" cy="630000"/>
          </a:xfrm>
          <a:prstGeom prst="rect">
            <a:avLst/>
          </a:prstGeom>
        </p:spPr>
      </p:pic>
      <p:pic>
        <p:nvPicPr>
          <p:cNvPr id="13" name="12 Imagen" descr="logo_up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6514" y="6000768"/>
            <a:ext cx="1783080" cy="585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8418" y="332656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Medios técnicos y materiales: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332434" y="764704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Previsión de los medios materiales.</a:t>
            </a:r>
          </a:p>
          <a:p>
            <a:pPr lvl="1"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Previsión de las medidas preventivas y correctoras.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12354" y="1916832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latin typeface="Arial" pitchFamily="34" charset="0"/>
                <a:cs typeface="Arial" pitchFamily="34" charset="0"/>
              </a:rPr>
              <a:t>4.2.- </a:t>
            </a:r>
            <a:r>
              <a:rPr lang="es-ES" sz="2400" u="sng" dirty="0" smtClean="0">
                <a:latin typeface="Arial" pitchFamily="34" charset="0"/>
                <a:cs typeface="Arial" pitchFamily="34" charset="0"/>
              </a:rPr>
              <a:t>Fase Inicial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: Gestiones antes de empezar los trabajos.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188418" y="2348880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Aspectos Preventivos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1836490" y="2780928"/>
            <a:ext cx="69127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Designar encargado.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Designar Recurso Preventivo.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Designar a los trabajadores.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Evaluación de los riesgos.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Información de los riesgos.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Comprobar estado de las vías de acceso y evacuación.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Vallado y señalización.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Reuniones de coordinación empresarial.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 descr="logo_up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306" y="6021288"/>
            <a:ext cx="1783080" cy="585216"/>
          </a:xfrm>
          <a:prstGeom prst="rect">
            <a:avLst/>
          </a:prstGeom>
        </p:spPr>
      </p:pic>
      <p:pic>
        <p:nvPicPr>
          <p:cNvPr id="10" name="9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994" y="6093296"/>
            <a:ext cx="2589835" cy="63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16410" y="260648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Aspectos Administrativos: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620466" y="692696"/>
            <a:ext cx="72370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Licencias, permisos.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Planificación detallada.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Datos del promotor, Dirección Facultativa,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etc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…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Datos resto de empresas intervinientes.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Comprobar cualificación y formación del personal.</a:t>
            </a:r>
          </a:p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Comprobación de la documentación entregada.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188418" y="2996952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Medios Técnicos y materiales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548458" y="3645024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Dotación de equipos y protecciones individuales, colectivas y a terceros.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Estado y documentación de las maquinas.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7 Imagen" descr="logo_up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306" y="6021288"/>
            <a:ext cx="1783080" cy="585216"/>
          </a:xfrm>
          <a:prstGeom prst="rect">
            <a:avLst/>
          </a:prstGeom>
        </p:spPr>
      </p:pic>
      <p:pic>
        <p:nvPicPr>
          <p:cNvPr id="9" name="8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994" y="6093296"/>
            <a:ext cx="2589835" cy="63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U0496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994" y="6093296"/>
            <a:ext cx="2589835" cy="630000"/>
          </a:xfrm>
          <a:prstGeom prst="rect">
            <a:avLst/>
          </a:prstGeom>
        </p:spPr>
      </p:pic>
      <p:pic>
        <p:nvPicPr>
          <p:cNvPr id="5" name="4 Imagen" descr="logo_up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0306" y="6021288"/>
            <a:ext cx="1783080" cy="585216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540346" y="260648"/>
            <a:ext cx="8244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latin typeface="Arial" pitchFamily="34" charset="0"/>
                <a:cs typeface="Arial" pitchFamily="34" charset="0"/>
              </a:rPr>
              <a:t>4.3.- </a:t>
            </a:r>
            <a:r>
              <a:rPr lang="es-ES" sz="2400" u="sng" dirty="0" smtClean="0">
                <a:latin typeface="Arial" pitchFamily="34" charset="0"/>
                <a:cs typeface="Arial" pitchFamily="34" charset="0"/>
              </a:rPr>
              <a:t>Fase Ejecución: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Momento en el que se realizan las actividades.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972394" y="1052736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Aspectos Preventivos: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404442" y="1484784"/>
            <a:ext cx="7272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Análisis de la morfología y estructura del lugar.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Supervisión por parte del Recurso Preventivo.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Concienciación del trabajador.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Instalación de los sistemas de sujeción o instalaciones de cabecera.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Instalaciones de protecciones colectivas y a terceros.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Control del estado de limpieza del lugar de trabajo.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Control de las medidas de emergencia.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logo_up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306" y="6021288"/>
            <a:ext cx="1783080" cy="585216"/>
          </a:xfrm>
          <a:prstGeom prst="rect">
            <a:avLst/>
          </a:prstGeom>
        </p:spPr>
      </p:pic>
      <p:pic>
        <p:nvPicPr>
          <p:cNvPr id="5" name="4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994" y="6093296"/>
            <a:ext cx="2589835" cy="63000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972394" y="332656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Aspectos Administrativos: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548458" y="692696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latin typeface="Arial" pitchFamily="34" charset="0"/>
                <a:cs typeface="Arial" pitchFamily="34" charset="0"/>
              </a:rPr>
              <a:t>- Verificar trabajos a realizar y aclarar dudas.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44402" y="1124744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Medios Técnicos y materiales: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620466" y="1412776"/>
            <a:ext cx="72728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Comprobar el estado de los suministros y servicios.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Comprobar que se tienen todos los equipos necesarios.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Comprobar estado de equipos de trabajo.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8378" y="3284984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4.4. </a:t>
            </a:r>
            <a:r>
              <a:rPr lang="es-ES" sz="2400" u="sng" dirty="0" smtClean="0">
                <a:latin typeface="Arial" pitchFamily="34" charset="0"/>
                <a:cs typeface="Arial" pitchFamily="34" charset="0"/>
              </a:rPr>
              <a:t>Fase Final: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Terminación de la obra.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972394" y="3717032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Aspectos Preventivos: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584748" y="4077072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latin typeface="Arial" pitchFamily="34" charset="0"/>
                <a:cs typeface="Arial" pitchFamily="34" charset="0"/>
              </a:rPr>
              <a:t>- Retirada de las protecciones colectivas y a terceros.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116410" y="4437112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Aspectos Administrativos: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692474" y="4797152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Inspección Final de obra.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Documentación Final de obra.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72332" y="428604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Medios Técnicos y materiales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2001026" y="1000108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Trabajos finales de orden y limpieza.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Retirada de materiales peligrosos.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Recogida y almacenamiento de equipos.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 descr="logo_up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306" y="6021288"/>
            <a:ext cx="1783080" cy="585216"/>
          </a:xfrm>
          <a:prstGeom prst="rect">
            <a:avLst/>
          </a:prstGeom>
        </p:spPr>
      </p:pic>
      <p:pic>
        <p:nvPicPr>
          <p:cNvPr id="7" name="6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994" y="6093296"/>
            <a:ext cx="2589835" cy="63000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929456" y="2928934"/>
            <a:ext cx="757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Se procede a la instalación de los equipos de trabajo.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43704" y="571480"/>
            <a:ext cx="80724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>
                <a:latin typeface="Arial" pitchFamily="34" charset="0"/>
                <a:cs typeface="Arial" pitchFamily="34" charset="0"/>
              </a:rPr>
              <a:t>5.- Técnicas de instalación de tendidos de trabajo y seguridad.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r>
              <a:rPr lang="es-ES" sz="2400" b="1" dirty="0" smtClean="0">
                <a:latin typeface="Arial" pitchFamily="34" charset="0"/>
                <a:cs typeface="Arial" pitchFamily="34" charset="0"/>
              </a:rPr>
              <a:t>	5.1.- Instalación de cabecera.</a:t>
            </a:r>
          </a:p>
          <a:p>
            <a:pPr algn="just"/>
            <a:r>
              <a:rPr lang="es-ES" sz="2400" dirty="0" smtClean="0">
                <a:latin typeface="Arial" pitchFamily="34" charset="0"/>
                <a:cs typeface="Arial" pitchFamily="34" charset="0"/>
              </a:rPr>
              <a:t>	Nexos de unión entre el lugar de trabajo y el 	equipo de acceso.</a:t>
            </a:r>
          </a:p>
        </p:txBody>
      </p:sp>
      <p:graphicFrame>
        <p:nvGraphicFramePr>
          <p:cNvPr id="9" name="8 Diagrama"/>
          <p:cNvGraphicFramePr/>
          <p:nvPr/>
        </p:nvGraphicFramePr>
        <p:xfrm>
          <a:off x="929456" y="2500306"/>
          <a:ext cx="7500990" cy="413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10 Imagen" descr="logo_upv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5076" y="6072206"/>
            <a:ext cx="1783080" cy="585216"/>
          </a:xfrm>
          <a:prstGeom prst="rect">
            <a:avLst/>
          </a:prstGeom>
        </p:spPr>
      </p:pic>
      <p:pic>
        <p:nvPicPr>
          <p:cNvPr id="12" name="11 Imagen" descr="U049600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58744" y="6072206"/>
            <a:ext cx="2589835" cy="63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715142" y="214290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5.1.1.- Anclajes estructurales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5" name="4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8018" y="1357298"/>
            <a:ext cx="2672256" cy="1980000"/>
          </a:xfrm>
          <a:prstGeom prst="rect">
            <a:avLst/>
          </a:prstGeom>
        </p:spPr>
      </p:pic>
      <p:pic>
        <p:nvPicPr>
          <p:cNvPr id="6" name="5 Imagen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5670" y="1357298"/>
            <a:ext cx="2770521" cy="198000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786580" y="3429000"/>
            <a:ext cx="692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5.1.2.- Anclajes instalados.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 descr="MECANIC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8018" y="4429132"/>
            <a:ext cx="5807289" cy="2160000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1286646" y="3857628"/>
            <a:ext cx="7286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latin typeface="Arial" pitchFamily="34" charset="0"/>
                <a:cs typeface="Arial" pitchFamily="34" charset="0"/>
              </a:rPr>
              <a:t>5.1.2.1.- Anclaje mecánico: Uso en hormigón en masa, hormigón armado y piedra compacta.</a:t>
            </a:r>
            <a:endParaRPr lang="es-E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58018" y="642918"/>
            <a:ext cx="7786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latin typeface="Arial" pitchFamily="34" charset="0"/>
                <a:cs typeface="Arial" pitchFamily="34" charset="0"/>
              </a:rPr>
              <a:t>Son aquellos puntos que ofrece la propia estructura. Cajas de ascensor, chimeneas,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etc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…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11 Imagen" descr="logo_up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5076" y="6143644"/>
            <a:ext cx="1783080" cy="585216"/>
          </a:xfrm>
          <a:prstGeom prst="rect">
            <a:avLst/>
          </a:prstGeom>
        </p:spPr>
      </p:pic>
      <p:pic>
        <p:nvPicPr>
          <p:cNvPr id="13" name="12 Imagen" descr="U049600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30182" y="6000768"/>
            <a:ext cx="2589835" cy="63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72266" y="285728"/>
            <a:ext cx="80724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latin typeface="Arial" pitchFamily="34" charset="0"/>
                <a:cs typeface="Arial" pitchFamily="34" charset="0"/>
              </a:rPr>
              <a:t>5.1.2.2.- Anclaje químico: Uso en materiales poco compactos; ladrillos cerámicos huecos y macizos.</a:t>
            </a:r>
            <a:endParaRPr lang="es-ES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6 Imagen" descr="1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3704" y="1071546"/>
            <a:ext cx="7871753" cy="5040000"/>
          </a:xfrm>
          <a:prstGeom prst="rect">
            <a:avLst/>
          </a:prstGeom>
        </p:spPr>
      </p:pic>
      <p:pic>
        <p:nvPicPr>
          <p:cNvPr id="8" name="7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0182" y="6072206"/>
            <a:ext cx="2589835" cy="630000"/>
          </a:xfrm>
          <a:prstGeom prst="rect">
            <a:avLst/>
          </a:prstGeom>
        </p:spPr>
      </p:pic>
      <p:pic>
        <p:nvPicPr>
          <p:cNvPr id="9" name="8 Imagen" descr="logo_up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3638" y="6072206"/>
            <a:ext cx="1783080" cy="585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29456" y="357166"/>
            <a:ext cx="5286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5.1.3.- Nudos.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929456" y="785794"/>
            <a:ext cx="7643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Fundamentales para las instalaciones de los tendidos de trabajo.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476450" y="1772816"/>
            <a:ext cx="735811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u="sng" dirty="0" smtClean="0">
                <a:latin typeface="Arial" pitchFamily="34" charset="0"/>
                <a:cs typeface="Arial" pitchFamily="34" charset="0"/>
              </a:rPr>
              <a:t>Características de los nudos: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Constituyen el punto más débil de la cuerda. Entre 30-60%.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Debe de estar adaptado al uso que se le va dar.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Ser resistente y seguro.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Ser fácil de realizar.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Que resulte fácil verificar su realización.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Se pueda deshacer fácilmente.</a:t>
            </a:r>
          </a:p>
          <a:p>
            <a:pPr algn="just"/>
            <a:endParaRPr lang="es-ES" dirty="0"/>
          </a:p>
        </p:txBody>
      </p:sp>
      <p:pic>
        <p:nvPicPr>
          <p:cNvPr id="7" name="6 Imagen" descr="logo_up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638" y="6072206"/>
            <a:ext cx="1783080" cy="585216"/>
          </a:xfrm>
          <a:prstGeom prst="rect">
            <a:avLst/>
          </a:prstGeom>
        </p:spPr>
      </p:pic>
      <p:pic>
        <p:nvPicPr>
          <p:cNvPr id="8" name="7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7306" y="6000768"/>
            <a:ext cx="2589835" cy="63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00894" y="357166"/>
            <a:ext cx="5786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5.1.4.-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Conectores - Mosquetones.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044402" y="836712"/>
            <a:ext cx="7715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200" dirty="0" smtClean="0">
                <a:latin typeface="Arial" pitchFamily="34" charset="0"/>
                <a:cs typeface="Arial" pitchFamily="34" charset="0"/>
              </a:rPr>
              <a:t>Son fundamentales para realizar las instalaciones de los tendidos de trabajo.</a:t>
            </a:r>
            <a:endParaRPr lang="es-ES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 descr="logo_up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638" y="6072206"/>
            <a:ext cx="1783080" cy="585216"/>
          </a:xfrm>
          <a:prstGeom prst="rect">
            <a:avLst/>
          </a:prstGeom>
        </p:spPr>
      </p:pic>
      <p:pic>
        <p:nvPicPr>
          <p:cNvPr id="7" name="6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7306" y="6000768"/>
            <a:ext cx="2589835" cy="630000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715142" y="1928802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s-ES" sz="2400" u="sng" dirty="0" smtClean="0">
                <a:latin typeface="Arial" pitchFamily="34" charset="0"/>
                <a:cs typeface="Arial" pitchFamily="34" charset="0"/>
              </a:rPr>
              <a:t>Simétricos</a:t>
            </a:r>
            <a:endParaRPr lang="es-ES" sz="24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286910" y="1928802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s-ES" sz="2400" u="sng" dirty="0" smtClean="0">
                <a:latin typeface="Arial" pitchFamily="34" charset="0"/>
                <a:cs typeface="Arial" pitchFamily="34" charset="0"/>
              </a:rPr>
              <a:t>Normal</a:t>
            </a:r>
            <a:endParaRPr lang="es-ES" sz="24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215868" y="1928802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s-ES" sz="2400" u="sng" dirty="0" smtClean="0">
                <a:latin typeface="Arial" pitchFamily="34" charset="0"/>
                <a:cs typeface="Arial" pitchFamily="34" charset="0"/>
              </a:rPr>
              <a:t>Pera</a:t>
            </a:r>
            <a:endParaRPr lang="es-ES" sz="24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15142" y="2786058"/>
            <a:ext cx="19288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Adecuado para poleas.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Pequeño.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Ligero.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786844" y="2714620"/>
            <a:ext cx="30718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Parte superior sobredimensionada.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Mejor agarre con la mano.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001554" y="2571744"/>
            <a:ext cx="31440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Parte superior muy sobredimensionada.</a:t>
            </a:r>
          </a:p>
          <a:p>
            <a:pPr algn="just">
              <a:buFontTx/>
              <a:buChar char="-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Adecuados montaje de instalaciones.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72266" y="4857760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IMPORTANTE: No utilizar los denominados MAILLONES.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756370" y="260648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" pitchFamily="34" charset="0"/>
                <a:cs typeface="Arial" pitchFamily="34" charset="0"/>
              </a:rPr>
              <a:t>5.2.- Instalación de la vertical.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260426" y="692696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Instalación de las cuerdas de trabajo y seguridad.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 descr="logo_up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638" y="6072206"/>
            <a:ext cx="1783080" cy="585216"/>
          </a:xfrm>
          <a:prstGeom prst="rect">
            <a:avLst/>
          </a:prstGeom>
        </p:spPr>
      </p:pic>
      <p:pic>
        <p:nvPicPr>
          <p:cNvPr id="7" name="6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7306" y="6000768"/>
            <a:ext cx="2589835" cy="63000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828378" y="1196752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" pitchFamily="34" charset="0"/>
                <a:cs typeface="Arial" pitchFamily="34" charset="0"/>
              </a:rPr>
              <a:t>6.- Técnicas de progresión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Diagrama"/>
          <p:cNvGraphicFramePr/>
          <p:nvPr/>
        </p:nvGraphicFramePr>
        <p:xfrm>
          <a:off x="540346" y="1700808"/>
          <a:ext cx="7961538" cy="4157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Graphic spid="9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logo_up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638" y="6072206"/>
            <a:ext cx="1783080" cy="585216"/>
          </a:xfrm>
          <a:prstGeom prst="rect">
            <a:avLst/>
          </a:prstGeom>
        </p:spPr>
      </p:pic>
      <p:pic>
        <p:nvPicPr>
          <p:cNvPr id="5" name="4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7306" y="6000768"/>
            <a:ext cx="2589835" cy="63000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643704" y="285728"/>
            <a:ext cx="7286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" pitchFamily="34" charset="0"/>
                <a:cs typeface="Arial" pitchFamily="34" charset="0"/>
              </a:rPr>
              <a:t>7.- Equipos de trabajo.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72332" y="714356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Arnés.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072332" y="1071546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Descendedor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072332" y="1500174"/>
            <a:ext cx="47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Conectores – Mosquetones.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72332" y="1928802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Dispositivo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anticaídas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072332" y="2357430"/>
            <a:ext cx="450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Elemento de amarre.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072332" y="2786058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Bloqueadores.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072332" y="3214686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Absorbedor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de energía.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072332" y="3643314"/>
            <a:ext cx="378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Cuerda.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072332" y="4071942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Casco.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000894" y="4500570"/>
            <a:ext cx="450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Silla de trabajo.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1000894" y="4929198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Protectores de cuerda.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29390" y="357166"/>
            <a:ext cx="650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" pitchFamily="34" charset="0"/>
                <a:cs typeface="Arial" pitchFamily="34" charset="0"/>
              </a:rPr>
              <a:t>8.- Formación de los trabajadores. 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00828" y="857232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u="sng" dirty="0" smtClean="0">
                <a:latin typeface="Arial" pitchFamily="34" charset="0"/>
                <a:cs typeface="Arial" pitchFamily="34" charset="0"/>
              </a:rPr>
              <a:t>- NIVEL OF BASIC.</a:t>
            </a:r>
            <a:endParaRPr lang="es-ES" sz="24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501224" y="857232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u="sng" dirty="0" smtClean="0">
                <a:latin typeface="Arial" pitchFamily="34" charset="0"/>
                <a:cs typeface="Arial" pitchFamily="34" charset="0"/>
              </a:rPr>
              <a:t>- NIVEL OF II.</a:t>
            </a:r>
            <a:endParaRPr lang="es-ES" sz="24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144430" y="857232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u="sng" dirty="0" smtClean="0">
                <a:latin typeface="Arial" pitchFamily="34" charset="0"/>
                <a:cs typeface="Arial" pitchFamily="34" charset="0"/>
              </a:rPr>
              <a:t>- NIVEL OF III.</a:t>
            </a:r>
            <a:endParaRPr lang="es-ES" sz="24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86580" y="1357298"/>
            <a:ext cx="2000264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sz="2200" dirty="0" smtClean="0">
                <a:latin typeface="Arial" pitchFamily="34" charset="0"/>
                <a:cs typeface="Arial" pitchFamily="34" charset="0"/>
              </a:rPr>
              <a:t>Técnico sin experiencia previa.</a:t>
            </a:r>
          </a:p>
          <a:p>
            <a:pPr algn="just">
              <a:buFontTx/>
              <a:buChar char="-"/>
            </a:pPr>
            <a:r>
              <a:rPr lang="es-E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200" dirty="0" smtClean="0">
                <a:latin typeface="Arial" pitchFamily="34" charset="0"/>
                <a:cs typeface="Arial" pitchFamily="34" charset="0"/>
              </a:rPr>
              <a:t>Trabajos limitados.</a:t>
            </a:r>
          </a:p>
          <a:p>
            <a:pPr algn="just">
              <a:buFontTx/>
              <a:buChar char="-"/>
            </a:pPr>
            <a:r>
              <a:rPr lang="es-E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200" dirty="0" smtClean="0">
                <a:latin typeface="Arial" pitchFamily="34" charset="0"/>
                <a:cs typeface="Arial" pitchFamily="34" charset="0"/>
              </a:rPr>
              <a:t>Supervisión de un técnico nivel superior.</a:t>
            </a:r>
          </a:p>
          <a:p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3572662" y="1357298"/>
            <a:ext cx="21431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s-ES" sz="2200" dirty="0" smtClean="0">
                <a:latin typeface="Arial" pitchFamily="34" charset="0"/>
                <a:cs typeface="Arial" pitchFamily="34" charset="0"/>
              </a:rPr>
              <a:t>Técnica con experiencia.</a:t>
            </a:r>
          </a:p>
          <a:p>
            <a:pPr algn="just">
              <a:buFontTx/>
              <a:buChar char="-"/>
            </a:pPr>
            <a:r>
              <a:rPr lang="es-E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200" dirty="0" smtClean="0">
                <a:latin typeface="Arial" pitchFamily="34" charset="0"/>
                <a:cs typeface="Arial" pitchFamily="34" charset="0"/>
              </a:rPr>
              <a:t>Todo tipo de trabajos verticales.</a:t>
            </a:r>
          </a:p>
          <a:p>
            <a:pPr algn="just">
              <a:buFontTx/>
              <a:buChar char="-"/>
            </a:pPr>
            <a:r>
              <a:rPr lang="es-E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200" dirty="0" smtClean="0">
                <a:latin typeface="Arial" pitchFamily="34" charset="0"/>
                <a:cs typeface="Arial" pitchFamily="34" charset="0"/>
              </a:rPr>
              <a:t>Supervisión de un técnico superior.</a:t>
            </a:r>
            <a:endParaRPr lang="es-E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072992" y="1357298"/>
            <a:ext cx="30725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</a:t>
            </a:r>
            <a:r>
              <a:rPr lang="es-ES" sz="2200" dirty="0" smtClean="0">
                <a:latin typeface="Arial" pitchFamily="34" charset="0"/>
                <a:cs typeface="Arial" pitchFamily="34" charset="0"/>
              </a:rPr>
              <a:t>Técnico supervisor con plena responsabilidad.</a:t>
            </a:r>
            <a:endParaRPr lang="es-E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000894" y="4643446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35 horas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0" y="4214818"/>
            <a:ext cx="1929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Formación: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43638" y="5072074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Experiencia: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15538" y="4572008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28 horas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6787372" y="4572008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21 horas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16 Imagen" descr="logo_up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638" y="6072206"/>
            <a:ext cx="1783080" cy="585216"/>
          </a:xfrm>
          <a:prstGeom prst="rect">
            <a:avLst/>
          </a:prstGeom>
        </p:spPr>
      </p:pic>
      <p:pic>
        <p:nvPicPr>
          <p:cNvPr id="18" name="17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7306" y="6000768"/>
            <a:ext cx="2589835" cy="630000"/>
          </a:xfrm>
          <a:prstGeom prst="rect">
            <a:avLst/>
          </a:prstGeom>
        </p:spPr>
      </p:pic>
      <p:sp>
        <p:nvSpPr>
          <p:cNvPr id="19" name="18 CuadroTexto"/>
          <p:cNvSpPr txBox="1"/>
          <p:nvPr/>
        </p:nvSpPr>
        <p:spPr>
          <a:xfrm>
            <a:off x="858018" y="5500702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Ninguna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2858282" y="5214950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600 horas / 6 meses Nivel OF BASIC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6073754" y="5214950"/>
            <a:ext cx="3071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600 horas / 6 meses Nivel OF II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00828" y="285728"/>
            <a:ext cx="7429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" pitchFamily="34" charset="0"/>
                <a:cs typeface="Arial" pitchFamily="34" charset="0"/>
              </a:rPr>
              <a:t>9.- Requisitos de los trabajadores verticales.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58018" y="785794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Ser mayores de edad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858018" y="1214422"/>
            <a:ext cx="571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Alta en la Seguridad Social.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58018" y="1643050"/>
            <a:ext cx="8144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Haber pasado examen médico para Trabajos Verticales.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858018" y="2071678"/>
            <a:ext cx="778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Demostrar madurez intelectual.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 descr="logo_up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638" y="6072206"/>
            <a:ext cx="1783080" cy="585216"/>
          </a:xfrm>
          <a:prstGeom prst="rect">
            <a:avLst/>
          </a:prstGeom>
        </p:spPr>
      </p:pic>
      <p:pic>
        <p:nvPicPr>
          <p:cNvPr id="10" name="9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7306" y="6000768"/>
            <a:ext cx="2589835" cy="630000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643704" y="2857496"/>
            <a:ext cx="7858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" pitchFamily="34" charset="0"/>
                <a:cs typeface="Arial" pitchFamily="34" charset="0"/>
              </a:rPr>
              <a:t>10.- Agradecimientos.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715142" y="3357562"/>
            <a:ext cx="7000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D. Javier Herrero López. </a:t>
            </a:r>
          </a:p>
          <a:p>
            <a:r>
              <a:rPr lang="es-ES" sz="2400" i="1" dirty="0" smtClean="0">
                <a:latin typeface="Arial" pitchFamily="34" charset="0"/>
                <a:cs typeface="Arial" pitchFamily="34" charset="0"/>
              </a:rPr>
              <a:t>  Técnico en trabajos verticales.</a:t>
            </a:r>
            <a:endParaRPr lang="es-ES" sz="2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858018" y="4286256"/>
            <a:ext cx="6357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- D. Eduardo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Bolufer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Catalá.</a:t>
            </a:r>
          </a:p>
          <a:p>
            <a:r>
              <a:rPr lang="es-ES" sz="2400" i="1" dirty="0" smtClean="0">
                <a:latin typeface="Arial" pitchFamily="34" charset="0"/>
                <a:cs typeface="Arial" pitchFamily="34" charset="0"/>
              </a:rPr>
              <a:t> Tutor del taller.</a:t>
            </a:r>
            <a:endParaRPr lang="es-ES" sz="24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logo_up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638" y="6072206"/>
            <a:ext cx="1783080" cy="585216"/>
          </a:xfrm>
          <a:prstGeom prst="rect">
            <a:avLst/>
          </a:prstGeom>
        </p:spPr>
      </p:pic>
      <p:pic>
        <p:nvPicPr>
          <p:cNvPr id="5" name="4 Imagen" descr="U0496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7306" y="6000768"/>
            <a:ext cx="2589835" cy="63000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143770" y="2643182"/>
            <a:ext cx="628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 smtClean="0">
                <a:latin typeface="Arial" pitchFamily="34" charset="0"/>
                <a:cs typeface="Arial" pitchFamily="34" charset="0"/>
              </a:rPr>
              <a:t>F I N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568</TotalTime>
  <Words>1137</Words>
  <Application>Microsoft Office PowerPoint</Application>
  <PresentationFormat>Personalizado</PresentationFormat>
  <Paragraphs>193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Diapositiva 1</vt:lpstr>
      <vt:lpstr>TRABAJOS VERTICALES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</vt:vector>
  </TitlesOfParts>
  <Company>IN-VENTA S.L.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TRABAJOS VERTICALES</dc:title>
  <dc:creator>USUARIO11</dc:creator>
  <cp:lastModifiedBy>USUARIO11</cp:lastModifiedBy>
  <cp:revision>154</cp:revision>
  <dcterms:created xsi:type="dcterms:W3CDTF">2011-07-09T14:14:30Z</dcterms:created>
  <dcterms:modified xsi:type="dcterms:W3CDTF">2011-07-11T06:57:15Z</dcterms:modified>
</cp:coreProperties>
</file>